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01" r:id="rId4"/>
    <p:sldMasterId id="2147483713" r:id="rId5"/>
  </p:sldMasterIdLst>
  <p:sldIdLst>
    <p:sldId id="274" r:id="rId6"/>
    <p:sldId id="286" r:id="rId7"/>
    <p:sldId id="287" r:id="rId8"/>
    <p:sldId id="288" r:id="rId9"/>
    <p:sldId id="289" r:id="rId10"/>
    <p:sldId id="302" r:id="rId11"/>
    <p:sldId id="303" r:id="rId12"/>
    <p:sldId id="304" r:id="rId13"/>
    <p:sldId id="259" r:id="rId14"/>
    <p:sldId id="305" r:id="rId15"/>
    <p:sldId id="306" r:id="rId16"/>
    <p:sldId id="307" r:id="rId17"/>
    <p:sldId id="308" r:id="rId18"/>
    <p:sldId id="309" r:id="rId19"/>
    <p:sldId id="273" r:id="rId20"/>
    <p:sldId id="256" r:id="rId21"/>
    <p:sldId id="261" r:id="rId22"/>
    <p:sldId id="262" r:id="rId23"/>
    <p:sldId id="260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310" r:id="rId34"/>
    <p:sldId id="311" r:id="rId35"/>
    <p:sldId id="312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nterest.com/slidesmania/" TargetMode="External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hyperlink" Target="https://www.instagram.com/slidesmania/" TargetMode="External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SlidesManiaSM/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hyperlink" Target="https://www.linkedin.com/company/slidesmania/" TargetMode="External"/><Relationship Id="rId4" Type="http://schemas.openxmlformats.org/officeDocument/2006/relationships/hyperlink" Target="https://www.facebook.com/SlidesManiaSM/" TargetMode="External"/><Relationship Id="rId9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">
  <p:cSld name="Background imag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>
            <a:off x="3644182" y="5908852"/>
            <a:ext cx="2137303" cy="931753"/>
          </a:xfrm>
          <a:custGeom>
            <a:avLst/>
            <a:gdLst/>
            <a:ahLst/>
            <a:cxnLst/>
            <a:rect l="l" t="t" r="r" b="b"/>
            <a:pathLst>
              <a:path w="2137303" h="931753" extrusionOk="0">
                <a:moveTo>
                  <a:pt x="1068651" y="0"/>
                </a:moveTo>
                <a:cubicBezTo>
                  <a:pt x="1590561" y="0"/>
                  <a:pt x="2026004" y="370204"/>
                  <a:pt x="2126710" y="862342"/>
                </a:cubicBezTo>
                <a:lnTo>
                  <a:pt x="2137303" y="931753"/>
                </a:lnTo>
                <a:lnTo>
                  <a:pt x="1617998" y="931753"/>
                </a:lnTo>
                <a:lnTo>
                  <a:pt x="1594995" y="857650"/>
                </a:lnTo>
                <a:cubicBezTo>
                  <a:pt x="1508277" y="652626"/>
                  <a:pt x="1305264" y="508766"/>
                  <a:pt x="1068651" y="508766"/>
                </a:cubicBezTo>
                <a:cubicBezTo>
                  <a:pt x="832038" y="508766"/>
                  <a:pt x="629026" y="652626"/>
                  <a:pt x="542308" y="857650"/>
                </a:cubicBezTo>
                <a:lnTo>
                  <a:pt x="519305" y="931753"/>
                </a:lnTo>
                <a:lnTo>
                  <a:pt x="0" y="931753"/>
                </a:lnTo>
                <a:lnTo>
                  <a:pt x="10593" y="862342"/>
                </a:lnTo>
                <a:cubicBezTo>
                  <a:pt x="111299" y="370204"/>
                  <a:pt x="546742" y="0"/>
                  <a:pt x="10686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>
            <a:off x="9437720" y="5600371"/>
            <a:ext cx="2754280" cy="1240972"/>
          </a:xfrm>
          <a:custGeom>
            <a:avLst/>
            <a:gdLst/>
            <a:ahLst/>
            <a:cxnLst/>
            <a:rect l="l" t="t" r="r" b="b"/>
            <a:pathLst>
              <a:path w="2754280" h="1240972" extrusionOk="0">
                <a:moveTo>
                  <a:pt x="1573577" y="0"/>
                </a:moveTo>
                <a:cubicBezTo>
                  <a:pt x="2020928" y="0"/>
                  <a:pt x="2425928" y="181325"/>
                  <a:pt x="2719090" y="474487"/>
                </a:cubicBezTo>
                <a:lnTo>
                  <a:pt x="2754280" y="513206"/>
                </a:lnTo>
                <a:lnTo>
                  <a:pt x="2754280" y="1240972"/>
                </a:lnTo>
                <a:lnTo>
                  <a:pt x="2447127" y="1240972"/>
                </a:lnTo>
                <a:lnTo>
                  <a:pt x="2411026" y="1166031"/>
                </a:lnTo>
                <a:cubicBezTo>
                  <a:pt x="2249747" y="869144"/>
                  <a:pt x="1935199" y="667602"/>
                  <a:pt x="1573577" y="667602"/>
                </a:cubicBezTo>
                <a:cubicBezTo>
                  <a:pt x="1211955" y="667602"/>
                  <a:pt x="897407" y="869144"/>
                  <a:pt x="736128" y="1166031"/>
                </a:cubicBezTo>
                <a:lnTo>
                  <a:pt x="700027" y="1240972"/>
                </a:lnTo>
                <a:lnTo>
                  <a:pt x="0" y="1240972"/>
                </a:lnTo>
                <a:lnTo>
                  <a:pt x="26409" y="1138262"/>
                </a:lnTo>
                <a:cubicBezTo>
                  <a:pt x="231520" y="478811"/>
                  <a:pt x="846632" y="0"/>
                  <a:pt x="15735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>
            <a:off x="10436587" y="12"/>
            <a:ext cx="1440000" cy="1359712"/>
          </a:xfrm>
          <a:custGeom>
            <a:avLst/>
            <a:gdLst/>
            <a:ahLst/>
            <a:cxnLst/>
            <a:rect l="l" t="t" r="r" b="b"/>
            <a:pathLst>
              <a:path w="1440000" h="1359712" extrusionOk="0">
                <a:moveTo>
                  <a:pt x="720000" y="303702"/>
                </a:moveTo>
                <a:cubicBezTo>
                  <a:pt x="534427" y="303702"/>
                  <a:pt x="383990" y="454139"/>
                  <a:pt x="383990" y="639712"/>
                </a:cubicBezTo>
                <a:cubicBezTo>
                  <a:pt x="383990" y="825285"/>
                  <a:pt x="534427" y="975722"/>
                  <a:pt x="720000" y="975722"/>
                </a:cubicBezTo>
                <a:cubicBezTo>
                  <a:pt x="905573" y="975722"/>
                  <a:pt x="1056010" y="825285"/>
                  <a:pt x="1056010" y="639712"/>
                </a:cubicBezTo>
                <a:cubicBezTo>
                  <a:pt x="1056010" y="454139"/>
                  <a:pt x="905573" y="303702"/>
                  <a:pt x="720000" y="303702"/>
                </a:cubicBezTo>
                <a:close/>
                <a:moveTo>
                  <a:pt x="396067" y="0"/>
                </a:moveTo>
                <a:lnTo>
                  <a:pt x="1043933" y="0"/>
                </a:lnTo>
                <a:lnTo>
                  <a:pt x="1122559" y="42677"/>
                </a:lnTo>
                <a:cubicBezTo>
                  <a:pt x="1314080" y="172066"/>
                  <a:pt x="1440000" y="391184"/>
                  <a:pt x="1440000" y="639712"/>
                </a:cubicBezTo>
                <a:cubicBezTo>
                  <a:pt x="1440000" y="1037357"/>
                  <a:pt x="1117645" y="1359712"/>
                  <a:pt x="720000" y="1359712"/>
                </a:cubicBezTo>
                <a:cubicBezTo>
                  <a:pt x="322355" y="1359712"/>
                  <a:pt x="0" y="1037357"/>
                  <a:pt x="0" y="639712"/>
                </a:cubicBezTo>
                <a:cubicBezTo>
                  <a:pt x="0" y="391184"/>
                  <a:pt x="125920" y="172066"/>
                  <a:pt x="317441" y="426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11539383" y="2640032"/>
            <a:ext cx="643251" cy="1431609"/>
          </a:xfrm>
          <a:custGeom>
            <a:avLst/>
            <a:gdLst/>
            <a:ahLst/>
            <a:cxnLst/>
            <a:rect l="l" t="t" r="r" b="b"/>
            <a:pathLst>
              <a:path w="643251" h="1431609" extrusionOk="0">
                <a:moveTo>
                  <a:pt x="643251" y="0"/>
                </a:moveTo>
                <a:lnTo>
                  <a:pt x="643251" y="396539"/>
                </a:lnTo>
                <a:lnTo>
                  <a:pt x="591867" y="412489"/>
                </a:lnTo>
                <a:cubicBezTo>
                  <a:pt x="473718" y="462462"/>
                  <a:pt x="390816" y="579452"/>
                  <a:pt x="390816" y="715804"/>
                </a:cubicBezTo>
                <a:cubicBezTo>
                  <a:pt x="390816" y="852156"/>
                  <a:pt x="473718" y="969146"/>
                  <a:pt x="591867" y="1019119"/>
                </a:cubicBezTo>
                <a:lnTo>
                  <a:pt x="643251" y="1035070"/>
                </a:lnTo>
                <a:lnTo>
                  <a:pt x="643251" y="1431609"/>
                </a:lnTo>
                <a:lnTo>
                  <a:pt x="574895" y="1421176"/>
                </a:lnTo>
                <a:cubicBezTo>
                  <a:pt x="246803" y="1354039"/>
                  <a:pt x="0" y="1063743"/>
                  <a:pt x="0" y="715804"/>
                </a:cubicBezTo>
                <a:cubicBezTo>
                  <a:pt x="0" y="367865"/>
                  <a:pt x="246803" y="77569"/>
                  <a:pt x="574895" y="1043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11448212" y="2211225"/>
            <a:ext cx="428400" cy="42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6357257" y="5224861"/>
            <a:ext cx="428400" cy="42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10831297" y="4322095"/>
            <a:ext cx="360000" cy="3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10017979" y="828548"/>
            <a:ext cx="180000" cy="18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7659660" y="288895"/>
            <a:ext cx="360000" cy="36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224513" y="3961685"/>
            <a:ext cx="720000" cy="720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4"/>
          <p:cNvPicPr preferRelativeResize="0"/>
          <p:nvPr/>
        </p:nvPicPr>
        <p:blipFill rotWithShape="1">
          <a:blip r:embed="rId2">
            <a:alphaModFix/>
          </a:blip>
          <a:srcRect l="14610" b="43785"/>
          <a:stretch/>
        </p:blipFill>
        <p:spPr>
          <a:xfrm>
            <a:off x="0" y="4946780"/>
            <a:ext cx="3068408" cy="189088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312867" y="5500567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DE430B6-EB66-46E4-9499-F2048CE6B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3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6" name="Google Shape;186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FDE430B6-EB66-46E4-9499-F2048CE6B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3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dea">
  <p:cSld name="Big Idea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"/>
          <p:cNvSpPr/>
          <p:nvPr/>
        </p:nvSpPr>
        <p:spPr>
          <a:xfrm flipH="1">
            <a:off x="1180705" y="1917473"/>
            <a:ext cx="3240000" cy="3226000"/>
          </a:xfrm>
          <a:prstGeom prst="donut">
            <a:avLst>
              <a:gd name="adj" fmla="val 2852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4"/>
          <p:cNvSpPr/>
          <p:nvPr/>
        </p:nvSpPr>
        <p:spPr>
          <a:xfrm flipH="1">
            <a:off x="8391" y="5593013"/>
            <a:ext cx="2745891" cy="1236836"/>
          </a:xfrm>
          <a:custGeom>
            <a:avLst/>
            <a:gdLst/>
            <a:ahLst/>
            <a:cxnLst/>
            <a:rect l="l" t="t" r="r" b="b"/>
            <a:pathLst>
              <a:path w="2745890" h="1240972" extrusionOk="0">
                <a:moveTo>
                  <a:pt x="1573577" y="0"/>
                </a:moveTo>
                <a:cubicBezTo>
                  <a:pt x="2020928" y="0"/>
                  <a:pt x="2425928" y="181325"/>
                  <a:pt x="2719090" y="474487"/>
                </a:cubicBezTo>
                <a:lnTo>
                  <a:pt x="2745890" y="503975"/>
                </a:lnTo>
                <a:lnTo>
                  <a:pt x="2745890" y="1240972"/>
                </a:lnTo>
                <a:lnTo>
                  <a:pt x="2447127" y="1240972"/>
                </a:lnTo>
                <a:lnTo>
                  <a:pt x="2411026" y="1166031"/>
                </a:lnTo>
                <a:cubicBezTo>
                  <a:pt x="2249747" y="869144"/>
                  <a:pt x="1935199" y="667602"/>
                  <a:pt x="1573577" y="667602"/>
                </a:cubicBezTo>
                <a:cubicBezTo>
                  <a:pt x="1211955" y="667602"/>
                  <a:pt x="897407" y="869144"/>
                  <a:pt x="736128" y="1166031"/>
                </a:cubicBezTo>
                <a:lnTo>
                  <a:pt x="700027" y="1240972"/>
                </a:lnTo>
                <a:lnTo>
                  <a:pt x="0" y="1240972"/>
                </a:lnTo>
                <a:lnTo>
                  <a:pt x="26409" y="1138262"/>
                </a:lnTo>
                <a:cubicBezTo>
                  <a:pt x="231520" y="478811"/>
                  <a:pt x="846632" y="0"/>
                  <a:pt x="1573577" y="0"/>
                </a:cubicBezTo>
                <a:close/>
              </a:path>
            </a:pathLst>
          </a:custGeom>
          <a:solidFill>
            <a:srgbClr val="FADEE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4"/>
          <p:cNvSpPr/>
          <p:nvPr/>
        </p:nvSpPr>
        <p:spPr>
          <a:xfrm flipH="1">
            <a:off x="2" y="2524370"/>
            <a:ext cx="818044" cy="1543316"/>
          </a:xfrm>
          <a:custGeom>
            <a:avLst/>
            <a:gdLst/>
            <a:ahLst/>
            <a:cxnLst/>
            <a:rect l="l" t="t" r="r" b="b"/>
            <a:pathLst>
              <a:path w="818044" h="1548478" extrusionOk="0">
                <a:moveTo>
                  <a:pt x="799763" y="0"/>
                </a:moveTo>
                <a:lnTo>
                  <a:pt x="818044" y="894"/>
                </a:lnTo>
                <a:lnTo>
                  <a:pt x="818044" y="421976"/>
                </a:lnTo>
                <a:lnTo>
                  <a:pt x="799763" y="420257"/>
                </a:lnTo>
                <a:cubicBezTo>
                  <a:pt x="590168" y="420257"/>
                  <a:pt x="420257" y="578740"/>
                  <a:pt x="420257" y="774239"/>
                </a:cubicBezTo>
                <a:cubicBezTo>
                  <a:pt x="420257" y="969738"/>
                  <a:pt x="590168" y="1128221"/>
                  <a:pt x="799763" y="1128221"/>
                </a:cubicBezTo>
                <a:lnTo>
                  <a:pt x="818044" y="1126502"/>
                </a:lnTo>
                <a:lnTo>
                  <a:pt x="818044" y="1547584"/>
                </a:lnTo>
                <a:lnTo>
                  <a:pt x="799763" y="1548478"/>
                </a:lnTo>
                <a:cubicBezTo>
                  <a:pt x="358066" y="1548478"/>
                  <a:pt x="0" y="1201839"/>
                  <a:pt x="0" y="774239"/>
                </a:cubicBezTo>
                <a:cubicBezTo>
                  <a:pt x="0" y="346639"/>
                  <a:pt x="358066" y="0"/>
                  <a:pt x="79976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14"/>
          <p:cNvPicPr preferRelativeResize="0"/>
          <p:nvPr/>
        </p:nvPicPr>
        <p:blipFill rotWithShape="1">
          <a:blip r:embed="rId2">
            <a:alphaModFix/>
          </a:blip>
          <a:srcRect r="17796" b="61234"/>
          <a:stretch/>
        </p:blipFill>
        <p:spPr>
          <a:xfrm flipH="1">
            <a:off x="23602" y="5526463"/>
            <a:ext cx="2953845" cy="130221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4"/>
          <p:cNvSpPr/>
          <p:nvPr/>
        </p:nvSpPr>
        <p:spPr>
          <a:xfrm flipH="1">
            <a:off x="860424" y="933744"/>
            <a:ext cx="432800" cy="430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4"/>
          <p:cNvSpPr/>
          <p:nvPr/>
        </p:nvSpPr>
        <p:spPr>
          <a:xfrm flipH="1">
            <a:off x="2041279" y="391443"/>
            <a:ext cx="432800" cy="43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4"/>
          <p:cNvSpPr/>
          <p:nvPr/>
        </p:nvSpPr>
        <p:spPr>
          <a:xfrm flipH="1">
            <a:off x="8087178" y="1930455"/>
            <a:ext cx="4112689" cy="4896400"/>
          </a:xfrm>
          <a:custGeom>
            <a:avLst/>
            <a:gdLst/>
            <a:ahLst/>
            <a:cxnLst/>
            <a:rect l="l" t="t" r="r" b="b"/>
            <a:pathLst>
              <a:path w="4112689" h="4912776" extrusionOk="0">
                <a:moveTo>
                  <a:pt x="1412689" y="1310742"/>
                </a:moveTo>
                <a:cubicBezTo>
                  <a:pt x="645423" y="1310742"/>
                  <a:pt x="23431" y="1932734"/>
                  <a:pt x="23431" y="2700000"/>
                </a:cubicBezTo>
                <a:cubicBezTo>
                  <a:pt x="23431" y="3467266"/>
                  <a:pt x="645423" y="4089258"/>
                  <a:pt x="1412689" y="4089258"/>
                </a:cubicBezTo>
                <a:cubicBezTo>
                  <a:pt x="2179955" y="4089258"/>
                  <a:pt x="2801947" y="3467266"/>
                  <a:pt x="2801947" y="2700000"/>
                </a:cubicBezTo>
                <a:cubicBezTo>
                  <a:pt x="2801947" y="1932734"/>
                  <a:pt x="2179955" y="1310742"/>
                  <a:pt x="1412689" y="1310742"/>
                </a:cubicBezTo>
                <a:close/>
                <a:moveTo>
                  <a:pt x="1412689" y="0"/>
                </a:moveTo>
                <a:cubicBezTo>
                  <a:pt x="2903858" y="0"/>
                  <a:pt x="4112689" y="1208831"/>
                  <a:pt x="4112689" y="2700000"/>
                </a:cubicBezTo>
                <a:cubicBezTo>
                  <a:pt x="4112689" y="3538783"/>
                  <a:pt x="3730207" y="4288232"/>
                  <a:pt x="3130140" y="4783452"/>
                </a:cubicBezTo>
                <a:lnTo>
                  <a:pt x="2957197" y="4912776"/>
                </a:lnTo>
                <a:lnTo>
                  <a:pt x="0" y="4912776"/>
                </a:lnTo>
                <a:lnTo>
                  <a:pt x="0" y="402245"/>
                </a:lnTo>
                <a:lnTo>
                  <a:pt x="125709" y="325876"/>
                </a:lnTo>
                <a:cubicBezTo>
                  <a:pt x="508281" y="118050"/>
                  <a:pt x="946699" y="0"/>
                  <a:pt x="14126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4"/>
          <p:cNvSpPr/>
          <p:nvPr/>
        </p:nvSpPr>
        <p:spPr>
          <a:xfrm flipH="1">
            <a:off x="6418614" y="5911950"/>
            <a:ext cx="2136847" cy="927153"/>
          </a:xfrm>
          <a:custGeom>
            <a:avLst/>
            <a:gdLst/>
            <a:ahLst/>
            <a:cxnLst/>
            <a:rect l="l" t="t" r="r" b="b"/>
            <a:pathLst>
              <a:path w="2136846" h="930254" extrusionOk="0">
                <a:moveTo>
                  <a:pt x="1068423" y="0"/>
                </a:moveTo>
                <a:cubicBezTo>
                  <a:pt x="1590333" y="0"/>
                  <a:pt x="2025776" y="370204"/>
                  <a:pt x="2126482" y="862342"/>
                </a:cubicBezTo>
                <a:lnTo>
                  <a:pt x="2136846" y="930254"/>
                </a:lnTo>
                <a:lnTo>
                  <a:pt x="1617304" y="930254"/>
                </a:lnTo>
                <a:lnTo>
                  <a:pt x="1594767" y="857650"/>
                </a:lnTo>
                <a:cubicBezTo>
                  <a:pt x="1508049" y="652626"/>
                  <a:pt x="1305036" y="508766"/>
                  <a:pt x="1068423" y="508766"/>
                </a:cubicBezTo>
                <a:cubicBezTo>
                  <a:pt x="831810" y="508766"/>
                  <a:pt x="628798" y="652626"/>
                  <a:pt x="542080" y="857650"/>
                </a:cubicBezTo>
                <a:lnTo>
                  <a:pt x="519542" y="930254"/>
                </a:lnTo>
                <a:lnTo>
                  <a:pt x="0" y="930254"/>
                </a:lnTo>
                <a:lnTo>
                  <a:pt x="10365" y="862342"/>
                </a:lnTo>
                <a:cubicBezTo>
                  <a:pt x="111071" y="370204"/>
                  <a:pt x="546514" y="0"/>
                  <a:pt x="10684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4"/>
          <p:cNvSpPr/>
          <p:nvPr/>
        </p:nvSpPr>
        <p:spPr>
          <a:xfrm flipH="1">
            <a:off x="7367179" y="4364443"/>
            <a:ext cx="1440000" cy="1436800"/>
          </a:xfrm>
          <a:prstGeom prst="donut">
            <a:avLst>
              <a:gd name="adj" fmla="val 26666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4"/>
          <p:cNvSpPr/>
          <p:nvPr/>
        </p:nvSpPr>
        <p:spPr>
          <a:xfrm flipH="1">
            <a:off x="8953889" y="1366408"/>
            <a:ext cx="432800" cy="432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4"/>
          <p:cNvSpPr/>
          <p:nvPr/>
        </p:nvSpPr>
        <p:spPr>
          <a:xfrm flipH="1">
            <a:off x="5409811" y="5227603"/>
            <a:ext cx="432800" cy="432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4"/>
          <p:cNvPicPr preferRelativeResize="0"/>
          <p:nvPr/>
        </p:nvPicPr>
        <p:blipFill rotWithShape="1">
          <a:blip r:embed="rId2">
            <a:alphaModFix/>
          </a:blip>
          <a:srcRect t="24851"/>
          <a:stretch/>
        </p:blipFill>
        <p:spPr>
          <a:xfrm flipH="1">
            <a:off x="5316080" y="1"/>
            <a:ext cx="3593491" cy="252901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4"/>
          <p:cNvSpPr/>
          <p:nvPr/>
        </p:nvSpPr>
        <p:spPr>
          <a:xfrm flipH="1">
            <a:off x="10136980" y="10018"/>
            <a:ext cx="1440000" cy="1355180"/>
          </a:xfrm>
          <a:custGeom>
            <a:avLst/>
            <a:gdLst/>
            <a:ahLst/>
            <a:cxnLst/>
            <a:rect l="l" t="t" r="r" b="b"/>
            <a:pathLst>
              <a:path w="1440000" h="1359712" extrusionOk="0">
                <a:moveTo>
                  <a:pt x="720000" y="303702"/>
                </a:moveTo>
                <a:cubicBezTo>
                  <a:pt x="534427" y="303702"/>
                  <a:pt x="383990" y="454139"/>
                  <a:pt x="383990" y="639712"/>
                </a:cubicBezTo>
                <a:cubicBezTo>
                  <a:pt x="383990" y="825285"/>
                  <a:pt x="534427" y="975722"/>
                  <a:pt x="720000" y="975722"/>
                </a:cubicBezTo>
                <a:cubicBezTo>
                  <a:pt x="905573" y="975722"/>
                  <a:pt x="1056010" y="825285"/>
                  <a:pt x="1056010" y="639712"/>
                </a:cubicBezTo>
                <a:cubicBezTo>
                  <a:pt x="1056010" y="454139"/>
                  <a:pt x="905573" y="303702"/>
                  <a:pt x="720000" y="303702"/>
                </a:cubicBezTo>
                <a:close/>
                <a:moveTo>
                  <a:pt x="396067" y="0"/>
                </a:moveTo>
                <a:lnTo>
                  <a:pt x="1043933" y="0"/>
                </a:lnTo>
                <a:lnTo>
                  <a:pt x="1122559" y="42677"/>
                </a:lnTo>
                <a:cubicBezTo>
                  <a:pt x="1314080" y="172066"/>
                  <a:pt x="1440000" y="391184"/>
                  <a:pt x="1440000" y="639712"/>
                </a:cubicBezTo>
                <a:cubicBezTo>
                  <a:pt x="1440000" y="1037357"/>
                  <a:pt x="1117645" y="1359712"/>
                  <a:pt x="720000" y="1359712"/>
                </a:cubicBezTo>
                <a:cubicBezTo>
                  <a:pt x="322355" y="1359712"/>
                  <a:pt x="0" y="1037357"/>
                  <a:pt x="0" y="639712"/>
                </a:cubicBezTo>
                <a:cubicBezTo>
                  <a:pt x="0" y="391184"/>
                  <a:pt x="125920" y="172066"/>
                  <a:pt x="317441" y="4267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4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2" name="Google Shape;202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DE430B6-EB66-46E4-9499-F2048CE6B2F4}" type="slidenum">
              <a:rPr lang="en-US" smtClean="0"/>
              <a:t>‹#›</a:t>
            </a:fld>
            <a:endParaRPr lang="en-US"/>
          </a:p>
        </p:txBody>
      </p:sp>
      <p:sp>
        <p:nvSpPr>
          <p:cNvPr id="203" name="Google Shape;203;p14"/>
          <p:cNvSpPr txBox="1">
            <a:spLocks noGrp="1"/>
          </p:cNvSpPr>
          <p:nvPr>
            <p:ph type="title"/>
          </p:nvPr>
        </p:nvSpPr>
        <p:spPr>
          <a:xfrm>
            <a:off x="415600" y="818700"/>
            <a:ext cx="11360800" cy="3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4" name="Google Shape;204;p14"/>
          <p:cNvSpPr txBox="1"/>
          <p:nvPr/>
        </p:nvSpPr>
        <p:spPr>
          <a:xfrm rot="5400000">
            <a:off x="-988200" y="6263767"/>
            <a:ext cx="2106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222A3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67">
              <a:solidFill>
                <a:srgbClr val="222A35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00939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Mania" type="blank">
  <p:cSld name="SlidesMania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FDE430B6-EB66-46E4-9499-F2048CE6B2F4}" type="slidenum">
              <a:rPr lang="en-US" smtClean="0"/>
              <a:t>‹#›</a:t>
            </a:fld>
            <a:endParaRPr lang="en-US"/>
          </a:p>
        </p:txBody>
      </p:sp>
      <p:pic>
        <p:nvPicPr>
          <p:cNvPr id="207" name="Google Shape;207;p1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600" y="331100"/>
            <a:ext cx="5101467" cy="22012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5"/>
          <p:cNvSpPr txBox="1"/>
          <p:nvPr/>
        </p:nvSpPr>
        <p:spPr>
          <a:xfrm>
            <a:off x="463500" y="2858084"/>
            <a:ext cx="89564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Free </a:t>
            </a:r>
            <a:r>
              <a:rPr lang="en-GB" sz="32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themes and templates for </a:t>
            </a:r>
            <a:r>
              <a:rPr lang="en-GB" sz="32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Google Slides</a:t>
            </a:r>
            <a:r>
              <a:rPr lang="en-GB" sz="32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or </a:t>
            </a:r>
            <a:r>
              <a:rPr lang="en-GB" sz="32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PowerPoint</a:t>
            </a:r>
            <a:endParaRPr sz="3200" b="1">
              <a:solidFill>
                <a:srgbClr val="3F3F3F"/>
              </a:solidFill>
            </a:endParaRPr>
          </a:p>
        </p:txBody>
      </p:sp>
      <p:cxnSp>
        <p:nvCxnSpPr>
          <p:cNvPr id="209" name="Google Shape;209;p15"/>
          <p:cNvCxnSpPr/>
          <p:nvPr/>
        </p:nvCxnSpPr>
        <p:spPr>
          <a:xfrm>
            <a:off x="10259667" y="4956833"/>
            <a:ext cx="1495200" cy="12800"/>
          </a:xfrm>
          <a:prstGeom prst="straightConnector1">
            <a:avLst/>
          </a:prstGeom>
          <a:noFill/>
          <a:ln w="38100" cap="flat" cmpd="sng">
            <a:solidFill>
              <a:srgbClr val="FFCB2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0" name="Google Shape;210;p1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1533" y="5166806"/>
            <a:ext cx="713232" cy="63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5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54766" y="5171298"/>
            <a:ext cx="708660" cy="628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5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02365" y="5173544"/>
            <a:ext cx="612648" cy="62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5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255255" y="5142100"/>
            <a:ext cx="800100" cy="6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5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055350" y="5184774"/>
            <a:ext cx="699516" cy="60192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5"/>
          <p:cNvSpPr txBox="1"/>
          <p:nvPr/>
        </p:nvSpPr>
        <p:spPr>
          <a:xfrm>
            <a:off x="6908800" y="4081351"/>
            <a:ext cx="4915600" cy="10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Sharing is caring!</a:t>
            </a:r>
            <a:endParaRPr sz="3200" b="1">
              <a:solidFill>
                <a:srgbClr val="252525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  <p:extLst>
      <p:ext uri="{BB962C8B-B14F-4D97-AF65-F5344CB8AC3E}">
        <p14:creationId xmlns:p14="http://schemas.microsoft.com/office/powerpoint/2010/main" val="4016714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/>
          <p:nvPr/>
        </p:nvSpPr>
        <p:spPr>
          <a:xfrm>
            <a:off x="15" y="5905918"/>
            <a:ext cx="2137303" cy="931753"/>
          </a:xfrm>
          <a:custGeom>
            <a:avLst/>
            <a:gdLst/>
            <a:ahLst/>
            <a:cxnLst/>
            <a:rect l="l" t="t" r="r" b="b"/>
            <a:pathLst>
              <a:path w="2137303" h="931753" extrusionOk="0">
                <a:moveTo>
                  <a:pt x="1068651" y="0"/>
                </a:moveTo>
                <a:cubicBezTo>
                  <a:pt x="1590561" y="0"/>
                  <a:pt x="2026004" y="370204"/>
                  <a:pt x="2126710" y="862342"/>
                </a:cubicBezTo>
                <a:lnTo>
                  <a:pt x="2137303" y="931753"/>
                </a:lnTo>
                <a:lnTo>
                  <a:pt x="1617998" y="931753"/>
                </a:lnTo>
                <a:lnTo>
                  <a:pt x="1594995" y="857650"/>
                </a:lnTo>
                <a:cubicBezTo>
                  <a:pt x="1508277" y="652626"/>
                  <a:pt x="1305264" y="508766"/>
                  <a:pt x="1068651" y="508766"/>
                </a:cubicBezTo>
                <a:cubicBezTo>
                  <a:pt x="832038" y="508766"/>
                  <a:pt x="629026" y="652626"/>
                  <a:pt x="542308" y="857650"/>
                </a:cubicBezTo>
                <a:lnTo>
                  <a:pt x="519305" y="931753"/>
                </a:lnTo>
                <a:lnTo>
                  <a:pt x="0" y="931753"/>
                </a:lnTo>
                <a:lnTo>
                  <a:pt x="10593" y="862342"/>
                </a:lnTo>
                <a:cubicBezTo>
                  <a:pt x="111299" y="370204"/>
                  <a:pt x="546742" y="0"/>
                  <a:pt x="10686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6"/>
          <p:cNvSpPr/>
          <p:nvPr/>
        </p:nvSpPr>
        <p:spPr>
          <a:xfrm>
            <a:off x="10831287" y="6241638"/>
            <a:ext cx="1377140" cy="616349"/>
          </a:xfrm>
          <a:custGeom>
            <a:avLst/>
            <a:gdLst/>
            <a:ahLst/>
            <a:cxnLst/>
            <a:rect l="l" t="t" r="r" b="b"/>
            <a:pathLst>
              <a:path w="2754280" h="1240972" extrusionOk="0">
                <a:moveTo>
                  <a:pt x="1573577" y="0"/>
                </a:moveTo>
                <a:cubicBezTo>
                  <a:pt x="2020928" y="0"/>
                  <a:pt x="2425928" y="181325"/>
                  <a:pt x="2719090" y="474487"/>
                </a:cubicBezTo>
                <a:lnTo>
                  <a:pt x="2754280" y="513206"/>
                </a:lnTo>
                <a:lnTo>
                  <a:pt x="2754280" y="1240972"/>
                </a:lnTo>
                <a:lnTo>
                  <a:pt x="2447127" y="1240972"/>
                </a:lnTo>
                <a:lnTo>
                  <a:pt x="2411026" y="1166031"/>
                </a:lnTo>
                <a:cubicBezTo>
                  <a:pt x="2249747" y="869144"/>
                  <a:pt x="1935199" y="667602"/>
                  <a:pt x="1573577" y="667602"/>
                </a:cubicBezTo>
                <a:cubicBezTo>
                  <a:pt x="1211955" y="667602"/>
                  <a:pt x="897407" y="869144"/>
                  <a:pt x="736128" y="1166031"/>
                </a:cubicBezTo>
                <a:lnTo>
                  <a:pt x="700027" y="1240972"/>
                </a:lnTo>
                <a:lnTo>
                  <a:pt x="0" y="1240972"/>
                </a:lnTo>
                <a:lnTo>
                  <a:pt x="26409" y="1138262"/>
                </a:lnTo>
                <a:cubicBezTo>
                  <a:pt x="231520" y="478811"/>
                  <a:pt x="846632" y="0"/>
                  <a:pt x="15735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6"/>
          <p:cNvSpPr/>
          <p:nvPr/>
        </p:nvSpPr>
        <p:spPr>
          <a:xfrm>
            <a:off x="10436587" y="12"/>
            <a:ext cx="1440000" cy="1359712"/>
          </a:xfrm>
          <a:custGeom>
            <a:avLst/>
            <a:gdLst/>
            <a:ahLst/>
            <a:cxnLst/>
            <a:rect l="l" t="t" r="r" b="b"/>
            <a:pathLst>
              <a:path w="1440000" h="1359712" extrusionOk="0">
                <a:moveTo>
                  <a:pt x="720000" y="303702"/>
                </a:moveTo>
                <a:cubicBezTo>
                  <a:pt x="534427" y="303702"/>
                  <a:pt x="383990" y="454139"/>
                  <a:pt x="383990" y="639712"/>
                </a:cubicBezTo>
                <a:cubicBezTo>
                  <a:pt x="383990" y="825285"/>
                  <a:pt x="534427" y="975722"/>
                  <a:pt x="720000" y="975722"/>
                </a:cubicBezTo>
                <a:cubicBezTo>
                  <a:pt x="905573" y="975722"/>
                  <a:pt x="1056010" y="825285"/>
                  <a:pt x="1056010" y="639712"/>
                </a:cubicBezTo>
                <a:cubicBezTo>
                  <a:pt x="1056010" y="454139"/>
                  <a:pt x="905573" y="303702"/>
                  <a:pt x="720000" y="303702"/>
                </a:cubicBezTo>
                <a:close/>
                <a:moveTo>
                  <a:pt x="396067" y="0"/>
                </a:moveTo>
                <a:lnTo>
                  <a:pt x="1043933" y="0"/>
                </a:lnTo>
                <a:lnTo>
                  <a:pt x="1122559" y="42677"/>
                </a:lnTo>
                <a:cubicBezTo>
                  <a:pt x="1314080" y="172066"/>
                  <a:pt x="1440000" y="391184"/>
                  <a:pt x="1440000" y="639712"/>
                </a:cubicBezTo>
                <a:cubicBezTo>
                  <a:pt x="1440000" y="1037357"/>
                  <a:pt x="1117645" y="1359712"/>
                  <a:pt x="720000" y="1359712"/>
                </a:cubicBezTo>
                <a:cubicBezTo>
                  <a:pt x="322355" y="1359712"/>
                  <a:pt x="0" y="1037357"/>
                  <a:pt x="0" y="639712"/>
                </a:cubicBezTo>
                <a:cubicBezTo>
                  <a:pt x="0" y="391184"/>
                  <a:pt x="125920" y="172066"/>
                  <a:pt x="317441" y="426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6"/>
          <p:cNvSpPr/>
          <p:nvPr/>
        </p:nvSpPr>
        <p:spPr>
          <a:xfrm>
            <a:off x="11539383" y="2640032"/>
            <a:ext cx="643251" cy="1431609"/>
          </a:xfrm>
          <a:custGeom>
            <a:avLst/>
            <a:gdLst/>
            <a:ahLst/>
            <a:cxnLst/>
            <a:rect l="l" t="t" r="r" b="b"/>
            <a:pathLst>
              <a:path w="643251" h="1431609" extrusionOk="0">
                <a:moveTo>
                  <a:pt x="643251" y="0"/>
                </a:moveTo>
                <a:lnTo>
                  <a:pt x="643251" y="396539"/>
                </a:lnTo>
                <a:lnTo>
                  <a:pt x="591867" y="412489"/>
                </a:lnTo>
                <a:cubicBezTo>
                  <a:pt x="473718" y="462462"/>
                  <a:pt x="390816" y="579452"/>
                  <a:pt x="390816" y="715804"/>
                </a:cubicBezTo>
                <a:cubicBezTo>
                  <a:pt x="390816" y="852156"/>
                  <a:pt x="473718" y="969146"/>
                  <a:pt x="591867" y="1019119"/>
                </a:cubicBezTo>
                <a:lnTo>
                  <a:pt x="643251" y="1035070"/>
                </a:lnTo>
                <a:lnTo>
                  <a:pt x="643251" y="1431609"/>
                </a:lnTo>
                <a:lnTo>
                  <a:pt x="574895" y="1421176"/>
                </a:lnTo>
                <a:cubicBezTo>
                  <a:pt x="246803" y="1354039"/>
                  <a:pt x="0" y="1063743"/>
                  <a:pt x="0" y="715804"/>
                </a:cubicBezTo>
                <a:cubicBezTo>
                  <a:pt x="0" y="367865"/>
                  <a:pt x="246803" y="77569"/>
                  <a:pt x="574895" y="1043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1448212" y="2211225"/>
            <a:ext cx="428400" cy="42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6"/>
          <p:cNvSpPr/>
          <p:nvPr/>
        </p:nvSpPr>
        <p:spPr>
          <a:xfrm>
            <a:off x="3215757" y="5788828"/>
            <a:ext cx="428400" cy="42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6"/>
          <p:cNvSpPr/>
          <p:nvPr/>
        </p:nvSpPr>
        <p:spPr>
          <a:xfrm>
            <a:off x="10831297" y="4322095"/>
            <a:ext cx="360000" cy="3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6"/>
          <p:cNvSpPr/>
          <p:nvPr/>
        </p:nvSpPr>
        <p:spPr>
          <a:xfrm>
            <a:off x="10017979" y="828548"/>
            <a:ext cx="180000" cy="18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6"/>
          <p:cNvSpPr/>
          <p:nvPr/>
        </p:nvSpPr>
        <p:spPr>
          <a:xfrm>
            <a:off x="7659660" y="288895"/>
            <a:ext cx="360000" cy="36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6"/>
          <p:cNvSpPr/>
          <p:nvPr/>
        </p:nvSpPr>
        <p:spPr>
          <a:xfrm>
            <a:off x="224513" y="3961685"/>
            <a:ext cx="720000" cy="720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16"/>
          <p:cNvPicPr preferRelativeResize="0"/>
          <p:nvPr/>
        </p:nvPicPr>
        <p:blipFill rotWithShape="1">
          <a:blip r:embed="rId2">
            <a:alphaModFix/>
          </a:blip>
          <a:srcRect l="14610" b="43785"/>
          <a:stretch/>
        </p:blipFill>
        <p:spPr>
          <a:xfrm>
            <a:off x="1" y="6000413"/>
            <a:ext cx="1534204" cy="94597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DE430B6-EB66-46E4-9499-F2048CE6B2F4}" type="slidenum">
              <a:rPr lang="en-US" smtClean="0"/>
              <a:t>‹#›</a:t>
            </a:fld>
            <a:endParaRPr lang="en-US"/>
          </a:p>
        </p:txBody>
      </p:sp>
      <p:sp>
        <p:nvSpPr>
          <p:cNvPr id="229" name="Google Shape;229;p16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0" name="Google Shape;230;p16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1" name="Google Shape;231;p16"/>
          <p:cNvSpPr txBox="1"/>
          <p:nvPr/>
        </p:nvSpPr>
        <p:spPr>
          <a:xfrm rot="5400000">
            <a:off x="-988200" y="6263767"/>
            <a:ext cx="2106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222A3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67">
              <a:solidFill>
                <a:srgbClr val="222A35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35814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C1CC6-359D-4D77-9F00-AAF6180B9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273C84-6CCD-4D0E-AEB1-6133BC1F2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3A845-A87C-46DB-A44C-573B6F9F3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F9D4-D132-4C51-B7EA-C0A771A1F4B8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194F0-1EFA-4F61-BCFA-1A260D5CA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B14D6-3BCA-4A6B-AFEA-C097D9B11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430B6-EB66-46E4-9499-F2048CE6B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29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1/12/2024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133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93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1/12/2024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592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1/12/2024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471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1/12/2024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8558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/>
          <p:nvPr/>
        </p:nvSpPr>
        <p:spPr>
          <a:xfrm>
            <a:off x="31466" y="3530547"/>
            <a:ext cx="3584495" cy="3301253"/>
          </a:xfrm>
          <a:custGeom>
            <a:avLst/>
            <a:gdLst/>
            <a:ahLst/>
            <a:cxnLst/>
            <a:rect l="l" t="t" r="r" b="b"/>
            <a:pathLst>
              <a:path w="3584495" h="3312294" extrusionOk="0">
                <a:moveTo>
                  <a:pt x="884495" y="0"/>
                </a:moveTo>
                <a:cubicBezTo>
                  <a:pt x="2375664" y="0"/>
                  <a:pt x="3584495" y="1208831"/>
                  <a:pt x="3584495" y="2700000"/>
                </a:cubicBezTo>
                <a:cubicBezTo>
                  <a:pt x="3584495" y="2886396"/>
                  <a:pt x="3565607" y="3068381"/>
                  <a:pt x="3529641" y="3244144"/>
                </a:cubicBezTo>
                <a:lnTo>
                  <a:pt x="3512118" y="3312294"/>
                </a:lnTo>
                <a:lnTo>
                  <a:pt x="2130119" y="3312294"/>
                </a:lnTo>
                <a:lnTo>
                  <a:pt x="2164578" y="3240762"/>
                </a:lnTo>
                <a:cubicBezTo>
                  <a:pt x="2234879" y="3074554"/>
                  <a:pt x="2273753" y="2891817"/>
                  <a:pt x="2273753" y="2700000"/>
                </a:cubicBezTo>
                <a:cubicBezTo>
                  <a:pt x="2273753" y="1932734"/>
                  <a:pt x="1651761" y="1310742"/>
                  <a:pt x="884495" y="1310742"/>
                </a:cubicBezTo>
                <a:cubicBezTo>
                  <a:pt x="548816" y="1310742"/>
                  <a:pt x="240944" y="1429795"/>
                  <a:pt x="798" y="1627981"/>
                </a:cubicBezTo>
                <a:lnTo>
                  <a:pt x="0" y="1628706"/>
                </a:lnTo>
                <a:lnTo>
                  <a:pt x="0" y="151252"/>
                </a:lnTo>
                <a:lnTo>
                  <a:pt x="81598" y="121387"/>
                </a:lnTo>
                <a:cubicBezTo>
                  <a:pt x="335233" y="42498"/>
                  <a:pt x="604901" y="0"/>
                  <a:pt x="8844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4395789" y="6065561"/>
            <a:ext cx="2063547" cy="757584"/>
          </a:xfrm>
          <a:custGeom>
            <a:avLst/>
            <a:gdLst/>
            <a:ahLst/>
            <a:cxnLst/>
            <a:rect l="l" t="t" r="r" b="b"/>
            <a:pathLst>
              <a:path w="2063547" h="760118" extrusionOk="0">
                <a:moveTo>
                  <a:pt x="1031773" y="0"/>
                </a:moveTo>
                <a:cubicBezTo>
                  <a:pt x="1516404" y="0"/>
                  <a:pt x="1926478" y="319207"/>
                  <a:pt x="2063219" y="758841"/>
                </a:cubicBezTo>
                <a:lnTo>
                  <a:pt x="2063547" y="760118"/>
                </a:lnTo>
                <a:lnTo>
                  <a:pt x="1505037" y="760118"/>
                </a:lnTo>
                <a:lnTo>
                  <a:pt x="1435697" y="676077"/>
                </a:lnTo>
                <a:cubicBezTo>
                  <a:pt x="1332324" y="572704"/>
                  <a:pt x="1189515" y="508766"/>
                  <a:pt x="1031773" y="508766"/>
                </a:cubicBezTo>
                <a:cubicBezTo>
                  <a:pt x="874031" y="508766"/>
                  <a:pt x="731223" y="572704"/>
                  <a:pt x="627850" y="676077"/>
                </a:cubicBezTo>
                <a:lnTo>
                  <a:pt x="558509" y="760118"/>
                </a:lnTo>
                <a:lnTo>
                  <a:pt x="0" y="760118"/>
                </a:lnTo>
                <a:lnTo>
                  <a:pt x="328" y="758841"/>
                </a:lnTo>
                <a:cubicBezTo>
                  <a:pt x="137068" y="319207"/>
                  <a:pt x="547143" y="0"/>
                  <a:pt x="10317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630753" y="8223"/>
            <a:ext cx="1440000" cy="1356959"/>
          </a:xfrm>
          <a:custGeom>
            <a:avLst/>
            <a:gdLst/>
            <a:ahLst/>
            <a:cxnLst/>
            <a:rect l="l" t="t" r="r" b="b"/>
            <a:pathLst>
              <a:path w="1440000" h="1361497" extrusionOk="0">
                <a:moveTo>
                  <a:pt x="720000" y="305487"/>
                </a:moveTo>
                <a:cubicBezTo>
                  <a:pt x="534427" y="305487"/>
                  <a:pt x="383990" y="455924"/>
                  <a:pt x="383990" y="641497"/>
                </a:cubicBezTo>
                <a:cubicBezTo>
                  <a:pt x="383990" y="827070"/>
                  <a:pt x="534427" y="977507"/>
                  <a:pt x="720000" y="977507"/>
                </a:cubicBezTo>
                <a:cubicBezTo>
                  <a:pt x="905573" y="977507"/>
                  <a:pt x="1056010" y="827070"/>
                  <a:pt x="1056010" y="641497"/>
                </a:cubicBezTo>
                <a:cubicBezTo>
                  <a:pt x="1056010" y="455924"/>
                  <a:pt x="905573" y="305487"/>
                  <a:pt x="720000" y="305487"/>
                </a:cubicBezTo>
                <a:close/>
                <a:moveTo>
                  <a:pt x="399356" y="0"/>
                </a:moveTo>
                <a:lnTo>
                  <a:pt x="1040645" y="0"/>
                </a:lnTo>
                <a:lnTo>
                  <a:pt x="1122559" y="44462"/>
                </a:lnTo>
                <a:cubicBezTo>
                  <a:pt x="1314080" y="173851"/>
                  <a:pt x="1440000" y="392969"/>
                  <a:pt x="1440000" y="641497"/>
                </a:cubicBezTo>
                <a:cubicBezTo>
                  <a:pt x="1440000" y="1039142"/>
                  <a:pt x="1117645" y="1361497"/>
                  <a:pt x="720000" y="1361497"/>
                </a:cubicBezTo>
                <a:cubicBezTo>
                  <a:pt x="322355" y="1361497"/>
                  <a:pt x="0" y="1039142"/>
                  <a:pt x="0" y="641497"/>
                </a:cubicBezTo>
                <a:cubicBezTo>
                  <a:pt x="0" y="392969"/>
                  <a:pt x="125920" y="173851"/>
                  <a:pt x="317441" y="444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1854753" y="1616485"/>
            <a:ext cx="432800" cy="430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"/>
          <p:cNvSpPr/>
          <p:nvPr/>
        </p:nvSpPr>
        <p:spPr>
          <a:xfrm>
            <a:off x="6365124" y="5217997"/>
            <a:ext cx="432800" cy="430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5"/>
          <p:cNvPicPr preferRelativeResize="0"/>
          <p:nvPr/>
        </p:nvPicPr>
        <p:blipFill rotWithShape="1">
          <a:blip r:embed="rId2">
            <a:alphaModFix/>
          </a:blip>
          <a:srcRect t="24851"/>
          <a:stretch/>
        </p:blipFill>
        <p:spPr>
          <a:xfrm>
            <a:off x="3298163" y="1"/>
            <a:ext cx="3593491" cy="2524367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5"/>
          <p:cNvSpPr/>
          <p:nvPr/>
        </p:nvSpPr>
        <p:spPr>
          <a:xfrm>
            <a:off x="7779163" y="1917473"/>
            <a:ext cx="3240000" cy="3226000"/>
          </a:xfrm>
          <a:prstGeom prst="donut">
            <a:avLst>
              <a:gd name="adj" fmla="val 2852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5"/>
          <p:cNvSpPr/>
          <p:nvPr/>
        </p:nvSpPr>
        <p:spPr>
          <a:xfrm>
            <a:off x="9445587" y="5593013"/>
            <a:ext cx="2745891" cy="1236836"/>
          </a:xfrm>
          <a:custGeom>
            <a:avLst/>
            <a:gdLst/>
            <a:ahLst/>
            <a:cxnLst/>
            <a:rect l="l" t="t" r="r" b="b"/>
            <a:pathLst>
              <a:path w="2745890" h="1240972" extrusionOk="0">
                <a:moveTo>
                  <a:pt x="1573577" y="0"/>
                </a:moveTo>
                <a:cubicBezTo>
                  <a:pt x="2020928" y="0"/>
                  <a:pt x="2425928" y="181325"/>
                  <a:pt x="2719090" y="474487"/>
                </a:cubicBezTo>
                <a:lnTo>
                  <a:pt x="2745890" y="503975"/>
                </a:lnTo>
                <a:lnTo>
                  <a:pt x="2745890" y="1240972"/>
                </a:lnTo>
                <a:lnTo>
                  <a:pt x="2447127" y="1240972"/>
                </a:lnTo>
                <a:lnTo>
                  <a:pt x="2411026" y="1166031"/>
                </a:lnTo>
                <a:cubicBezTo>
                  <a:pt x="2249747" y="869144"/>
                  <a:pt x="1935199" y="667602"/>
                  <a:pt x="1573577" y="667602"/>
                </a:cubicBezTo>
                <a:cubicBezTo>
                  <a:pt x="1211955" y="667602"/>
                  <a:pt x="897407" y="869144"/>
                  <a:pt x="736128" y="1166031"/>
                </a:cubicBezTo>
                <a:lnTo>
                  <a:pt x="700027" y="1240972"/>
                </a:lnTo>
                <a:lnTo>
                  <a:pt x="0" y="1240972"/>
                </a:lnTo>
                <a:lnTo>
                  <a:pt x="26409" y="1138262"/>
                </a:lnTo>
                <a:cubicBezTo>
                  <a:pt x="231520" y="478811"/>
                  <a:pt x="846632" y="0"/>
                  <a:pt x="15735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11381823" y="2524370"/>
            <a:ext cx="818044" cy="1543316"/>
          </a:xfrm>
          <a:custGeom>
            <a:avLst/>
            <a:gdLst/>
            <a:ahLst/>
            <a:cxnLst/>
            <a:rect l="l" t="t" r="r" b="b"/>
            <a:pathLst>
              <a:path w="818044" h="1548478" extrusionOk="0">
                <a:moveTo>
                  <a:pt x="799763" y="0"/>
                </a:moveTo>
                <a:lnTo>
                  <a:pt x="818044" y="894"/>
                </a:lnTo>
                <a:lnTo>
                  <a:pt x="818044" y="421976"/>
                </a:lnTo>
                <a:lnTo>
                  <a:pt x="799763" y="420257"/>
                </a:lnTo>
                <a:cubicBezTo>
                  <a:pt x="590168" y="420257"/>
                  <a:pt x="420257" y="578740"/>
                  <a:pt x="420257" y="774239"/>
                </a:cubicBezTo>
                <a:cubicBezTo>
                  <a:pt x="420257" y="969738"/>
                  <a:pt x="590168" y="1128221"/>
                  <a:pt x="799763" y="1128221"/>
                </a:cubicBezTo>
                <a:lnTo>
                  <a:pt x="818044" y="1126502"/>
                </a:lnTo>
                <a:lnTo>
                  <a:pt x="818044" y="1547584"/>
                </a:lnTo>
                <a:lnTo>
                  <a:pt x="799763" y="1548478"/>
                </a:lnTo>
                <a:cubicBezTo>
                  <a:pt x="358066" y="1548478"/>
                  <a:pt x="0" y="1201839"/>
                  <a:pt x="0" y="774239"/>
                </a:cubicBezTo>
                <a:cubicBezTo>
                  <a:pt x="0" y="346639"/>
                  <a:pt x="358066" y="0"/>
                  <a:pt x="79976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5"/>
          <p:cNvPicPr preferRelativeResize="0"/>
          <p:nvPr/>
        </p:nvPicPr>
        <p:blipFill rotWithShape="1">
          <a:blip r:embed="rId2">
            <a:alphaModFix/>
          </a:blip>
          <a:srcRect r="17796" b="61234"/>
          <a:stretch/>
        </p:blipFill>
        <p:spPr>
          <a:xfrm>
            <a:off x="9222420" y="5526463"/>
            <a:ext cx="2953845" cy="130221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5"/>
          <p:cNvSpPr/>
          <p:nvPr/>
        </p:nvSpPr>
        <p:spPr>
          <a:xfrm>
            <a:off x="10906644" y="933744"/>
            <a:ext cx="432800" cy="430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9725789" y="391443"/>
            <a:ext cx="432800" cy="43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81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8129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Google Shape;73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FDE430B6-EB66-46E4-9499-F2048CE6B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96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1/12/2024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876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416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1/12/2024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57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1/12/2024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8186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96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42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985E-AF0A-4699-AF60-7C0B90E31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62422-B0DC-4DE4-8866-362B49ABE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25742-6354-4DFD-B5B4-6E765BC2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023EE-021D-48A5-9C13-B7C2A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AD0CD-0F88-4D7B-98C6-AC75D0CE1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91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4CC4-A7B5-44B2-8591-D4706E9BE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9526E-37AC-4234-8C68-69F0A4620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F6662-2149-4AA0-981E-717E70F2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D3389-1ABF-44E5-A46A-449E3DDA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69F21-537C-4430-A25A-72865909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08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88757-3D7E-4C74-8D75-93C0D8125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3852E-333A-4092-926B-000B5C8BD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2700-0CB6-4F1A-913E-57498D440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DBE3B-AC5E-48FF-AF7D-20E14D9F8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BE01A-08F3-4934-A1D4-0E794FC0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44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55DCE-A123-4D78-B92B-B2EE2A71E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EB42E-4870-4A2E-AAFD-2689E62C0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51A363-DED5-4415-9BBB-46E012F42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0505F-BC31-4F48-932C-304E0D8A6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31D75-0EB3-46C7-9C0E-B6E37DB9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1922E-C445-4274-9192-9A4E8693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4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"/>
          <p:cNvSpPr/>
          <p:nvPr/>
        </p:nvSpPr>
        <p:spPr>
          <a:xfrm>
            <a:off x="31466" y="3530547"/>
            <a:ext cx="3584495" cy="3301253"/>
          </a:xfrm>
          <a:custGeom>
            <a:avLst/>
            <a:gdLst/>
            <a:ahLst/>
            <a:cxnLst/>
            <a:rect l="l" t="t" r="r" b="b"/>
            <a:pathLst>
              <a:path w="3584495" h="3312294" extrusionOk="0">
                <a:moveTo>
                  <a:pt x="884495" y="0"/>
                </a:moveTo>
                <a:cubicBezTo>
                  <a:pt x="2375664" y="0"/>
                  <a:pt x="3584495" y="1208831"/>
                  <a:pt x="3584495" y="2700000"/>
                </a:cubicBezTo>
                <a:cubicBezTo>
                  <a:pt x="3584495" y="2886396"/>
                  <a:pt x="3565607" y="3068381"/>
                  <a:pt x="3529641" y="3244144"/>
                </a:cubicBezTo>
                <a:lnTo>
                  <a:pt x="3512118" y="3312294"/>
                </a:lnTo>
                <a:lnTo>
                  <a:pt x="2130119" y="3312294"/>
                </a:lnTo>
                <a:lnTo>
                  <a:pt x="2164578" y="3240762"/>
                </a:lnTo>
                <a:cubicBezTo>
                  <a:pt x="2234879" y="3074554"/>
                  <a:pt x="2273753" y="2891817"/>
                  <a:pt x="2273753" y="2700000"/>
                </a:cubicBezTo>
                <a:cubicBezTo>
                  <a:pt x="2273753" y="1932734"/>
                  <a:pt x="1651761" y="1310742"/>
                  <a:pt x="884495" y="1310742"/>
                </a:cubicBezTo>
                <a:cubicBezTo>
                  <a:pt x="548816" y="1310742"/>
                  <a:pt x="240944" y="1429795"/>
                  <a:pt x="798" y="1627981"/>
                </a:cubicBezTo>
                <a:lnTo>
                  <a:pt x="0" y="1628706"/>
                </a:lnTo>
                <a:lnTo>
                  <a:pt x="0" y="151252"/>
                </a:lnTo>
                <a:lnTo>
                  <a:pt x="81598" y="121387"/>
                </a:lnTo>
                <a:cubicBezTo>
                  <a:pt x="335233" y="42498"/>
                  <a:pt x="604901" y="0"/>
                  <a:pt x="8844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6"/>
          <p:cNvSpPr/>
          <p:nvPr/>
        </p:nvSpPr>
        <p:spPr>
          <a:xfrm>
            <a:off x="4395789" y="6065561"/>
            <a:ext cx="2063547" cy="757584"/>
          </a:xfrm>
          <a:custGeom>
            <a:avLst/>
            <a:gdLst/>
            <a:ahLst/>
            <a:cxnLst/>
            <a:rect l="l" t="t" r="r" b="b"/>
            <a:pathLst>
              <a:path w="2063547" h="760118" extrusionOk="0">
                <a:moveTo>
                  <a:pt x="1031773" y="0"/>
                </a:moveTo>
                <a:cubicBezTo>
                  <a:pt x="1516404" y="0"/>
                  <a:pt x="1926478" y="319207"/>
                  <a:pt x="2063219" y="758841"/>
                </a:cubicBezTo>
                <a:lnTo>
                  <a:pt x="2063547" y="760118"/>
                </a:lnTo>
                <a:lnTo>
                  <a:pt x="1505037" y="760118"/>
                </a:lnTo>
                <a:lnTo>
                  <a:pt x="1435697" y="676077"/>
                </a:lnTo>
                <a:cubicBezTo>
                  <a:pt x="1332324" y="572704"/>
                  <a:pt x="1189515" y="508766"/>
                  <a:pt x="1031773" y="508766"/>
                </a:cubicBezTo>
                <a:cubicBezTo>
                  <a:pt x="874031" y="508766"/>
                  <a:pt x="731223" y="572704"/>
                  <a:pt x="627850" y="676077"/>
                </a:cubicBezTo>
                <a:lnTo>
                  <a:pt x="558509" y="760118"/>
                </a:lnTo>
                <a:lnTo>
                  <a:pt x="0" y="760118"/>
                </a:lnTo>
                <a:lnTo>
                  <a:pt x="328" y="758841"/>
                </a:lnTo>
                <a:cubicBezTo>
                  <a:pt x="137068" y="319207"/>
                  <a:pt x="547143" y="0"/>
                  <a:pt x="10317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6"/>
          <p:cNvSpPr/>
          <p:nvPr/>
        </p:nvSpPr>
        <p:spPr>
          <a:xfrm>
            <a:off x="630753" y="8223"/>
            <a:ext cx="1440000" cy="1356959"/>
          </a:xfrm>
          <a:custGeom>
            <a:avLst/>
            <a:gdLst/>
            <a:ahLst/>
            <a:cxnLst/>
            <a:rect l="l" t="t" r="r" b="b"/>
            <a:pathLst>
              <a:path w="1440000" h="1361497" extrusionOk="0">
                <a:moveTo>
                  <a:pt x="720000" y="305487"/>
                </a:moveTo>
                <a:cubicBezTo>
                  <a:pt x="534427" y="305487"/>
                  <a:pt x="383990" y="455924"/>
                  <a:pt x="383990" y="641497"/>
                </a:cubicBezTo>
                <a:cubicBezTo>
                  <a:pt x="383990" y="827070"/>
                  <a:pt x="534427" y="977507"/>
                  <a:pt x="720000" y="977507"/>
                </a:cubicBezTo>
                <a:cubicBezTo>
                  <a:pt x="905573" y="977507"/>
                  <a:pt x="1056010" y="827070"/>
                  <a:pt x="1056010" y="641497"/>
                </a:cubicBezTo>
                <a:cubicBezTo>
                  <a:pt x="1056010" y="455924"/>
                  <a:pt x="905573" y="305487"/>
                  <a:pt x="720000" y="305487"/>
                </a:cubicBezTo>
                <a:close/>
                <a:moveTo>
                  <a:pt x="399356" y="0"/>
                </a:moveTo>
                <a:lnTo>
                  <a:pt x="1040645" y="0"/>
                </a:lnTo>
                <a:lnTo>
                  <a:pt x="1122559" y="44462"/>
                </a:lnTo>
                <a:cubicBezTo>
                  <a:pt x="1314080" y="173851"/>
                  <a:pt x="1440000" y="392969"/>
                  <a:pt x="1440000" y="641497"/>
                </a:cubicBezTo>
                <a:cubicBezTo>
                  <a:pt x="1440000" y="1039142"/>
                  <a:pt x="1117645" y="1361497"/>
                  <a:pt x="720000" y="1361497"/>
                </a:cubicBezTo>
                <a:cubicBezTo>
                  <a:pt x="322355" y="1361497"/>
                  <a:pt x="0" y="1039142"/>
                  <a:pt x="0" y="641497"/>
                </a:cubicBezTo>
                <a:cubicBezTo>
                  <a:pt x="0" y="392969"/>
                  <a:pt x="125920" y="173851"/>
                  <a:pt x="317441" y="444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6"/>
          <p:cNvSpPr/>
          <p:nvPr/>
        </p:nvSpPr>
        <p:spPr>
          <a:xfrm>
            <a:off x="1854753" y="1616485"/>
            <a:ext cx="432800" cy="430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6365124" y="5217997"/>
            <a:ext cx="432800" cy="430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p6"/>
          <p:cNvPicPr preferRelativeResize="0"/>
          <p:nvPr/>
        </p:nvPicPr>
        <p:blipFill rotWithShape="1">
          <a:blip r:embed="rId2">
            <a:alphaModFix/>
          </a:blip>
          <a:srcRect t="24851"/>
          <a:stretch/>
        </p:blipFill>
        <p:spPr>
          <a:xfrm>
            <a:off x="3298163" y="1"/>
            <a:ext cx="3593491" cy="252436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6"/>
          <p:cNvSpPr/>
          <p:nvPr/>
        </p:nvSpPr>
        <p:spPr>
          <a:xfrm>
            <a:off x="7779163" y="1917473"/>
            <a:ext cx="3240000" cy="3226000"/>
          </a:xfrm>
          <a:prstGeom prst="donut">
            <a:avLst>
              <a:gd name="adj" fmla="val 2852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6"/>
          <p:cNvSpPr/>
          <p:nvPr/>
        </p:nvSpPr>
        <p:spPr>
          <a:xfrm>
            <a:off x="9445587" y="5593013"/>
            <a:ext cx="2745891" cy="1236836"/>
          </a:xfrm>
          <a:custGeom>
            <a:avLst/>
            <a:gdLst/>
            <a:ahLst/>
            <a:cxnLst/>
            <a:rect l="l" t="t" r="r" b="b"/>
            <a:pathLst>
              <a:path w="2745890" h="1240972" extrusionOk="0">
                <a:moveTo>
                  <a:pt x="1573577" y="0"/>
                </a:moveTo>
                <a:cubicBezTo>
                  <a:pt x="2020928" y="0"/>
                  <a:pt x="2425928" y="181325"/>
                  <a:pt x="2719090" y="474487"/>
                </a:cubicBezTo>
                <a:lnTo>
                  <a:pt x="2745890" y="503975"/>
                </a:lnTo>
                <a:lnTo>
                  <a:pt x="2745890" y="1240972"/>
                </a:lnTo>
                <a:lnTo>
                  <a:pt x="2447127" y="1240972"/>
                </a:lnTo>
                <a:lnTo>
                  <a:pt x="2411026" y="1166031"/>
                </a:lnTo>
                <a:cubicBezTo>
                  <a:pt x="2249747" y="869144"/>
                  <a:pt x="1935199" y="667602"/>
                  <a:pt x="1573577" y="667602"/>
                </a:cubicBezTo>
                <a:cubicBezTo>
                  <a:pt x="1211955" y="667602"/>
                  <a:pt x="897407" y="869144"/>
                  <a:pt x="736128" y="1166031"/>
                </a:cubicBezTo>
                <a:lnTo>
                  <a:pt x="700027" y="1240972"/>
                </a:lnTo>
                <a:lnTo>
                  <a:pt x="0" y="1240972"/>
                </a:lnTo>
                <a:lnTo>
                  <a:pt x="26409" y="1138262"/>
                </a:lnTo>
                <a:cubicBezTo>
                  <a:pt x="231520" y="478811"/>
                  <a:pt x="846632" y="0"/>
                  <a:pt x="15735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6"/>
          <p:cNvSpPr/>
          <p:nvPr/>
        </p:nvSpPr>
        <p:spPr>
          <a:xfrm>
            <a:off x="11381823" y="2524370"/>
            <a:ext cx="818044" cy="1543316"/>
          </a:xfrm>
          <a:custGeom>
            <a:avLst/>
            <a:gdLst/>
            <a:ahLst/>
            <a:cxnLst/>
            <a:rect l="l" t="t" r="r" b="b"/>
            <a:pathLst>
              <a:path w="818044" h="1548478" extrusionOk="0">
                <a:moveTo>
                  <a:pt x="799763" y="0"/>
                </a:moveTo>
                <a:lnTo>
                  <a:pt x="818044" y="894"/>
                </a:lnTo>
                <a:lnTo>
                  <a:pt x="818044" y="421976"/>
                </a:lnTo>
                <a:lnTo>
                  <a:pt x="799763" y="420257"/>
                </a:lnTo>
                <a:cubicBezTo>
                  <a:pt x="590168" y="420257"/>
                  <a:pt x="420257" y="578740"/>
                  <a:pt x="420257" y="774239"/>
                </a:cubicBezTo>
                <a:cubicBezTo>
                  <a:pt x="420257" y="969738"/>
                  <a:pt x="590168" y="1128221"/>
                  <a:pt x="799763" y="1128221"/>
                </a:cubicBezTo>
                <a:lnTo>
                  <a:pt x="818044" y="1126502"/>
                </a:lnTo>
                <a:lnTo>
                  <a:pt x="818044" y="1547584"/>
                </a:lnTo>
                <a:lnTo>
                  <a:pt x="799763" y="1548478"/>
                </a:lnTo>
                <a:cubicBezTo>
                  <a:pt x="358066" y="1548478"/>
                  <a:pt x="0" y="1201839"/>
                  <a:pt x="0" y="774239"/>
                </a:cubicBezTo>
                <a:cubicBezTo>
                  <a:pt x="0" y="346639"/>
                  <a:pt x="358066" y="0"/>
                  <a:pt x="79976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6"/>
          <p:cNvPicPr preferRelativeResize="0"/>
          <p:nvPr/>
        </p:nvPicPr>
        <p:blipFill rotWithShape="1">
          <a:blip r:embed="rId2">
            <a:alphaModFix/>
          </a:blip>
          <a:srcRect r="17796" b="61234"/>
          <a:stretch/>
        </p:blipFill>
        <p:spPr>
          <a:xfrm>
            <a:off x="9222420" y="5526463"/>
            <a:ext cx="2953845" cy="130221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6"/>
          <p:cNvSpPr/>
          <p:nvPr/>
        </p:nvSpPr>
        <p:spPr>
          <a:xfrm>
            <a:off x="10906644" y="933744"/>
            <a:ext cx="432800" cy="430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6"/>
          <p:cNvSpPr/>
          <p:nvPr/>
        </p:nvSpPr>
        <p:spPr>
          <a:xfrm>
            <a:off x="9725789" y="391443"/>
            <a:ext cx="432800" cy="43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" name="Google Shape;89;p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Google Shape;90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FDE430B6-EB66-46E4-9499-F2048CE6B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81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8A681-94A9-4AB4-A2AD-F810FCD4B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81CF3-80DE-4AB3-AF0A-F191D16E3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5237D-6C3D-469A-A949-DF7097811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40DF3-109D-4E76-9487-85077F723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181B6-2082-4E5A-8892-0273CC250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A87CC8-731F-4463-997E-8D24901E5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4B0657-9975-4B4B-9DF4-44FE0049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665DE-CA88-42E1-9B8B-B6F8B10F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37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2B06-A715-4F2C-91F2-40396AE7B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9A345-0C30-4E4E-81F0-5EEB7C552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76D0-EAC9-4511-B0AB-69073BEF8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AEE3D-B4F2-4914-8A14-FAFC14FD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11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0D1EEC-ADB9-4AA8-A6EF-C5662A6F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0A931-0BAD-4B88-8541-A2B045BA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CB64A-1200-40EC-8CC0-04260928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03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BD47-A553-4F0C-B7EA-5FD81699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D2A95-D2DB-4A6E-AE7D-687501678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3CB3D-2DEE-458B-9411-3AA1E4A9C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F4C31-D911-4EA8-882F-8A26C0A24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AF88E-8C32-40EB-A58A-7A0543BD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64D19-B5BC-4741-90FC-ED16B936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43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1276-67A8-4055-B3F4-9E386A7EF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E3570-9316-40FA-A672-C61E875C9C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EC606-C8AB-43D0-ADFD-7843C443B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947D9-8F76-4C47-9ED1-456EC7DA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296E3-5ABF-4FF7-B4AF-6EABE45E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17D71-1E57-4FBF-A6EC-E49DA9A6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39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38921-4317-4BBB-AEED-C3044A38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194F1-FCD0-4BF6-A721-6624DA414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7889-6821-444F-AFFA-8254841A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E8E11-CE58-4535-A0C3-A58C5450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DF454-45A7-4740-882F-EEA999B6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908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5DED48-F641-4D51-A1D1-B8C88ACBC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13951-384D-430B-8D0E-DBF30B0AB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62764-3C37-4A14-9A8B-890828595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4219-60E7-46CA-B413-36F9F61E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B5C4-588E-4636-AE96-6CED3FE7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249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985E-AF0A-4699-AF60-7C0B90E31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62422-B0DC-4DE4-8866-362B49ABE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25742-6354-4DFD-B5B4-6E765BC2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023EE-021D-48A5-9C13-B7C2A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AD0CD-0F88-4D7B-98C6-AC75D0CE1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28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4CC4-A7B5-44B2-8591-D4706E9BE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9526E-37AC-4234-8C68-69F0A4620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F6662-2149-4AA0-981E-717E70F2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D3389-1ABF-44E5-A46A-449E3DDA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69F21-537C-4430-A25A-72865909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24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88757-3D7E-4C74-8D75-93C0D8125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3852E-333A-4092-926B-000B5C8BD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2700-0CB6-4F1A-913E-57498D440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DBE3B-AC5E-48FF-AF7D-20E14D9F8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BE01A-08F3-4934-A1D4-0E794FC0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38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"/>
          <p:cNvSpPr/>
          <p:nvPr/>
        </p:nvSpPr>
        <p:spPr>
          <a:xfrm>
            <a:off x="31466" y="3530547"/>
            <a:ext cx="3584495" cy="3301253"/>
          </a:xfrm>
          <a:custGeom>
            <a:avLst/>
            <a:gdLst/>
            <a:ahLst/>
            <a:cxnLst/>
            <a:rect l="l" t="t" r="r" b="b"/>
            <a:pathLst>
              <a:path w="3584495" h="3312294" extrusionOk="0">
                <a:moveTo>
                  <a:pt x="884495" y="0"/>
                </a:moveTo>
                <a:cubicBezTo>
                  <a:pt x="2375664" y="0"/>
                  <a:pt x="3584495" y="1208831"/>
                  <a:pt x="3584495" y="2700000"/>
                </a:cubicBezTo>
                <a:cubicBezTo>
                  <a:pt x="3584495" y="2886396"/>
                  <a:pt x="3565607" y="3068381"/>
                  <a:pt x="3529641" y="3244144"/>
                </a:cubicBezTo>
                <a:lnTo>
                  <a:pt x="3512118" y="3312294"/>
                </a:lnTo>
                <a:lnTo>
                  <a:pt x="2130119" y="3312294"/>
                </a:lnTo>
                <a:lnTo>
                  <a:pt x="2164578" y="3240762"/>
                </a:lnTo>
                <a:cubicBezTo>
                  <a:pt x="2234879" y="3074554"/>
                  <a:pt x="2273753" y="2891817"/>
                  <a:pt x="2273753" y="2700000"/>
                </a:cubicBezTo>
                <a:cubicBezTo>
                  <a:pt x="2273753" y="1932734"/>
                  <a:pt x="1651761" y="1310742"/>
                  <a:pt x="884495" y="1310742"/>
                </a:cubicBezTo>
                <a:cubicBezTo>
                  <a:pt x="548816" y="1310742"/>
                  <a:pt x="240944" y="1429795"/>
                  <a:pt x="798" y="1627981"/>
                </a:cubicBezTo>
                <a:lnTo>
                  <a:pt x="0" y="1628706"/>
                </a:lnTo>
                <a:lnTo>
                  <a:pt x="0" y="151252"/>
                </a:lnTo>
                <a:lnTo>
                  <a:pt x="81598" y="121387"/>
                </a:lnTo>
                <a:cubicBezTo>
                  <a:pt x="335233" y="42498"/>
                  <a:pt x="604901" y="0"/>
                  <a:pt x="8844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4395789" y="6065561"/>
            <a:ext cx="2063547" cy="757584"/>
          </a:xfrm>
          <a:custGeom>
            <a:avLst/>
            <a:gdLst/>
            <a:ahLst/>
            <a:cxnLst/>
            <a:rect l="l" t="t" r="r" b="b"/>
            <a:pathLst>
              <a:path w="2063547" h="760118" extrusionOk="0">
                <a:moveTo>
                  <a:pt x="1031773" y="0"/>
                </a:moveTo>
                <a:cubicBezTo>
                  <a:pt x="1516404" y="0"/>
                  <a:pt x="1926478" y="319207"/>
                  <a:pt x="2063219" y="758841"/>
                </a:cubicBezTo>
                <a:lnTo>
                  <a:pt x="2063547" y="760118"/>
                </a:lnTo>
                <a:lnTo>
                  <a:pt x="1505037" y="760118"/>
                </a:lnTo>
                <a:lnTo>
                  <a:pt x="1435697" y="676077"/>
                </a:lnTo>
                <a:cubicBezTo>
                  <a:pt x="1332324" y="572704"/>
                  <a:pt x="1189515" y="508766"/>
                  <a:pt x="1031773" y="508766"/>
                </a:cubicBezTo>
                <a:cubicBezTo>
                  <a:pt x="874031" y="508766"/>
                  <a:pt x="731223" y="572704"/>
                  <a:pt x="627850" y="676077"/>
                </a:cubicBezTo>
                <a:lnTo>
                  <a:pt x="558509" y="760118"/>
                </a:lnTo>
                <a:lnTo>
                  <a:pt x="0" y="760118"/>
                </a:lnTo>
                <a:lnTo>
                  <a:pt x="328" y="758841"/>
                </a:lnTo>
                <a:cubicBezTo>
                  <a:pt x="137068" y="319207"/>
                  <a:pt x="547143" y="0"/>
                  <a:pt x="10317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630753" y="8223"/>
            <a:ext cx="1440000" cy="1356959"/>
          </a:xfrm>
          <a:custGeom>
            <a:avLst/>
            <a:gdLst/>
            <a:ahLst/>
            <a:cxnLst/>
            <a:rect l="l" t="t" r="r" b="b"/>
            <a:pathLst>
              <a:path w="1440000" h="1361497" extrusionOk="0">
                <a:moveTo>
                  <a:pt x="720000" y="305487"/>
                </a:moveTo>
                <a:cubicBezTo>
                  <a:pt x="534427" y="305487"/>
                  <a:pt x="383990" y="455924"/>
                  <a:pt x="383990" y="641497"/>
                </a:cubicBezTo>
                <a:cubicBezTo>
                  <a:pt x="383990" y="827070"/>
                  <a:pt x="534427" y="977507"/>
                  <a:pt x="720000" y="977507"/>
                </a:cubicBezTo>
                <a:cubicBezTo>
                  <a:pt x="905573" y="977507"/>
                  <a:pt x="1056010" y="827070"/>
                  <a:pt x="1056010" y="641497"/>
                </a:cubicBezTo>
                <a:cubicBezTo>
                  <a:pt x="1056010" y="455924"/>
                  <a:pt x="905573" y="305487"/>
                  <a:pt x="720000" y="305487"/>
                </a:cubicBezTo>
                <a:close/>
                <a:moveTo>
                  <a:pt x="399356" y="0"/>
                </a:moveTo>
                <a:lnTo>
                  <a:pt x="1040645" y="0"/>
                </a:lnTo>
                <a:lnTo>
                  <a:pt x="1122559" y="44462"/>
                </a:lnTo>
                <a:cubicBezTo>
                  <a:pt x="1314080" y="173851"/>
                  <a:pt x="1440000" y="392969"/>
                  <a:pt x="1440000" y="641497"/>
                </a:cubicBezTo>
                <a:cubicBezTo>
                  <a:pt x="1440000" y="1039142"/>
                  <a:pt x="1117645" y="1361497"/>
                  <a:pt x="720000" y="1361497"/>
                </a:cubicBezTo>
                <a:cubicBezTo>
                  <a:pt x="322355" y="1361497"/>
                  <a:pt x="0" y="1039142"/>
                  <a:pt x="0" y="641497"/>
                </a:cubicBezTo>
                <a:cubicBezTo>
                  <a:pt x="0" y="392969"/>
                  <a:pt x="125920" y="173851"/>
                  <a:pt x="317441" y="444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1854753" y="1616485"/>
            <a:ext cx="432800" cy="430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6365124" y="5217997"/>
            <a:ext cx="432800" cy="430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7"/>
          <p:cNvPicPr preferRelativeResize="0"/>
          <p:nvPr/>
        </p:nvPicPr>
        <p:blipFill rotWithShape="1">
          <a:blip r:embed="rId2">
            <a:alphaModFix/>
          </a:blip>
          <a:srcRect t="24851"/>
          <a:stretch/>
        </p:blipFill>
        <p:spPr>
          <a:xfrm>
            <a:off x="3298163" y="1"/>
            <a:ext cx="3593491" cy="252436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7"/>
          <p:cNvSpPr/>
          <p:nvPr/>
        </p:nvSpPr>
        <p:spPr>
          <a:xfrm>
            <a:off x="7779163" y="1917473"/>
            <a:ext cx="3240000" cy="3226000"/>
          </a:xfrm>
          <a:prstGeom prst="donut">
            <a:avLst>
              <a:gd name="adj" fmla="val 2852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7"/>
          <p:cNvSpPr/>
          <p:nvPr/>
        </p:nvSpPr>
        <p:spPr>
          <a:xfrm>
            <a:off x="9445587" y="5593013"/>
            <a:ext cx="2745891" cy="1236836"/>
          </a:xfrm>
          <a:custGeom>
            <a:avLst/>
            <a:gdLst/>
            <a:ahLst/>
            <a:cxnLst/>
            <a:rect l="l" t="t" r="r" b="b"/>
            <a:pathLst>
              <a:path w="2745890" h="1240972" extrusionOk="0">
                <a:moveTo>
                  <a:pt x="1573577" y="0"/>
                </a:moveTo>
                <a:cubicBezTo>
                  <a:pt x="2020928" y="0"/>
                  <a:pt x="2425928" y="181325"/>
                  <a:pt x="2719090" y="474487"/>
                </a:cubicBezTo>
                <a:lnTo>
                  <a:pt x="2745890" y="503975"/>
                </a:lnTo>
                <a:lnTo>
                  <a:pt x="2745890" y="1240972"/>
                </a:lnTo>
                <a:lnTo>
                  <a:pt x="2447127" y="1240972"/>
                </a:lnTo>
                <a:lnTo>
                  <a:pt x="2411026" y="1166031"/>
                </a:lnTo>
                <a:cubicBezTo>
                  <a:pt x="2249747" y="869144"/>
                  <a:pt x="1935199" y="667602"/>
                  <a:pt x="1573577" y="667602"/>
                </a:cubicBezTo>
                <a:cubicBezTo>
                  <a:pt x="1211955" y="667602"/>
                  <a:pt x="897407" y="869144"/>
                  <a:pt x="736128" y="1166031"/>
                </a:cubicBezTo>
                <a:lnTo>
                  <a:pt x="700027" y="1240972"/>
                </a:lnTo>
                <a:lnTo>
                  <a:pt x="0" y="1240972"/>
                </a:lnTo>
                <a:lnTo>
                  <a:pt x="26409" y="1138262"/>
                </a:lnTo>
                <a:cubicBezTo>
                  <a:pt x="231520" y="478811"/>
                  <a:pt x="846632" y="0"/>
                  <a:pt x="15735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11381823" y="2524370"/>
            <a:ext cx="818044" cy="1543316"/>
          </a:xfrm>
          <a:custGeom>
            <a:avLst/>
            <a:gdLst/>
            <a:ahLst/>
            <a:cxnLst/>
            <a:rect l="l" t="t" r="r" b="b"/>
            <a:pathLst>
              <a:path w="818044" h="1548478" extrusionOk="0">
                <a:moveTo>
                  <a:pt x="799763" y="0"/>
                </a:moveTo>
                <a:lnTo>
                  <a:pt x="818044" y="894"/>
                </a:lnTo>
                <a:lnTo>
                  <a:pt x="818044" y="421976"/>
                </a:lnTo>
                <a:lnTo>
                  <a:pt x="799763" y="420257"/>
                </a:lnTo>
                <a:cubicBezTo>
                  <a:pt x="590168" y="420257"/>
                  <a:pt x="420257" y="578740"/>
                  <a:pt x="420257" y="774239"/>
                </a:cubicBezTo>
                <a:cubicBezTo>
                  <a:pt x="420257" y="969738"/>
                  <a:pt x="590168" y="1128221"/>
                  <a:pt x="799763" y="1128221"/>
                </a:cubicBezTo>
                <a:lnTo>
                  <a:pt x="818044" y="1126502"/>
                </a:lnTo>
                <a:lnTo>
                  <a:pt x="818044" y="1547584"/>
                </a:lnTo>
                <a:lnTo>
                  <a:pt x="799763" y="1548478"/>
                </a:lnTo>
                <a:cubicBezTo>
                  <a:pt x="358066" y="1548478"/>
                  <a:pt x="0" y="1201839"/>
                  <a:pt x="0" y="774239"/>
                </a:cubicBezTo>
                <a:cubicBezTo>
                  <a:pt x="0" y="346639"/>
                  <a:pt x="358066" y="0"/>
                  <a:pt x="79976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7"/>
          <p:cNvPicPr preferRelativeResize="0"/>
          <p:nvPr/>
        </p:nvPicPr>
        <p:blipFill rotWithShape="1">
          <a:blip r:embed="rId2">
            <a:alphaModFix/>
          </a:blip>
          <a:srcRect r="17796" b="61234"/>
          <a:stretch/>
        </p:blipFill>
        <p:spPr>
          <a:xfrm>
            <a:off x="9222420" y="5526463"/>
            <a:ext cx="2953845" cy="130221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7"/>
          <p:cNvSpPr/>
          <p:nvPr/>
        </p:nvSpPr>
        <p:spPr>
          <a:xfrm>
            <a:off x="10906644" y="933744"/>
            <a:ext cx="432800" cy="430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7"/>
          <p:cNvSpPr/>
          <p:nvPr/>
        </p:nvSpPr>
        <p:spPr>
          <a:xfrm>
            <a:off x="9725789" y="391443"/>
            <a:ext cx="432800" cy="43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415600" y="1562333"/>
            <a:ext cx="3338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Google Shape;106;p7"/>
          <p:cNvSpPr txBox="1">
            <a:spLocks noGrp="1"/>
          </p:cNvSpPr>
          <p:nvPr>
            <p:ph type="body" idx="2"/>
          </p:nvPr>
        </p:nvSpPr>
        <p:spPr>
          <a:xfrm>
            <a:off x="4426600" y="1562333"/>
            <a:ext cx="3338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Google Shape;107;p7"/>
          <p:cNvSpPr txBox="1">
            <a:spLocks noGrp="1"/>
          </p:cNvSpPr>
          <p:nvPr>
            <p:ph type="body" idx="3"/>
          </p:nvPr>
        </p:nvSpPr>
        <p:spPr>
          <a:xfrm>
            <a:off x="8437600" y="1562333"/>
            <a:ext cx="3338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7231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55DCE-A123-4D78-B92B-B2EE2A71E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EB42E-4870-4A2E-AAFD-2689E62C0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51A363-DED5-4415-9BBB-46E012F42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0505F-BC31-4F48-932C-304E0D8A6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31D75-0EB3-46C7-9C0E-B6E37DB9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1922E-C445-4274-9192-9A4E8693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07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8A681-94A9-4AB4-A2AD-F810FCD4B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81CF3-80DE-4AB3-AF0A-F191D16E3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5237D-6C3D-469A-A949-DF7097811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40DF3-109D-4E76-9487-85077F723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181B6-2082-4E5A-8892-0273CC250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A87CC8-731F-4463-997E-8D24901E5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4B0657-9975-4B4B-9DF4-44FE0049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665DE-CA88-42E1-9B8B-B6F8B10F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373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2B06-A715-4F2C-91F2-40396AE7B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9A345-0C30-4E4E-81F0-5EEB7C552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76D0-EAC9-4511-B0AB-69073BEF8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AEE3D-B4F2-4914-8A14-FAFC14FD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40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0D1EEC-ADB9-4AA8-A6EF-C5662A6F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0A931-0BAD-4B88-8541-A2B045BA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CB64A-1200-40EC-8CC0-04260928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88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BD47-A553-4F0C-B7EA-5FD81699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D2A95-D2DB-4A6E-AE7D-687501678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3CB3D-2DEE-458B-9411-3AA1E4A9C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F4C31-D911-4EA8-882F-8A26C0A24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AF88E-8C32-40EB-A58A-7A0543BD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64D19-B5BC-4741-90FC-ED16B936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73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1276-67A8-4055-B3F4-9E386A7EF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E3570-9316-40FA-A672-C61E875C9C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EC606-C8AB-43D0-ADFD-7843C443B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947D9-8F76-4C47-9ED1-456EC7DA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296E3-5ABF-4FF7-B4AF-6EABE45E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17D71-1E57-4FBF-A6EC-E49DA9A6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316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38921-4317-4BBB-AEED-C3044A38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194F1-FCD0-4BF6-A721-6624DA414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7889-6821-444F-AFFA-8254841A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E8E11-CE58-4535-A0C3-A58C5450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DF454-45A7-4740-882F-EEA999B6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279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5DED48-F641-4D51-A1D1-B8C88ACBC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13951-384D-430B-8D0E-DBF30B0AB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62764-3C37-4A14-9A8B-890828595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4219-60E7-46CA-B413-36F9F61E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B5C4-588E-4636-AE96-6CED3FE7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747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B103-45B0-4BB0-BF71-5EC1860972A6}" type="datetimeFigureOut">
              <a:rPr lang="es-ES" smtClean="0"/>
              <a:t>12/01/2024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AF43-BC9F-47DC-BB64-33B5037ACE1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01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B103-45B0-4BB0-BF71-5EC1860972A6}" type="datetimeFigureOut">
              <a:rPr lang="es-ES" smtClean="0"/>
              <a:t>12/01/2024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AF43-BC9F-47DC-BB64-33B5037ACE1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11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"/>
          <p:cNvSpPr/>
          <p:nvPr/>
        </p:nvSpPr>
        <p:spPr>
          <a:xfrm>
            <a:off x="15" y="5905918"/>
            <a:ext cx="2137303" cy="931753"/>
          </a:xfrm>
          <a:custGeom>
            <a:avLst/>
            <a:gdLst/>
            <a:ahLst/>
            <a:cxnLst/>
            <a:rect l="l" t="t" r="r" b="b"/>
            <a:pathLst>
              <a:path w="2137303" h="931753" extrusionOk="0">
                <a:moveTo>
                  <a:pt x="1068651" y="0"/>
                </a:moveTo>
                <a:cubicBezTo>
                  <a:pt x="1590561" y="0"/>
                  <a:pt x="2026004" y="370204"/>
                  <a:pt x="2126710" y="862342"/>
                </a:cubicBezTo>
                <a:lnTo>
                  <a:pt x="2137303" y="931753"/>
                </a:lnTo>
                <a:lnTo>
                  <a:pt x="1617998" y="931753"/>
                </a:lnTo>
                <a:lnTo>
                  <a:pt x="1594995" y="857650"/>
                </a:lnTo>
                <a:cubicBezTo>
                  <a:pt x="1508277" y="652626"/>
                  <a:pt x="1305264" y="508766"/>
                  <a:pt x="1068651" y="508766"/>
                </a:cubicBezTo>
                <a:cubicBezTo>
                  <a:pt x="832038" y="508766"/>
                  <a:pt x="629026" y="652626"/>
                  <a:pt x="542308" y="857650"/>
                </a:cubicBezTo>
                <a:lnTo>
                  <a:pt x="519305" y="931753"/>
                </a:lnTo>
                <a:lnTo>
                  <a:pt x="0" y="931753"/>
                </a:lnTo>
                <a:lnTo>
                  <a:pt x="10593" y="862342"/>
                </a:lnTo>
                <a:cubicBezTo>
                  <a:pt x="111299" y="370204"/>
                  <a:pt x="546742" y="0"/>
                  <a:pt x="10686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10831287" y="6241638"/>
            <a:ext cx="1377140" cy="616349"/>
          </a:xfrm>
          <a:custGeom>
            <a:avLst/>
            <a:gdLst/>
            <a:ahLst/>
            <a:cxnLst/>
            <a:rect l="l" t="t" r="r" b="b"/>
            <a:pathLst>
              <a:path w="2754280" h="1240972" extrusionOk="0">
                <a:moveTo>
                  <a:pt x="1573577" y="0"/>
                </a:moveTo>
                <a:cubicBezTo>
                  <a:pt x="2020928" y="0"/>
                  <a:pt x="2425928" y="181325"/>
                  <a:pt x="2719090" y="474487"/>
                </a:cubicBezTo>
                <a:lnTo>
                  <a:pt x="2754280" y="513206"/>
                </a:lnTo>
                <a:lnTo>
                  <a:pt x="2754280" y="1240972"/>
                </a:lnTo>
                <a:lnTo>
                  <a:pt x="2447127" y="1240972"/>
                </a:lnTo>
                <a:lnTo>
                  <a:pt x="2411026" y="1166031"/>
                </a:lnTo>
                <a:cubicBezTo>
                  <a:pt x="2249747" y="869144"/>
                  <a:pt x="1935199" y="667602"/>
                  <a:pt x="1573577" y="667602"/>
                </a:cubicBezTo>
                <a:cubicBezTo>
                  <a:pt x="1211955" y="667602"/>
                  <a:pt x="897407" y="869144"/>
                  <a:pt x="736128" y="1166031"/>
                </a:cubicBezTo>
                <a:lnTo>
                  <a:pt x="700027" y="1240972"/>
                </a:lnTo>
                <a:lnTo>
                  <a:pt x="0" y="1240972"/>
                </a:lnTo>
                <a:lnTo>
                  <a:pt x="26409" y="1138262"/>
                </a:lnTo>
                <a:cubicBezTo>
                  <a:pt x="231520" y="478811"/>
                  <a:pt x="846632" y="0"/>
                  <a:pt x="15735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8"/>
          <p:cNvSpPr/>
          <p:nvPr/>
        </p:nvSpPr>
        <p:spPr>
          <a:xfrm>
            <a:off x="10436587" y="12"/>
            <a:ext cx="1440000" cy="1359712"/>
          </a:xfrm>
          <a:custGeom>
            <a:avLst/>
            <a:gdLst/>
            <a:ahLst/>
            <a:cxnLst/>
            <a:rect l="l" t="t" r="r" b="b"/>
            <a:pathLst>
              <a:path w="1440000" h="1359712" extrusionOk="0">
                <a:moveTo>
                  <a:pt x="720000" y="303702"/>
                </a:moveTo>
                <a:cubicBezTo>
                  <a:pt x="534427" y="303702"/>
                  <a:pt x="383990" y="454139"/>
                  <a:pt x="383990" y="639712"/>
                </a:cubicBezTo>
                <a:cubicBezTo>
                  <a:pt x="383990" y="825285"/>
                  <a:pt x="534427" y="975722"/>
                  <a:pt x="720000" y="975722"/>
                </a:cubicBezTo>
                <a:cubicBezTo>
                  <a:pt x="905573" y="975722"/>
                  <a:pt x="1056010" y="825285"/>
                  <a:pt x="1056010" y="639712"/>
                </a:cubicBezTo>
                <a:cubicBezTo>
                  <a:pt x="1056010" y="454139"/>
                  <a:pt x="905573" y="303702"/>
                  <a:pt x="720000" y="303702"/>
                </a:cubicBezTo>
                <a:close/>
                <a:moveTo>
                  <a:pt x="396067" y="0"/>
                </a:moveTo>
                <a:lnTo>
                  <a:pt x="1043933" y="0"/>
                </a:lnTo>
                <a:lnTo>
                  <a:pt x="1122559" y="42677"/>
                </a:lnTo>
                <a:cubicBezTo>
                  <a:pt x="1314080" y="172066"/>
                  <a:pt x="1440000" y="391184"/>
                  <a:pt x="1440000" y="639712"/>
                </a:cubicBezTo>
                <a:cubicBezTo>
                  <a:pt x="1440000" y="1037357"/>
                  <a:pt x="1117645" y="1359712"/>
                  <a:pt x="720000" y="1359712"/>
                </a:cubicBezTo>
                <a:cubicBezTo>
                  <a:pt x="322355" y="1359712"/>
                  <a:pt x="0" y="1037357"/>
                  <a:pt x="0" y="639712"/>
                </a:cubicBezTo>
                <a:cubicBezTo>
                  <a:pt x="0" y="391184"/>
                  <a:pt x="125920" y="172066"/>
                  <a:pt x="317441" y="426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11539383" y="2640032"/>
            <a:ext cx="643251" cy="1431609"/>
          </a:xfrm>
          <a:custGeom>
            <a:avLst/>
            <a:gdLst/>
            <a:ahLst/>
            <a:cxnLst/>
            <a:rect l="l" t="t" r="r" b="b"/>
            <a:pathLst>
              <a:path w="643251" h="1431609" extrusionOk="0">
                <a:moveTo>
                  <a:pt x="643251" y="0"/>
                </a:moveTo>
                <a:lnTo>
                  <a:pt x="643251" y="396539"/>
                </a:lnTo>
                <a:lnTo>
                  <a:pt x="591867" y="412489"/>
                </a:lnTo>
                <a:cubicBezTo>
                  <a:pt x="473718" y="462462"/>
                  <a:pt x="390816" y="579452"/>
                  <a:pt x="390816" y="715804"/>
                </a:cubicBezTo>
                <a:cubicBezTo>
                  <a:pt x="390816" y="852156"/>
                  <a:pt x="473718" y="969146"/>
                  <a:pt x="591867" y="1019119"/>
                </a:cubicBezTo>
                <a:lnTo>
                  <a:pt x="643251" y="1035070"/>
                </a:lnTo>
                <a:lnTo>
                  <a:pt x="643251" y="1431609"/>
                </a:lnTo>
                <a:lnTo>
                  <a:pt x="574895" y="1421176"/>
                </a:lnTo>
                <a:cubicBezTo>
                  <a:pt x="246803" y="1354039"/>
                  <a:pt x="0" y="1063743"/>
                  <a:pt x="0" y="715804"/>
                </a:cubicBezTo>
                <a:cubicBezTo>
                  <a:pt x="0" y="367865"/>
                  <a:pt x="246803" y="77569"/>
                  <a:pt x="574895" y="1043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8"/>
          <p:cNvSpPr/>
          <p:nvPr/>
        </p:nvSpPr>
        <p:spPr>
          <a:xfrm>
            <a:off x="11448212" y="2211225"/>
            <a:ext cx="428400" cy="42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3215757" y="5788828"/>
            <a:ext cx="428400" cy="42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8"/>
          <p:cNvSpPr/>
          <p:nvPr/>
        </p:nvSpPr>
        <p:spPr>
          <a:xfrm>
            <a:off x="10831297" y="4322095"/>
            <a:ext cx="360000" cy="3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8"/>
          <p:cNvSpPr/>
          <p:nvPr/>
        </p:nvSpPr>
        <p:spPr>
          <a:xfrm>
            <a:off x="10017979" y="828548"/>
            <a:ext cx="180000" cy="18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7659660" y="288895"/>
            <a:ext cx="360000" cy="36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8"/>
          <p:cNvSpPr/>
          <p:nvPr/>
        </p:nvSpPr>
        <p:spPr>
          <a:xfrm>
            <a:off x="224513" y="3961685"/>
            <a:ext cx="720000" cy="720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8"/>
          <p:cNvPicPr preferRelativeResize="0"/>
          <p:nvPr/>
        </p:nvPicPr>
        <p:blipFill rotWithShape="1">
          <a:blip r:embed="rId2">
            <a:alphaModFix/>
          </a:blip>
          <a:srcRect l="14610" b="43785"/>
          <a:stretch/>
        </p:blipFill>
        <p:spPr>
          <a:xfrm>
            <a:off x="1" y="6000413"/>
            <a:ext cx="1534204" cy="94597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DE430B6-EB66-46E4-9499-F2048CE6B2F4}" type="slidenum">
              <a:rPr lang="en-US" smtClean="0"/>
              <a:t>‹#›</a:t>
            </a:fld>
            <a:endParaRPr lang="en-US"/>
          </a:p>
        </p:txBody>
      </p:sp>
      <p:sp>
        <p:nvSpPr>
          <p:cNvPr id="122" name="Google Shape;122;p8"/>
          <p:cNvSpPr txBox="1"/>
          <p:nvPr/>
        </p:nvSpPr>
        <p:spPr>
          <a:xfrm rot="5400000">
            <a:off x="-988200" y="6263767"/>
            <a:ext cx="2106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222A3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67">
              <a:solidFill>
                <a:srgbClr val="222A35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532351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B103-45B0-4BB0-BF71-5EC1860972A6}" type="datetimeFigureOut">
              <a:rPr lang="es-ES" smtClean="0"/>
              <a:t>12/01/2024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AF43-BC9F-47DC-BB64-33B5037ACE1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349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B103-45B0-4BB0-BF71-5EC1860972A6}" type="datetimeFigureOut">
              <a:rPr lang="es-ES" smtClean="0"/>
              <a:t>12/01/2024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AF43-BC9F-47DC-BB64-33B5037ACE1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859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B103-45B0-4BB0-BF71-5EC1860972A6}" type="datetimeFigureOut">
              <a:rPr lang="es-ES" smtClean="0"/>
              <a:t>12/01/2024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AF43-BC9F-47DC-BB64-33B5037ACE1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4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B103-45B0-4BB0-BF71-5EC1860972A6}" type="datetimeFigureOut">
              <a:rPr lang="es-ES" smtClean="0"/>
              <a:t>12/01/2024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AF43-BC9F-47DC-BB64-33B5037ACE1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02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B103-45B0-4BB0-BF71-5EC1860972A6}" type="datetimeFigureOut">
              <a:rPr lang="es-ES" smtClean="0"/>
              <a:t>12/01/2024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AF43-BC9F-47DC-BB64-33B5037ACE1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1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B103-45B0-4BB0-BF71-5EC1860972A6}" type="datetimeFigureOut">
              <a:rPr lang="es-ES" smtClean="0"/>
              <a:t>12/01/2024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AF43-BC9F-47DC-BB64-33B5037ACE1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730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B103-45B0-4BB0-BF71-5EC1860972A6}" type="datetimeFigureOut">
              <a:rPr lang="es-ES" smtClean="0"/>
              <a:t>12/01/2024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AF43-BC9F-47DC-BB64-33B5037ACE1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699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B103-45B0-4BB0-BF71-5EC1860972A6}" type="datetimeFigureOut">
              <a:rPr lang="es-ES" smtClean="0"/>
              <a:t>12/01/2024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AF43-BC9F-47DC-BB64-33B5037ACE1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07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B103-45B0-4BB0-BF71-5EC1860972A6}" type="datetimeFigureOut">
              <a:rPr lang="es-ES" smtClean="0"/>
              <a:t>12/01/2024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AF43-BC9F-47DC-BB64-33B5037ACE1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6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/>
          <p:nvPr/>
        </p:nvSpPr>
        <p:spPr>
          <a:xfrm>
            <a:off x="3071596" y="1774752"/>
            <a:ext cx="1440000" cy="144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9"/>
          <p:cNvSpPr/>
          <p:nvPr/>
        </p:nvSpPr>
        <p:spPr>
          <a:xfrm>
            <a:off x="7749713" y="1748985"/>
            <a:ext cx="1440000" cy="14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9"/>
          <p:cNvSpPr/>
          <p:nvPr/>
        </p:nvSpPr>
        <p:spPr>
          <a:xfrm>
            <a:off x="443783" y="1509005"/>
            <a:ext cx="1920000" cy="1920000"/>
          </a:xfrm>
          <a:prstGeom prst="donut">
            <a:avLst>
              <a:gd name="adj" fmla="val 2666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9"/>
          <p:cNvSpPr/>
          <p:nvPr/>
        </p:nvSpPr>
        <p:spPr>
          <a:xfrm>
            <a:off x="5136027" y="1534781"/>
            <a:ext cx="1920000" cy="1920000"/>
          </a:xfrm>
          <a:prstGeom prst="donut">
            <a:avLst>
              <a:gd name="adj" fmla="val 2714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9"/>
          <p:cNvSpPr/>
          <p:nvPr/>
        </p:nvSpPr>
        <p:spPr>
          <a:xfrm>
            <a:off x="9846460" y="1534781"/>
            <a:ext cx="1920000" cy="1920000"/>
          </a:xfrm>
          <a:prstGeom prst="donut">
            <a:avLst>
              <a:gd name="adj" fmla="val 2714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9"/>
          <p:cNvSpPr/>
          <p:nvPr/>
        </p:nvSpPr>
        <p:spPr>
          <a:xfrm>
            <a:off x="15" y="5905918"/>
            <a:ext cx="2137303" cy="931753"/>
          </a:xfrm>
          <a:custGeom>
            <a:avLst/>
            <a:gdLst/>
            <a:ahLst/>
            <a:cxnLst/>
            <a:rect l="l" t="t" r="r" b="b"/>
            <a:pathLst>
              <a:path w="2137303" h="931753" extrusionOk="0">
                <a:moveTo>
                  <a:pt x="1068651" y="0"/>
                </a:moveTo>
                <a:cubicBezTo>
                  <a:pt x="1590561" y="0"/>
                  <a:pt x="2026004" y="370204"/>
                  <a:pt x="2126710" y="862342"/>
                </a:cubicBezTo>
                <a:lnTo>
                  <a:pt x="2137303" y="931753"/>
                </a:lnTo>
                <a:lnTo>
                  <a:pt x="1617998" y="931753"/>
                </a:lnTo>
                <a:lnTo>
                  <a:pt x="1594995" y="857650"/>
                </a:lnTo>
                <a:cubicBezTo>
                  <a:pt x="1508277" y="652626"/>
                  <a:pt x="1305264" y="508766"/>
                  <a:pt x="1068651" y="508766"/>
                </a:cubicBezTo>
                <a:cubicBezTo>
                  <a:pt x="832038" y="508766"/>
                  <a:pt x="629026" y="652626"/>
                  <a:pt x="542308" y="857650"/>
                </a:cubicBezTo>
                <a:lnTo>
                  <a:pt x="519305" y="931753"/>
                </a:lnTo>
                <a:lnTo>
                  <a:pt x="0" y="931753"/>
                </a:lnTo>
                <a:lnTo>
                  <a:pt x="10593" y="862342"/>
                </a:lnTo>
                <a:cubicBezTo>
                  <a:pt x="111299" y="370204"/>
                  <a:pt x="546742" y="0"/>
                  <a:pt x="10686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9"/>
          <p:cNvSpPr/>
          <p:nvPr/>
        </p:nvSpPr>
        <p:spPr>
          <a:xfrm>
            <a:off x="3215757" y="5788828"/>
            <a:ext cx="428400" cy="42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9"/>
          <p:cNvPicPr preferRelativeResize="0"/>
          <p:nvPr/>
        </p:nvPicPr>
        <p:blipFill rotWithShape="1">
          <a:blip r:embed="rId2">
            <a:alphaModFix/>
          </a:blip>
          <a:srcRect l="14610" b="43785"/>
          <a:stretch/>
        </p:blipFill>
        <p:spPr>
          <a:xfrm>
            <a:off x="1" y="6000413"/>
            <a:ext cx="1534204" cy="94597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1"/>
          </p:nvPr>
        </p:nvSpPr>
        <p:spPr>
          <a:xfrm>
            <a:off x="415565" y="3107811"/>
            <a:ext cx="1976400" cy="3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4" name="Google Shape;134;p9"/>
          <p:cNvSpPr txBox="1">
            <a:spLocks noGrp="1"/>
          </p:cNvSpPr>
          <p:nvPr>
            <p:ph type="body" idx="2"/>
          </p:nvPr>
        </p:nvSpPr>
        <p:spPr>
          <a:xfrm>
            <a:off x="2761684" y="3107811"/>
            <a:ext cx="1976400" cy="3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5" name="Google Shape;135;p9"/>
          <p:cNvSpPr txBox="1">
            <a:spLocks noGrp="1"/>
          </p:cNvSpPr>
          <p:nvPr>
            <p:ph type="body" idx="3"/>
          </p:nvPr>
        </p:nvSpPr>
        <p:spPr>
          <a:xfrm>
            <a:off x="5107803" y="3075500"/>
            <a:ext cx="1976400" cy="3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6" name="Google Shape;136;p9"/>
          <p:cNvSpPr txBox="1">
            <a:spLocks noGrp="1"/>
          </p:cNvSpPr>
          <p:nvPr>
            <p:ph type="body" idx="4"/>
          </p:nvPr>
        </p:nvSpPr>
        <p:spPr>
          <a:xfrm>
            <a:off x="7453921" y="3107811"/>
            <a:ext cx="1976400" cy="3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7" name="Google Shape;137;p9"/>
          <p:cNvSpPr txBox="1">
            <a:spLocks noGrp="1"/>
          </p:cNvSpPr>
          <p:nvPr>
            <p:ph type="body" idx="5"/>
          </p:nvPr>
        </p:nvSpPr>
        <p:spPr>
          <a:xfrm>
            <a:off x="9800040" y="3107811"/>
            <a:ext cx="1976400" cy="3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6"/>
          </p:nvPr>
        </p:nvSpPr>
        <p:spPr>
          <a:xfrm>
            <a:off x="360367" y="2336800"/>
            <a:ext cx="20868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>
              <a:spcBef>
                <a:spcPts val="2133"/>
              </a:spcBef>
              <a:spcAft>
                <a:spcPts val="0"/>
              </a:spcAft>
              <a:buNone/>
              <a:defRPr sz="3200" b="1"/>
            </a:lvl2pPr>
            <a:lvl3pPr lvl="2" algn="ctr">
              <a:spcBef>
                <a:spcPts val="2133"/>
              </a:spcBef>
              <a:spcAft>
                <a:spcPts val="0"/>
              </a:spcAft>
              <a:buNone/>
              <a:defRPr sz="3200" b="1"/>
            </a:lvl3pPr>
            <a:lvl4pPr lvl="3" algn="ctr">
              <a:spcBef>
                <a:spcPts val="2133"/>
              </a:spcBef>
              <a:spcAft>
                <a:spcPts val="0"/>
              </a:spcAft>
              <a:buNone/>
              <a:defRPr sz="3200" b="1"/>
            </a:lvl4pPr>
            <a:lvl5pPr lvl="4" algn="ctr">
              <a:spcBef>
                <a:spcPts val="2133"/>
              </a:spcBef>
              <a:spcAft>
                <a:spcPts val="0"/>
              </a:spcAft>
              <a:buNone/>
              <a:defRPr sz="3200" b="1"/>
            </a:lvl5pPr>
            <a:lvl6pPr lvl="5" algn="ctr">
              <a:spcBef>
                <a:spcPts val="2133"/>
              </a:spcBef>
              <a:spcAft>
                <a:spcPts val="0"/>
              </a:spcAft>
              <a:buNone/>
              <a:defRPr sz="3200" b="1"/>
            </a:lvl6pPr>
            <a:lvl7pPr lvl="6" algn="ctr">
              <a:spcBef>
                <a:spcPts val="2133"/>
              </a:spcBef>
              <a:spcAft>
                <a:spcPts val="0"/>
              </a:spcAft>
              <a:buNone/>
              <a:defRPr sz="3200" b="1"/>
            </a:lvl7pPr>
            <a:lvl8pPr lvl="7" algn="ctr">
              <a:spcBef>
                <a:spcPts val="2133"/>
              </a:spcBef>
              <a:spcAft>
                <a:spcPts val="0"/>
              </a:spcAft>
              <a:buNone/>
              <a:defRPr sz="3200" b="1"/>
            </a:lvl8pPr>
            <a:lvl9pPr lvl="8" algn="ctr">
              <a:spcBef>
                <a:spcPts val="2133"/>
              </a:spcBef>
              <a:spcAft>
                <a:spcPts val="2133"/>
              </a:spcAft>
              <a:buNone/>
              <a:defRPr sz="32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subTitle" idx="7"/>
          </p:nvPr>
        </p:nvSpPr>
        <p:spPr>
          <a:xfrm>
            <a:off x="2706484" y="2368833"/>
            <a:ext cx="20868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32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8"/>
          </p:nvPr>
        </p:nvSpPr>
        <p:spPr>
          <a:xfrm>
            <a:off x="5052600" y="2352800"/>
            <a:ext cx="20868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32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1" name="Google Shape;141;p9"/>
          <p:cNvSpPr txBox="1">
            <a:spLocks noGrp="1"/>
          </p:cNvSpPr>
          <p:nvPr>
            <p:ph type="subTitle" idx="9"/>
          </p:nvPr>
        </p:nvSpPr>
        <p:spPr>
          <a:xfrm>
            <a:off x="7398717" y="2384833"/>
            <a:ext cx="20868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32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3"/>
          </p:nvPr>
        </p:nvSpPr>
        <p:spPr>
          <a:xfrm>
            <a:off x="9744833" y="2351900"/>
            <a:ext cx="20868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32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32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3" name="Google Shape;143;p9"/>
          <p:cNvSpPr txBox="1"/>
          <p:nvPr/>
        </p:nvSpPr>
        <p:spPr>
          <a:xfrm rot="5400000">
            <a:off x="-988200" y="6263767"/>
            <a:ext cx="2106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222A3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67">
              <a:solidFill>
                <a:srgbClr val="222A35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52931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/>
          <p:nvPr/>
        </p:nvSpPr>
        <p:spPr>
          <a:xfrm>
            <a:off x="1" y="1"/>
            <a:ext cx="12191999" cy="6857999"/>
          </a:xfrm>
          <a:custGeom>
            <a:avLst/>
            <a:gdLst/>
            <a:ahLst/>
            <a:cxnLst/>
            <a:rect l="l" t="t" r="r" b="b"/>
            <a:pathLst>
              <a:path w="12191999" h="6857999" extrusionOk="0">
                <a:moveTo>
                  <a:pt x="11011296" y="6284629"/>
                </a:moveTo>
                <a:cubicBezTo>
                  <a:pt x="11340043" y="6284629"/>
                  <a:pt x="11629887" y="6451193"/>
                  <a:pt x="11801039" y="6704532"/>
                </a:cubicBezTo>
                <a:lnTo>
                  <a:pt x="11884338" y="6857999"/>
                </a:lnTo>
                <a:lnTo>
                  <a:pt x="10138254" y="6857999"/>
                </a:lnTo>
                <a:lnTo>
                  <a:pt x="10221553" y="6704532"/>
                </a:lnTo>
                <a:cubicBezTo>
                  <a:pt x="10392705" y="6451193"/>
                  <a:pt x="10682549" y="6284629"/>
                  <a:pt x="11011296" y="6284629"/>
                </a:cubicBezTo>
                <a:close/>
                <a:moveTo>
                  <a:pt x="6573256" y="5240402"/>
                </a:moveTo>
                <a:cubicBezTo>
                  <a:pt x="6453962" y="5240402"/>
                  <a:pt x="6357256" y="5337108"/>
                  <a:pt x="6357256" y="5456402"/>
                </a:cubicBezTo>
                <a:cubicBezTo>
                  <a:pt x="6357256" y="5575696"/>
                  <a:pt x="6453962" y="5672402"/>
                  <a:pt x="6573256" y="5672402"/>
                </a:cubicBezTo>
                <a:cubicBezTo>
                  <a:pt x="6692550" y="5672402"/>
                  <a:pt x="6789256" y="5575696"/>
                  <a:pt x="6789256" y="5456402"/>
                </a:cubicBezTo>
                <a:cubicBezTo>
                  <a:pt x="6789256" y="5337108"/>
                  <a:pt x="6692550" y="5240402"/>
                  <a:pt x="6573256" y="5240402"/>
                </a:cubicBezTo>
                <a:close/>
                <a:moveTo>
                  <a:pt x="11011296" y="4334950"/>
                </a:moveTo>
                <a:cubicBezTo>
                  <a:pt x="10911885" y="4334950"/>
                  <a:pt x="10831296" y="4415539"/>
                  <a:pt x="10831296" y="4514950"/>
                </a:cubicBezTo>
                <a:cubicBezTo>
                  <a:pt x="10831296" y="4614361"/>
                  <a:pt x="10911885" y="4694950"/>
                  <a:pt x="11011296" y="4694950"/>
                </a:cubicBezTo>
                <a:cubicBezTo>
                  <a:pt x="11110707" y="4694950"/>
                  <a:pt x="11191296" y="4614361"/>
                  <a:pt x="11191296" y="4514950"/>
                </a:cubicBezTo>
                <a:cubicBezTo>
                  <a:pt x="11191296" y="4415539"/>
                  <a:pt x="11110707" y="4334950"/>
                  <a:pt x="11011296" y="4334950"/>
                </a:cubicBezTo>
                <a:close/>
                <a:moveTo>
                  <a:pt x="12191999" y="3040699"/>
                </a:moveTo>
                <a:lnTo>
                  <a:pt x="12191999" y="3686671"/>
                </a:lnTo>
                <a:lnTo>
                  <a:pt x="12187139" y="3686182"/>
                </a:lnTo>
                <a:cubicBezTo>
                  <a:pt x="12037136" y="3655486"/>
                  <a:pt x="11924297" y="3522763"/>
                  <a:pt x="11924297" y="3363686"/>
                </a:cubicBezTo>
                <a:cubicBezTo>
                  <a:pt x="11924297" y="3204608"/>
                  <a:pt x="12037136" y="3071885"/>
                  <a:pt x="12187139" y="3041189"/>
                </a:cubicBezTo>
                <a:close/>
                <a:moveTo>
                  <a:pt x="6570645" y="2483684"/>
                </a:moveTo>
                <a:cubicBezTo>
                  <a:pt x="6371822" y="2483684"/>
                  <a:pt x="6210645" y="2644861"/>
                  <a:pt x="6210645" y="2843684"/>
                </a:cubicBezTo>
                <a:cubicBezTo>
                  <a:pt x="6210645" y="3042507"/>
                  <a:pt x="6371822" y="3203684"/>
                  <a:pt x="6570645" y="3203684"/>
                </a:cubicBezTo>
                <a:cubicBezTo>
                  <a:pt x="6769468" y="3203684"/>
                  <a:pt x="6930645" y="3042507"/>
                  <a:pt x="6930645" y="2843684"/>
                </a:cubicBezTo>
                <a:cubicBezTo>
                  <a:pt x="6930645" y="2644861"/>
                  <a:pt x="6769468" y="2483684"/>
                  <a:pt x="6570645" y="2483684"/>
                </a:cubicBezTo>
                <a:close/>
                <a:moveTo>
                  <a:pt x="9229112" y="2165181"/>
                </a:moveTo>
                <a:cubicBezTo>
                  <a:pt x="9613386" y="2165181"/>
                  <a:pt x="9924902" y="2476698"/>
                  <a:pt x="9924902" y="2860972"/>
                </a:cubicBezTo>
                <a:cubicBezTo>
                  <a:pt x="9924902" y="3245246"/>
                  <a:pt x="9613386" y="3556761"/>
                  <a:pt x="9229112" y="3556761"/>
                </a:cubicBezTo>
                <a:cubicBezTo>
                  <a:pt x="8844838" y="3556761"/>
                  <a:pt x="8533322" y="3245246"/>
                  <a:pt x="8533322" y="2860972"/>
                </a:cubicBezTo>
                <a:cubicBezTo>
                  <a:pt x="8533322" y="2476698"/>
                  <a:pt x="8844838" y="2165181"/>
                  <a:pt x="9229112" y="2165181"/>
                </a:cubicBezTo>
                <a:close/>
                <a:moveTo>
                  <a:pt x="9229112" y="1240972"/>
                </a:moveTo>
                <a:cubicBezTo>
                  <a:pt x="8334411" y="1240972"/>
                  <a:pt x="7609112" y="1966271"/>
                  <a:pt x="7609112" y="2860972"/>
                </a:cubicBezTo>
                <a:cubicBezTo>
                  <a:pt x="7609112" y="3755672"/>
                  <a:pt x="8334411" y="4480971"/>
                  <a:pt x="9229112" y="4480971"/>
                </a:cubicBezTo>
                <a:cubicBezTo>
                  <a:pt x="10123813" y="4480971"/>
                  <a:pt x="10849112" y="3755672"/>
                  <a:pt x="10849112" y="2860972"/>
                </a:cubicBezTo>
                <a:cubicBezTo>
                  <a:pt x="10849112" y="1966271"/>
                  <a:pt x="10123813" y="1240972"/>
                  <a:pt x="9229112" y="1240972"/>
                </a:cubicBezTo>
                <a:close/>
                <a:moveTo>
                  <a:pt x="10107978" y="831012"/>
                </a:moveTo>
                <a:cubicBezTo>
                  <a:pt x="10058272" y="831012"/>
                  <a:pt x="10017978" y="871306"/>
                  <a:pt x="10017978" y="921012"/>
                </a:cubicBezTo>
                <a:cubicBezTo>
                  <a:pt x="10017978" y="970718"/>
                  <a:pt x="10058272" y="1011012"/>
                  <a:pt x="10107978" y="1011012"/>
                </a:cubicBezTo>
                <a:cubicBezTo>
                  <a:pt x="10157684" y="1011012"/>
                  <a:pt x="10197978" y="970718"/>
                  <a:pt x="10197978" y="921012"/>
                </a:cubicBezTo>
                <a:cubicBezTo>
                  <a:pt x="10197978" y="871306"/>
                  <a:pt x="10157684" y="831012"/>
                  <a:pt x="10107978" y="831012"/>
                </a:cubicBezTo>
                <a:close/>
                <a:moveTo>
                  <a:pt x="7839659" y="289753"/>
                </a:moveTo>
                <a:cubicBezTo>
                  <a:pt x="7740248" y="289753"/>
                  <a:pt x="7659659" y="370342"/>
                  <a:pt x="7659659" y="469753"/>
                </a:cubicBezTo>
                <a:cubicBezTo>
                  <a:pt x="7659659" y="569164"/>
                  <a:pt x="7740248" y="649753"/>
                  <a:pt x="7839659" y="649753"/>
                </a:cubicBezTo>
                <a:cubicBezTo>
                  <a:pt x="7939070" y="649753"/>
                  <a:pt x="8019659" y="569164"/>
                  <a:pt x="8019659" y="469753"/>
                </a:cubicBezTo>
                <a:cubicBezTo>
                  <a:pt x="8019659" y="370342"/>
                  <a:pt x="7939070" y="289753"/>
                  <a:pt x="7839659" y="289753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2646790"/>
                </a:lnTo>
                <a:lnTo>
                  <a:pt x="12179865" y="2647403"/>
                </a:lnTo>
                <a:cubicBezTo>
                  <a:pt x="11816801" y="2684274"/>
                  <a:pt x="11533481" y="2990893"/>
                  <a:pt x="11533481" y="3363686"/>
                </a:cubicBezTo>
                <a:cubicBezTo>
                  <a:pt x="11533481" y="3736478"/>
                  <a:pt x="11816801" y="4043097"/>
                  <a:pt x="12179865" y="4079968"/>
                </a:cubicBezTo>
                <a:lnTo>
                  <a:pt x="12191999" y="4080581"/>
                </a:lnTo>
                <a:lnTo>
                  <a:pt x="12191999" y="6130233"/>
                </a:lnTo>
                <a:lnTo>
                  <a:pt x="12156809" y="6091514"/>
                </a:lnTo>
                <a:cubicBezTo>
                  <a:pt x="11863646" y="5798352"/>
                  <a:pt x="11458647" y="5617027"/>
                  <a:pt x="11011296" y="5617027"/>
                </a:cubicBezTo>
                <a:cubicBezTo>
                  <a:pt x="10284351" y="5617027"/>
                  <a:pt x="9669239" y="6095838"/>
                  <a:pt x="9464128" y="6755289"/>
                </a:cubicBezTo>
                <a:lnTo>
                  <a:pt x="9437719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0"/>
          <p:cNvSpPr/>
          <p:nvPr/>
        </p:nvSpPr>
        <p:spPr>
          <a:xfrm>
            <a:off x="2" y="1930455"/>
            <a:ext cx="4112689" cy="4896400"/>
          </a:xfrm>
          <a:custGeom>
            <a:avLst/>
            <a:gdLst/>
            <a:ahLst/>
            <a:cxnLst/>
            <a:rect l="l" t="t" r="r" b="b"/>
            <a:pathLst>
              <a:path w="4112689" h="4912776" extrusionOk="0">
                <a:moveTo>
                  <a:pt x="1412689" y="1310742"/>
                </a:moveTo>
                <a:cubicBezTo>
                  <a:pt x="645423" y="1310742"/>
                  <a:pt x="23431" y="1932734"/>
                  <a:pt x="23431" y="2700000"/>
                </a:cubicBezTo>
                <a:cubicBezTo>
                  <a:pt x="23431" y="3467266"/>
                  <a:pt x="645423" y="4089258"/>
                  <a:pt x="1412689" y="4089258"/>
                </a:cubicBezTo>
                <a:cubicBezTo>
                  <a:pt x="2179955" y="4089258"/>
                  <a:pt x="2801947" y="3467266"/>
                  <a:pt x="2801947" y="2700000"/>
                </a:cubicBezTo>
                <a:cubicBezTo>
                  <a:pt x="2801947" y="1932734"/>
                  <a:pt x="2179955" y="1310742"/>
                  <a:pt x="1412689" y="1310742"/>
                </a:cubicBezTo>
                <a:close/>
                <a:moveTo>
                  <a:pt x="1412689" y="0"/>
                </a:moveTo>
                <a:cubicBezTo>
                  <a:pt x="2903858" y="0"/>
                  <a:pt x="4112689" y="1208831"/>
                  <a:pt x="4112689" y="2700000"/>
                </a:cubicBezTo>
                <a:cubicBezTo>
                  <a:pt x="4112689" y="3538783"/>
                  <a:pt x="3730207" y="4288232"/>
                  <a:pt x="3130140" y="4783452"/>
                </a:cubicBezTo>
                <a:lnTo>
                  <a:pt x="2957197" y="4912776"/>
                </a:lnTo>
                <a:lnTo>
                  <a:pt x="0" y="4912776"/>
                </a:lnTo>
                <a:lnTo>
                  <a:pt x="0" y="402245"/>
                </a:lnTo>
                <a:lnTo>
                  <a:pt x="125709" y="325876"/>
                </a:lnTo>
                <a:cubicBezTo>
                  <a:pt x="508281" y="118050"/>
                  <a:pt x="946699" y="0"/>
                  <a:pt x="14126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0"/>
          <p:cNvSpPr/>
          <p:nvPr/>
        </p:nvSpPr>
        <p:spPr>
          <a:xfrm>
            <a:off x="3644409" y="5911950"/>
            <a:ext cx="2136847" cy="927153"/>
          </a:xfrm>
          <a:custGeom>
            <a:avLst/>
            <a:gdLst/>
            <a:ahLst/>
            <a:cxnLst/>
            <a:rect l="l" t="t" r="r" b="b"/>
            <a:pathLst>
              <a:path w="2136846" h="930254" extrusionOk="0">
                <a:moveTo>
                  <a:pt x="1068423" y="0"/>
                </a:moveTo>
                <a:cubicBezTo>
                  <a:pt x="1590333" y="0"/>
                  <a:pt x="2025776" y="370204"/>
                  <a:pt x="2126482" y="862342"/>
                </a:cubicBezTo>
                <a:lnTo>
                  <a:pt x="2136846" y="930254"/>
                </a:lnTo>
                <a:lnTo>
                  <a:pt x="1617304" y="930254"/>
                </a:lnTo>
                <a:lnTo>
                  <a:pt x="1594767" y="857650"/>
                </a:lnTo>
                <a:cubicBezTo>
                  <a:pt x="1508049" y="652626"/>
                  <a:pt x="1305036" y="508766"/>
                  <a:pt x="1068423" y="508766"/>
                </a:cubicBezTo>
                <a:cubicBezTo>
                  <a:pt x="831810" y="508766"/>
                  <a:pt x="628798" y="652626"/>
                  <a:pt x="542080" y="857650"/>
                </a:cubicBezTo>
                <a:lnTo>
                  <a:pt x="519542" y="930254"/>
                </a:lnTo>
                <a:lnTo>
                  <a:pt x="0" y="930254"/>
                </a:lnTo>
                <a:lnTo>
                  <a:pt x="10365" y="862342"/>
                </a:lnTo>
                <a:cubicBezTo>
                  <a:pt x="111071" y="370204"/>
                  <a:pt x="546514" y="0"/>
                  <a:pt x="10684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0"/>
          <p:cNvSpPr/>
          <p:nvPr/>
        </p:nvSpPr>
        <p:spPr>
          <a:xfrm>
            <a:off x="3392689" y="4364443"/>
            <a:ext cx="1440000" cy="1436800"/>
          </a:xfrm>
          <a:prstGeom prst="donut">
            <a:avLst>
              <a:gd name="adj" fmla="val 26666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0"/>
          <p:cNvSpPr/>
          <p:nvPr/>
        </p:nvSpPr>
        <p:spPr>
          <a:xfrm>
            <a:off x="2813179" y="1366408"/>
            <a:ext cx="432800" cy="432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0"/>
          <p:cNvSpPr/>
          <p:nvPr/>
        </p:nvSpPr>
        <p:spPr>
          <a:xfrm>
            <a:off x="6357257" y="5227603"/>
            <a:ext cx="432800" cy="432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10"/>
          <p:cNvPicPr preferRelativeResize="0"/>
          <p:nvPr/>
        </p:nvPicPr>
        <p:blipFill rotWithShape="1">
          <a:blip r:embed="rId3">
            <a:alphaModFix/>
          </a:blip>
          <a:srcRect t="24851"/>
          <a:stretch/>
        </p:blipFill>
        <p:spPr>
          <a:xfrm>
            <a:off x="3290296" y="1"/>
            <a:ext cx="3593491" cy="252901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0"/>
          <p:cNvSpPr/>
          <p:nvPr/>
        </p:nvSpPr>
        <p:spPr>
          <a:xfrm>
            <a:off x="622887" y="10018"/>
            <a:ext cx="1440000" cy="1355180"/>
          </a:xfrm>
          <a:custGeom>
            <a:avLst/>
            <a:gdLst/>
            <a:ahLst/>
            <a:cxnLst/>
            <a:rect l="l" t="t" r="r" b="b"/>
            <a:pathLst>
              <a:path w="1440000" h="1359712" extrusionOk="0">
                <a:moveTo>
                  <a:pt x="720000" y="303702"/>
                </a:moveTo>
                <a:cubicBezTo>
                  <a:pt x="534427" y="303702"/>
                  <a:pt x="383990" y="454139"/>
                  <a:pt x="383990" y="639712"/>
                </a:cubicBezTo>
                <a:cubicBezTo>
                  <a:pt x="383990" y="825285"/>
                  <a:pt x="534427" y="975722"/>
                  <a:pt x="720000" y="975722"/>
                </a:cubicBezTo>
                <a:cubicBezTo>
                  <a:pt x="905573" y="975722"/>
                  <a:pt x="1056010" y="825285"/>
                  <a:pt x="1056010" y="639712"/>
                </a:cubicBezTo>
                <a:cubicBezTo>
                  <a:pt x="1056010" y="454139"/>
                  <a:pt x="905573" y="303702"/>
                  <a:pt x="720000" y="303702"/>
                </a:cubicBezTo>
                <a:close/>
                <a:moveTo>
                  <a:pt x="396067" y="0"/>
                </a:moveTo>
                <a:lnTo>
                  <a:pt x="1043933" y="0"/>
                </a:lnTo>
                <a:lnTo>
                  <a:pt x="1122559" y="42677"/>
                </a:lnTo>
                <a:cubicBezTo>
                  <a:pt x="1314080" y="172066"/>
                  <a:pt x="1440000" y="391184"/>
                  <a:pt x="1440000" y="639712"/>
                </a:cubicBezTo>
                <a:cubicBezTo>
                  <a:pt x="1440000" y="1037357"/>
                  <a:pt x="1117645" y="1359712"/>
                  <a:pt x="720000" y="1359712"/>
                </a:cubicBezTo>
                <a:cubicBezTo>
                  <a:pt x="322355" y="1359712"/>
                  <a:pt x="0" y="1037357"/>
                  <a:pt x="0" y="639712"/>
                </a:cubicBezTo>
                <a:cubicBezTo>
                  <a:pt x="0" y="391184"/>
                  <a:pt x="125920" y="172066"/>
                  <a:pt x="317441" y="4267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0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840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body" idx="1"/>
          </p:nvPr>
        </p:nvSpPr>
        <p:spPr>
          <a:xfrm>
            <a:off x="415600" y="2259067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Google Shape;155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FDE430B6-EB66-46E4-9499-F2048CE6B2F4}" type="slidenum">
              <a:rPr lang="en-US" smtClean="0"/>
              <a:t>‹#›</a:t>
            </a:fld>
            <a:endParaRPr lang="en-US"/>
          </a:p>
        </p:txBody>
      </p:sp>
      <p:sp>
        <p:nvSpPr>
          <p:cNvPr id="156" name="Google Shape;156;p10"/>
          <p:cNvSpPr txBox="1"/>
          <p:nvPr/>
        </p:nvSpPr>
        <p:spPr>
          <a:xfrm rot="5400000">
            <a:off x="-988200" y="6263767"/>
            <a:ext cx="2106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222A3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67">
              <a:solidFill>
                <a:srgbClr val="222A35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9349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"/>
          <p:cNvSpPr/>
          <p:nvPr/>
        </p:nvSpPr>
        <p:spPr>
          <a:xfrm>
            <a:off x="7779163" y="1917473"/>
            <a:ext cx="3240000" cy="3226000"/>
          </a:xfrm>
          <a:prstGeom prst="donut">
            <a:avLst>
              <a:gd name="adj" fmla="val 2852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9445587" y="5593013"/>
            <a:ext cx="2745891" cy="1236836"/>
          </a:xfrm>
          <a:custGeom>
            <a:avLst/>
            <a:gdLst/>
            <a:ahLst/>
            <a:cxnLst/>
            <a:rect l="l" t="t" r="r" b="b"/>
            <a:pathLst>
              <a:path w="2745890" h="1240972" extrusionOk="0">
                <a:moveTo>
                  <a:pt x="1573577" y="0"/>
                </a:moveTo>
                <a:cubicBezTo>
                  <a:pt x="2020928" y="0"/>
                  <a:pt x="2425928" y="181325"/>
                  <a:pt x="2719090" y="474487"/>
                </a:cubicBezTo>
                <a:lnTo>
                  <a:pt x="2745890" y="503975"/>
                </a:lnTo>
                <a:lnTo>
                  <a:pt x="2745890" y="1240972"/>
                </a:lnTo>
                <a:lnTo>
                  <a:pt x="2447127" y="1240972"/>
                </a:lnTo>
                <a:lnTo>
                  <a:pt x="2411026" y="1166031"/>
                </a:lnTo>
                <a:cubicBezTo>
                  <a:pt x="2249747" y="869144"/>
                  <a:pt x="1935199" y="667602"/>
                  <a:pt x="1573577" y="667602"/>
                </a:cubicBezTo>
                <a:cubicBezTo>
                  <a:pt x="1211955" y="667602"/>
                  <a:pt x="897407" y="869144"/>
                  <a:pt x="736128" y="1166031"/>
                </a:cubicBezTo>
                <a:lnTo>
                  <a:pt x="700027" y="1240972"/>
                </a:lnTo>
                <a:lnTo>
                  <a:pt x="0" y="1240972"/>
                </a:lnTo>
                <a:lnTo>
                  <a:pt x="26409" y="1138262"/>
                </a:lnTo>
                <a:cubicBezTo>
                  <a:pt x="231520" y="478811"/>
                  <a:pt x="846632" y="0"/>
                  <a:pt x="15735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11381823" y="2524370"/>
            <a:ext cx="818044" cy="1543316"/>
          </a:xfrm>
          <a:custGeom>
            <a:avLst/>
            <a:gdLst/>
            <a:ahLst/>
            <a:cxnLst/>
            <a:rect l="l" t="t" r="r" b="b"/>
            <a:pathLst>
              <a:path w="818044" h="1548478" extrusionOk="0">
                <a:moveTo>
                  <a:pt x="799763" y="0"/>
                </a:moveTo>
                <a:lnTo>
                  <a:pt x="818044" y="894"/>
                </a:lnTo>
                <a:lnTo>
                  <a:pt x="818044" y="421976"/>
                </a:lnTo>
                <a:lnTo>
                  <a:pt x="799763" y="420257"/>
                </a:lnTo>
                <a:cubicBezTo>
                  <a:pt x="590168" y="420257"/>
                  <a:pt x="420257" y="578740"/>
                  <a:pt x="420257" y="774239"/>
                </a:cubicBezTo>
                <a:cubicBezTo>
                  <a:pt x="420257" y="969738"/>
                  <a:pt x="590168" y="1128221"/>
                  <a:pt x="799763" y="1128221"/>
                </a:cubicBezTo>
                <a:lnTo>
                  <a:pt x="818044" y="1126502"/>
                </a:lnTo>
                <a:lnTo>
                  <a:pt x="818044" y="1547584"/>
                </a:lnTo>
                <a:lnTo>
                  <a:pt x="799763" y="1548478"/>
                </a:lnTo>
                <a:cubicBezTo>
                  <a:pt x="358066" y="1548478"/>
                  <a:pt x="0" y="1201839"/>
                  <a:pt x="0" y="774239"/>
                </a:cubicBezTo>
                <a:cubicBezTo>
                  <a:pt x="0" y="346639"/>
                  <a:pt x="358066" y="0"/>
                  <a:pt x="79976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11"/>
          <p:cNvPicPr preferRelativeResize="0"/>
          <p:nvPr/>
        </p:nvPicPr>
        <p:blipFill rotWithShape="1">
          <a:blip r:embed="rId2">
            <a:alphaModFix/>
          </a:blip>
          <a:srcRect r="17796" b="61234"/>
          <a:stretch/>
        </p:blipFill>
        <p:spPr>
          <a:xfrm>
            <a:off x="9222420" y="5526463"/>
            <a:ext cx="2953845" cy="130221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1"/>
          <p:cNvSpPr/>
          <p:nvPr/>
        </p:nvSpPr>
        <p:spPr>
          <a:xfrm>
            <a:off x="10906644" y="933744"/>
            <a:ext cx="432800" cy="430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9725789" y="391443"/>
            <a:ext cx="432800" cy="43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1"/>
          <p:cNvSpPr/>
          <p:nvPr/>
        </p:nvSpPr>
        <p:spPr>
          <a:xfrm>
            <a:off x="2" y="1930455"/>
            <a:ext cx="4112689" cy="4896400"/>
          </a:xfrm>
          <a:custGeom>
            <a:avLst/>
            <a:gdLst/>
            <a:ahLst/>
            <a:cxnLst/>
            <a:rect l="l" t="t" r="r" b="b"/>
            <a:pathLst>
              <a:path w="4112689" h="4912776" extrusionOk="0">
                <a:moveTo>
                  <a:pt x="1412689" y="1310742"/>
                </a:moveTo>
                <a:cubicBezTo>
                  <a:pt x="645423" y="1310742"/>
                  <a:pt x="23431" y="1932734"/>
                  <a:pt x="23431" y="2700000"/>
                </a:cubicBezTo>
                <a:cubicBezTo>
                  <a:pt x="23431" y="3467266"/>
                  <a:pt x="645423" y="4089258"/>
                  <a:pt x="1412689" y="4089258"/>
                </a:cubicBezTo>
                <a:cubicBezTo>
                  <a:pt x="2179955" y="4089258"/>
                  <a:pt x="2801947" y="3467266"/>
                  <a:pt x="2801947" y="2700000"/>
                </a:cubicBezTo>
                <a:cubicBezTo>
                  <a:pt x="2801947" y="1932734"/>
                  <a:pt x="2179955" y="1310742"/>
                  <a:pt x="1412689" y="1310742"/>
                </a:cubicBezTo>
                <a:close/>
                <a:moveTo>
                  <a:pt x="1412689" y="0"/>
                </a:moveTo>
                <a:cubicBezTo>
                  <a:pt x="2903858" y="0"/>
                  <a:pt x="4112689" y="1208831"/>
                  <a:pt x="4112689" y="2700000"/>
                </a:cubicBezTo>
                <a:cubicBezTo>
                  <a:pt x="4112689" y="3538783"/>
                  <a:pt x="3730207" y="4288232"/>
                  <a:pt x="3130140" y="4783452"/>
                </a:cubicBezTo>
                <a:lnTo>
                  <a:pt x="2957197" y="4912776"/>
                </a:lnTo>
                <a:lnTo>
                  <a:pt x="0" y="4912776"/>
                </a:lnTo>
                <a:lnTo>
                  <a:pt x="0" y="402245"/>
                </a:lnTo>
                <a:lnTo>
                  <a:pt x="125709" y="325876"/>
                </a:lnTo>
                <a:cubicBezTo>
                  <a:pt x="508281" y="118050"/>
                  <a:pt x="946699" y="0"/>
                  <a:pt x="14126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1"/>
          <p:cNvSpPr/>
          <p:nvPr/>
        </p:nvSpPr>
        <p:spPr>
          <a:xfrm>
            <a:off x="3644409" y="5911950"/>
            <a:ext cx="2136847" cy="927153"/>
          </a:xfrm>
          <a:custGeom>
            <a:avLst/>
            <a:gdLst/>
            <a:ahLst/>
            <a:cxnLst/>
            <a:rect l="l" t="t" r="r" b="b"/>
            <a:pathLst>
              <a:path w="2136846" h="930254" extrusionOk="0">
                <a:moveTo>
                  <a:pt x="1068423" y="0"/>
                </a:moveTo>
                <a:cubicBezTo>
                  <a:pt x="1590333" y="0"/>
                  <a:pt x="2025776" y="370204"/>
                  <a:pt x="2126482" y="862342"/>
                </a:cubicBezTo>
                <a:lnTo>
                  <a:pt x="2136846" y="930254"/>
                </a:lnTo>
                <a:lnTo>
                  <a:pt x="1617304" y="930254"/>
                </a:lnTo>
                <a:lnTo>
                  <a:pt x="1594767" y="857650"/>
                </a:lnTo>
                <a:cubicBezTo>
                  <a:pt x="1508049" y="652626"/>
                  <a:pt x="1305036" y="508766"/>
                  <a:pt x="1068423" y="508766"/>
                </a:cubicBezTo>
                <a:cubicBezTo>
                  <a:pt x="831810" y="508766"/>
                  <a:pt x="628798" y="652626"/>
                  <a:pt x="542080" y="857650"/>
                </a:cubicBezTo>
                <a:lnTo>
                  <a:pt x="519542" y="930254"/>
                </a:lnTo>
                <a:lnTo>
                  <a:pt x="0" y="930254"/>
                </a:lnTo>
                <a:lnTo>
                  <a:pt x="10365" y="862342"/>
                </a:lnTo>
                <a:cubicBezTo>
                  <a:pt x="111071" y="370204"/>
                  <a:pt x="546514" y="0"/>
                  <a:pt x="10684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1"/>
          <p:cNvSpPr/>
          <p:nvPr/>
        </p:nvSpPr>
        <p:spPr>
          <a:xfrm>
            <a:off x="3392689" y="4364443"/>
            <a:ext cx="1440000" cy="1436800"/>
          </a:xfrm>
          <a:prstGeom prst="donut">
            <a:avLst>
              <a:gd name="adj" fmla="val 26666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1"/>
          <p:cNvSpPr/>
          <p:nvPr/>
        </p:nvSpPr>
        <p:spPr>
          <a:xfrm>
            <a:off x="2813179" y="1366408"/>
            <a:ext cx="432800" cy="432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1"/>
          <p:cNvSpPr/>
          <p:nvPr/>
        </p:nvSpPr>
        <p:spPr>
          <a:xfrm>
            <a:off x="6357257" y="5227603"/>
            <a:ext cx="432800" cy="432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11"/>
          <p:cNvPicPr preferRelativeResize="0"/>
          <p:nvPr/>
        </p:nvPicPr>
        <p:blipFill rotWithShape="1">
          <a:blip r:embed="rId2">
            <a:alphaModFix/>
          </a:blip>
          <a:srcRect t="24851"/>
          <a:stretch/>
        </p:blipFill>
        <p:spPr>
          <a:xfrm>
            <a:off x="3290296" y="1"/>
            <a:ext cx="3593491" cy="252901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1"/>
          <p:cNvSpPr/>
          <p:nvPr/>
        </p:nvSpPr>
        <p:spPr>
          <a:xfrm>
            <a:off x="622887" y="10018"/>
            <a:ext cx="1440000" cy="1355180"/>
          </a:xfrm>
          <a:custGeom>
            <a:avLst/>
            <a:gdLst/>
            <a:ahLst/>
            <a:cxnLst/>
            <a:rect l="l" t="t" r="r" b="b"/>
            <a:pathLst>
              <a:path w="1440000" h="1359712" extrusionOk="0">
                <a:moveTo>
                  <a:pt x="720000" y="303702"/>
                </a:moveTo>
                <a:cubicBezTo>
                  <a:pt x="534427" y="303702"/>
                  <a:pt x="383990" y="454139"/>
                  <a:pt x="383990" y="639712"/>
                </a:cubicBezTo>
                <a:cubicBezTo>
                  <a:pt x="383990" y="825285"/>
                  <a:pt x="534427" y="975722"/>
                  <a:pt x="720000" y="975722"/>
                </a:cubicBezTo>
                <a:cubicBezTo>
                  <a:pt x="905573" y="975722"/>
                  <a:pt x="1056010" y="825285"/>
                  <a:pt x="1056010" y="639712"/>
                </a:cubicBezTo>
                <a:cubicBezTo>
                  <a:pt x="1056010" y="454139"/>
                  <a:pt x="905573" y="303702"/>
                  <a:pt x="720000" y="303702"/>
                </a:cubicBezTo>
                <a:close/>
                <a:moveTo>
                  <a:pt x="396067" y="0"/>
                </a:moveTo>
                <a:lnTo>
                  <a:pt x="1043933" y="0"/>
                </a:lnTo>
                <a:lnTo>
                  <a:pt x="1122559" y="42677"/>
                </a:lnTo>
                <a:cubicBezTo>
                  <a:pt x="1314080" y="172066"/>
                  <a:pt x="1440000" y="391184"/>
                  <a:pt x="1440000" y="639712"/>
                </a:cubicBezTo>
                <a:cubicBezTo>
                  <a:pt x="1440000" y="1037357"/>
                  <a:pt x="1117645" y="1359712"/>
                  <a:pt x="720000" y="1359712"/>
                </a:cubicBezTo>
                <a:cubicBezTo>
                  <a:pt x="322355" y="1359712"/>
                  <a:pt x="0" y="1037357"/>
                  <a:pt x="0" y="639712"/>
                </a:cubicBezTo>
                <a:cubicBezTo>
                  <a:pt x="0" y="391184"/>
                  <a:pt x="125920" y="172066"/>
                  <a:pt x="317441" y="4267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DE430B6-EB66-46E4-9499-F2048CE6B2F4}" type="slidenum">
              <a:rPr lang="en-US" smtClean="0"/>
              <a:t>‹#›</a:t>
            </a:fld>
            <a:endParaRPr lang="en-US"/>
          </a:p>
        </p:txBody>
      </p:sp>
      <p:sp>
        <p:nvSpPr>
          <p:cNvPr id="172" name="Google Shape;172;p11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3" name="Google Shape;173;p11"/>
          <p:cNvSpPr txBox="1"/>
          <p:nvPr/>
        </p:nvSpPr>
        <p:spPr>
          <a:xfrm rot="5400000">
            <a:off x="-988200" y="6263767"/>
            <a:ext cx="2106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222A3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67">
              <a:solidFill>
                <a:srgbClr val="222A35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50267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picture">
  <p:cSld name="Slide with pictur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2"/>
          <p:cNvPicPr preferRelativeResize="0"/>
          <p:nvPr/>
        </p:nvPicPr>
        <p:blipFill rotWithShape="1">
          <a:blip r:embed="rId2">
            <a:alphaModFix/>
          </a:blip>
          <a:srcRect t="16164" b="3014"/>
          <a:stretch/>
        </p:blipFill>
        <p:spPr>
          <a:xfrm>
            <a:off x="1" y="-128133"/>
            <a:ext cx="7070401" cy="723096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2"/>
          <p:cNvSpPr/>
          <p:nvPr/>
        </p:nvSpPr>
        <p:spPr>
          <a:xfrm flipH="1">
            <a:off x="3" y="-1"/>
            <a:ext cx="12191999" cy="6902245"/>
          </a:xfrm>
          <a:custGeom>
            <a:avLst/>
            <a:gdLst/>
            <a:ahLst/>
            <a:cxnLst/>
            <a:rect l="l" t="t" r="r" b="b"/>
            <a:pathLst>
              <a:path w="12191999" h="6902245" extrusionOk="0">
                <a:moveTo>
                  <a:pt x="7070019" y="506362"/>
                </a:moveTo>
                <a:cubicBezTo>
                  <a:pt x="6175318" y="506362"/>
                  <a:pt x="5450020" y="1231661"/>
                  <a:pt x="5450020" y="2126362"/>
                </a:cubicBezTo>
                <a:cubicBezTo>
                  <a:pt x="5450020" y="3021064"/>
                  <a:pt x="6175318" y="3746362"/>
                  <a:pt x="7070019" y="3746362"/>
                </a:cubicBezTo>
                <a:cubicBezTo>
                  <a:pt x="7237776" y="3746362"/>
                  <a:pt x="7399577" y="3720863"/>
                  <a:pt x="7551758" y="3673530"/>
                </a:cubicBezTo>
                <a:lnTo>
                  <a:pt x="7700525" y="3619081"/>
                </a:lnTo>
                <a:lnTo>
                  <a:pt x="7693284" y="3638864"/>
                </a:lnTo>
                <a:cubicBezTo>
                  <a:pt x="7635432" y="3824863"/>
                  <a:pt x="7604267" y="4022619"/>
                  <a:pt x="7604267" y="4227655"/>
                </a:cubicBezTo>
                <a:cubicBezTo>
                  <a:pt x="7604267" y="5321179"/>
                  <a:pt x="8490743" y="6207655"/>
                  <a:pt x="9584267" y="6207655"/>
                </a:cubicBezTo>
                <a:cubicBezTo>
                  <a:pt x="10677791" y="6207655"/>
                  <a:pt x="11564267" y="5321179"/>
                  <a:pt x="11564267" y="4227655"/>
                </a:cubicBezTo>
                <a:cubicBezTo>
                  <a:pt x="11564267" y="3134132"/>
                  <a:pt x="10677791" y="2247655"/>
                  <a:pt x="9584267" y="2247655"/>
                </a:cubicBezTo>
                <a:cubicBezTo>
                  <a:pt x="9310886" y="2247655"/>
                  <a:pt x="9050446" y="2303060"/>
                  <a:pt x="8813562" y="2403253"/>
                </a:cubicBezTo>
                <a:lnTo>
                  <a:pt x="8649543" y="2482265"/>
                </a:lnTo>
                <a:lnTo>
                  <a:pt x="8657106" y="2452849"/>
                </a:lnTo>
                <a:cubicBezTo>
                  <a:pt x="8678686" y="2347391"/>
                  <a:pt x="8690019" y="2238200"/>
                  <a:pt x="8690019" y="2126362"/>
                </a:cubicBezTo>
                <a:cubicBezTo>
                  <a:pt x="8690019" y="1231661"/>
                  <a:pt x="7964720" y="506362"/>
                  <a:pt x="7070019" y="506362"/>
                </a:cubicBezTo>
                <a:close/>
                <a:moveTo>
                  <a:pt x="10844267" y="186813"/>
                </a:moveTo>
                <a:cubicBezTo>
                  <a:pt x="10247799" y="186813"/>
                  <a:pt x="9764267" y="670345"/>
                  <a:pt x="9764267" y="1266813"/>
                </a:cubicBezTo>
                <a:cubicBezTo>
                  <a:pt x="9764267" y="1863281"/>
                  <a:pt x="10247799" y="2346813"/>
                  <a:pt x="10844267" y="2346813"/>
                </a:cubicBezTo>
                <a:cubicBezTo>
                  <a:pt x="11440735" y="2346813"/>
                  <a:pt x="11924267" y="1863281"/>
                  <a:pt x="11924267" y="1266813"/>
                </a:cubicBezTo>
                <a:cubicBezTo>
                  <a:pt x="11924267" y="670345"/>
                  <a:pt x="11440735" y="186813"/>
                  <a:pt x="10844267" y="186813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902245"/>
                </a:lnTo>
                <a:lnTo>
                  <a:pt x="0" y="6902245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2"/>
          <p:cNvSpPr/>
          <p:nvPr/>
        </p:nvSpPr>
        <p:spPr>
          <a:xfrm flipH="1">
            <a:off x="10129117" y="10027"/>
            <a:ext cx="1440000" cy="1359712"/>
          </a:xfrm>
          <a:custGeom>
            <a:avLst/>
            <a:gdLst/>
            <a:ahLst/>
            <a:cxnLst/>
            <a:rect l="l" t="t" r="r" b="b"/>
            <a:pathLst>
              <a:path w="1440000" h="1359712" extrusionOk="0">
                <a:moveTo>
                  <a:pt x="720000" y="303702"/>
                </a:moveTo>
                <a:cubicBezTo>
                  <a:pt x="534427" y="303702"/>
                  <a:pt x="383990" y="454139"/>
                  <a:pt x="383990" y="639712"/>
                </a:cubicBezTo>
                <a:cubicBezTo>
                  <a:pt x="383990" y="825285"/>
                  <a:pt x="534427" y="975722"/>
                  <a:pt x="720000" y="975722"/>
                </a:cubicBezTo>
                <a:cubicBezTo>
                  <a:pt x="905573" y="975722"/>
                  <a:pt x="1056010" y="825285"/>
                  <a:pt x="1056010" y="639712"/>
                </a:cubicBezTo>
                <a:cubicBezTo>
                  <a:pt x="1056010" y="454139"/>
                  <a:pt x="905573" y="303702"/>
                  <a:pt x="720000" y="303702"/>
                </a:cubicBezTo>
                <a:close/>
                <a:moveTo>
                  <a:pt x="396067" y="0"/>
                </a:moveTo>
                <a:lnTo>
                  <a:pt x="1043933" y="0"/>
                </a:lnTo>
                <a:lnTo>
                  <a:pt x="1122559" y="42677"/>
                </a:lnTo>
                <a:cubicBezTo>
                  <a:pt x="1314080" y="172066"/>
                  <a:pt x="1440000" y="391184"/>
                  <a:pt x="1440000" y="639712"/>
                </a:cubicBezTo>
                <a:cubicBezTo>
                  <a:pt x="1440000" y="1037357"/>
                  <a:pt x="1117645" y="1359712"/>
                  <a:pt x="720000" y="1359712"/>
                </a:cubicBezTo>
                <a:cubicBezTo>
                  <a:pt x="322355" y="1359712"/>
                  <a:pt x="0" y="1037357"/>
                  <a:pt x="0" y="639712"/>
                </a:cubicBezTo>
                <a:cubicBezTo>
                  <a:pt x="0" y="391184"/>
                  <a:pt x="125920" y="172066"/>
                  <a:pt x="317441" y="426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2"/>
          <p:cNvSpPr/>
          <p:nvPr/>
        </p:nvSpPr>
        <p:spPr>
          <a:xfrm flipH="1">
            <a:off x="8946025" y="1367649"/>
            <a:ext cx="432800" cy="432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12"/>
          <p:cNvPicPr preferRelativeResize="0"/>
          <p:nvPr/>
        </p:nvPicPr>
        <p:blipFill rotWithShape="1">
          <a:blip r:embed="rId3">
            <a:alphaModFix/>
          </a:blip>
          <a:srcRect t="24851"/>
          <a:stretch/>
        </p:blipFill>
        <p:spPr>
          <a:xfrm rot="10800000" flipH="1">
            <a:off x="2635483" y="4428301"/>
            <a:ext cx="3593491" cy="253131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2"/>
          <p:cNvSpPr txBox="1">
            <a:spLocks noGrp="1"/>
          </p:cNvSpPr>
          <p:nvPr>
            <p:ph type="title"/>
          </p:nvPr>
        </p:nvSpPr>
        <p:spPr>
          <a:xfrm>
            <a:off x="6318933" y="24776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1" name="Google Shape;181;p12"/>
          <p:cNvSpPr txBox="1">
            <a:spLocks noGrp="1"/>
          </p:cNvSpPr>
          <p:nvPr>
            <p:ph type="subTitle" idx="1"/>
          </p:nvPr>
        </p:nvSpPr>
        <p:spPr>
          <a:xfrm>
            <a:off x="6318933" y="45708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2" name="Google Shape;182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DE430B6-EB66-46E4-9499-F2048CE6B2F4}" type="slidenum">
              <a:rPr lang="en-US" smtClean="0"/>
              <a:t>‹#›</a:t>
            </a:fld>
            <a:endParaRPr lang="en-US"/>
          </a:p>
        </p:txBody>
      </p:sp>
      <p:sp>
        <p:nvSpPr>
          <p:cNvPr id="183" name="Google Shape;183;p12"/>
          <p:cNvSpPr txBox="1"/>
          <p:nvPr/>
        </p:nvSpPr>
        <p:spPr>
          <a:xfrm rot="5400000">
            <a:off x="-988200" y="6263767"/>
            <a:ext cx="2106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222A3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67">
              <a:solidFill>
                <a:srgbClr val="222A35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007990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Arial Black"/>
              <a:buNone/>
              <a:defRPr sz="2800">
                <a:solidFill>
                  <a:srgbClr val="222A3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Arial Black"/>
              <a:buNone/>
              <a:defRPr sz="2800">
                <a:solidFill>
                  <a:srgbClr val="222A35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Arial Black"/>
              <a:buNone/>
              <a:defRPr sz="2800">
                <a:solidFill>
                  <a:srgbClr val="222A35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Arial Black"/>
              <a:buNone/>
              <a:defRPr sz="2800">
                <a:solidFill>
                  <a:srgbClr val="222A35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Arial Black"/>
              <a:buNone/>
              <a:defRPr sz="2800">
                <a:solidFill>
                  <a:srgbClr val="222A35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Arial Black"/>
              <a:buNone/>
              <a:defRPr sz="2800">
                <a:solidFill>
                  <a:srgbClr val="222A35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Arial Black"/>
              <a:buNone/>
              <a:defRPr sz="2800">
                <a:solidFill>
                  <a:srgbClr val="222A35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Arial Black"/>
              <a:buNone/>
              <a:defRPr sz="2800">
                <a:solidFill>
                  <a:srgbClr val="222A35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Arial Black"/>
              <a:buNone/>
              <a:defRPr sz="2800">
                <a:solidFill>
                  <a:srgbClr val="222A35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1800"/>
              <a:buFont typeface="Fira Sans"/>
              <a:buChar char="●"/>
              <a:defRPr sz="1800">
                <a:solidFill>
                  <a:srgbClr val="171717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71717"/>
              </a:buClr>
              <a:buSzPts val="1400"/>
              <a:buFont typeface="Fira Sans"/>
              <a:buChar char="○"/>
              <a:defRPr>
                <a:solidFill>
                  <a:srgbClr val="171717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71717"/>
              </a:buClr>
              <a:buSzPts val="1400"/>
              <a:buFont typeface="Fira Sans"/>
              <a:buChar char="■"/>
              <a:defRPr>
                <a:solidFill>
                  <a:srgbClr val="171717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71717"/>
              </a:buClr>
              <a:buSzPts val="1400"/>
              <a:buFont typeface="Fira Sans"/>
              <a:buChar char="●"/>
              <a:defRPr>
                <a:solidFill>
                  <a:srgbClr val="171717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71717"/>
              </a:buClr>
              <a:buSzPts val="1400"/>
              <a:buFont typeface="Fira Sans"/>
              <a:buChar char="○"/>
              <a:defRPr>
                <a:solidFill>
                  <a:srgbClr val="171717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71717"/>
              </a:buClr>
              <a:buSzPts val="1400"/>
              <a:buFont typeface="Fira Sans"/>
              <a:buChar char="■"/>
              <a:defRPr>
                <a:solidFill>
                  <a:srgbClr val="171717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71717"/>
              </a:buClr>
              <a:buSzPts val="1400"/>
              <a:buFont typeface="Fira Sans"/>
              <a:buChar char="●"/>
              <a:defRPr>
                <a:solidFill>
                  <a:srgbClr val="171717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71717"/>
              </a:buClr>
              <a:buSzPts val="1400"/>
              <a:buFont typeface="Fira Sans"/>
              <a:buChar char="○"/>
              <a:defRPr>
                <a:solidFill>
                  <a:srgbClr val="171717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71717"/>
              </a:buClr>
              <a:buSzPts val="1400"/>
              <a:buFont typeface="Fira Sans"/>
              <a:buChar char="■"/>
              <a:defRPr>
                <a:solidFill>
                  <a:srgbClr val="171717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FDE430B6-EB66-46E4-9499-F2048CE6B2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988200" y="6263767"/>
            <a:ext cx="21064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rgbClr val="222A3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67">
              <a:solidFill>
                <a:srgbClr val="222A35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2076691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1/12/2024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02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0C920-3B35-47E9-906E-53BF2D354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F1771-AC4F-47F0-92E2-7D9FBDBB0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C33DF-2D2C-40B2-BBE3-7EFD10D94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B53CE-1652-4A73-9F88-D8150E7E8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E887B-F216-49E4-9915-93CED062A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1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0C920-3B35-47E9-906E-53BF2D354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F1771-AC4F-47F0-92E2-7D9FBDBB0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C33DF-2D2C-40B2-BBE3-7EFD10D94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AF491-D223-4615-9738-18DC13693935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B53CE-1652-4A73-9F88-D8150E7E8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E887B-F216-49E4-9915-93CED062A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0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EB103-45B0-4BB0-BF71-5EC1860972A6}" type="datetimeFigureOut">
              <a:rPr lang="es-ES" smtClean="0"/>
              <a:t>12/01/2024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CAF43-BC9F-47DC-BB64-33B5037ACE1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913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21.jpeg"/><Relationship Id="rId9" Type="http://schemas.microsoft.com/office/2007/relationships/hdphoto" Target="../media/hdphoto3.wdp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0B7B8A-4853-4B07-9F4B-F994B0EB7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2" y="1139125"/>
            <a:ext cx="6313081" cy="4590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5604DA-BB4B-44A3-AF67-B7791E2DD80B}"/>
              </a:ext>
            </a:extLst>
          </p:cNvPr>
          <p:cNvSpPr/>
          <p:nvPr/>
        </p:nvSpPr>
        <p:spPr>
          <a:xfrm>
            <a:off x="7644913" y="1454316"/>
            <a:ext cx="1944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D51762"/>
                  </a:solidFill>
                  <a:prstDash val="solid"/>
                </a:ln>
                <a:solidFill>
                  <a:srgbClr val="D51762">
                    <a:lumMod val="40000"/>
                    <a:lumOff val="60000"/>
                  </a:srgbClr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Unit 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335DE4-ADEE-4AE7-A496-90705C20BBDB}"/>
              </a:ext>
            </a:extLst>
          </p:cNvPr>
          <p:cNvSpPr/>
          <p:nvPr/>
        </p:nvSpPr>
        <p:spPr>
          <a:xfrm>
            <a:off x="7135567" y="2460832"/>
            <a:ext cx="397791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A917D5"/>
                </a:solidFill>
                <a:effectLst>
                  <a:outerShdw blurRad="12700" dist="38100" dir="2700000" algn="tl" rotWithShape="0">
                    <a:srgbClr val="6C29E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Franklin Gothic Medium"/>
                <a:ea typeface="+mn-ea"/>
                <a:cs typeface="+mn-cs"/>
              </a:rPr>
              <a:t>GO BACK TO THE TRAFFIC LIGHTS.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70A12-E430-4FEE-A8B1-C417F153F7B1}"/>
              </a:ext>
            </a:extLst>
          </p:cNvPr>
          <p:cNvSpPr txBox="1"/>
          <p:nvPr/>
        </p:nvSpPr>
        <p:spPr>
          <a:xfrm>
            <a:off x="6400678" y="5046155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A917D5"/>
                </a:solidFill>
                <a:effectLst>
                  <a:outerShdw blurRad="12700" dist="38100" dir="2700000" algn="tl" rotWithShape="0">
                    <a:srgbClr val="6C29E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Franklin Gothic Medium"/>
                <a:ea typeface="+mn-ea"/>
                <a:cs typeface="+mn-cs"/>
              </a:rPr>
              <a:t>LESSON 2 - GRAMMAR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352D6-BE4E-4819-8806-967434082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4354" y="0"/>
            <a:ext cx="2377646" cy="2377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6EF751-EEC2-551C-765C-9136F6029BDC}"/>
              </a:ext>
            </a:extLst>
          </p:cNvPr>
          <p:cNvSpPr txBox="1"/>
          <p:nvPr/>
        </p:nvSpPr>
        <p:spPr>
          <a:xfrm>
            <a:off x="2522586" y="124082"/>
            <a:ext cx="6094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COMMITTEE OF PEOPLE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OF DISTRICT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DEPARTMENT OF EDUCATION AND TRAINING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AEF2DB-86B5-11F9-7405-033F5A57CC97}"/>
              </a:ext>
            </a:extLst>
          </p:cNvPr>
          <p:cNvSpPr txBox="1"/>
          <p:nvPr/>
        </p:nvSpPr>
        <p:spPr>
          <a:xfrm>
            <a:off x="2435171" y="712037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Bahnschrift" panose="020B0502040204020203" pitchFamily="34" charset="0"/>
              </a:rPr>
              <a:t>NGUY</a:t>
            </a:r>
            <a:r>
              <a:rPr lang="en-US" sz="1800" dirty="0">
                <a:solidFill>
                  <a:srgbClr val="FF0000"/>
                </a:solidFill>
                <a:latin typeface="Bahnschrift" panose="020B0502040204020203" pitchFamily="34" charset="0"/>
              </a:rPr>
              <a:t>E</a:t>
            </a:r>
            <a:r>
              <a:rPr lang="vi-VN" sz="1800" dirty="0">
                <a:solidFill>
                  <a:srgbClr val="FF0000"/>
                </a:solidFill>
                <a:latin typeface="Bahnschrift" panose="020B0502040204020203" pitchFamily="34" charset="0"/>
              </a:rPr>
              <a:t>N TH</a:t>
            </a:r>
            <a:r>
              <a:rPr lang="en-US" sz="1800" dirty="0">
                <a:solidFill>
                  <a:srgbClr val="FF0000"/>
                </a:solidFill>
                <a:latin typeface="Bahnschrift" panose="020B0502040204020203" pitchFamily="34" charset="0"/>
              </a:rPr>
              <a:t>I</a:t>
            </a:r>
            <a:r>
              <a:rPr lang="vi-VN" sz="1800" dirty="0">
                <a:solidFill>
                  <a:srgbClr val="FF0000"/>
                </a:solidFill>
                <a:latin typeface="Bahnschrift" panose="020B0502040204020203" pitchFamily="34" charset="0"/>
              </a:rPr>
              <a:t> MINH KHAI PRIMARY SCHOOL</a:t>
            </a:r>
            <a:endParaRPr lang="en-US" sz="1800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E89FBF-DF69-FC99-1A5F-EC5CABE2BE1E}"/>
              </a:ext>
            </a:extLst>
          </p:cNvPr>
          <p:cNvSpPr txBox="1"/>
          <p:nvPr/>
        </p:nvSpPr>
        <p:spPr>
          <a:xfrm>
            <a:off x="3719646" y="6334780"/>
            <a:ext cx="6094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 SemiConden" panose="020B0502040204020203" pitchFamily="34" charset="0"/>
              </a:rPr>
              <a:t>Teacher: </a:t>
            </a:r>
            <a:r>
              <a:rPr lang="en-US" sz="28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 SemiConden" panose="020B0502040204020203" pitchFamily="34" charset="0"/>
              </a:rPr>
              <a:t>Tran </a:t>
            </a:r>
            <a:r>
              <a:rPr lang="en-US" sz="2800" b="1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 SemiConden" panose="020B0502040204020203" pitchFamily="34" charset="0"/>
              </a:rPr>
              <a:t>Thi</a:t>
            </a:r>
            <a:r>
              <a:rPr lang="en-US" sz="28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 SemiConden" panose="020B0502040204020203" pitchFamily="34" charset="0"/>
              </a:rPr>
              <a:t> Thanh Loan</a:t>
            </a:r>
          </a:p>
        </p:txBody>
      </p:sp>
    </p:spTree>
    <p:extLst>
      <p:ext uri="{BB962C8B-B14F-4D97-AF65-F5344CB8AC3E}">
        <p14:creationId xmlns:p14="http://schemas.microsoft.com/office/powerpoint/2010/main" val="407525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/>
        </p:blipFill>
        <p:spPr>
          <a:xfrm>
            <a:off x="2100064" y="1"/>
            <a:ext cx="7956376" cy="5867889"/>
          </a:xfrm>
          <a:prstGeom prst="rect">
            <a:avLst/>
          </a:prstGeom>
        </p:spPr>
      </p:pic>
      <p:sp>
        <p:nvSpPr>
          <p:cNvPr id="9" name="8 Llamada rectangular redondeada"/>
          <p:cNvSpPr/>
          <p:nvPr/>
        </p:nvSpPr>
        <p:spPr>
          <a:xfrm>
            <a:off x="2100064" y="5959196"/>
            <a:ext cx="7559824" cy="782172"/>
          </a:xfrm>
          <a:prstGeom prst="wedgeRoundRectCallout">
            <a:avLst>
              <a:gd name="adj1" fmla="val -55008"/>
              <a:gd name="adj2" fmla="val -24715"/>
              <a:gd name="adj3" fmla="val 16667"/>
            </a:avLst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straight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Street,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post office and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city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hall,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left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Park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Avenue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Elm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Street. Stop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left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across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church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9793074" y="5959196"/>
            <a:ext cx="648072" cy="3501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2557550" y="4339486"/>
            <a:ext cx="700034" cy="695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320732" y="4502770"/>
            <a:ext cx="125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STADIUM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21 Elipse"/>
          <p:cNvSpPr/>
          <p:nvPr/>
        </p:nvSpPr>
        <p:spPr>
          <a:xfrm>
            <a:off x="8706243" y="298137"/>
            <a:ext cx="700034" cy="695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8302420" y="461421"/>
            <a:ext cx="15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SCHOOL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20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9793074" y="6383189"/>
            <a:ext cx="648072" cy="360040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Flecha derecha"/>
          <p:cNvSpPr/>
          <p:nvPr/>
        </p:nvSpPr>
        <p:spPr>
          <a:xfrm>
            <a:off x="2694916" y="3903408"/>
            <a:ext cx="4417129" cy="173665"/>
          </a:xfrm>
          <a:prstGeom prst="rightArrow">
            <a:avLst>
              <a:gd name="adj1" fmla="val 34126"/>
              <a:gd name="adj2" fmla="val 87038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Flecha doblada"/>
          <p:cNvSpPr/>
          <p:nvPr/>
        </p:nvSpPr>
        <p:spPr>
          <a:xfrm rot="5400000" flipH="1">
            <a:off x="6970355" y="2922618"/>
            <a:ext cx="1219483" cy="936104"/>
          </a:xfrm>
          <a:prstGeom prst="bentArrow">
            <a:avLst>
              <a:gd name="adj1" fmla="val 8465"/>
              <a:gd name="adj2" fmla="val 16733"/>
              <a:gd name="adj3" fmla="val 25000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23 Flecha doblada"/>
          <p:cNvSpPr/>
          <p:nvPr/>
        </p:nvSpPr>
        <p:spPr>
          <a:xfrm rot="10800000" flipH="1" flipV="1">
            <a:off x="7832124" y="1567662"/>
            <a:ext cx="1224136" cy="1038207"/>
          </a:xfrm>
          <a:prstGeom prst="bentArrow">
            <a:avLst>
              <a:gd name="adj1" fmla="val 7217"/>
              <a:gd name="adj2" fmla="val 16733"/>
              <a:gd name="adj3" fmla="val 17997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http://4.bp.blogspot.com/-NZBU3hMg-E0/UzNtmgVTqQI/AAAAAAAABX0/3z7-r3VyDtw/s1600/detective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0" t="52448" r="-9409" b="-2448"/>
          <a:stretch/>
        </p:blipFill>
        <p:spPr bwMode="auto">
          <a:xfrm>
            <a:off x="2072252" y="3732759"/>
            <a:ext cx="504056" cy="59612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12 Conector recto"/>
          <p:cNvCxnSpPr/>
          <p:nvPr/>
        </p:nvCxnSpPr>
        <p:spPr>
          <a:xfrm>
            <a:off x="1847528" y="291020"/>
            <a:ext cx="0" cy="5586252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>
            <a:off x="10344472" y="291020"/>
            <a:ext cx="0" cy="5514244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 rot="16200000">
            <a:off x="875420" y="222647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Hill Road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CuadroTexto"/>
          <p:cNvSpPr txBox="1"/>
          <p:nvPr/>
        </p:nvSpPr>
        <p:spPr>
          <a:xfrm rot="5400000">
            <a:off x="9707143" y="2719663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Lake Road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://thumb1.shutterstock.com/photos/thumb_large/260644/260644,1263651638,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000" b="100000" l="0" r="88393">
                        <a14:foregroundMark x1="8036" y1="97333" x2="5357" y2="93333"/>
                        <a14:foregroundMark x1="8036" y1="74000" x2="4464" y2="76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42" r="14016" b="1"/>
          <a:stretch/>
        </p:blipFill>
        <p:spPr bwMode="auto">
          <a:xfrm rot="5400000">
            <a:off x="10267763" y="3949727"/>
            <a:ext cx="524821" cy="25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thumb1.shutterstock.com/photos/thumb_large/260644/260644,1263651638,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667" b="68000" l="0" r="87500">
                        <a14:foregroundMark x1="7143" y1="40000" x2="3571" y2="42000"/>
                        <a14:foregroundMark x1="3571" y1="59333" x2="8929" y2="640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75" r="14016" b="32535"/>
          <a:stretch/>
        </p:blipFill>
        <p:spPr bwMode="auto">
          <a:xfrm rot="16200000">
            <a:off x="1405334" y="3571251"/>
            <a:ext cx="528894" cy="2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3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alerta.wav"/>
          </p:stSnd>
        </p:sndAc>
      </p:transition>
    </mc:Choice>
    <mc:Fallback xmlns="">
      <p:transition spd="med">
        <p:fade/>
        <p:sndAc>
          <p:stSnd>
            <p:snd r:embed="rId9" name="alert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104 L 0.50694 -0.0037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-7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94 -0.0037 L 0.55799 -0.0037 C 0.58108 -0.0037 0.60938 -0.04115 0.60938 -0.07237 L 0.60938 -0.14011 " pathEditMode="relative" rAng="0" ptsTypes="FfFF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-68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938 -0.15075 L 0.60938 -0.24508 C 0.60938 -0.28717 0.64392 -0.33942 0.6724 -0.33942 L 0.73542 -0.33942 " pathEditMode="relative" rAng="0" ptsTypes="FfFF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94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42 -0.33942 L 0.75104 -0.41271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3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23" grpId="0"/>
      <p:bldP spid="21" grpId="0" animBg="1"/>
      <p:bldP spid="2" grpId="0" animBg="1"/>
      <p:bldP spid="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/>
        </p:blipFill>
        <p:spPr>
          <a:xfrm>
            <a:off x="2100064" y="1"/>
            <a:ext cx="7956376" cy="5867889"/>
          </a:xfrm>
          <a:prstGeom prst="rect">
            <a:avLst/>
          </a:prstGeom>
        </p:spPr>
      </p:pic>
      <p:sp>
        <p:nvSpPr>
          <p:cNvPr id="9" name="8 Llamada rectangular redondeada"/>
          <p:cNvSpPr/>
          <p:nvPr/>
        </p:nvSpPr>
        <p:spPr>
          <a:xfrm>
            <a:off x="2100064" y="5959196"/>
            <a:ext cx="7559824" cy="782172"/>
          </a:xfrm>
          <a:prstGeom prst="wedgeRoundRectCallout">
            <a:avLst>
              <a:gd name="adj1" fmla="val -54816"/>
              <a:gd name="adj2" fmla="val -24715"/>
              <a:gd name="adj3" fmla="val 16667"/>
            </a:avLst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straight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Elm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Street,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café and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left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Pine Street and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Street. Pass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shop and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buthcer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shop.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left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Hill Road. Stop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left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stadium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9793074" y="5959196"/>
            <a:ext cx="648072" cy="3501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6672064" y="325907"/>
            <a:ext cx="700034" cy="695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240017" y="489191"/>
            <a:ext cx="156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PHARMACY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20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9793074" y="6383189"/>
            <a:ext cx="648072" cy="360040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Flecha derecha"/>
          <p:cNvSpPr/>
          <p:nvPr/>
        </p:nvSpPr>
        <p:spPr>
          <a:xfrm flipH="1">
            <a:off x="5375920" y="1567662"/>
            <a:ext cx="1996178" cy="205155"/>
          </a:xfrm>
          <a:prstGeom prst="rightArrow">
            <a:avLst>
              <a:gd name="adj1" fmla="val 34126"/>
              <a:gd name="adj2" fmla="val 87038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Flecha doblada"/>
          <p:cNvSpPr/>
          <p:nvPr/>
        </p:nvSpPr>
        <p:spPr>
          <a:xfrm rot="16200000" flipH="1">
            <a:off x="4298128" y="1770490"/>
            <a:ext cx="1219483" cy="936104"/>
          </a:xfrm>
          <a:prstGeom prst="bentArrow">
            <a:avLst>
              <a:gd name="adj1" fmla="val 8465"/>
              <a:gd name="adj2" fmla="val 16733"/>
              <a:gd name="adj3" fmla="val 25000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23 Flecha doblada"/>
          <p:cNvSpPr/>
          <p:nvPr/>
        </p:nvSpPr>
        <p:spPr>
          <a:xfrm rot="10800000">
            <a:off x="3359696" y="2988270"/>
            <a:ext cx="1304076" cy="1208796"/>
          </a:xfrm>
          <a:prstGeom prst="bentArrow">
            <a:avLst>
              <a:gd name="adj1" fmla="val 7217"/>
              <a:gd name="adj2" fmla="val 16733"/>
              <a:gd name="adj3" fmla="val 17997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12 Conector recto"/>
          <p:cNvCxnSpPr/>
          <p:nvPr/>
        </p:nvCxnSpPr>
        <p:spPr>
          <a:xfrm>
            <a:off x="1847528" y="291020"/>
            <a:ext cx="0" cy="5586252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>
            <a:off x="10344472" y="291020"/>
            <a:ext cx="0" cy="5514244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 rot="16200000">
            <a:off x="875420" y="222647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Hill Road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CuadroTexto"/>
          <p:cNvSpPr txBox="1"/>
          <p:nvPr/>
        </p:nvSpPr>
        <p:spPr>
          <a:xfrm rot="5400000">
            <a:off x="9707143" y="2719663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Lake Road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://thumb1.shutterstock.com/photos/thumb_large/260644/260644,1263651638,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00" b="100000" l="0" r="88393">
                        <a14:foregroundMark x1="8036" y1="97333" x2="5357" y2="93333"/>
                        <a14:foregroundMark x1="8036" y1="74000" x2="4464" y2="76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42" r="14016" b="1"/>
          <a:stretch/>
        </p:blipFill>
        <p:spPr bwMode="auto">
          <a:xfrm rot="5400000">
            <a:off x="10267763" y="3949727"/>
            <a:ext cx="524821" cy="25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thumb1.shutterstock.com/photos/thumb_large/260644/260644,1263651638,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67" b="68000" l="0" r="87500">
                        <a14:foregroundMark x1="7143" y1="40000" x2="3571" y2="42000"/>
                        <a14:foregroundMark x1="3571" y1="59333" x2="8929" y2="640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75" r="14016" b="32535"/>
          <a:stretch/>
        </p:blipFill>
        <p:spPr bwMode="auto">
          <a:xfrm rot="16200000">
            <a:off x="1405334" y="3571251"/>
            <a:ext cx="528894" cy="2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Flecha doblada"/>
          <p:cNvSpPr/>
          <p:nvPr/>
        </p:nvSpPr>
        <p:spPr>
          <a:xfrm rot="5400000" flipV="1">
            <a:off x="1611531" y="3857738"/>
            <a:ext cx="1414082" cy="1476548"/>
          </a:xfrm>
          <a:prstGeom prst="bentArrow">
            <a:avLst>
              <a:gd name="adj1" fmla="val 7217"/>
              <a:gd name="adj2" fmla="val 16733"/>
              <a:gd name="adj3" fmla="val 17997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http://4.bp.blogspot.com/-NZBU3hMg-E0/UzNtmgVTqQI/AAAAAAAABX0/3z7-r3VyDtw/s1600/detective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0" t="52448" r="-9409" b="-2448"/>
          <a:stretch/>
        </p:blipFill>
        <p:spPr bwMode="auto">
          <a:xfrm flipH="1">
            <a:off x="7270464" y="858523"/>
            <a:ext cx="495356" cy="59612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Elipse"/>
          <p:cNvSpPr/>
          <p:nvPr/>
        </p:nvSpPr>
        <p:spPr>
          <a:xfrm>
            <a:off x="2318572" y="4993908"/>
            <a:ext cx="700034" cy="695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872789" y="5013177"/>
            <a:ext cx="15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SWIMMING POOL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28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alerta.wav"/>
          </p:stSnd>
        </p:sndAc>
      </p:transition>
    </mc:Choice>
    <mc:Fallback xmlns="">
      <p:transition spd="med">
        <p:fade/>
        <p:sndAc>
          <p:stSnd>
            <p:snd r:embed="rId9" name="alert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5 0.0794 L -0.23855 0.0794 " pathEditMode="relative" rAng="0" ptsTypes="AA">
                                      <p:cBhvr>
                                        <p:cTn id="31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854 0.09305 L -0.2816 0.09282 C -0.30104 0.09305 -0.32517 0.13055 -0.32517 0.16157 L -0.325 0.2294 " pathEditMode="relative" rAng="10800000" ptsTypes="FfFF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6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17 0.2507 L -0.32517 0.34005 C -0.32517 0.37986 -0.3533 0.4294 -0.37639 0.4294 L -0.42743 0.4294 " pathEditMode="relative" rAng="0" ptsTypes="FfFF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8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871 0.41389 L -0.56354 0.41968 C -0.59774 0.42107 -0.63646 0.4757 -0.63489 0.51806 L -0.63142 0.6125 " pathEditMode="relative" rAng="5233681" ptsTypes="FfFF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229 0.64954 L -0.57708 0.6599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21" grpId="0" animBg="1"/>
      <p:bldP spid="2" grpId="0" animBg="1"/>
      <p:bldP spid="3" grpId="0" animBg="1"/>
      <p:bldP spid="24" grpId="0" animBg="1"/>
      <p:bldP spid="28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/>
        </p:blipFill>
        <p:spPr>
          <a:xfrm>
            <a:off x="2100064" y="1"/>
            <a:ext cx="7956376" cy="5867889"/>
          </a:xfrm>
          <a:prstGeom prst="rect">
            <a:avLst/>
          </a:prstGeom>
        </p:spPr>
      </p:pic>
      <p:sp>
        <p:nvSpPr>
          <p:cNvPr id="9" name="8 Llamada rectangular redondeada"/>
          <p:cNvSpPr/>
          <p:nvPr/>
        </p:nvSpPr>
        <p:spPr>
          <a:xfrm>
            <a:off x="2100064" y="5959196"/>
            <a:ext cx="7559824" cy="782172"/>
          </a:xfrm>
          <a:prstGeom prst="wedgeRoundRectCallout">
            <a:avLst>
              <a:gd name="adj1" fmla="val -54816"/>
              <a:gd name="adj2" fmla="val -24715"/>
              <a:gd name="adj3" fmla="val 16667"/>
            </a:avLst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straight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Street,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cinema and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shopping mall,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corner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post office,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straight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Pine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Avenue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and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cross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Elm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Street.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left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across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behind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gas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9793074" y="5959196"/>
            <a:ext cx="648072" cy="3501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8528071" y="4063396"/>
            <a:ext cx="700034" cy="695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8096290" y="4226680"/>
            <a:ext cx="156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HOSPITAL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20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9793074" y="6383189"/>
            <a:ext cx="648072" cy="360040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Flecha derecha"/>
          <p:cNvSpPr/>
          <p:nvPr/>
        </p:nvSpPr>
        <p:spPr>
          <a:xfrm flipH="1">
            <a:off x="5375921" y="3960819"/>
            <a:ext cx="2994638" cy="205155"/>
          </a:xfrm>
          <a:prstGeom prst="rightArrow">
            <a:avLst>
              <a:gd name="adj1" fmla="val 34126"/>
              <a:gd name="adj2" fmla="val 87038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Flecha doblada"/>
          <p:cNvSpPr/>
          <p:nvPr/>
        </p:nvSpPr>
        <p:spPr>
          <a:xfrm rot="16200000">
            <a:off x="4293474" y="2994628"/>
            <a:ext cx="1228790" cy="936104"/>
          </a:xfrm>
          <a:prstGeom prst="bentArrow">
            <a:avLst>
              <a:gd name="adj1" fmla="val 8465"/>
              <a:gd name="adj2" fmla="val 16733"/>
              <a:gd name="adj3" fmla="val 25000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23 Flecha doblada"/>
          <p:cNvSpPr/>
          <p:nvPr/>
        </p:nvSpPr>
        <p:spPr>
          <a:xfrm rot="10800000" flipV="1">
            <a:off x="3994034" y="544127"/>
            <a:ext cx="669739" cy="2129747"/>
          </a:xfrm>
          <a:prstGeom prst="bentArrow">
            <a:avLst>
              <a:gd name="adj1" fmla="val 12906"/>
              <a:gd name="adj2" fmla="val 16733"/>
              <a:gd name="adj3" fmla="val 17997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12 Conector recto"/>
          <p:cNvCxnSpPr/>
          <p:nvPr/>
        </p:nvCxnSpPr>
        <p:spPr>
          <a:xfrm>
            <a:off x="1847528" y="291020"/>
            <a:ext cx="0" cy="5586252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>
            <a:off x="10344472" y="291020"/>
            <a:ext cx="0" cy="5514244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 rot="16200000">
            <a:off x="875420" y="222647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Hill Road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CuadroTexto"/>
          <p:cNvSpPr txBox="1"/>
          <p:nvPr/>
        </p:nvSpPr>
        <p:spPr>
          <a:xfrm rot="5400000">
            <a:off x="9707143" y="2719663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Lake Road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://thumb1.shutterstock.com/photos/thumb_large/260644/260644,1263651638,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00" b="100000" l="0" r="88393">
                        <a14:foregroundMark x1="8036" y1="97333" x2="5357" y2="93333"/>
                        <a14:foregroundMark x1="8036" y1="74000" x2="4464" y2="76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42" r="14016" b="1"/>
          <a:stretch/>
        </p:blipFill>
        <p:spPr bwMode="auto">
          <a:xfrm rot="5400000">
            <a:off x="10267763" y="3949727"/>
            <a:ext cx="524821" cy="25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thumb1.shutterstock.com/photos/thumb_large/260644/260644,1263651638,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67" b="68000" l="0" r="87500">
                        <a14:foregroundMark x1="7143" y1="40000" x2="3571" y2="42000"/>
                        <a14:foregroundMark x1="3571" y1="59333" x2="8929" y2="640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75" r="14016" b="32535"/>
          <a:stretch/>
        </p:blipFill>
        <p:spPr bwMode="auto">
          <a:xfrm rot="16200000">
            <a:off x="1405334" y="3571251"/>
            <a:ext cx="528894" cy="2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4.bp.blogspot.com/-NZBU3hMg-E0/UzNtmgVTqQI/AAAAAAAABX0/3z7-r3VyDtw/s1600/detective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0" t="52448" r="-9409" b="-2448"/>
          <a:stretch/>
        </p:blipFill>
        <p:spPr bwMode="auto">
          <a:xfrm flipH="1">
            <a:off x="7824192" y="3717032"/>
            <a:ext cx="495356" cy="59612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Elipse"/>
          <p:cNvSpPr/>
          <p:nvPr/>
        </p:nvSpPr>
        <p:spPr>
          <a:xfrm>
            <a:off x="3293999" y="162623"/>
            <a:ext cx="700034" cy="695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2848216" y="323364"/>
            <a:ext cx="15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GARAGE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9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alerta.wav"/>
          </p:stSnd>
        </p:sndAc>
      </p:transition>
    </mc:Choice>
    <mc:Fallback xmlns="">
      <p:transition spd="med">
        <p:fade/>
        <p:sndAc>
          <p:stSnd>
            <p:snd r:embed="rId9" name="alert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4 0.00902 L -0.23854 0.00902 " pathEditMode="relative" rAng="0" ptsTypes="AA">
                                      <p:cBhvr>
                                        <p:cTn id="31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41 0.00832 L -0.29497 0.01803 C -0.32952 0.0215 -0.375 -0.02266 -0.37761 -0.06197 L -0.38334 -0.1489 " pathEditMode="relative" rAng="5096717" ptsTypes="FfFF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7" y="-7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056 -0.14983 L -0.37414 -0.31538 C -0.37101 -0.39075 -0.38629 -0.48301 -0.40191 -0.48347 L -0.43733 -0.48671 " pathEditMode="relative" rAng="10987906" ptsTypes="FfFF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-168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21" grpId="0" animBg="1"/>
      <p:bldP spid="2" grpId="0" animBg="1"/>
      <p:bldP spid="3" grpId="0" animBg="1"/>
      <p:bldP spid="24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/>
        </p:blipFill>
        <p:spPr>
          <a:xfrm>
            <a:off x="2100064" y="1"/>
            <a:ext cx="7956376" cy="5867889"/>
          </a:xfrm>
          <a:prstGeom prst="rect">
            <a:avLst/>
          </a:prstGeom>
        </p:spPr>
      </p:pic>
      <p:sp>
        <p:nvSpPr>
          <p:cNvPr id="9" name="8 Llamada rectangular redondeada"/>
          <p:cNvSpPr/>
          <p:nvPr/>
        </p:nvSpPr>
        <p:spPr>
          <a:xfrm>
            <a:off x="1912595" y="5959196"/>
            <a:ext cx="7747294" cy="782172"/>
          </a:xfrm>
          <a:prstGeom prst="wedgeRoundRectCallout">
            <a:avLst>
              <a:gd name="adj1" fmla="val -53832"/>
              <a:gd name="adj2" fmla="val -21468"/>
              <a:gd name="adj3" fmla="val 16667"/>
            </a:avLst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straight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Elm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Street,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Pine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Avenue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left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Street and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Park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Avenue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hospital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across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car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9793074" y="5959196"/>
            <a:ext cx="648072" cy="3501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2352852" y="1805014"/>
            <a:ext cx="700034" cy="695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912595" y="1968298"/>
            <a:ext cx="156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RESTAURANT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20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9793074" y="6383189"/>
            <a:ext cx="648072" cy="360040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Flecha derecha"/>
          <p:cNvSpPr/>
          <p:nvPr/>
        </p:nvSpPr>
        <p:spPr>
          <a:xfrm>
            <a:off x="2015367" y="1556792"/>
            <a:ext cx="1460206" cy="277162"/>
          </a:xfrm>
          <a:prstGeom prst="rightArrow">
            <a:avLst>
              <a:gd name="adj1" fmla="val 34126"/>
              <a:gd name="adj2" fmla="val 87038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Flecha doblada"/>
          <p:cNvSpPr/>
          <p:nvPr/>
        </p:nvSpPr>
        <p:spPr>
          <a:xfrm rot="16200000" flipH="1" flipV="1">
            <a:off x="3624709" y="1673138"/>
            <a:ext cx="1219483" cy="1130810"/>
          </a:xfrm>
          <a:prstGeom prst="bentArrow">
            <a:avLst>
              <a:gd name="adj1" fmla="val 8465"/>
              <a:gd name="adj2" fmla="val 16733"/>
              <a:gd name="adj3" fmla="val 25000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23 Flecha doblada"/>
          <p:cNvSpPr/>
          <p:nvPr/>
        </p:nvSpPr>
        <p:spPr>
          <a:xfrm rot="10800000" flipH="1">
            <a:off x="4591764" y="2893501"/>
            <a:ext cx="1216204" cy="1208796"/>
          </a:xfrm>
          <a:prstGeom prst="bentArrow">
            <a:avLst>
              <a:gd name="adj1" fmla="val 7217"/>
              <a:gd name="adj2" fmla="val 16733"/>
              <a:gd name="adj3" fmla="val 17997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12 Conector recto"/>
          <p:cNvCxnSpPr/>
          <p:nvPr/>
        </p:nvCxnSpPr>
        <p:spPr>
          <a:xfrm>
            <a:off x="1847528" y="291020"/>
            <a:ext cx="0" cy="5586252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>
            <a:off x="10344472" y="291020"/>
            <a:ext cx="0" cy="5514244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 rot="16200000">
            <a:off x="875420" y="222647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Hill Road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CuadroTexto"/>
          <p:cNvSpPr txBox="1"/>
          <p:nvPr/>
        </p:nvSpPr>
        <p:spPr>
          <a:xfrm rot="5400000">
            <a:off x="9707143" y="2719663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Lake Road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://thumb1.shutterstock.com/photos/thumb_large/260644/260644,1263651638,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00" b="100000" l="0" r="88393">
                        <a14:foregroundMark x1="8036" y1="97333" x2="5357" y2="93333"/>
                        <a14:foregroundMark x1="8036" y1="74000" x2="4464" y2="76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42" r="14016" b="1"/>
          <a:stretch/>
        </p:blipFill>
        <p:spPr bwMode="auto">
          <a:xfrm rot="5400000">
            <a:off x="10267763" y="3949727"/>
            <a:ext cx="524821" cy="25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thumb1.shutterstock.com/photos/thumb_large/260644/260644,1263651638,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67" b="68000" l="0" r="87500">
                        <a14:foregroundMark x1="7143" y1="40000" x2="3571" y2="42000"/>
                        <a14:foregroundMark x1="3571" y1="59333" x2="8929" y2="640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75" r="14016" b="32535"/>
          <a:stretch/>
        </p:blipFill>
        <p:spPr bwMode="auto">
          <a:xfrm rot="16200000">
            <a:off x="1405334" y="3571251"/>
            <a:ext cx="528894" cy="2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Flecha doblada"/>
          <p:cNvSpPr/>
          <p:nvPr/>
        </p:nvSpPr>
        <p:spPr>
          <a:xfrm rot="5400000">
            <a:off x="6340479" y="3429286"/>
            <a:ext cx="1414082" cy="2273424"/>
          </a:xfrm>
          <a:prstGeom prst="bentArrow">
            <a:avLst>
              <a:gd name="adj1" fmla="val 7217"/>
              <a:gd name="adj2" fmla="val 16733"/>
              <a:gd name="adj3" fmla="val 17997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http://4.bp.blogspot.com/-NZBU3hMg-E0/UzNtmgVTqQI/AAAAAAAABX0/3z7-r3VyDtw/s1600/detective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0" t="52448" r="-9409" b="-2448"/>
          <a:stretch/>
        </p:blipFill>
        <p:spPr bwMode="auto">
          <a:xfrm>
            <a:off x="1717171" y="1372178"/>
            <a:ext cx="490420" cy="59612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Elipse"/>
          <p:cNvSpPr/>
          <p:nvPr/>
        </p:nvSpPr>
        <p:spPr>
          <a:xfrm>
            <a:off x="8514071" y="4900304"/>
            <a:ext cx="700034" cy="695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8068288" y="4949874"/>
            <a:ext cx="15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POLICE STATION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87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alerta.wav"/>
          </p:stSnd>
        </p:sndAc>
      </p:transition>
    </mc:Choice>
    <mc:Fallback xmlns="">
      <p:transition spd="med">
        <p:fade/>
        <p:sndAc>
          <p:stSnd>
            <p:snd r:embed="rId9" name="alert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00578E-6 L 0.16857 0.00439 " pathEditMode="relative" rAng="0" ptsTypes="AA">
                                      <p:cBhvr>
                                        <p:cTn id="31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858 0.0044 L 0.22743 0.00417 C 0.25382 0.0044 0.28698 0.04209 0.28698 0.07307 L 0.28663 0.14081 " pathEditMode="relative" rAng="-10800000" ptsTypes="FfFF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68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63 0.14074 L 0.28663 0.24074 C 0.28663 0.28518 0.32343 0.3405 0.35382 0.3405 L 0.42066 0.3405 " pathEditMode="relative" rAng="0" ptsTypes="FfFF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1" y="9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66 0.34051 L 0.5342 0.3412 C 0.58611 0.34004 0.64861 0.39236 0.64861 0.43495 L 0.64879 0.52893 " pathEditMode="relative" rAng="16200000" ptsTypes="FfFF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08 0.5287 L 0.73559 0.57153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250"/>
                            </p:stCondLst>
                            <p:childTnLst>
                              <p:par>
                                <p:cTn id="56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7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21" grpId="0" animBg="1"/>
      <p:bldP spid="2" grpId="0" animBg="1"/>
      <p:bldP spid="3" grpId="0" animBg="1"/>
      <p:bldP spid="24" grpId="0" animBg="1"/>
      <p:bldP spid="28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/>
        </p:blipFill>
        <p:spPr>
          <a:xfrm>
            <a:off x="2100064" y="1"/>
            <a:ext cx="7956376" cy="5867889"/>
          </a:xfrm>
          <a:prstGeom prst="rect">
            <a:avLst/>
          </a:prstGeom>
        </p:spPr>
      </p:pic>
      <p:sp>
        <p:nvSpPr>
          <p:cNvPr id="9" name="8 Llamada rectangular redondeada"/>
          <p:cNvSpPr/>
          <p:nvPr/>
        </p:nvSpPr>
        <p:spPr>
          <a:xfrm>
            <a:off x="2100064" y="5959196"/>
            <a:ext cx="7559824" cy="782172"/>
          </a:xfrm>
          <a:prstGeom prst="wedgeRoundRectCallout">
            <a:avLst>
              <a:gd name="adj1" fmla="val -54816"/>
              <a:gd name="adj2" fmla="val -24715"/>
              <a:gd name="adj3" fmla="val 16667"/>
            </a:avLst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straight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Lake Road.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corner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museum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straight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Street. Cross Park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Avenue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town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hall and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post office.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left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Pine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Avenue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Pass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library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across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car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9793074" y="5959196"/>
            <a:ext cx="648072" cy="3501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8884449" y="291020"/>
            <a:ext cx="700034" cy="695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8492842" y="476672"/>
            <a:ext cx="156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SCHOOL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20 Botón de acción: Personalizar">
            <a:hlinkClick r:id="" action="ppaction://hlinkshowjump?jump=endshow" highlightClick="1"/>
          </p:cNvPr>
          <p:cNvSpPr/>
          <p:nvPr/>
        </p:nvSpPr>
        <p:spPr>
          <a:xfrm>
            <a:off x="9793074" y="6383189"/>
            <a:ext cx="648072" cy="360040"/>
          </a:xfrm>
          <a:prstGeom prst="actionButtonBlan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Flecha derecha"/>
          <p:cNvSpPr/>
          <p:nvPr/>
        </p:nvSpPr>
        <p:spPr>
          <a:xfrm rot="16200000" flipH="1">
            <a:off x="9037992" y="1957719"/>
            <a:ext cx="2286816" cy="245440"/>
          </a:xfrm>
          <a:prstGeom prst="rightArrow">
            <a:avLst>
              <a:gd name="adj1" fmla="val 34126"/>
              <a:gd name="adj2" fmla="val 87038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Flecha doblada"/>
          <p:cNvSpPr/>
          <p:nvPr/>
        </p:nvSpPr>
        <p:spPr>
          <a:xfrm flipH="1" flipV="1">
            <a:off x="9033465" y="3365866"/>
            <a:ext cx="1219483" cy="702333"/>
          </a:xfrm>
          <a:prstGeom prst="bentArrow">
            <a:avLst>
              <a:gd name="adj1" fmla="val 12598"/>
              <a:gd name="adj2" fmla="val 17766"/>
              <a:gd name="adj3" fmla="val 25000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23 Flecha izquierda"/>
          <p:cNvSpPr/>
          <p:nvPr/>
        </p:nvSpPr>
        <p:spPr>
          <a:xfrm>
            <a:off x="5231904" y="3699481"/>
            <a:ext cx="3643822" cy="377595"/>
          </a:xfrm>
          <a:prstGeom prst="leftArrow">
            <a:avLst>
              <a:gd name="adj1" fmla="val 29523"/>
              <a:gd name="adj2" fmla="val 85123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12 Conector recto"/>
          <p:cNvCxnSpPr/>
          <p:nvPr/>
        </p:nvCxnSpPr>
        <p:spPr>
          <a:xfrm>
            <a:off x="1847528" y="291020"/>
            <a:ext cx="0" cy="5586252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>
            <a:off x="10344472" y="291020"/>
            <a:ext cx="0" cy="5514244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 rot="16200000">
            <a:off x="875420" y="222647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Hill Road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CuadroTexto"/>
          <p:cNvSpPr txBox="1"/>
          <p:nvPr/>
        </p:nvSpPr>
        <p:spPr>
          <a:xfrm rot="5400000">
            <a:off x="9707143" y="2719663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Lake Road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://thumb1.shutterstock.com/photos/thumb_large/260644/260644,1263651638,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00" b="100000" l="0" r="88393">
                        <a14:foregroundMark x1="8036" y1="97333" x2="5357" y2="93333"/>
                        <a14:foregroundMark x1="8036" y1="74000" x2="4464" y2="76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42" r="14016" b="1"/>
          <a:stretch/>
        </p:blipFill>
        <p:spPr bwMode="auto">
          <a:xfrm rot="5400000">
            <a:off x="10267763" y="3949727"/>
            <a:ext cx="524821" cy="25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thumb1.shutterstock.com/photos/thumb_large/260644/260644,1263651638,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67" b="68000" l="0" r="87500">
                        <a14:foregroundMark x1="7143" y1="40000" x2="3571" y2="42000"/>
                        <a14:foregroundMark x1="3571" y1="59333" x2="8929" y2="640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75" r="14016" b="32535"/>
          <a:stretch/>
        </p:blipFill>
        <p:spPr bwMode="auto">
          <a:xfrm rot="16200000">
            <a:off x="1405334" y="3571251"/>
            <a:ext cx="528894" cy="2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Flecha doblada"/>
          <p:cNvSpPr/>
          <p:nvPr/>
        </p:nvSpPr>
        <p:spPr>
          <a:xfrm rot="5400000" flipV="1">
            <a:off x="4067648" y="4152568"/>
            <a:ext cx="1414082" cy="738274"/>
          </a:xfrm>
          <a:prstGeom prst="bentArrow">
            <a:avLst>
              <a:gd name="adj1" fmla="val 13115"/>
              <a:gd name="adj2" fmla="val 16733"/>
              <a:gd name="adj3" fmla="val 31759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http://4.bp.blogspot.com/-NZBU3hMg-E0/UzNtmgVTqQI/AAAAAAAABX0/3z7-r3VyDtw/s1600/detective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0" t="52448" r="-9409" b="-2448"/>
          <a:stretch/>
        </p:blipFill>
        <p:spPr bwMode="auto">
          <a:xfrm flipH="1">
            <a:off x="9808762" y="340910"/>
            <a:ext cx="495356" cy="59612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Elipse"/>
          <p:cNvSpPr/>
          <p:nvPr/>
        </p:nvSpPr>
        <p:spPr>
          <a:xfrm>
            <a:off x="3503712" y="4880796"/>
            <a:ext cx="700034" cy="695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143672" y="5013176"/>
            <a:ext cx="15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BUS STATION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65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alerta.wav"/>
          </p:stSnd>
        </p:sndAc>
      </p:transition>
    </mc:Choice>
    <mc:Fallback xmlns="">
      <p:transition spd="med">
        <p:fade/>
        <p:sndAc>
          <p:stSnd>
            <p:snd r:embed="rId9" name="alert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8 0.04213 L 0.01562 0.33333 " pathEditMode="relative" rAng="0" ptsTypes="AA">
                                      <p:cBhvr>
                                        <p:cTn id="31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0.33334 L 0.01562 0.40718 C 0.01562 0.44028 -0.01441 0.48079 -0.03959 0.48079 L -0.0941 0.48079 " pathEditMode="relative" rAng="16200000" ptsTypes="FfFF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27 0.48 L -0.49583 0.4693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87" y="-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584 0.46937 L -0.55278 0.47376 C -0.57882 0.47492 -0.60799 0.52463 -0.6066 0.56417 L -0.6033 0.65157 " pathEditMode="relative" rAng="5233681" ptsTypes="FfFF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2" y="91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0.6511 L -0.65816 0.71399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31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21" grpId="0" animBg="1"/>
      <p:bldP spid="2" grpId="0" animBg="1"/>
      <p:bldP spid="3" grpId="0" animBg="1"/>
      <p:bldP spid="24" grpId="0" animBg="1"/>
      <p:bldP spid="28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29D68-F3A0-48D7-B7AE-83CA1EC1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and repeat.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EB190-7DB9-45BD-A7DA-29B1A67E5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37291"/>
            <a:ext cx="12192000" cy="4167188"/>
          </a:xfrm>
          <a:prstGeom prst="rect">
            <a:avLst/>
          </a:prstGeom>
        </p:spPr>
      </p:pic>
      <p:pic>
        <p:nvPicPr>
          <p:cNvPr id="5" name="Track_60">
            <a:hlinkClick r:id="" action="ppaction://media"/>
            <a:extLst>
              <a:ext uri="{FF2B5EF4-FFF2-40B4-BE49-F238E27FC236}">
                <a16:creationId xmlns:a16="http://schemas.microsoft.com/office/drawing/2014/main" id="{5E98B293-1C21-46AF-8778-A91C44AD3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04872" y="593367"/>
            <a:ext cx="563354" cy="56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9D619B-C64D-4BC0-9905-0BA254B7E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994218"/>
            <a:ext cx="11360800" cy="763600"/>
          </a:xfrm>
          <a:solidFill>
            <a:schemeClr val="accent3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+mj-lt"/>
              </a:rPr>
              <a:t>Use 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have to</a:t>
            </a:r>
            <a:r>
              <a:rPr lang="en-US" sz="3600" dirty="0">
                <a:latin typeface="+mj-lt"/>
              </a:rPr>
              <a:t> when something is necessary.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09710-55F9-4692-98F1-D0E25220F4FC}"/>
              </a:ext>
            </a:extLst>
          </p:cNvPr>
          <p:cNvSpPr txBox="1"/>
          <p:nvPr/>
        </p:nvSpPr>
        <p:spPr>
          <a:xfrm>
            <a:off x="415600" y="1212112"/>
            <a:ext cx="113608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We 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have to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dirty="0"/>
              <a:t>go back to the traffic lights.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We 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have to</a:t>
            </a:r>
            <a:r>
              <a:rPr lang="en-US" sz="3600" dirty="0"/>
              <a:t> walk fast. </a:t>
            </a:r>
          </a:p>
        </p:txBody>
      </p:sp>
    </p:spTree>
    <p:extLst>
      <p:ext uri="{BB962C8B-B14F-4D97-AF65-F5344CB8AC3E}">
        <p14:creationId xmlns:p14="http://schemas.microsoft.com/office/powerpoint/2010/main" val="40222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DB1476-3C05-46EC-B65C-135ABF396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72" y="1092420"/>
            <a:ext cx="5969585" cy="467316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B8A24623-80B5-46D0-A848-2FE7D86A0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157" y="2612572"/>
            <a:ext cx="4602844" cy="1632856"/>
          </a:xfrm>
          <a:solidFill>
            <a:schemeClr val="accent3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+mj-lt"/>
              </a:rPr>
              <a:t>For the </a:t>
            </a:r>
            <a:r>
              <a:rPr lang="en-US" sz="3600" dirty="0">
                <a:solidFill>
                  <a:srgbClr val="FF9900"/>
                </a:solidFill>
                <a:latin typeface="+mj-lt"/>
              </a:rPr>
              <a:t>past</a:t>
            </a:r>
            <a:r>
              <a:rPr lang="en-US" sz="3600" dirty="0">
                <a:latin typeface="+mj-lt"/>
              </a:rPr>
              <a:t>, use 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had to</a:t>
            </a:r>
            <a:r>
              <a:rPr lang="en-US" sz="3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701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9D619B-C64D-4BC0-9905-0BA254B7E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994218"/>
            <a:ext cx="11360800" cy="763600"/>
          </a:xfrm>
          <a:solidFill>
            <a:schemeClr val="accent3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latin typeface="+mj-lt"/>
              </a:rPr>
              <a:t>We don’t need a subject when giving directions.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09710-55F9-4692-98F1-D0E25220F4FC}"/>
              </a:ext>
            </a:extLst>
          </p:cNvPr>
          <p:cNvSpPr txBox="1"/>
          <p:nvPr/>
        </p:nvSpPr>
        <p:spPr>
          <a:xfrm>
            <a:off x="415600" y="1212112"/>
            <a:ext cx="113608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Turn</a:t>
            </a:r>
            <a:r>
              <a:rPr lang="en-US" sz="3600" dirty="0"/>
              <a:t> left.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Go</a:t>
            </a:r>
            <a:r>
              <a:rPr lang="en-US" sz="3600" dirty="0"/>
              <a:t> straight at the traffic lights.</a:t>
            </a:r>
          </a:p>
        </p:txBody>
      </p:sp>
    </p:spTree>
    <p:extLst>
      <p:ext uri="{BB962C8B-B14F-4D97-AF65-F5344CB8AC3E}">
        <p14:creationId xmlns:p14="http://schemas.microsoft.com/office/powerpoint/2010/main" val="31626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71A2D-4320-4711-B1AB-54E149B39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8" r="15722"/>
          <a:stretch/>
        </p:blipFill>
        <p:spPr>
          <a:xfrm>
            <a:off x="5443" y="0"/>
            <a:ext cx="6090557" cy="6698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A81B8-C886-4EF4-9BC0-E7B8AF3D52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6" y="2672005"/>
            <a:ext cx="2639786" cy="4026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1FBD5C-6EF8-4DAE-A2F9-3B4469EE98A8}"/>
              </a:ext>
            </a:extLst>
          </p:cNvPr>
          <p:cNvSpPr txBox="1"/>
          <p:nvPr/>
        </p:nvSpPr>
        <p:spPr>
          <a:xfrm>
            <a:off x="5816470" y="689782"/>
            <a:ext cx="5956430" cy="16516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do the students in Sarah’s class have to do?</a:t>
            </a:r>
          </a:p>
        </p:txBody>
      </p:sp>
    </p:spTree>
    <p:extLst>
      <p:ext uri="{BB962C8B-B14F-4D97-AF65-F5344CB8AC3E}">
        <p14:creationId xmlns:p14="http://schemas.microsoft.com/office/powerpoint/2010/main" val="174731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everal&#10;&#10;Description automatically generated">
            <a:extLst>
              <a:ext uri="{FF2B5EF4-FFF2-40B4-BE49-F238E27FC236}">
                <a16:creationId xmlns:a16="http://schemas.microsoft.com/office/drawing/2014/main" id="{A940EFD3-409B-4FEC-99D6-164C847B0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689131"/>
            <a:ext cx="5129784" cy="34937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F2A72B-394A-49CE-93F9-6B00314B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14" b="7"/>
          <a:stretch/>
        </p:blipFill>
        <p:spPr>
          <a:xfrm>
            <a:off x="6811178" y="4754881"/>
            <a:ext cx="5129784" cy="18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4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209710-55F9-4692-98F1-D0E25220F4FC}"/>
              </a:ext>
            </a:extLst>
          </p:cNvPr>
          <p:cNvSpPr txBox="1"/>
          <p:nvPr/>
        </p:nvSpPr>
        <p:spPr>
          <a:xfrm>
            <a:off x="415600" y="1212112"/>
            <a:ext cx="11360800" cy="435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en-US" sz="3600" dirty="0"/>
              <a:t>We’re late! We ____________________.</a:t>
            </a: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en-US" sz="3600" dirty="0"/>
              <a:t>They’re lost. They ____________________ again.</a:t>
            </a: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en-US" sz="3600" dirty="0"/>
              <a:t>The traffic light is red. He ____________________.</a:t>
            </a: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en-US" sz="3600" dirty="0"/>
              <a:t>I’m at the movie theater already. I _____________.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5EE0A2-FC07-4AE4-A96D-092AD4831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34139"/>
            <a:ext cx="11360800" cy="763600"/>
          </a:xfrm>
        </p:spPr>
        <p:txBody>
          <a:bodyPr/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Complete the sentences.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6197EB-390E-4FCA-B7E4-285D01A88A9C}"/>
              </a:ext>
            </a:extLst>
          </p:cNvPr>
          <p:cNvSpPr txBox="1"/>
          <p:nvPr/>
        </p:nvSpPr>
        <p:spPr>
          <a:xfrm>
            <a:off x="4245723" y="1641301"/>
            <a:ext cx="52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 have to walk fast</a:t>
            </a:r>
          </a:p>
        </p:txBody>
      </p:sp>
    </p:spTree>
    <p:extLst>
      <p:ext uri="{BB962C8B-B14F-4D97-AF65-F5344CB8AC3E}">
        <p14:creationId xmlns:p14="http://schemas.microsoft.com/office/powerpoint/2010/main" val="422274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209710-55F9-4692-98F1-D0E25220F4FC}"/>
              </a:ext>
            </a:extLst>
          </p:cNvPr>
          <p:cNvSpPr txBox="1"/>
          <p:nvPr/>
        </p:nvSpPr>
        <p:spPr>
          <a:xfrm>
            <a:off x="415600" y="1212112"/>
            <a:ext cx="11360800" cy="435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en-US" sz="3600" dirty="0"/>
              <a:t>We’re late! We ____________________.</a:t>
            </a: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en-US" sz="3600" dirty="0"/>
              <a:t>They’re lost. They ____________________ again.</a:t>
            </a: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en-US" sz="3600" dirty="0"/>
              <a:t>The traffic light is red. He ____________________.</a:t>
            </a: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en-US" sz="3600" dirty="0"/>
              <a:t>I’m at the movie theater already. I _____________.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5EE0A2-FC07-4AE4-A96D-092AD4831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34139"/>
            <a:ext cx="11360800" cy="763600"/>
          </a:xfrm>
        </p:spPr>
        <p:txBody>
          <a:bodyPr/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Complete the sentences.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76198C-3458-4F9A-86A5-C01E8274AA09}"/>
              </a:ext>
            </a:extLst>
          </p:cNvPr>
          <p:cNvSpPr txBox="1"/>
          <p:nvPr/>
        </p:nvSpPr>
        <p:spPr>
          <a:xfrm>
            <a:off x="4245723" y="1641301"/>
            <a:ext cx="52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 have to walk fast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CA61A1-62AE-465D-BDDD-B61030B45F0E}"/>
              </a:ext>
            </a:extLst>
          </p:cNvPr>
          <p:cNvSpPr txBox="1"/>
          <p:nvPr/>
        </p:nvSpPr>
        <p:spPr>
          <a:xfrm>
            <a:off x="4922875" y="2716821"/>
            <a:ext cx="506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 have to read the map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F78611-8878-4E98-AC9B-F31C8A298608}"/>
              </a:ext>
            </a:extLst>
          </p:cNvPr>
          <p:cNvSpPr txBox="1"/>
          <p:nvPr/>
        </p:nvSpPr>
        <p:spPr>
          <a:xfrm>
            <a:off x="6275619" y="3818013"/>
            <a:ext cx="52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 has to stop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875A95-B6C1-49CF-8665-36C1FBFA8FD7}"/>
              </a:ext>
            </a:extLst>
          </p:cNvPr>
          <p:cNvSpPr txBox="1"/>
          <p:nvPr/>
        </p:nvSpPr>
        <p:spPr>
          <a:xfrm>
            <a:off x="6966857" y="4918191"/>
            <a:ext cx="52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 have to wait</a:t>
            </a:r>
          </a:p>
        </p:txBody>
      </p:sp>
    </p:spTree>
    <p:extLst>
      <p:ext uri="{BB962C8B-B14F-4D97-AF65-F5344CB8AC3E}">
        <p14:creationId xmlns:p14="http://schemas.microsoft.com/office/powerpoint/2010/main" val="300199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209710-55F9-4692-98F1-D0E25220F4FC}"/>
              </a:ext>
            </a:extLst>
          </p:cNvPr>
          <p:cNvSpPr txBox="1"/>
          <p:nvPr/>
        </p:nvSpPr>
        <p:spPr>
          <a:xfrm>
            <a:off x="415600" y="4225795"/>
            <a:ext cx="1136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200" dirty="0"/>
              <a:t>Go ________________.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Turn ________________ at the traffic lights.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Turn ________________ at the school.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Go ________________ the bridge.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The park is ________________ the bus station.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5EE0A2-FC07-4AE4-A96D-092AD4831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34139"/>
            <a:ext cx="11360800" cy="763600"/>
          </a:xfrm>
        </p:spPr>
        <p:txBody>
          <a:bodyPr/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Write directions to the park.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6197EB-390E-4FCA-B7E4-285D01A88A9C}"/>
              </a:ext>
            </a:extLst>
          </p:cNvPr>
          <p:cNvSpPr txBox="1"/>
          <p:nvPr/>
        </p:nvSpPr>
        <p:spPr>
          <a:xfrm>
            <a:off x="1935126" y="4268325"/>
            <a:ext cx="348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 straight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26840-7FF6-4084-94B2-D066EB41D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7345" y="899694"/>
            <a:ext cx="7537309" cy="327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209710-55F9-4692-98F1-D0E25220F4FC}"/>
              </a:ext>
            </a:extLst>
          </p:cNvPr>
          <p:cNvSpPr txBox="1"/>
          <p:nvPr/>
        </p:nvSpPr>
        <p:spPr>
          <a:xfrm>
            <a:off x="415600" y="4225795"/>
            <a:ext cx="1136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200" dirty="0"/>
              <a:t>Go ________________.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Turn ________________ at the traffic lights.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Turn ________________ at the school.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Go ________________ the bridge.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The park is ________________ the bus station.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5EE0A2-FC07-4AE4-A96D-092AD4831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34139"/>
            <a:ext cx="11360800" cy="763600"/>
          </a:xfrm>
        </p:spPr>
        <p:txBody>
          <a:bodyPr/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Write directions to the park.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6197EB-390E-4FCA-B7E4-285D01A88A9C}"/>
              </a:ext>
            </a:extLst>
          </p:cNvPr>
          <p:cNvSpPr txBox="1"/>
          <p:nvPr/>
        </p:nvSpPr>
        <p:spPr>
          <a:xfrm>
            <a:off x="1935126" y="4268325"/>
            <a:ext cx="348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 straight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26840-7FF6-4084-94B2-D066EB41D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7345" y="899694"/>
            <a:ext cx="7537309" cy="32733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DBF604-CC42-4135-9B45-029A577A98D4}"/>
              </a:ext>
            </a:extLst>
          </p:cNvPr>
          <p:cNvSpPr txBox="1"/>
          <p:nvPr/>
        </p:nvSpPr>
        <p:spPr>
          <a:xfrm>
            <a:off x="2193851" y="4753534"/>
            <a:ext cx="348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 left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69B5D2-3EE1-4EE0-A6DF-9A211BBBB9F7}"/>
              </a:ext>
            </a:extLst>
          </p:cNvPr>
          <p:cNvSpPr txBox="1"/>
          <p:nvPr/>
        </p:nvSpPr>
        <p:spPr>
          <a:xfrm>
            <a:off x="2193851" y="5228468"/>
            <a:ext cx="348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 right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0B0FE-EACA-477B-8E2E-C229FE45AEB7}"/>
              </a:ext>
            </a:extLst>
          </p:cNvPr>
          <p:cNvSpPr txBox="1"/>
          <p:nvPr/>
        </p:nvSpPr>
        <p:spPr>
          <a:xfrm>
            <a:off x="2087526" y="5713677"/>
            <a:ext cx="348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 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77DFBE-4EB6-4ED6-B6E7-C6E55D9D6296}"/>
              </a:ext>
            </a:extLst>
          </p:cNvPr>
          <p:cNvSpPr txBox="1"/>
          <p:nvPr/>
        </p:nvSpPr>
        <p:spPr>
          <a:xfrm>
            <a:off x="3511824" y="6182274"/>
            <a:ext cx="348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 in front of</a:t>
            </a:r>
          </a:p>
        </p:txBody>
      </p:sp>
    </p:spTree>
    <p:extLst>
      <p:ext uri="{BB962C8B-B14F-4D97-AF65-F5344CB8AC3E}">
        <p14:creationId xmlns:p14="http://schemas.microsoft.com/office/powerpoint/2010/main" val="8717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  <p:bldP spid="1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100CC-87D6-4EB4-B9E3-D0BC31763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5449" y="0"/>
            <a:ext cx="6741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2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115A23-A886-4C2F-931A-69F787772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40"/>
          <a:stretch/>
        </p:blipFill>
        <p:spPr>
          <a:xfrm>
            <a:off x="2484364" y="1448969"/>
            <a:ext cx="7223272" cy="481566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E423C687-CDEF-46B3-A8A4-AAD4C05A2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Let’s draw a map from your home to school!</a:t>
            </a:r>
          </a:p>
        </p:txBody>
      </p:sp>
    </p:spTree>
    <p:extLst>
      <p:ext uri="{BB962C8B-B14F-4D97-AF65-F5344CB8AC3E}">
        <p14:creationId xmlns:p14="http://schemas.microsoft.com/office/powerpoint/2010/main" val="222304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209710-55F9-4692-98F1-D0E25220F4FC}"/>
              </a:ext>
            </a:extLst>
          </p:cNvPr>
          <p:cNvSpPr txBox="1"/>
          <p:nvPr/>
        </p:nvSpPr>
        <p:spPr>
          <a:xfrm>
            <a:off x="5358810" y="2608326"/>
            <a:ext cx="641759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You have to go straight.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5EE0A2-FC07-4AE4-A96D-092AD4831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34139"/>
            <a:ext cx="11360800" cy="763600"/>
          </a:xfrm>
        </p:spPr>
        <p:txBody>
          <a:bodyPr/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True or False?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D9536-F093-4864-BC27-CEA16643C66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52" y="1269184"/>
            <a:ext cx="3989965" cy="39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209710-55F9-4692-98F1-D0E25220F4FC}"/>
              </a:ext>
            </a:extLst>
          </p:cNvPr>
          <p:cNvSpPr txBox="1"/>
          <p:nvPr/>
        </p:nvSpPr>
        <p:spPr>
          <a:xfrm>
            <a:off x="5358810" y="2608326"/>
            <a:ext cx="641759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You have to turn right.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5EE0A2-FC07-4AE4-A96D-092AD4831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34139"/>
            <a:ext cx="11360800" cy="763600"/>
          </a:xfrm>
        </p:spPr>
        <p:txBody>
          <a:bodyPr/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True or False?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C6DB1A-FA29-404B-B309-AF2B7FBC0F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023" y="1544379"/>
            <a:ext cx="3769242" cy="376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0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209710-55F9-4692-98F1-D0E25220F4FC}"/>
              </a:ext>
            </a:extLst>
          </p:cNvPr>
          <p:cNvSpPr txBox="1"/>
          <p:nvPr/>
        </p:nvSpPr>
        <p:spPr>
          <a:xfrm>
            <a:off x="5358810" y="2608326"/>
            <a:ext cx="641759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You have to stop and wait.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5EE0A2-FC07-4AE4-A96D-092AD4831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34139"/>
            <a:ext cx="11360800" cy="763600"/>
          </a:xfrm>
        </p:spPr>
        <p:txBody>
          <a:bodyPr/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True or False?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1E130-920E-41D8-8072-DEE0C6B7A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53" y="990600"/>
            <a:ext cx="21907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Hello A song for very young learners of English from Super Safari_480p">
            <a:hlinkClick r:id="" action="ppaction://media"/>
            <a:extLst>
              <a:ext uri="{FF2B5EF4-FFF2-40B4-BE49-F238E27FC236}">
                <a16:creationId xmlns:a16="http://schemas.microsoft.com/office/drawing/2014/main" id="{068327F1-AA13-4FBC-B90B-11797FC754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1"/>
          </a:xfrm>
        </p:spPr>
      </p:pic>
    </p:spTree>
    <p:extLst>
      <p:ext uri="{BB962C8B-B14F-4D97-AF65-F5344CB8AC3E}">
        <p14:creationId xmlns:p14="http://schemas.microsoft.com/office/powerpoint/2010/main" val="23482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21B96-A526-457F-A482-871D96A7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WATCH THE VIDEO CLIP</a:t>
            </a:r>
          </a:p>
        </p:txBody>
      </p: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72F84A-BCCF-4200-8928-6899C9EA7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24" y="1687861"/>
            <a:ext cx="6300174" cy="4725131"/>
          </a:xfrm>
        </p:spPr>
      </p:pic>
    </p:spTree>
    <p:extLst>
      <p:ext uri="{BB962C8B-B14F-4D97-AF65-F5344CB8AC3E}">
        <p14:creationId xmlns:p14="http://schemas.microsoft.com/office/powerpoint/2010/main" val="3188166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7">
            <a:hlinkClick r:id="" action="ppaction://media"/>
            <a:extLst>
              <a:ext uri="{FF2B5EF4-FFF2-40B4-BE49-F238E27FC236}">
                <a16:creationId xmlns:a16="http://schemas.microsoft.com/office/drawing/2014/main" id="{3EA9473C-6573-4A77-9D3C-DEC88A968F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7" cy="7223760"/>
          </a:xfrm>
        </p:spPr>
      </p:pic>
    </p:spTree>
    <p:extLst>
      <p:ext uri="{BB962C8B-B14F-4D97-AF65-F5344CB8AC3E}">
        <p14:creationId xmlns:p14="http://schemas.microsoft.com/office/powerpoint/2010/main" val="64718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D97A-D207-4C89-9618-FB380D8F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GROUPWORK</a:t>
            </a:r>
          </a:p>
        </p:txBody>
      </p:sp>
      <p:pic>
        <p:nvPicPr>
          <p:cNvPr id="5" name="Content Placeholder 4" descr="A group of people sitting at a desk&#10;&#10;Description automatically generated with low confidence">
            <a:extLst>
              <a:ext uri="{FF2B5EF4-FFF2-40B4-BE49-F238E27FC236}">
                <a16:creationId xmlns:a16="http://schemas.microsoft.com/office/drawing/2014/main" id="{C596D8F7-8DDC-4C4D-9338-7171A68B6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3" y="1572705"/>
            <a:ext cx="6633071" cy="4974803"/>
          </a:xfrm>
        </p:spPr>
      </p:pic>
    </p:spTree>
    <p:extLst>
      <p:ext uri="{BB962C8B-B14F-4D97-AF65-F5344CB8AC3E}">
        <p14:creationId xmlns:p14="http://schemas.microsoft.com/office/powerpoint/2010/main" val="2531895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7D46-E69E-4A63-BF03-D982EF35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629266"/>
            <a:ext cx="4498847" cy="433287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Jokerman" panose="04090605060D06020702" pitchFamily="82" charset="0"/>
              </a:rPr>
              <a:t>PERFORMANCE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curtain, furniture, indoor, red&#10;&#10;Description automatically generated">
            <a:extLst>
              <a:ext uri="{FF2B5EF4-FFF2-40B4-BE49-F238E27FC236}">
                <a16:creationId xmlns:a16="http://schemas.microsoft.com/office/drawing/2014/main" id="{15B00CE9-59F6-485C-8EFB-E11621F2A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72" y="548640"/>
            <a:ext cx="6632448" cy="57668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9919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2penniesworth.com/wp-content/uploads/2008/10/many-direction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73017"/>
            <a:ext cx="9144001" cy="32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837480"/>
            <a:ext cx="5492042" cy="1456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23 CuadroTexto"/>
          <p:cNvSpPr txBox="1"/>
          <p:nvPr/>
        </p:nvSpPr>
        <p:spPr>
          <a:xfrm>
            <a:off x="3791744" y="38550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Where’s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256" y="813277"/>
            <a:ext cx="1042330" cy="1469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8 CuadroTexto"/>
          <p:cNvSpPr txBox="1"/>
          <p:nvPr/>
        </p:nvSpPr>
        <p:spPr>
          <a:xfrm>
            <a:off x="7032104" y="234657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Giving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directions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971"/>
          <a:stretch/>
        </p:blipFill>
        <p:spPr>
          <a:xfrm>
            <a:off x="5148170" y="2420888"/>
            <a:ext cx="1739918" cy="2651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797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detective.wav"/>
          </p:stSnd>
        </p:sndAc>
      </p:transition>
    </mc:Choice>
    <mc:Fallback xmlns="">
      <p:transition spd="med">
        <p:fade/>
        <p:sndAc>
          <p:stSnd>
            <p:snd r:embed="rId14" name="detectiv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/>
        </p:blipFill>
        <p:spPr>
          <a:xfrm>
            <a:off x="2100064" y="1"/>
            <a:ext cx="7956376" cy="5867889"/>
          </a:xfrm>
          <a:prstGeom prst="rect">
            <a:avLst/>
          </a:prstGeom>
        </p:spPr>
      </p:pic>
      <p:sp>
        <p:nvSpPr>
          <p:cNvPr id="9" name="8 Llamada rectangular redondeada"/>
          <p:cNvSpPr/>
          <p:nvPr/>
        </p:nvSpPr>
        <p:spPr>
          <a:xfrm>
            <a:off x="2100064" y="5959196"/>
            <a:ext cx="7559824" cy="782172"/>
          </a:xfrm>
          <a:prstGeom prst="wedgeRoundRectCallout">
            <a:avLst>
              <a:gd name="adj1" fmla="val -55200"/>
              <a:gd name="adj2" fmla="val -32138"/>
              <a:gd name="adj3" fmla="val 16667"/>
            </a:avLst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straight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Elm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Street,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Park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Avenue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left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Street. Stop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left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across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hospital and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church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9793074" y="5959196"/>
            <a:ext cx="648072" cy="3501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2575540" y="612722"/>
            <a:ext cx="700034" cy="695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129757" y="776006"/>
            <a:ext cx="15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GAS STATION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21 Elipse"/>
          <p:cNvSpPr/>
          <p:nvPr/>
        </p:nvSpPr>
        <p:spPr>
          <a:xfrm>
            <a:off x="9148290" y="2492896"/>
            <a:ext cx="700034" cy="695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8702507" y="2656180"/>
            <a:ext cx="15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MUSEUM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20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9793074" y="6383189"/>
            <a:ext cx="648072" cy="360040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Flecha derecha"/>
          <p:cNvSpPr/>
          <p:nvPr/>
        </p:nvSpPr>
        <p:spPr>
          <a:xfrm>
            <a:off x="3629789" y="1628800"/>
            <a:ext cx="3410247" cy="192806"/>
          </a:xfrm>
          <a:prstGeom prst="rightArrow">
            <a:avLst>
              <a:gd name="adj1" fmla="val 34126"/>
              <a:gd name="adj2" fmla="val 87038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Flecha doblada"/>
          <p:cNvSpPr/>
          <p:nvPr/>
        </p:nvSpPr>
        <p:spPr>
          <a:xfrm rot="5400000">
            <a:off x="7148048" y="1664804"/>
            <a:ext cx="864096" cy="936104"/>
          </a:xfrm>
          <a:prstGeom prst="bentArrow">
            <a:avLst>
              <a:gd name="adj1" fmla="val 8465"/>
              <a:gd name="adj2" fmla="val 16733"/>
              <a:gd name="adj3" fmla="val 25000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23 Flecha doblada"/>
          <p:cNvSpPr/>
          <p:nvPr/>
        </p:nvSpPr>
        <p:spPr>
          <a:xfrm rot="10800000" flipH="1">
            <a:off x="7832124" y="2605868"/>
            <a:ext cx="1224136" cy="1471204"/>
          </a:xfrm>
          <a:prstGeom prst="bentArrow">
            <a:avLst>
              <a:gd name="adj1" fmla="val 7217"/>
              <a:gd name="adj2" fmla="val 16733"/>
              <a:gd name="adj3" fmla="val 17997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http://4.bp.blogspot.com/-NZBU3hMg-E0/UzNtmgVTqQI/AAAAAAAABX0/3z7-r3VyDtw/s1600/detective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0" t="52448" r="-9409" b="-2448"/>
          <a:stretch/>
        </p:blipFill>
        <p:spPr bwMode="auto">
          <a:xfrm>
            <a:off x="3439636" y="960672"/>
            <a:ext cx="504056" cy="59612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12 Conector recto"/>
          <p:cNvCxnSpPr/>
          <p:nvPr/>
        </p:nvCxnSpPr>
        <p:spPr>
          <a:xfrm>
            <a:off x="1847528" y="291020"/>
            <a:ext cx="0" cy="5586252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>
            <a:off x="10344472" y="291020"/>
            <a:ext cx="0" cy="5514244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 rot="16200000">
            <a:off x="875420" y="222647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Hill Road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CuadroTexto"/>
          <p:cNvSpPr txBox="1"/>
          <p:nvPr/>
        </p:nvSpPr>
        <p:spPr>
          <a:xfrm rot="5400000">
            <a:off x="9707143" y="2719663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Lake Road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://thumb1.shutterstock.com/photos/thumb_large/260644/260644,1263651638,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000" b="100000" l="0" r="88393">
                        <a14:foregroundMark x1="8036" y1="97333" x2="5357" y2="93333"/>
                        <a14:foregroundMark x1="8036" y1="74000" x2="4464" y2="76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42" r="14016" b="1"/>
          <a:stretch/>
        </p:blipFill>
        <p:spPr bwMode="auto">
          <a:xfrm rot="5400000">
            <a:off x="10267763" y="3949727"/>
            <a:ext cx="524821" cy="25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thumb1.shutterstock.com/photos/thumb_large/260644/260644,1263651638,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667" b="68000" l="0" r="87500">
                        <a14:foregroundMark x1="7143" y1="40000" x2="3571" y2="42000"/>
                        <a14:foregroundMark x1="3571" y1="59333" x2="8929" y2="640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75" r="14016" b="32535"/>
          <a:stretch/>
        </p:blipFill>
        <p:spPr bwMode="auto">
          <a:xfrm rot="16200000">
            <a:off x="1405334" y="3571251"/>
            <a:ext cx="528894" cy="2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8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alerta.wav"/>
          </p:stSnd>
        </p:sndAc>
      </p:transition>
    </mc:Choice>
    <mc:Fallback xmlns="">
      <p:transition spd="med">
        <p:fade/>
        <p:sndAc>
          <p:stSnd>
            <p:snd r:embed="rId9" name="alert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4352 L 0.37414 0.05394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413 0.05394 L 0.41337 0.05394 C 0.43107 0.05394 0.45278 0.09121 0.45278 0.12223 L 0.45278 0.19051 " pathEditMode="relative" rAng="0" ptsTypes="FfFF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6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78 0.19051 L 0.45278 0.27454 C 0.45278 0.31158 0.49167 0.35857 0.52361 0.35857 L 0.59445 0.35857 " pathEditMode="relative" rAng="0" ptsTypes="FfFF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8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243 0.36899 L 0.60243 0.31644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23" grpId="0"/>
      <p:bldP spid="21" grpId="0" animBg="1"/>
      <p:bldP spid="2" grpId="0" animBg="1"/>
      <p:bldP spid="3" grpId="0" animBg="1"/>
      <p:bldP spid="24" grpId="0" animBg="1"/>
    </p:bldLst>
  </p:timing>
</p:sld>
</file>

<file path=ppt/theme/theme1.xml><?xml version="1.0" encoding="utf-8"?>
<a:theme xmlns:a="http://schemas.openxmlformats.org/drawingml/2006/main" name="Alegria_Template_SlidesMania">
  <a:themeElements>
    <a:clrScheme name="Simple Light">
      <a:dk1>
        <a:srgbClr val="F3EAF6"/>
      </a:dk1>
      <a:lt1>
        <a:srgbClr val="EBDDEF"/>
      </a:lt1>
      <a:dk2>
        <a:srgbClr val="F7DAE6"/>
      </a:dk2>
      <a:lt2>
        <a:srgbClr val="F6C7D8"/>
      </a:lt2>
      <a:accent1>
        <a:srgbClr val="E4D5EB"/>
      </a:accent1>
      <a:accent2>
        <a:srgbClr val="F5D094"/>
      </a:accent2>
      <a:accent3>
        <a:srgbClr val="DCEEF2"/>
      </a:accent3>
      <a:accent4>
        <a:srgbClr val="C7D5E0"/>
      </a:accent4>
      <a:accent5>
        <a:srgbClr val="F7E7D1"/>
      </a:accent5>
      <a:accent6>
        <a:srgbClr val="DEC6E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uxtaposeVTI">
  <a:themeElements>
    <a:clrScheme name="AnalogousFromDarkSeedLeftStep">
      <a:dk1>
        <a:srgbClr val="000000"/>
      </a:dk1>
      <a:lt1>
        <a:srgbClr val="FFFFFF"/>
      </a:lt1>
      <a:dk2>
        <a:srgbClr val="302B1B"/>
      </a:dk2>
      <a:lt2>
        <a:srgbClr val="F0F3F3"/>
      </a:lt2>
      <a:accent1>
        <a:srgbClr val="E72D29"/>
      </a:accent1>
      <a:accent2>
        <a:srgbClr val="D51762"/>
      </a:accent2>
      <a:accent3>
        <a:srgbClr val="E729C3"/>
      </a:accent3>
      <a:accent4>
        <a:srgbClr val="A917D5"/>
      </a:accent4>
      <a:accent5>
        <a:srgbClr val="6C29E7"/>
      </a:accent5>
      <a:accent6>
        <a:srgbClr val="3943DB"/>
      </a:accent6>
      <a:hlink>
        <a:srgbClr val="823FBF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0133_Alegria_Template_SlidesMania</Template>
  <TotalTime>287</TotalTime>
  <Words>642</Words>
  <Application>Microsoft Office PowerPoint</Application>
  <PresentationFormat>Widescreen</PresentationFormat>
  <Paragraphs>105</Paragraphs>
  <Slides>31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Arial</vt:lpstr>
      <vt:lpstr>Arial Black</vt:lpstr>
      <vt:lpstr>Bahnschrift</vt:lpstr>
      <vt:lpstr>Bahnschrift SemiBold SemiConden</vt:lpstr>
      <vt:lpstr>Barlow Condensed</vt:lpstr>
      <vt:lpstr>Calibri</vt:lpstr>
      <vt:lpstr>Calibri Light</vt:lpstr>
      <vt:lpstr>Fira Sans</vt:lpstr>
      <vt:lpstr>Franklin Gothic Demi Cond</vt:lpstr>
      <vt:lpstr>Franklin Gothic Medium</vt:lpstr>
      <vt:lpstr>Homemade Apple</vt:lpstr>
      <vt:lpstr>Jokerman</vt:lpstr>
      <vt:lpstr>Poppins</vt:lpstr>
      <vt:lpstr>Times New Roman</vt:lpstr>
      <vt:lpstr>Wingdings</vt:lpstr>
      <vt:lpstr>Alegria_Template_SlidesMania</vt:lpstr>
      <vt:lpstr>JuxtaposeVTI</vt:lpstr>
      <vt:lpstr>Office Theme</vt:lpstr>
      <vt:lpstr>1_Office Theme</vt:lpstr>
      <vt:lpstr>Tema de Office</vt:lpstr>
      <vt:lpstr>PowerPoint Presentation</vt:lpstr>
      <vt:lpstr>PowerPoint Presentation</vt:lpstr>
      <vt:lpstr>PowerPoint Presentation</vt:lpstr>
      <vt:lpstr>WATCH THE VIDEO CLIP</vt:lpstr>
      <vt:lpstr>PowerPoint Presentation</vt:lpstr>
      <vt:lpstr>GROUPWORK</vt:lpstr>
      <vt:lpstr>PERFORMANCE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</vt:lpstr>
      <vt:lpstr>Use have to when something is necessary.</vt:lpstr>
      <vt:lpstr>For the past, use had to.</vt:lpstr>
      <vt:lpstr>We don’t need a subject when giving directions.</vt:lpstr>
      <vt:lpstr>PowerPoint Presentation</vt:lpstr>
      <vt:lpstr>Complete the sentences.</vt:lpstr>
      <vt:lpstr>Complete the sentences.</vt:lpstr>
      <vt:lpstr>Write directions to the park.</vt:lpstr>
      <vt:lpstr>Write directions to the park.</vt:lpstr>
      <vt:lpstr>PowerPoint Presentation</vt:lpstr>
      <vt:lpstr>Let’s draw a map from your home to school!</vt:lpstr>
      <vt:lpstr>True or False?</vt:lpstr>
      <vt:lpstr>True or False?</vt:lpstr>
      <vt:lpstr>True or False?</vt:lpstr>
      <vt:lpstr>WORKBOOK TIME</vt:lpstr>
      <vt:lpstr>GOODBYE!!!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loantranvp05@gmail.com</cp:lastModifiedBy>
  <cp:revision>33</cp:revision>
  <dcterms:created xsi:type="dcterms:W3CDTF">2021-01-28T16:30:58Z</dcterms:created>
  <dcterms:modified xsi:type="dcterms:W3CDTF">2024-01-12T11:31:34Z</dcterms:modified>
</cp:coreProperties>
</file>