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98" r:id="rId2"/>
    <p:sldId id="301" r:id="rId3"/>
    <p:sldId id="302" r:id="rId4"/>
    <p:sldId id="303" r:id="rId5"/>
  </p:sldIdLst>
  <p:sldSz cx="18288000" cy="10287000"/>
  <p:notesSz cx="6858000" cy="9144000"/>
  <p:embeddedFontLst>
    <p:embeddedFont>
      <p:font typeface="#9Slide03 BoosterNextFYBlack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15D"/>
    <a:srgbClr val="D7DE50"/>
    <a:srgbClr val="D3E051"/>
    <a:srgbClr val="6BA4DA"/>
    <a:srgbClr val="7BB7F8"/>
    <a:srgbClr val="E87D2D"/>
    <a:srgbClr val="FF0066"/>
    <a:srgbClr val="000000"/>
    <a:srgbClr val="FAF4E5"/>
    <a:srgbClr val="E1E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2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6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7" indent="0">
              <a:buNone/>
              <a:defRPr sz="2000" b="1"/>
            </a:lvl2pPr>
            <a:lvl3pPr marL="914490" indent="0">
              <a:buNone/>
              <a:defRPr sz="1800" b="1"/>
            </a:lvl3pPr>
            <a:lvl4pPr marL="1371738" indent="0">
              <a:buNone/>
              <a:defRPr sz="1601" b="1"/>
            </a:lvl4pPr>
            <a:lvl5pPr marL="1828983" indent="0">
              <a:buNone/>
              <a:defRPr sz="1601" b="1"/>
            </a:lvl5pPr>
            <a:lvl6pPr marL="2286228" indent="0">
              <a:buNone/>
              <a:defRPr sz="1601" b="1"/>
            </a:lvl6pPr>
            <a:lvl7pPr marL="2743475" indent="0">
              <a:buNone/>
              <a:defRPr sz="1601" b="1"/>
            </a:lvl7pPr>
            <a:lvl8pPr marL="3200721" indent="0">
              <a:buNone/>
              <a:defRPr sz="1601" b="1"/>
            </a:lvl8pPr>
            <a:lvl9pPr marL="3657966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7" indent="0">
              <a:buNone/>
              <a:defRPr sz="2000" b="1"/>
            </a:lvl2pPr>
            <a:lvl3pPr marL="914490" indent="0">
              <a:buNone/>
              <a:defRPr sz="1800" b="1"/>
            </a:lvl3pPr>
            <a:lvl4pPr marL="1371738" indent="0">
              <a:buNone/>
              <a:defRPr sz="1601" b="1"/>
            </a:lvl4pPr>
            <a:lvl5pPr marL="1828983" indent="0">
              <a:buNone/>
              <a:defRPr sz="1601" b="1"/>
            </a:lvl5pPr>
            <a:lvl6pPr marL="2286228" indent="0">
              <a:buNone/>
              <a:defRPr sz="1601" b="1"/>
            </a:lvl6pPr>
            <a:lvl7pPr marL="2743475" indent="0">
              <a:buNone/>
              <a:defRPr sz="1601" b="1"/>
            </a:lvl7pPr>
            <a:lvl8pPr marL="3200721" indent="0">
              <a:buNone/>
              <a:defRPr sz="1601" b="1"/>
            </a:lvl8pPr>
            <a:lvl9pPr marL="3657966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1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4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47" indent="0">
              <a:buNone/>
              <a:defRPr sz="1200"/>
            </a:lvl2pPr>
            <a:lvl3pPr marL="914490" indent="0">
              <a:buNone/>
              <a:defRPr sz="1001"/>
            </a:lvl3pPr>
            <a:lvl4pPr marL="1371738" indent="0">
              <a:buNone/>
              <a:defRPr sz="900"/>
            </a:lvl4pPr>
            <a:lvl5pPr marL="1828983" indent="0">
              <a:buNone/>
              <a:defRPr sz="900"/>
            </a:lvl5pPr>
            <a:lvl6pPr marL="2286228" indent="0">
              <a:buNone/>
              <a:defRPr sz="900"/>
            </a:lvl6pPr>
            <a:lvl7pPr marL="2743475" indent="0">
              <a:buNone/>
              <a:defRPr sz="900"/>
            </a:lvl7pPr>
            <a:lvl8pPr marL="3200721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47" indent="0">
              <a:buNone/>
              <a:defRPr sz="2801"/>
            </a:lvl2pPr>
            <a:lvl3pPr marL="914490" indent="0">
              <a:buNone/>
              <a:defRPr sz="2400"/>
            </a:lvl3pPr>
            <a:lvl4pPr marL="1371738" indent="0">
              <a:buNone/>
              <a:defRPr sz="2000"/>
            </a:lvl4pPr>
            <a:lvl5pPr marL="1828983" indent="0">
              <a:buNone/>
              <a:defRPr sz="2000"/>
            </a:lvl5pPr>
            <a:lvl6pPr marL="2286228" indent="0">
              <a:buNone/>
              <a:defRPr sz="2000"/>
            </a:lvl6pPr>
            <a:lvl7pPr marL="2743475" indent="0">
              <a:buNone/>
              <a:defRPr sz="2000"/>
            </a:lvl7pPr>
            <a:lvl8pPr marL="3200721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47" indent="0">
              <a:buNone/>
              <a:defRPr sz="1200"/>
            </a:lvl2pPr>
            <a:lvl3pPr marL="914490" indent="0">
              <a:buNone/>
              <a:defRPr sz="1001"/>
            </a:lvl3pPr>
            <a:lvl4pPr marL="1371738" indent="0">
              <a:buNone/>
              <a:defRPr sz="900"/>
            </a:lvl4pPr>
            <a:lvl5pPr marL="1828983" indent="0">
              <a:buNone/>
              <a:defRPr sz="900"/>
            </a:lvl5pPr>
            <a:lvl6pPr marL="2286228" indent="0">
              <a:buNone/>
              <a:defRPr sz="900"/>
            </a:lvl6pPr>
            <a:lvl7pPr marL="2743475" indent="0">
              <a:buNone/>
              <a:defRPr sz="900"/>
            </a:lvl7pPr>
            <a:lvl8pPr marL="3200721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3E44FC8B-4AF4-C0D1-3E45-11BACBBADEF7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4B6EF64-72BE-CB2E-572F-2BCE820B113D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0" name="Hình ảnh 9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C84805B8-8E50-B131-5F38-2B4B6CB643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5" indent="-342935" algn="l" defTabSz="9144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5" indent="-285780" algn="l" defTabSz="914490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1" indent="-228624" algn="l" defTabSz="9144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7" indent="-228624" algn="l" defTabSz="9144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2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2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90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7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0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8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8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5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1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690C1C0D-4A15-03BE-D94A-D72419831E6B}"/>
              </a:ext>
            </a:extLst>
          </p:cNvPr>
          <p:cNvSpPr>
            <a:spLocks noChangeAspect="1"/>
          </p:cNvSpPr>
          <p:nvPr/>
        </p:nvSpPr>
        <p:spPr>
          <a:xfrm>
            <a:off x="5136320" y="2707005"/>
            <a:ext cx="8202091" cy="2630196"/>
          </a:xfrm>
          <a:custGeom>
            <a:avLst/>
            <a:gdLst/>
            <a:ahLst/>
            <a:cxnLst/>
            <a:rect l="l" t="t" r="r" b="b"/>
            <a:pathLst>
              <a:path w="8202091" h="2630196">
                <a:moveTo>
                  <a:pt x="6952639" y="2411959"/>
                </a:moveTo>
                <a:cubicBezTo>
                  <a:pt x="6981900" y="2411959"/>
                  <a:pt x="7007097" y="2421712"/>
                  <a:pt x="7028230" y="2441220"/>
                </a:cubicBezTo>
                <a:cubicBezTo>
                  <a:pt x="7049363" y="2460727"/>
                  <a:pt x="7059929" y="2486736"/>
                  <a:pt x="7059929" y="2519248"/>
                </a:cubicBezTo>
                <a:cubicBezTo>
                  <a:pt x="7059929" y="2552573"/>
                  <a:pt x="7049363" y="2578583"/>
                  <a:pt x="7028230" y="2597277"/>
                </a:cubicBezTo>
                <a:cubicBezTo>
                  <a:pt x="7007910" y="2615159"/>
                  <a:pt x="6982713" y="2624100"/>
                  <a:pt x="6952639" y="2624100"/>
                </a:cubicBezTo>
                <a:cubicBezTo>
                  <a:pt x="6920941" y="2624100"/>
                  <a:pt x="6895743" y="2615159"/>
                  <a:pt x="6877049" y="2597277"/>
                </a:cubicBezTo>
                <a:cubicBezTo>
                  <a:pt x="6857542" y="2579395"/>
                  <a:pt x="6847789" y="2553386"/>
                  <a:pt x="6847789" y="2519248"/>
                </a:cubicBezTo>
                <a:cubicBezTo>
                  <a:pt x="6847789" y="2486736"/>
                  <a:pt x="6857542" y="2460727"/>
                  <a:pt x="6877049" y="2441220"/>
                </a:cubicBezTo>
                <a:cubicBezTo>
                  <a:pt x="6896557" y="2421712"/>
                  <a:pt x="6921753" y="2411959"/>
                  <a:pt x="6952639" y="2411959"/>
                </a:cubicBezTo>
                <a:close/>
                <a:moveTo>
                  <a:pt x="6863638" y="2181530"/>
                </a:moveTo>
                <a:lnTo>
                  <a:pt x="6863638" y="2182626"/>
                </a:lnTo>
                <a:lnTo>
                  <a:pt x="6861199" y="2188845"/>
                </a:lnTo>
                <a:close/>
                <a:moveTo>
                  <a:pt x="6460235" y="1775536"/>
                </a:moveTo>
                <a:cubicBezTo>
                  <a:pt x="6488683" y="1775536"/>
                  <a:pt x="6511441" y="1784071"/>
                  <a:pt x="6528511" y="1801140"/>
                </a:cubicBezTo>
                <a:cubicBezTo>
                  <a:pt x="6545579" y="1818208"/>
                  <a:pt x="6554113" y="1840967"/>
                  <a:pt x="6554113" y="1869415"/>
                </a:cubicBezTo>
                <a:lnTo>
                  <a:pt x="6554113" y="2520468"/>
                </a:lnTo>
                <a:cubicBezTo>
                  <a:pt x="6554113" y="2548916"/>
                  <a:pt x="6545579" y="2571674"/>
                  <a:pt x="6528511" y="2588743"/>
                </a:cubicBezTo>
                <a:cubicBezTo>
                  <a:pt x="6511441" y="2605812"/>
                  <a:pt x="6488683" y="2614346"/>
                  <a:pt x="6460235" y="2614346"/>
                </a:cubicBezTo>
                <a:cubicBezTo>
                  <a:pt x="6431787" y="2614346"/>
                  <a:pt x="6409029" y="2605812"/>
                  <a:pt x="6391960" y="2588743"/>
                </a:cubicBezTo>
                <a:cubicBezTo>
                  <a:pt x="6374891" y="2571674"/>
                  <a:pt x="6366357" y="2548916"/>
                  <a:pt x="6366357" y="2520468"/>
                </a:cubicBezTo>
                <a:lnTo>
                  <a:pt x="6366357" y="1869415"/>
                </a:lnTo>
                <a:cubicBezTo>
                  <a:pt x="6366357" y="1840967"/>
                  <a:pt x="6374891" y="1818208"/>
                  <a:pt x="6391960" y="1801140"/>
                </a:cubicBezTo>
                <a:cubicBezTo>
                  <a:pt x="6409029" y="1784071"/>
                  <a:pt x="6431787" y="1775536"/>
                  <a:pt x="6460235" y="1775536"/>
                </a:cubicBezTo>
                <a:close/>
                <a:moveTo>
                  <a:pt x="3594429" y="1775536"/>
                </a:moveTo>
                <a:cubicBezTo>
                  <a:pt x="3610685" y="1775536"/>
                  <a:pt x="3624909" y="1778381"/>
                  <a:pt x="3637101" y="1784071"/>
                </a:cubicBezTo>
                <a:cubicBezTo>
                  <a:pt x="3650106" y="1790573"/>
                  <a:pt x="3662298" y="1801546"/>
                  <a:pt x="3673677" y="1816989"/>
                </a:cubicBezTo>
                <a:lnTo>
                  <a:pt x="3987011" y="2255901"/>
                </a:lnTo>
                <a:lnTo>
                  <a:pt x="3987011" y="1866976"/>
                </a:lnTo>
                <a:lnTo>
                  <a:pt x="3980915" y="1870634"/>
                </a:lnTo>
                <a:cubicBezTo>
                  <a:pt x="3980915" y="1842186"/>
                  <a:pt x="3990205" y="1819428"/>
                  <a:pt x="4008785" y="1802359"/>
                </a:cubicBezTo>
                <a:cubicBezTo>
                  <a:pt x="4026553" y="1785290"/>
                  <a:pt x="4049165" y="1776756"/>
                  <a:pt x="4076623" y="1776756"/>
                </a:cubicBezTo>
                <a:cubicBezTo>
                  <a:pt x="4103280" y="1776756"/>
                  <a:pt x="4125893" y="1785290"/>
                  <a:pt x="4144460" y="1802359"/>
                </a:cubicBezTo>
                <a:cubicBezTo>
                  <a:pt x="4163039" y="1819428"/>
                  <a:pt x="4172329" y="1841780"/>
                  <a:pt x="4172329" y="1869415"/>
                </a:cubicBezTo>
                <a:lnTo>
                  <a:pt x="4172329" y="2525344"/>
                </a:lnTo>
                <a:cubicBezTo>
                  <a:pt x="4172329" y="2550541"/>
                  <a:pt x="4164221" y="2572487"/>
                  <a:pt x="4148003" y="2591181"/>
                </a:cubicBezTo>
                <a:cubicBezTo>
                  <a:pt x="4132598" y="2609063"/>
                  <a:pt x="4110709" y="2618004"/>
                  <a:pt x="4082337" y="2618004"/>
                </a:cubicBezTo>
                <a:cubicBezTo>
                  <a:pt x="4065307" y="2618004"/>
                  <a:pt x="4049495" y="2614752"/>
                  <a:pt x="4034903" y="2608250"/>
                </a:cubicBezTo>
                <a:cubicBezTo>
                  <a:pt x="4021937" y="2602560"/>
                  <a:pt x="4009370" y="2591587"/>
                  <a:pt x="3997203" y="2575331"/>
                </a:cubicBezTo>
                <a:lnTo>
                  <a:pt x="3687089" y="2168119"/>
                </a:lnTo>
                <a:lnTo>
                  <a:pt x="3687089" y="2525344"/>
                </a:lnTo>
                <a:cubicBezTo>
                  <a:pt x="3687089" y="2552980"/>
                  <a:pt x="3678147" y="2575331"/>
                  <a:pt x="3660266" y="2592400"/>
                </a:cubicBezTo>
                <a:cubicBezTo>
                  <a:pt x="3641571" y="2609469"/>
                  <a:pt x="3619219" y="2618004"/>
                  <a:pt x="3593210" y="2618004"/>
                </a:cubicBezTo>
                <a:cubicBezTo>
                  <a:pt x="3566387" y="2618004"/>
                  <a:pt x="3544036" y="2609469"/>
                  <a:pt x="3526154" y="2592400"/>
                </a:cubicBezTo>
                <a:cubicBezTo>
                  <a:pt x="3508272" y="2575331"/>
                  <a:pt x="3499331" y="2552573"/>
                  <a:pt x="3499331" y="2524125"/>
                </a:cubicBezTo>
                <a:lnTo>
                  <a:pt x="3499331" y="1879168"/>
                </a:lnTo>
                <a:cubicBezTo>
                  <a:pt x="3499331" y="1863725"/>
                  <a:pt x="3500957" y="1850720"/>
                  <a:pt x="3504208" y="1840154"/>
                </a:cubicBezTo>
                <a:cubicBezTo>
                  <a:pt x="3507460" y="1828775"/>
                  <a:pt x="3513149" y="1817802"/>
                  <a:pt x="3521277" y="1807236"/>
                </a:cubicBezTo>
                <a:cubicBezTo>
                  <a:pt x="3527779" y="1798295"/>
                  <a:pt x="3537533" y="1790573"/>
                  <a:pt x="3550538" y="1784071"/>
                </a:cubicBezTo>
                <a:cubicBezTo>
                  <a:pt x="3561917" y="1778381"/>
                  <a:pt x="3576547" y="1775536"/>
                  <a:pt x="3594429" y="1775536"/>
                </a:cubicBezTo>
                <a:close/>
                <a:moveTo>
                  <a:pt x="1852573" y="1775536"/>
                </a:moveTo>
                <a:cubicBezTo>
                  <a:pt x="1881021" y="1775536"/>
                  <a:pt x="1903780" y="1784071"/>
                  <a:pt x="1920849" y="1801140"/>
                </a:cubicBezTo>
                <a:cubicBezTo>
                  <a:pt x="1937917" y="1818208"/>
                  <a:pt x="1946452" y="1840967"/>
                  <a:pt x="1946452" y="1869415"/>
                </a:cubicBezTo>
                <a:lnTo>
                  <a:pt x="1946452" y="2098624"/>
                </a:lnTo>
                <a:lnTo>
                  <a:pt x="2257348" y="2098624"/>
                </a:lnTo>
                <a:lnTo>
                  <a:pt x="2257348" y="1869415"/>
                </a:lnTo>
                <a:cubicBezTo>
                  <a:pt x="2257348" y="1840967"/>
                  <a:pt x="2265883" y="1818208"/>
                  <a:pt x="2282951" y="1801140"/>
                </a:cubicBezTo>
                <a:cubicBezTo>
                  <a:pt x="2300020" y="1784071"/>
                  <a:pt x="2322778" y="1775536"/>
                  <a:pt x="2351226" y="1775536"/>
                </a:cubicBezTo>
                <a:cubicBezTo>
                  <a:pt x="2379674" y="1775536"/>
                  <a:pt x="2402433" y="1784071"/>
                  <a:pt x="2419502" y="1801140"/>
                </a:cubicBezTo>
                <a:cubicBezTo>
                  <a:pt x="2436570" y="1818208"/>
                  <a:pt x="2445105" y="1840967"/>
                  <a:pt x="2445105" y="1869415"/>
                </a:cubicBezTo>
                <a:lnTo>
                  <a:pt x="2445105" y="2520468"/>
                </a:lnTo>
                <a:cubicBezTo>
                  <a:pt x="2445105" y="2548916"/>
                  <a:pt x="2436570" y="2571674"/>
                  <a:pt x="2419502" y="2588743"/>
                </a:cubicBezTo>
                <a:cubicBezTo>
                  <a:pt x="2402433" y="2605812"/>
                  <a:pt x="2379674" y="2614346"/>
                  <a:pt x="2351226" y="2614346"/>
                </a:cubicBezTo>
                <a:cubicBezTo>
                  <a:pt x="2322778" y="2614346"/>
                  <a:pt x="2300020" y="2605812"/>
                  <a:pt x="2282951" y="2588743"/>
                </a:cubicBezTo>
                <a:cubicBezTo>
                  <a:pt x="2265883" y="2571674"/>
                  <a:pt x="2257348" y="2548916"/>
                  <a:pt x="2257348" y="2520468"/>
                </a:cubicBezTo>
                <a:lnTo>
                  <a:pt x="2257348" y="2266874"/>
                </a:lnTo>
                <a:lnTo>
                  <a:pt x="1946452" y="2266874"/>
                </a:lnTo>
                <a:lnTo>
                  <a:pt x="1946452" y="2520468"/>
                </a:lnTo>
                <a:cubicBezTo>
                  <a:pt x="1946452" y="2548916"/>
                  <a:pt x="1937917" y="2571674"/>
                  <a:pt x="1920849" y="2588743"/>
                </a:cubicBezTo>
                <a:cubicBezTo>
                  <a:pt x="1903780" y="2605812"/>
                  <a:pt x="1881021" y="2614346"/>
                  <a:pt x="1852573" y="2614346"/>
                </a:cubicBezTo>
                <a:cubicBezTo>
                  <a:pt x="1824125" y="2614346"/>
                  <a:pt x="1801367" y="2605812"/>
                  <a:pt x="1784298" y="2588743"/>
                </a:cubicBezTo>
                <a:cubicBezTo>
                  <a:pt x="1767230" y="2571674"/>
                  <a:pt x="1758695" y="2548916"/>
                  <a:pt x="1758695" y="2520468"/>
                </a:cubicBezTo>
                <a:lnTo>
                  <a:pt x="1758695" y="1869415"/>
                </a:lnTo>
                <a:cubicBezTo>
                  <a:pt x="1758695" y="1840967"/>
                  <a:pt x="1767230" y="1818208"/>
                  <a:pt x="1784298" y="1801140"/>
                </a:cubicBezTo>
                <a:cubicBezTo>
                  <a:pt x="1801367" y="1784071"/>
                  <a:pt x="1824125" y="1775536"/>
                  <a:pt x="1852573" y="1775536"/>
                </a:cubicBezTo>
                <a:close/>
                <a:moveTo>
                  <a:pt x="1003629" y="1775536"/>
                </a:moveTo>
                <a:cubicBezTo>
                  <a:pt x="1019885" y="1775536"/>
                  <a:pt x="1034110" y="1778381"/>
                  <a:pt x="1046302" y="1784071"/>
                </a:cubicBezTo>
                <a:cubicBezTo>
                  <a:pt x="1059306" y="1790573"/>
                  <a:pt x="1071498" y="1801546"/>
                  <a:pt x="1082878" y="1816989"/>
                </a:cubicBezTo>
                <a:lnTo>
                  <a:pt x="1396212" y="2255901"/>
                </a:lnTo>
                <a:lnTo>
                  <a:pt x="1396212" y="1866976"/>
                </a:lnTo>
                <a:lnTo>
                  <a:pt x="1390117" y="1870634"/>
                </a:lnTo>
                <a:cubicBezTo>
                  <a:pt x="1390117" y="1842186"/>
                  <a:pt x="1399406" y="1819428"/>
                  <a:pt x="1417986" y="1802359"/>
                </a:cubicBezTo>
                <a:cubicBezTo>
                  <a:pt x="1435754" y="1785290"/>
                  <a:pt x="1458366" y="1776756"/>
                  <a:pt x="1485823" y="1776756"/>
                </a:cubicBezTo>
                <a:cubicBezTo>
                  <a:pt x="1512480" y="1776756"/>
                  <a:pt x="1535093" y="1785290"/>
                  <a:pt x="1553660" y="1802359"/>
                </a:cubicBezTo>
                <a:cubicBezTo>
                  <a:pt x="1572240" y="1819428"/>
                  <a:pt x="1581530" y="1841780"/>
                  <a:pt x="1581530" y="1869415"/>
                </a:cubicBezTo>
                <a:lnTo>
                  <a:pt x="1581530" y="2525344"/>
                </a:lnTo>
                <a:cubicBezTo>
                  <a:pt x="1581530" y="2550541"/>
                  <a:pt x="1573421" y="2572487"/>
                  <a:pt x="1557203" y="2591181"/>
                </a:cubicBezTo>
                <a:cubicBezTo>
                  <a:pt x="1541798" y="2609063"/>
                  <a:pt x="1519910" y="2618004"/>
                  <a:pt x="1491538" y="2618004"/>
                </a:cubicBezTo>
                <a:cubicBezTo>
                  <a:pt x="1474508" y="2618004"/>
                  <a:pt x="1458696" y="2614752"/>
                  <a:pt x="1444104" y="2608250"/>
                </a:cubicBezTo>
                <a:cubicBezTo>
                  <a:pt x="1431137" y="2602560"/>
                  <a:pt x="1418571" y="2591587"/>
                  <a:pt x="1406404" y="2575331"/>
                </a:cubicBezTo>
                <a:lnTo>
                  <a:pt x="1096289" y="2168119"/>
                </a:lnTo>
                <a:lnTo>
                  <a:pt x="1096289" y="2525344"/>
                </a:lnTo>
                <a:cubicBezTo>
                  <a:pt x="1096289" y="2552980"/>
                  <a:pt x="1087348" y="2575331"/>
                  <a:pt x="1069467" y="2592400"/>
                </a:cubicBezTo>
                <a:cubicBezTo>
                  <a:pt x="1050772" y="2609469"/>
                  <a:pt x="1028420" y="2618004"/>
                  <a:pt x="1002410" y="2618004"/>
                </a:cubicBezTo>
                <a:cubicBezTo>
                  <a:pt x="975588" y="2618004"/>
                  <a:pt x="953236" y="2609469"/>
                  <a:pt x="935355" y="2592400"/>
                </a:cubicBezTo>
                <a:cubicBezTo>
                  <a:pt x="917473" y="2575331"/>
                  <a:pt x="908532" y="2552573"/>
                  <a:pt x="908532" y="2524125"/>
                </a:cubicBezTo>
                <a:lnTo>
                  <a:pt x="908532" y="1879168"/>
                </a:lnTo>
                <a:cubicBezTo>
                  <a:pt x="908532" y="1863725"/>
                  <a:pt x="910157" y="1850720"/>
                  <a:pt x="913409" y="1840154"/>
                </a:cubicBezTo>
                <a:cubicBezTo>
                  <a:pt x="916660" y="1828775"/>
                  <a:pt x="922349" y="1817802"/>
                  <a:pt x="930477" y="1807236"/>
                </a:cubicBezTo>
                <a:cubicBezTo>
                  <a:pt x="936980" y="1798295"/>
                  <a:pt x="946733" y="1790573"/>
                  <a:pt x="959739" y="1784071"/>
                </a:cubicBezTo>
                <a:cubicBezTo>
                  <a:pt x="971117" y="1778381"/>
                  <a:pt x="985748" y="1775536"/>
                  <a:pt x="1003629" y="1775536"/>
                </a:cubicBezTo>
                <a:close/>
                <a:moveTo>
                  <a:pt x="6984339" y="1765783"/>
                </a:moveTo>
                <a:cubicBezTo>
                  <a:pt x="7022541" y="1765783"/>
                  <a:pt x="7057491" y="1770660"/>
                  <a:pt x="7089190" y="1780413"/>
                </a:cubicBezTo>
                <a:cubicBezTo>
                  <a:pt x="7121701" y="1790167"/>
                  <a:pt x="7149337" y="1804797"/>
                  <a:pt x="7172095" y="1824304"/>
                </a:cubicBezTo>
                <a:cubicBezTo>
                  <a:pt x="7194853" y="1843812"/>
                  <a:pt x="7213141" y="1868196"/>
                  <a:pt x="7226959" y="1897456"/>
                </a:cubicBezTo>
                <a:cubicBezTo>
                  <a:pt x="7240777" y="1927530"/>
                  <a:pt x="7247685" y="1962480"/>
                  <a:pt x="7247685" y="2002308"/>
                </a:cubicBezTo>
                <a:cubicBezTo>
                  <a:pt x="7247685" y="2061642"/>
                  <a:pt x="7229805" y="2109191"/>
                  <a:pt x="7194041" y="2144954"/>
                </a:cubicBezTo>
                <a:cubicBezTo>
                  <a:pt x="7159091" y="2179904"/>
                  <a:pt x="7108291" y="2208352"/>
                  <a:pt x="7041641" y="2230298"/>
                </a:cubicBezTo>
                <a:lnTo>
                  <a:pt x="7041641" y="2268093"/>
                </a:lnTo>
                <a:cubicBezTo>
                  <a:pt x="7041641" y="2294103"/>
                  <a:pt x="7033919" y="2314829"/>
                  <a:pt x="7018477" y="2330272"/>
                </a:cubicBezTo>
                <a:cubicBezTo>
                  <a:pt x="7003033" y="2345715"/>
                  <a:pt x="6981087" y="2353437"/>
                  <a:pt x="6952639" y="2353437"/>
                </a:cubicBezTo>
                <a:cubicBezTo>
                  <a:pt x="6925005" y="2353437"/>
                  <a:pt x="6903059" y="2345309"/>
                  <a:pt x="6886803" y="2329053"/>
                </a:cubicBezTo>
                <a:cubicBezTo>
                  <a:pt x="6871359" y="2313610"/>
                  <a:pt x="6863638" y="2292884"/>
                  <a:pt x="6863638" y="2266874"/>
                </a:cubicBezTo>
                <a:lnTo>
                  <a:pt x="6863638" y="2182626"/>
                </a:lnTo>
                <a:lnTo>
                  <a:pt x="6885583" y="2126666"/>
                </a:lnTo>
                <a:cubicBezTo>
                  <a:pt x="6901027" y="2111223"/>
                  <a:pt x="6919315" y="2100250"/>
                  <a:pt x="6940447" y="2093748"/>
                </a:cubicBezTo>
                <a:cubicBezTo>
                  <a:pt x="6982713" y="2082368"/>
                  <a:pt x="7011974" y="2070989"/>
                  <a:pt x="7028230" y="2059610"/>
                </a:cubicBezTo>
                <a:cubicBezTo>
                  <a:pt x="7045299" y="2047418"/>
                  <a:pt x="7053833" y="2031162"/>
                  <a:pt x="7053833" y="2010842"/>
                </a:cubicBezTo>
                <a:cubicBezTo>
                  <a:pt x="7053833" y="1992148"/>
                  <a:pt x="7047737" y="1976704"/>
                  <a:pt x="7035545" y="1964512"/>
                </a:cubicBezTo>
                <a:cubicBezTo>
                  <a:pt x="7023353" y="1952320"/>
                  <a:pt x="7003033" y="1946224"/>
                  <a:pt x="6974585" y="1946224"/>
                </a:cubicBezTo>
                <a:cubicBezTo>
                  <a:pt x="6955891" y="1946224"/>
                  <a:pt x="6938822" y="1951101"/>
                  <a:pt x="6923379" y="1960855"/>
                </a:cubicBezTo>
                <a:cubicBezTo>
                  <a:pt x="6907123" y="1971421"/>
                  <a:pt x="6892492" y="1984020"/>
                  <a:pt x="6879487" y="1998650"/>
                </a:cubicBezTo>
                <a:cubicBezTo>
                  <a:pt x="6868108" y="2013280"/>
                  <a:pt x="6857135" y="2024253"/>
                  <a:pt x="6846569" y="2031568"/>
                </a:cubicBezTo>
                <a:cubicBezTo>
                  <a:pt x="6835190" y="2038883"/>
                  <a:pt x="6819340" y="2042541"/>
                  <a:pt x="6799020" y="2042541"/>
                </a:cubicBezTo>
                <a:cubicBezTo>
                  <a:pt x="6771385" y="2042541"/>
                  <a:pt x="6750252" y="2034007"/>
                  <a:pt x="6735622" y="2016938"/>
                </a:cubicBezTo>
                <a:cubicBezTo>
                  <a:pt x="6720991" y="1999869"/>
                  <a:pt x="6713677" y="1979143"/>
                  <a:pt x="6713677" y="1954759"/>
                </a:cubicBezTo>
                <a:cubicBezTo>
                  <a:pt x="6713677" y="1929562"/>
                  <a:pt x="6718553" y="1908836"/>
                  <a:pt x="6728307" y="1892580"/>
                </a:cubicBezTo>
                <a:cubicBezTo>
                  <a:pt x="6738873" y="1875511"/>
                  <a:pt x="6747813" y="1863319"/>
                  <a:pt x="6755129" y="1856004"/>
                </a:cubicBezTo>
                <a:cubicBezTo>
                  <a:pt x="6778700" y="1829994"/>
                  <a:pt x="6808774" y="1808455"/>
                  <a:pt x="6845349" y="1791386"/>
                </a:cubicBezTo>
                <a:cubicBezTo>
                  <a:pt x="6881926" y="1774317"/>
                  <a:pt x="6928255" y="1765783"/>
                  <a:pt x="6984339" y="1765783"/>
                </a:cubicBezTo>
                <a:close/>
                <a:moveTo>
                  <a:pt x="5854826" y="1763344"/>
                </a:moveTo>
                <a:cubicBezTo>
                  <a:pt x="5911722" y="1763344"/>
                  <a:pt x="5961709" y="1770660"/>
                  <a:pt x="6004787" y="1785290"/>
                </a:cubicBezTo>
                <a:cubicBezTo>
                  <a:pt x="6047053" y="1799920"/>
                  <a:pt x="6090538" y="1826336"/>
                  <a:pt x="6135242" y="1864538"/>
                </a:cubicBezTo>
                <a:cubicBezTo>
                  <a:pt x="6157187" y="1882420"/>
                  <a:pt x="6171818" y="1900301"/>
                  <a:pt x="6179133" y="1918183"/>
                </a:cubicBezTo>
                <a:cubicBezTo>
                  <a:pt x="6186449" y="1935252"/>
                  <a:pt x="6190106" y="1951914"/>
                  <a:pt x="6190106" y="1968170"/>
                </a:cubicBezTo>
                <a:cubicBezTo>
                  <a:pt x="6190919" y="1995805"/>
                  <a:pt x="6182791" y="2017751"/>
                  <a:pt x="6165722" y="2034007"/>
                </a:cubicBezTo>
                <a:cubicBezTo>
                  <a:pt x="6147841" y="2050263"/>
                  <a:pt x="6127927" y="2058391"/>
                  <a:pt x="6105981" y="2058391"/>
                </a:cubicBezTo>
                <a:cubicBezTo>
                  <a:pt x="6092977" y="2058391"/>
                  <a:pt x="6078753" y="2055139"/>
                  <a:pt x="6063309" y="2048637"/>
                </a:cubicBezTo>
                <a:cubicBezTo>
                  <a:pt x="6048679" y="2042947"/>
                  <a:pt x="6035267" y="2033194"/>
                  <a:pt x="6023075" y="2019376"/>
                </a:cubicBezTo>
                <a:cubicBezTo>
                  <a:pt x="6005194" y="1999869"/>
                  <a:pt x="5983249" y="1982394"/>
                  <a:pt x="5957239" y="1966951"/>
                </a:cubicBezTo>
                <a:cubicBezTo>
                  <a:pt x="5931229" y="1952320"/>
                  <a:pt x="5899123" y="1945005"/>
                  <a:pt x="5860922" y="1945005"/>
                </a:cubicBezTo>
                <a:cubicBezTo>
                  <a:pt x="5791021" y="1945005"/>
                  <a:pt x="5737377" y="1967357"/>
                  <a:pt x="5699987" y="2012061"/>
                </a:cubicBezTo>
                <a:cubicBezTo>
                  <a:pt x="5662599" y="2056765"/>
                  <a:pt x="5643905" y="2118944"/>
                  <a:pt x="5643905" y="2198599"/>
                </a:cubicBezTo>
                <a:cubicBezTo>
                  <a:pt x="5643905" y="2235175"/>
                  <a:pt x="5649594" y="2269312"/>
                  <a:pt x="5660973" y="2301012"/>
                </a:cubicBezTo>
                <a:cubicBezTo>
                  <a:pt x="5671539" y="2331085"/>
                  <a:pt x="5686983" y="2356688"/>
                  <a:pt x="5707303" y="2377821"/>
                </a:cubicBezTo>
                <a:cubicBezTo>
                  <a:pt x="5726810" y="2398954"/>
                  <a:pt x="5749975" y="2414803"/>
                  <a:pt x="5776797" y="2425370"/>
                </a:cubicBezTo>
                <a:cubicBezTo>
                  <a:pt x="5804433" y="2436749"/>
                  <a:pt x="5833287" y="2442439"/>
                  <a:pt x="5863360" y="2442439"/>
                </a:cubicBezTo>
                <a:cubicBezTo>
                  <a:pt x="5913754" y="2442439"/>
                  <a:pt x="5953988" y="2431872"/>
                  <a:pt x="5984061" y="2410739"/>
                </a:cubicBezTo>
                <a:cubicBezTo>
                  <a:pt x="6013322" y="2390419"/>
                  <a:pt x="6030391" y="2359127"/>
                  <a:pt x="6035267" y="2316861"/>
                </a:cubicBezTo>
                <a:lnTo>
                  <a:pt x="5913348" y="2316861"/>
                </a:lnTo>
                <a:cubicBezTo>
                  <a:pt x="5884899" y="2316861"/>
                  <a:pt x="5862141" y="2309546"/>
                  <a:pt x="5845073" y="2294916"/>
                </a:cubicBezTo>
                <a:cubicBezTo>
                  <a:pt x="5828003" y="2280285"/>
                  <a:pt x="5819469" y="2259965"/>
                  <a:pt x="5819469" y="2233956"/>
                </a:cubicBezTo>
                <a:cubicBezTo>
                  <a:pt x="5819469" y="2208759"/>
                  <a:pt x="5828003" y="2188032"/>
                  <a:pt x="5845073" y="2171776"/>
                </a:cubicBezTo>
                <a:cubicBezTo>
                  <a:pt x="5861329" y="2156333"/>
                  <a:pt x="5884087" y="2148612"/>
                  <a:pt x="5913348" y="2148612"/>
                </a:cubicBezTo>
                <a:lnTo>
                  <a:pt x="6115735" y="2148612"/>
                </a:lnTo>
                <a:lnTo>
                  <a:pt x="6113297" y="2153488"/>
                </a:lnTo>
                <a:cubicBezTo>
                  <a:pt x="6158001" y="2153488"/>
                  <a:pt x="6188481" y="2164055"/>
                  <a:pt x="6204737" y="2185187"/>
                </a:cubicBezTo>
                <a:cubicBezTo>
                  <a:pt x="6220993" y="2206320"/>
                  <a:pt x="6229121" y="2234362"/>
                  <a:pt x="6229121" y="2269312"/>
                </a:cubicBezTo>
                <a:cubicBezTo>
                  <a:pt x="6229121" y="2319706"/>
                  <a:pt x="6220586" y="2366848"/>
                  <a:pt x="6203517" y="2410739"/>
                </a:cubicBezTo>
                <a:cubicBezTo>
                  <a:pt x="6186449" y="2454631"/>
                  <a:pt x="6161657" y="2492832"/>
                  <a:pt x="6129147" y="2525344"/>
                </a:cubicBezTo>
                <a:cubicBezTo>
                  <a:pt x="6095821" y="2558669"/>
                  <a:pt x="6055587" y="2584272"/>
                  <a:pt x="6008445" y="2602154"/>
                </a:cubicBezTo>
                <a:cubicBezTo>
                  <a:pt x="5959677" y="2620848"/>
                  <a:pt x="5906033" y="2630196"/>
                  <a:pt x="5847511" y="2630196"/>
                </a:cubicBezTo>
                <a:cubicBezTo>
                  <a:pt x="5788989" y="2630196"/>
                  <a:pt x="5735751" y="2620036"/>
                  <a:pt x="5687795" y="2599715"/>
                </a:cubicBezTo>
                <a:cubicBezTo>
                  <a:pt x="5638215" y="2578583"/>
                  <a:pt x="5595949" y="2549322"/>
                  <a:pt x="5560999" y="2511933"/>
                </a:cubicBezTo>
                <a:cubicBezTo>
                  <a:pt x="5525235" y="2474544"/>
                  <a:pt x="5497194" y="2429434"/>
                  <a:pt x="5476874" y="2376602"/>
                </a:cubicBezTo>
                <a:cubicBezTo>
                  <a:pt x="5456553" y="2325396"/>
                  <a:pt x="5446394" y="2266874"/>
                  <a:pt x="5446394" y="2201037"/>
                </a:cubicBezTo>
                <a:cubicBezTo>
                  <a:pt x="5446394" y="2135200"/>
                  <a:pt x="5456961" y="2075053"/>
                  <a:pt x="5478093" y="2020596"/>
                </a:cubicBezTo>
                <a:cubicBezTo>
                  <a:pt x="5498413" y="1966951"/>
                  <a:pt x="5527267" y="1921028"/>
                  <a:pt x="5564657" y="1882826"/>
                </a:cubicBezTo>
                <a:cubicBezTo>
                  <a:pt x="5601232" y="1844624"/>
                  <a:pt x="5644311" y="1815364"/>
                  <a:pt x="5693891" y="1795044"/>
                </a:cubicBezTo>
                <a:cubicBezTo>
                  <a:pt x="5745098" y="1773911"/>
                  <a:pt x="5798743" y="1763344"/>
                  <a:pt x="5854826" y="1763344"/>
                </a:cubicBezTo>
                <a:close/>
                <a:moveTo>
                  <a:pt x="4721351" y="1763344"/>
                </a:moveTo>
                <a:cubicBezTo>
                  <a:pt x="4778247" y="1763344"/>
                  <a:pt x="4828235" y="1770660"/>
                  <a:pt x="4871313" y="1785290"/>
                </a:cubicBezTo>
                <a:cubicBezTo>
                  <a:pt x="4913578" y="1799920"/>
                  <a:pt x="4957063" y="1826336"/>
                  <a:pt x="5001767" y="1864538"/>
                </a:cubicBezTo>
                <a:cubicBezTo>
                  <a:pt x="5023713" y="1882420"/>
                  <a:pt x="5038343" y="1900301"/>
                  <a:pt x="5045658" y="1918183"/>
                </a:cubicBezTo>
                <a:cubicBezTo>
                  <a:pt x="5052973" y="1935252"/>
                  <a:pt x="5056631" y="1951914"/>
                  <a:pt x="5056631" y="1968170"/>
                </a:cubicBezTo>
                <a:cubicBezTo>
                  <a:pt x="5057443" y="1995805"/>
                  <a:pt x="5049315" y="2017751"/>
                  <a:pt x="5032247" y="2034007"/>
                </a:cubicBezTo>
                <a:cubicBezTo>
                  <a:pt x="5014365" y="2050263"/>
                  <a:pt x="4994451" y="2058391"/>
                  <a:pt x="4972506" y="2058391"/>
                </a:cubicBezTo>
                <a:cubicBezTo>
                  <a:pt x="4959501" y="2058391"/>
                  <a:pt x="4945277" y="2055139"/>
                  <a:pt x="4929834" y="2048637"/>
                </a:cubicBezTo>
                <a:cubicBezTo>
                  <a:pt x="4915203" y="2042947"/>
                  <a:pt x="4901793" y="2033194"/>
                  <a:pt x="4889601" y="2019376"/>
                </a:cubicBezTo>
                <a:cubicBezTo>
                  <a:pt x="4871719" y="1999869"/>
                  <a:pt x="4849773" y="1982394"/>
                  <a:pt x="4823763" y="1966951"/>
                </a:cubicBezTo>
                <a:cubicBezTo>
                  <a:pt x="4797755" y="1952320"/>
                  <a:pt x="4765648" y="1945005"/>
                  <a:pt x="4727447" y="1945005"/>
                </a:cubicBezTo>
                <a:cubicBezTo>
                  <a:pt x="4657546" y="1945005"/>
                  <a:pt x="4603901" y="1967357"/>
                  <a:pt x="4566513" y="2012061"/>
                </a:cubicBezTo>
                <a:cubicBezTo>
                  <a:pt x="4529123" y="2056765"/>
                  <a:pt x="4510429" y="2118944"/>
                  <a:pt x="4510429" y="2198599"/>
                </a:cubicBezTo>
                <a:cubicBezTo>
                  <a:pt x="4510429" y="2235175"/>
                  <a:pt x="4516119" y="2269312"/>
                  <a:pt x="4527498" y="2301012"/>
                </a:cubicBezTo>
                <a:cubicBezTo>
                  <a:pt x="4538065" y="2331085"/>
                  <a:pt x="4553507" y="2356688"/>
                  <a:pt x="4573828" y="2377821"/>
                </a:cubicBezTo>
                <a:cubicBezTo>
                  <a:pt x="4593335" y="2398954"/>
                  <a:pt x="4616499" y="2414803"/>
                  <a:pt x="4643322" y="2425370"/>
                </a:cubicBezTo>
                <a:cubicBezTo>
                  <a:pt x="4670957" y="2436749"/>
                  <a:pt x="4699811" y="2442439"/>
                  <a:pt x="4729885" y="2442439"/>
                </a:cubicBezTo>
                <a:cubicBezTo>
                  <a:pt x="4780279" y="2442439"/>
                  <a:pt x="4820512" y="2431872"/>
                  <a:pt x="4850586" y="2410739"/>
                </a:cubicBezTo>
                <a:cubicBezTo>
                  <a:pt x="4879847" y="2390419"/>
                  <a:pt x="4896915" y="2359127"/>
                  <a:pt x="4901793" y="2316861"/>
                </a:cubicBezTo>
                <a:lnTo>
                  <a:pt x="4779872" y="2316861"/>
                </a:lnTo>
                <a:cubicBezTo>
                  <a:pt x="4751425" y="2316861"/>
                  <a:pt x="4728666" y="2309546"/>
                  <a:pt x="4711597" y="2294916"/>
                </a:cubicBezTo>
                <a:cubicBezTo>
                  <a:pt x="4694529" y="2280285"/>
                  <a:pt x="4685994" y="2259965"/>
                  <a:pt x="4685994" y="2233956"/>
                </a:cubicBezTo>
                <a:cubicBezTo>
                  <a:pt x="4685994" y="2208759"/>
                  <a:pt x="4694529" y="2188032"/>
                  <a:pt x="4711597" y="2171776"/>
                </a:cubicBezTo>
                <a:cubicBezTo>
                  <a:pt x="4727853" y="2156333"/>
                  <a:pt x="4750612" y="2148612"/>
                  <a:pt x="4779872" y="2148612"/>
                </a:cubicBezTo>
                <a:lnTo>
                  <a:pt x="4982260" y="2148612"/>
                </a:lnTo>
                <a:lnTo>
                  <a:pt x="4979821" y="2153488"/>
                </a:lnTo>
                <a:cubicBezTo>
                  <a:pt x="5024525" y="2153488"/>
                  <a:pt x="5055005" y="2164055"/>
                  <a:pt x="5071261" y="2185187"/>
                </a:cubicBezTo>
                <a:cubicBezTo>
                  <a:pt x="5087517" y="2206320"/>
                  <a:pt x="5095645" y="2234362"/>
                  <a:pt x="5095645" y="2269312"/>
                </a:cubicBezTo>
                <a:cubicBezTo>
                  <a:pt x="5095645" y="2319706"/>
                  <a:pt x="5087111" y="2366848"/>
                  <a:pt x="5070043" y="2410739"/>
                </a:cubicBezTo>
                <a:cubicBezTo>
                  <a:pt x="5052973" y="2454631"/>
                  <a:pt x="5028183" y="2492832"/>
                  <a:pt x="4995671" y="2525344"/>
                </a:cubicBezTo>
                <a:cubicBezTo>
                  <a:pt x="4962346" y="2558669"/>
                  <a:pt x="4922113" y="2584272"/>
                  <a:pt x="4874970" y="2602154"/>
                </a:cubicBezTo>
                <a:cubicBezTo>
                  <a:pt x="4826202" y="2620848"/>
                  <a:pt x="4772557" y="2630196"/>
                  <a:pt x="4714035" y="2630196"/>
                </a:cubicBezTo>
                <a:cubicBezTo>
                  <a:pt x="4655514" y="2630196"/>
                  <a:pt x="4602275" y="2620036"/>
                  <a:pt x="4554321" y="2599715"/>
                </a:cubicBezTo>
                <a:cubicBezTo>
                  <a:pt x="4504739" y="2578583"/>
                  <a:pt x="4462474" y="2549322"/>
                  <a:pt x="4427523" y="2511933"/>
                </a:cubicBezTo>
                <a:cubicBezTo>
                  <a:pt x="4391761" y="2474544"/>
                  <a:pt x="4363719" y="2429434"/>
                  <a:pt x="4343399" y="2376602"/>
                </a:cubicBezTo>
                <a:cubicBezTo>
                  <a:pt x="4323079" y="2325396"/>
                  <a:pt x="4312919" y="2266874"/>
                  <a:pt x="4312919" y="2201037"/>
                </a:cubicBezTo>
                <a:cubicBezTo>
                  <a:pt x="4312919" y="2135200"/>
                  <a:pt x="4323485" y="2075053"/>
                  <a:pt x="4344618" y="2020596"/>
                </a:cubicBezTo>
                <a:cubicBezTo>
                  <a:pt x="4364939" y="1966951"/>
                  <a:pt x="4393793" y="1921028"/>
                  <a:pt x="4431181" y="1882826"/>
                </a:cubicBezTo>
                <a:cubicBezTo>
                  <a:pt x="4467757" y="1844624"/>
                  <a:pt x="4510836" y="1815364"/>
                  <a:pt x="4560417" y="1795044"/>
                </a:cubicBezTo>
                <a:cubicBezTo>
                  <a:pt x="4611623" y="1773911"/>
                  <a:pt x="4665267" y="1763344"/>
                  <a:pt x="4721351" y="1763344"/>
                </a:cubicBezTo>
                <a:close/>
                <a:moveTo>
                  <a:pt x="3404539" y="1708480"/>
                </a:moveTo>
                <a:cubicBezTo>
                  <a:pt x="3424859" y="1708480"/>
                  <a:pt x="3441115" y="1713357"/>
                  <a:pt x="3453307" y="1723111"/>
                </a:cubicBezTo>
                <a:cubicBezTo>
                  <a:pt x="3465499" y="1732864"/>
                  <a:pt x="3470782" y="1745056"/>
                  <a:pt x="3469157" y="1759687"/>
                </a:cubicBezTo>
                <a:lnTo>
                  <a:pt x="3469157" y="1765783"/>
                </a:lnTo>
                <a:cubicBezTo>
                  <a:pt x="3469157" y="1790167"/>
                  <a:pt x="3466515" y="1812519"/>
                  <a:pt x="3461231" y="1832839"/>
                </a:cubicBezTo>
                <a:cubicBezTo>
                  <a:pt x="3455949" y="1853159"/>
                  <a:pt x="3447617" y="1868602"/>
                  <a:pt x="3436238" y="1879168"/>
                </a:cubicBezTo>
                <a:cubicBezTo>
                  <a:pt x="3425671" y="1890548"/>
                  <a:pt x="3410635" y="1902130"/>
                  <a:pt x="3391127" y="1913916"/>
                </a:cubicBezTo>
                <a:cubicBezTo>
                  <a:pt x="3371621" y="1925701"/>
                  <a:pt x="3351707" y="1934845"/>
                  <a:pt x="3331387" y="1941348"/>
                </a:cubicBezTo>
                <a:lnTo>
                  <a:pt x="3331387" y="2276628"/>
                </a:lnTo>
                <a:cubicBezTo>
                  <a:pt x="3331387" y="2327834"/>
                  <a:pt x="3323259" y="2375789"/>
                  <a:pt x="3307003" y="2420493"/>
                </a:cubicBezTo>
                <a:cubicBezTo>
                  <a:pt x="3291559" y="2463572"/>
                  <a:pt x="3268395" y="2500554"/>
                  <a:pt x="3237509" y="2531440"/>
                </a:cubicBezTo>
                <a:cubicBezTo>
                  <a:pt x="3208248" y="2560701"/>
                  <a:pt x="3170859" y="2584272"/>
                  <a:pt x="3125342" y="2602154"/>
                </a:cubicBezTo>
                <a:cubicBezTo>
                  <a:pt x="3081451" y="2619223"/>
                  <a:pt x="3031057" y="2627757"/>
                  <a:pt x="2974161" y="2627757"/>
                </a:cubicBezTo>
                <a:cubicBezTo>
                  <a:pt x="2917265" y="2627757"/>
                  <a:pt x="2866872" y="2619223"/>
                  <a:pt x="2822980" y="2602154"/>
                </a:cubicBezTo>
                <a:cubicBezTo>
                  <a:pt x="2777463" y="2584272"/>
                  <a:pt x="2740075" y="2560701"/>
                  <a:pt x="2710814" y="2531440"/>
                </a:cubicBezTo>
                <a:cubicBezTo>
                  <a:pt x="2679928" y="2501367"/>
                  <a:pt x="2656763" y="2464791"/>
                  <a:pt x="2641320" y="2421712"/>
                </a:cubicBezTo>
                <a:cubicBezTo>
                  <a:pt x="2625064" y="2377821"/>
                  <a:pt x="2616936" y="2330272"/>
                  <a:pt x="2616936" y="2279066"/>
                </a:cubicBezTo>
                <a:lnTo>
                  <a:pt x="2616936" y="1868196"/>
                </a:lnTo>
                <a:cubicBezTo>
                  <a:pt x="2616936" y="1839748"/>
                  <a:pt x="2625470" y="1816989"/>
                  <a:pt x="2642539" y="1799920"/>
                </a:cubicBezTo>
                <a:cubicBezTo>
                  <a:pt x="2659608" y="1782852"/>
                  <a:pt x="2682366" y="1774317"/>
                  <a:pt x="2710814" y="1774317"/>
                </a:cubicBezTo>
                <a:cubicBezTo>
                  <a:pt x="2739262" y="1774317"/>
                  <a:pt x="2762021" y="1782852"/>
                  <a:pt x="2779089" y="1799920"/>
                </a:cubicBezTo>
                <a:cubicBezTo>
                  <a:pt x="2796158" y="1816989"/>
                  <a:pt x="2804693" y="1839748"/>
                  <a:pt x="2804693" y="1868196"/>
                </a:cubicBezTo>
                <a:lnTo>
                  <a:pt x="2804693" y="2248586"/>
                </a:lnTo>
                <a:cubicBezTo>
                  <a:pt x="2804693" y="2316861"/>
                  <a:pt x="2818104" y="2366035"/>
                  <a:pt x="2844926" y="2396109"/>
                </a:cubicBezTo>
                <a:cubicBezTo>
                  <a:pt x="2871749" y="2426183"/>
                  <a:pt x="2914827" y="2441220"/>
                  <a:pt x="2974161" y="2441220"/>
                </a:cubicBezTo>
                <a:cubicBezTo>
                  <a:pt x="3033496" y="2441220"/>
                  <a:pt x="3076574" y="2425776"/>
                  <a:pt x="3103396" y="2394890"/>
                </a:cubicBezTo>
                <a:cubicBezTo>
                  <a:pt x="3130219" y="2364816"/>
                  <a:pt x="3143630" y="2314829"/>
                  <a:pt x="3143630" y="2244928"/>
                </a:cubicBezTo>
                <a:lnTo>
                  <a:pt x="3143630" y="1870634"/>
                </a:lnTo>
                <a:cubicBezTo>
                  <a:pt x="3143630" y="1842186"/>
                  <a:pt x="3152164" y="1819428"/>
                  <a:pt x="3169233" y="1802359"/>
                </a:cubicBezTo>
                <a:cubicBezTo>
                  <a:pt x="3186302" y="1785290"/>
                  <a:pt x="3209060" y="1776756"/>
                  <a:pt x="3237509" y="1776756"/>
                </a:cubicBezTo>
                <a:cubicBezTo>
                  <a:pt x="3265957" y="1776756"/>
                  <a:pt x="3288715" y="1785290"/>
                  <a:pt x="3305783" y="1802359"/>
                </a:cubicBezTo>
                <a:cubicBezTo>
                  <a:pt x="3306597" y="1803984"/>
                  <a:pt x="3307409" y="1805000"/>
                  <a:pt x="3308222" y="1805407"/>
                </a:cubicBezTo>
                <a:cubicBezTo>
                  <a:pt x="3309035" y="1805813"/>
                  <a:pt x="3310254" y="1806829"/>
                  <a:pt x="3311879" y="1808455"/>
                </a:cubicBezTo>
                <a:lnTo>
                  <a:pt x="3324071" y="1801140"/>
                </a:lnTo>
                <a:cubicBezTo>
                  <a:pt x="3334638" y="1793824"/>
                  <a:pt x="3339921" y="1783664"/>
                  <a:pt x="3339921" y="1770660"/>
                </a:cubicBezTo>
                <a:cubicBezTo>
                  <a:pt x="3339921" y="1765783"/>
                  <a:pt x="3339515" y="1762125"/>
                  <a:pt x="3338702" y="1759687"/>
                </a:cubicBezTo>
                <a:cubicBezTo>
                  <a:pt x="3338702" y="1740992"/>
                  <a:pt x="3345611" y="1727784"/>
                  <a:pt x="3359429" y="1720063"/>
                </a:cubicBezTo>
                <a:cubicBezTo>
                  <a:pt x="3373246" y="1712341"/>
                  <a:pt x="3388283" y="1708480"/>
                  <a:pt x="3404539" y="1708480"/>
                </a:cubicBezTo>
                <a:close/>
                <a:moveTo>
                  <a:pt x="3142411" y="1526820"/>
                </a:moveTo>
                <a:cubicBezTo>
                  <a:pt x="3158667" y="1526820"/>
                  <a:pt x="3172891" y="1533322"/>
                  <a:pt x="3185083" y="1546327"/>
                </a:cubicBezTo>
                <a:cubicBezTo>
                  <a:pt x="3197275" y="1560144"/>
                  <a:pt x="3203371" y="1577213"/>
                  <a:pt x="3203371" y="1597533"/>
                </a:cubicBezTo>
                <a:cubicBezTo>
                  <a:pt x="3203371" y="1628420"/>
                  <a:pt x="3193211" y="1654023"/>
                  <a:pt x="3172891" y="1674343"/>
                </a:cubicBezTo>
                <a:cubicBezTo>
                  <a:pt x="3150945" y="1698727"/>
                  <a:pt x="3124123" y="1710919"/>
                  <a:pt x="3092424" y="1710919"/>
                </a:cubicBezTo>
                <a:cubicBezTo>
                  <a:pt x="3069665" y="1710919"/>
                  <a:pt x="3050565" y="1708480"/>
                  <a:pt x="3035121" y="1703604"/>
                </a:cubicBezTo>
                <a:cubicBezTo>
                  <a:pt x="3026993" y="1701165"/>
                  <a:pt x="3019272" y="1698727"/>
                  <a:pt x="3011957" y="1696288"/>
                </a:cubicBezTo>
                <a:cubicBezTo>
                  <a:pt x="3004641" y="1693850"/>
                  <a:pt x="2997733" y="1691005"/>
                  <a:pt x="2991230" y="1687754"/>
                </a:cubicBezTo>
                <a:cubicBezTo>
                  <a:pt x="2984728" y="1684503"/>
                  <a:pt x="2978225" y="1681658"/>
                  <a:pt x="2971723" y="1679220"/>
                </a:cubicBezTo>
                <a:cubicBezTo>
                  <a:pt x="2965221" y="1676781"/>
                  <a:pt x="2958718" y="1674343"/>
                  <a:pt x="2952216" y="1671904"/>
                </a:cubicBezTo>
                <a:cubicBezTo>
                  <a:pt x="2940024" y="1667028"/>
                  <a:pt x="2926206" y="1664589"/>
                  <a:pt x="2910763" y="1664589"/>
                </a:cubicBezTo>
                <a:cubicBezTo>
                  <a:pt x="2887192" y="1664589"/>
                  <a:pt x="2868904" y="1673530"/>
                  <a:pt x="2855899" y="1691412"/>
                </a:cubicBezTo>
                <a:cubicBezTo>
                  <a:pt x="2851022" y="1696288"/>
                  <a:pt x="2843707" y="1701572"/>
                  <a:pt x="2833953" y="1707261"/>
                </a:cubicBezTo>
                <a:cubicBezTo>
                  <a:pt x="2825013" y="1712138"/>
                  <a:pt x="2814039" y="1714576"/>
                  <a:pt x="2801035" y="1714576"/>
                </a:cubicBezTo>
                <a:cubicBezTo>
                  <a:pt x="2783153" y="1714576"/>
                  <a:pt x="2769336" y="1708480"/>
                  <a:pt x="2759582" y="1696288"/>
                </a:cubicBezTo>
                <a:cubicBezTo>
                  <a:pt x="2749829" y="1684096"/>
                  <a:pt x="2744952" y="1669060"/>
                  <a:pt x="2744952" y="1651178"/>
                </a:cubicBezTo>
                <a:cubicBezTo>
                  <a:pt x="2744952" y="1643863"/>
                  <a:pt x="2746984" y="1633296"/>
                  <a:pt x="2751048" y="1619479"/>
                </a:cubicBezTo>
                <a:cubicBezTo>
                  <a:pt x="2754299" y="1607287"/>
                  <a:pt x="2761208" y="1595501"/>
                  <a:pt x="2771774" y="1584122"/>
                </a:cubicBezTo>
                <a:cubicBezTo>
                  <a:pt x="2783966" y="1570304"/>
                  <a:pt x="2799816" y="1557706"/>
                  <a:pt x="2819323" y="1546327"/>
                </a:cubicBezTo>
                <a:cubicBezTo>
                  <a:pt x="2837205" y="1535760"/>
                  <a:pt x="2860369" y="1530477"/>
                  <a:pt x="2888817" y="1530477"/>
                </a:cubicBezTo>
                <a:lnTo>
                  <a:pt x="2881502" y="1532916"/>
                </a:lnTo>
                <a:cubicBezTo>
                  <a:pt x="2900197" y="1532916"/>
                  <a:pt x="2917671" y="1534948"/>
                  <a:pt x="2933928" y="1539012"/>
                </a:cubicBezTo>
                <a:cubicBezTo>
                  <a:pt x="2941243" y="1540637"/>
                  <a:pt x="2948152" y="1542669"/>
                  <a:pt x="2954654" y="1545108"/>
                </a:cubicBezTo>
                <a:cubicBezTo>
                  <a:pt x="2961157" y="1547546"/>
                  <a:pt x="2967659" y="1549984"/>
                  <a:pt x="2974161" y="1552423"/>
                </a:cubicBezTo>
                <a:cubicBezTo>
                  <a:pt x="2980664" y="1554861"/>
                  <a:pt x="2986760" y="1557300"/>
                  <a:pt x="2992449" y="1559738"/>
                </a:cubicBezTo>
                <a:cubicBezTo>
                  <a:pt x="2998139" y="1562176"/>
                  <a:pt x="3004235" y="1564208"/>
                  <a:pt x="3010737" y="1565834"/>
                </a:cubicBezTo>
                <a:cubicBezTo>
                  <a:pt x="3024555" y="1569898"/>
                  <a:pt x="3038373" y="1571930"/>
                  <a:pt x="3052190" y="1571930"/>
                </a:cubicBezTo>
                <a:cubicBezTo>
                  <a:pt x="3061944" y="1571930"/>
                  <a:pt x="3070478" y="1570711"/>
                  <a:pt x="3077793" y="1568272"/>
                </a:cubicBezTo>
                <a:cubicBezTo>
                  <a:pt x="3084296" y="1565834"/>
                  <a:pt x="3091611" y="1560144"/>
                  <a:pt x="3099739" y="1551204"/>
                </a:cubicBezTo>
                <a:cubicBezTo>
                  <a:pt x="3104616" y="1544701"/>
                  <a:pt x="3110305" y="1539012"/>
                  <a:pt x="3116808" y="1534135"/>
                </a:cubicBezTo>
                <a:cubicBezTo>
                  <a:pt x="3122497" y="1529258"/>
                  <a:pt x="3131032" y="1526820"/>
                  <a:pt x="3142411" y="1526820"/>
                </a:cubicBezTo>
                <a:close/>
                <a:moveTo>
                  <a:pt x="6401713" y="1454887"/>
                </a:moveTo>
                <a:cubicBezTo>
                  <a:pt x="6413905" y="1454887"/>
                  <a:pt x="6423659" y="1456512"/>
                  <a:pt x="6430975" y="1459764"/>
                </a:cubicBezTo>
                <a:cubicBezTo>
                  <a:pt x="6439102" y="1463828"/>
                  <a:pt x="6446417" y="1468704"/>
                  <a:pt x="6452919" y="1474394"/>
                </a:cubicBezTo>
                <a:lnTo>
                  <a:pt x="6584593" y="1601191"/>
                </a:lnTo>
                <a:lnTo>
                  <a:pt x="6584593" y="1606068"/>
                </a:lnTo>
                <a:cubicBezTo>
                  <a:pt x="6600849" y="1622324"/>
                  <a:pt x="6608977" y="1638986"/>
                  <a:pt x="6608977" y="1656055"/>
                </a:cubicBezTo>
                <a:cubicBezTo>
                  <a:pt x="6608977" y="1670685"/>
                  <a:pt x="6603694" y="1683690"/>
                  <a:pt x="6593128" y="1695069"/>
                </a:cubicBezTo>
                <a:cubicBezTo>
                  <a:pt x="6581749" y="1707261"/>
                  <a:pt x="6568337" y="1713357"/>
                  <a:pt x="6552894" y="1713357"/>
                </a:cubicBezTo>
                <a:cubicBezTo>
                  <a:pt x="6548830" y="1713357"/>
                  <a:pt x="6543953" y="1712138"/>
                  <a:pt x="6538263" y="1709700"/>
                </a:cubicBezTo>
                <a:cubicBezTo>
                  <a:pt x="6530949" y="1706448"/>
                  <a:pt x="6523633" y="1702384"/>
                  <a:pt x="6516318" y="1697508"/>
                </a:cubicBezTo>
                <a:lnTo>
                  <a:pt x="6354165" y="1592656"/>
                </a:lnTo>
                <a:cubicBezTo>
                  <a:pt x="6333845" y="1579652"/>
                  <a:pt x="6323685" y="1558925"/>
                  <a:pt x="6323685" y="1530477"/>
                </a:cubicBezTo>
                <a:cubicBezTo>
                  <a:pt x="6323685" y="1521536"/>
                  <a:pt x="6325717" y="1512189"/>
                  <a:pt x="6329781" y="1502436"/>
                </a:cubicBezTo>
                <a:cubicBezTo>
                  <a:pt x="6333031" y="1494307"/>
                  <a:pt x="6338722" y="1486180"/>
                  <a:pt x="6346849" y="1478052"/>
                </a:cubicBezTo>
                <a:cubicBezTo>
                  <a:pt x="6354977" y="1469924"/>
                  <a:pt x="6363511" y="1464234"/>
                  <a:pt x="6372453" y="1460983"/>
                </a:cubicBezTo>
                <a:cubicBezTo>
                  <a:pt x="6383019" y="1456919"/>
                  <a:pt x="6392773" y="1454887"/>
                  <a:pt x="6401713" y="1454887"/>
                </a:cubicBezTo>
                <a:close/>
                <a:moveTo>
                  <a:pt x="6964603" y="1216762"/>
                </a:moveTo>
                <a:lnTo>
                  <a:pt x="6967041" y="1217981"/>
                </a:lnTo>
                <a:cubicBezTo>
                  <a:pt x="6991425" y="1217981"/>
                  <a:pt x="7012558" y="1226109"/>
                  <a:pt x="7030439" y="1242365"/>
                </a:cubicBezTo>
                <a:cubicBezTo>
                  <a:pt x="7047508" y="1258621"/>
                  <a:pt x="7056043" y="1280567"/>
                  <a:pt x="7056043" y="1308202"/>
                </a:cubicBezTo>
                <a:cubicBezTo>
                  <a:pt x="7056043" y="1339901"/>
                  <a:pt x="7047508" y="1363066"/>
                  <a:pt x="7030439" y="1377696"/>
                </a:cubicBezTo>
                <a:cubicBezTo>
                  <a:pt x="7012558" y="1391514"/>
                  <a:pt x="6991425" y="1398423"/>
                  <a:pt x="6967041" y="1398423"/>
                </a:cubicBezTo>
                <a:cubicBezTo>
                  <a:pt x="6942657" y="1398423"/>
                  <a:pt x="6921931" y="1391107"/>
                  <a:pt x="6904861" y="1376477"/>
                </a:cubicBezTo>
                <a:cubicBezTo>
                  <a:pt x="6887793" y="1361847"/>
                  <a:pt x="6879259" y="1339495"/>
                  <a:pt x="6879259" y="1309421"/>
                </a:cubicBezTo>
                <a:cubicBezTo>
                  <a:pt x="6879259" y="1282599"/>
                  <a:pt x="6887387" y="1260247"/>
                  <a:pt x="6903643" y="1242365"/>
                </a:cubicBezTo>
                <a:cubicBezTo>
                  <a:pt x="6919086" y="1225296"/>
                  <a:pt x="6939406" y="1216762"/>
                  <a:pt x="6964603" y="1216762"/>
                </a:cubicBezTo>
                <a:close/>
                <a:moveTo>
                  <a:pt x="3052343" y="580339"/>
                </a:moveTo>
                <a:lnTo>
                  <a:pt x="2953587" y="835152"/>
                </a:lnTo>
                <a:lnTo>
                  <a:pt x="3152317" y="835152"/>
                </a:lnTo>
                <a:close/>
                <a:moveTo>
                  <a:pt x="6958507" y="490119"/>
                </a:moveTo>
                <a:cubicBezTo>
                  <a:pt x="6895921" y="490119"/>
                  <a:pt x="6845934" y="512064"/>
                  <a:pt x="6808545" y="555955"/>
                </a:cubicBezTo>
                <a:cubicBezTo>
                  <a:pt x="6770343" y="600659"/>
                  <a:pt x="6751243" y="661213"/>
                  <a:pt x="6751243" y="737616"/>
                </a:cubicBezTo>
                <a:cubicBezTo>
                  <a:pt x="6751243" y="814019"/>
                  <a:pt x="6770343" y="874573"/>
                  <a:pt x="6808545" y="919277"/>
                </a:cubicBezTo>
                <a:cubicBezTo>
                  <a:pt x="6845934" y="963168"/>
                  <a:pt x="6895921" y="985114"/>
                  <a:pt x="6958507" y="985114"/>
                </a:cubicBezTo>
                <a:cubicBezTo>
                  <a:pt x="7020279" y="985114"/>
                  <a:pt x="7070267" y="963168"/>
                  <a:pt x="7108469" y="919277"/>
                </a:cubicBezTo>
                <a:cubicBezTo>
                  <a:pt x="7146670" y="874573"/>
                  <a:pt x="7165771" y="814019"/>
                  <a:pt x="7165771" y="737616"/>
                </a:cubicBezTo>
                <a:cubicBezTo>
                  <a:pt x="7165771" y="661213"/>
                  <a:pt x="7146670" y="600659"/>
                  <a:pt x="7108469" y="555955"/>
                </a:cubicBezTo>
                <a:cubicBezTo>
                  <a:pt x="7070267" y="512064"/>
                  <a:pt x="7020279" y="490119"/>
                  <a:pt x="6958507" y="490119"/>
                </a:cubicBezTo>
                <a:close/>
                <a:moveTo>
                  <a:pt x="5042077" y="486461"/>
                </a:moveTo>
                <a:lnTo>
                  <a:pt x="5042077" y="630327"/>
                </a:lnTo>
                <a:lnTo>
                  <a:pt x="5112791" y="630327"/>
                </a:lnTo>
                <a:cubicBezTo>
                  <a:pt x="5138801" y="630327"/>
                  <a:pt x="5160745" y="638048"/>
                  <a:pt x="5178627" y="653491"/>
                </a:cubicBezTo>
                <a:cubicBezTo>
                  <a:pt x="5197322" y="669747"/>
                  <a:pt x="5206669" y="691693"/>
                  <a:pt x="5206669" y="719328"/>
                </a:cubicBezTo>
                <a:cubicBezTo>
                  <a:pt x="5206669" y="747776"/>
                  <a:pt x="5197727" y="769722"/>
                  <a:pt x="5179847" y="785165"/>
                </a:cubicBezTo>
                <a:cubicBezTo>
                  <a:pt x="5161965" y="800608"/>
                  <a:pt x="5140019" y="808330"/>
                  <a:pt x="5114009" y="808330"/>
                </a:cubicBezTo>
                <a:lnTo>
                  <a:pt x="5043297" y="808330"/>
                </a:lnTo>
                <a:lnTo>
                  <a:pt x="5043297" y="988771"/>
                </a:lnTo>
                <a:lnTo>
                  <a:pt x="5171311" y="988771"/>
                </a:lnTo>
                <a:lnTo>
                  <a:pt x="5170093" y="992429"/>
                </a:lnTo>
                <a:cubicBezTo>
                  <a:pt x="5237555" y="992429"/>
                  <a:pt x="5288355" y="970483"/>
                  <a:pt x="5322493" y="926592"/>
                </a:cubicBezTo>
                <a:cubicBezTo>
                  <a:pt x="5356631" y="882701"/>
                  <a:pt x="5373699" y="819709"/>
                  <a:pt x="5373699" y="737616"/>
                </a:cubicBezTo>
                <a:cubicBezTo>
                  <a:pt x="5373699" y="655523"/>
                  <a:pt x="5356223" y="593344"/>
                  <a:pt x="5321273" y="551079"/>
                </a:cubicBezTo>
                <a:cubicBezTo>
                  <a:pt x="5285510" y="508000"/>
                  <a:pt x="5233085" y="486461"/>
                  <a:pt x="5163997" y="486461"/>
                </a:cubicBezTo>
                <a:close/>
                <a:moveTo>
                  <a:pt x="2127579" y="321869"/>
                </a:moveTo>
                <a:cubicBezTo>
                  <a:pt x="2156027" y="321869"/>
                  <a:pt x="2178786" y="330403"/>
                  <a:pt x="2195855" y="347472"/>
                </a:cubicBezTo>
                <a:cubicBezTo>
                  <a:pt x="2212924" y="364541"/>
                  <a:pt x="2221458" y="387299"/>
                  <a:pt x="2221458" y="415747"/>
                </a:cubicBezTo>
                <a:lnTo>
                  <a:pt x="2221458" y="993648"/>
                </a:lnTo>
                <a:lnTo>
                  <a:pt x="2515285" y="993648"/>
                </a:lnTo>
                <a:cubicBezTo>
                  <a:pt x="2543733" y="993648"/>
                  <a:pt x="2566491" y="1000913"/>
                  <a:pt x="2583560" y="1015441"/>
                </a:cubicBezTo>
                <a:cubicBezTo>
                  <a:pt x="2600629" y="1029957"/>
                  <a:pt x="2609163" y="1050125"/>
                  <a:pt x="2609163" y="1075944"/>
                </a:cubicBezTo>
                <a:cubicBezTo>
                  <a:pt x="2609163" y="1101763"/>
                  <a:pt x="2600629" y="1121931"/>
                  <a:pt x="2583560" y="1136447"/>
                </a:cubicBezTo>
                <a:cubicBezTo>
                  <a:pt x="2566491" y="1150976"/>
                  <a:pt x="2544139" y="1158240"/>
                  <a:pt x="2516504" y="1158240"/>
                </a:cubicBezTo>
                <a:lnTo>
                  <a:pt x="2128799" y="1158240"/>
                </a:lnTo>
                <a:lnTo>
                  <a:pt x="2130018" y="1159459"/>
                </a:lnTo>
                <a:cubicBezTo>
                  <a:pt x="2099944" y="1159459"/>
                  <a:pt x="2076373" y="1150988"/>
                  <a:pt x="2059304" y="1134047"/>
                </a:cubicBezTo>
                <a:cubicBezTo>
                  <a:pt x="2042235" y="1117105"/>
                  <a:pt x="2033701" y="1094512"/>
                  <a:pt x="2033701" y="1066267"/>
                </a:cubicBezTo>
                <a:lnTo>
                  <a:pt x="2033701" y="415747"/>
                </a:lnTo>
                <a:cubicBezTo>
                  <a:pt x="2033701" y="387299"/>
                  <a:pt x="2042235" y="364541"/>
                  <a:pt x="2059304" y="347472"/>
                </a:cubicBezTo>
                <a:cubicBezTo>
                  <a:pt x="2076373" y="330403"/>
                  <a:pt x="2099131" y="321869"/>
                  <a:pt x="2127579" y="321869"/>
                </a:cubicBezTo>
                <a:close/>
                <a:moveTo>
                  <a:pt x="97535" y="321869"/>
                </a:moveTo>
                <a:lnTo>
                  <a:pt x="529133" y="321869"/>
                </a:lnTo>
                <a:cubicBezTo>
                  <a:pt x="556767" y="321869"/>
                  <a:pt x="578713" y="329184"/>
                  <a:pt x="594969" y="343815"/>
                </a:cubicBezTo>
                <a:cubicBezTo>
                  <a:pt x="611225" y="358445"/>
                  <a:pt x="619353" y="378765"/>
                  <a:pt x="619353" y="404775"/>
                </a:cubicBezTo>
                <a:cubicBezTo>
                  <a:pt x="619353" y="430784"/>
                  <a:pt x="611632" y="451104"/>
                  <a:pt x="596188" y="465735"/>
                </a:cubicBezTo>
                <a:cubicBezTo>
                  <a:pt x="579932" y="480365"/>
                  <a:pt x="557986" y="487680"/>
                  <a:pt x="530352" y="487680"/>
                </a:cubicBezTo>
                <a:lnTo>
                  <a:pt x="192633" y="487680"/>
                </a:lnTo>
                <a:lnTo>
                  <a:pt x="192633" y="651053"/>
                </a:lnTo>
                <a:lnTo>
                  <a:pt x="396239" y="651053"/>
                </a:lnTo>
                <a:cubicBezTo>
                  <a:pt x="424688" y="651053"/>
                  <a:pt x="447446" y="658368"/>
                  <a:pt x="464514" y="672999"/>
                </a:cubicBezTo>
                <a:cubicBezTo>
                  <a:pt x="481584" y="687629"/>
                  <a:pt x="490118" y="707949"/>
                  <a:pt x="490118" y="733959"/>
                </a:cubicBezTo>
                <a:cubicBezTo>
                  <a:pt x="490118" y="759968"/>
                  <a:pt x="481584" y="780288"/>
                  <a:pt x="464514" y="794919"/>
                </a:cubicBezTo>
                <a:cubicBezTo>
                  <a:pt x="447446" y="809549"/>
                  <a:pt x="425094" y="816864"/>
                  <a:pt x="397458" y="816864"/>
                </a:cubicBezTo>
                <a:lnTo>
                  <a:pt x="193852" y="816864"/>
                </a:lnTo>
                <a:lnTo>
                  <a:pt x="193852" y="989991"/>
                </a:lnTo>
                <a:lnTo>
                  <a:pt x="532790" y="989991"/>
                </a:lnTo>
                <a:lnTo>
                  <a:pt x="527913" y="994867"/>
                </a:lnTo>
                <a:cubicBezTo>
                  <a:pt x="555548" y="994867"/>
                  <a:pt x="577494" y="1002183"/>
                  <a:pt x="593750" y="1016813"/>
                </a:cubicBezTo>
                <a:cubicBezTo>
                  <a:pt x="609193" y="1031443"/>
                  <a:pt x="616915" y="1051763"/>
                  <a:pt x="616915" y="1077773"/>
                </a:cubicBezTo>
                <a:cubicBezTo>
                  <a:pt x="616915" y="1103783"/>
                  <a:pt x="609193" y="1124103"/>
                  <a:pt x="593750" y="1138733"/>
                </a:cubicBezTo>
                <a:cubicBezTo>
                  <a:pt x="577494" y="1153363"/>
                  <a:pt x="555548" y="1160679"/>
                  <a:pt x="527913" y="1160679"/>
                </a:cubicBezTo>
                <a:lnTo>
                  <a:pt x="93878" y="1160679"/>
                </a:lnTo>
                <a:cubicBezTo>
                  <a:pt x="62991" y="1160679"/>
                  <a:pt x="39826" y="1152144"/>
                  <a:pt x="24384" y="1135075"/>
                </a:cubicBezTo>
                <a:cubicBezTo>
                  <a:pt x="8128" y="1117194"/>
                  <a:pt x="0" y="1094435"/>
                  <a:pt x="0" y="1066800"/>
                </a:cubicBezTo>
                <a:lnTo>
                  <a:pt x="0" y="415747"/>
                </a:lnTo>
                <a:cubicBezTo>
                  <a:pt x="0" y="387299"/>
                  <a:pt x="8534" y="364541"/>
                  <a:pt x="25603" y="347472"/>
                </a:cubicBezTo>
                <a:cubicBezTo>
                  <a:pt x="42671" y="330403"/>
                  <a:pt x="66649" y="321869"/>
                  <a:pt x="97535" y="321869"/>
                </a:cubicBezTo>
                <a:close/>
                <a:moveTo>
                  <a:pt x="3672077" y="318211"/>
                </a:moveTo>
                <a:cubicBezTo>
                  <a:pt x="3694836" y="318211"/>
                  <a:pt x="3715155" y="325120"/>
                  <a:pt x="3733037" y="338938"/>
                </a:cubicBezTo>
                <a:cubicBezTo>
                  <a:pt x="3749293" y="351943"/>
                  <a:pt x="3765549" y="373888"/>
                  <a:pt x="3781805" y="404775"/>
                </a:cubicBezTo>
                <a:lnTo>
                  <a:pt x="4000042" y="803453"/>
                </a:lnTo>
                <a:lnTo>
                  <a:pt x="4223155" y="404775"/>
                </a:lnTo>
                <a:lnTo>
                  <a:pt x="4224374" y="408432"/>
                </a:lnTo>
                <a:cubicBezTo>
                  <a:pt x="4241443" y="375107"/>
                  <a:pt x="4258919" y="351943"/>
                  <a:pt x="4276800" y="338938"/>
                </a:cubicBezTo>
                <a:cubicBezTo>
                  <a:pt x="4294681" y="325933"/>
                  <a:pt x="4312970" y="319431"/>
                  <a:pt x="4331664" y="319431"/>
                </a:cubicBezTo>
                <a:cubicBezTo>
                  <a:pt x="4359299" y="319431"/>
                  <a:pt x="4383683" y="327965"/>
                  <a:pt x="4404816" y="345034"/>
                </a:cubicBezTo>
                <a:cubicBezTo>
                  <a:pt x="4425137" y="362103"/>
                  <a:pt x="4435296" y="388925"/>
                  <a:pt x="4435296" y="425501"/>
                </a:cubicBezTo>
                <a:lnTo>
                  <a:pt x="4435296" y="1068019"/>
                </a:lnTo>
                <a:cubicBezTo>
                  <a:pt x="4435296" y="1095655"/>
                  <a:pt x="4426355" y="1118007"/>
                  <a:pt x="4408473" y="1135075"/>
                </a:cubicBezTo>
                <a:cubicBezTo>
                  <a:pt x="4389779" y="1152144"/>
                  <a:pt x="4366615" y="1160679"/>
                  <a:pt x="4338979" y="1160679"/>
                </a:cubicBezTo>
                <a:cubicBezTo>
                  <a:pt x="4310531" y="1160679"/>
                  <a:pt x="4287367" y="1152144"/>
                  <a:pt x="4269485" y="1135075"/>
                </a:cubicBezTo>
                <a:cubicBezTo>
                  <a:pt x="4251603" y="1118007"/>
                  <a:pt x="4242663" y="1095655"/>
                  <a:pt x="4242663" y="1068019"/>
                </a:cubicBezTo>
                <a:lnTo>
                  <a:pt x="4242663" y="693725"/>
                </a:lnTo>
                <a:lnTo>
                  <a:pt x="4081728" y="997306"/>
                </a:lnTo>
                <a:cubicBezTo>
                  <a:pt x="4071161" y="1017626"/>
                  <a:pt x="4059377" y="1033882"/>
                  <a:pt x="4046371" y="1046074"/>
                </a:cubicBezTo>
                <a:cubicBezTo>
                  <a:pt x="4034992" y="1056640"/>
                  <a:pt x="4018330" y="1061923"/>
                  <a:pt x="3996385" y="1061923"/>
                </a:cubicBezTo>
                <a:cubicBezTo>
                  <a:pt x="3962247" y="1061923"/>
                  <a:pt x="3933799" y="1039978"/>
                  <a:pt x="3911040" y="996087"/>
                </a:cubicBezTo>
                <a:lnTo>
                  <a:pt x="3757421" y="699821"/>
                </a:lnTo>
                <a:lnTo>
                  <a:pt x="3757421" y="1068019"/>
                </a:lnTo>
                <a:cubicBezTo>
                  <a:pt x="3757421" y="1095655"/>
                  <a:pt x="3748481" y="1118007"/>
                  <a:pt x="3730599" y="1135075"/>
                </a:cubicBezTo>
                <a:cubicBezTo>
                  <a:pt x="3711905" y="1152144"/>
                  <a:pt x="3688739" y="1160679"/>
                  <a:pt x="3661104" y="1160679"/>
                </a:cubicBezTo>
                <a:cubicBezTo>
                  <a:pt x="3632656" y="1160679"/>
                  <a:pt x="3609491" y="1152144"/>
                  <a:pt x="3591610" y="1135075"/>
                </a:cubicBezTo>
                <a:cubicBezTo>
                  <a:pt x="3573728" y="1118007"/>
                  <a:pt x="3564787" y="1095655"/>
                  <a:pt x="3564787" y="1068019"/>
                </a:cubicBezTo>
                <a:lnTo>
                  <a:pt x="3564787" y="425501"/>
                </a:lnTo>
                <a:cubicBezTo>
                  <a:pt x="3564787" y="390551"/>
                  <a:pt x="3574947" y="364135"/>
                  <a:pt x="3595268" y="346253"/>
                </a:cubicBezTo>
                <a:cubicBezTo>
                  <a:pt x="3616400" y="327559"/>
                  <a:pt x="3642003" y="318211"/>
                  <a:pt x="3672077" y="318211"/>
                </a:cubicBezTo>
                <a:close/>
                <a:moveTo>
                  <a:pt x="852677" y="318211"/>
                </a:moveTo>
                <a:cubicBezTo>
                  <a:pt x="875436" y="318211"/>
                  <a:pt x="895756" y="325120"/>
                  <a:pt x="913637" y="338938"/>
                </a:cubicBezTo>
                <a:cubicBezTo>
                  <a:pt x="929893" y="351943"/>
                  <a:pt x="946149" y="373888"/>
                  <a:pt x="962405" y="404775"/>
                </a:cubicBezTo>
                <a:lnTo>
                  <a:pt x="1180643" y="803453"/>
                </a:lnTo>
                <a:lnTo>
                  <a:pt x="1403755" y="404775"/>
                </a:lnTo>
                <a:lnTo>
                  <a:pt x="1404975" y="408432"/>
                </a:lnTo>
                <a:cubicBezTo>
                  <a:pt x="1422043" y="375107"/>
                  <a:pt x="1439519" y="351943"/>
                  <a:pt x="1457400" y="338938"/>
                </a:cubicBezTo>
                <a:cubicBezTo>
                  <a:pt x="1475282" y="325933"/>
                  <a:pt x="1493570" y="319431"/>
                  <a:pt x="1512265" y="319431"/>
                </a:cubicBezTo>
                <a:cubicBezTo>
                  <a:pt x="1539899" y="319431"/>
                  <a:pt x="1564283" y="327965"/>
                  <a:pt x="1585416" y="345034"/>
                </a:cubicBezTo>
                <a:cubicBezTo>
                  <a:pt x="1605736" y="362103"/>
                  <a:pt x="1615896" y="388925"/>
                  <a:pt x="1615896" y="425501"/>
                </a:cubicBezTo>
                <a:lnTo>
                  <a:pt x="1615896" y="1068019"/>
                </a:lnTo>
                <a:cubicBezTo>
                  <a:pt x="1615896" y="1095655"/>
                  <a:pt x="1606956" y="1118007"/>
                  <a:pt x="1589074" y="1135075"/>
                </a:cubicBezTo>
                <a:cubicBezTo>
                  <a:pt x="1570380" y="1152144"/>
                  <a:pt x="1547215" y="1160679"/>
                  <a:pt x="1519580" y="1160679"/>
                </a:cubicBezTo>
                <a:cubicBezTo>
                  <a:pt x="1491132" y="1160679"/>
                  <a:pt x="1467967" y="1152144"/>
                  <a:pt x="1450086" y="1135075"/>
                </a:cubicBezTo>
                <a:cubicBezTo>
                  <a:pt x="1432204" y="1118007"/>
                  <a:pt x="1423263" y="1095655"/>
                  <a:pt x="1423263" y="1068019"/>
                </a:cubicBezTo>
                <a:lnTo>
                  <a:pt x="1423263" y="693725"/>
                </a:lnTo>
                <a:lnTo>
                  <a:pt x="1262328" y="997306"/>
                </a:lnTo>
                <a:cubicBezTo>
                  <a:pt x="1251762" y="1017626"/>
                  <a:pt x="1239976" y="1033882"/>
                  <a:pt x="1226971" y="1046074"/>
                </a:cubicBezTo>
                <a:cubicBezTo>
                  <a:pt x="1215592" y="1056640"/>
                  <a:pt x="1198930" y="1061923"/>
                  <a:pt x="1176984" y="1061923"/>
                </a:cubicBezTo>
                <a:cubicBezTo>
                  <a:pt x="1142847" y="1061923"/>
                  <a:pt x="1114399" y="1039978"/>
                  <a:pt x="1091640" y="996087"/>
                </a:cubicBezTo>
                <a:lnTo>
                  <a:pt x="938021" y="699821"/>
                </a:lnTo>
                <a:lnTo>
                  <a:pt x="938021" y="1068019"/>
                </a:lnTo>
                <a:cubicBezTo>
                  <a:pt x="938021" y="1095655"/>
                  <a:pt x="929081" y="1118007"/>
                  <a:pt x="911199" y="1135075"/>
                </a:cubicBezTo>
                <a:cubicBezTo>
                  <a:pt x="892505" y="1152144"/>
                  <a:pt x="869340" y="1160679"/>
                  <a:pt x="841704" y="1160679"/>
                </a:cubicBezTo>
                <a:cubicBezTo>
                  <a:pt x="813256" y="1160679"/>
                  <a:pt x="790092" y="1152144"/>
                  <a:pt x="772211" y="1135075"/>
                </a:cubicBezTo>
                <a:cubicBezTo>
                  <a:pt x="754329" y="1118007"/>
                  <a:pt x="745388" y="1095655"/>
                  <a:pt x="745388" y="1068019"/>
                </a:cubicBezTo>
                <a:lnTo>
                  <a:pt x="745388" y="425501"/>
                </a:lnTo>
                <a:cubicBezTo>
                  <a:pt x="745388" y="390551"/>
                  <a:pt x="755548" y="364135"/>
                  <a:pt x="775868" y="346253"/>
                </a:cubicBezTo>
                <a:cubicBezTo>
                  <a:pt x="797000" y="327559"/>
                  <a:pt x="822604" y="318211"/>
                  <a:pt x="852677" y="318211"/>
                </a:cubicBezTo>
                <a:close/>
                <a:moveTo>
                  <a:pt x="3057219" y="316992"/>
                </a:moveTo>
                <a:cubicBezTo>
                  <a:pt x="3083229" y="316992"/>
                  <a:pt x="3105174" y="323901"/>
                  <a:pt x="3123056" y="337719"/>
                </a:cubicBezTo>
                <a:cubicBezTo>
                  <a:pt x="3140125" y="351536"/>
                  <a:pt x="3154349" y="370637"/>
                  <a:pt x="3165728" y="395021"/>
                </a:cubicBezTo>
                <a:lnTo>
                  <a:pt x="3436391" y="1025347"/>
                </a:lnTo>
                <a:cubicBezTo>
                  <a:pt x="3442080" y="1035914"/>
                  <a:pt x="3444925" y="1048919"/>
                  <a:pt x="3444925" y="1064362"/>
                </a:cubicBezTo>
                <a:cubicBezTo>
                  <a:pt x="3444925" y="1092810"/>
                  <a:pt x="3435171" y="1115568"/>
                  <a:pt x="3415664" y="1132637"/>
                </a:cubicBezTo>
                <a:cubicBezTo>
                  <a:pt x="3396157" y="1149706"/>
                  <a:pt x="3372586" y="1158240"/>
                  <a:pt x="3344951" y="1158240"/>
                </a:cubicBezTo>
                <a:cubicBezTo>
                  <a:pt x="3321379" y="1158240"/>
                  <a:pt x="3303091" y="1153363"/>
                  <a:pt x="3290087" y="1143610"/>
                </a:cubicBezTo>
                <a:cubicBezTo>
                  <a:pt x="3276269" y="1133856"/>
                  <a:pt x="3265703" y="1119632"/>
                  <a:pt x="3258387" y="1100938"/>
                </a:cubicBezTo>
                <a:lnTo>
                  <a:pt x="3214496" y="988771"/>
                </a:lnTo>
                <a:lnTo>
                  <a:pt x="2892627" y="991210"/>
                </a:lnTo>
                <a:lnTo>
                  <a:pt x="2849955" y="1102157"/>
                </a:lnTo>
                <a:cubicBezTo>
                  <a:pt x="2841828" y="1124103"/>
                  <a:pt x="2830448" y="1139139"/>
                  <a:pt x="2815818" y="1147267"/>
                </a:cubicBezTo>
                <a:cubicBezTo>
                  <a:pt x="2802000" y="1155395"/>
                  <a:pt x="2784525" y="1159459"/>
                  <a:pt x="2763392" y="1159459"/>
                </a:cubicBezTo>
                <a:cubicBezTo>
                  <a:pt x="2734131" y="1159459"/>
                  <a:pt x="2711373" y="1151738"/>
                  <a:pt x="2695117" y="1136295"/>
                </a:cubicBezTo>
                <a:cubicBezTo>
                  <a:pt x="2678048" y="1120851"/>
                  <a:pt x="2669514" y="1100125"/>
                  <a:pt x="2669514" y="1074115"/>
                </a:cubicBezTo>
                <a:cubicBezTo>
                  <a:pt x="2669514" y="1068426"/>
                  <a:pt x="2669717" y="1063346"/>
                  <a:pt x="2670124" y="1058875"/>
                </a:cubicBezTo>
                <a:cubicBezTo>
                  <a:pt x="2670530" y="1054405"/>
                  <a:pt x="2671139" y="1050138"/>
                  <a:pt x="2671952" y="1046074"/>
                </a:cubicBezTo>
                <a:cubicBezTo>
                  <a:pt x="2673578" y="1037946"/>
                  <a:pt x="2676016" y="1031037"/>
                  <a:pt x="2679268" y="1025347"/>
                </a:cubicBezTo>
                <a:lnTo>
                  <a:pt x="2949930" y="395021"/>
                </a:lnTo>
                <a:cubicBezTo>
                  <a:pt x="2961309" y="369824"/>
                  <a:pt x="2975127" y="350723"/>
                  <a:pt x="2991383" y="337719"/>
                </a:cubicBezTo>
                <a:cubicBezTo>
                  <a:pt x="3009264" y="323901"/>
                  <a:pt x="3031210" y="316992"/>
                  <a:pt x="3057219" y="316992"/>
                </a:cubicBezTo>
                <a:close/>
                <a:moveTo>
                  <a:pt x="5184723" y="315773"/>
                </a:moveTo>
                <a:cubicBezTo>
                  <a:pt x="5241619" y="315773"/>
                  <a:pt x="5294045" y="325526"/>
                  <a:pt x="5342000" y="345034"/>
                </a:cubicBezTo>
                <a:cubicBezTo>
                  <a:pt x="5389142" y="364541"/>
                  <a:pt x="5429375" y="392583"/>
                  <a:pt x="5462701" y="429159"/>
                </a:cubicBezTo>
                <a:cubicBezTo>
                  <a:pt x="5495213" y="465735"/>
                  <a:pt x="5520816" y="509626"/>
                  <a:pt x="5539510" y="560832"/>
                </a:cubicBezTo>
                <a:cubicBezTo>
                  <a:pt x="5558205" y="612851"/>
                  <a:pt x="5567552" y="670560"/>
                  <a:pt x="5567552" y="733959"/>
                </a:cubicBezTo>
                <a:cubicBezTo>
                  <a:pt x="5567552" y="797357"/>
                  <a:pt x="5557799" y="855066"/>
                  <a:pt x="5538291" y="907085"/>
                </a:cubicBezTo>
                <a:cubicBezTo>
                  <a:pt x="5518784" y="959104"/>
                  <a:pt x="5491961" y="1003402"/>
                  <a:pt x="5457824" y="1039978"/>
                </a:cubicBezTo>
                <a:cubicBezTo>
                  <a:pt x="5423687" y="1076554"/>
                  <a:pt x="5383047" y="1105002"/>
                  <a:pt x="5335904" y="1125322"/>
                </a:cubicBezTo>
                <a:cubicBezTo>
                  <a:pt x="5289575" y="1145642"/>
                  <a:pt x="5238368" y="1155802"/>
                  <a:pt x="5182285" y="1155802"/>
                </a:cubicBezTo>
                <a:lnTo>
                  <a:pt x="4945760" y="1155802"/>
                </a:lnTo>
                <a:cubicBezTo>
                  <a:pt x="4911623" y="1155802"/>
                  <a:pt x="4887239" y="1147267"/>
                  <a:pt x="4872608" y="1130199"/>
                </a:cubicBezTo>
                <a:cubicBezTo>
                  <a:pt x="4857977" y="1113130"/>
                  <a:pt x="4850662" y="1090371"/>
                  <a:pt x="4850662" y="1061923"/>
                </a:cubicBezTo>
                <a:lnTo>
                  <a:pt x="4850662" y="808330"/>
                </a:lnTo>
                <a:lnTo>
                  <a:pt x="4840909" y="808330"/>
                </a:lnTo>
                <a:cubicBezTo>
                  <a:pt x="4815712" y="808330"/>
                  <a:pt x="4793766" y="800202"/>
                  <a:pt x="4775072" y="783946"/>
                </a:cubicBezTo>
                <a:cubicBezTo>
                  <a:pt x="4757190" y="768503"/>
                  <a:pt x="4748249" y="746557"/>
                  <a:pt x="4748249" y="718109"/>
                </a:cubicBezTo>
                <a:cubicBezTo>
                  <a:pt x="4748249" y="690474"/>
                  <a:pt x="4757597" y="668528"/>
                  <a:pt x="4776291" y="652272"/>
                </a:cubicBezTo>
                <a:cubicBezTo>
                  <a:pt x="4794985" y="636016"/>
                  <a:pt x="4816931" y="627888"/>
                  <a:pt x="4842127" y="627888"/>
                </a:cubicBezTo>
                <a:lnTo>
                  <a:pt x="4851882" y="627888"/>
                </a:lnTo>
                <a:lnTo>
                  <a:pt x="4851882" y="410871"/>
                </a:lnTo>
                <a:cubicBezTo>
                  <a:pt x="4851882" y="381610"/>
                  <a:pt x="4859603" y="358851"/>
                  <a:pt x="4875047" y="342595"/>
                </a:cubicBezTo>
                <a:cubicBezTo>
                  <a:pt x="4890490" y="325526"/>
                  <a:pt x="4914873" y="316992"/>
                  <a:pt x="4948199" y="316992"/>
                </a:cubicBezTo>
                <a:lnTo>
                  <a:pt x="5183504" y="316992"/>
                </a:lnTo>
                <a:close/>
                <a:moveTo>
                  <a:pt x="7868030" y="307239"/>
                </a:moveTo>
                <a:cubicBezTo>
                  <a:pt x="7916798" y="307239"/>
                  <a:pt x="7959470" y="313335"/>
                  <a:pt x="7996046" y="325526"/>
                </a:cubicBezTo>
                <a:cubicBezTo>
                  <a:pt x="8031809" y="337719"/>
                  <a:pt x="8063102" y="351943"/>
                  <a:pt x="8089924" y="368199"/>
                </a:cubicBezTo>
                <a:cubicBezTo>
                  <a:pt x="8116747" y="384455"/>
                  <a:pt x="8137473" y="400711"/>
                  <a:pt x="8152104" y="416967"/>
                </a:cubicBezTo>
                <a:cubicBezTo>
                  <a:pt x="8160232" y="425907"/>
                  <a:pt x="8166937" y="433426"/>
                  <a:pt x="8172220" y="439522"/>
                </a:cubicBezTo>
                <a:cubicBezTo>
                  <a:pt x="8177504" y="445618"/>
                  <a:pt x="8181771" y="450698"/>
                  <a:pt x="8185022" y="454762"/>
                </a:cubicBezTo>
                <a:cubicBezTo>
                  <a:pt x="8191524" y="466954"/>
                  <a:pt x="8195995" y="477927"/>
                  <a:pt x="8198433" y="487680"/>
                </a:cubicBezTo>
                <a:cubicBezTo>
                  <a:pt x="8200872" y="499059"/>
                  <a:pt x="8202091" y="510032"/>
                  <a:pt x="8202091" y="520599"/>
                </a:cubicBezTo>
                <a:cubicBezTo>
                  <a:pt x="8202091" y="536855"/>
                  <a:pt x="8199246" y="550266"/>
                  <a:pt x="8193556" y="560832"/>
                </a:cubicBezTo>
                <a:cubicBezTo>
                  <a:pt x="8187054" y="572211"/>
                  <a:pt x="8179739" y="581559"/>
                  <a:pt x="8171611" y="588874"/>
                </a:cubicBezTo>
                <a:cubicBezTo>
                  <a:pt x="8163483" y="595376"/>
                  <a:pt x="8153730" y="600659"/>
                  <a:pt x="8142350" y="604723"/>
                </a:cubicBezTo>
                <a:cubicBezTo>
                  <a:pt x="8132597" y="607975"/>
                  <a:pt x="8122843" y="609600"/>
                  <a:pt x="8113089" y="609600"/>
                </a:cubicBezTo>
                <a:cubicBezTo>
                  <a:pt x="8100897" y="609600"/>
                  <a:pt x="8089924" y="607975"/>
                  <a:pt x="8080171" y="604723"/>
                </a:cubicBezTo>
                <a:cubicBezTo>
                  <a:pt x="8068791" y="601472"/>
                  <a:pt x="8058632" y="594970"/>
                  <a:pt x="8049691" y="585216"/>
                </a:cubicBezTo>
                <a:lnTo>
                  <a:pt x="8039937" y="592531"/>
                </a:lnTo>
                <a:cubicBezTo>
                  <a:pt x="8032622" y="584403"/>
                  <a:pt x="8025714" y="577088"/>
                  <a:pt x="8019211" y="570586"/>
                </a:cubicBezTo>
                <a:cubicBezTo>
                  <a:pt x="8012708" y="564083"/>
                  <a:pt x="8006206" y="557581"/>
                  <a:pt x="7999704" y="551079"/>
                </a:cubicBezTo>
                <a:cubicBezTo>
                  <a:pt x="7993201" y="544576"/>
                  <a:pt x="7986699" y="538887"/>
                  <a:pt x="7980197" y="534010"/>
                </a:cubicBezTo>
                <a:cubicBezTo>
                  <a:pt x="7973694" y="529133"/>
                  <a:pt x="7967192" y="524663"/>
                  <a:pt x="7960689" y="520599"/>
                </a:cubicBezTo>
                <a:cubicBezTo>
                  <a:pt x="7946871" y="512471"/>
                  <a:pt x="7932241" y="506375"/>
                  <a:pt x="7916798" y="502311"/>
                </a:cubicBezTo>
                <a:cubicBezTo>
                  <a:pt x="7908670" y="500685"/>
                  <a:pt x="7900136" y="499263"/>
                  <a:pt x="7891195" y="498043"/>
                </a:cubicBezTo>
                <a:cubicBezTo>
                  <a:pt x="7882254" y="496824"/>
                  <a:pt x="7872094" y="496215"/>
                  <a:pt x="7860715" y="496215"/>
                </a:cubicBezTo>
                <a:cubicBezTo>
                  <a:pt x="7798129" y="496215"/>
                  <a:pt x="7748549" y="518567"/>
                  <a:pt x="7711972" y="563271"/>
                </a:cubicBezTo>
                <a:cubicBezTo>
                  <a:pt x="7675397" y="608787"/>
                  <a:pt x="7657108" y="670967"/>
                  <a:pt x="7657108" y="749808"/>
                </a:cubicBezTo>
                <a:cubicBezTo>
                  <a:pt x="7657108" y="824586"/>
                  <a:pt x="7676209" y="883514"/>
                  <a:pt x="7714411" y="926592"/>
                </a:cubicBezTo>
                <a:cubicBezTo>
                  <a:pt x="7751800" y="968858"/>
                  <a:pt x="7806257" y="989991"/>
                  <a:pt x="7877784" y="989991"/>
                </a:cubicBezTo>
                <a:cubicBezTo>
                  <a:pt x="7896478" y="989991"/>
                  <a:pt x="7914766" y="987959"/>
                  <a:pt x="7932648" y="983895"/>
                </a:cubicBezTo>
                <a:cubicBezTo>
                  <a:pt x="7947278" y="980643"/>
                  <a:pt x="7961908" y="974954"/>
                  <a:pt x="7976539" y="966826"/>
                </a:cubicBezTo>
                <a:cubicBezTo>
                  <a:pt x="7989543" y="959511"/>
                  <a:pt x="8002549" y="950163"/>
                  <a:pt x="8015553" y="938784"/>
                </a:cubicBezTo>
                <a:cubicBezTo>
                  <a:pt x="8022056" y="933095"/>
                  <a:pt x="8028558" y="927202"/>
                  <a:pt x="8035060" y="921106"/>
                </a:cubicBezTo>
                <a:cubicBezTo>
                  <a:pt x="8041563" y="915010"/>
                  <a:pt x="8048065" y="908711"/>
                  <a:pt x="8054568" y="902208"/>
                </a:cubicBezTo>
                <a:cubicBezTo>
                  <a:pt x="8062695" y="894080"/>
                  <a:pt x="8072043" y="887984"/>
                  <a:pt x="8082609" y="883920"/>
                </a:cubicBezTo>
                <a:cubicBezTo>
                  <a:pt x="8091550" y="880669"/>
                  <a:pt x="8102117" y="879043"/>
                  <a:pt x="8114308" y="879043"/>
                </a:cubicBezTo>
                <a:cubicBezTo>
                  <a:pt x="8127313" y="879043"/>
                  <a:pt x="8138286" y="881888"/>
                  <a:pt x="8147227" y="887578"/>
                </a:cubicBezTo>
                <a:cubicBezTo>
                  <a:pt x="8156981" y="894080"/>
                  <a:pt x="8165515" y="901395"/>
                  <a:pt x="8172830" y="909523"/>
                </a:cubicBezTo>
                <a:cubicBezTo>
                  <a:pt x="8180958" y="919277"/>
                  <a:pt x="8186648" y="928218"/>
                  <a:pt x="8189899" y="936346"/>
                </a:cubicBezTo>
                <a:cubicBezTo>
                  <a:pt x="8193963" y="946912"/>
                  <a:pt x="8195995" y="956259"/>
                  <a:pt x="8195995" y="964387"/>
                </a:cubicBezTo>
                <a:cubicBezTo>
                  <a:pt x="8195995" y="974954"/>
                  <a:pt x="8193963" y="987552"/>
                  <a:pt x="8189899" y="1002183"/>
                </a:cubicBezTo>
                <a:cubicBezTo>
                  <a:pt x="8185835" y="1016000"/>
                  <a:pt x="8178519" y="1029411"/>
                  <a:pt x="8167953" y="1042416"/>
                </a:cubicBezTo>
                <a:cubicBezTo>
                  <a:pt x="8161451" y="1049731"/>
                  <a:pt x="8154339" y="1057047"/>
                  <a:pt x="8146617" y="1064362"/>
                </a:cubicBezTo>
                <a:cubicBezTo>
                  <a:pt x="8138895" y="1071677"/>
                  <a:pt x="8130565" y="1079399"/>
                  <a:pt x="8121623" y="1087527"/>
                </a:cubicBezTo>
                <a:cubicBezTo>
                  <a:pt x="8102929" y="1103783"/>
                  <a:pt x="8081390" y="1118007"/>
                  <a:pt x="8057006" y="1130199"/>
                </a:cubicBezTo>
                <a:cubicBezTo>
                  <a:pt x="8030996" y="1143203"/>
                  <a:pt x="8002955" y="1153770"/>
                  <a:pt x="7972881" y="1161898"/>
                </a:cubicBezTo>
                <a:cubicBezTo>
                  <a:pt x="7942808" y="1170026"/>
                  <a:pt x="7907451" y="1174090"/>
                  <a:pt x="7866811" y="1174090"/>
                </a:cubicBezTo>
                <a:cubicBezTo>
                  <a:pt x="7805851" y="1174090"/>
                  <a:pt x="7751393" y="1163930"/>
                  <a:pt x="7703438" y="1143610"/>
                </a:cubicBezTo>
                <a:cubicBezTo>
                  <a:pt x="7655483" y="1123290"/>
                  <a:pt x="7613624" y="1094029"/>
                  <a:pt x="7577860" y="1055827"/>
                </a:cubicBezTo>
                <a:cubicBezTo>
                  <a:pt x="7542910" y="1018439"/>
                  <a:pt x="7515681" y="973328"/>
                  <a:pt x="7496174" y="920496"/>
                </a:cubicBezTo>
                <a:cubicBezTo>
                  <a:pt x="7476667" y="868477"/>
                  <a:pt x="7466913" y="809955"/>
                  <a:pt x="7466913" y="744931"/>
                </a:cubicBezTo>
                <a:cubicBezTo>
                  <a:pt x="7466913" y="680720"/>
                  <a:pt x="7476667" y="621792"/>
                  <a:pt x="7496174" y="568147"/>
                </a:cubicBezTo>
                <a:cubicBezTo>
                  <a:pt x="7516494" y="512877"/>
                  <a:pt x="7543723" y="466954"/>
                  <a:pt x="7577860" y="430378"/>
                </a:cubicBezTo>
                <a:cubicBezTo>
                  <a:pt x="7613624" y="392176"/>
                  <a:pt x="7655889" y="362103"/>
                  <a:pt x="7704657" y="340157"/>
                </a:cubicBezTo>
                <a:cubicBezTo>
                  <a:pt x="7753425" y="318211"/>
                  <a:pt x="7807883" y="307239"/>
                  <a:pt x="7868030" y="307239"/>
                </a:cubicBezTo>
                <a:close/>
                <a:moveTo>
                  <a:pt x="7336459" y="251155"/>
                </a:moveTo>
                <a:cubicBezTo>
                  <a:pt x="7356779" y="251155"/>
                  <a:pt x="7373035" y="256032"/>
                  <a:pt x="7385227" y="265786"/>
                </a:cubicBezTo>
                <a:cubicBezTo>
                  <a:pt x="7397419" y="275539"/>
                  <a:pt x="7402703" y="287731"/>
                  <a:pt x="7401076" y="302362"/>
                </a:cubicBezTo>
                <a:lnTo>
                  <a:pt x="7401076" y="308458"/>
                </a:lnTo>
                <a:cubicBezTo>
                  <a:pt x="7401076" y="332842"/>
                  <a:pt x="7398435" y="355194"/>
                  <a:pt x="7393151" y="375514"/>
                </a:cubicBezTo>
                <a:cubicBezTo>
                  <a:pt x="7387869" y="395834"/>
                  <a:pt x="7379537" y="411277"/>
                  <a:pt x="7368158" y="421843"/>
                </a:cubicBezTo>
                <a:cubicBezTo>
                  <a:pt x="7360031" y="430784"/>
                  <a:pt x="7349057" y="439725"/>
                  <a:pt x="7335239" y="448666"/>
                </a:cubicBezTo>
                <a:cubicBezTo>
                  <a:pt x="7321422" y="457607"/>
                  <a:pt x="7306385" y="465735"/>
                  <a:pt x="7290129" y="473050"/>
                </a:cubicBezTo>
                <a:cubicBezTo>
                  <a:pt x="7299070" y="486867"/>
                  <a:pt x="7306995" y="500685"/>
                  <a:pt x="7313903" y="514503"/>
                </a:cubicBezTo>
                <a:cubicBezTo>
                  <a:pt x="7320812" y="528320"/>
                  <a:pt x="7327518" y="543357"/>
                  <a:pt x="7334021" y="559613"/>
                </a:cubicBezTo>
                <a:cubicBezTo>
                  <a:pt x="7353527" y="613258"/>
                  <a:pt x="7363281" y="672999"/>
                  <a:pt x="7363281" y="738835"/>
                </a:cubicBezTo>
                <a:cubicBezTo>
                  <a:pt x="7363281" y="804672"/>
                  <a:pt x="7353527" y="864413"/>
                  <a:pt x="7334021" y="918058"/>
                </a:cubicBezTo>
                <a:cubicBezTo>
                  <a:pt x="7315325" y="970077"/>
                  <a:pt x="7287691" y="1015594"/>
                  <a:pt x="7251115" y="1054608"/>
                </a:cubicBezTo>
                <a:cubicBezTo>
                  <a:pt x="7215351" y="1092810"/>
                  <a:pt x="7172679" y="1122071"/>
                  <a:pt x="7123099" y="1142391"/>
                </a:cubicBezTo>
                <a:cubicBezTo>
                  <a:pt x="7074331" y="1162711"/>
                  <a:pt x="7019467" y="1172871"/>
                  <a:pt x="6958507" y="1172871"/>
                </a:cubicBezTo>
                <a:cubicBezTo>
                  <a:pt x="6897547" y="1172871"/>
                  <a:pt x="6843089" y="1162711"/>
                  <a:pt x="6795134" y="1142391"/>
                </a:cubicBezTo>
                <a:cubicBezTo>
                  <a:pt x="6745553" y="1121258"/>
                  <a:pt x="6703287" y="1091997"/>
                  <a:pt x="6668337" y="1054608"/>
                </a:cubicBezTo>
                <a:cubicBezTo>
                  <a:pt x="6631761" y="1015594"/>
                  <a:pt x="6604126" y="970077"/>
                  <a:pt x="6585432" y="918058"/>
                </a:cubicBezTo>
                <a:cubicBezTo>
                  <a:pt x="6565925" y="864413"/>
                  <a:pt x="6556171" y="804672"/>
                  <a:pt x="6556171" y="738835"/>
                </a:cubicBezTo>
                <a:cubicBezTo>
                  <a:pt x="6556171" y="672999"/>
                  <a:pt x="6565925" y="613258"/>
                  <a:pt x="6585432" y="559613"/>
                </a:cubicBezTo>
                <a:cubicBezTo>
                  <a:pt x="6604126" y="507594"/>
                  <a:pt x="6631761" y="462077"/>
                  <a:pt x="6668337" y="423063"/>
                </a:cubicBezTo>
                <a:cubicBezTo>
                  <a:pt x="6703287" y="385674"/>
                  <a:pt x="6745553" y="356413"/>
                  <a:pt x="6795134" y="335280"/>
                </a:cubicBezTo>
                <a:cubicBezTo>
                  <a:pt x="6843089" y="314960"/>
                  <a:pt x="6897547" y="304800"/>
                  <a:pt x="6958507" y="304800"/>
                </a:cubicBezTo>
                <a:cubicBezTo>
                  <a:pt x="7019467" y="304800"/>
                  <a:pt x="7074331" y="314960"/>
                  <a:pt x="7123099" y="335280"/>
                </a:cubicBezTo>
                <a:cubicBezTo>
                  <a:pt x="7145857" y="345034"/>
                  <a:pt x="7167397" y="356819"/>
                  <a:pt x="7187717" y="370637"/>
                </a:cubicBezTo>
                <a:cubicBezTo>
                  <a:pt x="7194219" y="367386"/>
                  <a:pt x="7199095" y="365354"/>
                  <a:pt x="7202347" y="364541"/>
                </a:cubicBezTo>
                <a:cubicBezTo>
                  <a:pt x="7227543" y="358851"/>
                  <a:pt x="7245425" y="351943"/>
                  <a:pt x="7255991" y="343815"/>
                </a:cubicBezTo>
                <a:cubicBezTo>
                  <a:pt x="7266557" y="336499"/>
                  <a:pt x="7271841" y="326339"/>
                  <a:pt x="7271841" y="313335"/>
                </a:cubicBezTo>
                <a:cubicBezTo>
                  <a:pt x="7271841" y="308458"/>
                  <a:pt x="7271435" y="304800"/>
                  <a:pt x="7270622" y="302362"/>
                </a:cubicBezTo>
                <a:cubicBezTo>
                  <a:pt x="7270622" y="283667"/>
                  <a:pt x="7277531" y="270459"/>
                  <a:pt x="7291349" y="262738"/>
                </a:cubicBezTo>
                <a:cubicBezTo>
                  <a:pt x="7305167" y="255016"/>
                  <a:pt x="7320203" y="251155"/>
                  <a:pt x="7336459" y="251155"/>
                </a:cubicBezTo>
                <a:close/>
                <a:moveTo>
                  <a:pt x="6490639" y="251155"/>
                </a:moveTo>
                <a:cubicBezTo>
                  <a:pt x="6510959" y="251155"/>
                  <a:pt x="6527215" y="256032"/>
                  <a:pt x="6539407" y="265786"/>
                </a:cubicBezTo>
                <a:cubicBezTo>
                  <a:pt x="6551599" y="275539"/>
                  <a:pt x="6556883" y="287731"/>
                  <a:pt x="6555257" y="302362"/>
                </a:cubicBezTo>
                <a:lnTo>
                  <a:pt x="6555257" y="308458"/>
                </a:lnTo>
                <a:cubicBezTo>
                  <a:pt x="6555257" y="332842"/>
                  <a:pt x="6552615" y="355194"/>
                  <a:pt x="6547332" y="375514"/>
                </a:cubicBezTo>
                <a:cubicBezTo>
                  <a:pt x="6542049" y="395834"/>
                  <a:pt x="6533717" y="411277"/>
                  <a:pt x="6522338" y="421843"/>
                </a:cubicBezTo>
                <a:cubicBezTo>
                  <a:pt x="6511772" y="433223"/>
                  <a:pt x="6496735" y="444805"/>
                  <a:pt x="6477227" y="456591"/>
                </a:cubicBezTo>
                <a:cubicBezTo>
                  <a:pt x="6457721" y="468376"/>
                  <a:pt x="6437807" y="477520"/>
                  <a:pt x="6417487" y="484023"/>
                </a:cubicBezTo>
                <a:lnTo>
                  <a:pt x="6417487" y="819303"/>
                </a:lnTo>
                <a:cubicBezTo>
                  <a:pt x="6417487" y="870509"/>
                  <a:pt x="6409359" y="918464"/>
                  <a:pt x="6393103" y="963168"/>
                </a:cubicBezTo>
                <a:cubicBezTo>
                  <a:pt x="6377659" y="1006247"/>
                  <a:pt x="6354495" y="1043229"/>
                  <a:pt x="6323608" y="1074115"/>
                </a:cubicBezTo>
                <a:cubicBezTo>
                  <a:pt x="6294348" y="1103376"/>
                  <a:pt x="6256959" y="1126947"/>
                  <a:pt x="6211442" y="1144829"/>
                </a:cubicBezTo>
                <a:cubicBezTo>
                  <a:pt x="6167551" y="1161898"/>
                  <a:pt x="6117157" y="1170432"/>
                  <a:pt x="6060261" y="1170432"/>
                </a:cubicBezTo>
                <a:cubicBezTo>
                  <a:pt x="6003365" y="1170432"/>
                  <a:pt x="5952971" y="1161898"/>
                  <a:pt x="5909081" y="1144829"/>
                </a:cubicBezTo>
                <a:cubicBezTo>
                  <a:pt x="5863563" y="1126947"/>
                  <a:pt x="5826175" y="1103376"/>
                  <a:pt x="5796914" y="1074115"/>
                </a:cubicBezTo>
                <a:cubicBezTo>
                  <a:pt x="5766027" y="1044042"/>
                  <a:pt x="5742863" y="1007466"/>
                  <a:pt x="5727419" y="964387"/>
                </a:cubicBezTo>
                <a:cubicBezTo>
                  <a:pt x="5711163" y="920496"/>
                  <a:pt x="5703035" y="872947"/>
                  <a:pt x="5703035" y="821741"/>
                </a:cubicBezTo>
                <a:lnTo>
                  <a:pt x="5703035" y="410871"/>
                </a:lnTo>
                <a:cubicBezTo>
                  <a:pt x="5703035" y="382423"/>
                  <a:pt x="5711570" y="359664"/>
                  <a:pt x="5728639" y="342595"/>
                </a:cubicBezTo>
                <a:cubicBezTo>
                  <a:pt x="5745707" y="325526"/>
                  <a:pt x="5768466" y="316992"/>
                  <a:pt x="5796914" y="316992"/>
                </a:cubicBezTo>
                <a:cubicBezTo>
                  <a:pt x="5825362" y="316992"/>
                  <a:pt x="5848121" y="325526"/>
                  <a:pt x="5865189" y="342595"/>
                </a:cubicBezTo>
                <a:cubicBezTo>
                  <a:pt x="5882258" y="359664"/>
                  <a:pt x="5890792" y="382423"/>
                  <a:pt x="5890792" y="410871"/>
                </a:cubicBezTo>
                <a:lnTo>
                  <a:pt x="5890792" y="791261"/>
                </a:lnTo>
                <a:cubicBezTo>
                  <a:pt x="5890792" y="859536"/>
                  <a:pt x="5904203" y="908711"/>
                  <a:pt x="5931026" y="938784"/>
                </a:cubicBezTo>
                <a:cubicBezTo>
                  <a:pt x="5957849" y="968858"/>
                  <a:pt x="6000927" y="983895"/>
                  <a:pt x="6060261" y="983895"/>
                </a:cubicBezTo>
                <a:cubicBezTo>
                  <a:pt x="6119595" y="983895"/>
                  <a:pt x="6162674" y="968451"/>
                  <a:pt x="6189497" y="937565"/>
                </a:cubicBezTo>
                <a:cubicBezTo>
                  <a:pt x="6216319" y="907491"/>
                  <a:pt x="6229731" y="857504"/>
                  <a:pt x="6229731" y="787603"/>
                </a:cubicBezTo>
                <a:lnTo>
                  <a:pt x="6229731" y="413309"/>
                </a:lnTo>
                <a:cubicBezTo>
                  <a:pt x="6229731" y="384861"/>
                  <a:pt x="6238265" y="362103"/>
                  <a:pt x="6255333" y="345034"/>
                </a:cubicBezTo>
                <a:cubicBezTo>
                  <a:pt x="6272402" y="327965"/>
                  <a:pt x="6295160" y="319431"/>
                  <a:pt x="6323608" y="319431"/>
                </a:cubicBezTo>
                <a:cubicBezTo>
                  <a:pt x="6352057" y="319431"/>
                  <a:pt x="6374815" y="327965"/>
                  <a:pt x="6391883" y="345034"/>
                </a:cubicBezTo>
                <a:cubicBezTo>
                  <a:pt x="6392697" y="346659"/>
                  <a:pt x="6393509" y="347675"/>
                  <a:pt x="6394322" y="348082"/>
                </a:cubicBezTo>
                <a:cubicBezTo>
                  <a:pt x="6395135" y="348488"/>
                  <a:pt x="6396354" y="349504"/>
                  <a:pt x="6397980" y="351130"/>
                </a:cubicBezTo>
                <a:lnTo>
                  <a:pt x="6410171" y="343815"/>
                </a:lnTo>
                <a:cubicBezTo>
                  <a:pt x="6420738" y="336499"/>
                  <a:pt x="6426021" y="326339"/>
                  <a:pt x="6426021" y="313335"/>
                </a:cubicBezTo>
                <a:cubicBezTo>
                  <a:pt x="6426021" y="308458"/>
                  <a:pt x="6425615" y="304800"/>
                  <a:pt x="6424802" y="302362"/>
                </a:cubicBezTo>
                <a:cubicBezTo>
                  <a:pt x="6424802" y="283667"/>
                  <a:pt x="6431711" y="270459"/>
                  <a:pt x="6445528" y="262738"/>
                </a:cubicBezTo>
                <a:cubicBezTo>
                  <a:pt x="6459347" y="255016"/>
                  <a:pt x="6474383" y="251155"/>
                  <a:pt x="6490639" y="251155"/>
                </a:cubicBezTo>
                <a:close/>
                <a:moveTo>
                  <a:pt x="2996259" y="0"/>
                </a:moveTo>
                <a:cubicBezTo>
                  <a:pt x="3008451" y="0"/>
                  <a:pt x="3018205" y="1626"/>
                  <a:pt x="3025520" y="4877"/>
                </a:cubicBezTo>
                <a:cubicBezTo>
                  <a:pt x="3033648" y="8941"/>
                  <a:pt x="3040963" y="13818"/>
                  <a:pt x="3047466" y="19507"/>
                </a:cubicBezTo>
                <a:lnTo>
                  <a:pt x="3179139" y="146304"/>
                </a:lnTo>
                <a:lnTo>
                  <a:pt x="3179139" y="151181"/>
                </a:lnTo>
                <a:cubicBezTo>
                  <a:pt x="3195395" y="167437"/>
                  <a:pt x="3203523" y="184099"/>
                  <a:pt x="3203523" y="201168"/>
                </a:cubicBezTo>
                <a:cubicBezTo>
                  <a:pt x="3203523" y="215799"/>
                  <a:pt x="3198240" y="228803"/>
                  <a:pt x="3187674" y="240183"/>
                </a:cubicBezTo>
                <a:cubicBezTo>
                  <a:pt x="3176295" y="252375"/>
                  <a:pt x="3162883" y="258471"/>
                  <a:pt x="3147440" y="258471"/>
                </a:cubicBezTo>
                <a:cubicBezTo>
                  <a:pt x="3143376" y="258471"/>
                  <a:pt x="3138499" y="257251"/>
                  <a:pt x="3132810" y="254813"/>
                </a:cubicBezTo>
                <a:cubicBezTo>
                  <a:pt x="3125495" y="251562"/>
                  <a:pt x="3118179" y="247498"/>
                  <a:pt x="3110864" y="242621"/>
                </a:cubicBezTo>
                <a:lnTo>
                  <a:pt x="2948711" y="137770"/>
                </a:lnTo>
                <a:cubicBezTo>
                  <a:pt x="2928390" y="124765"/>
                  <a:pt x="2918230" y="104038"/>
                  <a:pt x="2918230" y="75591"/>
                </a:cubicBezTo>
                <a:cubicBezTo>
                  <a:pt x="2918230" y="66650"/>
                  <a:pt x="2920263" y="57303"/>
                  <a:pt x="2924327" y="47549"/>
                </a:cubicBezTo>
                <a:cubicBezTo>
                  <a:pt x="2927578" y="39421"/>
                  <a:pt x="2933267" y="31293"/>
                  <a:pt x="2941395" y="23165"/>
                </a:cubicBezTo>
                <a:cubicBezTo>
                  <a:pt x="2949523" y="15037"/>
                  <a:pt x="2958058" y="9347"/>
                  <a:pt x="2966998" y="6096"/>
                </a:cubicBezTo>
                <a:cubicBezTo>
                  <a:pt x="2977565" y="2032"/>
                  <a:pt x="2987319" y="0"/>
                  <a:pt x="2996259" y="0"/>
                </a:cubicBezTo>
                <a:close/>
              </a:path>
            </a:pathLst>
          </a:custGeom>
          <a:solidFill>
            <a:srgbClr val="E87D2D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vi-VN" sz="9600" b="1" cap="none" spc="0">
              <a:ln w="0"/>
              <a:solidFill>
                <a:srgbClr val="E87D2D"/>
              </a:solidFill>
              <a:latin typeface="#9Slide03 BoosterNextFYBlack" panose="02000A03000000020004" pitchFamily="2" charset="-93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E211CCE-6C10-197C-B798-2515E518D5E7}"/>
              </a:ext>
            </a:extLst>
          </p:cNvPr>
          <p:cNvSpPr/>
          <p:nvPr/>
        </p:nvSpPr>
        <p:spPr>
          <a:xfrm>
            <a:off x="7772400" y="1028700"/>
            <a:ext cx="2635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u="sng">
                <a:ln w="0"/>
              </a:rPr>
              <a:t>Toán</a:t>
            </a:r>
            <a:endParaRPr lang="vi-VN" sz="8000" b="1" u="sng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4F1525A-0577-6632-96A3-C377CA8E2059}"/>
              </a:ext>
            </a:extLst>
          </p:cNvPr>
          <p:cNvSpPr/>
          <p:nvPr/>
        </p:nvSpPr>
        <p:spPr>
          <a:xfrm>
            <a:off x="7467600" y="5905500"/>
            <a:ext cx="3505200" cy="1066800"/>
          </a:xfrm>
          <a:prstGeom prst="roundRect">
            <a:avLst/>
          </a:prstGeom>
          <a:solidFill>
            <a:srgbClr val="6BA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Tiết 1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21533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7E96854-8C98-E773-4F77-3E0155F086B7}"/>
              </a:ext>
            </a:extLst>
          </p:cNvPr>
          <p:cNvSpPr txBox="1"/>
          <p:nvPr/>
        </p:nvSpPr>
        <p:spPr>
          <a:xfrm>
            <a:off x="0" y="1485900"/>
            <a:ext cx="754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i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6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148 213 + 401 564</a:t>
            </a:r>
            <a:endParaRPr lang="en-US" sz="6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E87322B-CAA5-33F4-E697-30A4CF3EB629}"/>
              </a:ext>
            </a:extLst>
          </p:cNvPr>
          <p:cNvSpPr txBox="1"/>
          <p:nvPr/>
        </p:nvSpPr>
        <p:spPr>
          <a:xfrm>
            <a:off x="8882427" y="1485900"/>
            <a:ext cx="754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i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6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624 175 + 413 061</a:t>
            </a:r>
            <a:endParaRPr lang="en-US" sz="6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F9377FA-952C-D741-E7D3-0A7332B42BC0}"/>
              </a:ext>
            </a:extLst>
          </p:cNvPr>
          <p:cNvSpPr txBox="1"/>
          <p:nvPr/>
        </p:nvSpPr>
        <p:spPr>
          <a:xfrm>
            <a:off x="0" y="6196237"/>
            <a:ext cx="8915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i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6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624 175 + 459 607</a:t>
            </a:r>
            <a:endParaRPr lang="en-US" sz="6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603D6A3-2EE2-C9FB-4CE0-367218E3873D}"/>
              </a:ext>
            </a:extLst>
          </p:cNvPr>
          <p:cNvSpPr txBox="1"/>
          <p:nvPr/>
        </p:nvSpPr>
        <p:spPr>
          <a:xfrm>
            <a:off x="8998526" y="6196236"/>
            <a:ext cx="9526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i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vi-VN" sz="6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4 258 179 + 809 083</a:t>
            </a:r>
            <a:endParaRPr lang="en-US" sz="6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73DE67C2-70AA-0381-9A2A-7D7D5674A4A5}"/>
              </a:ext>
            </a:extLst>
          </p:cNvPr>
          <p:cNvGrpSpPr/>
          <p:nvPr/>
        </p:nvGrpSpPr>
        <p:grpSpPr>
          <a:xfrm>
            <a:off x="1186227" y="2611541"/>
            <a:ext cx="4191000" cy="2989665"/>
            <a:chOff x="1524000" y="2489031"/>
            <a:chExt cx="4191000" cy="2989665"/>
          </a:xfrm>
        </p:grpSpPr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D5D32833-3CC4-721D-278E-02FF5F2CC277}"/>
                </a:ext>
              </a:extLst>
            </p:cNvPr>
            <p:cNvSpPr txBox="1"/>
            <p:nvPr/>
          </p:nvSpPr>
          <p:spPr>
            <a:xfrm>
              <a:off x="1524000" y="2489031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148 213</a:t>
              </a:r>
              <a:endParaRPr lang="en-US" sz="6000" spc="360">
                <a:solidFill>
                  <a:srgbClr val="FF0000"/>
                </a:solidFill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6432CB7E-06B4-32A0-C1A2-A014CB12CA22}"/>
                </a:ext>
              </a:extLst>
            </p:cNvPr>
            <p:cNvSpPr txBox="1"/>
            <p:nvPr/>
          </p:nvSpPr>
          <p:spPr>
            <a:xfrm>
              <a:off x="1524000" y="3447370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401 564</a:t>
              </a:r>
              <a:endParaRPr lang="en-US" sz="6000" spc="360">
                <a:solidFill>
                  <a:srgbClr val="FF0000"/>
                </a:solidFill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0CB38CDB-71A9-C75B-7306-4220C284F92D}"/>
                </a:ext>
              </a:extLst>
            </p:cNvPr>
            <p:cNvSpPr txBox="1"/>
            <p:nvPr/>
          </p:nvSpPr>
          <p:spPr>
            <a:xfrm>
              <a:off x="1790700" y="3142434"/>
              <a:ext cx="7620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</a:rPr>
                <a:t>+</a:t>
              </a:r>
              <a:endParaRPr lang="en-US" sz="6000">
                <a:solidFill>
                  <a:srgbClr val="FF0000"/>
                </a:solidFill>
              </a:endParaRPr>
            </a:p>
          </p:txBody>
        </p: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8CDBBE45-88EB-6942-BFAE-836EFF598580}"/>
                </a:ext>
              </a:extLst>
            </p:cNvPr>
            <p:cNvCxnSpPr>
              <a:cxnSpLocks/>
            </p:cNvCxnSpPr>
            <p:nvPr/>
          </p:nvCxnSpPr>
          <p:spPr>
            <a:xfrm>
              <a:off x="2171700" y="4416797"/>
              <a:ext cx="3543300" cy="0"/>
            </a:xfrm>
            <a:prstGeom prst="line">
              <a:avLst/>
            </a:prstGeom>
            <a:ln w="762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A6B9B7AC-5215-4515-67AC-766A93CE91BE}"/>
                </a:ext>
              </a:extLst>
            </p:cNvPr>
            <p:cNvSpPr txBox="1"/>
            <p:nvPr/>
          </p:nvSpPr>
          <p:spPr>
            <a:xfrm>
              <a:off x="1524000" y="4463033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549 777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A9C6599-5688-C04F-6D37-A4EF45919705}"/>
              </a:ext>
            </a:extLst>
          </p:cNvPr>
          <p:cNvGrpSpPr/>
          <p:nvPr/>
        </p:nvGrpSpPr>
        <p:grpSpPr>
          <a:xfrm>
            <a:off x="11092227" y="2611541"/>
            <a:ext cx="4191000" cy="2989665"/>
            <a:chOff x="1524000" y="2489031"/>
            <a:chExt cx="4191000" cy="2989665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ECC928CB-05EC-62D8-E174-70040E5EF3E8}"/>
                </a:ext>
              </a:extLst>
            </p:cNvPr>
            <p:cNvSpPr txBox="1"/>
            <p:nvPr/>
          </p:nvSpPr>
          <p:spPr>
            <a:xfrm>
              <a:off x="1524000" y="2489031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624 175</a:t>
              </a:r>
              <a:endParaRPr lang="en-US" sz="6000" spc="360">
                <a:solidFill>
                  <a:srgbClr val="FF0000"/>
                </a:solidFill>
              </a:endParaRP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D553214C-A0F8-25FB-6045-1B14BDB1965A}"/>
                </a:ext>
              </a:extLst>
            </p:cNvPr>
            <p:cNvSpPr txBox="1"/>
            <p:nvPr/>
          </p:nvSpPr>
          <p:spPr>
            <a:xfrm>
              <a:off x="1524000" y="3447370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413 061</a:t>
              </a:r>
              <a:endParaRPr lang="en-US" sz="6000" spc="360">
                <a:solidFill>
                  <a:srgbClr val="FF0000"/>
                </a:solidFill>
              </a:endParaRP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1560EE5-800E-18A1-F1D1-DDF7F584FDDD}"/>
                </a:ext>
              </a:extLst>
            </p:cNvPr>
            <p:cNvSpPr txBox="1"/>
            <p:nvPr/>
          </p:nvSpPr>
          <p:spPr>
            <a:xfrm>
              <a:off x="1790700" y="3142434"/>
              <a:ext cx="7620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</a:rPr>
                <a:t>+</a:t>
              </a:r>
              <a:endParaRPr lang="en-US" sz="6000">
                <a:solidFill>
                  <a:srgbClr val="FF0000"/>
                </a:solidFill>
              </a:endParaRPr>
            </a:p>
          </p:txBody>
        </p:sp>
        <p:cxnSp>
          <p:nvCxnSpPr>
            <p:cNvPr id="26" name="Đường nối Thẳng 25">
              <a:extLst>
                <a:ext uri="{FF2B5EF4-FFF2-40B4-BE49-F238E27FC236}">
                  <a16:creationId xmlns:a16="http://schemas.microsoft.com/office/drawing/2014/main" id="{F98BAA73-28AF-C846-41DE-45425FF83E5F}"/>
                </a:ext>
              </a:extLst>
            </p:cNvPr>
            <p:cNvCxnSpPr>
              <a:cxnSpLocks/>
            </p:cNvCxnSpPr>
            <p:nvPr/>
          </p:nvCxnSpPr>
          <p:spPr>
            <a:xfrm>
              <a:off x="2171700" y="4416797"/>
              <a:ext cx="3543300" cy="0"/>
            </a:xfrm>
            <a:prstGeom prst="line">
              <a:avLst/>
            </a:prstGeom>
            <a:ln w="762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661D64EB-B264-3D6A-AA34-4F970B58DFE6}"/>
                </a:ext>
              </a:extLst>
            </p:cNvPr>
            <p:cNvSpPr txBox="1"/>
            <p:nvPr/>
          </p:nvSpPr>
          <p:spPr>
            <a:xfrm>
              <a:off x="1524000" y="4463033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1 037 236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43521547-5716-9135-67FE-927BA35F643E}"/>
              </a:ext>
            </a:extLst>
          </p:cNvPr>
          <p:cNvGrpSpPr/>
          <p:nvPr/>
        </p:nvGrpSpPr>
        <p:grpSpPr>
          <a:xfrm>
            <a:off x="1073726" y="7183035"/>
            <a:ext cx="4419600" cy="2989665"/>
            <a:chOff x="1295400" y="2489031"/>
            <a:chExt cx="4419600" cy="2989665"/>
          </a:xfrm>
        </p:grpSpPr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323A57B2-5397-3656-AF2B-FB8341E74580}"/>
                </a:ext>
              </a:extLst>
            </p:cNvPr>
            <p:cNvSpPr txBox="1"/>
            <p:nvPr/>
          </p:nvSpPr>
          <p:spPr>
            <a:xfrm>
              <a:off x="1524000" y="2489031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624 175</a:t>
              </a:r>
              <a:endParaRPr lang="en-US" sz="6000" spc="360">
                <a:solidFill>
                  <a:srgbClr val="FF0000"/>
                </a:solidFill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BA1A98E1-3252-4EAD-A3CD-B0561A5C6C8D}"/>
                </a:ext>
              </a:extLst>
            </p:cNvPr>
            <p:cNvSpPr txBox="1"/>
            <p:nvPr/>
          </p:nvSpPr>
          <p:spPr>
            <a:xfrm>
              <a:off x="1524000" y="3447370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459 607</a:t>
              </a:r>
              <a:endParaRPr lang="en-US" sz="6000" spc="360">
                <a:solidFill>
                  <a:srgbClr val="FF0000"/>
                </a:solidFill>
              </a:endParaRP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E6E24E5B-07FF-62F4-6C0E-5F679D42B0BD}"/>
                </a:ext>
              </a:extLst>
            </p:cNvPr>
            <p:cNvSpPr txBox="1"/>
            <p:nvPr/>
          </p:nvSpPr>
          <p:spPr>
            <a:xfrm>
              <a:off x="1295400" y="3142434"/>
              <a:ext cx="7620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</a:rPr>
                <a:t>+</a:t>
              </a:r>
              <a:endParaRPr lang="en-US" sz="6000">
                <a:solidFill>
                  <a:srgbClr val="FF0000"/>
                </a:solidFill>
              </a:endParaRPr>
            </a:p>
          </p:txBody>
        </p: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BD79DCF0-F099-11B2-2FBB-2E639B76DABF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416797"/>
              <a:ext cx="4191000" cy="0"/>
            </a:xfrm>
            <a:prstGeom prst="line">
              <a:avLst/>
            </a:prstGeom>
            <a:ln w="762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F5D2D1FD-98B1-00F9-6660-0CDFECC9F315}"/>
                </a:ext>
              </a:extLst>
            </p:cNvPr>
            <p:cNvSpPr txBox="1"/>
            <p:nvPr/>
          </p:nvSpPr>
          <p:spPr>
            <a:xfrm>
              <a:off x="1524000" y="4463033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1 083 782</a:t>
              </a: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4F466BB6-169A-D9C4-4A99-4813F0435D4E}"/>
              </a:ext>
            </a:extLst>
          </p:cNvPr>
          <p:cNvGrpSpPr/>
          <p:nvPr/>
        </p:nvGrpSpPr>
        <p:grpSpPr>
          <a:xfrm>
            <a:off x="10543317" y="7183035"/>
            <a:ext cx="4894118" cy="2989665"/>
            <a:chOff x="820882" y="2489031"/>
            <a:chExt cx="4894118" cy="2989665"/>
          </a:xfrm>
        </p:grpSpPr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0623C7BA-93C3-2699-95B5-5C192EA1221E}"/>
                </a:ext>
              </a:extLst>
            </p:cNvPr>
            <p:cNvSpPr txBox="1"/>
            <p:nvPr/>
          </p:nvSpPr>
          <p:spPr>
            <a:xfrm>
              <a:off x="1524000" y="2489031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4 258 179</a:t>
              </a:r>
              <a:endParaRPr lang="en-US" sz="6000" spc="360">
                <a:solidFill>
                  <a:srgbClr val="FF0000"/>
                </a:solidFill>
              </a:endParaRPr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7C834BB3-890D-0671-F95F-3B9E7BA86B0D}"/>
                </a:ext>
              </a:extLst>
            </p:cNvPr>
            <p:cNvSpPr txBox="1"/>
            <p:nvPr/>
          </p:nvSpPr>
          <p:spPr>
            <a:xfrm>
              <a:off x="1524000" y="3447370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809 083</a:t>
              </a:r>
              <a:endParaRPr lang="en-US" sz="6000" spc="360">
                <a:solidFill>
                  <a:srgbClr val="FF0000"/>
                </a:solidFill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BEE265CD-F01E-2485-9EAB-4026AB7D8FC6}"/>
                </a:ext>
              </a:extLst>
            </p:cNvPr>
            <p:cNvSpPr txBox="1"/>
            <p:nvPr/>
          </p:nvSpPr>
          <p:spPr>
            <a:xfrm>
              <a:off x="820882" y="3142434"/>
              <a:ext cx="7620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</a:rPr>
                <a:t>+</a:t>
              </a:r>
              <a:endParaRPr lang="en-US" sz="6000">
                <a:solidFill>
                  <a:srgbClr val="FF0000"/>
                </a:solidFill>
              </a:endParaRPr>
            </a:p>
          </p:txBody>
        </p:sp>
        <p:cxnSp>
          <p:nvCxnSpPr>
            <p:cNvPr id="38" name="Đường nối Thẳng 37">
              <a:extLst>
                <a:ext uri="{FF2B5EF4-FFF2-40B4-BE49-F238E27FC236}">
                  <a16:creationId xmlns:a16="http://schemas.microsoft.com/office/drawing/2014/main" id="{9296CBF3-4232-16CB-4DA3-31B02CAEE1F9}"/>
                </a:ext>
              </a:extLst>
            </p:cNvPr>
            <p:cNvCxnSpPr>
              <a:cxnSpLocks/>
            </p:cNvCxnSpPr>
            <p:nvPr/>
          </p:nvCxnSpPr>
          <p:spPr>
            <a:xfrm>
              <a:off x="1028691" y="4416797"/>
              <a:ext cx="4686309" cy="0"/>
            </a:xfrm>
            <a:prstGeom prst="line">
              <a:avLst/>
            </a:prstGeom>
            <a:ln w="762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9DD87FB1-5EA9-1D94-F677-0B150A0ACC65}"/>
                </a:ext>
              </a:extLst>
            </p:cNvPr>
            <p:cNvSpPr txBox="1"/>
            <p:nvPr/>
          </p:nvSpPr>
          <p:spPr>
            <a:xfrm>
              <a:off x="1524000" y="4463033"/>
              <a:ext cx="4038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vi-VN" sz="6000">
                  <a:solidFill>
                    <a:srgbClr val="FF0000"/>
                  </a:solidFill>
                  <a:cs typeface="Arial" panose="020B0604020202020204" pitchFamily="34" charset="0"/>
                </a:rPr>
                <a:t>5 067 262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818C9D5-366C-B4B7-B2B2-2DB2A8FF7501}"/>
              </a:ext>
            </a:extLst>
          </p:cNvPr>
          <p:cNvSpPr txBox="1"/>
          <p:nvPr/>
        </p:nvSpPr>
        <p:spPr>
          <a:xfrm>
            <a:off x="1524000" y="35791"/>
            <a:ext cx="14020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tính.</a:t>
            </a:r>
            <a:endParaRPr lang="en-US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069FCBC9-186B-B4A0-00A8-756441DF8D60}"/>
              </a:ext>
            </a:extLst>
          </p:cNvPr>
          <p:cNvSpPr/>
          <p:nvPr/>
        </p:nvSpPr>
        <p:spPr>
          <a:xfrm>
            <a:off x="457200" y="1230311"/>
            <a:ext cx="14750472" cy="18472"/>
          </a:xfrm>
          <a:custGeom>
            <a:avLst/>
            <a:gdLst>
              <a:gd name="connsiteX0" fmla="*/ 0 w 14750472"/>
              <a:gd name="connsiteY0" fmla="*/ 18472 h 18472"/>
              <a:gd name="connsiteX1" fmla="*/ 817981 w 14750472"/>
              <a:gd name="connsiteY1" fmla="*/ 17448 h 18472"/>
              <a:gd name="connsiteX2" fmla="*/ 1045943 w 14750472"/>
              <a:gd name="connsiteY2" fmla="*/ 17162 h 18472"/>
              <a:gd name="connsiteX3" fmla="*/ 1568914 w 14750472"/>
              <a:gd name="connsiteY3" fmla="*/ 16507 h 18472"/>
              <a:gd name="connsiteX4" fmla="*/ 1796876 w 14750472"/>
              <a:gd name="connsiteY4" fmla="*/ 16222 h 18472"/>
              <a:gd name="connsiteX5" fmla="*/ 2762361 w 14750472"/>
              <a:gd name="connsiteY5" fmla="*/ 15013 h 18472"/>
              <a:gd name="connsiteX6" fmla="*/ 2990323 w 14750472"/>
              <a:gd name="connsiteY6" fmla="*/ 14727 h 18472"/>
              <a:gd name="connsiteX7" fmla="*/ 3365790 w 14750472"/>
              <a:gd name="connsiteY7" fmla="*/ 14257 h 18472"/>
              <a:gd name="connsiteX8" fmla="*/ 3741256 w 14750472"/>
              <a:gd name="connsiteY8" fmla="*/ 13787 h 18472"/>
              <a:gd name="connsiteX9" fmla="*/ 4559237 w 14750472"/>
              <a:gd name="connsiteY9" fmla="*/ 12762 h 18472"/>
              <a:gd name="connsiteX10" fmla="*/ 5229713 w 14750472"/>
              <a:gd name="connsiteY10" fmla="*/ 11923 h 18472"/>
              <a:gd name="connsiteX11" fmla="*/ 6195198 w 14750472"/>
              <a:gd name="connsiteY11" fmla="*/ 10714 h 18472"/>
              <a:gd name="connsiteX12" fmla="*/ 6570665 w 14750472"/>
              <a:gd name="connsiteY12" fmla="*/ 10244 h 18472"/>
              <a:gd name="connsiteX13" fmla="*/ 6798627 w 14750472"/>
              <a:gd name="connsiteY13" fmla="*/ 9958 h 18472"/>
              <a:gd name="connsiteX14" fmla="*/ 7174093 w 14750472"/>
              <a:gd name="connsiteY14" fmla="*/ 9488 h 18472"/>
              <a:gd name="connsiteX15" fmla="*/ 7549560 w 14750472"/>
              <a:gd name="connsiteY15" fmla="*/ 9018 h 18472"/>
              <a:gd name="connsiteX16" fmla="*/ 7925026 w 14750472"/>
              <a:gd name="connsiteY16" fmla="*/ 8547 h 18472"/>
              <a:gd name="connsiteX17" fmla="*/ 8743007 w 14750472"/>
              <a:gd name="connsiteY17" fmla="*/ 7523 h 18472"/>
              <a:gd name="connsiteX18" fmla="*/ 9560988 w 14750472"/>
              <a:gd name="connsiteY18" fmla="*/ 6499 h 18472"/>
              <a:gd name="connsiteX19" fmla="*/ 10526473 w 14750472"/>
              <a:gd name="connsiteY19" fmla="*/ 5290 h 18472"/>
              <a:gd name="connsiteX20" fmla="*/ 11049444 w 14750472"/>
              <a:gd name="connsiteY20" fmla="*/ 4635 h 18472"/>
              <a:gd name="connsiteX21" fmla="*/ 11424911 w 14750472"/>
              <a:gd name="connsiteY21" fmla="*/ 4165 h 18472"/>
              <a:gd name="connsiteX22" fmla="*/ 12242892 w 14750472"/>
              <a:gd name="connsiteY22" fmla="*/ 3140 h 18472"/>
              <a:gd name="connsiteX23" fmla="*/ 13208377 w 14750472"/>
              <a:gd name="connsiteY23" fmla="*/ 1931 h 18472"/>
              <a:gd name="connsiteX24" fmla="*/ 14026358 w 14750472"/>
              <a:gd name="connsiteY24" fmla="*/ 907 h 18472"/>
              <a:gd name="connsiteX25" fmla="*/ 14750472 w 14750472"/>
              <a:gd name="connsiteY25" fmla="*/ 0 h 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750472" h="18472" extrusionOk="0">
                <a:moveTo>
                  <a:pt x="0" y="18472"/>
                </a:moveTo>
                <a:cubicBezTo>
                  <a:pt x="335431" y="7651"/>
                  <a:pt x="420010" y="-14852"/>
                  <a:pt x="817981" y="17448"/>
                </a:cubicBezTo>
                <a:cubicBezTo>
                  <a:pt x="1215953" y="49747"/>
                  <a:pt x="980417" y="10903"/>
                  <a:pt x="1045943" y="17162"/>
                </a:cubicBezTo>
                <a:cubicBezTo>
                  <a:pt x="1111469" y="23421"/>
                  <a:pt x="1402307" y="42637"/>
                  <a:pt x="1568914" y="16507"/>
                </a:cubicBezTo>
                <a:cubicBezTo>
                  <a:pt x="1735521" y="-9622"/>
                  <a:pt x="1686352" y="20811"/>
                  <a:pt x="1796876" y="16222"/>
                </a:cubicBezTo>
                <a:cubicBezTo>
                  <a:pt x="1907400" y="11633"/>
                  <a:pt x="2488452" y="-9729"/>
                  <a:pt x="2762361" y="15013"/>
                </a:cubicBezTo>
                <a:cubicBezTo>
                  <a:pt x="3036270" y="39754"/>
                  <a:pt x="2903311" y="16734"/>
                  <a:pt x="2990323" y="14727"/>
                </a:cubicBezTo>
                <a:cubicBezTo>
                  <a:pt x="3077335" y="12720"/>
                  <a:pt x="3224945" y="17149"/>
                  <a:pt x="3365790" y="14257"/>
                </a:cubicBezTo>
                <a:cubicBezTo>
                  <a:pt x="3506635" y="11365"/>
                  <a:pt x="3601763" y="22848"/>
                  <a:pt x="3741256" y="13787"/>
                </a:cubicBezTo>
                <a:cubicBezTo>
                  <a:pt x="3880749" y="4726"/>
                  <a:pt x="4339022" y="23443"/>
                  <a:pt x="4559237" y="12762"/>
                </a:cubicBezTo>
                <a:cubicBezTo>
                  <a:pt x="4779452" y="2082"/>
                  <a:pt x="4927566" y="8705"/>
                  <a:pt x="5229713" y="11923"/>
                </a:cubicBezTo>
                <a:cubicBezTo>
                  <a:pt x="5531860" y="15141"/>
                  <a:pt x="6000622" y="12609"/>
                  <a:pt x="6195198" y="10714"/>
                </a:cubicBezTo>
                <a:cubicBezTo>
                  <a:pt x="6389774" y="8819"/>
                  <a:pt x="6427561" y="19718"/>
                  <a:pt x="6570665" y="10244"/>
                </a:cubicBezTo>
                <a:cubicBezTo>
                  <a:pt x="6713769" y="769"/>
                  <a:pt x="6732207" y="4488"/>
                  <a:pt x="6798627" y="9958"/>
                </a:cubicBezTo>
                <a:cubicBezTo>
                  <a:pt x="6865047" y="15428"/>
                  <a:pt x="7047835" y="27988"/>
                  <a:pt x="7174093" y="9488"/>
                </a:cubicBezTo>
                <a:cubicBezTo>
                  <a:pt x="7300351" y="-9012"/>
                  <a:pt x="7469075" y="14878"/>
                  <a:pt x="7549560" y="9018"/>
                </a:cubicBezTo>
                <a:cubicBezTo>
                  <a:pt x="7630045" y="3158"/>
                  <a:pt x="7788378" y="-6865"/>
                  <a:pt x="7925026" y="8547"/>
                </a:cubicBezTo>
                <a:cubicBezTo>
                  <a:pt x="8061674" y="23959"/>
                  <a:pt x="8578872" y="-20327"/>
                  <a:pt x="8743007" y="7523"/>
                </a:cubicBezTo>
                <a:cubicBezTo>
                  <a:pt x="8907142" y="35373"/>
                  <a:pt x="9352196" y="-1097"/>
                  <a:pt x="9560988" y="6499"/>
                </a:cubicBezTo>
                <a:cubicBezTo>
                  <a:pt x="9769780" y="14095"/>
                  <a:pt x="10274561" y="19335"/>
                  <a:pt x="10526473" y="5290"/>
                </a:cubicBezTo>
                <a:cubicBezTo>
                  <a:pt x="10778385" y="-8755"/>
                  <a:pt x="10838975" y="-12952"/>
                  <a:pt x="11049444" y="4635"/>
                </a:cubicBezTo>
                <a:cubicBezTo>
                  <a:pt x="11259913" y="22222"/>
                  <a:pt x="11320105" y="-1670"/>
                  <a:pt x="11424911" y="4165"/>
                </a:cubicBezTo>
                <a:cubicBezTo>
                  <a:pt x="11529717" y="9999"/>
                  <a:pt x="11930360" y="13212"/>
                  <a:pt x="12242892" y="3140"/>
                </a:cubicBezTo>
                <a:cubicBezTo>
                  <a:pt x="12555424" y="-6932"/>
                  <a:pt x="12996653" y="36815"/>
                  <a:pt x="13208377" y="1931"/>
                </a:cubicBezTo>
                <a:cubicBezTo>
                  <a:pt x="13420101" y="-32953"/>
                  <a:pt x="13723828" y="-30167"/>
                  <a:pt x="14026358" y="907"/>
                </a:cubicBezTo>
                <a:cubicBezTo>
                  <a:pt x="14328888" y="31981"/>
                  <a:pt x="14398554" y="4853"/>
                  <a:pt x="14750472" y="0"/>
                </a:cubicBezTo>
              </a:path>
            </a:pathLst>
          </a:custGeom>
          <a:noFill/>
          <a:ln w="114300" cmpd="sng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066159514">
                  <a:custGeom>
                    <a:avLst/>
                    <a:gdLst>
                      <a:gd name="connsiteX0" fmla="*/ 0 w 14750472"/>
                      <a:gd name="connsiteY0" fmla="*/ 18472 h 18472"/>
                      <a:gd name="connsiteX1" fmla="*/ 14750472 w 14750472"/>
                      <a:gd name="connsiteY1" fmla="*/ 0 h 18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50472" h="18472">
                        <a:moveTo>
                          <a:pt x="0" y="18472"/>
                        </a:moveTo>
                        <a:lnTo>
                          <a:pt x="14750472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100055A1-8C08-B7ED-0974-B8BF6F52D2DF}"/>
              </a:ext>
            </a:extLst>
          </p:cNvPr>
          <p:cNvSpPr/>
          <p:nvPr/>
        </p:nvSpPr>
        <p:spPr>
          <a:xfrm>
            <a:off x="364836" y="112961"/>
            <a:ext cx="953655" cy="953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latin typeface="+mj-lt"/>
              </a:rPr>
              <a:t>1</a:t>
            </a:r>
            <a:endParaRPr lang="en-US" sz="5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73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818C9D5-366C-B4B7-B2B2-2DB2A8FF7501}"/>
              </a:ext>
            </a:extLst>
          </p:cNvPr>
          <p:cNvSpPr txBox="1"/>
          <p:nvPr/>
        </p:nvSpPr>
        <p:spPr>
          <a:xfrm>
            <a:off x="1524000" y="35791"/>
            <a:ext cx="14020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spc="-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giá trị phù hợp với mỗi biểu thức.</a:t>
            </a:r>
            <a:endParaRPr lang="en-US" sz="6600" spc="-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069FCBC9-186B-B4A0-00A8-756441DF8D60}"/>
              </a:ext>
            </a:extLst>
          </p:cNvPr>
          <p:cNvSpPr/>
          <p:nvPr/>
        </p:nvSpPr>
        <p:spPr>
          <a:xfrm>
            <a:off x="457200" y="1230311"/>
            <a:ext cx="14750472" cy="18472"/>
          </a:xfrm>
          <a:custGeom>
            <a:avLst/>
            <a:gdLst>
              <a:gd name="connsiteX0" fmla="*/ 0 w 14750472"/>
              <a:gd name="connsiteY0" fmla="*/ 18472 h 18472"/>
              <a:gd name="connsiteX1" fmla="*/ 817981 w 14750472"/>
              <a:gd name="connsiteY1" fmla="*/ 17448 h 18472"/>
              <a:gd name="connsiteX2" fmla="*/ 1045943 w 14750472"/>
              <a:gd name="connsiteY2" fmla="*/ 17162 h 18472"/>
              <a:gd name="connsiteX3" fmla="*/ 1568914 w 14750472"/>
              <a:gd name="connsiteY3" fmla="*/ 16507 h 18472"/>
              <a:gd name="connsiteX4" fmla="*/ 1796876 w 14750472"/>
              <a:gd name="connsiteY4" fmla="*/ 16222 h 18472"/>
              <a:gd name="connsiteX5" fmla="*/ 2762361 w 14750472"/>
              <a:gd name="connsiteY5" fmla="*/ 15013 h 18472"/>
              <a:gd name="connsiteX6" fmla="*/ 2990323 w 14750472"/>
              <a:gd name="connsiteY6" fmla="*/ 14727 h 18472"/>
              <a:gd name="connsiteX7" fmla="*/ 3365790 w 14750472"/>
              <a:gd name="connsiteY7" fmla="*/ 14257 h 18472"/>
              <a:gd name="connsiteX8" fmla="*/ 3741256 w 14750472"/>
              <a:gd name="connsiteY8" fmla="*/ 13787 h 18472"/>
              <a:gd name="connsiteX9" fmla="*/ 4559237 w 14750472"/>
              <a:gd name="connsiteY9" fmla="*/ 12762 h 18472"/>
              <a:gd name="connsiteX10" fmla="*/ 5229713 w 14750472"/>
              <a:gd name="connsiteY10" fmla="*/ 11923 h 18472"/>
              <a:gd name="connsiteX11" fmla="*/ 6195198 w 14750472"/>
              <a:gd name="connsiteY11" fmla="*/ 10714 h 18472"/>
              <a:gd name="connsiteX12" fmla="*/ 6570665 w 14750472"/>
              <a:gd name="connsiteY12" fmla="*/ 10244 h 18472"/>
              <a:gd name="connsiteX13" fmla="*/ 6798627 w 14750472"/>
              <a:gd name="connsiteY13" fmla="*/ 9958 h 18472"/>
              <a:gd name="connsiteX14" fmla="*/ 7174093 w 14750472"/>
              <a:gd name="connsiteY14" fmla="*/ 9488 h 18472"/>
              <a:gd name="connsiteX15" fmla="*/ 7549560 w 14750472"/>
              <a:gd name="connsiteY15" fmla="*/ 9018 h 18472"/>
              <a:gd name="connsiteX16" fmla="*/ 7925026 w 14750472"/>
              <a:gd name="connsiteY16" fmla="*/ 8547 h 18472"/>
              <a:gd name="connsiteX17" fmla="*/ 8743007 w 14750472"/>
              <a:gd name="connsiteY17" fmla="*/ 7523 h 18472"/>
              <a:gd name="connsiteX18" fmla="*/ 9560988 w 14750472"/>
              <a:gd name="connsiteY18" fmla="*/ 6499 h 18472"/>
              <a:gd name="connsiteX19" fmla="*/ 10526473 w 14750472"/>
              <a:gd name="connsiteY19" fmla="*/ 5290 h 18472"/>
              <a:gd name="connsiteX20" fmla="*/ 11049444 w 14750472"/>
              <a:gd name="connsiteY20" fmla="*/ 4635 h 18472"/>
              <a:gd name="connsiteX21" fmla="*/ 11424911 w 14750472"/>
              <a:gd name="connsiteY21" fmla="*/ 4165 h 18472"/>
              <a:gd name="connsiteX22" fmla="*/ 12242892 w 14750472"/>
              <a:gd name="connsiteY22" fmla="*/ 3140 h 18472"/>
              <a:gd name="connsiteX23" fmla="*/ 13208377 w 14750472"/>
              <a:gd name="connsiteY23" fmla="*/ 1931 h 18472"/>
              <a:gd name="connsiteX24" fmla="*/ 14026358 w 14750472"/>
              <a:gd name="connsiteY24" fmla="*/ 907 h 18472"/>
              <a:gd name="connsiteX25" fmla="*/ 14750472 w 14750472"/>
              <a:gd name="connsiteY25" fmla="*/ 0 h 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750472" h="18472" extrusionOk="0">
                <a:moveTo>
                  <a:pt x="0" y="18472"/>
                </a:moveTo>
                <a:cubicBezTo>
                  <a:pt x="335431" y="7651"/>
                  <a:pt x="420010" y="-14852"/>
                  <a:pt x="817981" y="17448"/>
                </a:cubicBezTo>
                <a:cubicBezTo>
                  <a:pt x="1215953" y="49747"/>
                  <a:pt x="980417" y="10903"/>
                  <a:pt x="1045943" y="17162"/>
                </a:cubicBezTo>
                <a:cubicBezTo>
                  <a:pt x="1111469" y="23421"/>
                  <a:pt x="1402307" y="42637"/>
                  <a:pt x="1568914" y="16507"/>
                </a:cubicBezTo>
                <a:cubicBezTo>
                  <a:pt x="1735521" y="-9622"/>
                  <a:pt x="1686352" y="20811"/>
                  <a:pt x="1796876" y="16222"/>
                </a:cubicBezTo>
                <a:cubicBezTo>
                  <a:pt x="1907400" y="11633"/>
                  <a:pt x="2488452" y="-9729"/>
                  <a:pt x="2762361" y="15013"/>
                </a:cubicBezTo>
                <a:cubicBezTo>
                  <a:pt x="3036270" y="39754"/>
                  <a:pt x="2903311" y="16734"/>
                  <a:pt x="2990323" y="14727"/>
                </a:cubicBezTo>
                <a:cubicBezTo>
                  <a:pt x="3077335" y="12720"/>
                  <a:pt x="3224945" y="17149"/>
                  <a:pt x="3365790" y="14257"/>
                </a:cubicBezTo>
                <a:cubicBezTo>
                  <a:pt x="3506635" y="11365"/>
                  <a:pt x="3601763" y="22848"/>
                  <a:pt x="3741256" y="13787"/>
                </a:cubicBezTo>
                <a:cubicBezTo>
                  <a:pt x="3880749" y="4726"/>
                  <a:pt x="4339022" y="23443"/>
                  <a:pt x="4559237" y="12762"/>
                </a:cubicBezTo>
                <a:cubicBezTo>
                  <a:pt x="4779452" y="2082"/>
                  <a:pt x="4927566" y="8705"/>
                  <a:pt x="5229713" y="11923"/>
                </a:cubicBezTo>
                <a:cubicBezTo>
                  <a:pt x="5531860" y="15141"/>
                  <a:pt x="6000622" y="12609"/>
                  <a:pt x="6195198" y="10714"/>
                </a:cubicBezTo>
                <a:cubicBezTo>
                  <a:pt x="6389774" y="8819"/>
                  <a:pt x="6427561" y="19718"/>
                  <a:pt x="6570665" y="10244"/>
                </a:cubicBezTo>
                <a:cubicBezTo>
                  <a:pt x="6713769" y="769"/>
                  <a:pt x="6732207" y="4488"/>
                  <a:pt x="6798627" y="9958"/>
                </a:cubicBezTo>
                <a:cubicBezTo>
                  <a:pt x="6865047" y="15428"/>
                  <a:pt x="7047835" y="27988"/>
                  <a:pt x="7174093" y="9488"/>
                </a:cubicBezTo>
                <a:cubicBezTo>
                  <a:pt x="7300351" y="-9012"/>
                  <a:pt x="7469075" y="14878"/>
                  <a:pt x="7549560" y="9018"/>
                </a:cubicBezTo>
                <a:cubicBezTo>
                  <a:pt x="7630045" y="3158"/>
                  <a:pt x="7788378" y="-6865"/>
                  <a:pt x="7925026" y="8547"/>
                </a:cubicBezTo>
                <a:cubicBezTo>
                  <a:pt x="8061674" y="23959"/>
                  <a:pt x="8578872" y="-20327"/>
                  <a:pt x="8743007" y="7523"/>
                </a:cubicBezTo>
                <a:cubicBezTo>
                  <a:pt x="8907142" y="35373"/>
                  <a:pt x="9352196" y="-1097"/>
                  <a:pt x="9560988" y="6499"/>
                </a:cubicBezTo>
                <a:cubicBezTo>
                  <a:pt x="9769780" y="14095"/>
                  <a:pt x="10274561" y="19335"/>
                  <a:pt x="10526473" y="5290"/>
                </a:cubicBezTo>
                <a:cubicBezTo>
                  <a:pt x="10778385" y="-8755"/>
                  <a:pt x="10838975" y="-12952"/>
                  <a:pt x="11049444" y="4635"/>
                </a:cubicBezTo>
                <a:cubicBezTo>
                  <a:pt x="11259913" y="22222"/>
                  <a:pt x="11320105" y="-1670"/>
                  <a:pt x="11424911" y="4165"/>
                </a:cubicBezTo>
                <a:cubicBezTo>
                  <a:pt x="11529717" y="9999"/>
                  <a:pt x="11930360" y="13212"/>
                  <a:pt x="12242892" y="3140"/>
                </a:cubicBezTo>
                <a:cubicBezTo>
                  <a:pt x="12555424" y="-6932"/>
                  <a:pt x="12996653" y="36815"/>
                  <a:pt x="13208377" y="1931"/>
                </a:cubicBezTo>
                <a:cubicBezTo>
                  <a:pt x="13420101" y="-32953"/>
                  <a:pt x="13723828" y="-30167"/>
                  <a:pt x="14026358" y="907"/>
                </a:cubicBezTo>
                <a:cubicBezTo>
                  <a:pt x="14328888" y="31981"/>
                  <a:pt x="14398554" y="4853"/>
                  <a:pt x="14750472" y="0"/>
                </a:cubicBezTo>
              </a:path>
            </a:pathLst>
          </a:custGeom>
          <a:noFill/>
          <a:ln w="114300" cmpd="sng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066159514">
                  <a:custGeom>
                    <a:avLst/>
                    <a:gdLst>
                      <a:gd name="connsiteX0" fmla="*/ 0 w 14750472"/>
                      <a:gd name="connsiteY0" fmla="*/ 18472 h 18472"/>
                      <a:gd name="connsiteX1" fmla="*/ 14750472 w 14750472"/>
                      <a:gd name="connsiteY1" fmla="*/ 0 h 18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50472" h="18472">
                        <a:moveTo>
                          <a:pt x="0" y="18472"/>
                        </a:moveTo>
                        <a:lnTo>
                          <a:pt x="14750472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100055A1-8C08-B7ED-0974-B8BF6F52D2DF}"/>
              </a:ext>
            </a:extLst>
          </p:cNvPr>
          <p:cNvSpPr/>
          <p:nvPr/>
        </p:nvSpPr>
        <p:spPr>
          <a:xfrm>
            <a:off x="364836" y="112961"/>
            <a:ext cx="953655" cy="953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latin typeface="+mj-lt"/>
              </a:rPr>
              <a:t>2</a:t>
            </a:r>
            <a:endParaRPr lang="en-US" sz="5400" b="1">
              <a:latin typeface="+mj-lt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48F3B4EF-D7CE-5C9A-227B-6AC45821D167}"/>
              </a:ext>
            </a:extLst>
          </p:cNvPr>
          <p:cNvGrpSpPr/>
          <p:nvPr/>
        </p:nvGrpSpPr>
        <p:grpSpPr>
          <a:xfrm>
            <a:off x="457200" y="1714500"/>
            <a:ext cx="9982200" cy="1849584"/>
            <a:chOff x="457200" y="1714500"/>
            <a:chExt cx="9982200" cy="1849584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074F819D-E890-F835-AD38-B96A9F758533}"/>
                </a:ext>
              </a:extLst>
            </p:cNvPr>
            <p:cNvGrpSpPr/>
            <p:nvPr/>
          </p:nvGrpSpPr>
          <p:grpSpPr>
            <a:xfrm>
              <a:off x="457200" y="1714500"/>
              <a:ext cx="9982200" cy="1849584"/>
              <a:chOff x="457200" y="1714500"/>
              <a:chExt cx="9982200" cy="1849584"/>
            </a:xfrm>
          </p:grpSpPr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F182F3E7-771F-BEFB-1645-62BE0E417120}"/>
                  </a:ext>
                </a:extLst>
              </p:cNvPr>
              <p:cNvSpPr/>
              <p:nvPr/>
            </p:nvSpPr>
            <p:spPr>
              <a:xfrm>
                <a:off x="457200" y="1714500"/>
                <a:ext cx="9982200" cy="1849584"/>
              </a:xfrm>
              <a:prstGeom prst="roundRect">
                <a:avLst>
                  <a:gd name="adj" fmla="val 8725"/>
                </a:avLst>
              </a:prstGeom>
              <a:solidFill>
                <a:srgbClr val="D7DE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C02DB9D4-3B8C-EDDD-B2FA-ACE9412B0335}"/>
                  </a:ext>
                </a:extLst>
              </p:cNvPr>
              <p:cNvSpPr/>
              <p:nvPr/>
            </p:nvSpPr>
            <p:spPr>
              <a:xfrm>
                <a:off x="1143000" y="1943100"/>
                <a:ext cx="9067800" cy="144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id="{4B36C94E-4A6B-4A81-CEFD-66FF8F8ECDB7}"/>
                  </a:ext>
                </a:extLst>
              </p:cNvPr>
              <p:cNvSpPr/>
              <p:nvPr/>
            </p:nvSpPr>
            <p:spPr>
              <a:xfrm>
                <a:off x="542743" y="2116889"/>
                <a:ext cx="6463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vi-VN" sz="5400" b="0" cap="none" spc="0">
                    <a:ln w="0"/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0C677AA5-2D77-097E-9F93-05B63F9D76E4}"/>
                </a:ext>
              </a:extLst>
            </p:cNvPr>
            <p:cNvSpPr/>
            <p:nvPr/>
          </p:nvSpPr>
          <p:spPr>
            <a:xfrm>
              <a:off x="1521916" y="2140134"/>
              <a:ext cx="83099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-22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1 000 000 + 70 000 + 30 000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118F08BD-18BD-7F41-24C2-F066955DAF53}"/>
              </a:ext>
            </a:extLst>
          </p:cNvPr>
          <p:cNvGrpSpPr/>
          <p:nvPr/>
        </p:nvGrpSpPr>
        <p:grpSpPr>
          <a:xfrm>
            <a:off x="457200" y="4218708"/>
            <a:ext cx="9982200" cy="1849584"/>
            <a:chOff x="457200" y="1714500"/>
            <a:chExt cx="9982200" cy="1849584"/>
          </a:xfrm>
        </p:grpSpPr>
        <p:grpSp>
          <p:nvGrpSpPr>
            <p:cNvPr id="41" name="Nhóm 40">
              <a:extLst>
                <a:ext uri="{FF2B5EF4-FFF2-40B4-BE49-F238E27FC236}">
                  <a16:creationId xmlns:a16="http://schemas.microsoft.com/office/drawing/2014/main" id="{8D2D51EA-C1B9-D0CF-FA53-73D958249444}"/>
                </a:ext>
              </a:extLst>
            </p:cNvPr>
            <p:cNvGrpSpPr/>
            <p:nvPr/>
          </p:nvGrpSpPr>
          <p:grpSpPr>
            <a:xfrm>
              <a:off x="457200" y="1714500"/>
              <a:ext cx="9982200" cy="1849584"/>
              <a:chOff x="457200" y="1714500"/>
              <a:chExt cx="9982200" cy="1849584"/>
            </a:xfrm>
          </p:grpSpPr>
          <p:sp>
            <p:nvSpPr>
              <p:cNvPr id="43" name="Hình chữ nhật: Góc Tròn 42">
                <a:extLst>
                  <a:ext uri="{FF2B5EF4-FFF2-40B4-BE49-F238E27FC236}">
                    <a16:creationId xmlns:a16="http://schemas.microsoft.com/office/drawing/2014/main" id="{EA8CD295-FFEC-8937-F1ED-BAEE4C8D7CCB}"/>
                  </a:ext>
                </a:extLst>
              </p:cNvPr>
              <p:cNvSpPr/>
              <p:nvPr/>
            </p:nvSpPr>
            <p:spPr>
              <a:xfrm>
                <a:off x="457200" y="1714500"/>
                <a:ext cx="9982200" cy="1849584"/>
              </a:xfrm>
              <a:prstGeom prst="roundRect">
                <a:avLst>
                  <a:gd name="adj" fmla="val 8725"/>
                </a:avLst>
              </a:prstGeom>
              <a:solidFill>
                <a:srgbClr val="D7DE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ình chữ nhật 43">
                <a:extLst>
                  <a:ext uri="{FF2B5EF4-FFF2-40B4-BE49-F238E27FC236}">
                    <a16:creationId xmlns:a16="http://schemas.microsoft.com/office/drawing/2014/main" id="{9DAAE893-776F-ECED-4FB9-FA75A25F2031}"/>
                  </a:ext>
                </a:extLst>
              </p:cNvPr>
              <p:cNvSpPr/>
              <p:nvPr/>
            </p:nvSpPr>
            <p:spPr>
              <a:xfrm>
                <a:off x="1143000" y="1943100"/>
                <a:ext cx="9067800" cy="144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ình chữ nhật 44">
                <a:extLst>
                  <a:ext uri="{FF2B5EF4-FFF2-40B4-BE49-F238E27FC236}">
                    <a16:creationId xmlns:a16="http://schemas.microsoft.com/office/drawing/2014/main" id="{DFA3D02F-3CD8-ADE4-7AF3-AAD9095228CF}"/>
                  </a:ext>
                </a:extLst>
              </p:cNvPr>
              <p:cNvSpPr/>
              <p:nvPr/>
            </p:nvSpPr>
            <p:spPr>
              <a:xfrm>
                <a:off x="542743" y="2116889"/>
                <a:ext cx="6463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vi-VN" sz="5400" b="0" cap="none" spc="0">
                    <a:ln w="0"/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sp>
          <p:nvSpPr>
            <p:cNvPr id="42" name="Hình chữ nhật 41">
              <a:extLst>
                <a:ext uri="{FF2B5EF4-FFF2-40B4-BE49-F238E27FC236}">
                  <a16:creationId xmlns:a16="http://schemas.microsoft.com/office/drawing/2014/main" id="{3205D273-31D4-18C7-9169-A6AB766D9189}"/>
                </a:ext>
              </a:extLst>
            </p:cNvPr>
            <p:cNvSpPr/>
            <p:nvPr/>
          </p:nvSpPr>
          <p:spPr>
            <a:xfrm>
              <a:off x="1165408" y="2140134"/>
              <a:ext cx="90229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-22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1 000 000 + 700 000 + 300 000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F57E0F8C-8CB4-A55D-3870-961718899DF3}"/>
              </a:ext>
            </a:extLst>
          </p:cNvPr>
          <p:cNvGrpSpPr/>
          <p:nvPr/>
        </p:nvGrpSpPr>
        <p:grpSpPr>
          <a:xfrm>
            <a:off x="457200" y="6722917"/>
            <a:ext cx="9982200" cy="1849584"/>
            <a:chOff x="457200" y="1714500"/>
            <a:chExt cx="9982200" cy="1849584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64821AF0-05B2-4B57-60F2-D9B933124098}"/>
                </a:ext>
              </a:extLst>
            </p:cNvPr>
            <p:cNvGrpSpPr/>
            <p:nvPr/>
          </p:nvGrpSpPr>
          <p:grpSpPr>
            <a:xfrm>
              <a:off x="457200" y="1714500"/>
              <a:ext cx="9982200" cy="1849584"/>
              <a:chOff x="457200" y="1714500"/>
              <a:chExt cx="9982200" cy="1849584"/>
            </a:xfrm>
          </p:grpSpPr>
          <p:sp>
            <p:nvSpPr>
              <p:cNvPr id="49" name="Hình chữ nhật: Góc Tròn 48">
                <a:extLst>
                  <a:ext uri="{FF2B5EF4-FFF2-40B4-BE49-F238E27FC236}">
                    <a16:creationId xmlns:a16="http://schemas.microsoft.com/office/drawing/2014/main" id="{36E23A09-CF70-C30A-F485-F63FCE5DDB7F}"/>
                  </a:ext>
                </a:extLst>
              </p:cNvPr>
              <p:cNvSpPr/>
              <p:nvPr/>
            </p:nvSpPr>
            <p:spPr>
              <a:xfrm>
                <a:off x="457200" y="1714500"/>
                <a:ext cx="9982200" cy="1849584"/>
              </a:xfrm>
              <a:prstGeom prst="roundRect">
                <a:avLst>
                  <a:gd name="adj" fmla="val 8725"/>
                </a:avLst>
              </a:prstGeom>
              <a:solidFill>
                <a:srgbClr val="D7DE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Hình chữ nhật 49">
                <a:extLst>
                  <a:ext uri="{FF2B5EF4-FFF2-40B4-BE49-F238E27FC236}">
                    <a16:creationId xmlns:a16="http://schemas.microsoft.com/office/drawing/2014/main" id="{52BCDF74-B1DA-6891-42FC-7E295D5F1A6C}"/>
                  </a:ext>
                </a:extLst>
              </p:cNvPr>
              <p:cNvSpPr/>
              <p:nvPr/>
            </p:nvSpPr>
            <p:spPr>
              <a:xfrm>
                <a:off x="1143000" y="1943100"/>
                <a:ext cx="9067800" cy="144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4D64B85B-C8CC-ADF7-1AA6-E6390E1BA00D}"/>
                  </a:ext>
                </a:extLst>
              </p:cNvPr>
              <p:cNvSpPr/>
              <p:nvPr/>
            </p:nvSpPr>
            <p:spPr>
              <a:xfrm>
                <a:off x="523507" y="2116889"/>
                <a:ext cx="68480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vi-VN" sz="5400" b="0" cap="none" spc="0">
                    <a:ln w="0"/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  <p:sp>
          <p:nvSpPr>
            <p:cNvPr id="48" name="Hình chữ nhật 47">
              <a:extLst>
                <a:ext uri="{FF2B5EF4-FFF2-40B4-BE49-F238E27FC236}">
                  <a16:creationId xmlns:a16="http://schemas.microsoft.com/office/drawing/2014/main" id="{B6A15CE8-C7C5-66ED-9C04-21130B057A3F}"/>
                </a:ext>
              </a:extLst>
            </p:cNvPr>
            <p:cNvSpPr/>
            <p:nvPr/>
          </p:nvSpPr>
          <p:spPr>
            <a:xfrm>
              <a:off x="1878423" y="2140134"/>
              <a:ext cx="75969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-22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1 000 000 + 7 000 + 3 000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28F3B707-3C7A-02CE-4FD2-C3CEB8F01ACA}"/>
              </a:ext>
            </a:extLst>
          </p:cNvPr>
          <p:cNvGrpSpPr/>
          <p:nvPr/>
        </p:nvGrpSpPr>
        <p:grpSpPr>
          <a:xfrm>
            <a:off x="12709236" y="1677007"/>
            <a:ext cx="5121564" cy="1849584"/>
            <a:chOff x="12709236" y="1677007"/>
            <a:chExt cx="5121564" cy="1849584"/>
          </a:xfrm>
        </p:grpSpPr>
        <p:sp>
          <p:nvSpPr>
            <p:cNvPr id="55" name="Hình chữ nhật: Góc Tròn 54">
              <a:extLst>
                <a:ext uri="{FF2B5EF4-FFF2-40B4-BE49-F238E27FC236}">
                  <a16:creationId xmlns:a16="http://schemas.microsoft.com/office/drawing/2014/main" id="{3A36E76F-BA77-380E-E6A1-3ACC022BAF3F}"/>
                </a:ext>
              </a:extLst>
            </p:cNvPr>
            <p:cNvSpPr/>
            <p:nvPr/>
          </p:nvSpPr>
          <p:spPr>
            <a:xfrm>
              <a:off x="12709236" y="1677007"/>
              <a:ext cx="5121564" cy="1849584"/>
            </a:xfrm>
            <a:prstGeom prst="roundRect">
              <a:avLst>
                <a:gd name="adj" fmla="val 8725"/>
              </a:avLst>
            </a:prstGeom>
            <a:solidFill>
              <a:srgbClr val="F5D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ình chữ nhật 55">
              <a:extLst>
                <a:ext uri="{FF2B5EF4-FFF2-40B4-BE49-F238E27FC236}">
                  <a16:creationId xmlns:a16="http://schemas.microsoft.com/office/drawing/2014/main" id="{D4FF539E-5D2E-FC62-F735-3E40E941F6D3}"/>
                </a:ext>
              </a:extLst>
            </p:cNvPr>
            <p:cNvSpPr/>
            <p:nvPr/>
          </p:nvSpPr>
          <p:spPr>
            <a:xfrm>
              <a:off x="13395037" y="1905607"/>
              <a:ext cx="4207164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ình chữ nhật 56">
              <a:extLst>
                <a:ext uri="{FF2B5EF4-FFF2-40B4-BE49-F238E27FC236}">
                  <a16:creationId xmlns:a16="http://schemas.microsoft.com/office/drawing/2014/main" id="{45BC5DE6-0731-5C31-7888-1EF10495329A}"/>
                </a:ext>
              </a:extLst>
            </p:cNvPr>
            <p:cNvSpPr/>
            <p:nvPr/>
          </p:nvSpPr>
          <p:spPr>
            <a:xfrm>
              <a:off x="12794779" y="2079396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4" name="Hình chữ nhật 53">
              <a:extLst>
                <a:ext uri="{FF2B5EF4-FFF2-40B4-BE49-F238E27FC236}">
                  <a16:creationId xmlns:a16="http://schemas.microsoft.com/office/drawing/2014/main" id="{0D5FBCAC-03E2-A44F-9704-40B1F30FFA28}"/>
                </a:ext>
              </a:extLst>
            </p:cNvPr>
            <p:cNvSpPr/>
            <p:nvPr/>
          </p:nvSpPr>
          <p:spPr>
            <a:xfrm>
              <a:off x="13338609" y="2122501"/>
              <a:ext cx="426359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0" cap="none" spc="-22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1 010 000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A6B54245-5440-4184-C98C-E20A8B3193A0}"/>
              </a:ext>
            </a:extLst>
          </p:cNvPr>
          <p:cNvGrpSpPr/>
          <p:nvPr/>
        </p:nvGrpSpPr>
        <p:grpSpPr>
          <a:xfrm>
            <a:off x="12709236" y="4218708"/>
            <a:ext cx="5121564" cy="1849584"/>
            <a:chOff x="12709236" y="1677007"/>
            <a:chExt cx="5121564" cy="1849584"/>
          </a:xfrm>
        </p:grpSpPr>
        <p:sp>
          <p:nvSpPr>
            <p:cNvPr id="60" name="Hình chữ nhật: Góc Tròn 59">
              <a:extLst>
                <a:ext uri="{FF2B5EF4-FFF2-40B4-BE49-F238E27FC236}">
                  <a16:creationId xmlns:a16="http://schemas.microsoft.com/office/drawing/2014/main" id="{8F4AD618-4C06-255E-2F5A-25441D96D254}"/>
                </a:ext>
              </a:extLst>
            </p:cNvPr>
            <p:cNvSpPr/>
            <p:nvPr/>
          </p:nvSpPr>
          <p:spPr>
            <a:xfrm>
              <a:off x="12709236" y="1677007"/>
              <a:ext cx="5121564" cy="1849584"/>
            </a:xfrm>
            <a:prstGeom prst="roundRect">
              <a:avLst>
                <a:gd name="adj" fmla="val 8725"/>
              </a:avLst>
            </a:prstGeom>
            <a:solidFill>
              <a:srgbClr val="F5D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ình chữ nhật 60">
              <a:extLst>
                <a:ext uri="{FF2B5EF4-FFF2-40B4-BE49-F238E27FC236}">
                  <a16:creationId xmlns:a16="http://schemas.microsoft.com/office/drawing/2014/main" id="{A6852E23-B3E6-F495-126B-B515E3512913}"/>
                </a:ext>
              </a:extLst>
            </p:cNvPr>
            <p:cNvSpPr/>
            <p:nvPr/>
          </p:nvSpPr>
          <p:spPr>
            <a:xfrm>
              <a:off x="13395037" y="1905607"/>
              <a:ext cx="4207164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ình chữ nhật 61">
              <a:extLst>
                <a:ext uri="{FF2B5EF4-FFF2-40B4-BE49-F238E27FC236}">
                  <a16:creationId xmlns:a16="http://schemas.microsoft.com/office/drawing/2014/main" id="{37E416D4-7D55-BC79-8A66-B7B395657D07}"/>
                </a:ext>
              </a:extLst>
            </p:cNvPr>
            <p:cNvSpPr/>
            <p:nvPr/>
          </p:nvSpPr>
          <p:spPr>
            <a:xfrm>
              <a:off x="12814015" y="2079396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63" name="Hình chữ nhật 62">
              <a:extLst>
                <a:ext uri="{FF2B5EF4-FFF2-40B4-BE49-F238E27FC236}">
                  <a16:creationId xmlns:a16="http://schemas.microsoft.com/office/drawing/2014/main" id="{C9BA6B86-E806-66C7-25AA-FCB6B137D7AD}"/>
                </a:ext>
              </a:extLst>
            </p:cNvPr>
            <p:cNvSpPr/>
            <p:nvPr/>
          </p:nvSpPr>
          <p:spPr>
            <a:xfrm>
              <a:off x="13338609" y="2122501"/>
              <a:ext cx="426359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0" cap="none" spc="-22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1 100 000</a:t>
              </a:r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7D8D1250-B383-0481-B74D-C4255DE72BA4}"/>
              </a:ext>
            </a:extLst>
          </p:cNvPr>
          <p:cNvGrpSpPr/>
          <p:nvPr/>
        </p:nvGrpSpPr>
        <p:grpSpPr>
          <a:xfrm>
            <a:off x="12709236" y="6728690"/>
            <a:ext cx="5121564" cy="1849584"/>
            <a:chOff x="12709236" y="1677007"/>
            <a:chExt cx="5121564" cy="1849584"/>
          </a:xfrm>
        </p:grpSpPr>
        <p:sp>
          <p:nvSpPr>
            <p:cNvPr id="65" name="Hình chữ nhật: Góc Tròn 64">
              <a:extLst>
                <a:ext uri="{FF2B5EF4-FFF2-40B4-BE49-F238E27FC236}">
                  <a16:creationId xmlns:a16="http://schemas.microsoft.com/office/drawing/2014/main" id="{FF2E7934-5B44-4727-D3AB-7779897E108A}"/>
                </a:ext>
              </a:extLst>
            </p:cNvPr>
            <p:cNvSpPr/>
            <p:nvPr/>
          </p:nvSpPr>
          <p:spPr>
            <a:xfrm>
              <a:off x="12709236" y="1677007"/>
              <a:ext cx="5121564" cy="1849584"/>
            </a:xfrm>
            <a:prstGeom prst="roundRect">
              <a:avLst>
                <a:gd name="adj" fmla="val 8725"/>
              </a:avLst>
            </a:prstGeom>
            <a:solidFill>
              <a:srgbClr val="F5D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ình chữ nhật 65">
              <a:extLst>
                <a:ext uri="{FF2B5EF4-FFF2-40B4-BE49-F238E27FC236}">
                  <a16:creationId xmlns:a16="http://schemas.microsoft.com/office/drawing/2014/main" id="{78901106-C97C-88EB-4252-4DE5096A3235}"/>
                </a:ext>
              </a:extLst>
            </p:cNvPr>
            <p:cNvSpPr/>
            <p:nvPr/>
          </p:nvSpPr>
          <p:spPr>
            <a:xfrm>
              <a:off x="13395037" y="1905607"/>
              <a:ext cx="4207164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ình chữ nhật 66">
              <a:extLst>
                <a:ext uri="{FF2B5EF4-FFF2-40B4-BE49-F238E27FC236}">
                  <a16:creationId xmlns:a16="http://schemas.microsoft.com/office/drawing/2014/main" id="{290BC452-5001-45AA-647A-8BB02CE421B1}"/>
                </a:ext>
              </a:extLst>
            </p:cNvPr>
            <p:cNvSpPr/>
            <p:nvPr/>
          </p:nvSpPr>
          <p:spPr>
            <a:xfrm>
              <a:off x="12775543" y="2079396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68" name="Hình chữ nhật 67">
              <a:extLst>
                <a:ext uri="{FF2B5EF4-FFF2-40B4-BE49-F238E27FC236}">
                  <a16:creationId xmlns:a16="http://schemas.microsoft.com/office/drawing/2014/main" id="{93F44E79-BCA8-3B60-C9DB-F138F4A822DE}"/>
                </a:ext>
              </a:extLst>
            </p:cNvPr>
            <p:cNvSpPr/>
            <p:nvPr/>
          </p:nvSpPr>
          <p:spPr>
            <a:xfrm>
              <a:off x="13338609" y="2122501"/>
              <a:ext cx="426359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0" cap="none" spc="-22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2 000 000</a:t>
              </a:r>
            </a:p>
          </p:txBody>
        </p:sp>
      </p:grpSp>
      <p:cxnSp>
        <p:nvCxnSpPr>
          <p:cNvPr id="70" name="Đường nối Thẳng 69">
            <a:extLst>
              <a:ext uri="{FF2B5EF4-FFF2-40B4-BE49-F238E27FC236}">
                <a16:creationId xmlns:a16="http://schemas.microsoft.com/office/drawing/2014/main" id="{E6BE6CF2-A144-C673-92E3-F67D85BE2745}"/>
              </a:ext>
            </a:extLst>
          </p:cNvPr>
          <p:cNvCxnSpPr>
            <a:stCxn id="7" idx="3"/>
            <a:endCxn id="60" idx="1"/>
          </p:cNvCxnSpPr>
          <p:nvPr/>
        </p:nvCxnSpPr>
        <p:spPr>
          <a:xfrm>
            <a:off x="10439400" y="2639292"/>
            <a:ext cx="2269836" cy="25042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Đường nối Thẳng 70">
            <a:extLst>
              <a:ext uri="{FF2B5EF4-FFF2-40B4-BE49-F238E27FC236}">
                <a16:creationId xmlns:a16="http://schemas.microsoft.com/office/drawing/2014/main" id="{031EC1D1-C4C1-CFFE-210C-937122A3A29B}"/>
              </a:ext>
            </a:extLst>
          </p:cNvPr>
          <p:cNvCxnSpPr>
            <a:cxnSpLocks/>
            <a:stCxn id="43" idx="3"/>
            <a:endCxn id="65" idx="1"/>
          </p:cNvCxnSpPr>
          <p:nvPr/>
        </p:nvCxnSpPr>
        <p:spPr>
          <a:xfrm>
            <a:off x="10439400" y="5143500"/>
            <a:ext cx="2269836" cy="25099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nối Thẳng 73">
            <a:extLst>
              <a:ext uri="{FF2B5EF4-FFF2-40B4-BE49-F238E27FC236}">
                <a16:creationId xmlns:a16="http://schemas.microsoft.com/office/drawing/2014/main" id="{0DA53FE4-8B95-1887-033B-6DD01D05A78E}"/>
              </a:ext>
            </a:extLst>
          </p:cNvPr>
          <p:cNvCxnSpPr>
            <a:cxnSpLocks/>
          </p:cNvCxnSpPr>
          <p:nvPr/>
        </p:nvCxnSpPr>
        <p:spPr>
          <a:xfrm flipV="1">
            <a:off x="10439400" y="2534296"/>
            <a:ext cx="2355379" cy="51134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26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818C9D5-366C-B4B7-B2B2-2DB2A8FF7501}"/>
              </a:ext>
            </a:extLst>
          </p:cNvPr>
          <p:cNvSpPr txBox="1"/>
          <p:nvPr/>
        </p:nvSpPr>
        <p:spPr>
          <a:xfrm>
            <a:off x="1524000" y="35791"/>
            <a:ext cx="14020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spc="-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  <a:endParaRPr lang="en-US" sz="6600" spc="-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069FCBC9-186B-B4A0-00A8-756441DF8D60}"/>
              </a:ext>
            </a:extLst>
          </p:cNvPr>
          <p:cNvSpPr/>
          <p:nvPr/>
        </p:nvSpPr>
        <p:spPr>
          <a:xfrm>
            <a:off x="457200" y="1230311"/>
            <a:ext cx="14750472" cy="18472"/>
          </a:xfrm>
          <a:custGeom>
            <a:avLst/>
            <a:gdLst>
              <a:gd name="connsiteX0" fmla="*/ 0 w 14750472"/>
              <a:gd name="connsiteY0" fmla="*/ 18472 h 18472"/>
              <a:gd name="connsiteX1" fmla="*/ 817981 w 14750472"/>
              <a:gd name="connsiteY1" fmla="*/ 17448 h 18472"/>
              <a:gd name="connsiteX2" fmla="*/ 1045943 w 14750472"/>
              <a:gd name="connsiteY2" fmla="*/ 17162 h 18472"/>
              <a:gd name="connsiteX3" fmla="*/ 1568914 w 14750472"/>
              <a:gd name="connsiteY3" fmla="*/ 16507 h 18472"/>
              <a:gd name="connsiteX4" fmla="*/ 1796876 w 14750472"/>
              <a:gd name="connsiteY4" fmla="*/ 16222 h 18472"/>
              <a:gd name="connsiteX5" fmla="*/ 2762361 w 14750472"/>
              <a:gd name="connsiteY5" fmla="*/ 15013 h 18472"/>
              <a:gd name="connsiteX6" fmla="*/ 2990323 w 14750472"/>
              <a:gd name="connsiteY6" fmla="*/ 14727 h 18472"/>
              <a:gd name="connsiteX7" fmla="*/ 3365790 w 14750472"/>
              <a:gd name="connsiteY7" fmla="*/ 14257 h 18472"/>
              <a:gd name="connsiteX8" fmla="*/ 3741256 w 14750472"/>
              <a:gd name="connsiteY8" fmla="*/ 13787 h 18472"/>
              <a:gd name="connsiteX9" fmla="*/ 4559237 w 14750472"/>
              <a:gd name="connsiteY9" fmla="*/ 12762 h 18472"/>
              <a:gd name="connsiteX10" fmla="*/ 5229713 w 14750472"/>
              <a:gd name="connsiteY10" fmla="*/ 11923 h 18472"/>
              <a:gd name="connsiteX11" fmla="*/ 6195198 w 14750472"/>
              <a:gd name="connsiteY11" fmla="*/ 10714 h 18472"/>
              <a:gd name="connsiteX12" fmla="*/ 6570665 w 14750472"/>
              <a:gd name="connsiteY12" fmla="*/ 10244 h 18472"/>
              <a:gd name="connsiteX13" fmla="*/ 6798627 w 14750472"/>
              <a:gd name="connsiteY13" fmla="*/ 9958 h 18472"/>
              <a:gd name="connsiteX14" fmla="*/ 7174093 w 14750472"/>
              <a:gd name="connsiteY14" fmla="*/ 9488 h 18472"/>
              <a:gd name="connsiteX15" fmla="*/ 7549560 w 14750472"/>
              <a:gd name="connsiteY15" fmla="*/ 9018 h 18472"/>
              <a:gd name="connsiteX16" fmla="*/ 7925026 w 14750472"/>
              <a:gd name="connsiteY16" fmla="*/ 8547 h 18472"/>
              <a:gd name="connsiteX17" fmla="*/ 8743007 w 14750472"/>
              <a:gd name="connsiteY17" fmla="*/ 7523 h 18472"/>
              <a:gd name="connsiteX18" fmla="*/ 9560988 w 14750472"/>
              <a:gd name="connsiteY18" fmla="*/ 6499 h 18472"/>
              <a:gd name="connsiteX19" fmla="*/ 10526473 w 14750472"/>
              <a:gd name="connsiteY19" fmla="*/ 5290 h 18472"/>
              <a:gd name="connsiteX20" fmla="*/ 11049444 w 14750472"/>
              <a:gd name="connsiteY20" fmla="*/ 4635 h 18472"/>
              <a:gd name="connsiteX21" fmla="*/ 11424911 w 14750472"/>
              <a:gd name="connsiteY21" fmla="*/ 4165 h 18472"/>
              <a:gd name="connsiteX22" fmla="*/ 12242892 w 14750472"/>
              <a:gd name="connsiteY22" fmla="*/ 3140 h 18472"/>
              <a:gd name="connsiteX23" fmla="*/ 13208377 w 14750472"/>
              <a:gd name="connsiteY23" fmla="*/ 1931 h 18472"/>
              <a:gd name="connsiteX24" fmla="*/ 14026358 w 14750472"/>
              <a:gd name="connsiteY24" fmla="*/ 907 h 18472"/>
              <a:gd name="connsiteX25" fmla="*/ 14750472 w 14750472"/>
              <a:gd name="connsiteY25" fmla="*/ 0 h 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750472" h="18472" extrusionOk="0">
                <a:moveTo>
                  <a:pt x="0" y="18472"/>
                </a:moveTo>
                <a:cubicBezTo>
                  <a:pt x="335431" y="7651"/>
                  <a:pt x="420010" y="-14852"/>
                  <a:pt x="817981" y="17448"/>
                </a:cubicBezTo>
                <a:cubicBezTo>
                  <a:pt x="1215953" y="49747"/>
                  <a:pt x="980417" y="10903"/>
                  <a:pt x="1045943" y="17162"/>
                </a:cubicBezTo>
                <a:cubicBezTo>
                  <a:pt x="1111469" y="23421"/>
                  <a:pt x="1402307" y="42637"/>
                  <a:pt x="1568914" y="16507"/>
                </a:cubicBezTo>
                <a:cubicBezTo>
                  <a:pt x="1735521" y="-9622"/>
                  <a:pt x="1686352" y="20811"/>
                  <a:pt x="1796876" y="16222"/>
                </a:cubicBezTo>
                <a:cubicBezTo>
                  <a:pt x="1907400" y="11633"/>
                  <a:pt x="2488452" y="-9729"/>
                  <a:pt x="2762361" y="15013"/>
                </a:cubicBezTo>
                <a:cubicBezTo>
                  <a:pt x="3036270" y="39754"/>
                  <a:pt x="2903311" y="16734"/>
                  <a:pt x="2990323" y="14727"/>
                </a:cubicBezTo>
                <a:cubicBezTo>
                  <a:pt x="3077335" y="12720"/>
                  <a:pt x="3224945" y="17149"/>
                  <a:pt x="3365790" y="14257"/>
                </a:cubicBezTo>
                <a:cubicBezTo>
                  <a:pt x="3506635" y="11365"/>
                  <a:pt x="3601763" y="22848"/>
                  <a:pt x="3741256" y="13787"/>
                </a:cubicBezTo>
                <a:cubicBezTo>
                  <a:pt x="3880749" y="4726"/>
                  <a:pt x="4339022" y="23443"/>
                  <a:pt x="4559237" y="12762"/>
                </a:cubicBezTo>
                <a:cubicBezTo>
                  <a:pt x="4779452" y="2082"/>
                  <a:pt x="4927566" y="8705"/>
                  <a:pt x="5229713" y="11923"/>
                </a:cubicBezTo>
                <a:cubicBezTo>
                  <a:pt x="5531860" y="15141"/>
                  <a:pt x="6000622" y="12609"/>
                  <a:pt x="6195198" y="10714"/>
                </a:cubicBezTo>
                <a:cubicBezTo>
                  <a:pt x="6389774" y="8819"/>
                  <a:pt x="6427561" y="19718"/>
                  <a:pt x="6570665" y="10244"/>
                </a:cubicBezTo>
                <a:cubicBezTo>
                  <a:pt x="6713769" y="769"/>
                  <a:pt x="6732207" y="4488"/>
                  <a:pt x="6798627" y="9958"/>
                </a:cubicBezTo>
                <a:cubicBezTo>
                  <a:pt x="6865047" y="15428"/>
                  <a:pt x="7047835" y="27988"/>
                  <a:pt x="7174093" y="9488"/>
                </a:cubicBezTo>
                <a:cubicBezTo>
                  <a:pt x="7300351" y="-9012"/>
                  <a:pt x="7469075" y="14878"/>
                  <a:pt x="7549560" y="9018"/>
                </a:cubicBezTo>
                <a:cubicBezTo>
                  <a:pt x="7630045" y="3158"/>
                  <a:pt x="7788378" y="-6865"/>
                  <a:pt x="7925026" y="8547"/>
                </a:cubicBezTo>
                <a:cubicBezTo>
                  <a:pt x="8061674" y="23959"/>
                  <a:pt x="8578872" y="-20327"/>
                  <a:pt x="8743007" y="7523"/>
                </a:cubicBezTo>
                <a:cubicBezTo>
                  <a:pt x="8907142" y="35373"/>
                  <a:pt x="9352196" y="-1097"/>
                  <a:pt x="9560988" y="6499"/>
                </a:cubicBezTo>
                <a:cubicBezTo>
                  <a:pt x="9769780" y="14095"/>
                  <a:pt x="10274561" y="19335"/>
                  <a:pt x="10526473" y="5290"/>
                </a:cubicBezTo>
                <a:cubicBezTo>
                  <a:pt x="10778385" y="-8755"/>
                  <a:pt x="10838975" y="-12952"/>
                  <a:pt x="11049444" y="4635"/>
                </a:cubicBezTo>
                <a:cubicBezTo>
                  <a:pt x="11259913" y="22222"/>
                  <a:pt x="11320105" y="-1670"/>
                  <a:pt x="11424911" y="4165"/>
                </a:cubicBezTo>
                <a:cubicBezTo>
                  <a:pt x="11529717" y="9999"/>
                  <a:pt x="11930360" y="13212"/>
                  <a:pt x="12242892" y="3140"/>
                </a:cubicBezTo>
                <a:cubicBezTo>
                  <a:pt x="12555424" y="-6932"/>
                  <a:pt x="12996653" y="36815"/>
                  <a:pt x="13208377" y="1931"/>
                </a:cubicBezTo>
                <a:cubicBezTo>
                  <a:pt x="13420101" y="-32953"/>
                  <a:pt x="13723828" y="-30167"/>
                  <a:pt x="14026358" y="907"/>
                </a:cubicBezTo>
                <a:cubicBezTo>
                  <a:pt x="14328888" y="31981"/>
                  <a:pt x="14398554" y="4853"/>
                  <a:pt x="14750472" y="0"/>
                </a:cubicBezTo>
              </a:path>
            </a:pathLst>
          </a:custGeom>
          <a:noFill/>
          <a:ln w="114300" cmpd="sng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066159514">
                  <a:custGeom>
                    <a:avLst/>
                    <a:gdLst>
                      <a:gd name="connsiteX0" fmla="*/ 0 w 14750472"/>
                      <a:gd name="connsiteY0" fmla="*/ 18472 h 18472"/>
                      <a:gd name="connsiteX1" fmla="*/ 14750472 w 14750472"/>
                      <a:gd name="connsiteY1" fmla="*/ 0 h 18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50472" h="18472">
                        <a:moveTo>
                          <a:pt x="0" y="18472"/>
                        </a:moveTo>
                        <a:lnTo>
                          <a:pt x="14750472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100055A1-8C08-B7ED-0974-B8BF6F52D2DF}"/>
              </a:ext>
            </a:extLst>
          </p:cNvPr>
          <p:cNvSpPr/>
          <p:nvPr/>
        </p:nvSpPr>
        <p:spPr>
          <a:xfrm>
            <a:off x="364836" y="112961"/>
            <a:ext cx="953655" cy="953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latin typeface="+mj-lt"/>
              </a:rPr>
              <a:t>3</a:t>
            </a:r>
            <a:endParaRPr lang="en-US" sz="5400" b="1">
              <a:latin typeface="+mj-lt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611E47F-458C-824A-17EA-5415E4F66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2" y="3738402"/>
            <a:ext cx="2950720" cy="2389839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5EFD559-52F7-7E7B-E2E9-76D69E91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940" y="3750595"/>
            <a:ext cx="2938527" cy="237764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FF17011-3818-DE00-30D1-D9F04FBB8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505" y="3432924"/>
            <a:ext cx="2999638" cy="272581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417C7A9-3613-316C-0F30-9FB1669B8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5182" y="3390900"/>
            <a:ext cx="3042168" cy="2737341"/>
          </a:xfrm>
          <a:prstGeom prst="rect">
            <a:avLst/>
          </a:prstGeom>
        </p:spPr>
      </p:pic>
      <p:sp>
        <p:nvSpPr>
          <p:cNvPr id="16" name="Hình tự do: Hình 15">
            <a:extLst>
              <a:ext uri="{FF2B5EF4-FFF2-40B4-BE49-F238E27FC236}">
                <a16:creationId xmlns:a16="http://schemas.microsoft.com/office/drawing/2014/main" id="{EB5FA77D-1140-9EF7-8EF9-04A80E7E6AD2}"/>
              </a:ext>
            </a:extLst>
          </p:cNvPr>
          <p:cNvSpPr/>
          <p:nvPr/>
        </p:nvSpPr>
        <p:spPr>
          <a:xfrm>
            <a:off x="3570482" y="4949399"/>
            <a:ext cx="1422400" cy="27709"/>
          </a:xfrm>
          <a:custGeom>
            <a:avLst/>
            <a:gdLst>
              <a:gd name="connsiteX0" fmla="*/ 0 w 1422400"/>
              <a:gd name="connsiteY0" fmla="*/ 0 h 27709"/>
              <a:gd name="connsiteX1" fmla="*/ 474133 w 1422400"/>
              <a:gd name="connsiteY1" fmla="*/ 9236 h 27709"/>
              <a:gd name="connsiteX2" fmla="*/ 948267 w 1422400"/>
              <a:gd name="connsiteY2" fmla="*/ 18473 h 27709"/>
              <a:gd name="connsiteX3" fmla="*/ 1422400 w 1422400"/>
              <a:gd name="connsiteY3" fmla="*/ 27709 h 27709"/>
              <a:gd name="connsiteX4" fmla="*/ 1422400 w 1422400"/>
              <a:gd name="connsiteY4" fmla="*/ 27709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27709" extrusionOk="0">
                <a:moveTo>
                  <a:pt x="0" y="0"/>
                </a:moveTo>
                <a:cubicBezTo>
                  <a:pt x="183091" y="-18513"/>
                  <a:pt x="365975" y="6415"/>
                  <a:pt x="474133" y="9236"/>
                </a:cubicBezTo>
                <a:cubicBezTo>
                  <a:pt x="582291" y="12057"/>
                  <a:pt x="750148" y="37694"/>
                  <a:pt x="948267" y="18473"/>
                </a:cubicBezTo>
                <a:cubicBezTo>
                  <a:pt x="1146386" y="-748"/>
                  <a:pt x="1238742" y="10020"/>
                  <a:pt x="1422400" y="27709"/>
                </a:cubicBezTo>
                <a:lnTo>
                  <a:pt x="1422400" y="27709"/>
                </a:lnTo>
              </a:path>
            </a:pathLst>
          </a:custGeom>
          <a:noFill/>
          <a:ln w="127000">
            <a:solidFill>
              <a:srgbClr val="C00000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xmlns="" sd="991087196">
                  <a:custGeom>
                    <a:avLst/>
                    <a:gdLst>
                      <a:gd name="connsiteX0" fmla="*/ 0 w 1422400"/>
                      <a:gd name="connsiteY0" fmla="*/ 0 h 27709"/>
                      <a:gd name="connsiteX1" fmla="*/ 1422400 w 1422400"/>
                      <a:gd name="connsiteY1" fmla="*/ 27709 h 27709"/>
                      <a:gd name="connsiteX2" fmla="*/ 1422400 w 1422400"/>
                      <a:gd name="connsiteY2" fmla="*/ 27709 h 2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22400" h="27709">
                        <a:moveTo>
                          <a:pt x="0" y="0"/>
                        </a:moveTo>
                        <a:lnTo>
                          <a:pt x="1422400" y="27709"/>
                        </a:lnTo>
                        <a:lnTo>
                          <a:pt x="1422400" y="2770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ình tự do: Hình 16">
            <a:extLst>
              <a:ext uri="{FF2B5EF4-FFF2-40B4-BE49-F238E27FC236}">
                <a16:creationId xmlns:a16="http://schemas.microsoft.com/office/drawing/2014/main" id="{0AB0B37D-AEF4-B9AC-BE98-BF507F05752F}"/>
              </a:ext>
            </a:extLst>
          </p:cNvPr>
          <p:cNvSpPr/>
          <p:nvPr/>
        </p:nvSpPr>
        <p:spPr>
          <a:xfrm>
            <a:off x="8405061" y="4949399"/>
            <a:ext cx="1422400" cy="27709"/>
          </a:xfrm>
          <a:custGeom>
            <a:avLst/>
            <a:gdLst>
              <a:gd name="connsiteX0" fmla="*/ 0 w 1422400"/>
              <a:gd name="connsiteY0" fmla="*/ 0 h 27709"/>
              <a:gd name="connsiteX1" fmla="*/ 474133 w 1422400"/>
              <a:gd name="connsiteY1" fmla="*/ 9236 h 27709"/>
              <a:gd name="connsiteX2" fmla="*/ 948267 w 1422400"/>
              <a:gd name="connsiteY2" fmla="*/ 18473 h 27709"/>
              <a:gd name="connsiteX3" fmla="*/ 1422400 w 1422400"/>
              <a:gd name="connsiteY3" fmla="*/ 27709 h 27709"/>
              <a:gd name="connsiteX4" fmla="*/ 1422400 w 1422400"/>
              <a:gd name="connsiteY4" fmla="*/ 27709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27709" extrusionOk="0">
                <a:moveTo>
                  <a:pt x="0" y="0"/>
                </a:moveTo>
                <a:cubicBezTo>
                  <a:pt x="183091" y="-18513"/>
                  <a:pt x="365975" y="6415"/>
                  <a:pt x="474133" y="9236"/>
                </a:cubicBezTo>
                <a:cubicBezTo>
                  <a:pt x="582291" y="12057"/>
                  <a:pt x="750148" y="37694"/>
                  <a:pt x="948267" y="18473"/>
                </a:cubicBezTo>
                <a:cubicBezTo>
                  <a:pt x="1146386" y="-748"/>
                  <a:pt x="1238742" y="10020"/>
                  <a:pt x="1422400" y="27709"/>
                </a:cubicBezTo>
                <a:lnTo>
                  <a:pt x="1422400" y="27709"/>
                </a:lnTo>
              </a:path>
            </a:pathLst>
          </a:custGeom>
          <a:noFill/>
          <a:ln w="127000">
            <a:solidFill>
              <a:srgbClr val="C00000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xmlns="" sd="991087196">
                  <a:custGeom>
                    <a:avLst/>
                    <a:gdLst>
                      <a:gd name="connsiteX0" fmla="*/ 0 w 1422400"/>
                      <a:gd name="connsiteY0" fmla="*/ 0 h 27709"/>
                      <a:gd name="connsiteX1" fmla="*/ 1422400 w 1422400"/>
                      <a:gd name="connsiteY1" fmla="*/ 27709 h 27709"/>
                      <a:gd name="connsiteX2" fmla="*/ 1422400 w 1422400"/>
                      <a:gd name="connsiteY2" fmla="*/ 27709 h 2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22400" h="27709">
                        <a:moveTo>
                          <a:pt x="0" y="0"/>
                        </a:moveTo>
                        <a:lnTo>
                          <a:pt x="1422400" y="27709"/>
                        </a:lnTo>
                        <a:lnTo>
                          <a:pt x="1422400" y="2770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B5FB9366-B73C-35EF-8D92-379D8411AF2F}"/>
              </a:ext>
            </a:extLst>
          </p:cNvPr>
          <p:cNvSpPr/>
          <p:nvPr/>
        </p:nvSpPr>
        <p:spPr>
          <a:xfrm>
            <a:off x="13267379" y="4949399"/>
            <a:ext cx="1422400" cy="27709"/>
          </a:xfrm>
          <a:custGeom>
            <a:avLst/>
            <a:gdLst>
              <a:gd name="connsiteX0" fmla="*/ 0 w 1422400"/>
              <a:gd name="connsiteY0" fmla="*/ 0 h 27709"/>
              <a:gd name="connsiteX1" fmla="*/ 474133 w 1422400"/>
              <a:gd name="connsiteY1" fmla="*/ 9236 h 27709"/>
              <a:gd name="connsiteX2" fmla="*/ 948267 w 1422400"/>
              <a:gd name="connsiteY2" fmla="*/ 18473 h 27709"/>
              <a:gd name="connsiteX3" fmla="*/ 1422400 w 1422400"/>
              <a:gd name="connsiteY3" fmla="*/ 27709 h 27709"/>
              <a:gd name="connsiteX4" fmla="*/ 1422400 w 1422400"/>
              <a:gd name="connsiteY4" fmla="*/ 27709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27709" extrusionOk="0">
                <a:moveTo>
                  <a:pt x="0" y="0"/>
                </a:moveTo>
                <a:cubicBezTo>
                  <a:pt x="183091" y="-18513"/>
                  <a:pt x="365975" y="6415"/>
                  <a:pt x="474133" y="9236"/>
                </a:cubicBezTo>
                <a:cubicBezTo>
                  <a:pt x="582291" y="12057"/>
                  <a:pt x="750148" y="37694"/>
                  <a:pt x="948267" y="18473"/>
                </a:cubicBezTo>
                <a:cubicBezTo>
                  <a:pt x="1146386" y="-748"/>
                  <a:pt x="1238742" y="10020"/>
                  <a:pt x="1422400" y="27709"/>
                </a:cubicBezTo>
                <a:lnTo>
                  <a:pt x="1422400" y="27709"/>
                </a:lnTo>
              </a:path>
            </a:pathLst>
          </a:custGeom>
          <a:noFill/>
          <a:ln w="127000">
            <a:solidFill>
              <a:srgbClr val="C00000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xmlns="" sd="991087196">
                  <a:custGeom>
                    <a:avLst/>
                    <a:gdLst>
                      <a:gd name="connsiteX0" fmla="*/ 0 w 1422400"/>
                      <a:gd name="connsiteY0" fmla="*/ 0 h 27709"/>
                      <a:gd name="connsiteX1" fmla="*/ 1422400 w 1422400"/>
                      <a:gd name="connsiteY1" fmla="*/ 27709 h 27709"/>
                      <a:gd name="connsiteX2" fmla="*/ 1422400 w 1422400"/>
                      <a:gd name="connsiteY2" fmla="*/ 27709 h 2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22400" h="27709">
                        <a:moveTo>
                          <a:pt x="0" y="0"/>
                        </a:moveTo>
                        <a:lnTo>
                          <a:pt x="1422400" y="27709"/>
                        </a:lnTo>
                        <a:lnTo>
                          <a:pt x="1422400" y="2770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ABE9B75C-2E59-D9C4-D0F1-DBE43D70CA0D}"/>
              </a:ext>
            </a:extLst>
          </p:cNvPr>
          <p:cNvSpPr/>
          <p:nvPr/>
        </p:nvSpPr>
        <p:spPr>
          <a:xfrm>
            <a:off x="3350162" y="4076700"/>
            <a:ext cx="1609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>
                <a:ln w="0"/>
                <a:solidFill>
                  <a:srgbClr val="C00000"/>
                </a:solidFill>
                <a:latin typeface="+mj-lt"/>
              </a:rPr>
              <a:t>+ 900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BAB745F3-2134-5498-1CA3-F6323EEC31EC}"/>
              </a:ext>
            </a:extLst>
          </p:cNvPr>
          <p:cNvSpPr/>
          <p:nvPr/>
        </p:nvSpPr>
        <p:spPr>
          <a:xfrm>
            <a:off x="8101927" y="4076700"/>
            <a:ext cx="1928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>
                <a:ln w="0"/>
                <a:solidFill>
                  <a:srgbClr val="C00000"/>
                </a:solidFill>
                <a:latin typeface="+mj-lt"/>
              </a:rPr>
              <a:t>- 6 600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3DB85B74-0C0F-DA87-FF53-8F2D18F9F231}"/>
              </a:ext>
            </a:extLst>
          </p:cNvPr>
          <p:cNvSpPr/>
          <p:nvPr/>
        </p:nvSpPr>
        <p:spPr>
          <a:xfrm>
            <a:off x="12908621" y="4076700"/>
            <a:ext cx="20746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>
                <a:ln w="0"/>
                <a:solidFill>
                  <a:srgbClr val="C00000"/>
                </a:solidFill>
                <a:latin typeface="+mj-lt"/>
              </a:rPr>
              <a:t>+ 2 200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D012CAA3-E5E9-49FB-32D9-5C5C52B92622}"/>
              </a:ext>
            </a:extLst>
          </p:cNvPr>
          <p:cNvSpPr/>
          <p:nvPr/>
        </p:nvSpPr>
        <p:spPr>
          <a:xfrm>
            <a:off x="1592279" y="49911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u="dotted" cap="none" spc="0">
                <a:ln w="0"/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44EC8964-AB1F-63A1-D603-B9DE2A9CD92B}"/>
              </a:ext>
            </a:extLst>
          </p:cNvPr>
          <p:cNvSpPr/>
          <p:nvPr/>
        </p:nvSpPr>
        <p:spPr>
          <a:xfrm>
            <a:off x="6406274" y="49911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u="dotted" cap="none" spc="0">
                <a:ln w="0"/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E16C0AD9-0D96-24F8-F7F4-7B38936E8A8D}"/>
              </a:ext>
            </a:extLst>
          </p:cNvPr>
          <p:cNvSpPr/>
          <p:nvPr/>
        </p:nvSpPr>
        <p:spPr>
          <a:xfrm>
            <a:off x="11313579" y="49911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u="dotted" cap="none" spc="0">
                <a:ln w="0"/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F85A42C3-712B-9C50-8E56-DB905A9F8C15}"/>
              </a:ext>
            </a:extLst>
          </p:cNvPr>
          <p:cNvSpPr/>
          <p:nvPr/>
        </p:nvSpPr>
        <p:spPr>
          <a:xfrm>
            <a:off x="15564491" y="499110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</a:rPr>
              <a:t>5000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FED3D859-7B84-E44E-C8A0-D720029E118C}"/>
              </a:ext>
            </a:extLst>
          </p:cNvPr>
          <p:cNvGrpSpPr/>
          <p:nvPr/>
        </p:nvGrpSpPr>
        <p:grpSpPr>
          <a:xfrm>
            <a:off x="12981558" y="6158735"/>
            <a:ext cx="1928733" cy="958762"/>
            <a:chOff x="12981558" y="6158735"/>
            <a:chExt cx="1928733" cy="958762"/>
          </a:xfrm>
        </p:grpSpPr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5888CDD-8E30-F96C-ABF7-8B569A5EBD29}"/>
                </a:ext>
              </a:extLst>
            </p:cNvPr>
            <p:cNvSpPr/>
            <p:nvPr/>
          </p:nvSpPr>
          <p:spPr>
            <a:xfrm flipH="1">
              <a:off x="13267379" y="6158735"/>
              <a:ext cx="1422400" cy="27709"/>
            </a:xfrm>
            <a:custGeom>
              <a:avLst/>
              <a:gdLst>
                <a:gd name="connsiteX0" fmla="*/ 0 w 1422400"/>
                <a:gd name="connsiteY0" fmla="*/ 0 h 27709"/>
                <a:gd name="connsiteX1" fmla="*/ 474133 w 1422400"/>
                <a:gd name="connsiteY1" fmla="*/ 9236 h 27709"/>
                <a:gd name="connsiteX2" fmla="*/ 948267 w 1422400"/>
                <a:gd name="connsiteY2" fmla="*/ 18473 h 27709"/>
                <a:gd name="connsiteX3" fmla="*/ 1422400 w 1422400"/>
                <a:gd name="connsiteY3" fmla="*/ 27709 h 27709"/>
                <a:gd name="connsiteX4" fmla="*/ 1422400 w 1422400"/>
                <a:gd name="connsiteY4" fmla="*/ 27709 h 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00" h="27709" extrusionOk="0">
                  <a:moveTo>
                    <a:pt x="0" y="0"/>
                  </a:moveTo>
                  <a:cubicBezTo>
                    <a:pt x="183091" y="-18513"/>
                    <a:pt x="365975" y="6415"/>
                    <a:pt x="474133" y="9236"/>
                  </a:cubicBezTo>
                  <a:cubicBezTo>
                    <a:pt x="582291" y="12057"/>
                    <a:pt x="750148" y="37694"/>
                    <a:pt x="948267" y="18473"/>
                  </a:cubicBezTo>
                  <a:cubicBezTo>
                    <a:pt x="1146386" y="-748"/>
                    <a:pt x="1238742" y="10020"/>
                    <a:pt x="1422400" y="27709"/>
                  </a:cubicBezTo>
                  <a:lnTo>
                    <a:pt x="1422400" y="27709"/>
                  </a:lnTo>
                </a:path>
              </a:pathLst>
            </a:custGeom>
            <a:noFill/>
            <a:ln w="127000">
              <a:solidFill>
                <a:srgbClr val="0070C0"/>
              </a:solidFill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xmlns="" sd="991087196">
                    <a:custGeom>
                      <a:avLst/>
                      <a:gdLst>
                        <a:gd name="connsiteX0" fmla="*/ 0 w 1422400"/>
                        <a:gd name="connsiteY0" fmla="*/ 0 h 27709"/>
                        <a:gd name="connsiteX1" fmla="*/ 1422400 w 1422400"/>
                        <a:gd name="connsiteY1" fmla="*/ 27709 h 27709"/>
                        <a:gd name="connsiteX2" fmla="*/ 1422400 w 1422400"/>
                        <a:gd name="connsiteY2" fmla="*/ 27709 h 27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22400" h="27709">
                          <a:moveTo>
                            <a:pt x="0" y="0"/>
                          </a:moveTo>
                          <a:lnTo>
                            <a:pt x="1422400" y="27709"/>
                          </a:lnTo>
                          <a:lnTo>
                            <a:pt x="1422400" y="27709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id="{CEF397DB-BBB7-A86C-2D89-A47ECD96DEA1}"/>
                </a:ext>
              </a:extLst>
            </p:cNvPr>
            <p:cNvSpPr/>
            <p:nvPr/>
          </p:nvSpPr>
          <p:spPr>
            <a:xfrm>
              <a:off x="12981558" y="6286500"/>
              <a:ext cx="192873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1" cap="none" spc="0">
                  <a:ln w="0"/>
                  <a:solidFill>
                    <a:srgbClr val="0070C0"/>
                  </a:solidFill>
                  <a:latin typeface="+mj-lt"/>
                </a:rPr>
                <a:t>- 2 200</a:t>
              </a:r>
            </a:p>
          </p:txBody>
        </p:sp>
      </p:grp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7042A92-3D53-91E2-95B8-047FD189F2FB}"/>
              </a:ext>
            </a:extLst>
          </p:cNvPr>
          <p:cNvSpPr/>
          <p:nvPr/>
        </p:nvSpPr>
        <p:spPr>
          <a:xfrm>
            <a:off x="10591800" y="4991100"/>
            <a:ext cx="191591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rgbClr val="00B0F0"/>
                </a:solidFill>
              </a:rPr>
              <a:t>2 800</a:t>
            </a:r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FBBA7FE7-2814-ABED-B925-2D7009C66E28}"/>
              </a:ext>
            </a:extLst>
          </p:cNvPr>
          <p:cNvGrpSpPr/>
          <p:nvPr/>
        </p:nvGrpSpPr>
        <p:grpSpPr>
          <a:xfrm>
            <a:off x="8040835" y="6158735"/>
            <a:ext cx="2074607" cy="958762"/>
            <a:chOff x="12908621" y="6158735"/>
            <a:chExt cx="2074607" cy="958762"/>
          </a:xfrm>
        </p:grpSpPr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FEEDC2D8-94FB-F07B-C1C6-E4C559D82C12}"/>
                </a:ext>
              </a:extLst>
            </p:cNvPr>
            <p:cNvSpPr/>
            <p:nvPr/>
          </p:nvSpPr>
          <p:spPr>
            <a:xfrm flipH="1">
              <a:off x="13267379" y="6158735"/>
              <a:ext cx="1422400" cy="27709"/>
            </a:xfrm>
            <a:custGeom>
              <a:avLst/>
              <a:gdLst>
                <a:gd name="connsiteX0" fmla="*/ 0 w 1422400"/>
                <a:gd name="connsiteY0" fmla="*/ 0 h 27709"/>
                <a:gd name="connsiteX1" fmla="*/ 474133 w 1422400"/>
                <a:gd name="connsiteY1" fmla="*/ 9236 h 27709"/>
                <a:gd name="connsiteX2" fmla="*/ 948267 w 1422400"/>
                <a:gd name="connsiteY2" fmla="*/ 18473 h 27709"/>
                <a:gd name="connsiteX3" fmla="*/ 1422400 w 1422400"/>
                <a:gd name="connsiteY3" fmla="*/ 27709 h 27709"/>
                <a:gd name="connsiteX4" fmla="*/ 1422400 w 1422400"/>
                <a:gd name="connsiteY4" fmla="*/ 27709 h 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00" h="27709" extrusionOk="0">
                  <a:moveTo>
                    <a:pt x="0" y="0"/>
                  </a:moveTo>
                  <a:cubicBezTo>
                    <a:pt x="183091" y="-18513"/>
                    <a:pt x="365975" y="6415"/>
                    <a:pt x="474133" y="9236"/>
                  </a:cubicBezTo>
                  <a:cubicBezTo>
                    <a:pt x="582291" y="12057"/>
                    <a:pt x="750148" y="37694"/>
                    <a:pt x="948267" y="18473"/>
                  </a:cubicBezTo>
                  <a:cubicBezTo>
                    <a:pt x="1146386" y="-748"/>
                    <a:pt x="1238742" y="10020"/>
                    <a:pt x="1422400" y="27709"/>
                  </a:cubicBezTo>
                  <a:lnTo>
                    <a:pt x="1422400" y="27709"/>
                  </a:lnTo>
                </a:path>
              </a:pathLst>
            </a:custGeom>
            <a:noFill/>
            <a:ln w="127000">
              <a:solidFill>
                <a:srgbClr val="0070C0"/>
              </a:solidFill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xmlns="" sd="991087196">
                    <a:custGeom>
                      <a:avLst/>
                      <a:gdLst>
                        <a:gd name="connsiteX0" fmla="*/ 0 w 1422400"/>
                        <a:gd name="connsiteY0" fmla="*/ 0 h 27709"/>
                        <a:gd name="connsiteX1" fmla="*/ 1422400 w 1422400"/>
                        <a:gd name="connsiteY1" fmla="*/ 27709 h 27709"/>
                        <a:gd name="connsiteX2" fmla="*/ 1422400 w 1422400"/>
                        <a:gd name="connsiteY2" fmla="*/ 27709 h 27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22400" h="27709">
                          <a:moveTo>
                            <a:pt x="0" y="0"/>
                          </a:moveTo>
                          <a:lnTo>
                            <a:pt x="1422400" y="27709"/>
                          </a:lnTo>
                          <a:lnTo>
                            <a:pt x="1422400" y="27709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C7EC8065-EEFA-3BFE-F140-488B5657DB54}"/>
                </a:ext>
              </a:extLst>
            </p:cNvPr>
            <p:cNvSpPr/>
            <p:nvPr/>
          </p:nvSpPr>
          <p:spPr>
            <a:xfrm>
              <a:off x="12908621" y="6286500"/>
              <a:ext cx="207460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1" cap="none" spc="0">
                  <a:ln w="0"/>
                  <a:solidFill>
                    <a:srgbClr val="0070C0"/>
                  </a:solidFill>
                  <a:latin typeface="+mj-lt"/>
                </a:rPr>
                <a:t>+ 6 600</a:t>
              </a:r>
            </a:p>
          </p:txBody>
        </p:sp>
      </p:grp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CB16764-2462-5CE8-E34A-B4756202DD1E}"/>
              </a:ext>
            </a:extLst>
          </p:cNvPr>
          <p:cNvSpPr/>
          <p:nvPr/>
        </p:nvSpPr>
        <p:spPr>
          <a:xfrm>
            <a:off x="5773668" y="4991100"/>
            <a:ext cx="191591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rgbClr val="00B0F0"/>
                </a:solidFill>
              </a:rPr>
              <a:t>9 400</a:t>
            </a: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E25155C8-BEE7-C1EB-0185-B43AC46419FE}"/>
              </a:ext>
            </a:extLst>
          </p:cNvPr>
          <p:cNvGrpSpPr/>
          <p:nvPr/>
        </p:nvGrpSpPr>
        <p:grpSpPr>
          <a:xfrm>
            <a:off x="3474720" y="6158735"/>
            <a:ext cx="1477389" cy="958762"/>
            <a:chOff x="13212390" y="6158735"/>
            <a:chExt cx="1477389" cy="958762"/>
          </a:xfrm>
        </p:grpSpPr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20C3706-7A13-830D-7BE4-D65913A17370}"/>
                </a:ext>
              </a:extLst>
            </p:cNvPr>
            <p:cNvSpPr/>
            <p:nvPr/>
          </p:nvSpPr>
          <p:spPr>
            <a:xfrm flipH="1">
              <a:off x="13267379" y="6158735"/>
              <a:ext cx="1422400" cy="27709"/>
            </a:xfrm>
            <a:custGeom>
              <a:avLst/>
              <a:gdLst>
                <a:gd name="connsiteX0" fmla="*/ 0 w 1422400"/>
                <a:gd name="connsiteY0" fmla="*/ 0 h 27709"/>
                <a:gd name="connsiteX1" fmla="*/ 474133 w 1422400"/>
                <a:gd name="connsiteY1" fmla="*/ 9236 h 27709"/>
                <a:gd name="connsiteX2" fmla="*/ 948267 w 1422400"/>
                <a:gd name="connsiteY2" fmla="*/ 18473 h 27709"/>
                <a:gd name="connsiteX3" fmla="*/ 1422400 w 1422400"/>
                <a:gd name="connsiteY3" fmla="*/ 27709 h 27709"/>
                <a:gd name="connsiteX4" fmla="*/ 1422400 w 1422400"/>
                <a:gd name="connsiteY4" fmla="*/ 27709 h 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00" h="27709" extrusionOk="0">
                  <a:moveTo>
                    <a:pt x="0" y="0"/>
                  </a:moveTo>
                  <a:cubicBezTo>
                    <a:pt x="183091" y="-18513"/>
                    <a:pt x="365975" y="6415"/>
                    <a:pt x="474133" y="9236"/>
                  </a:cubicBezTo>
                  <a:cubicBezTo>
                    <a:pt x="582291" y="12057"/>
                    <a:pt x="750148" y="37694"/>
                    <a:pt x="948267" y="18473"/>
                  </a:cubicBezTo>
                  <a:cubicBezTo>
                    <a:pt x="1146386" y="-748"/>
                    <a:pt x="1238742" y="10020"/>
                    <a:pt x="1422400" y="27709"/>
                  </a:cubicBezTo>
                  <a:lnTo>
                    <a:pt x="1422400" y="27709"/>
                  </a:lnTo>
                </a:path>
              </a:pathLst>
            </a:custGeom>
            <a:noFill/>
            <a:ln w="127000">
              <a:solidFill>
                <a:srgbClr val="0070C0"/>
              </a:solidFill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xmlns="" sd="991087196">
                    <a:custGeom>
                      <a:avLst/>
                      <a:gdLst>
                        <a:gd name="connsiteX0" fmla="*/ 0 w 1422400"/>
                        <a:gd name="connsiteY0" fmla="*/ 0 h 27709"/>
                        <a:gd name="connsiteX1" fmla="*/ 1422400 w 1422400"/>
                        <a:gd name="connsiteY1" fmla="*/ 27709 h 27709"/>
                        <a:gd name="connsiteX2" fmla="*/ 1422400 w 1422400"/>
                        <a:gd name="connsiteY2" fmla="*/ 27709 h 27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22400" h="27709">
                          <a:moveTo>
                            <a:pt x="0" y="0"/>
                          </a:moveTo>
                          <a:lnTo>
                            <a:pt x="1422400" y="27709"/>
                          </a:lnTo>
                          <a:lnTo>
                            <a:pt x="1422400" y="27709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52A28668-7B31-D615-DF7D-7EB39929CA44}"/>
                </a:ext>
              </a:extLst>
            </p:cNvPr>
            <p:cNvSpPr/>
            <p:nvPr/>
          </p:nvSpPr>
          <p:spPr>
            <a:xfrm>
              <a:off x="13212390" y="6286500"/>
              <a:ext cx="146706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1" cap="none" spc="0">
                  <a:ln w="0"/>
                  <a:solidFill>
                    <a:srgbClr val="0070C0"/>
                  </a:solidFill>
                  <a:latin typeface="+mj-lt"/>
                </a:rPr>
                <a:t>- 900</a:t>
              </a:r>
            </a:p>
          </p:txBody>
        </p:sp>
      </p:grp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F9C85E65-A460-207B-E668-D71CA4E75FDB}"/>
              </a:ext>
            </a:extLst>
          </p:cNvPr>
          <p:cNvSpPr/>
          <p:nvPr/>
        </p:nvSpPr>
        <p:spPr>
          <a:xfrm>
            <a:off x="938254" y="4991100"/>
            <a:ext cx="191591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rgbClr val="00B0F0"/>
                </a:solidFill>
              </a:rPr>
              <a:t>8 500</a:t>
            </a:r>
          </a:p>
        </p:txBody>
      </p:sp>
    </p:spTree>
    <p:extLst>
      <p:ext uri="{BB962C8B-B14F-4D97-AF65-F5344CB8AC3E}">
        <p14:creationId xmlns:p14="http://schemas.microsoft.com/office/powerpoint/2010/main" val="366746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1827</TotalTime>
  <Words>152</Words>
  <Application>Microsoft Office PowerPoint</Application>
  <PresentationFormat>Custom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 New Roman</vt:lpstr>
      <vt:lpstr>#9Slide03 BoosterNextFYBlack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t19</dc:title>
  <dc:subject>9Slide.vn</dc:subject>
  <dc:creator>Hi There</dc:creator>
  <dc:description>9Slide.vn</dc:description>
  <cp:lastModifiedBy>Admin</cp:lastModifiedBy>
  <cp:revision>38</cp:revision>
  <dcterms:created xsi:type="dcterms:W3CDTF">2006-08-16T00:00:00Z</dcterms:created>
  <dcterms:modified xsi:type="dcterms:W3CDTF">2024-01-16T14:55:18Z</dcterms:modified>
  <cp:category>9Slide.vn</cp:category>
  <dc:identifier>DAF1Kgzwy4o</dc:identifier>
</cp:coreProperties>
</file>