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98" r:id="rId2"/>
    <p:sldId id="300" r:id="rId3"/>
    <p:sldId id="301" r:id="rId4"/>
    <p:sldId id="317" r:id="rId5"/>
    <p:sldId id="318" r:id="rId6"/>
    <p:sldId id="319" r:id="rId7"/>
    <p:sldId id="320" r:id="rId8"/>
    <p:sldId id="316" r:id="rId9"/>
    <p:sldId id="321" r:id="rId10"/>
    <p:sldId id="322" r:id="rId11"/>
    <p:sldId id="323" r:id="rId12"/>
    <p:sldId id="324" r:id="rId13"/>
  </p:sldIdLst>
  <p:sldSz cx="18288000" cy="10287000"/>
  <p:notesSz cx="6858000" cy="9144000"/>
  <p:embeddedFontLst>
    <p:embeddedFont>
      <p:font typeface="#9Slide03 Arima Madurai Black" panose="020B0604020202020204" charset="0"/>
      <p:bold r:id="rId14"/>
    </p:embeddedFont>
    <p:embeddedFont>
      <p:font typeface="#9Slide03 BoosterNextFYBlack" panose="020B0604020202020204" charset="0"/>
      <p:regular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00"/>
    <a:srgbClr val="FAF4E5"/>
    <a:srgbClr val="E1EFFB"/>
    <a:srgbClr val="F8E6EE"/>
    <a:srgbClr val="E87D2D"/>
    <a:srgbClr val="EFA74A"/>
    <a:srgbClr val="729A31"/>
    <a:srgbClr val="D04720"/>
    <a:srgbClr val="72C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12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5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98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3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86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818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321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24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63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81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583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35C07F9-2A3B-74A0-914A-B89B4448968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70699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0F4F79F-019E-F797-5811-87B5D926F2CC}"/>
              </a:ext>
            </a:extLst>
          </p:cNvPr>
          <p:cNvSpPr/>
          <p:nvPr/>
        </p:nvSpPr>
        <p:spPr>
          <a:xfrm>
            <a:off x="4720354" y="419100"/>
            <a:ext cx="8847294" cy="1446550"/>
          </a:xfrm>
          <a:prstGeom prst="rect">
            <a:avLst/>
          </a:prstGeom>
          <a:noFill/>
        </p:spPr>
        <p:txBody>
          <a:bodyPr wrap="none" lIns="91440" tIns="45720" rIns="91440" bIns="45720">
            <a:spAutoFit/>
          </a:bodyPr>
          <a:lstStyle/>
          <a:p>
            <a:pPr algn="ctr"/>
            <a:r>
              <a:rPr lang="vi-VN" sz="8800" b="1" u="sng">
                <a:ln w="0"/>
              </a:rPr>
              <a:t>Luyện từ và câu</a:t>
            </a:r>
            <a:endParaRPr lang="vi-VN" sz="8800" b="1" u="sng" cap="none" spc="0">
              <a:ln w="0"/>
              <a:solidFill>
                <a:schemeClr val="tx1"/>
              </a:solidFill>
            </a:endParaRPr>
          </a:p>
        </p:txBody>
      </p:sp>
      <p:sp>
        <p:nvSpPr>
          <p:cNvPr id="8" name="Hộp Văn bản 7">
            <a:extLst>
              <a:ext uri="{FF2B5EF4-FFF2-40B4-BE49-F238E27FC236}">
                <a16:creationId xmlns:a16="http://schemas.microsoft.com/office/drawing/2014/main" id="{D8980227-9F12-0FCC-15BF-CF15382E0CD7}"/>
              </a:ext>
            </a:extLst>
          </p:cNvPr>
          <p:cNvSpPr txBox="1">
            <a:spLocks noChangeAspect="1"/>
          </p:cNvSpPr>
          <p:nvPr/>
        </p:nvSpPr>
        <p:spPr>
          <a:xfrm>
            <a:off x="4876217" y="2140686"/>
            <a:ext cx="8709659" cy="2675078"/>
          </a:xfrm>
          <a:custGeom>
            <a:avLst/>
            <a:gdLst/>
            <a:ahLst/>
            <a:cxnLst/>
            <a:rect l="l" t="t" r="r" b="b"/>
            <a:pathLst>
              <a:path w="8709659" h="2675078">
                <a:moveTo>
                  <a:pt x="7586776" y="1885036"/>
                </a:moveTo>
                <a:lnTo>
                  <a:pt x="7473391" y="2321510"/>
                </a:lnTo>
                <a:lnTo>
                  <a:pt x="7703820" y="2321510"/>
                </a:lnTo>
                <a:close/>
                <a:moveTo>
                  <a:pt x="5815126" y="1885036"/>
                </a:moveTo>
                <a:lnTo>
                  <a:pt x="5701740" y="2321510"/>
                </a:lnTo>
                <a:lnTo>
                  <a:pt x="5932170" y="2321510"/>
                </a:lnTo>
                <a:close/>
                <a:moveTo>
                  <a:pt x="2080183" y="1793596"/>
                </a:moveTo>
                <a:cubicBezTo>
                  <a:pt x="2100503" y="1793596"/>
                  <a:pt x="2113102" y="1796035"/>
                  <a:pt x="2117979" y="1800912"/>
                </a:cubicBezTo>
                <a:cubicBezTo>
                  <a:pt x="2138298" y="1830172"/>
                  <a:pt x="2196414" y="1908608"/>
                  <a:pt x="2292324" y="2036217"/>
                </a:cubicBezTo>
                <a:cubicBezTo>
                  <a:pt x="2379294" y="2152448"/>
                  <a:pt x="2444521" y="2241043"/>
                  <a:pt x="2488006" y="2302003"/>
                </a:cubicBezTo>
                <a:cubicBezTo>
                  <a:pt x="2531491" y="2362963"/>
                  <a:pt x="2562174" y="2412950"/>
                  <a:pt x="2580056" y="2451964"/>
                </a:cubicBezTo>
                <a:lnTo>
                  <a:pt x="2539822" y="1904544"/>
                </a:lnTo>
                <a:lnTo>
                  <a:pt x="2538602" y="1887475"/>
                </a:lnTo>
                <a:cubicBezTo>
                  <a:pt x="2538602" y="1860652"/>
                  <a:pt x="2544902" y="1839113"/>
                  <a:pt x="2557500" y="1822857"/>
                </a:cubicBezTo>
                <a:cubicBezTo>
                  <a:pt x="2570099" y="1806601"/>
                  <a:pt x="2588590" y="1797254"/>
                  <a:pt x="2612974" y="1794816"/>
                </a:cubicBezTo>
                <a:cubicBezTo>
                  <a:pt x="2638984" y="1793190"/>
                  <a:pt x="2660929" y="1798473"/>
                  <a:pt x="2678811" y="1810665"/>
                </a:cubicBezTo>
                <a:cubicBezTo>
                  <a:pt x="2668244" y="1842364"/>
                  <a:pt x="2662961" y="1892352"/>
                  <a:pt x="2662961" y="1960627"/>
                </a:cubicBezTo>
                <a:lnTo>
                  <a:pt x="2661742" y="2488540"/>
                </a:lnTo>
                <a:cubicBezTo>
                  <a:pt x="2661742" y="2560879"/>
                  <a:pt x="2664180" y="2616150"/>
                  <a:pt x="2669057" y="2654352"/>
                </a:cubicBezTo>
                <a:cubicBezTo>
                  <a:pt x="2663367" y="2660041"/>
                  <a:pt x="2653817" y="2664715"/>
                  <a:pt x="2640406" y="2668372"/>
                </a:cubicBezTo>
                <a:cubicBezTo>
                  <a:pt x="2626995" y="2672030"/>
                  <a:pt x="2612974" y="2673859"/>
                  <a:pt x="2598344" y="2673859"/>
                </a:cubicBezTo>
                <a:cubicBezTo>
                  <a:pt x="2581275" y="2673859"/>
                  <a:pt x="2569083" y="2671827"/>
                  <a:pt x="2561768" y="2667763"/>
                </a:cubicBezTo>
                <a:cubicBezTo>
                  <a:pt x="2343124" y="2411731"/>
                  <a:pt x="2190318" y="2202435"/>
                  <a:pt x="2103348" y="2039875"/>
                </a:cubicBezTo>
                <a:lnTo>
                  <a:pt x="2137486" y="2583638"/>
                </a:lnTo>
                <a:cubicBezTo>
                  <a:pt x="2139924" y="2609648"/>
                  <a:pt x="2132609" y="2631390"/>
                  <a:pt x="2115540" y="2648865"/>
                </a:cubicBezTo>
                <a:cubicBezTo>
                  <a:pt x="2098471" y="2666340"/>
                  <a:pt x="2079371" y="2675078"/>
                  <a:pt x="2058238" y="2675078"/>
                </a:cubicBezTo>
                <a:cubicBezTo>
                  <a:pt x="2033041" y="2675078"/>
                  <a:pt x="2011095" y="2668169"/>
                  <a:pt x="1992401" y="2654352"/>
                </a:cubicBezTo>
                <a:cubicBezTo>
                  <a:pt x="2007844" y="2612899"/>
                  <a:pt x="2015566" y="2556815"/>
                  <a:pt x="2015566" y="2486102"/>
                </a:cubicBezTo>
                <a:lnTo>
                  <a:pt x="2015566" y="1981353"/>
                </a:lnTo>
                <a:cubicBezTo>
                  <a:pt x="2015566" y="1913891"/>
                  <a:pt x="2012721" y="1857808"/>
                  <a:pt x="2007031" y="1813104"/>
                </a:cubicBezTo>
                <a:cubicBezTo>
                  <a:pt x="2011908" y="1806601"/>
                  <a:pt x="2021459" y="1801724"/>
                  <a:pt x="2035683" y="1798473"/>
                </a:cubicBezTo>
                <a:cubicBezTo>
                  <a:pt x="2049906" y="1795222"/>
                  <a:pt x="2064740" y="1793596"/>
                  <a:pt x="2080183" y="1793596"/>
                </a:cubicBezTo>
                <a:close/>
                <a:moveTo>
                  <a:pt x="8147608" y="1792377"/>
                </a:moveTo>
                <a:cubicBezTo>
                  <a:pt x="8173618" y="1792377"/>
                  <a:pt x="8195157" y="1799692"/>
                  <a:pt x="8212226" y="1814323"/>
                </a:cubicBezTo>
                <a:cubicBezTo>
                  <a:pt x="8229295" y="1828953"/>
                  <a:pt x="8237829" y="1848867"/>
                  <a:pt x="8237829" y="1874064"/>
                </a:cubicBezTo>
                <a:lnTo>
                  <a:pt x="8237829" y="2292249"/>
                </a:lnTo>
                <a:cubicBezTo>
                  <a:pt x="8237829" y="2406854"/>
                  <a:pt x="8250021" y="2489963"/>
                  <a:pt x="8274405" y="2541576"/>
                </a:cubicBezTo>
                <a:cubicBezTo>
                  <a:pt x="8298789" y="2593188"/>
                  <a:pt x="8337397" y="2618995"/>
                  <a:pt x="8390229" y="2618995"/>
                </a:cubicBezTo>
                <a:cubicBezTo>
                  <a:pt x="8445499" y="2618995"/>
                  <a:pt x="8486139" y="2591766"/>
                  <a:pt x="8512149" y="2537308"/>
                </a:cubicBezTo>
                <a:cubicBezTo>
                  <a:pt x="8538158" y="2482851"/>
                  <a:pt x="8551163" y="2401164"/>
                  <a:pt x="8551163" y="2292249"/>
                </a:cubicBezTo>
                <a:lnTo>
                  <a:pt x="8551163" y="1981353"/>
                </a:lnTo>
                <a:cubicBezTo>
                  <a:pt x="8551163" y="1919580"/>
                  <a:pt x="8543442" y="1868374"/>
                  <a:pt x="8527998" y="1827734"/>
                </a:cubicBezTo>
                <a:cubicBezTo>
                  <a:pt x="8537752" y="1818793"/>
                  <a:pt x="8550351" y="1810665"/>
                  <a:pt x="8565794" y="1803350"/>
                </a:cubicBezTo>
                <a:cubicBezTo>
                  <a:pt x="8581237" y="1796035"/>
                  <a:pt x="8598712" y="1792377"/>
                  <a:pt x="8618220" y="1792377"/>
                </a:cubicBezTo>
                <a:cubicBezTo>
                  <a:pt x="8644228" y="1792377"/>
                  <a:pt x="8665971" y="1799692"/>
                  <a:pt x="8683446" y="1814323"/>
                </a:cubicBezTo>
                <a:cubicBezTo>
                  <a:pt x="8700922" y="1828953"/>
                  <a:pt x="8709659" y="1848867"/>
                  <a:pt x="8709659" y="1874064"/>
                </a:cubicBezTo>
                <a:lnTo>
                  <a:pt x="8709659" y="2283715"/>
                </a:lnTo>
                <a:cubicBezTo>
                  <a:pt x="8709659" y="2413763"/>
                  <a:pt x="8682837" y="2511502"/>
                  <a:pt x="8629192" y="2576932"/>
                </a:cubicBezTo>
                <a:cubicBezTo>
                  <a:pt x="8575547" y="2642363"/>
                  <a:pt x="8495893" y="2675078"/>
                  <a:pt x="8390229" y="2675078"/>
                </a:cubicBezTo>
                <a:cubicBezTo>
                  <a:pt x="8286190" y="2675078"/>
                  <a:pt x="8208365" y="2643379"/>
                  <a:pt x="8156752" y="2579980"/>
                </a:cubicBezTo>
                <a:cubicBezTo>
                  <a:pt x="8105139" y="2516582"/>
                  <a:pt x="8079333" y="2417827"/>
                  <a:pt x="8079333" y="2283715"/>
                </a:cubicBezTo>
                <a:lnTo>
                  <a:pt x="8079333" y="1981353"/>
                </a:lnTo>
                <a:cubicBezTo>
                  <a:pt x="8079333" y="1919580"/>
                  <a:pt x="8071611" y="1868374"/>
                  <a:pt x="8056168" y="1827734"/>
                </a:cubicBezTo>
                <a:cubicBezTo>
                  <a:pt x="8065109" y="1818793"/>
                  <a:pt x="8077504" y="1810665"/>
                  <a:pt x="8093354" y="1803350"/>
                </a:cubicBezTo>
                <a:cubicBezTo>
                  <a:pt x="8109204" y="1796035"/>
                  <a:pt x="8127289" y="1792377"/>
                  <a:pt x="8147608" y="1792377"/>
                </a:cubicBezTo>
                <a:close/>
                <a:moveTo>
                  <a:pt x="4794808" y="1792377"/>
                </a:moveTo>
                <a:cubicBezTo>
                  <a:pt x="4820818" y="1792377"/>
                  <a:pt x="4842357" y="1799692"/>
                  <a:pt x="4859426" y="1814323"/>
                </a:cubicBezTo>
                <a:cubicBezTo>
                  <a:pt x="4876494" y="1828953"/>
                  <a:pt x="4885029" y="1848867"/>
                  <a:pt x="4885029" y="1874064"/>
                </a:cubicBezTo>
                <a:lnTo>
                  <a:pt x="4885029" y="2292249"/>
                </a:lnTo>
                <a:cubicBezTo>
                  <a:pt x="4885029" y="2406854"/>
                  <a:pt x="4897221" y="2489963"/>
                  <a:pt x="4921605" y="2541576"/>
                </a:cubicBezTo>
                <a:cubicBezTo>
                  <a:pt x="4945989" y="2593188"/>
                  <a:pt x="4984596" y="2618995"/>
                  <a:pt x="5037429" y="2618995"/>
                </a:cubicBezTo>
                <a:cubicBezTo>
                  <a:pt x="5092700" y="2618995"/>
                  <a:pt x="5133340" y="2591766"/>
                  <a:pt x="5159349" y="2537308"/>
                </a:cubicBezTo>
                <a:cubicBezTo>
                  <a:pt x="5185359" y="2482851"/>
                  <a:pt x="5198363" y="2401164"/>
                  <a:pt x="5198363" y="2292249"/>
                </a:cubicBezTo>
                <a:lnTo>
                  <a:pt x="5198363" y="1981353"/>
                </a:lnTo>
                <a:cubicBezTo>
                  <a:pt x="5198363" y="1919580"/>
                  <a:pt x="5190642" y="1868374"/>
                  <a:pt x="5175198" y="1827734"/>
                </a:cubicBezTo>
                <a:cubicBezTo>
                  <a:pt x="5184952" y="1818793"/>
                  <a:pt x="5197551" y="1810665"/>
                  <a:pt x="5212994" y="1803350"/>
                </a:cubicBezTo>
                <a:cubicBezTo>
                  <a:pt x="5228437" y="1796035"/>
                  <a:pt x="5245912" y="1792377"/>
                  <a:pt x="5265420" y="1792377"/>
                </a:cubicBezTo>
                <a:cubicBezTo>
                  <a:pt x="5291429" y="1792377"/>
                  <a:pt x="5313172" y="1799692"/>
                  <a:pt x="5330646" y="1814323"/>
                </a:cubicBezTo>
                <a:cubicBezTo>
                  <a:pt x="5348122" y="1828953"/>
                  <a:pt x="5356860" y="1848867"/>
                  <a:pt x="5356860" y="1874064"/>
                </a:cubicBezTo>
                <a:lnTo>
                  <a:pt x="5356860" y="2283715"/>
                </a:lnTo>
                <a:cubicBezTo>
                  <a:pt x="5356860" y="2413763"/>
                  <a:pt x="5330037" y="2511502"/>
                  <a:pt x="5276392" y="2576932"/>
                </a:cubicBezTo>
                <a:cubicBezTo>
                  <a:pt x="5222747" y="2642363"/>
                  <a:pt x="5143093" y="2675078"/>
                  <a:pt x="5037429" y="2675078"/>
                </a:cubicBezTo>
                <a:cubicBezTo>
                  <a:pt x="4933390" y="2675078"/>
                  <a:pt x="4855565" y="2643379"/>
                  <a:pt x="4803952" y="2579980"/>
                </a:cubicBezTo>
                <a:cubicBezTo>
                  <a:pt x="4752340" y="2516582"/>
                  <a:pt x="4726532" y="2417827"/>
                  <a:pt x="4726532" y="2283715"/>
                </a:cubicBezTo>
                <a:lnTo>
                  <a:pt x="4726532" y="1981353"/>
                </a:lnTo>
                <a:cubicBezTo>
                  <a:pt x="4726532" y="1919580"/>
                  <a:pt x="4718811" y="1868374"/>
                  <a:pt x="4703368" y="1827734"/>
                </a:cubicBezTo>
                <a:cubicBezTo>
                  <a:pt x="4712308" y="1818793"/>
                  <a:pt x="4724704" y="1810665"/>
                  <a:pt x="4740554" y="1803350"/>
                </a:cubicBezTo>
                <a:cubicBezTo>
                  <a:pt x="4756403" y="1796035"/>
                  <a:pt x="4774488" y="1792377"/>
                  <a:pt x="4794808" y="1792377"/>
                </a:cubicBezTo>
                <a:close/>
                <a:moveTo>
                  <a:pt x="2941091" y="1792377"/>
                </a:moveTo>
                <a:cubicBezTo>
                  <a:pt x="2967913" y="1792377"/>
                  <a:pt x="2989859" y="1799692"/>
                  <a:pt x="3006928" y="1814323"/>
                </a:cubicBezTo>
                <a:cubicBezTo>
                  <a:pt x="3023997" y="1828953"/>
                  <a:pt x="3032531" y="1848867"/>
                  <a:pt x="3032531" y="1874064"/>
                </a:cubicBezTo>
                <a:lnTo>
                  <a:pt x="3032531" y="2171548"/>
                </a:lnTo>
                <a:lnTo>
                  <a:pt x="3356839" y="2171548"/>
                </a:lnTo>
                <a:lnTo>
                  <a:pt x="3356839" y="1981353"/>
                </a:lnTo>
                <a:cubicBezTo>
                  <a:pt x="3356839" y="1919580"/>
                  <a:pt x="3349117" y="1868374"/>
                  <a:pt x="3333674" y="1827734"/>
                </a:cubicBezTo>
                <a:cubicBezTo>
                  <a:pt x="3342614" y="1818793"/>
                  <a:pt x="3355009" y="1810665"/>
                  <a:pt x="3370859" y="1803350"/>
                </a:cubicBezTo>
                <a:cubicBezTo>
                  <a:pt x="3386709" y="1796035"/>
                  <a:pt x="3404793" y="1792377"/>
                  <a:pt x="3425114" y="1792377"/>
                </a:cubicBezTo>
                <a:cubicBezTo>
                  <a:pt x="3451123" y="1792377"/>
                  <a:pt x="3472866" y="1799692"/>
                  <a:pt x="3490341" y="1814323"/>
                </a:cubicBezTo>
                <a:cubicBezTo>
                  <a:pt x="3507816" y="1828953"/>
                  <a:pt x="3516554" y="1848867"/>
                  <a:pt x="3516554" y="1874064"/>
                </a:cubicBezTo>
                <a:lnTo>
                  <a:pt x="3516554" y="2486102"/>
                </a:lnTo>
                <a:cubicBezTo>
                  <a:pt x="3516554" y="2550313"/>
                  <a:pt x="3524274" y="2601520"/>
                  <a:pt x="3539718" y="2639721"/>
                </a:cubicBezTo>
                <a:cubicBezTo>
                  <a:pt x="3530777" y="2648662"/>
                  <a:pt x="3518382" y="2656790"/>
                  <a:pt x="3502533" y="2664105"/>
                </a:cubicBezTo>
                <a:cubicBezTo>
                  <a:pt x="3486683" y="2671420"/>
                  <a:pt x="3468599" y="2675078"/>
                  <a:pt x="3448278" y="2675078"/>
                </a:cubicBezTo>
                <a:cubicBezTo>
                  <a:pt x="3421456" y="2675078"/>
                  <a:pt x="3399511" y="2667763"/>
                  <a:pt x="3382441" y="2653132"/>
                </a:cubicBezTo>
                <a:cubicBezTo>
                  <a:pt x="3365373" y="2638502"/>
                  <a:pt x="3356839" y="2618588"/>
                  <a:pt x="3356839" y="2593392"/>
                </a:cubicBezTo>
                <a:lnTo>
                  <a:pt x="3356839" y="2256892"/>
                </a:lnTo>
                <a:lnTo>
                  <a:pt x="3032531" y="2256892"/>
                </a:lnTo>
                <a:lnTo>
                  <a:pt x="3032531" y="2486102"/>
                </a:lnTo>
                <a:cubicBezTo>
                  <a:pt x="3032531" y="2550313"/>
                  <a:pt x="3040252" y="2601520"/>
                  <a:pt x="3055696" y="2639721"/>
                </a:cubicBezTo>
                <a:cubicBezTo>
                  <a:pt x="3046755" y="2648662"/>
                  <a:pt x="3034360" y="2656790"/>
                  <a:pt x="3018511" y="2664105"/>
                </a:cubicBezTo>
                <a:cubicBezTo>
                  <a:pt x="3002661" y="2671420"/>
                  <a:pt x="2984576" y="2675078"/>
                  <a:pt x="2964256" y="2675078"/>
                </a:cubicBezTo>
                <a:cubicBezTo>
                  <a:pt x="2937434" y="2675078"/>
                  <a:pt x="2915488" y="2667763"/>
                  <a:pt x="2898419" y="2653132"/>
                </a:cubicBezTo>
                <a:cubicBezTo>
                  <a:pt x="2881350" y="2638502"/>
                  <a:pt x="2872816" y="2618588"/>
                  <a:pt x="2872816" y="2593392"/>
                </a:cubicBezTo>
                <a:lnTo>
                  <a:pt x="2872816" y="1981353"/>
                </a:lnTo>
                <a:cubicBezTo>
                  <a:pt x="2872816" y="1919580"/>
                  <a:pt x="2865094" y="1868374"/>
                  <a:pt x="2849651" y="1827734"/>
                </a:cubicBezTo>
                <a:cubicBezTo>
                  <a:pt x="2858592" y="1818793"/>
                  <a:pt x="2870987" y="1810665"/>
                  <a:pt x="2886836" y="1803350"/>
                </a:cubicBezTo>
                <a:cubicBezTo>
                  <a:pt x="2902686" y="1796035"/>
                  <a:pt x="2920771" y="1792377"/>
                  <a:pt x="2941091" y="1792377"/>
                </a:cubicBezTo>
                <a:close/>
                <a:moveTo>
                  <a:pt x="1712366" y="1792377"/>
                </a:moveTo>
                <a:cubicBezTo>
                  <a:pt x="1739189" y="1792377"/>
                  <a:pt x="1761134" y="1799692"/>
                  <a:pt x="1778203" y="1814323"/>
                </a:cubicBezTo>
                <a:cubicBezTo>
                  <a:pt x="1795271" y="1828953"/>
                  <a:pt x="1803806" y="1848867"/>
                  <a:pt x="1803806" y="1874064"/>
                </a:cubicBezTo>
                <a:lnTo>
                  <a:pt x="1803806" y="2486102"/>
                </a:lnTo>
                <a:cubicBezTo>
                  <a:pt x="1803806" y="2550313"/>
                  <a:pt x="1811528" y="2601520"/>
                  <a:pt x="1826971" y="2639721"/>
                </a:cubicBezTo>
                <a:cubicBezTo>
                  <a:pt x="1818030" y="2648662"/>
                  <a:pt x="1805635" y="2656790"/>
                  <a:pt x="1789786" y="2664105"/>
                </a:cubicBezTo>
                <a:cubicBezTo>
                  <a:pt x="1773935" y="2671420"/>
                  <a:pt x="1755851" y="2675078"/>
                  <a:pt x="1735531" y="2675078"/>
                </a:cubicBezTo>
                <a:cubicBezTo>
                  <a:pt x="1708708" y="2675078"/>
                  <a:pt x="1686764" y="2667763"/>
                  <a:pt x="1669695" y="2653132"/>
                </a:cubicBezTo>
                <a:cubicBezTo>
                  <a:pt x="1652625" y="2638502"/>
                  <a:pt x="1644091" y="2618588"/>
                  <a:pt x="1644091" y="2593392"/>
                </a:cubicBezTo>
                <a:lnTo>
                  <a:pt x="1644091" y="1981353"/>
                </a:lnTo>
                <a:cubicBezTo>
                  <a:pt x="1644091" y="1919580"/>
                  <a:pt x="1636369" y="1868374"/>
                  <a:pt x="1620926" y="1827734"/>
                </a:cubicBezTo>
                <a:cubicBezTo>
                  <a:pt x="1629867" y="1818793"/>
                  <a:pt x="1642262" y="1810665"/>
                  <a:pt x="1658112" y="1803350"/>
                </a:cubicBezTo>
                <a:cubicBezTo>
                  <a:pt x="1673961" y="1796035"/>
                  <a:pt x="1692047" y="1792377"/>
                  <a:pt x="1712366" y="1792377"/>
                </a:cubicBezTo>
                <a:close/>
                <a:moveTo>
                  <a:pt x="864641" y="1792377"/>
                </a:moveTo>
                <a:cubicBezTo>
                  <a:pt x="891463" y="1792377"/>
                  <a:pt x="913409" y="1799692"/>
                  <a:pt x="930478" y="1814323"/>
                </a:cubicBezTo>
                <a:cubicBezTo>
                  <a:pt x="947547" y="1828953"/>
                  <a:pt x="956081" y="1848867"/>
                  <a:pt x="956081" y="1874064"/>
                </a:cubicBezTo>
                <a:lnTo>
                  <a:pt x="956081" y="2171548"/>
                </a:lnTo>
                <a:lnTo>
                  <a:pt x="1280388" y="2171548"/>
                </a:lnTo>
                <a:lnTo>
                  <a:pt x="1280388" y="1981353"/>
                </a:lnTo>
                <a:cubicBezTo>
                  <a:pt x="1280388" y="1919580"/>
                  <a:pt x="1272667" y="1868374"/>
                  <a:pt x="1257224" y="1827734"/>
                </a:cubicBezTo>
                <a:cubicBezTo>
                  <a:pt x="1266165" y="1818793"/>
                  <a:pt x="1278559" y="1810665"/>
                  <a:pt x="1294410" y="1803350"/>
                </a:cubicBezTo>
                <a:cubicBezTo>
                  <a:pt x="1310259" y="1796035"/>
                  <a:pt x="1328343" y="1792377"/>
                  <a:pt x="1348663" y="1792377"/>
                </a:cubicBezTo>
                <a:cubicBezTo>
                  <a:pt x="1374673" y="1792377"/>
                  <a:pt x="1396415" y="1799692"/>
                  <a:pt x="1413891" y="1814323"/>
                </a:cubicBezTo>
                <a:cubicBezTo>
                  <a:pt x="1431366" y="1828953"/>
                  <a:pt x="1440104" y="1848867"/>
                  <a:pt x="1440104" y="1874064"/>
                </a:cubicBezTo>
                <a:lnTo>
                  <a:pt x="1440104" y="2486102"/>
                </a:lnTo>
                <a:cubicBezTo>
                  <a:pt x="1440104" y="2550313"/>
                  <a:pt x="1447825" y="2601520"/>
                  <a:pt x="1463269" y="2639721"/>
                </a:cubicBezTo>
                <a:cubicBezTo>
                  <a:pt x="1454328" y="2648662"/>
                  <a:pt x="1441932" y="2656790"/>
                  <a:pt x="1426083" y="2664105"/>
                </a:cubicBezTo>
                <a:cubicBezTo>
                  <a:pt x="1410234" y="2671420"/>
                  <a:pt x="1392148" y="2675078"/>
                  <a:pt x="1371828" y="2675078"/>
                </a:cubicBezTo>
                <a:cubicBezTo>
                  <a:pt x="1345006" y="2675078"/>
                  <a:pt x="1323060" y="2667763"/>
                  <a:pt x="1305991" y="2653132"/>
                </a:cubicBezTo>
                <a:cubicBezTo>
                  <a:pt x="1288923" y="2638502"/>
                  <a:pt x="1280388" y="2618588"/>
                  <a:pt x="1280388" y="2593392"/>
                </a:cubicBezTo>
                <a:lnTo>
                  <a:pt x="1280388" y="2256892"/>
                </a:lnTo>
                <a:lnTo>
                  <a:pt x="956081" y="2256892"/>
                </a:lnTo>
                <a:lnTo>
                  <a:pt x="956081" y="2486102"/>
                </a:lnTo>
                <a:cubicBezTo>
                  <a:pt x="956081" y="2550313"/>
                  <a:pt x="963803" y="2601520"/>
                  <a:pt x="979246" y="2639721"/>
                </a:cubicBezTo>
                <a:cubicBezTo>
                  <a:pt x="970305" y="2648662"/>
                  <a:pt x="957910" y="2656790"/>
                  <a:pt x="942061" y="2664105"/>
                </a:cubicBezTo>
                <a:cubicBezTo>
                  <a:pt x="926210" y="2671420"/>
                  <a:pt x="908126" y="2675078"/>
                  <a:pt x="887806" y="2675078"/>
                </a:cubicBezTo>
                <a:cubicBezTo>
                  <a:pt x="860983" y="2675078"/>
                  <a:pt x="839038" y="2667763"/>
                  <a:pt x="821969" y="2653132"/>
                </a:cubicBezTo>
                <a:cubicBezTo>
                  <a:pt x="804900" y="2638502"/>
                  <a:pt x="796366" y="2618588"/>
                  <a:pt x="796366" y="2593392"/>
                </a:cubicBezTo>
                <a:lnTo>
                  <a:pt x="796366" y="1981353"/>
                </a:lnTo>
                <a:cubicBezTo>
                  <a:pt x="796366" y="1919580"/>
                  <a:pt x="788644" y="1868374"/>
                  <a:pt x="773202" y="1827734"/>
                </a:cubicBezTo>
                <a:cubicBezTo>
                  <a:pt x="782142" y="1818793"/>
                  <a:pt x="794537" y="1810665"/>
                  <a:pt x="810387" y="1803350"/>
                </a:cubicBezTo>
                <a:cubicBezTo>
                  <a:pt x="826237" y="1796035"/>
                  <a:pt x="844322" y="1792377"/>
                  <a:pt x="864641" y="1792377"/>
                </a:cubicBezTo>
                <a:close/>
                <a:moveTo>
                  <a:pt x="6876973" y="1791158"/>
                </a:moveTo>
                <a:cubicBezTo>
                  <a:pt x="6922490" y="1791158"/>
                  <a:pt x="6965974" y="1796848"/>
                  <a:pt x="7007428" y="1808227"/>
                </a:cubicBezTo>
                <a:cubicBezTo>
                  <a:pt x="7048880" y="1819606"/>
                  <a:pt x="7082815" y="1836268"/>
                  <a:pt x="7109231" y="1858214"/>
                </a:cubicBezTo>
                <a:cubicBezTo>
                  <a:pt x="7135646" y="1880160"/>
                  <a:pt x="7148854" y="1905763"/>
                  <a:pt x="7148854" y="1935024"/>
                </a:cubicBezTo>
                <a:cubicBezTo>
                  <a:pt x="7148854" y="1960220"/>
                  <a:pt x="7137476" y="1981963"/>
                  <a:pt x="7114717" y="2000251"/>
                </a:cubicBezTo>
                <a:cubicBezTo>
                  <a:pt x="7091960" y="2018539"/>
                  <a:pt x="7060666" y="2027276"/>
                  <a:pt x="7020838" y="2026464"/>
                </a:cubicBezTo>
                <a:cubicBezTo>
                  <a:pt x="7008647" y="1906169"/>
                  <a:pt x="6961504" y="1846022"/>
                  <a:pt x="6879412" y="1846022"/>
                </a:cubicBezTo>
                <a:cubicBezTo>
                  <a:pt x="6818452" y="1846022"/>
                  <a:pt x="6773341" y="1877924"/>
                  <a:pt x="6744080" y="1941729"/>
                </a:cubicBezTo>
                <a:cubicBezTo>
                  <a:pt x="6714820" y="2005534"/>
                  <a:pt x="6700189" y="2102460"/>
                  <a:pt x="6700189" y="2232508"/>
                </a:cubicBezTo>
                <a:cubicBezTo>
                  <a:pt x="6700189" y="2362556"/>
                  <a:pt x="6714413" y="2459483"/>
                  <a:pt x="6742862" y="2523288"/>
                </a:cubicBezTo>
                <a:cubicBezTo>
                  <a:pt x="6771310" y="2587092"/>
                  <a:pt x="6815606" y="2618995"/>
                  <a:pt x="6875754" y="2618995"/>
                </a:cubicBezTo>
                <a:cubicBezTo>
                  <a:pt x="6919646" y="2618995"/>
                  <a:pt x="6955408" y="2602739"/>
                  <a:pt x="6983044" y="2570227"/>
                </a:cubicBezTo>
                <a:cubicBezTo>
                  <a:pt x="7010679" y="2537715"/>
                  <a:pt x="7028561" y="2488947"/>
                  <a:pt x="7036688" y="2423923"/>
                </a:cubicBezTo>
                <a:cubicBezTo>
                  <a:pt x="7048068" y="2422297"/>
                  <a:pt x="7056602" y="2421484"/>
                  <a:pt x="7062292" y="2421484"/>
                </a:cubicBezTo>
                <a:cubicBezTo>
                  <a:pt x="7091552" y="2421484"/>
                  <a:pt x="7116952" y="2428800"/>
                  <a:pt x="7138492" y="2443430"/>
                </a:cubicBezTo>
                <a:cubicBezTo>
                  <a:pt x="7160030" y="2458060"/>
                  <a:pt x="7170800" y="2477974"/>
                  <a:pt x="7170800" y="2503171"/>
                </a:cubicBezTo>
                <a:cubicBezTo>
                  <a:pt x="7170800" y="2538934"/>
                  <a:pt x="7156170" y="2569820"/>
                  <a:pt x="7126910" y="2595830"/>
                </a:cubicBezTo>
                <a:cubicBezTo>
                  <a:pt x="7097648" y="2621839"/>
                  <a:pt x="7059650" y="2641550"/>
                  <a:pt x="7012914" y="2654961"/>
                </a:cubicBezTo>
                <a:cubicBezTo>
                  <a:pt x="6966178" y="2668372"/>
                  <a:pt x="6917206" y="2675078"/>
                  <a:pt x="6866000" y="2675078"/>
                </a:cubicBezTo>
                <a:cubicBezTo>
                  <a:pt x="6757898" y="2675078"/>
                  <a:pt x="6673976" y="2636470"/>
                  <a:pt x="6614236" y="2559254"/>
                </a:cubicBezTo>
                <a:cubicBezTo>
                  <a:pt x="6554495" y="2482038"/>
                  <a:pt x="6524624" y="2373123"/>
                  <a:pt x="6524624" y="2232508"/>
                </a:cubicBezTo>
                <a:cubicBezTo>
                  <a:pt x="6524624" y="2091894"/>
                  <a:pt x="6555511" y="1983182"/>
                  <a:pt x="6617284" y="1906372"/>
                </a:cubicBezTo>
                <a:cubicBezTo>
                  <a:pt x="6679056" y="1829563"/>
                  <a:pt x="6765620" y="1791158"/>
                  <a:pt x="6876973" y="1791158"/>
                </a:cubicBezTo>
                <a:close/>
                <a:moveTo>
                  <a:pt x="4286174" y="1791158"/>
                </a:moveTo>
                <a:cubicBezTo>
                  <a:pt x="4331690" y="1791158"/>
                  <a:pt x="4375174" y="1796848"/>
                  <a:pt x="4416627" y="1808227"/>
                </a:cubicBezTo>
                <a:cubicBezTo>
                  <a:pt x="4458080" y="1819606"/>
                  <a:pt x="4492014" y="1836268"/>
                  <a:pt x="4518431" y="1858214"/>
                </a:cubicBezTo>
                <a:cubicBezTo>
                  <a:pt x="4544846" y="1880160"/>
                  <a:pt x="4558054" y="1905763"/>
                  <a:pt x="4558054" y="1935024"/>
                </a:cubicBezTo>
                <a:cubicBezTo>
                  <a:pt x="4558054" y="1960220"/>
                  <a:pt x="4546676" y="1981963"/>
                  <a:pt x="4523917" y="2000251"/>
                </a:cubicBezTo>
                <a:cubicBezTo>
                  <a:pt x="4501158" y="2018539"/>
                  <a:pt x="4469866" y="2027276"/>
                  <a:pt x="4430038" y="2026464"/>
                </a:cubicBezTo>
                <a:cubicBezTo>
                  <a:pt x="4417847" y="1906169"/>
                  <a:pt x="4370704" y="1846022"/>
                  <a:pt x="4288611" y="1846022"/>
                </a:cubicBezTo>
                <a:cubicBezTo>
                  <a:pt x="4227652" y="1846022"/>
                  <a:pt x="4182542" y="1877924"/>
                  <a:pt x="4153280" y="1941729"/>
                </a:cubicBezTo>
                <a:cubicBezTo>
                  <a:pt x="4124020" y="2005534"/>
                  <a:pt x="4109389" y="2102460"/>
                  <a:pt x="4109389" y="2232508"/>
                </a:cubicBezTo>
                <a:cubicBezTo>
                  <a:pt x="4109389" y="2362556"/>
                  <a:pt x="4123614" y="2459483"/>
                  <a:pt x="4152061" y="2523288"/>
                </a:cubicBezTo>
                <a:cubicBezTo>
                  <a:pt x="4180509" y="2587092"/>
                  <a:pt x="4224807" y="2618995"/>
                  <a:pt x="4284954" y="2618995"/>
                </a:cubicBezTo>
                <a:cubicBezTo>
                  <a:pt x="4328845" y="2618995"/>
                  <a:pt x="4364608" y="2602739"/>
                  <a:pt x="4392244" y="2570227"/>
                </a:cubicBezTo>
                <a:cubicBezTo>
                  <a:pt x="4419879" y="2537715"/>
                  <a:pt x="4437760" y="2488947"/>
                  <a:pt x="4445888" y="2423923"/>
                </a:cubicBezTo>
                <a:cubicBezTo>
                  <a:pt x="4457267" y="2422297"/>
                  <a:pt x="4465802" y="2421484"/>
                  <a:pt x="4471492" y="2421484"/>
                </a:cubicBezTo>
                <a:cubicBezTo>
                  <a:pt x="4500752" y="2421484"/>
                  <a:pt x="4526152" y="2428800"/>
                  <a:pt x="4547692" y="2443430"/>
                </a:cubicBezTo>
                <a:cubicBezTo>
                  <a:pt x="4569230" y="2458060"/>
                  <a:pt x="4580000" y="2477974"/>
                  <a:pt x="4580000" y="2503171"/>
                </a:cubicBezTo>
                <a:cubicBezTo>
                  <a:pt x="4580000" y="2538934"/>
                  <a:pt x="4565370" y="2569820"/>
                  <a:pt x="4536109" y="2595830"/>
                </a:cubicBezTo>
                <a:cubicBezTo>
                  <a:pt x="4506848" y="2621839"/>
                  <a:pt x="4468850" y="2641550"/>
                  <a:pt x="4422114" y="2654961"/>
                </a:cubicBezTo>
                <a:cubicBezTo>
                  <a:pt x="4375378" y="2668372"/>
                  <a:pt x="4326407" y="2675078"/>
                  <a:pt x="4275200" y="2675078"/>
                </a:cubicBezTo>
                <a:cubicBezTo>
                  <a:pt x="4167098" y="2675078"/>
                  <a:pt x="4083176" y="2636470"/>
                  <a:pt x="4023436" y="2559254"/>
                </a:cubicBezTo>
                <a:cubicBezTo>
                  <a:pt x="3963695" y="2482038"/>
                  <a:pt x="3933824" y="2373123"/>
                  <a:pt x="3933824" y="2232508"/>
                </a:cubicBezTo>
                <a:cubicBezTo>
                  <a:pt x="3933824" y="2091894"/>
                  <a:pt x="3964710" y="1983182"/>
                  <a:pt x="4026484" y="1906372"/>
                </a:cubicBezTo>
                <a:cubicBezTo>
                  <a:pt x="4088256" y="1829563"/>
                  <a:pt x="4174820" y="1791158"/>
                  <a:pt x="4286174" y="1791158"/>
                </a:cubicBezTo>
                <a:close/>
                <a:moveTo>
                  <a:pt x="352348" y="1791158"/>
                </a:moveTo>
                <a:cubicBezTo>
                  <a:pt x="397865" y="1791158"/>
                  <a:pt x="441351" y="1796848"/>
                  <a:pt x="482803" y="1808227"/>
                </a:cubicBezTo>
                <a:cubicBezTo>
                  <a:pt x="524256" y="1819606"/>
                  <a:pt x="558190" y="1836268"/>
                  <a:pt x="584606" y="1858214"/>
                </a:cubicBezTo>
                <a:cubicBezTo>
                  <a:pt x="611022" y="1880160"/>
                  <a:pt x="624230" y="1905763"/>
                  <a:pt x="624230" y="1935024"/>
                </a:cubicBezTo>
                <a:cubicBezTo>
                  <a:pt x="624230" y="1960220"/>
                  <a:pt x="612851" y="1981963"/>
                  <a:pt x="590093" y="2000251"/>
                </a:cubicBezTo>
                <a:cubicBezTo>
                  <a:pt x="567334" y="2018539"/>
                  <a:pt x="536041" y="2027276"/>
                  <a:pt x="496214" y="2026464"/>
                </a:cubicBezTo>
                <a:cubicBezTo>
                  <a:pt x="484023" y="1906169"/>
                  <a:pt x="436880" y="1846022"/>
                  <a:pt x="354787" y="1846022"/>
                </a:cubicBezTo>
                <a:cubicBezTo>
                  <a:pt x="293827" y="1846022"/>
                  <a:pt x="248717" y="1877924"/>
                  <a:pt x="219456" y="1941729"/>
                </a:cubicBezTo>
                <a:cubicBezTo>
                  <a:pt x="190195" y="2005534"/>
                  <a:pt x="175565" y="2102460"/>
                  <a:pt x="175565" y="2232508"/>
                </a:cubicBezTo>
                <a:cubicBezTo>
                  <a:pt x="175565" y="2362556"/>
                  <a:pt x="189789" y="2459483"/>
                  <a:pt x="218237" y="2523288"/>
                </a:cubicBezTo>
                <a:cubicBezTo>
                  <a:pt x="246684" y="2587092"/>
                  <a:pt x="290982" y="2618995"/>
                  <a:pt x="351130" y="2618995"/>
                </a:cubicBezTo>
                <a:cubicBezTo>
                  <a:pt x="395020" y="2618995"/>
                  <a:pt x="430784" y="2602739"/>
                  <a:pt x="458419" y="2570227"/>
                </a:cubicBezTo>
                <a:cubicBezTo>
                  <a:pt x="486054" y="2537715"/>
                  <a:pt x="503936" y="2488947"/>
                  <a:pt x="512064" y="2423923"/>
                </a:cubicBezTo>
                <a:cubicBezTo>
                  <a:pt x="523443" y="2422297"/>
                  <a:pt x="531977" y="2421484"/>
                  <a:pt x="537667" y="2421484"/>
                </a:cubicBezTo>
                <a:cubicBezTo>
                  <a:pt x="566928" y="2421484"/>
                  <a:pt x="592328" y="2428800"/>
                  <a:pt x="613867" y="2443430"/>
                </a:cubicBezTo>
                <a:cubicBezTo>
                  <a:pt x="635406" y="2458060"/>
                  <a:pt x="646176" y="2477974"/>
                  <a:pt x="646176" y="2503171"/>
                </a:cubicBezTo>
                <a:cubicBezTo>
                  <a:pt x="646176" y="2538934"/>
                  <a:pt x="631545" y="2569820"/>
                  <a:pt x="602284" y="2595830"/>
                </a:cubicBezTo>
                <a:cubicBezTo>
                  <a:pt x="573024" y="2621839"/>
                  <a:pt x="535025" y="2641550"/>
                  <a:pt x="488289" y="2654961"/>
                </a:cubicBezTo>
                <a:cubicBezTo>
                  <a:pt x="441553" y="2668372"/>
                  <a:pt x="392582" y="2675078"/>
                  <a:pt x="341376" y="2675078"/>
                </a:cubicBezTo>
                <a:cubicBezTo>
                  <a:pt x="233273" y="2675078"/>
                  <a:pt x="149352" y="2636470"/>
                  <a:pt x="89611" y="2559254"/>
                </a:cubicBezTo>
                <a:cubicBezTo>
                  <a:pt x="29870" y="2482038"/>
                  <a:pt x="0" y="2373123"/>
                  <a:pt x="0" y="2232508"/>
                </a:cubicBezTo>
                <a:cubicBezTo>
                  <a:pt x="0" y="2091894"/>
                  <a:pt x="30886" y="1983182"/>
                  <a:pt x="92659" y="1906372"/>
                </a:cubicBezTo>
                <a:cubicBezTo>
                  <a:pt x="154432" y="1829563"/>
                  <a:pt x="240995" y="1791158"/>
                  <a:pt x="352348" y="1791158"/>
                </a:cubicBezTo>
                <a:close/>
                <a:moveTo>
                  <a:pt x="7629448" y="1789939"/>
                </a:moveTo>
                <a:cubicBezTo>
                  <a:pt x="7678216" y="1789939"/>
                  <a:pt x="7707071" y="1807414"/>
                  <a:pt x="7716011" y="1842364"/>
                </a:cubicBezTo>
                <a:lnTo>
                  <a:pt x="7933029" y="2562911"/>
                </a:lnTo>
                <a:cubicBezTo>
                  <a:pt x="7942782" y="2596236"/>
                  <a:pt x="7955787" y="2621433"/>
                  <a:pt x="7972043" y="2638502"/>
                </a:cubicBezTo>
                <a:cubicBezTo>
                  <a:pt x="7950910" y="2662886"/>
                  <a:pt x="7919618" y="2675078"/>
                  <a:pt x="7878165" y="2675078"/>
                </a:cubicBezTo>
                <a:cubicBezTo>
                  <a:pt x="7852969" y="2675078"/>
                  <a:pt x="7831632" y="2669795"/>
                  <a:pt x="7814157" y="2659228"/>
                </a:cubicBezTo>
                <a:cubicBezTo>
                  <a:pt x="7796681" y="2648662"/>
                  <a:pt x="7785912" y="2633219"/>
                  <a:pt x="7781848" y="2612899"/>
                </a:cubicBezTo>
                <a:lnTo>
                  <a:pt x="7726984" y="2408073"/>
                </a:lnTo>
                <a:lnTo>
                  <a:pt x="7451445" y="2408073"/>
                </a:lnTo>
                <a:lnTo>
                  <a:pt x="7411211" y="2565350"/>
                </a:lnTo>
                <a:cubicBezTo>
                  <a:pt x="7405522" y="2586483"/>
                  <a:pt x="7402677" y="2604364"/>
                  <a:pt x="7402677" y="2618995"/>
                </a:cubicBezTo>
                <a:cubicBezTo>
                  <a:pt x="7402677" y="2636064"/>
                  <a:pt x="7407147" y="2649068"/>
                  <a:pt x="7416088" y="2658009"/>
                </a:cubicBezTo>
                <a:cubicBezTo>
                  <a:pt x="7400645" y="2663699"/>
                  <a:pt x="7386624" y="2667966"/>
                  <a:pt x="7374026" y="2670811"/>
                </a:cubicBezTo>
                <a:cubicBezTo>
                  <a:pt x="7361427" y="2673655"/>
                  <a:pt x="7346187" y="2675078"/>
                  <a:pt x="7328306" y="2675078"/>
                </a:cubicBezTo>
                <a:cubicBezTo>
                  <a:pt x="7297419" y="2675078"/>
                  <a:pt x="7274864" y="2669795"/>
                  <a:pt x="7260640" y="2659228"/>
                </a:cubicBezTo>
                <a:cubicBezTo>
                  <a:pt x="7246416" y="2648662"/>
                  <a:pt x="7239304" y="2631593"/>
                  <a:pt x="7239304" y="2608022"/>
                </a:cubicBezTo>
                <a:cubicBezTo>
                  <a:pt x="7239304" y="2588515"/>
                  <a:pt x="7244588" y="2560879"/>
                  <a:pt x="7255154" y="2525116"/>
                </a:cubicBezTo>
                <a:lnTo>
                  <a:pt x="7495336" y="1811884"/>
                </a:lnTo>
                <a:cubicBezTo>
                  <a:pt x="7540040" y="1797254"/>
                  <a:pt x="7584744" y="1789939"/>
                  <a:pt x="7629448" y="1789939"/>
                </a:cubicBezTo>
                <a:close/>
                <a:moveTo>
                  <a:pt x="5857798" y="1789939"/>
                </a:moveTo>
                <a:cubicBezTo>
                  <a:pt x="5906566" y="1789939"/>
                  <a:pt x="5935420" y="1807414"/>
                  <a:pt x="5944362" y="1842364"/>
                </a:cubicBezTo>
                <a:lnTo>
                  <a:pt x="6161379" y="2562911"/>
                </a:lnTo>
                <a:cubicBezTo>
                  <a:pt x="6171132" y="2596236"/>
                  <a:pt x="6184138" y="2621433"/>
                  <a:pt x="6200394" y="2638502"/>
                </a:cubicBezTo>
                <a:cubicBezTo>
                  <a:pt x="6179260" y="2662886"/>
                  <a:pt x="6147968" y="2675078"/>
                  <a:pt x="6106515" y="2675078"/>
                </a:cubicBezTo>
                <a:cubicBezTo>
                  <a:pt x="6081318" y="2675078"/>
                  <a:pt x="6059982" y="2669795"/>
                  <a:pt x="6042507" y="2659228"/>
                </a:cubicBezTo>
                <a:cubicBezTo>
                  <a:pt x="6025032" y="2648662"/>
                  <a:pt x="6014262" y="2633219"/>
                  <a:pt x="6010198" y="2612899"/>
                </a:cubicBezTo>
                <a:lnTo>
                  <a:pt x="5955334" y="2408073"/>
                </a:lnTo>
                <a:lnTo>
                  <a:pt x="5679795" y="2408073"/>
                </a:lnTo>
                <a:lnTo>
                  <a:pt x="5639562" y="2565350"/>
                </a:lnTo>
                <a:cubicBezTo>
                  <a:pt x="5633872" y="2586483"/>
                  <a:pt x="5631027" y="2604364"/>
                  <a:pt x="5631027" y="2618995"/>
                </a:cubicBezTo>
                <a:cubicBezTo>
                  <a:pt x="5631027" y="2636064"/>
                  <a:pt x="5635497" y="2649068"/>
                  <a:pt x="5644438" y="2658009"/>
                </a:cubicBezTo>
                <a:cubicBezTo>
                  <a:pt x="5628995" y="2663699"/>
                  <a:pt x="5614974" y="2667966"/>
                  <a:pt x="5602376" y="2670811"/>
                </a:cubicBezTo>
                <a:cubicBezTo>
                  <a:pt x="5589777" y="2673655"/>
                  <a:pt x="5574538" y="2675078"/>
                  <a:pt x="5556656" y="2675078"/>
                </a:cubicBezTo>
                <a:cubicBezTo>
                  <a:pt x="5525770" y="2675078"/>
                  <a:pt x="5503214" y="2669795"/>
                  <a:pt x="5488990" y="2659228"/>
                </a:cubicBezTo>
                <a:cubicBezTo>
                  <a:pt x="5474766" y="2648662"/>
                  <a:pt x="5467654" y="2631593"/>
                  <a:pt x="5467654" y="2608022"/>
                </a:cubicBezTo>
                <a:cubicBezTo>
                  <a:pt x="5467654" y="2588515"/>
                  <a:pt x="5472938" y="2560879"/>
                  <a:pt x="5483504" y="2525116"/>
                </a:cubicBezTo>
                <a:lnTo>
                  <a:pt x="5723686" y="1811884"/>
                </a:lnTo>
                <a:cubicBezTo>
                  <a:pt x="5768390" y="1797254"/>
                  <a:pt x="5813094" y="1789939"/>
                  <a:pt x="5857798" y="1789939"/>
                </a:cubicBezTo>
                <a:close/>
                <a:moveTo>
                  <a:pt x="4993614" y="1561415"/>
                </a:moveTo>
                <a:cubicBezTo>
                  <a:pt x="5027904" y="1562177"/>
                  <a:pt x="5058765" y="1566825"/>
                  <a:pt x="5086197" y="1575360"/>
                </a:cubicBezTo>
                <a:cubicBezTo>
                  <a:pt x="5122773" y="1586739"/>
                  <a:pt x="5141061" y="1609091"/>
                  <a:pt x="5141061" y="1642416"/>
                </a:cubicBezTo>
                <a:cubicBezTo>
                  <a:pt x="5141061" y="1669238"/>
                  <a:pt x="5129478" y="1690574"/>
                  <a:pt x="5106314" y="1706424"/>
                </a:cubicBezTo>
                <a:cubicBezTo>
                  <a:pt x="5083149" y="1722273"/>
                  <a:pt x="5045557" y="1733449"/>
                  <a:pt x="4993538" y="1739952"/>
                </a:cubicBezTo>
                <a:lnTo>
                  <a:pt x="4985004" y="1698499"/>
                </a:lnTo>
                <a:cubicBezTo>
                  <a:pt x="5006136" y="1691184"/>
                  <a:pt x="5020766" y="1683868"/>
                  <a:pt x="5028894" y="1676553"/>
                </a:cubicBezTo>
                <a:cubicBezTo>
                  <a:pt x="5037022" y="1669238"/>
                  <a:pt x="5041087" y="1660297"/>
                  <a:pt x="5041087" y="1649731"/>
                </a:cubicBezTo>
                <a:cubicBezTo>
                  <a:pt x="5041087" y="1636726"/>
                  <a:pt x="5033364" y="1628395"/>
                  <a:pt x="5017922" y="1624737"/>
                </a:cubicBezTo>
                <a:cubicBezTo>
                  <a:pt x="5002478" y="1621080"/>
                  <a:pt x="4983378" y="1619251"/>
                  <a:pt x="4960620" y="1619251"/>
                </a:cubicBezTo>
                <a:lnTo>
                  <a:pt x="4958181" y="1561948"/>
                </a:lnTo>
                <a:cubicBezTo>
                  <a:pt x="4970373" y="1561339"/>
                  <a:pt x="4982184" y="1561161"/>
                  <a:pt x="4993614" y="1561415"/>
                </a:cubicBezTo>
                <a:close/>
                <a:moveTo>
                  <a:pt x="7597749" y="1559510"/>
                </a:moveTo>
                <a:cubicBezTo>
                  <a:pt x="7617256" y="1559510"/>
                  <a:pt x="7631074" y="1561542"/>
                  <a:pt x="7639202" y="1565606"/>
                </a:cubicBezTo>
                <a:lnTo>
                  <a:pt x="7806232" y="1725321"/>
                </a:lnTo>
                <a:cubicBezTo>
                  <a:pt x="7806232" y="1729385"/>
                  <a:pt x="7802778" y="1735481"/>
                  <a:pt x="7795869" y="1743609"/>
                </a:cubicBezTo>
                <a:cubicBezTo>
                  <a:pt x="7788960" y="1751737"/>
                  <a:pt x="7782661" y="1757020"/>
                  <a:pt x="7776972" y="1759459"/>
                </a:cubicBezTo>
                <a:lnTo>
                  <a:pt x="7598968" y="1663142"/>
                </a:lnTo>
                <a:lnTo>
                  <a:pt x="7419746" y="1759459"/>
                </a:lnTo>
                <a:cubicBezTo>
                  <a:pt x="7414869" y="1757020"/>
                  <a:pt x="7408976" y="1751737"/>
                  <a:pt x="7402068" y="1743609"/>
                </a:cubicBezTo>
                <a:cubicBezTo>
                  <a:pt x="7395159" y="1735481"/>
                  <a:pt x="7391297" y="1729385"/>
                  <a:pt x="7390485" y="1725321"/>
                </a:cubicBezTo>
                <a:lnTo>
                  <a:pt x="7557515" y="1565606"/>
                </a:lnTo>
                <a:cubicBezTo>
                  <a:pt x="7565643" y="1561542"/>
                  <a:pt x="7579055" y="1559510"/>
                  <a:pt x="7597749" y="1559510"/>
                </a:cubicBezTo>
                <a:close/>
                <a:moveTo>
                  <a:pt x="1806245" y="1554633"/>
                </a:moveTo>
                <a:cubicBezTo>
                  <a:pt x="1820875" y="1561136"/>
                  <a:pt x="1837741" y="1574547"/>
                  <a:pt x="1856841" y="1594867"/>
                </a:cubicBezTo>
                <a:cubicBezTo>
                  <a:pt x="1875942" y="1615187"/>
                  <a:pt x="1888744" y="1634288"/>
                  <a:pt x="1895247" y="1652169"/>
                </a:cubicBezTo>
                <a:lnTo>
                  <a:pt x="1656284" y="1749705"/>
                </a:lnTo>
                <a:cubicBezTo>
                  <a:pt x="1651406" y="1747267"/>
                  <a:pt x="1645920" y="1741577"/>
                  <a:pt x="1639824" y="1732636"/>
                </a:cubicBezTo>
                <a:cubicBezTo>
                  <a:pt x="1633729" y="1723696"/>
                  <a:pt x="1630680" y="1717600"/>
                  <a:pt x="1630680" y="1714348"/>
                </a:cubicBezTo>
                <a:close/>
                <a:moveTo>
                  <a:pt x="6824776" y="418186"/>
                </a:moveTo>
                <a:lnTo>
                  <a:pt x="6711390" y="854660"/>
                </a:lnTo>
                <a:lnTo>
                  <a:pt x="6941820" y="854660"/>
                </a:lnTo>
                <a:close/>
                <a:moveTo>
                  <a:pt x="2548051" y="418186"/>
                </a:moveTo>
                <a:lnTo>
                  <a:pt x="2434666" y="854660"/>
                </a:lnTo>
                <a:lnTo>
                  <a:pt x="2665095" y="854660"/>
                </a:lnTo>
                <a:close/>
                <a:moveTo>
                  <a:pt x="5205145" y="380391"/>
                </a:moveTo>
                <a:cubicBezTo>
                  <a:pt x="5186450" y="380391"/>
                  <a:pt x="5173446" y="380797"/>
                  <a:pt x="5166131" y="381610"/>
                </a:cubicBezTo>
                <a:lnTo>
                  <a:pt x="5166131" y="805892"/>
                </a:lnTo>
                <a:lnTo>
                  <a:pt x="5188076" y="805892"/>
                </a:lnTo>
                <a:cubicBezTo>
                  <a:pt x="5262042" y="805892"/>
                  <a:pt x="5315076" y="786791"/>
                  <a:pt x="5347182" y="748590"/>
                </a:cubicBezTo>
                <a:cubicBezTo>
                  <a:pt x="5379287" y="710388"/>
                  <a:pt x="5395340" y="656743"/>
                  <a:pt x="5395340" y="587655"/>
                </a:cubicBezTo>
                <a:cubicBezTo>
                  <a:pt x="5395340" y="449479"/>
                  <a:pt x="5331942" y="380391"/>
                  <a:pt x="5205145" y="380391"/>
                </a:cubicBezTo>
                <a:close/>
                <a:moveTo>
                  <a:pt x="696087" y="341377"/>
                </a:moveTo>
                <a:lnTo>
                  <a:pt x="1288618" y="341377"/>
                </a:lnTo>
                <a:cubicBezTo>
                  <a:pt x="1296746" y="341377"/>
                  <a:pt x="1303045" y="345441"/>
                  <a:pt x="1307515" y="353569"/>
                </a:cubicBezTo>
                <a:cubicBezTo>
                  <a:pt x="1311986" y="361697"/>
                  <a:pt x="1314221" y="372263"/>
                  <a:pt x="1314221" y="385268"/>
                </a:cubicBezTo>
                <a:cubicBezTo>
                  <a:pt x="1314221" y="403962"/>
                  <a:pt x="1310158" y="423063"/>
                  <a:pt x="1302029" y="442570"/>
                </a:cubicBezTo>
                <a:cubicBezTo>
                  <a:pt x="1293901" y="462078"/>
                  <a:pt x="1283335" y="474676"/>
                  <a:pt x="1270330" y="480366"/>
                </a:cubicBezTo>
                <a:cubicBezTo>
                  <a:pt x="1193927" y="442977"/>
                  <a:pt x="1127683" y="418186"/>
                  <a:pt x="1071600" y="405994"/>
                </a:cubicBezTo>
                <a:lnTo>
                  <a:pt x="1072819" y="1019252"/>
                </a:lnTo>
                <a:cubicBezTo>
                  <a:pt x="1072819" y="1083463"/>
                  <a:pt x="1080541" y="1134670"/>
                  <a:pt x="1095984" y="1172871"/>
                </a:cubicBezTo>
                <a:cubicBezTo>
                  <a:pt x="1086231" y="1181812"/>
                  <a:pt x="1073430" y="1189940"/>
                  <a:pt x="1057579" y="1197255"/>
                </a:cubicBezTo>
                <a:cubicBezTo>
                  <a:pt x="1041730" y="1204570"/>
                  <a:pt x="1023645" y="1208228"/>
                  <a:pt x="1003326" y="1208228"/>
                </a:cubicBezTo>
                <a:cubicBezTo>
                  <a:pt x="976503" y="1208228"/>
                  <a:pt x="954557" y="1200913"/>
                  <a:pt x="937489" y="1186282"/>
                </a:cubicBezTo>
                <a:cubicBezTo>
                  <a:pt x="920420" y="1171652"/>
                  <a:pt x="911885" y="1151738"/>
                  <a:pt x="911885" y="1126542"/>
                </a:cubicBezTo>
                <a:lnTo>
                  <a:pt x="911885" y="405994"/>
                </a:lnTo>
                <a:cubicBezTo>
                  <a:pt x="859053" y="417374"/>
                  <a:pt x="792810" y="442164"/>
                  <a:pt x="713155" y="480366"/>
                </a:cubicBezTo>
                <a:cubicBezTo>
                  <a:pt x="700964" y="474676"/>
                  <a:pt x="690803" y="462078"/>
                  <a:pt x="682675" y="442570"/>
                </a:cubicBezTo>
                <a:cubicBezTo>
                  <a:pt x="674547" y="423063"/>
                  <a:pt x="670483" y="403962"/>
                  <a:pt x="670483" y="385268"/>
                </a:cubicBezTo>
                <a:cubicBezTo>
                  <a:pt x="670483" y="372263"/>
                  <a:pt x="672516" y="361697"/>
                  <a:pt x="676579" y="353569"/>
                </a:cubicBezTo>
                <a:cubicBezTo>
                  <a:pt x="680644" y="345441"/>
                  <a:pt x="687146" y="341377"/>
                  <a:pt x="696087" y="341377"/>
                </a:cubicBezTo>
                <a:close/>
                <a:moveTo>
                  <a:pt x="7385608" y="326746"/>
                </a:moveTo>
                <a:cubicBezTo>
                  <a:pt x="7405928" y="326746"/>
                  <a:pt x="7418527" y="329185"/>
                  <a:pt x="7423404" y="334062"/>
                </a:cubicBezTo>
                <a:cubicBezTo>
                  <a:pt x="7443723" y="363322"/>
                  <a:pt x="7501839" y="441757"/>
                  <a:pt x="7597749" y="569367"/>
                </a:cubicBezTo>
                <a:cubicBezTo>
                  <a:pt x="7684719" y="685598"/>
                  <a:pt x="7749946" y="774193"/>
                  <a:pt x="7793430" y="835153"/>
                </a:cubicBezTo>
                <a:cubicBezTo>
                  <a:pt x="7836915" y="896113"/>
                  <a:pt x="7867599" y="946100"/>
                  <a:pt x="7885480" y="985114"/>
                </a:cubicBezTo>
                <a:lnTo>
                  <a:pt x="7845246" y="437694"/>
                </a:lnTo>
                <a:lnTo>
                  <a:pt x="7844027" y="420625"/>
                </a:lnTo>
                <a:cubicBezTo>
                  <a:pt x="7844027" y="393802"/>
                  <a:pt x="7850326" y="372263"/>
                  <a:pt x="7862925" y="356007"/>
                </a:cubicBezTo>
                <a:cubicBezTo>
                  <a:pt x="7875524" y="339751"/>
                  <a:pt x="7894014" y="330404"/>
                  <a:pt x="7918398" y="327966"/>
                </a:cubicBezTo>
                <a:cubicBezTo>
                  <a:pt x="7944408" y="326340"/>
                  <a:pt x="7966354" y="331623"/>
                  <a:pt x="7984236" y="343815"/>
                </a:cubicBezTo>
                <a:cubicBezTo>
                  <a:pt x="7973669" y="375514"/>
                  <a:pt x="7968386" y="425501"/>
                  <a:pt x="7968386" y="493777"/>
                </a:cubicBezTo>
                <a:lnTo>
                  <a:pt x="7967166" y="1021690"/>
                </a:lnTo>
                <a:cubicBezTo>
                  <a:pt x="7967166" y="1094030"/>
                  <a:pt x="7969605" y="1149300"/>
                  <a:pt x="7974482" y="1187502"/>
                </a:cubicBezTo>
                <a:cubicBezTo>
                  <a:pt x="7968792" y="1193191"/>
                  <a:pt x="7959242" y="1197865"/>
                  <a:pt x="7945830" y="1201522"/>
                </a:cubicBezTo>
                <a:cubicBezTo>
                  <a:pt x="7932420" y="1205180"/>
                  <a:pt x="7918398" y="1207009"/>
                  <a:pt x="7903768" y="1207009"/>
                </a:cubicBezTo>
                <a:cubicBezTo>
                  <a:pt x="7886699" y="1207009"/>
                  <a:pt x="7874507" y="1204977"/>
                  <a:pt x="7867192" y="1200913"/>
                </a:cubicBezTo>
                <a:cubicBezTo>
                  <a:pt x="7648549" y="944881"/>
                  <a:pt x="7495743" y="735585"/>
                  <a:pt x="7408773" y="573025"/>
                </a:cubicBezTo>
                <a:lnTo>
                  <a:pt x="7442911" y="1116788"/>
                </a:lnTo>
                <a:cubicBezTo>
                  <a:pt x="7445349" y="1142798"/>
                  <a:pt x="7438034" y="1164540"/>
                  <a:pt x="7420965" y="1182015"/>
                </a:cubicBezTo>
                <a:cubicBezTo>
                  <a:pt x="7403896" y="1199490"/>
                  <a:pt x="7384795" y="1208228"/>
                  <a:pt x="7363662" y="1208228"/>
                </a:cubicBezTo>
                <a:cubicBezTo>
                  <a:pt x="7338466" y="1208228"/>
                  <a:pt x="7316521" y="1201319"/>
                  <a:pt x="7297826" y="1187502"/>
                </a:cubicBezTo>
                <a:cubicBezTo>
                  <a:pt x="7313269" y="1146049"/>
                  <a:pt x="7320991" y="1089966"/>
                  <a:pt x="7320991" y="1019252"/>
                </a:cubicBezTo>
                <a:lnTo>
                  <a:pt x="7320991" y="514503"/>
                </a:lnTo>
                <a:cubicBezTo>
                  <a:pt x="7320991" y="447041"/>
                  <a:pt x="7318145" y="390958"/>
                  <a:pt x="7312456" y="346254"/>
                </a:cubicBezTo>
                <a:cubicBezTo>
                  <a:pt x="7317333" y="339751"/>
                  <a:pt x="7326883" y="334874"/>
                  <a:pt x="7341107" y="331623"/>
                </a:cubicBezTo>
                <a:cubicBezTo>
                  <a:pt x="7355331" y="328372"/>
                  <a:pt x="7370165" y="326746"/>
                  <a:pt x="7385608" y="326746"/>
                </a:cubicBezTo>
                <a:close/>
                <a:moveTo>
                  <a:pt x="3108883" y="326746"/>
                </a:moveTo>
                <a:cubicBezTo>
                  <a:pt x="3129204" y="326746"/>
                  <a:pt x="3141802" y="329185"/>
                  <a:pt x="3146679" y="334062"/>
                </a:cubicBezTo>
                <a:cubicBezTo>
                  <a:pt x="3166999" y="363322"/>
                  <a:pt x="3225114" y="441757"/>
                  <a:pt x="3321024" y="569367"/>
                </a:cubicBezTo>
                <a:cubicBezTo>
                  <a:pt x="3407994" y="685598"/>
                  <a:pt x="3473221" y="774193"/>
                  <a:pt x="3516706" y="835153"/>
                </a:cubicBezTo>
                <a:cubicBezTo>
                  <a:pt x="3560190" y="896113"/>
                  <a:pt x="3590874" y="946100"/>
                  <a:pt x="3608756" y="985114"/>
                </a:cubicBezTo>
                <a:lnTo>
                  <a:pt x="3568522" y="437694"/>
                </a:lnTo>
                <a:lnTo>
                  <a:pt x="3567302" y="420625"/>
                </a:lnTo>
                <a:cubicBezTo>
                  <a:pt x="3567302" y="393802"/>
                  <a:pt x="3573602" y="372263"/>
                  <a:pt x="3586200" y="356007"/>
                </a:cubicBezTo>
                <a:cubicBezTo>
                  <a:pt x="3598798" y="339751"/>
                  <a:pt x="3617290" y="330404"/>
                  <a:pt x="3641674" y="327966"/>
                </a:cubicBezTo>
                <a:cubicBezTo>
                  <a:pt x="3667684" y="326340"/>
                  <a:pt x="3689628" y="331623"/>
                  <a:pt x="3707510" y="343815"/>
                </a:cubicBezTo>
                <a:cubicBezTo>
                  <a:pt x="3696944" y="375514"/>
                  <a:pt x="3691660" y="425501"/>
                  <a:pt x="3691660" y="493777"/>
                </a:cubicBezTo>
                <a:lnTo>
                  <a:pt x="3690442" y="1021690"/>
                </a:lnTo>
                <a:cubicBezTo>
                  <a:pt x="3690442" y="1094030"/>
                  <a:pt x="3692880" y="1149300"/>
                  <a:pt x="3697757" y="1187502"/>
                </a:cubicBezTo>
                <a:cubicBezTo>
                  <a:pt x="3692067" y="1193191"/>
                  <a:pt x="3682517" y="1197865"/>
                  <a:pt x="3669106" y="1201522"/>
                </a:cubicBezTo>
                <a:cubicBezTo>
                  <a:pt x="3655694" y="1205180"/>
                  <a:pt x="3641674" y="1207009"/>
                  <a:pt x="3627043" y="1207009"/>
                </a:cubicBezTo>
                <a:cubicBezTo>
                  <a:pt x="3609974" y="1207009"/>
                  <a:pt x="3597782" y="1204977"/>
                  <a:pt x="3590467" y="1200913"/>
                </a:cubicBezTo>
                <a:cubicBezTo>
                  <a:pt x="3371824" y="944881"/>
                  <a:pt x="3219018" y="735585"/>
                  <a:pt x="3132048" y="573025"/>
                </a:cubicBezTo>
                <a:lnTo>
                  <a:pt x="3166186" y="1116788"/>
                </a:lnTo>
                <a:cubicBezTo>
                  <a:pt x="3168624" y="1142798"/>
                  <a:pt x="3161309" y="1164540"/>
                  <a:pt x="3144240" y="1182015"/>
                </a:cubicBezTo>
                <a:cubicBezTo>
                  <a:pt x="3127172" y="1199490"/>
                  <a:pt x="3108071" y="1208228"/>
                  <a:pt x="3086938" y="1208228"/>
                </a:cubicBezTo>
                <a:cubicBezTo>
                  <a:pt x="3061741" y="1208228"/>
                  <a:pt x="3039796" y="1201319"/>
                  <a:pt x="3021101" y="1187502"/>
                </a:cubicBezTo>
                <a:cubicBezTo>
                  <a:pt x="3036544" y="1146049"/>
                  <a:pt x="3044266" y="1089966"/>
                  <a:pt x="3044266" y="1019252"/>
                </a:cubicBezTo>
                <a:lnTo>
                  <a:pt x="3044266" y="514503"/>
                </a:lnTo>
                <a:cubicBezTo>
                  <a:pt x="3044266" y="447041"/>
                  <a:pt x="3041421" y="390958"/>
                  <a:pt x="3035732" y="346254"/>
                </a:cubicBezTo>
                <a:cubicBezTo>
                  <a:pt x="3040608" y="339751"/>
                  <a:pt x="3050159" y="334874"/>
                  <a:pt x="3064383" y="331623"/>
                </a:cubicBezTo>
                <a:cubicBezTo>
                  <a:pt x="3078607" y="328372"/>
                  <a:pt x="3093441" y="326746"/>
                  <a:pt x="3108883" y="326746"/>
                </a:cubicBezTo>
                <a:close/>
                <a:moveTo>
                  <a:pt x="5779540" y="325527"/>
                </a:moveTo>
                <a:cubicBezTo>
                  <a:pt x="5806364" y="325527"/>
                  <a:pt x="5828309" y="332842"/>
                  <a:pt x="5845378" y="347473"/>
                </a:cubicBezTo>
                <a:cubicBezTo>
                  <a:pt x="5862446" y="362103"/>
                  <a:pt x="5870981" y="382017"/>
                  <a:pt x="5870981" y="407214"/>
                </a:cubicBezTo>
                <a:lnTo>
                  <a:pt x="5870981" y="704698"/>
                </a:lnTo>
                <a:lnTo>
                  <a:pt x="6195288" y="704698"/>
                </a:lnTo>
                <a:lnTo>
                  <a:pt x="6195288" y="514503"/>
                </a:lnTo>
                <a:cubicBezTo>
                  <a:pt x="6195288" y="452730"/>
                  <a:pt x="6187566" y="401524"/>
                  <a:pt x="6172123" y="360884"/>
                </a:cubicBezTo>
                <a:cubicBezTo>
                  <a:pt x="6181064" y="351943"/>
                  <a:pt x="6193460" y="343815"/>
                  <a:pt x="6209309" y="336500"/>
                </a:cubicBezTo>
                <a:cubicBezTo>
                  <a:pt x="6225158" y="329185"/>
                  <a:pt x="6243244" y="325527"/>
                  <a:pt x="6263564" y="325527"/>
                </a:cubicBezTo>
                <a:cubicBezTo>
                  <a:pt x="6289573" y="325527"/>
                  <a:pt x="6311315" y="332842"/>
                  <a:pt x="6328790" y="347473"/>
                </a:cubicBezTo>
                <a:cubicBezTo>
                  <a:pt x="6346266" y="362103"/>
                  <a:pt x="6355003" y="382017"/>
                  <a:pt x="6355003" y="407214"/>
                </a:cubicBezTo>
                <a:lnTo>
                  <a:pt x="6355003" y="1019252"/>
                </a:lnTo>
                <a:cubicBezTo>
                  <a:pt x="6355003" y="1083463"/>
                  <a:pt x="6362724" y="1134670"/>
                  <a:pt x="6378168" y="1172871"/>
                </a:cubicBezTo>
                <a:cubicBezTo>
                  <a:pt x="6369227" y="1181812"/>
                  <a:pt x="6356832" y="1189940"/>
                  <a:pt x="6340982" y="1197255"/>
                </a:cubicBezTo>
                <a:cubicBezTo>
                  <a:pt x="6325133" y="1204570"/>
                  <a:pt x="6307048" y="1208228"/>
                  <a:pt x="6286728" y="1208228"/>
                </a:cubicBezTo>
                <a:cubicBezTo>
                  <a:pt x="6259906" y="1208228"/>
                  <a:pt x="6237960" y="1200913"/>
                  <a:pt x="6220891" y="1186282"/>
                </a:cubicBezTo>
                <a:cubicBezTo>
                  <a:pt x="6203822" y="1171652"/>
                  <a:pt x="6195288" y="1151738"/>
                  <a:pt x="6195288" y="1126542"/>
                </a:cubicBezTo>
                <a:lnTo>
                  <a:pt x="6195288" y="790042"/>
                </a:lnTo>
                <a:lnTo>
                  <a:pt x="5870981" y="790042"/>
                </a:lnTo>
                <a:lnTo>
                  <a:pt x="5870981" y="1019252"/>
                </a:lnTo>
                <a:cubicBezTo>
                  <a:pt x="5870981" y="1083463"/>
                  <a:pt x="5878702" y="1134670"/>
                  <a:pt x="5894146" y="1172871"/>
                </a:cubicBezTo>
                <a:cubicBezTo>
                  <a:pt x="5885204" y="1181812"/>
                  <a:pt x="5872810" y="1189940"/>
                  <a:pt x="5856960" y="1197255"/>
                </a:cubicBezTo>
                <a:cubicBezTo>
                  <a:pt x="5841110" y="1204570"/>
                  <a:pt x="5823026" y="1208228"/>
                  <a:pt x="5802706" y="1208228"/>
                </a:cubicBezTo>
                <a:cubicBezTo>
                  <a:pt x="5775883" y="1208228"/>
                  <a:pt x="5753938" y="1200913"/>
                  <a:pt x="5736868" y="1186282"/>
                </a:cubicBezTo>
                <a:cubicBezTo>
                  <a:pt x="5719800" y="1171652"/>
                  <a:pt x="5711266" y="1151738"/>
                  <a:pt x="5711266" y="1126542"/>
                </a:cubicBezTo>
                <a:lnTo>
                  <a:pt x="5711266" y="514503"/>
                </a:lnTo>
                <a:cubicBezTo>
                  <a:pt x="5711266" y="452730"/>
                  <a:pt x="5703544" y="401524"/>
                  <a:pt x="5688101" y="360884"/>
                </a:cubicBezTo>
                <a:cubicBezTo>
                  <a:pt x="5697042" y="351943"/>
                  <a:pt x="5709436" y="343815"/>
                  <a:pt x="5725286" y="336500"/>
                </a:cubicBezTo>
                <a:cubicBezTo>
                  <a:pt x="5741136" y="329185"/>
                  <a:pt x="5759221" y="325527"/>
                  <a:pt x="5779540" y="325527"/>
                </a:cubicBezTo>
                <a:close/>
                <a:moveTo>
                  <a:pt x="3969790" y="325527"/>
                </a:moveTo>
                <a:cubicBezTo>
                  <a:pt x="3996614" y="325527"/>
                  <a:pt x="4018558" y="332842"/>
                  <a:pt x="4035627" y="347473"/>
                </a:cubicBezTo>
                <a:cubicBezTo>
                  <a:pt x="4052696" y="362103"/>
                  <a:pt x="4061231" y="382017"/>
                  <a:pt x="4061231" y="407214"/>
                </a:cubicBezTo>
                <a:lnTo>
                  <a:pt x="4061231" y="704698"/>
                </a:lnTo>
                <a:lnTo>
                  <a:pt x="4385538" y="704698"/>
                </a:lnTo>
                <a:lnTo>
                  <a:pt x="4385538" y="514503"/>
                </a:lnTo>
                <a:cubicBezTo>
                  <a:pt x="4385538" y="452730"/>
                  <a:pt x="4377816" y="401524"/>
                  <a:pt x="4362373" y="360884"/>
                </a:cubicBezTo>
                <a:cubicBezTo>
                  <a:pt x="4371314" y="351943"/>
                  <a:pt x="4383709" y="343815"/>
                  <a:pt x="4399558" y="336500"/>
                </a:cubicBezTo>
                <a:cubicBezTo>
                  <a:pt x="4415408" y="329185"/>
                  <a:pt x="4433493" y="325527"/>
                  <a:pt x="4453814" y="325527"/>
                </a:cubicBezTo>
                <a:cubicBezTo>
                  <a:pt x="4479823" y="325527"/>
                  <a:pt x="4501565" y="332842"/>
                  <a:pt x="4519040" y="347473"/>
                </a:cubicBezTo>
                <a:cubicBezTo>
                  <a:pt x="4536516" y="362103"/>
                  <a:pt x="4545253" y="382017"/>
                  <a:pt x="4545253" y="407214"/>
                </a:cubicBezTo>
                <a:lnTo>
                  <a:pt x="4545253" y="1019252"/>
                </a:lnTo>
                <a:cubicBezTo>
                  <a:pt x="4545253" y="1083463"/>
                  <a:pt x="4552974" y="1134670"/>
                  <a:pt x="4568418" y="1172871"/>
                </a:cubicBezTo>
                <a:cubicBezTo>
                  <a:pt x="4559477" y="1181812"/>
                  <a:pt x="4547082" y="1189940"/>
                  <a:pt x="4531232" y="1197255"/>
                </a:cubicBezTo>
                <a:cubicBezTo>
                  <a:pt x="4515383" y="1204570"/>
                  <a:pt x="4497298" y="1208228"/>
                  <a:pt x="4476978" y="1208228"/>
                </a:cubicBezTo>
                <a:cubicBezTo>
                  <a:pt x="4450156" y="1208228"/>
                  <a:pt x="4428210" y="1200913"/>
                  <a:pt x="4411141" y="1186282"/>
                </a:cubicBezTo>
                <a:cubicBezTo>
                  <a:pt x="4394072" y="1171652"/>
                  <a:pt x="4385538" y="1151738"/>
                  <a:pt x="4385538" y="1126542"/>
                </a:cubicBezTo>
                <a:lnTo>
                  <a:pt x="4385538" y="790042"/>
                </a:lnTo>
                <a:lnTo>
                  <a:pt x="4061231" y="790042"/>
                </a:lnTo>
                <a:lnTo>
                  <a:pt x="4061231" y="1019252"/>
                </a:lnTo>
                <a:cubicBezTo>
                  <a:pt x="4061231" y="1083463"/>
                  <a:pt x="4068952" y="1134670"/>
                  <a:pt x="4084395" y="1172871"/>
                </a:cubicBezTo>
                <a:cubicBezTo>
                  <a:pt x="4075455" y="1181812"/>
                  <a:pt x="4063060" y="1189940"/>
                  <a:pt x="4047210" y="1197255"/>
                </a:cubicBezTo>
                <a:cubicBezTo>
                  <a:pt x="4031360" y="1204570"/>
                  <a:pt x="4013276" y="1208228"/>
                  <a:pt x="3992956" y="1208228"/>
                </a:cubicBezTo>
                <a:cubicBezTo>
                  <a:pt x="3966133" y="1208228"/>
                  <a:pt x="3944188" y="1200913"/>
                  <a:pt x="3927118" y="1186282"/>
                </a:cubicBezTo>
                <a:cubicBezTo>
                  <a:pt x="3910050" y="1171652"/>
                  <a:pt x="3901516" y="1151738"/>
                  <a:pt x="3901516" y="1126542"/>
                </a:cubicBezTo>
                <a:lnTo>
                  <a:pt x="3901516" y="514503"/>
                </a:lnTo>
                <a:cubicBezTo>
                  <a:pt x="3901516" y="452730"/>
                  <a:pt x="3893794" y="401524"/>
                  <a:pt x="3878351" y="360884"/>
                </a:cubicBezTo>
                <a:cubicBezTo>
                  <a:pt x="3887292" y="351943"/>
                  <a:pt x="3899686" y="343815"/>
                  <a:pt x="3915536" y="336500"/>
                </a:cubicBezTo>
                <a:cubicBezTo>
                  <a:pt x="3931386" y="329185"/>
                  <a:pt x="3949470" y="325527"/>
                  <a:pt x="3969790" y="325527"/>
                </a:cubicBezTo>
                <a:close/>
                <a:moveTo>
                  <a:pt x="1502816" y="325527"/>
                </a:moveTo>
                <a:cubicBezTo>
                  <a:pt x="1529638" y="325527"/>
                  <a:pt x="1551584" y="332842"/>
                  <a:pt x="1568653" y="347473"/>
                </a:cubicBezTo>
                <a:cubicBezTo>
                  <a:pt x="1585722" y="362103"/>
                  <a:pt x="1594257" y="382017"/>
                  <a:pt x="1594257" y="407214"/>
                </a:cubicBezTo>
                <a:lnTo>
                  <a:pt x="1594257" y="704698"/>
                </a:lnTo>
                <a:lnTo>
                  <a:pt x="1918563" y="704698"/>
                </a:lnTo>
                <a:lnTo>
                  <a:pt x="1918563" y="514503"/>
                </a:lnTo>
                <a:cubicBezTo>
                  <a:pt x="1918563" y="452730"/>
                  <a:pt x="1910842" y="401524"/>
                  <a:pt x="1895398" y="360884"/>
                </a:cubicBezTo>
                <a:cubicBezTo>
                  <a:pt x="1904339" y="351943"/>
                  <a:pt x="1916734" y="343815"/>
                  <a:pt x="1932584" y="336500"/>
                </a:cubicBezTo>
                <a:cubicBezTo>
                  <a:pt x="1948434" y="329185"/>
                  <a:pt x="1966518" y="325527"/>
                  <a:pt x="1986838" y="325527"/>
                </a:cubicBezTo>
                <a:cubicBezTo>
                  <a:pt x="2012848" y="325527"/>
                  <a:pt x="2034590" y="332842"/>
                  <a:pt x="2052066" y="347473"/>
                </a:cubicBezTo>
                <a:cubicBezTo>
                  <a:pt x="2069541" y="362103"/>
                  <a:pt x="2078279" y="382017"/>
                  <a:pt x="2078279" y="407214"/>
                </a:cubicBezTo>
                <a:lnTo>
                  <a:pt x="2078279" y="1019252"/>
                </a:lnTo>
                <a:cubicBezTo>
                  <a:pt x="2078279" y="1083463"/>
                  <a:pt x="2086000" y="1134670"/>
                  <a:pt x="2101443" y="1172871"/>
                </a:cubicBezTo>
                <a:cubicBezTo>
                  <a:pt x="2092502" y="1181812"/>
                  <a:pt x="2080107" y="1189940"/>
                  <a:pt x="2064258" y="1197255"/>
                </a:cubicBezTo>
                <a:cubicBezTo>
                  <a:pt x="2048408" y="1204570"/>
                  <a:pt x="2030323" y="1208228"/>
                  <a:pt x="2010003" y="1208228"/>
                </a:cubicBezTo>
                <a:cubicBezTo>
                  <a:pt x="1983181" y="1208228"/>
                  <a:pt x="1961235" y="1200913"/>
                  <a:pt x="1944166" y="1186282"/>
                </a:cubicBezTo>
                <a:cubicBezTo>
                  <a:pt x="1927098" y="1171652"/>
                  <a:pt x="1918563" y="1151738"/>
                  <a:pt x="1918563" y="1126542"/>
                </a:cubicBezTo>
                <a:lnTo>
                  <a:pt x="1918563" y="790042"/>
                </a:lnTo>
                <a:lnTo>
                  <a:pt x="1594257" y="790042"/>
                </a:lnTo>
                <a:lnTo>
                  <a:pt x="1594257" y="1019252"/>
                </a:lnTo>
                <a:cubicBezTo>
                  <a:pt x="1594257" y="1083463"/>
                  <a:pt x="1601978" y="1134670"/>
                  <a:pt x="1617422" y="1172871"/>
                </a:cubicBezTo>
                <a:cubicBezTo>
                  <a:pt x="1608481" y="1181812"/>
                  <a:pt x="1596085" y="1189940"/>
                  <a:pt x="1580235" y="1197255"/>
                </a:cubicBezTo>
                <a:cubicBezTo>
                  <a:pt x="1564386" y="1204570"/>
                  <a:pt x="1546301" y="1208228"/>
                  <a:pt x="1525981" y="1208228"/>
                </a:cubicBezTo>
                <a:cubicBezTo>
                  <a:pt x="1499158" y="1208228"/>
                  <a:pt x="1477213" y="1200913"/>
                  <a:pt x="1460144" y="1186282"/>
                </a:cubicBezTo>
                <a:cubicBezTo>
                  <a:pt x="1443075" y="1171652"/>
                  <a:pt x="1434542" y="1151738"/>
                  <a:pt x="1434542" y="1126542"/>
                </a:cubicBezTo>
                <a:lnTo>
                  <a:pt x="1434542" y="514503"/>
                </a:lnTo>
                <a:cubicBezTo>
                  <a:pt x="1434542" y="452730"/>
                  <a:pt x="1426819" y="401524"/>
                  <a:pt x="1411377" y="360884"/>
                </a:cubicBezTo>
                <a:cubicBezTo>
                  <a:pt x="1420317" y="351943"/>
                  <a:pt x="1432712" y="343815"/>
                  <a:pt x="1448561" y="336500"/>
                </a:cubicBezTo>
                <a:cubicBezTo>
                  <a:pt x="1464412" y="329185"/>
                  <a:pt x="1482496" y="325527"/>
                  <a:pt x="1502816" y="325527"/>
                </a:cubicBezTo>
                <a:close/>
                <a:moveTo>
                  <a:pt x="5201488" y="324308"/>
                </a:moveTo>
                <a:cubicBezTo>
                  <a:pt x="5323408" y="324308"/>
                  <a:pt x="5415457" y="344425"/>
                  <a:pt x="5477636" y="384658"/>
                </a:cubicBezTo>
                <a:cubicBezTo>
                  <a:pt x="5539816" y="424892"/>
                  <a:pt x="5570905" y="488494"/>
                  <a:pt x="5570905" y="575463"/>
                </a:cubicBezTo>
                <a:cubicBezTo>
                  <a:pt x="5570905" y="667310"/>
                  <a:pt x="5538596" y="737820"/>
                  <a:pt x="5473978" y="786994"/>
                </a:cubicBezTo>
                <a:cubicBezTo>
                  <a:pt x="5409361" y="836169"/>
                  <a:pt x="5316498" y="860756"/>
                  <a:pt x="5195392" y="860756"/>
                </a:cubicBezTo>
                <a:lnTo>
                  <a:pt x="5166131" y="860756"/>
                </a:lnTo>
                <a:lnTo>
                  <a:pt x="5166131" y="1027786"/>
                </a:lnTo>
                <a:cubicBezTo>
                  <a:pt x="5166131" y="1088746"/>
                  <a:pt x="5173852" y="1137108"/>
                  <a:pt x="5189295" y="1172871"/>
                </a:cubicBezTo>
                <a:cubicBezTo>
                  <a:pt x="5180355" y="1181812"/>
                  <a:pt x="5167960" y="1189940"/>
                  <a:pt x="5152110" y="1197255"/>
                </a:cubicBezTo>
                <a:cubicBezTo>
                  <a:pt x="5136260" y="1204570"/>
                  <a:pt x="5118176" y="1208228"/>
                  <a:pt x="5097856" y="1208228"/>
                </a:cubicBezTo>
                <a:cubicBezTo>
                  <a:pt x="5071033" y="1208228"/>
                  <a:pt x="5049088" y="1200913"/>
                  <a:pt x="5032018" y="1186282"/>
                </a:cubicBezTo>
                <a:cubicBezTo>
                  <a:pt x="5014950" y="1171652"/>
                  <a:pt x="5006416" y="1151738"/>
                  <a:pt x="5006416" y="1126542"/>
                </a:cubicBezTo>
                <a:lnTo>
                  <a:pt x="5006416" y="514503"/>
                </a:lnTo>
                <a:cubicBezTo>
                  <a:pt x="5006416" y="452730"/>
                  <a:pt x="4998694" y="401524"/>
                  <a:pt x="4983251" y="360884"/>
                </a:cubicBezTo>
                <a:cubicBezTo>
                  <a:pt x="5033644" y="336500"/>
                  <a:pt x="5106390" y="324308"/>
                  <a:pt x="5201488" y="324308"/>
                </a:cubicBezTo>
                <a:close/>
                <a:moveTo>
                  <a:pt x="6867448" y="323089"/>
                </a:moveTo>
                <a:cubicBezTo>
                  <a:pt x="6916216" y="323089"/>
                  <a:pt x="6945070" y="340564"/>
                  <a:pt x="6954012" y="375514"/>
                </a:cubicBezTo>
                <a:lnTo>
                  <a:pt x="7171029" y="1096062"/>
                </a:lnTo>
                <a:cubicBezTo>
                  <a:pt x="7180782" y="1129386"/>
                  <a:pt x="7193787" y="1154583"/>
                  <a:pt x="7210043" y="1171652"/>
                </a:cubicBezTo>
                <a:cubicBezTo>
                  <a:pt x="7188910" y="1196036"/>
                  <a:pt x="7157618" y="1208228"/>
                  <a:pt x="7116165" y="1208228"/>
                </a:cubicBezTo>
                <a:cubicBezTo>
                  <a:pt x="7090968" y="1208228"/>
                  <a:pt x="7069632" y="1202945"/>
                  <a:pt x="7052157" y="1192378"/>
                </a:cubicBezTo>
                <a:cubicBezTo>
                  <a:pt x="7034682" y="1181812"/>
                  <a:pt x="7023912" y="1166369"/>
                  <a:pt x="7019848" y="1146049"/>
                </a:cubicBezTo>
                <a:lnTo>
                  <a:pt x="6964984" y="941223"/>
                </a:lnTo>
                <a:lnTo>
                  <a:pt x="6689445" y="941223"/>
                </a:lnTo>
                <a:lnTo>
                  <a:pt x="6649212" y="1098500"/>
                </a:lnTo>
                <a:cubicBezTo>
                  <a:pt x="6643522" y="1119633"/>
                  <a:pt x="6640677" y="1137514"/>
                  <a:pt x="6640677" y="1152145"/>
                </a:cubicBezTo>
                <a:cubicBezTo>
                  <a:pt x="6640677" y="1169214"/>
                  <a:pt x="6645147" y="1182218"/>
                  <a:pt x="6654088" y="1191159"/>
                </a:cubicBezTo>
                <a:cubicBezTo>
                  <a:pt x="6638645" y="1196849"/>
                  <a:pt x="6624624" y="1201116"/>
                  <a:pt x="6612026" y="1203961"/>
                </a:cubicBezTo>
                <a:cubicBezTo>
                  <a:pt x="6599427" y="1206806"/>
                  <a:pt x="6584188" y="1208228"/>
                  <a:pt x="6566306" y="1208228"/>
                </a:cubicBezTo>
                <a:cubicBezTo>
                  <a:pt x="6535420" y="1208228"/>
                  <a:pt x="6512864" y="1202945"/>
                  <a:pt x="6498640" y="1192378"/>
                </a:cubicBezTo>
                <a:cubicBezTo>
                  <a:pt x="6484416" y="1181812"/>
                  <a:pt x="6477304" y="1164743"/>
                  <a:pt x="6477304" y="1141172"/>
                </a:cubicBezTo>
                <a:cubicBezTo>
                  <a:pt x="6477304" y="1121665"/>
                  <a:pt x="6482588" y="1094030"/>
                  <a:pt x="6493154" y="1058266"/>
                </a:cubicBezTo>
                <a:lnTo>
                  <a:pt x="6733336" y="345034"/>
                </a:lnTo>
                <a:cubicBezTo>
                  <a:pt x="6778040" y="330404"/>
                  <a:pt x="6822744" y="323089"/>
                  <a:pt x="6867448" y="323089"/>
                </a:cubicBezTo>
                <a:close/>
                <a:moveTo>
                  <a:pt x="2590723" y="323089"/>
                </a:moveTo>
                <a:cubicBezTo>
                  <a:pt x="2639491" y="323089"/>
                  <a:pt x="2668346" y="340564"/>
                  <a:pt x="2677287" y="375514"/>
                </a:cubicBezTo>
                <a:lnTo>
                  <a:pt x="2894304" y="1096062"/>
                </a:lnTo>
                <a:cubicBezTo>
                  <a:pt x="2904058" y="1129386"/>
                  <a:pt x="2917063" y="1154583"/>
                  <a:pt x="2933318" y="1171652"/>
                </a:cubicBezTo>
                <a:cubicBezTo>
                  <a:pt x="2912186" y="1196036"/>
                  <a:pt x="2880893" y="1208228"/>
                  <a:pt x="2839440" y="1208228"/>
                </a:cubicBezTo>
                <a:cubicBezTo>
                  <a:pt x="2814243" y="1208228"/>
                  <a:pt x="2792908" y="1202945"/>
                  <a:pt x="2775432" y="1192378"/>
                </a:cubicBezTo>
                <a:cubicBezTo>
                  <a:pt x="2757957" y="1181812"/>
                  <a:pt x="2747187" y="1166369"/>
                  <a:pt x="2743123" y="1146049"/>
                </a:cubicBezTo>
                <a:lnTo>
                  <a:pt x="2688259" y="941223"/>
                </a:lnTo>
                <a:lnTo>
                  <a:pt x="2412720" y="941223"/>
                </a:lnTo>
                <a:lnTo>
                  <a:pt x="2372487" y="1098500"/>
                </a:lnTo>
                <a:cubicBezTo>
                  <a:pt x="2366797" y="1119633"/>
                  <a:pt x="2363952" y="1137514"/>
                  <a:pt x="2363952" y="1152145"/>
                </a:cubicBezTo>
                <a:cubicBezTo>
                  <a:pt x="2363952" y="1169214"/>
                  <a:pt x="2368422" y="1182218"/>
                  <a:pt x="2377363" y="1191159"/>
                </a:cubicBezTo>
                <a:cubicBezTo>
                  <a:pt x="2361920" y="1196849"/>
                  <a:pt x="2347900" y="1201116"/>
                  <a:pt x="2335301" y="1203961"/>
                </a:cubicBezTo>
                <a:cubicBezTo>
                  <a:pt x="2322703" y="1206806"/>
                  <a:pt x="2307463" y="1208228"/>
                  <a:pt x="2289581" y="1208228"/>
                </a:cubicBezTo>
                <a:cubicBezTo>
                  <a:pt x="2258695" y="1208228"/>
                  <a:pt x="2236139" y="1202945"/>
                  <a:pt x="2221915" y="1192378"/>
                </a:cubicBezTo>
                <a:cubicBezTo>
                  <a:pt x="2207692" y="1181812"/>
                  <a:pt x="2200579" y="1164743"/>
                  <a:pt x="2200579" y="1141172"/>
                </a:cubicBezTo>
                <a:cubicBezTo>
                  <a:pt x="2200579" y="1121665"/>
                  <a:pt x="2205863" y="1094030"/>
                  <a:pt x="2216429" y="1058266"/>
                </a:cubicBezTo>
                <a:lnTo>
                  <a:pt x="2456612" y="345034"/>
                </a:lnTo>
                <a:cubicBezTo>
                  <a:pt x="2501315" y="330404"/>
                  <a:pt x="2546019" y="323089"/>
                  <a:pt x="2590723" y="323089"/>
                </a:cubicBezTo>
                <a:close/>
                <a:moveTo>
                  <a:pt x="6835749" y="92660"/>
                </a:moveTo>
                <a:cubicBezTo>
                  <a:pt x="6855256" y="92660"/>
                  <a:pt x="6869074" y="94692"/>
                  <a:pt x="6877202" y="98756"/>
                </a:cubicBezTo>
                <a:lnTo>
                  <a:pt x="7044232" y="258471"/>
                </a:lnTo>
                <a:cubicBezTo>
                  <a:pt x="7044232" y="262535"/>
                  <a:pt x="7040778" y="268631"/>
                  <a:pt x="7033869" y="276759"/>
                </a:cubicBezTo>
                <a:cubicBezTo>
                  <a:pt x="7026960" y="284887"/>
                  <a:pt x="7020660" y="290170"/>
                  <a:pt x="7014972" y="292609"/>
                </a:cubicBezTo>
                <a:lnTo>
                  <a:pt x="6836968" y="196292"/>
                </a:lnTo>
                <a:lnTo>
                  <a:pt x="6657746" y="292609"/>
                </a:lnTo>
                <a:cubicBezTo>
                  <a:pt x="6652869" y="290170"/>
                  <a:pt x="6646976" y="284887"/>
                  <a:pt x="6640068" y="276759"/>
                </a:cubicBezTo>
                <a:cubicBezTo>
                  <a:pt x="6633159" y="268631"/>
                  <a:pt x="6629298" y="262535"/>
                  <a:pt x="6628486" y="258471"/>
                </a:cubicBezTo>
                <a:lnTo>
                  <a:pt x="6795515" y="98756"/>
                </a:lnTo>
                <a:cubicBezTo>
                  <a:pt x="6803643" y="94692"/>
                  <a:pt x="6817054" y="92660"/>
                  <a:pt x="6835749" y="92660"/>
                </a:cubicBezTo>
                <a:close/>
                <a:moveTo>
                  <a:pt x="2463926" y="87783"/>
                </a:moveTo>
                <a:lnTo>
                  <a:pt x="2639491" y="247498"/>
                </a:lnTo>
                <a:cubicBezTo>
                  <a:pt x="2640304" y="250750"/>
                  <a:pt x="2637663" y="256846"/>
                  <a:pt x="2631567" y="265786"/>
                </a:cubicBezTo>
                <a:cubicBezTo>
                  <a:pt x="2625471" y="274727"/>
                  <a:pt x="2619984" y="280417"/>
                  <a:pt x="2615107" y="282855"/>
                </a:cubicBezTo>
                <a:lnTo>
                  <a:pt x="2374925" y="185319"/>
                </a:lnTo>
                <a:cubicBezTo>
                  <a:pt x="2381427" y="167437"/>
                  <a:pt x="2394229" y="148336"/>
                  <a:pt x="2413330" y="128017"/>
                </a:cubicBezTo>
                <a:cubicBezTo>
                  <a:pt x="2432430" y="107696"/>
                  <a:pt x="2449296" y="94285"/>
                  <a:pt x="2463926" y="87783"/>
                </a:cubicBezTo>
                <a:close/>
                <a:moveTo>
                  <a:pt x="7029602" y="0"/>
                </a:moveTo>
                <a:lnTo>
                  <a:pt x="7205166" y="159716"/>
                </a:lnTo>
                <a:cubicBezTo>
                  <a:pt x="7205979" y="162967"/>
                  <a:pt x="7203338" y="169063"/>
                  <a:pt x="7197242" y="178004"/>
                </a:cubicBezTo>
                <a:cubicBezTo>
                  <a:pt x="7191146" y="186945"/>
                  <a:pt x="7185659" y="192634"/>
                  <a:pt x="7180782" y="195073"/>
                </a:cubicBezTo>
                <a:lnTo>
                  <a:pt x="6940600" y="97536"/>
                </a:lnTo>
                <a:cubicBezTo>
                  <a:pt x="6947103" y="79655"/>
                  <a:pt x="6959904" y="60554"/>
                  <a:pt x="6979005" y="40234"/>
                </a:cubicBezTo>
                <a:cubicBezTo>
                  <a:pt x="6998106" y="19914"/>
                  <a:pt x="7014972" y="6503"/>
                  <a:pt x="7029602" y="0"/>
                </a:cubicBezTo>
                <a:close/>
              </a:path>
            </a:pathLst>
          </a:custGeom>
          <a:solidFill>
            <a:srgbClr val="E87D2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9600">
              <a:solidFill>
                <a:srgbClr val="E87D2D"/>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221533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3388447-A96C-7C62-7F4A-399835AB5821}"/>
              </a:ext>
            </a:extLst>
          </p:cNvPr>
          <p:cNvSpPr txBox="1"/>
          <p:nvPr/>
        </p:nvSpPr>
        <p:spPr>
          <a:xfrm>
            <a:off x="838200" y="0"/>
            <a:ext cx="17678400" cy="9304278"/>
          </a:xfrm>
          <a:prstGeom prst="rect">
            <a:avLst/>
          </a:prstGeom>
          <a:noFill/>
        </p:spPr>
        <p:txBody>
          <a:bodyPr wrap="square">
            <a:spAutoFit/>
          </a:bodyPr>
          <a:lstStyle/>
          <a:p>
            <a:pPr algn="just" rtl="0">
              <a:lnSpc>
                <a:spcPct val="154000"/>
              </a:lnSpc>
            </a:pPr>
            <a:r>
              <a:rPr lang="vi-VN" sz="6600" b="0" i="1">
                <a:solidFill>
                  <a:srgbClr val="000000"/>
                </a:solidFill>
                <a:effectLst/>
                <a:latin typeface="+mj-lt"/>
              </a:rPr>
              <a:t>Mây đen  ùn ùn kéo đến. </a:t>
            </a:r>
          </a:p>
          <a:p>
            <a:pPr algn="just" rtl="0">
              <a:lnSpc>
                <a:spcPct val="154000"/>
              </a:lnSpc>
            </a:pPr>
            <a:r>
              <a:rPr lang="vi-VN" sz="6600" b="0" i="1">
                <a:solidFill>
                  <a:srgbClr val="000000"/>
                </a:solidFill>
                <a:effectLst/>
                <a:latin typeface="+mj-lt"/>
              </a:rPr>
              <a:t>Bầu trời  tối sầm lại. </a:t>
            </a:r>
          </a:p>
          <a:p>
            <a:pPr algn="just" rtl="0">
              <a:lnSpc>
                <a:spcPct val="154000"/>
              </a:lnSpc>
            </a:pPr>
            <a:r>
              <a:rPr lang="vi-VN" sz="6600" b="0" i="1">
                <a:solidFill>
                  <a:srgbClr val="000000"/>
                </a:solidFill>
                <a:effectLst/>
                <a:latin typeface="+mj-lt"/>
              </a:rPr>
              <a:t>Mưa  bắt đầu trút xuống rào rào. </a:t>
            </a:r>
          </a:p>
          <a:p>
            <a:pPr algn="just" rtl="0">
              <a:lnSpc>
                <a:spcPct val="154000"/>
              </a:lnSpc>
            </a:pPr>
            <a:r>
              <a:rPr lang="vi-VN" sz="6600" b="0" i="1">
                <a:solidFill>
                  <a:srgbClr val="000000"/>
                </a:solidFill>
                <a:effectLst/>
                <a:latin typeface="+mj-lt"/>
              </a:rPr>
              <a:t>Đàn gà  nhanh chóng tụ tập dưới mái hiên. </a:t>
            </a:r>
          </a:p>
          <a:p>
            <a:pPr algn="just" rtl="0">
              <a:lnSpc>
                <a:spcPct val="154000"/>
              </a:lnSpc>
            </a:pPr>
            <a:r>
              <a:rPr lang="vi-VN" sz="6600" b="0" i="1">
                <a:solidFill>
                  <a:srgbClr val="000000"/>
                </a:solidFill>
                <a:effectLst/>
                <a:latin typeface="+mj-lt"/>
              </a:rPr>
              <a:t>Lũ gà con  nép sát vào mẹ. </a:t>
            </a:r>
          </a:p>
          <a:p>
            <a:pPr algn="just" rtl="0">
              <a:lnSpc>
                <a:spcPct val="154000"/>
              </a:lnSpc>
            </a:pPr>
            <a:r>
              <a:rPr lang="vi-VN" sz="6600" b="0" i="1">
                <a:solidFill>
                  <a:srgbClr val="000000"/>
                </a:solidFill>
                <a:effectLst/>
                <a:latin typeface="+mj-lt"/>
              </a:rPr>
              <a:t>Cây cối trong vườn  hả hê tắm mưa.</a:t>
            </a:r>
            <a:endParaRPr lang="en-US" sz="6600" i="1">
              <a:latin typeface="+mj-lt"/>
            </a:endParaRPr>
          </a:p>
        </p:txBody>
      </p:sp>
      <p:sp>
        <p:nvSpPr>
          <p:cNvPr id="5" name="Hình tự do: Hình 4">
            <a:extLst>
              <a:ext uri="{FF2B5EF4-FFF2-40B4-BE49-F238E27FC236}">
                <a16:creationId xmlns:a16="http://schemas.microsoft.com/office/drawing/2014/main" id="{71FC7FC3-58EF-3584-AF94-3BFA6293F292}"/>
              </a:ext>
            </a:extLst>
          </p:cNvPr>
          <p:cNvSpPr>
            <a:spLocks noChangeAspect="1"/>
          </p:cNvSpPr>
          <p:nvPr/>
        </p:nvSpPr>
        <p:spPr>
          <a:xfrm>
            <a:off x="3886200" y="598802"/>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8" name="Đường nối Thẳng 7">
            <a:extLst>
              <a:ext uri="{FF2B5EF4-FFF2-40B4-BE49-F238E27FC236}">
                <a16:creationId xmlns:a16="http://schemas.microsoft.com/office/drawing/2014/main" id="{AD27E7A8-A869-AE9A-61B4-1301D6EDF5EA}"/>
              </a:ext>
            </a:extLst>
          </p:cNvPr>
          <p:cNvCxnSpPr>
            <a:cxnSpLocks/>
          </p:cNvCxnSpPr>
          <p:nvPr/>
        </p:nvCxnSpPr>
        <p:spPr>
          <a:xfrm>
            <a:off x="914400" y="1366641"/>
            <a:ext cx="28956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B067DBCA-36C0-4777-A099-ED43D4E5A240}"/>
              </a:ext>
            </a:extLst>
          </p:cNvPr>
          <p:cNvCxnSpPr>
            <a:cxnSpLocks/>
          </p:cNvCxnSpPr>
          <p:nvPr/>
        </p:nvCxnSpPr>
        <p:spPr>
          <a:xfrm>
            <a:off x="4267200" y="1366641"/>
            <a:ext cx="472440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Hình tự do: Hình 16">
            <a:extLst>
              <a:ext uri="{FF2B5EF4-FFF2-40B4-BE49-F238E27FC236}">
                <a16:creationId xmlns:a16="http://schemas.microsoft.com/office/drawing/2014/main" id="{6EFBBC83-AE2C-818C-B5E4-9961F7ABFBB0}"/>
              </a:ext>
            </a:extLst>
          </p:cNvPr>
          <p:cNvSpPr>
            <a:spLocks noChangeAspect="1"/>
          </p:cNvSpPr>
          <p:nvPr/>
        </p:nvSpPr>
        <p:spPr>
          <a:xfrm>
            <a:off x="1868936" y="1563028"/>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15" name="Hình tự do: Hình 14">
            <a:extLst>
              <a:ext uri="{FF2B5EF4-FFF2-40B4-BE49-F238E27FC236}">
                <a16:creationId xmlns:a16="http://schemas.microsoft.com/office/drawing/2014/main" id="{3DF59661-A9D5-25FC-5F41-7B38656C4923}"/>
              </a:ext>
            </a:extLst>
          </p:cNvPr>
          <p:cNvSpPr>
            <a:spLocks noChangeAspect="1"/>
          </p:cNvSpPr>
          <p:nvPr/>
        </p:nvSpPr>
        <p:spPr>
          <a:xfrm>
            <a:off x="6062518" y="1567523"/>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
        <p:nvSpPr>
          <p:cNvPr id="18" name="Hình tự do: Hình 17">
            <a:extLst>
              <a:ext uri="{FF2B5EF4-FFF2-40B4-BE49-F238E27FC236}">
                <a16:creationId xmlns:a16="http://schemas.microsoft.com/office/drawing/2014/main" id="{91BD112A-0A08-1BA7-F3B7-8BA43B3B8FE2}"/>
              </a:ext>
            </a:extLst>
          </p:cNvPr>
          <p:cNvSpPr>
            <a:spLocks noChangeAspect="1"/>
          </p:cNvSpPr>
          <p:nvPr/>
        </p:nvSpPr>
        <p:spPr>
          <a:xfrm>
            <a:off x="3886200" y="2186155"/>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19" name="Đường nối Thẳng 18">
            <a:extLst>
              <a:ext uri="{FF2B5EF4-FFF2-40B4-BE49-F238E27FC236}">
                <a16:creationId xmlns:a16="http://schemas.microsoft.com/office/drawing/2014/main" id="{D76AC216-1937-667B-31A7-682E93407FD6}"/>
              </a:ext>
            </a:extLst>
          </p:cNvPr>
          <p:cNvCxnSpPr>
            <a:cxnSpLocks/>
          </p:cNvCxnSpPr>
          <p:nvPr/>
        </p:nvCxnSpPr>
        <p:spPr>
          <a:xfrm>
            <a:off x="914400" y="2953994"/>
            <a:ext cx="28956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4A74AC7A-42A2-D1FA-F0F3-373CA0A75AE6}"/>
              </a:ext>
            </a:extLst>
          </p:cNvPr>
          <p:cNvCxnSpPr>
            <a:cxnSpLocks/>
          </p:cNvCxnSpPr>
          <p:nvPr/>
        </p:nvCxnSpPr>
        <p:spPr>
          <a:xfrm>
            <a:off x="4267200" y="2953994"/>
            <a:ext cx="358140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1" name="Hình tự do: Hình 20">
            <a:extLst>
              <a:ext uri="{FF2B5EF4-FFF2-40B4-BE49-F238E27FC236}">
                <a16:creationId xmlns:a16="http://schemas.microsoft.com/office/drawing/2014/main" id="{CD9E15BE-E89C-C74B-63DA-BBC36B1F17C0}"/>
              </a:ext>
            </a:extLst>
          </p:cNvPr>
          <p:cNvSpPr>
            <a:spLocks noChangeAspect="1"/>
          </p:cNvSpPr>
          <p:nvPr/>
        </p:nvSpPr>
        <p:spPr>
          <a:xfrm>
            <a:off x="1868936" y="3150381"/>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22" name="Hình tự do: Hình 21">
            <a:extLst>
              <a:ext uri="{FF2B5EF4-FFF2-40B4-BE49-F238E27FC236}">
                <a16:creationId xmlns:a16="http://schemas.microsoft.com/office/drawing/2014/main" id="{FBE0B622-094A-C281-DD59-B9FDFD9D910A}"/>
              </a:ext>
            </a:extLst>
          </p:cNvPr>
          <p:cNvSpPr>
            <a:spLocks noChangeAspect="1"/>
          </p:cNvSpPr>
          <p:nvPr/>
        </p:nvSpPr>
        <p:spPr>
          <a:xfrm>
            <a:off x="5562600" y="3154876"/>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
        <p:nvSpPr>
          <p:cNvPr id="24" name="Hình tự do: Hình 23">
            <a:extLst>
              <a:ext uri="{FF2B5EF4-FFF2-40B4-BE49-F238E27FC236}">
                <a16:creationId xmlns:a16="http://schemas.microsoft.com/office/drawing/2014/main" id="{B8C7E4A2-F61C-F406-01A9-8E2D83283FFE}"/>
              </a:ext>
            </a:extLst>
          </p:cNvPr>
          <p:cNvSpPr>
            <a:spLocks noChangeAspect="1"/>
          </p:cNvSpPr>
          <p:nvPr/>
        </p:nvSpPr>
        <p:spPr>
          <a:xfrm>
            <a:off x="2554826" y="3685113"/>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25" name="Đường nối Thẳng 24">
            <a:extLst>
              <a:ext uri="{FF2B5EF4-FFF2-40B4-BE49-F238E27FC236}">
                <a16:creationId xmlns:a16="http://schemas.microsoft.com/office/drawing/2014/main" id="{029ECC47-2063-8525-F221-04CB79C6CC5E}"/>
              </a:ext>
            </a:extLst>
          </p:cNvPr>
          <p:cNvCxnSpPr>
            <a:cxnSpLocks/>
          </p:cNvCxnSpPr>
          <p:nvPr/>
        </p:nvCxnSpPr>
        <p:spPr>
          <a:xfrm>
            <a:off x="914400" y="4495445"/>
            <a:ext cx="152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4A7A0417-E176-CF9C-834A-A31E4CDD67EA}"/>
              </a:ext>
            </a:extLst>
          </p:cNvPr>
          <p:cNvCxnSpPr>
            <a:cxnSpLocks/>
          </p:cNvCxnSpPr>
          <p:nvPr/>
        </p:nvCxnSpPr>
        <p:spPr>
          <a:xfrm>
            <a:off x="2935826" y="4495445"/>
            <a:ext cx="902757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7" name="Hình tự do: Hình 26">
            <a:extLst>
              <a:ext uri="{FF2B5EF4-FFF2-40B4-BE49-F238E27FC236}">
                <a16:creationId xmlns:a16="http://schemas.microsoft.com/office/drawing/2014/main" id="{A02A1F00-FEC1-680E-E3C5-6997C24C74DD}"/>
              </a:ext>
            </a:extLst>
          </p:cNvPr>
          <p:cNvSpPr>
            <a:spLocks noChangeAspect="1"/>
          </p:cNvSpPr>
          <p:nvPr/>
        </p:nvSpPr>
        <p:spPr>
          <a:xfrm>
            <a:off x="1318446" y="4691832"/>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28" name="Hình tự do: Hình 27">
            <a:extLst>
              <a:ext uri="{FF2B5EF4-FFF2-40B4-BE49-F238E27FC236}">
                <a16:creationId xmlns:a16="http://schemas.microsoft.com/office/drawing/2014/main" id="{4EDF2419-D29C-AC08-13AE-EC3DDDCEE843}"/>
              </a:ext>
            </a:extLst>
          </p:cNvPr>
          <p:cNvSpPr>
            <a:spLocks noChangeAspect="1"/>
          </p:cNvSpPr>
          <p:nvPr/>
        </p:nvSpPr>
        <p:spPr>
          <a:xfrm>
            <a:off x="6858000" y="4696327"/>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
        <p:nvSpPr>
          <p:cNvPr id="32" name="Hình tự do: Hình 31">
            <a:extLst>
              <a:ext uri="{FF2B5EF4-FFF2-40B4-BE49-F238E27FC236}">
                <a16:creationId xmlns:a16="http://schemas.microsoft.com/office/drawing/2014/main" id="{CB1F63BA-D901-5271-DEA6-D1A344F314CD}"/>
              </a:ext>
            </a:extLst>
          </p:cNvPr>
          <p:cNvSpPr>
            <a:spLocks noChangeAspect="1"/>
          </p:cNvSpPr>
          <p:nvPr/>
        </p:nvSpPr>
        <p:spPr>
          <a:xfrm>
            <a:off x="3429000" y="5257231"/>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33" name="Đường nối Thẳng 32">
            <a:extLst>
              <a:ext uri="{FF2B5EF4-FFF2-40B4-BE49-F238E27FC236}">
                <a16:creationId xmlns:a16="http://schemas.microsoft.com/office/drawing/2014/main" id="{2ADA7370-9785-C135-86A8-371AF0FC05F3}"/>
              </a:ext>
            </a:extLst>
          </p:cNvPr>
          <p:cNvCxnSpPr>
            <a:cxnSpLocks/>
          </p:cNvCxnSpPr>
          <p:nvPr/>
        </p:nvCxnSpPr>
        <p:spPr>
          <a:xfrm>
            <a:off x="914400" y="6067563"/>
            <a:ext cx="23622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26A3E730-AAD6-E2FD-E383-0C75A3F742A3}"/>
              </a:ext>
            </a:extLst>
          </p:cNvPr>
          <p:cNvCxnSpPr>
            <a:cxnSpLocks/>
          </p:cNvCxnSpPr>
          <p:nvPr/>
        </p:nvCxnSpPr>
        <p:spPr>
          <a:xfrm>
            <a:off x="3810000" y="6067563"/>
            <a:ext cx="1158240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5" name="Hình tự do: Hình 34">
            <a:extLst>
              <a:ext uri="{FF2B5EF4-FFF2-40B4-BE49-F238E27FC236}">
                <a16:creationId xmlns:a16="http://schemas.microsoft.com/office/drawing/2014/main" id="{4302F48F-5B43-8B9B-0485-3F38239A3D2C}"/>
              </a:ext>
            </a:extLst>
          </p:cNvPr>
          <p:cNvSpPr>
            <a:spLocks noChangeAspect="1"/>
          </p:cNvSpPr>
          <p:nvPr/>
        </p:nvSpPr>
        <p:spPr>
          <a:xfrm>
            <a:off x="1681900" y="6263950"/>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36" name="Hình tự do: Hình 35">
            <a:extLst>
              <a:ext uri="{FF2B5EF4-FFF2-40B4-BE49-F238E27FC236}">
                <a16:creationId xmlns:a16="http://schemas.microsoft.com/office/drawing/2014/main" id="{E1908627-4F47-E71E-3746-9C603170BC35}"/>
              </a:ext>
            </a:extLst>
          </p:cNvPr>
          <p:cNvSpPr>
            <a:spLocks noChangeAspect="1"/>
          </p:cNvSpPr>
          <p:nvPr/>
        </p:nvSpPr>
        <p:spPr>
          <a:xfrm>
            <a:off x="9601200" y="6268445"/>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
        <p:nvSpPr>
          <p:cNvPr id="42" name="Hình tự do: Hình 41">
            <a:extLst>
              <a:ext uri="{FF2B5EF4-FFF2-40B4-BE49-F238E27FC236}">
                <a16:creationId xmlns:a16="http://schemas.microsoft.com/office/drawing/2014/main" id="{8EF2C0CE-418B-4E0B-2EDE-185944B70822}"/>
              </a:ext>
            </a:extLst>
          </p:cNvPr>
          <p:cNvSpPr>
            <a:spLocks noChangeAspect="1"/>
          </p:cNvSpPr>
          <p:nvPr/>
        </p:nvSpPr>
        <p:spPr>
          <a:xfrm>
            <a:off x="4343400" y="6785295"/>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43" name="Đường nối Thẳng 42">
            <a:extLst>
              <a:ext uri="{FF2B5EF4-FFF2-40B4-BE49-F238E27FC236}">
                <a16:creationId xmlns:a16="http://schemas.microsoft.com/office/drawing/2014/main" id="{7F1C6863-BCDB-3A15-7C24-B911A0F1B7FA}"/>
              </a:ext>
            </a:extLst>
          </p:cNvPr>
          <p:cNvCxnSpPr>
            <a:cxnSpLocks/>
          </p:cNvCxnSpPr>
          <p:nvPr/>
        </p:nvCxnSpPr>
        <p:spPr>
          <a:xfrm>
            <a:off x="914400" y="7595627"/>
            <a:ext cx="33528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Đường nối Thẳng 43">
            <a:extLst>
              <a:ext uri="{FF2B5EF4-FFF2-40B4-BE49-F238E27FC236}">
                <a16:creationId xmlns:a16="http://schemas.microsoft.com/office/drawing/2014/main" id="{EE076794-CB08-2261-15A6-ABB4E9B59704}"/>
              </a:ext>
            </a:extLst>
          </p:cNvPr>
          <p:cNvCxnSpPr>
            <a:cxnSpLocks/>
          </p:cNvCxnSpPr>
          <p:nvPr/>
        </p:nvCxnSpPr>
        <p:spPr>
          <a:xfrm>
            <a:off x="4724400" y="7595627"/>
            <a:ext cx="5105400"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5" name="Hình tự do: Hình 44">
            <a:extLst>
              <a:ext uri="{FF2B5EF4-FFF2-40B4-BE49-F238E27FC236}">
                <a16:creationId xmlns:a16="http://schemas.microsoft.com/office/drawing/2014/main" id="{5C521518-EB60-00CA-CC73-D967073F3E18}"/>
              </a:ext>
            </a:extLst>
          </p:cNvPr>
          <p:cNvSpPr>
            <a:spLocks noChangeAspect="1"/>
          </p:cNvSpPr>
          <p:nvPr/>
        </p:nvSpPr>
        <p:spPr>
          <a:xfrm>
            <a:off x="1681900" y="7792014"/>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46" name="Hình tự do: Hình 45">
            <a:extLst>
              <a:ext uri="{FF2B5EF4-FFF2-40B4-BE49-F238E27FC236}">
                <a16:creationId xmlns:a16="http://schemas.microsoft.com/office/drawing/2014/main" id="{9D78A3A7-2E51-954E-72E9-928770AFFD2A}"/>
              </a:ext>
            </a:extLst>
          </p:cNvPr>
          <p:cNvSpPr>
            <a:spLocks noChangeAspect="1"/>
          </p:cNvSpPr>
          <p:nvPr/>
        </p:nvSpPr>
        <p:spPr>
          <a:xfrm>
            <a:off x="6829430" y="7796509"/>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
        <p:nvSpPr>
          <p:cNvPr id="50" name="Hình tự do: Hình 49">
            <a:extLst>
              <a:ext uri="{FF2B5EF4-FFF2-40B4-BE49-F238E27FC236}">
                <a16:creationId xmlns:a16="http://schemas.microsoft.com/office/drawing/2014/main" id="{1A11CFE3-1FD2-3138-9932-0FCC179A5EC3}"/>
              </a:ext>
            </a:extLst>
          </p:cNvPr>
          <p:cNvSpPr>
            <a:spLocks noChangeAspect="1"/>
          </p:cNvSpPr>
          <p:nvPr/>
        </p:nvSpPr>
        <p:spPr>
          <a:xfrm>
            <a:off x="7481455" y="8280760"/>
            <a:ext cx="381000" cy="767839"/>
          </a:xfrm>
          <a:custGeom>
            <a:avLst/>
            <a:gdLst/>
            <a:ahLst/>
            <a:cxnLst/>
            <a:rect l="l" t="t" r="r" b="b"/>
            <a:pathLst>
              <a:path w="456914" h="767839">
                <a:moveTo>
                  <a:pt x="371103" y="0"/>
                </a:moveTo>
                <a:cubicBezTo>
                  <a:pt x="394878" y="0"/>
                  <a:pt x="414937" y="7058"/>
                  <a:pt x="431282" y="21174"/>
                </a:cubicBezTo>
                <a:cubicBezTo>
                  <a:pt x="448370" y="36033"/>
                  <a:pt x="456914" y="54978"/>
                  <a:pt x="456914" y="78010"/>
                </a:cubicBezTo>
                <a:cubicBezTo>
                  <a:pt x="456914" y="85439"/>
                  <a:pt x="455056" y="95469"/>
                  <a:pt x="451342" y="108099"/>
                </a:cubicBezTo>
                <a:cubicBezTo>
                  <a:pt x="447627" y="119243"/>
                  <a:pt x="444284" y="128159"/>
                  <a:pt x="441312" y="134845"/>
                </a:cubicBezTo>
                <a:lnTo>
                  <a:pt x="169392" y="699859"/>
                </a:lnTo>
                <a:cubicBezTo>
                  <a:pt x="156762" y="725862"/>
                  <a:pt x="143389" y="743693"/>
                  <a:pt x="129273" y="753351"/>
                </a:cubicBezTo>
                <a:cubicBezTo>
                  <a:pt x="115157" y="763009"/>
                  <a:pt x="98440" y="767839"/>
                  <a:pt x="79124" y="767839"/>
                </a:cubicBezTo>
                <a:cubicBezTo>
                  <a:pt x="59064" y="767839"/>
                  <a:pt x="40862" y="761152"/>
                  <a:pt x="24517" y="747779"/>
                </a:cubicBezTo>
                <a:cubicBezTo>
                  <a:pt x="8172" y="734406"/>
                  <a:pt x="0" y="715832"/>
                  <a:pt x="0" y="692058"/>
                </a:cubicBezTo>
                <a:cubicBezTo>
                  <a:pt x="0" y="675713"/>
                  <a:pt x="4829" y="657511"/>
                  <a:pt x="14487" y="637451"/>
                </a:cubicBezTo>
                <a:lnTo>
                  <a:pt x="289750" y="67980"/>
                </a:lnTo>
                <a:lnTo>
                  <a:pt x="288636" y="67980"/>
                </a:lnTo>
                <a:cubicBezTo>
                  <a:pt x="298294" y="47177"/>
                  <a:pt x="310181" y="30461"/>
                  <a:pt x="324297" y="17831"/>
                </a:cubicBezTo>
                <a:cubicBezTo>
                  <a:pt x="336927" y="5943"/>
                  <a:pt x="352529" y="0"/>
                  <a:pt x="371103" y="0"/>
                </a:cubicBezTo>
                <a:close/>
              </a:path>
            </a:pathLst>
          </a:custGeom>
          <a:solidFill>
            <a:srgbClr val="FF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8800" b="0" cap="none" spc="0">
              <a:ln w="0"/>
              <a:solidFill>
                <a:srgbClr val="FF0000"/>
              </a:solidFill>
              <a:effectLst>
                <a:outerShdw blurRad="38100" dist="19050" dir="2700000" algn="tl" rotWithShape="0">
                  <a:schemeClr val="dk1">
                    <a:alpha val="40000"/>
                  </a:schemeClr>
                </a:outerShdw>
              </a:effectLst>
              <a:latin typeface="#9Slide03 BoosterNextFYBlack" panose="02000A03000000020004" pitchFamily="2" charset="-93"/>
            </a:endParaRPr>
          </a:p>
        </p:txBody>
      </p:sp>
      <p:cxnSp>
        <p:nvCxnSpPr>
          <p:cNvPr id="51" name="Đường nối Thẳng 50">
            <a:extLst>
              <a:ext uri="{FF2B5EF4-FFF2-40B4-BE49-F238E27FC236}">
                <a16:creationId xmlns:a16="http://schemas.microsoft.com/office/drawing/2014/main" id="{80B89AB0-CAE7-75A6-3DA6-BACDFC91D33F}"/>
              </a:ext>
            </a:extLst>
          </p:cNvPr>
          <p:cNvCxnSpPr>
            <a:cxnSpLocks/>
          </p:cNvCxnSpPr>
          <p:nvPr/>
        </p:nvCxnSpPr>
        <p:spPr>
          <a:xfrm>
            <a:off x="914400" y="9091092"/>
            <a:ext cx="63627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Đường nối Thẳng 51">
            <a:extLst>
              <a:ext uri="{FF2B5EF4-FFF2-40B4-BE49-F238E27FC236}">
                <a16:creationId xmlns:a16="http://schemas.microsoft.com/office/drawing/2014/main" id="{28B96FC4-0595-5369-D9A8-151A572DD932}"/>
              </a:ext>
            </a:extLst>
          </p:cNvPr>
          <p:cNvCxnSpPr>
            <a:cxnSpLocks/>
          </p:cNvCxnSpPr>
          <p:nvPr/>
        </p:nvCxnSpPr>
        <p:spPr>
          <a:xfrm>
            <a:off x="7671955" y="9091092"/>
            <a:ext cx="54344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3" name="Hình tự do: Hình 52">
            <a:extLst>
              <a:ext uri="{FF2B5EF4-FFF2-40B4-BE49-F238E27FC236}">
                <a16:creationId xmlns:a16="http://schemas.microsoft.com/office/drawing/2014/main" id="{EA0A63BF-BF98-938C-2894-10F455574E55}"/>
              </a:ext>
            </a:extLst>
          </p:cNvPr>
          <p:cNvSpPr>
            <a:spLocks noChangeAspect="1"/>
          </p:cNvSpPr>
          <p:nvPr/>
        </p:nvSpPr>
        <p:spPr>
          <a:xfrm>
            <a:off x="3158747" y="9287479"/>
            <a:ext cx="715908" cy="399564"/>
          </a:xfrm>
          <a:custGeom>
            <a:avLst/>
            <a:gdLst/>
            <a:ahLst/>
            <a:cxnLst/>
            <a:rect l="l" t="t" r="r" b="b"/>
            <a:pathLst>
              <a:path w="715908" h="399564">
                <a:moveTo>
                  <a:pt x="449532" y="5057"/>
                </a:moveTo>
                <a:cubicBezTo>
                  <a:pt x="457025" y="5057"/>
                  <a:pt x="463582" y="6369"/>
                  <a:pt x="469202" y="8991"/>
                </a:cubicBezTo>
                <a:cubicBezTo>
                  <a:pt x="475196" y="11988"/>
                  <a:pt x="480816" y="17046"/>
                  <a:pt x="486061" y="24164"/>
                </a:cubicBezTo>
                <a:lnTo>
                  <a:pt x="630488" y="226475"/>
                </a:lnTo>
                <a:lnTo>
                  <a:pt x="630488" y="47205"/>
                </a:lnTo>
                <a:lnTo>
                  <a:pt x="627678" y="48891"/>
                </a:lnTo>
                <a:cubicBezTo>
                  <a:pt x="627678" y="35779"/>
                  <a:pt x="631961" y="25288"/>
                  <a:pt x="640525" y="17421"/>
                </a:cubicBezTo>
                <a:cubicBezTo>
                  <a:pt x="648714" y="9553"/>
                  <a:pt x="659137" y="5619"/>
                  <a:pt x="671794" y="5619"/>
                </a:cubicBezTo>
                <a:cubicBezTo>
                  <a:pt x="684081" y="5619"/>
                  <a:pt x="694504" y="9553"/>
                  <a:pt x="703062" y="17421"/>
                </a:cubicBezTo>
                <a:cubicBezTo>
                  <a:pt x="711626" y="25288"/>
                  <a:pt x="715908" y="35591"/>
                  <a:pt x="715908" y="48329"/>
                </a:cubicBezTo>
                <a:lnTo>
                  <a:pt x="715908" y="350672"/>
                </a:lnTo>
                <a:cubicBezTo>
                  <a:pt x="715908" y="362286"/>
                  <a:pt x="712171" y="372402"/>
                  <a:pt x="704695" y="381019"/>
                </a:cubicBezTo>
                <a:cubicBezTo>
                  <a:pt x="697595" y="389261"/>
                  <a:pt x="687505" y="393382"/>
                  <a:pt x="674428" y="393382"/>
                </a:cubicBezTo>
                <a:cubicBezTo>
                  <a:pt x="666578" y="393382"/>
                  <a:pt x="659290" y="391883"/>
                  <a:pt x="652563" y="388886"/>
                </a:cubicBezTo>
                <a:cubicBezTo>
                  <a:pt x="646587" y="386264"/>
                  <a:pt x="640794" y="381206"/>
                  <a:pt x="635186" y="373713"/>
                </a:cubicBezTo>
                <a:lnTo>
                  <a:pt x="492243" y="186013"/>
                </a:lnTo>
                <a:lnTo>
                  <a:pt x="492243" y="350672"/>
                </a:lnTo>
                <a:cubicBezTo>
                  <a:pt x="492243" y="363410"/>
                  <a:pt x="488121" y="373713"/>
                  <a:pt x="479879" y="381581"/>
                </a:cubicBezTo>
                <a:cubicBezTo>
                  <a:pt x="471262" y="389448"/>
                  <a:pt x="460959" y="393382"/>
                  <a:pt x="448970" y="393382"/>
                </a:cubicBezTo>
                <a:cubicBezTo>
                  <a:pt x="436607" y="393382"/>
                  <a:pt x="426304" y="389448"/>
                  <a:pt x="418062" y="381581"/>
                </a:cubicBezTo>
                <a:cubicBezTo>
                  <a:pt x="409820" y="373713"/>
                  <a:pt x="405698" y="363223"/>
                  <a:pt x="405698" y="350110"/>
                </a:cubicBezTo>
                <a:lnTo>
                  <a:pt x="405698" y="52825"/>
                </a:lnTo>
                <a:cubicBezTo>
                  <a:pt x="405698" y="45707"/>
                  <a:pt x="406448" y="39712"/>
                  <a:pt x="407946" y="34842"/>
                </a:cubicBezTo>
                <a:cubicBezTo>
                  <a:pt x="409445" y="29597"/>
                  <a:pt x="412067" y="24539"/>
                  <a:pt x="415814" y="19669"/>
                </a:cubicBezTo>
                <a:cubicBezTo>
                  <a:pt x="418811" y="15547"/>
                  <a:pt x="423307" y="11988"/>
                  <a:pt x="429301" y="8991"/>
                </a:cubicBezTo>
                <a:cubicBezTo>
                  <a:pt x="434546" y="6369"/>
                  <a:pt x="441290" y="5057"/>
                  <a:pt x="449532" y="5057"/>
                </a:cubicBezTo>
                <a:close/>
                <a:moveTo>
                  <a:pt x="184890" y="0"/>
                </a:moveTo>
                <a:cubicBezTo>
                  <a:pt x="207369" y="0"/>
                  <a:pt x="227038" y="2809"/>
                  <a:pt x="243897" y="8429"/>
                </a:cubicBezTo>
                <a:cubicBezTo>
                  <a:pt x="260382" y="14049"/>
                  <a:pt x="274806" y="20605"/>
                  <a:pt x="287169" y="28098"/>
                </a:cubicBezTo>
                <a:cubicBezTo>
                  <a:pt x="299533" y="35591"/>
                  <a:pt x="309086" y="43084"/>
                  <a:pt x="315830" y="50577"/>
                </a:cubicBezTo>
                <a:cubicBezTo>
                  <a:pt x="319576" y="54698"/>
                  <a:pt x="322667" y="58164"/>
                  <a:pt x="325103" y="60974"/>
                </a:cubicBezTo>
                <a:cubicBezTo>
                  <a:pt x="327538" y="63784"/>
                  <a:pt x="329505" y="66125"/>
                  <a:pt x="331003" y="67999"/>
                </a:cubicBezTo>
                <a:cubicBezTo>
                  <a:pt x="334000" y="73618"/>
                  <a:pt x="336061" y="78676"/>
                  <a:pt x="337185" y="83172"/>
                </a:cubicBezTo>
                <a:cubicBezTo>
                  <a:pt x="338309" y="88417"/>
                  <a:pt x="338871" y="93475"/>
                  <a:pt x="338871" y="98345"/>
                </a:cubicBezTo>
                <a:cubicBezTo>
                  <a:pt x="338871" y="105838"/>
                  <a:pt x="337560" y="112020"/>
                  <a:pt x="334937" y="116890"/>
                </a:cubicBezTo>
                <a:cubicBezTo>
                  <a:pt x="331940" y="122135"/>
                  <a:pt x="328568" y="126444"/>
                  <a:pt x="324822" y="129816"/>
                </a:cubicBezTo>
                <a:cubicBezTo>
                  <a:pt x="321075" y="132813"/>
                  <a:pt x="316579" y="135248"/>
                  <a:pt x="311334" y="137121"/>
                </a:cubicBezTo>
                <a:cubicBezTo>
                  <a:pt x="306838" y="138620"/>
                  <a:pt x="302343" y="139369"/>
                  <a:pt x="297847" y="139369"/>
                </a:cubicBezTo>
                <a:cubicBezTo>
                  <a:pt x="292227" y="139369"/>
                  <a:pt x="287169" y="138620"/>
                  <a:pt x="282673" y="137121"/>
                </a:cubicBezTo>
                <a:cubicBezTo>
                  <a:pt x="277428" y="135623"/>
                  <a:pt x="272745" y="132626"/>
                  <a:pt x="268624" y="128130"/>
                </a:cubicBezTo>
                <a:lnTo>
                  <a:pt x="264128" y="131502"/>
                </a:lnTo>
                <a:cubicBezTo>
                  <a:pt x="260756" y="127755"/>
                  <a:pt x="257572" y="124383"/>
                  <a:pt x="254575" y="121386"/>
                </a:cubicBezTo>
                <a:cubicBezTo>
                  <a:pt x="251577" y="118389"/>
                  <a:pt x="248580" y="115392"/>
                  <a:pt x="245583" y="112395"/>
                </a:cubicBezTo>
                <a:cubicBezTo>
                  <a:pt x="242586" y="109397"/>
                  <a:pt x="239589" y="106775"/>
                  <a:pt x="236591" y="104527"/>
                </a:cubicBezTo>
                <a:cubicBezTo>
                  <a:pt x="233594" y="102279"/>
                  <a:pt x="230597" y="100218"/>
                  <a:pt x="227600" y="98345"/>
                </a:cubicBezTo>
                <a:cubicBezTo>
                  <a:pt x="221231" y="94599"/>
                  <a:pt x="214487" y="91789"/>
                  <a:pt x="207369" y="89916"/>
                </a:cubicBezTo>
                <a:cubicBezTo>
                  <a:pt x="203622" y="89166"/>
                  <a:pt x="199688" y="88511"/>
                  <a:pt x="195567" y="87949"/>
                </a:cubicBezTo>
                <a:cubicBezTo>
                  <a:pt x="191446" y="87387"/>
                  <a:pt x="186763" y="87106"/>
                  <a:pt x="181518" y="87106"/>
                </a:cubicBezTo>
                <a:cubicBezTo>
                  <a:pt x="152670" y="87106"/>
                  <a:pt x="129816" y="97409"/>
                  <a:pt x="112957" y="118014"/>
                </a:cubicBezTo>
                <a:cubicBezTo>
                  <a:pt x="96098" y="138995"/>
                  <a:pt x="87668" y="167655"/>
                  <a:pt x="87668" y="203996"/>
                </a:cubicBezTo>
                <a:cubicBezTo>
                  <a:pt x="87668" y="238464"/>
                  <a:pt x="96472" y="265626"/>
                  <a:pt x="114081" y="285483"/>
                </a:cubicBezTo>
                <a:cubicBezTo>
                  <a:pt x="131315" y="304965"/>
                  <a:pt x="156416" y="314706"/>
                  <a:pt x="189386" y="314706"/>
                </a:cubicBezTo>
                <a:cubicBezTo>
                  <a:pt x="198003" y="314706"/>
                  <a:pt x="206432" y="313769"/>
                  <a:pt x="214674" y="311896"/>
                </a:cubicBezTo>
                <a:cubicBezTo>
                  <a:pt x="221418" y="310397"/>
                  <a:pt x="228162" y="307774"/>
                  <a:pt x="234906" y="304028"/>
                </a:cubicBezTo>
                <a:cubicBezTo>
                  <a:pt x="240900" y="300656"/>
                  <a:pt x="246894" y="296348"/>
                  <a:pt x="252889" y="291103"/>
                </a:cubicBezTo>
                <a:cubicBezTo>
                  <a:pt x="255886" y="288480"/>
                  <a:pt x="258883" y="285764"/>
                  <a:pt x="261880" y="282954"/>
                </a:cubicBezTo>
                <a:cubicBezTo>
                  <a:pt x="264878" y="280144"/>
                  <a:pt x="267875" y="277241"/>
                  <a:pt x="270872" y="274243"/>
                </a:cubicBezTo>
                <a:cubicBezTo>
                  <a:pt x="274618" y="270497"/>
                  <a:pt x="278927" y="267687"/>
                  <a:pt x="283797" y="265814"/>
                </a:cubicBezTo>
                <a:cubicBezTo>
                  <a:pt x="287919" y="264315"/>
                  <a:pt x="292789" y="263566"/>
                  <a:pt x="298409" y="263566"/>
                </a:cubicBezTo>
                <a:cubicBezTo>
                  <a:pt x="304403" y="263566"/>
                  <a:pt x="309461" y="264877"/>
                  <a:pt x="313582" y="267500"/>
                </a:cubicBezTo>
                <a:cubicBezTo>
                  <a:pt x="318078" y="270497"/>
                  <a:pt x="322012" y="273869"/>
                  <a:pt x="325384" y="277615"/>
                </a:cubicBezTo>
                <a:cubicBezTo>
                  <a:pt x="329130" y="282111"/>
                  <a:pt x="331753" y="286232"/>
                  <a:pt x="333251" y="289979"/>
                </a:cubicBezTo>
                <a:cubicBezTo>
                  <a:pt x="335124" y="294849"/>
                  <a:pt x="336061" y="299158"/>
                  <a:pt x="336061" y="302904"/>
                </a:cubicBezTo>
                <a:cubicBezTo>
                  <a:pt x="336061" y="307774"/>
                  <a:pt x="335124" y="313582"/>
                  <a:pt x="333251" y="320325"/>
                </a:cubicBezTo>
                <a:cubicBezTo>
                  <a:pt x="331378" y="326694"/>
                  <a:pt x="328006" y="332876"/>
                  <a:pt x="323136" y="338870"/>
                </a:cubicBezTo>
                <a:cubicBezTo>
                  <a:pt x="320138" y="342242"/>
                  <a:pt x="316860" y="345614"/>
                  <a:pt x="313301" y="348986"/>
                </a:cubicBezTo>
                <a:cubicBezTo>
                  <a:pt x="309742" y="352358"/>
                  <a:pt x="305902" y="355917"/>
                  <a:pt x="301781" y="359664"/>
                </a:cubicBezTo>
                <a:cubicBezTo>
                  <a:pt x="293164" y="367157"/>
                  <a:pt x="283235" y="373713"/>
                  <a:pt x="271996" y="379333"/>
                </a:cubicBezTo>
                <a:cubicBezTo>
                  <a:pt x="260007" y="385327"/>
                  <a:pt x="247082" y="390198"/>
                  <a:pt x="233220" y="393944"/>
                </a:cubicBezTo>
                <a:cubicBezTo>
                  <a:pt x="219358" y="397691"/>
                  <a:pt x="203060" y="399564"/>
                  <a:pt x="184328" y="399564"/>
                </a:cubicBezTo>
                <a:cubicBezTo>
                  <a:pt x="156229" y="399564"/>
                  <a:pt x="131128" y="394881"/>
                  <a:pt x="109023" y="385514"/>
                </a:cubicBezTo>
                <a:cubicBezTo>
                  <a:pt x="86919" y="376148"/>
                  <a:pt x="67624" y="362661"/>
                  <a:pt x="51140" y="345052"/>
                </a:cubicBezTo>
                <a:cubicBezTo>
                  <a:pt x="35030" y="327818"/>
                  <a:pt x="22479" y="307025"/>
                  <a:pt x="13487" y="282673"/>
                </a:cubicBezTo>
                <a:cubicBezTo>
                  <a:pt x="4496" y="258695"/>
                  <a:pt x="0" y="231721"/>
                  <a:pt x="0" y="201749"/>
                </a:cubicBezTo>
                <a:cubicBezTo>
                  <a:pt x="0" y="172151"/>
                  <a:pt x="4496" y="144989"/>
                  <a:pt x="13487" y="120262"/>
                </a:cubicBezTo>
                <a:cubicBezTo>
                  <a:pt x="22854" y="94786"/>
                  <a:pt x="35404" y="73618"/>
                  <a:pt x="51140" y="56759"/>
                </a:cubicBezTo>
                <a:cubicBezTo>
                  <a:pt x="67624" y="39150"/>
                  <a:pt x="87106" y="25288"/>
                  <a:pt x="109585" y="15173"/>
                </a:cubicBezTo>
                <a:cubicBezTo>
                  <a:pt x="132064" y="5057"/>
                  <a:pt x="157166" y="0"/>
                  <a:pt x="184890" y="0"/>
                </a:cubicBezTo>
                <a:close/>
              </a:path>
            </a:pathLst>
          </a:custGeom>
          <a:solidFill>
            <a:schemeClr val="accent6">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latin typeface="#9Slide03 BoosterNextFYBlack" panose="02000A03000000020004" pitchFamily="2" charset="-93"/>
              <a:cs typeface="#9Slide03 Arima Madurai Black" panose="00000A00000000000000" pitchFamily="2" charset="-93"/>
            </a:endParaRPr>
          </a:p>
        </p:txBody>
      </p:sp>
      <p:sp>
        <p:nvSpPr>
          <p:cNvPr id="54" name="Hình tự do: Hình 53">
            <a:extLst>
              <a:ext uri="{FF2B5EF4-FFF2-40B4-BE49-F238E27FC236}">
                <a16:creationId xmlns:a16="http://schemas.microsoft.com/office/drawing/2014/main" id="{737A2889-7B66-0611-976F-AE26A7E28816}"/>
              </a:ext>
            </a:extLst>
          </p:cNvPr>
          <p:cNvSpPr>
            <a:spLocks noChangeAspect="1"/>
          </p:cNvSpPr>
          <p:nvPr/>
        </p:nvSpPr>
        <p:spPr>
          <a:xfrm>
            <a:off x="9829800" y="9291974"/>
            <a:ext cx="713127" cy="388887"/>
          </a:xfrm>
          <a:custGeom>
            <a:avLst/>
            <a:gdLst/>
            <a:ahLst/>
            <a:cxnLst/>
            <a:rect l="l" t="t" r="r" b="b"/>
            <a:pathLst>
              <a:path w="713127" h="388887">
                <a:moveTo>
                  <a:pt x="446751" y="562"/>
                </a:moveTo>
                <a:cubicBezTo>
                  <a:pt x="454244" y="562"/>
                  <a:pt x="460800" y="1874"/>
                  <a:pt x="466420" y="4496"/>
                </a:cubicBezTo>
                <a:cubicBezTo>
                  <a:pt x="472415" y="7493"/>
                  <a:pt x="478034" y="12551"/>
                  <a:pt x="483279" y="19669"/>
                </a:cubicBezTo>
                <a:lnTo>
                  <a:pt x="627707" y="221980"/>
                </a:lnTo>
                <a:lnTo>
                  <a:pt x="627707" y="42710"/>
                </a:lnTo>
                <a:lnTo>
                  <a:pt x="624897" y="44396"/>
                </a:lnTo>
                <a:cubicBezTo>
                  <a:pt x="624897" y="31284"/>
                  <a:pt x="629179" y="20793"/>
                  <a:pt x="637743" y="12926"/>
                </a:cubicBezTo>
                <a:cubicBezTo>
                  <a:pt x="645933" y="5058"/>
                  <a:pt x="656356" y="1124"/>
                  <a:pt x="669012" y="1124"/>
                </a:cubicBezTo>
                <a:cubicBezTo>
                  <a:pt x="681299" y="1124"/>
                  <a:pt x="691722" y="5058"/>
                  <a:pt x="700281" y="12926"/>
                </a:cubicBezTo>
                <a:cubicBezTo>
                  <a:pt x="708845" y="20793"/>
                  <a:pt x="713127" y="31096"/>
                  <a:pt x="713127" y="43834"/>
                </a:cubicBezTo>
                <a:lnTo>
                  <a:pt x="713127" y="346177"/>
                </a:lnTo>
                <a:cubicBezTo>
                  <a:pt x="713127" y="357791"/>
                  <a:pt x="709389" y="367907"/>
                  <a:pt x="701914" y="376524"/>
                </a:cubicBezTo>
                <a:cubicBezTo>
                  <a:pt x="694813" y="384766"/>
                  <a:pt x="684724" y="388887"/>
                  <a:pt x="671646" y="388887"/>
                </a:cubicBezTo>
                <a:cubicBezTo>
                  <a:pt x="663796" y="388887"/>
                  <a:pt x="656508" y="387388"/>
                  <a:pt x="649782" y="384391"/>
                </a:cubicBezTo>
                <a:cubicBezTo>
                  <a:pt x="643805" y="381769"/>
                  <a:pt x="638013" y="376711"/>
                  <a:pt x="632405" y="369218"/>
                </a:cubicBezTo>
                <a:lnTo>
                  <a:pt x="489461" y="181518"/>
                </a:lnTo>
                <a:lnTo>
                  <a:pt x="489461" y="346177"/>
                </a:lnTo>
                <a:cubicBezTo>
                  <a:pt x="489461" y="358915"/>
                  <a:pt x="485340" y="369218"/>
                  <a:pt x="477098" y="377086"/>
                </a:cubicBezTo>
                <a:cubicBezTo>
                  <a:pt x="468481" y="384953"/>
                  <a:pt x="458178" y="388887"/>
                  <a:pt x="446189" y="388887"/>
                </a:cubicBezTo>
                <a:cubicBezTo>
                  <a:pt x="433826" y="388887"/>
                  <a:pt x="423523" y="384953"/>
                  <a:pt x="415280" y="377086"/>
                </a:cubicBezTo>
                <a:cubicBezTo>
                  <a:pt x="407038" y="369218"/>
                  <a:pt x="402917" y="358728"/>
                  <a:pt x="402917" y="345615"/>
                </a:cubicBezTo>
                <a:lnTo>
                  <a:pt x="402917" y="48330"/>
                </a:lnTo>
                <a:cubicBezTo>
                  <a:pt x="402917" y="41212"/>
                  <a:pt x="403666" y="35217"/>
                  <a:pt x="405165" y="30347"/>
                </a:cubicBezTo>
                <a:cubicBezTo>
                  <a:pt x="406663" y="25102"/>
                  <a:pt x="409286" y="20044"/>
                  <a:pt x="413033" y="15174"/>
                </a:cubicBezTo>
                <a:cubicBezTo>
                  <a:pt x="416030" y="11052"/>
                  <a:pt x="420526" y="7493"/>
                  <a:pt x="426520" y="4496"/>
                </a:cubicBezTo>
                <a:cubicBezTo>
                  <a:pt x="431765" y="1874"/>
                  <a:pt x="438509" y="562"/>
                  <a:pt x="446751" y="562"/>
                </a:cubicBezTo>
                <a:close/>
                <a:moveTo>
                  <a:pt x="41586" y="0"/>
                </a:moveTo>
                <a:cubicBezTo>
                  <a:pt x="61443" y="0"/>
                  <a:pt x="75305" y="9554"/>
                  <a:pt x="83172" y="28661"/>
                </a:cubicBezTo>
                <a:lnTo>
                  <a:pt x="174774" y="252889"/>
                </a:lnTo>
                <a:lnTo>
                  <a:pt x="263566" y="26413"/>
                </a:lnTo>
                <a:lnTo>
                  <a:pt x="263004" y="28099"/>
                </a:lnTo>
                <a:cubicBezTo>
                  <a:pt x="266001" y="21355"/>
                  <a:pt x="270123" y="15361"/>
                  <a:pt x="275368" y="10116"/>
                </a:cubicBezTo>
                <a:cubicBezTo>
                  <a:pt x="280987" y="4496"/>
                  <a:pt x="288668" y="1686"/>
                  <a:pt x="298409" y="1686"/>
                </a:cubicBezTo>
                <a:cubicBezTo>
                  <a:pt x="311896" y="1686"/>
                  <a:pt x="322761" y="4683"/>
                  <a:pt x="331003" y="10678"/>
                </a:cubicBezTo>
                <a:cubicBezTo>
                  <a:pt x="339246" y="16672"/>
                  <a:pt x="343367" y="25664"/>
                  <a:pt x="343367" y="37653"/>
                </a:cubicBezTo>
                <a:cubicBezTo>
                  <a:pt x="343367" y="42523"/>
                  <a:pt x="342805" y="47206"/>
                  <a:pt x="341681" y="51702"/>
                </a:cubicBezTo>
                <a:cubicBezTo>
                  <a:pt x="340557" y="55449"/>
                  <a:pt x="339058" y="59757"/>
                  <a:pt x="337185" y="64627"/>
                </a:cubicBezTo>
                <a:lnTo>
                  <a:pt x="216922" y="353483"/>
                </a:lnTo>
                <a:cubicBezTo>
                  <a:pt x="213176" y="363224"/>
                  <a:pt x="207743" y="371653"/>
                  <a:pt x="200625" y="378771"/>
                </a:cubicBezTo>
                <a:cubicBezTo>
                  <a:pt x="193881" y="385515"/>
                  <a:pt x="184702" y="388887"/>
                  <a:pt x="173088" y="388887"/>
                </a:cubicBezTo>
                <a:cubicBezTo>
                  <a:pt x="161099" y="388887"/>
                  <a:pt x="151546" y="385515"/>
                  <a:pt x="144428" y="378771"/>
                </a:cubicBezTo>
                <a:cubicBezTo>
                  <a:pt x="136935" y="372028"/>
                  <a:pt x="131315" y="363598"/>
                  <a:pt x="127568" y="353483"/>
                </a:cubicBezTo>
                <a:lnTo>
                  <a:pt x="3934" y="61818"/>
                </a:lnTo>
                <a:cubicBezTo>
                  <a:pt x="3559" y="61068"/>
                  <a:pt x="3278" y="59944"/>
                  <a:pt x="3091" y="58446"/>
                </a:cubicBezTo>
                <a:cubicBezTo>
                  <a:pt x="2904" y="56947"/>
                  <a:pt x="2435" y="55261"/>
                  <a:pt x="1686" y="53388"/>
                </a:cubicBezTo>
                <a:cubicBezTo>
                  <a:pt x="562" y="49641"/>
                  <a:pt x="0" y="45708"/>
                  <a:pt x="0" y="41586"/>
                </a:cubicBezTo>
                <a:cubicBezTo>
                  <a:pt x="0" y="36341"/>
                  <a:pt x="1124" y="31096"/>
                  <a:pt x="3372" y="25851"/>
                </a:cubicBezTo>
                <a:cubicBezTo>
                  <a:pt x="5620" y="20981"/>
                  <a:pt x="8804" y="16485"/>
                  <a:pt x="12925" y="12364"/>
                </a:cubicBezTo>
                <a:cubicBezTo>
                  <a:pt x="16672" y="8617"/>
                  <a:pt x="21168" y="5620"/>
                  <a:pt x="26413" y="3372"/>
                </a:cubicBezTo>
                <a:cubicBezTo>
                  <a:pt x="31283" y="1124"/>
                  <a:pt x="36341" y="0"/>
                  <a:pt x="41586" y="0"/>
                </a:cubicBezTo>
                <a:close/>
              </a:path>
            </a:pathLst>
          </a:custGeom>
          <a:solidFill>
            <a:schemeClr val="accent5">
              <a:lumMod val="75000"/>
            </a:schemeClr>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5">
                  <a:lumMod val="75000"/>
                </a:schemeClr>
              </a:solidFill>
              <a:latin typeface="#9Slide03 BoosterNextFYBlack" panose="02000A03000000020004" pitchFamily="2" charset="-93"/>
              <a:cs typeface="#9Slide03 Arima Madurai Black" panose="00000A00000000000000" pitchFamily="2" charset="-93"/>
            </a:endParaRPr>
          </a:p>
        </p:txBody>
      </p:sp>
    </p:spTree>
    <p:extLst>
      <p:ext uri="{BB962C8B-B14F-4D97-AF65-F5344CB8AC3E}">
        <p14:creationId xmlns:p14="http://schemas.microsoft.com/office/powerpoint/2010/main" val="2557451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up)">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left)">
                                      <p:cBhvr>
                                        <p:cTn id="83" dur="500"/>
                                        <p:tgtEl>
                                          <p:spTgt spid="3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up)">
                                      <p:cBhvr>
                                        <p:cTn id="91" dur="5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left)">
                                      <p:cBhvr>
                                        <p:cTn id="96" dur="500"/>
                                        <p:tgtEl>
                                          <p:spTgt spid="43"/>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wipe(left)">
                                      <p:cBhvr>
                                        <p:cTn id="99" dur="500"/>
                                        <p:tgtEl>
                                          <p:spTgt spid="4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wipe(left)">
                                      <p:cBhvr>
                                        <p:cTn id="104" dur="500"/>
                                        <p:tgtEl>
                                          <p:spTgt spid="44"/>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left)">
                                      <p:cBhvr>
                                        <p:cTn id="107" dur="500"/>
                                        <p:tgtEl>
                                          <p:spTgt spid="4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up)">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wipe(left)">
                                      <p:cBhvr>
                                        <p:cTn id="117" dur="500"/>
                                        <p:tgtEl>
                                          <p:spTgt spid="5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wipe(left)">
                                      <p:cBhvr>
                                        <p:cTn id="120" dur="500"/>
                                        <p:tgtEl>
                                          <p:spTgt spid="5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wipe(left)">
                                      <p:cBhvr>
                                        <p:cTn id="125" dur="500"/>
                                        <p:tgtEl>
                                          <p:spTgt spid="52"/>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wipe(left)">
                                      <p:cBhvr>
                                        <p:cTn id="1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5" grpId="0" animBg="1"/>
      <p:bldP spid="18" grpId="0" animBg="1"/>
      <p:bldP spid="21" grpId="0" animBg="1"/>
      <p:bldP spid="22" grpId="0" animBg="1"/>
      <p:bldP spid="24" grpId="0" animBg="1"/>
      <p:bldP spid="27" grpId="0" animBg="1"/>
      <p:bldP spid="28" grpId="0" animBg="1"/>
      <p:bldP spid="32" grpId="0" animBg="1"/>
      <p:bldP spid="35" grpId="0" animBg="1"/>
      <p:bldP spid="36" grpId="0" animBg="1"/>
      <p:bldP spid="42" grpId="0" animBg="1"/>
      <p:bldP spid="45" grpId="0" animBg="1"/>
      <p:bldP spid="46" grpId="0" animBg="1"/>
      <p:bldP spid="50"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295400" y="4229100"/>
            <a:ext cx="14554200" cy="540147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11500" b="1" cap="none" spc="0">
                <a:ln w="0"/>
                <a:solidFill>
                  <a:srgbClr val="FFFF00"/>
                </a:solidFill>
                <a:effectLst>
                  <a:outerShdw blurRad="38100" dist="19050" dir="2700000" algn="tl" rotWithShape="0">
                    <a:schemeClr val="dk1">
                      <a:alpha val="40000"/>
                    </a:schemeClr>
                  </a:outerShdw>
                </a:effectLst>
              </a:rPr>
              <a:t>Hoạt động 3: </a:t>
            </a:r>
          </a:p>
          <a:p>
            <a:pPr algn="ctr"/>
            <a:r>
              <a:rPr lang="vi-VN" sz="11500" b="1" cap="none" spc="0">
                <a:ln w="0"/>
                <a:solidFill>
                  <a:schemeClr val="bg1"/>
                </a:solidFill>
                <a:effectLst>
                  <a:outerShdw blurRad="38100" dist="19050" dir="2700000" algn="tl" rotWithShape="0">
                    <a:schemeClr val="dk1">
                      <a:alpha val="40000"/>
                    </a:schemeClr>
                  </a:outerShdw>
                </a:effectLst>
              </a:rPr>
              <a:t>Tìm chủ ngữ, vị ngữ phù hợp</a:t>
            </a:r>
          </a:p>
        </p:txBody>
      </p:sp>
    </p:spTree>
    <p:extLst>
      <p:ext uri="{BB962C8B-B14F-4D97-AF65-F5344CB8AC3E}">
        <p14:creationId xmlns:p14="http://schemas.microsoft.com/office/powerpoint/2010/main" val="475553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5. Tìm chủ ngữ hoặc vị ngữ phù hợp thay cho mỗi </a:t>
            </a:r>
            <a:r>
              <a:rPr lang="vi-VN" sz="66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endParaRPr lang="en-US" sz="6600">
              <a:solidFill>
                <a:srgbClr val="FF0066"/>
              </a:solidFill>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xmln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384DC70A-3B01-8415-86F2-21AC2C0A4AC2}"/>
              </a:ext>
            </a:extLst>
          </p:cNvPr>
          <p:cNvSpPr txBox="1"/>
          <p:nvPr/>
        </p:nvSpPr>
        <p:spPr>
          <a:xfrm>
            <a:off x="304800" y="2835176"/>
            <a:ext cx="17678400" cy="2308324"/>
          </a:xfrm>
          <a:prstGeom prst="rect">
            <a:avLst/>
          </a:prstGeom>
          <a:noFill/>
        </p:spPr>
        <p:txBody>
          <a:bodyPr wrap="square">
            <a:spAutoFit/>
          </a:bodyPr>
          <a:lstStyle/>
          <a:p>
            <a:pPr algn="just" rtl="0"/>
            <a:r>
              <a:rPr lang="vi-VN" sz="7200" b="0" i="1">
                <a:solidFill>
                  <a:srgbClr val="000000"/>
                </a:solidFill>
                <a:effectLst/>
                <a:latin typeface="+mj-lt"/>
              </a:rPr>
              <a:t>Mùa xuân </a:t>
            </a: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vi-VN" sz="7200" b="0" i="1">
                <a:solidFill>
                  <a:srgbClr val="000000"/>
                </a:solidFill>
                <a:effectLst/>
                <a:latin typeface="+mj-lt"/>
              </a:rPr>
              <a:t>. </a:t>
            </a: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vi-VN" sz="7200" b="0" i="1">
                <a:solidFill>
                  <a:srgbClr val="000000"/>
                </a:solidFill>
                <a:effectLst/>
                <a:latin typeface="+mj-lt"/>
              </a:rPr>
              <a:t> chiếu xuống mặt đất. </a:t>
            </a: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 </a:t>
            </a:r>
            <a:r>
              <a:rPr lang="vi-VN" sz="7200" b="0" i="1">
                <a:solidFill>
                  <a:srgbClr val="000000"/>
                </a:solidFill>
                <a:effectLst/>
                <a:latin typeface="+mj-lt"/>
              </a:rPr>
              <a:t>hòa giọng ca véo von. Những khóm hoa </a:t>
            </a:r>
            <a:r>
              <a:rPr lang="vi-VN" sz="7200" b="0" i="0">
                <a:solidFill>
                  <a:srgbClr val="FF0066"/>
                </a:solidFill>
                <a:effectLst/>
                <a:latin typeface="Arial" panose="020B0604020202020204" pitchFamily="34" charset="0"/>
                <a:cs typeface="Arial" panose="020B0604020202020204" pitchFamily="34" charset="0"/>
                <a:sym typeface="Wingdings" panose="05000000000000000000" pitchFamily="2" charset="2"/>
              </a:rPr>
              <a:t></a:t>
            </a:r>
            <a:r>
              <a:rPr lang="vi-VN" sz="7200" b="0" i="1">
                <a:solidFill>
                  <a:srgbClr val="000000"/>
                </a:solidFill>
                <a:effectLst/>
                <a:latin typeface="+mj-lt"/>
              </a:rPr>
              <a:t>.</a:t>
            </a:r>
            <a:endParaRPr lang="en-US" sz="7200" i="1">
              <a:latin typeface="+mj-lt"/>
            </a:endParaRPr>
          </a:p>
        </p:txBody>
      </p:sp>
      <p:sp>
        <p:nvSpPr>
          <p:cNvPr id="2" name="Hình chữ nhật 1">
            <a:extLst>
              <a:ext uri="{FF2B5EF4-FFF2-40B4-BE49-F238E27FC236}">
                <a16:creationId xmlns:a16="http://schemas.microsoft.com/office/drawing/2014/main" id="{A8BBFC66-02D7-404E-3DF4-8861F5E73A70}"/>
              </a:ext>
            </a:extLst>
          </p:cNvPr>
          <p:cNvSpPr/>
          <p:nvPr/>
        </p:nvSpPr>
        <p:spPr>
          <a:xfrm>
            <a:off x="550718" y="5508724"/>
            <a:ext cx="17411700" cy="4495800"/>
          </a:xfrm>
          <a:custGeom>
            <a:avLst/>
            <a:gdLst>
              <a:gd name="connsiteX0" fmla="*/ 0 w 17411700"/>
              <a:gd name="connsiteY0" fmla="*/ 0 h 4495800"/>
              <a:gd name="connsiteX1" fmla="*/ 870585 w 17411700"/>
              <a:gd name="connsiteY1" fmla="*/ 0 h 4495800"/>
              <a:gd name="connsiteX2" fmla="*/ 1392936 w 17411700"/>
              <a:gd name="connsiteY2" fmla="*/ 0 h 4495800"/>
              <a:gd name="connsiteX3" fmla="*/ 2437638 w 17411700"/>
              <a:gd name="connsiteY3" fmla="*/ 0 h 4495800"/>
              <a:gd name="connsiteX4" fmla="*/ 3482340 w 17411700"/>
              <a:gd name="connsiteY4" fmla="*/ 0 h 4495800"/>
              <a:gd name="connsiteX5" fmla="*/ 4352925 w 17411700"/>
              <a:gd name="connsiteY5" fmla="*/ 0 h 4495800"/>
              <a:gd name="connsiteX6" fmla="*/ 4701159 w 17411700"/>
              <a:gd name="connsiteY6" fmla="*/ 0 h 4495800"/>
              <a:gd name="connsiteX7" fmla="*/ 5745861 w 17411700"/>
              <a:gd name="connsiteY7" fmla="*/ 0 h 4495800"/>
              <a:gd name="connsiteX8" fmla="*/ 6268212 w 17411700"/>
              <a:gd name="connsiteY8" fmla="*/ 0 h 4495800"/>
              <a:gd name="connsiteX9" fmla="*/ 6442329 w 17411700"/>
              <a:gd name="connsiteY9" fmla="*/ 0 h 4495800"/>
              <a:gd name="connsiteX10" fmla="*/ 6964680 w 17411700"/>
              <a:gd name="connsiteY10" fmla="*/ 0 h 4495800"/>
              <a:gd name="connsiteX11" fmla="*/ 7312914 w 17411700"/>
              <a:gd name="connsiteY11" fmla="*/ 0 h 4495800"/>
              <a:gd name="connsiteX12" fmla="*/ 7661148 w 17411700"/>
              <a:gd name="connsiteY12" fmla="*/ 0 h 4495800"/>
              <a:gd name="connsiteX13" fmla="*/ 8705850 w 17411700"/>
              <a:gd name="connsiteY13" fmla="*/ 0 h 4495800"/>
              <a:gd name="connsiteX14" fmla="*/ 9402318 w 17411700"/>
              <a:gd name="connsiteY14" fmla="*/ 0 h 4495800"/>
              <a:gd name="connsiteX15" fmla="*/ 10098786 w 17411700"/>
              <a:gd name="connsiteY15" fmla="*/ 0 h 4495800"/>
              <a:gd name="connsiteX16" fmla="*/ 10447020 w 17411700"/>
              <a:gd name="connsiteY16" fmla="*/ 0 h 4495800"/>
              <a:gd name="connsiteX17" fmla="*/ 10795254 w 17411700"/>
              <a:gd name="connsiteY17" fmla="*/ 0 h 4495800"/>
              <a:gd name="connsiteX18" fmla="*/ 11317605 w 17411700"/>
              <a:gd name="connsiteY18" fmla="*/ 0 h 4495800"/>
              <a:gd name="connsiteX19" fmla="*/ 12362307 w 17411700"/>
              <a:gd name="connsiteY19" fmla="*/ 0 h 4495800"/>
              <a:gd name="connsiteX20" fmla="*/ 12536424 w 17411700"/>
              <a:gd name="connsiteY20" fmla="*/ 0 h 4495800"/>
              <a:gd name="connsiteX21" fmla="*/ 13407009 w 17411700"/>
              <a:gd name="connsiteY21" fmla="*/ 0 h 4495800"/>
              <a:gd name="connsiteX22" fmla="*/ 14277594 w 17411700"/>
              <a:gd name="connsiteY22" fmla="*/ 0 h 4495800"/>
              <a:gd name="connsiteX23" fmla="*/ 15322296 w 17411700"/>
              <a:gd name="connsiteY23" fmla="*/ 0 h 4495800"/>
              <a:gd name="connsiteX24" fmla="*/ 15844647 w 17411700"/>
              <a:gd name="connsiteY24" fmla="*/ 0 h 4495800"/>
              <a:gd name="connsiteX25" fmla="*/ 17411700 w 17411700"/>
              <a:gd name="connsiteY25" fmla="*/ 0 h 4495800"/>
              <a:gd name="connsiteX26" fmla="*/ 17411700 w 17411700"/>
              <a:gd name="connsiteY26" fmla="*/ 642257 h 4495800"/>
              <a:gd name="connsiteX27" fmla="*/ 17411700 w 17411700"/>
              <a:gd name="connsiteY27" fmla="*/ 1374430 h 4495800"/>
              <a:gd name="connsiteX28" fmla="*/ 17411700 w 17411700"/>
              <a:gd name="connsiteY28" fmla="*/ 1926771 h 4495800"/>
              <a:gd name="connsiteX29" fmla="*/ 17411700 w 17411700"/>
              <a:gd name="connsiteY29" fmla="*/ 2569029 h 4495800"/>
              <a:gd name="connsiteX30" fmla="*/ 17411700 w 17411700"/>
              <a:gd name="connsiteY30" fmla="*/ 3121370 h 4495800"/>
              <a:gd name="connsiteX31" fmla="*/ 17411700 w 17411700"/>
              <a:gd name="connsiteY31" fmla="*/ 3853543 h 4495800"/>
              <a:gd name="connsiteX32" fmla="*/ 17411700 w 17411700"/>
              <a:gd name="connsiteY32" fmla="*/ 4495800 h 4495800"/>
              <a:gd name="connsiteX33" fmla="*/ 16889349 w 17411700"/>
              <a:gd name="connsiteY33" fmla="*/ 4495800 h 4495800"/>
              <a:gd name="connsiteX34" fmla="*/ 16192881 w 17411700"/>
              <a:gd name="connsiteY34" fmla="*/ 4495800 h 4495800"/>
              <a:gd name="connsiteX35" fmla="*/ 15322296 w 17411700"/>
              <a:gd name="connsiteY35" fmla="*/ 4495800 h 4495800"/>
              <a:gd name="connsiteX36" fmla="*/ 14277594 w 17411700"/>
              <a:gd name="connsiteY36" fmla="*/ 4495800 h 4495800"/>
              <a:gd name="connsiteX37" fmla="*/ 13755243 w 17411700"/>
              <a:gd name="connsiteY37" fmla="*/ 4495800 h 4495800"/>
              <a:gd name="connsiteX38" fmla="*/ 12710541 w 17411700"/>
              <a:gd name="connsiteY38" fmla="*/ 4495800 h 4495800"/>
              <a:gd name="connsiteX39" fmla="*/ 12536424 w 17411700"/>
              <a:gd name="connsiteY39" fmla="*/ 4495800 h 4495800"/>
              <a:gd name="connsiteX40" fmla="*/ 12014073 w 17411700"/>
              <a:gd name="connsiteY40" fmla="*/ 4495800 h 4495800"/>
              <a:gd name="connsiteX41" fmla="*/ 10969371 w 17411700"/>
              <a:gd name="connsiteY41" fmla="*/ 4495800 h 4495800"/>
              <a:gd name="connsiteX42" fmla="*/ 10272903 w 17411700"/>
              <a:gd name="connsiteY42" fmla="*/ 4495800 h 4495800"/>
              <a:gd name="connsiteX43" fmla="*/ 9576435 w 17411700"/>
              <a:gd name="connsiteY43" fmla="*/ 4495800 h 4495800"/>
              <a:gd name="connsiteX44" fmla="*/ 8879967 w 17411700"/>
              <a:gd name="connsiteY44" fmla="*/ 4495800 h 4495800"/>
              <a:gd name="connsiteX45" fmla="*/ 7835265 w 17411700"/>
              <a:gd name="connsiteY45" fmla="*/ 4495800 h 4495800"/>
              <a:gd name="connsiteX46" fmla="*/ 6964680 w 17411700"/>
              <a:gd name="connsiteY46" fmla="*/ 4495800 h 4495800"/>
              <a:gd name="connsiteX47" fmla="*/ 6094095 w 17411700"/>
              <a:gd name="connsiteY47" fmla="*/ 4495800 h 4495800"/>
              <a:gd name="connsiteX48" fmla="*/ 5049393 w 17411700"/>
              <a:gd name="connsiteY48" fmla="*/ 4495800 h 4495800"/>
              <a:gd name="connsiteX49" fmla="*/ 4701159 w 17411700"/>
              <a:gd name="connsiteY49" fmla="*/ 4495800 h 4495800"/>
              <a:gd name="connsiteX50" fmla="*/ 3656457 w 17411700"/>
              <a:gd name="connsiteY50" fmla="*/ 4495800 h 4495800"/>
              <a:gd name="connsiteX51" fmla="*/ 3134106 w 17411700"/>
              <a:gd name="connsiteY51" fmla="*/ 4495800 h 4495800"/>
              <a:gd name="connsiteX52" fmla="*/ 2263521 w 17411700"/>
              <a:gd name="connsiteY52" fmla="*/ 4495800 h 4495800"/>
              <a:gd name="connsiteX53" fmla="*/ 1915287 w 17411700"/>
              <a:gd name="connsiteY53" fmla="*/ 4495800 h 4495800"/>
              <a:gd name="connsiteX54" fmla="*/ 1218819 w 17411700"/>
              <a:gd name="connsiteY54" fmla="*/ 4495800 h 4495800"/>
              <a:gd name="connsiteX55" fmla="*/ 1044702 w 17411700"/>
              <a:gd name="connsiteY55" fmla="*/ 4495800 h 4495800"/>
              <a:gd name="connsiteX56" fmla="*/ 0 w 17411700"/>
              <a:gd name="connsiteY56" fmla="*/ 4495800 h 4495800"/>
              <a:gd name="connsiteX57" fmla="*/ 0 w 17411700"/>
              <a:gd name="connsiteY57" fmla="*/ 3898501 h 4495800"/>
              <a:gd name="connsiteX58" fmla="*/ 0 w 17411700"/>
              <a:gd name="connsiteY58" fmla="*/ 3346160 h 4495800"/>
              <a:gd name="connsiteX59" fmla="*/ 0 w 17411700"/>
              <a:gd name="connsiteY59" fmla="*/ 2793819 h 4495800"/>
              <a:gd name="connsiteX60" fmla="*/ 0 w 17411700"/>
              <a:gd name="connsiteY60" fmla="*/ 2151561 h 4495800"/>
              <a:gd name="connsiteX61" fmla="*/ 0 w 17411700"/>
              <a:gd name="connsiteY61" fmla="*/ 1419388 h 4495800"/>
              <a:gd name="connsiteX62" fmla="*/ 0 w 17411700"/>
              <a:gd name="connsiteY62" fmla="*/ 732173 h 4495800"/>
              <a:gd name="connsiteX63" fmla="*/ 0 w 17411700"/>
              <a:gd name="connsiteY63" fmla="*/ 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411700" h="4495800" fill="none" extrusionOk="0">
                <a:moveTo>
                  <a:pt x="0" y="0"/>
                </a:moveTo>
                <a:cubicBezTo>
                  <a:pt x="292390" y="34194"/>
                  <a:pt x="456975" y="27266"/>
                  <a:pt x="870585" y="0"/>
                </a:cubicBezTo>
                <a:cubicBezTo>
                  <a:pt x="1284195" y="-27266"/>
                  <a:pt x="1257253" y="11309"/>
                  <a:pt x="1392936" y="0"/>
                </a:cubicBezTo>
                <a:cubicBezTo>
                  <a:pt x="1528619" y="-11309"/>
                  <a:pt x="2217627" y="36541"/>
                  <a:pt x="2437638" y="0"/>
                </a:cubicBezTo>
                <a:cubicBezTo>
                  <a:pt x="2657649" y="-36541"/>
                  <a:pt x="2983419" y="31420"/>
                  <a:pt x="3482340" y="0"/>
                </a:cubicBezTo>
                <a:cubicBezTo>
                  <a:pt x="3981261" y="-31420"/>
                  <a:pt x="3962573" y="-2634"/>
                  <a:pt x="4352925" y="0"/>
                </a:cubicBezTo>
                <a:cubicBezTo>
                  <a:pt x="4743277" y="2634"/>
                  <a:pt x="4542247" y="-12962"/>
                  <a:pt x="4701159" y="0"/>
                </a:cubicBezTo>
                <a:cubicBezTo>
                  <a:pt x="4860071" y="12962"/>
                  <a:pt x="5271376" y="-49360"/>
                  <a:pt x="5745861" y="0"/>
                </a:cubicBezTo>
                <a:cubicBezTo>
                  <a:pt x="6220346" y="49360"/>
                  <a:pt x="6109418" y="-25792"/>
                  <a:pt x="6268212" y="0"/>
                </a:cubicBezTo>
                <a:cubicBezTo>
                  <a:pt x="6427006" y="25792"/>
                  <a:pt x="6363261" y="3000"/>
                  <a:pt x="6442329" y="0"/>
                </a:cubicBezTo>
                <a:cubicBezTo>
                  <a:pt x="6521397" y="-3000"/>
                  <a:pt x="6848217" y="13364"/>
                  <a:pt x="6964680" y="0"/>
                </a:cubicBezTo>
                <a:cubicBezTo>
                  <a:pt x="7081143" y="-13364"/>
                  <a:pt x="7196685" y="11337"/>
                  <a:pt x="7312914" y="0"/>
                </a:cubicBezTo>
                <a:cubicBezTo>
                  <a:pt x="7429143" y="-11337"/>
                  <a:pt x="7581293" y="13113"/>
                  <a:pt x="7661148" y="0"/>
                </a:cubicBezTo>
                <a:cubicBezTo>
                  <a:pt x="7741003" y="-13113"/>
                  <a:pt x="8423656" y="-13501"/>
                  <a:pt x="8705850" y="0"/>
                </a:cubicBezTo>
                <a:cubicBezTo>
                  <a:pt x="8988044" y="13501"/>
                  <a:pt x="9253420" y="-29802"/>
                  <a:pt x="9402318" y="0"/>
                </a:cubicBezTo>
                <a:cubicBezTo>
                  <a:pt x="9551216" y="29802"/>
                  <a:pt x="9816577" y="-33769"/>
                  <a:pt x="10098786" y="0"/>
                </a:cubicBezTo>
                <a:cubicBezTo>
                  <a:pt x="10380995" y="33769"/>
                  <a:pt x="10360427" y="5346"/>
                  <a:pt x="10447020" y="0"/>
                </a:cubicBezTo>
                <a:cubicBezTo>
                  <a:pt x="10533613" y="-5346"/>
                  <a:pt x="10640107" y="3641"/>
                  <a:pt x="10795254" y="0"/>
                </a:cubicBezTo>
                <a:cubicBezTo>
                  <a:pt x="10950401" y="-3641"/>
                  <a:pt x="11086447" y="3034"/>
                  <a:pt x="11317605" y="0"/>
                </a:cubicBezTo>
                <a:cubicBezTo>
                  <a:pt x="11548763" y="-3034"/>
                  <a:pt x="12064344" y="-20106"/>
                  <a:pt x="12362307" y="0"/>
                </a:cubicBezTo>
                <a:cubicBezTo>
                  <a:pt x="12660270" y="20106"/>
                  <a:pt x="12485854" y="7412"/>
                  <a:pt x="12536424" y="0"/>
                </a:cubicBezTo>
                <a:cubicBezTo>
                  <a:pt x="12586994" y="-7412"/>
                  <a:pt x="13127675" y="31520"/>
                  <a:pt x="13407009" y="0"/>
                </a:cubicBezTo>
                <a:cubicBezTo>
                  <a:pt x="13686344" y="-31520"/>
                  <a:pt x="13938816" y="24098"/>
                  <a:pt x="14277594" y="0"/>
                </a:cubicBezTo>
                <a:cubicBezTo>
                  <a:pt x="14616373" y="-24098"/>
                  <a:pt x="15096839" y="47111"/>
                  <a:pt x="15322296" y="0"/>
                </a:cubicBezTo>
                <a:cubicBezTo>
                  <a:pt x="15547753" y="-47111"/>
                  <a:pt x="15606058" y="18104"/>
                  <a:pt x="15844647" y="0"/>
                </a:cubicBezTo>
                <a:cubicBezTo>
                  <a:pt x="16083236" y="-18104"/>
                  <a:pt x="17058710" y="-57172"/>
                  <a:pt x="17411700" y="0"/>
                </a:cubicBezTo>
                <a:cubicBezTo>
                  <a:pt x="17443264" y="128759"/>
                  <a:pt x="17386933" y="405038"/>
                  <a:pt x="17411700" y="642257"/>
                </a:cubicBezTo>
                <a:cubicBezTo>
                  <a:pt x="17436467" y="879476"/>
                  <a:pt x="17422398" y="1026637"/>
                  <a:pt x="17411700" y="1374430"/>
                </a:cubicBezTo>
                <a:cubicBezTo>
                  <a:pt x="17401002" y="1722223"/>
                  <a:pt x="17410769" y="1737953"/>
                  <a:pt x="17411700" y="1926771"/>
                </a:cubicBezTo>
                <a:cubicBezTo>
                  <a:pt x="17412631" y="2115589"/>
                  <a:pt x="17424088" y="2371228"/>
                  <a:pt x="17411700" y="2569029"/>
                </a:cubicBezTo>
                <a:cubicBezTo>
                  <a:pt x="17399312" y="2766830"/>
                  <a:pt x="17411728" y="2911428"/>
                  <a:pt x="17411700" y="3121370"/>
                </a:cubicBezTo>
                <a:cubicBezTo>
                  <a:pt x="17411672" y="3331312"/>
                  <a:pt x="17420520" y="3647326"/>
                  <a:pt x="17411700" y="3853543"/>
                </a:cubicBezTo>
                <a:cubicBezTo>
                  <a:pt x="17402880" y="4059760"/>
                  <a:pt x="17416585" y="4293096"/>
                  <a:pt x="17411700" y="4495800"/>
                </a:cubicBezTo>
                <a:cubicBezTo>
                  <a:pt x="17274720" y="4509530"/>
                  <a:pt x="17114522" y="4513495"/>
                  <a:pt x="16889349" y="4495800"/>
                </a:cubicBezTo>
                <a:cubicBezTo>
                  <a:pt x="16664176" y="4478105"/>
                  <a:pt x="16445743" y="4504737"/>
                  <a:pt x="16192881" y="4495800"/>
                </a:cubicBezTo>
                <a:cubicBezTo>
                  <a:pt x="15940019" y="4486863"/>
                  <a:pt x="15627577" y="4476957"/>
                  <a:pt x="15322296" y="4495800"/>
                </a:cubicBezTo>
                <a:cubicBezTo>
                  <a:pt x="15017016" y="4514643"/>
                  <a:pt x="14669308" y="4485852"/>
                  <a:pt x="14277594" y="4495800"/>
                </a:cubicBezTo>
                <a:cubicBezTo>
                  <a:pt x="13885880" y="4505748"/>
                  <a:pt x="13885632" y="4490611"/>
                  <a:pt x="13755243" y="4495800"/>
                </a:cubicBezTo>
                <a:cubicBezTo>
                  <a:pt x="13624854" y="4500989"/>
                  <a:pt x="13073015" y="4522224"/>
                  <a:pt x="12710541" y="4495800"/>
                </a:cubicBezTo>
                <a:cubicBezTo>
                  <a:pt x="12348067" y="4469376"/>
                  <a:pt x="12576932" y="4504376"/>
                  <a:pt x="12536424" y="4495800"/>
                </a:cubicBezTo>
                <a:cubicBezTo>
                  <a:pt x="12495916" y="4487224"/>
                  <a:pt x="12209201" y="4511431"/>
                  <a:pt x="12014073" y="4495800"/>
                </a:cubicBezTo>
                <a:cubicBezTo>
                  <a:pt x="11818945" y="4480169"/>
                  <a:pt x="11350742" y="4524923"/>
                  <a:pt x="10969371" y="4495800"/>
                </a:cubicBezTo>
                <a:cubicBezTo>
                  <a:pt x="10588000" y="4466677"/>
                  <a:pt x="10466383" y="4492638"/>
                  <a:pt x="10272903" y="4495800"/>
                </a:cubicBezTo>
                <a:cubicBezTo>
                  <a:pt x="10079423" y="4498962"/>
                  <a:pt x="9841793" y="4505519"/>
                  <a:pt x="9576435" y="4495800"/>
                </a:cubicBezTo>
                <a:cubicBezTo>
                  <a:pt x="9311077" y="4486081"/>
                  <a:pt x="9223693" y="4500778"/>
                  <a:pt x="8879967" y="4495800"/>
                </a:cubicBezTo>
                <a:cubicBezTo>
                  <a:pt x="8536241" y="4490822"/>
                  <a:pt x="8048808" y="4505103"/>
                  <a:pt x="7835265" y="4495800"/>
                </a:cubicBezTo>
                <a:cubicBezTo>
                  <a:pt x="7621722" y="4486497"/>
                  <a:pt x="7229038" y="4466786"/>
                  <a:pt x="6964680" y="4495800"/>
                </a:cubicBezTo>
                <a:cubicBezTo>
                  <a:pt x="6700323" y="4524814"/>
                  <a:pt x="6365161" y="4531087"/>
                  <a:pt x="6094095" y="4495800"/>
                </a:cubicBezTo>
                <a:cubicBezTo>
                  <a:pt x="5823029" y="4460513"/>
                  <a:pt x="5289198" y="4503941"/>
                  <a:pt x="5049393" y="4495800"/>
                </a:cubicBezTo>
                <a:cubicBezTo>
                  <a:pt x="4809588" y="4487659"/>
                  <a:pt x="4837467" y="4499206"/>
                  <a:pt x="4701159" y="4495800"/>
                </a:cubicBezTo>
                <a:cubicBezTo>
                  <a:pt x="4564851" y="4492394"/>
                  <a:pt x="4162369" y="4499568"/>
                  <a:pt x="3656457" y="4495800"/>
                </a:cubicBezTo>
                <a:cubicBezTo>
                  <a:pt x="3150545" y="4492032"/>
                  <a:pt x="3267306" y="4475475"/>
                  <a:pt x="3134106" y="4495800"/>
                </a:cubicBezTo>
                <a:cubicBezTo>
                  <a:pt x="3000906" y="4516125"/>
                  <a:pt x="2674339" y="4461345"/>
                  <a:pt x="2263521" y="4495800"/>
                </a:cubicBezTo>
                <a:cubicBezTo>
                  <a:pt x="1852704" y="4530255"/>
                  <a:pt x="2073924" y="4501047"/>
                  <a:pt x="1915287" y="4495800"/>
                </a:cubicBezTo>
                <a:cubicBezTo>
                  <a:pt x="1756650" y="4490553"/>
                  <a:pt x="1414569" y="4484817"/>
                  <a:pt x="1218819" y="4495800"/>
                </a:cubicBezTo>
                <a:cubicBezTo>
                  <a:pt x="1023069" y="4506783"/>
                  <a:pt x="1093996" y="4499338"/>
                  <a:pt x="1044702" y="4495800"/>
                </a:cubicBezTo>
                <a:cubicBezTo>
                  <a:pt x="995408" y="4492262"/>
                  <a:pt x="444086" y="4525677"/>
                  <a:pt x="0" y="4495800"/>
                </a:cubicBezTo>
                <a:cubicBezTo>
                  <a:pt x="-11588" y="4307388"/>
                  <a:pt x="-5135" y="4184644"/>
                  <a:pt x="0" y="3898501"/>
                </a:cubicBezTo>
                <a:cubicBezTo>
                  <a:pt x="5135" y="3612358"/>
                  <a:pt x="9294" y="3593474"/>
                  <a:pt x="0" y="3346160"/>
                </a:cubicBezTo>
                <a:cubicBezTo>
                  <a:pt x="-9294" y="3098846"/>
                  <a:pt x="13056" y="2990906"/>
                  <a:pt x="0" y="2793819"/>
                </a:cubicBezTo>
                <a:cubicBezTo>
                  <a:pt x="-13056" y="2596732"/>
                  <a:pt x="-12216" y="2395971"/>
                  <a:pt x="0" y="2151561"/>
                </a:cubicBezTo>
                <a:cubicBezTo>
                  <a:pt x="12216" y="1907151"/>
                  <a:pt x="-33743" y="1593616"/>
                  <a:pt x="0" y="1419388"/>
                </a:cubicBezTo>
                <a:cubicBezTo>
                  <a:pt x="33743" y="1245160"/>
                  <a:pt x="-25861" y="1011790"/>
                  <a:pt x="0" y="732173"/>
                </a:cubicBezTo>
                <a:cubicBezTo>
                  <a:pt x="25861" y="452556"/>
                  <a:pt x="18355" y="335865"/>
                  <a:pt x="0" y="0"/>
                </a:cubicBezTo>
                <a:close/>
              </a:path>
              <a:path w="17411700" h="4495800" stroke="0" extrusionOk="0">
                <a:moveTo>
                  <a:pt x="0" y="0"/>
                </a:moveTo>
                <a:cubicBezTo>
                  <a:pt x="264910" y="14276"/>
                  <a:pt x="779209" y="-47314"/>
                  <a:pt x="1044702" y="0"/>
                </a:cubicBezTo>
                <a:cubicBezTo>
                  <a:pt x="1310195" y="47314"/>
                  <a:pt x="1318643" y="8657"/>
                  <a:pt x="1392936" y="0"/>
                </a:cubicBezTo>
                <a:cubicBezTo>
                  <a:pt x="1467229" y="-8657"/>
                  <a:pt x="1798339" y="-17591"/>
                  <a:pt x="1915287" y="0"/>
                </a:cubicBezTo>
                <a:cubicBezTo>
                  <a:pt x="2032235" y="17591"/>
                  <a:pt x="2167221" y="16361"/>
                  <a:pt x="2263521" y="0"/>
                </a:cubicBezTo>
                <a:cubicBezTo>
                  <a:pt x="2359821" y="-16361"/>
                  <a:pt x="2383132" y="6763"/>
                  <a:pt x="2437638" y="0"/>
                </a:cubicBezTo>
                <a:cubicBezTo>
                  <a:pt x="2492144" y="-6763"/>
                  <a:pt x="2528587" y="-5207"/>
                  <a:pt x="2611755" y="0"/>
                </a:cubicBezTo>
                <a:cubicBezTo>
                  <a:pt x="2694923" y="5207"/>
                  <a:pt x="2739633" y="6480"/>
                  <a:pt x="2785872" y="0"/>
                </a:cubicBezTo>
                <a:cubicBezTo>
                  <a:pt x="2832111" y="-6480"/>
                  <a:pt x="3292811" y="-15387"/>
                  <a:pt x="3482340" y="0"/>
                </a:cubicBezTo>
                <a:cubicBezTo>
                  <a:pt x="3671869" y="15387"/>
                  <a:pt x="4192220" y="24897"/>
                  <a:pt x="4527042" y="0"/>
                </a:cubicBezTo>
                <a:cubicBezTo>
                  <a:pt x="4861864" y="-24897"/>
                  <a:pt x="5008431" y="-22848"/>
                  <a:pt x="5223510" y="0"/>
                </a:cubicBezTo>
                <a:cubicBezTo>
                  <a:pt x="5438589" y="22848"/>
                  <a:pt x="5906967" y="35333"/>
                  <a:pt x="6094095" y="0"/>
                </a:cubicBezTo>
                <a:cubicBezTo>
                  <a:pt x="6281224" y="-35333"/>
                  <a:pt x="6552891" y="-23749"/>
                  <a:pt x="6964680" y="0"/>
                </a:cubicBezTo>
                <a:cubicBezTo>
                  <a:pt x="7376469" y="23749"/>
                  <a:pt x="7394042" y="-5106"/>
                  <a:pt x="7661148" y="0"/>
                </a:cubicBezTo>
                <a:cubicBezTo>
                  <a:pt x="7928254" y="5106"/>
                  <a:pt x="7890825" y="-8541"/>
                  <a:pt x="8009382" y="0"/>
                </a:cubicBezTo>
                <a:cubicBezTo>
                  <a:pt x="8127939" y="8541"/>
                  <a:pt x="8639113" y="-2577"/>
                  <a:pt x="8879967" y="0"/>
                </a:cubicBezTo>
                <a:cubicBezTo>
                  <a:pt x="9120822" y="2577"/>
                  <a:pt x="9015294" y="-3171"/>
                  <a:pt x="9054084" y="0"/>
                </a:cubicBezTo>
                <a:cubicBezTo>
                  <a:pt x="9092874" y="3171"/>
                  <a:pt x="9434532" y="-21102"/>
                  <a:pt x="9576435" y="0"/>
                </a:cubicBezTo>
                <a:cubicBezTo>
                  <a:pt x="9718338" y="21102"/>
                  <a:pt x="9993499" y="5630"/>
                  <a:pt x="10272903" y="0"/>
                </a:cubicBezTo>
                <a:cubicBezTo>
                  <a:pt x="10552307" y="-5630"/>
                  <a:pt x="10943340" y="4531"/>
                  <a:pt x="11143488" y="0"/>
                </a:cubicBezTo>
                <a:cubicBezTo>
                  <a:pt x="11343636" y="-4531"/>
                  <a:pt x="11334091" y="6842"/>
                  <a:pt x="11491722" y="0"/>
                </a:cubicBezTo>
                <a:cubicBezTo>
                  <a:pt x="11649353" y="-6842"/>
                  <a:pt x="12161190" y="31346"/>
                  <a:pt x="12536424" y="0"/>
                </a:cubicBezTo>
                <a:cubicBezTo>
                  <a:pt x="12911658" y="-31346"/>
                  <a:pt x="13033523" y="10398"/>
                  <a:pt x="13232892" y="0"/>
                </a:cubicBezTo>
                <a:cubicBezTo>
                  <a:pt x="13432261" y="-10398"/>
                  <a:pt x="13331306" y="-8455"/>
                  <a:pt x="13407009" y="0"/>
                </a:cubicBezTo>
                <a:cubicBezTo>
                  <a:pt x="13482712" y="8455"/>
                  <a:pt x="13513416" y="4499"/>
                  <a:pt x="13581126" y="0"/>
                </a:cubicBezTo>
                <a:cubicBezTo>
                  <a:pt x="13648836" y="-4499"/>
                  <a:pt x="13885520" y="-291"/>
                  <a:pt x="14103477" y="0"/>
                </a:cubicBezTo>
                <a:cubicBezTo>
                  <a:pt x="14321434" y="291"/>
                  <a:pt x="14367507" y="-9532"/>
                  <a:pt x="14451711" y="0"/>
                </a:cubicBezTo>
                <a:cubicBezTo>
                  <a:pt x="14535915" y="9532"/>
                  <a:pt x="14642216" y="-12767"/>
                  <a:pt x="14799945" y="0"/>
                </a:cubicBezTo>
                <a:cubicBezTo>
                  <a:pt x="14957674" y="12767"/>
                  <a:pt x="15068742" y="5019"/>
                  <a:pt x="15148179" y="0"/>
                </a:cubicBezTo>
                <a:cubicBezTo>
                  <a:pt x="15227616" y="-5019"/>
                  <a:pt x="15954241" y="13481"/>
                  <a:pt x="16192881" y="0"/>
                </a:cubicBezTo>
                <a:cubicBezTo>
                  <a:pt x="16431521" y="-13481"/>
                  <a:pt x="16382144" y="17068"/>
                  <a:pt x="16541115" y="0"/>
                </a:cubicBezTo>
                <a:cubicBezTo>
                  <a:pt x="16700086" y="-17068"/>
                  <a:pt x="16660703" y="5612"/>
                  <a:pt x="16715232" y="0"/>
                </a:cubicBezTo>
                <a:cubicBezTo>
                  <a:pt x="16769761" y="-5612"/>
                  <a:pt x="17249030" y="7435"/>
                  <a:pt x="17411700" y="0"/>
                </a:cubicBezTo>
                <a:cubicBezTo>
                  <a:pt x="17404209" y="197067"/>
                  <a:pt x="17412199" y="324749"/>
                  <a:pt x="17411700" y="552341"/>
                </a:cubicBezTo>
                <a:cubicBezTo>
                  <a:pt x="17411201" y="779933"/>
                  <a:pt x="17403105" y="960397"/>
                  <a:pt x="17411700" y="1239556"/>
                </a:cubicBezTo>
                <a:cubicBezTo>
                  <a:pt x="17420295" y="1518715"/>
                  <a:pt x="17415094" y="1724683"/>
                  <a:pt x="17411700" y="1971729"/>
                </a:cubicBezTo>
                <a:cubicBezTo>
                  <a:pt x="17408306" y="2218775"/>
                  <a:pt x="17408475" y="2276816"/>
                  <a:pt x="17411700" y="2569029"/>
                </a:cubicBezTo>
                <a:cubicBezTo>
                  <a:pt x="17414925" y="2861242"/>
                  <a:pt x="17432900" y="2987561"/>
                  <a:pt x="17411700" y="3301202"/>
                </a:cubicBezTo>
                <a:cubicBezTo>
                  <a:pt x="17390500" y="3614843"/>
                  <a:pt x="17403786" y="3778709"/>
                  <a:pt x="17411700" y="3943459"/>
                </a:cubicBezTo>
                <a:cubicBezTo>
                  <a:pt x="17419614" y="4108209"/>
                  <a:pt x="17429261" y="4346381"/>
                  <a:pt x="17411700" y="4495800"/>
                </a:cubicBezTo>
                <a:cubicBezTo>
                  <a:pt x="17373402" y="4493186"/>
                  <a:pt x="17317078" y="4501832"/>
                  <a:pt x="17237583" y="4495800"/>
                </a:cubicBezTo>
                <a:cubicBezTo>
                  <a:pt x="17158088" y="4489768"/>
                  <a:pt x="17032921" y="4502915"/>
                  <a:pt x="16889349" y="4495800"/>
                </a:cubicBezTo>
                <a:cubicBezTo>
                  <a:pt x="16745777" y="4488685"/>
                  <a:pt x="16392628" y="4462572"/>
                  <a:pt x="16192881" y="4495800"/>
                </a:cubicBezTo>
                <a:cubicBezTo>
                  <a:pt x="15993134" y="4529028"/>
                  <a:pt x="15587064" y="4513875"/>
                  <a:pt x="15148179" y="4495800"/>
                </a:cubicBezTo>
                <a:cubicBezTo>
                  <a:pt x="14709294" y="4477725"/>
                  <a:pt x="14753934" y="4495771"/>
                  <a:pt x="14625828" y="4495800"/>
                </a:cubicBezTo>
                <a:cubicBezTo>
                  <a:pt x="14497722" y="4495829"/>
                  <a:pt x="13810097" y="4530108"/>
                  <a:pt x="13581126" y="4495800"/>
                </a:cubicBezTo>
                <a:cubicBezTo>
                  <a:pt x="13352155" y="4461492"/>
                  <a:pt x="13132498" y="4478304"/>
                  <a:pt x="12710541" y="4495800"/>
                </a:cubicBezTo>
                <a:cubicBezTo>
                  <a:pt x="12288584" y="4513296"/>
                  <a:pt x="12358179" y="4520882"/>
                  <a:pt x="12188190" y="4495800"/>
                </a:cubicBezTo>
                <a:cubicBezTo>
                  <a:pt x="12018201" y="4470718"/>
                  <a:pt x="11834568" y="4514309"/>
                  <a:pt x="11491722" y="4495800"/>
                </a:cubicBezTo>
                <a:cubicBezTo>
                  <a:pt x="11148876" y="4477291"/>
                  <a:pt x="11132949" y="4477893"/>
                  <a:pt x="10969371" y="4495800"/>
                </a:cubicBezTo>
                <a:cubicBezTo>
                  <a:pt x="10805793" y="4513707"/>
                  <a:pt x="10496415" y="4519553"/>
                  <a:pt x="10272903" y="4495800"/>
                </a:cubicBezTo>
                <a:cubicBezTo>
                  <a:pt x="10049391" y="4472047"/>
                  <a:pt x="10173295" y="4492525"/>
                  <a:pt x="10098786" y="4495800"/>
                </a:cubicBezTo>
                <a:cubicBezTo>
                  <a:pt x="10024277" y="4499075"/>
                  <a:pt x="9436080" y="4454124"/>
                  <a:pt x="9054084" y="4495800"/>
                </a:cubicBezTo>
                <a:cubicBezTo>
                  <a:pt x="8672088" y="4537476"/>
                  <a:pt x="8393089" y="4514037"/>
                  <a:pt x="8009382" y="4495800"/>
                </a:cubicBezTo>
                <a:cubicBezTo>
                  <a:pt x="7625675" y="4477563"/>
                  <a:pt x="7729856" y="4498438"/>
                  <a:pt x="7487031" y="4495800"/>
                </a:cubicBezTo>
                <a:cubicBezTo>
                  <a:pt x="7244206" y="4493162"/>
                  <a:pt x="7154705" y="4486796"/>
                  <a:pt x="6964680" y="4495800"/>
                </a:cubicBezTo>
                <a:cubicBezTo>
                  <a:pt x="6774655" y="4504804"/>
                  <a:pt x="6606637" y="4484467"/>
                  <a:pt x="6442329" y="4495800"/>
                </a:cubicBezTo>
                <a:cubicBezTo>
                  <a:pt x="6278021" y="4507133"/>
                  <a:pt x="6177190" y="4485423"/>
                  <a:pt x="5919978" y="4495800"/>
                </a:cubicBezTo>
                <a:cubicBezTo>
                  <a:pt x="5662766" y="4506177"/>
                  <a:pt x="5789627" y="4496242"/>
                  <a:pt x="5745861" y="4495800"/>
                </a:cubicBezTo>
                <a:cubicBezTo>
                  <a:pt x="5702095" y="4495358"/>
                  <a:pt x="5076184" y="4525241"/>
                  <a:pt x="4701159" y="4495800"/>
                </a:cubicBezTo>
                <a:cubicBezTo>
                  <a:pt x="4326134" y="4466359"/>
                  <a:pt x="4571032" y="4494514"/>
                  <a:pt x="4527042" y="4495800"/>
                </a:cubicBezTo>
                <a:cubicBezTo>
                  <a:pt x="4483052" y="4497086"/>
                  <a:pt x="4438846" y="4502713"/>
                  <a:pt x="4352925" y="4495800"/>
                </a:cubicBezTo>
                <a:cubicBezTo>
                  <a:pt x="4267004" y="4488887"/>
                  <a:pt x="3961223" y="4505662"/>
                  <a:pt x="3830574" y="4495800"/>
                </a:cubicBezTo>
                <a:cubicBezTo>
                  <a:pt x="3699925" y="4485938"/>
                  <a:pt x="3381105" y="4516539"/>
                  <a:pt x="2959989" y="4495800"/>
                </a:cubicBezTo>
                <a:cubicBezTo>
                  <a:pt x="2538874" y="4475061"/>
                  <a:pt x="2542412" y="4507699"/>
                  <a:pt x="2437638" y="4495800"/>
                </a:cubicBezTo>
                <a:cubicBezTo>
                  <a:pt x="2332864" y="4483901"/>
                  <a:pt x="2314976" y="4503285"/>
                  <a:pt x="2263521" y="4495800"/>
                </a:cubicBezTo>
                <a:cubicBezTo>
                  <a:pt x="2212066" y="4488315"/>
                  <a:pt x="1891062" y="4501826"/>
                  <a:pt x="1741170" y="4495800"/>
                </a:cubicBezTo>
                <a:cubicBezTo>
                  <a:pt x="1591278" y="4489774"/>
                  <a:pt x="1566518" y="4481282"/>
                  <a:pt x="1392936" y="4495800"/>
                </a:cubicBezTo>
                <a:cubicBezTo>
                  <a:pt x="1219354" y="4510318"/>
                  <a:pt x="978895" y="4470836"/>
                  <a:pt x="696468" y="4495800"/>
                </a:cubicBezTo>
                <a:cubicBezTo>
                  <a:pt x="414041" y="4520764"/>
                  <a:pt x="303856" y="4470709"/>
                  <a:pt x="0" y="4495800"/>
                </a:cubicBezTo>
                <a:cubicBezTo>
                  <a:pt x="19605" y="4322303"/>
                  <a:pt x="33795" y="4087800"/>
                  <a:pt x="0" y="3808585"/>
                </a:cubicBezTo>
                <a:cubicBezTo>
                  <a:pt x="-33795" y="3529370"/>
                  <a:pt x="5331" y="3348577"/>
                  <a:pt x="0" y="3211286"/>
                </a:cubicBezTo>
                <a:cubicBezTo>
                  <a:pt x="-5331" y="3073995"/>
                  <a:pt x="20124" y="2817381"/>
                  <a:pt x="0" y="2524071"/>
                </a:cubicBezTo>
                <a:cubicBezTo>
                  <a:pt x="-20124" y="2230762"/>
                  <a:pt x="4169" y="2098461"/>
                  <a:pt x="0" y="1926771"/>
                </a:cubicBezTo>
                <a:cubicBezTo>
                  <a:pt x="-4169" y="1755081"/>
                  <a:pt x="21626" y="1518118"/>
                  <a:pt x="0" y="1374430"/>
                </a:cubicBezTo>
                <a:cubicBezTo>
                  <a:pt x="-21626" y="1230742"/>
                  <a:pt x="30937" y="943931"/>
                  <a:pt x="0" y="642257"/>
                </a:cubicBezTo>
                <a:cubicBezTo>
                  <a:pt x="-30937" y="340583"/>
                  <a:pt x="14875" y="280312"/>
                  <a:pt x="0" y="0"/>
                </a:cubicBezTo>
                <a:close/>
              </a:path>
            </a:pathLst>
          </a:custGeom>
          <a:solidFill>
            <a:srgbClr val="E1EFFB"/>
          </a:solidFill>
          <a:ln w="76200">
            <a:solidFill>
              <a:srgbClr val="00B0F0"/>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6600">
              <a:solidFill>
                <a:schemeClr val="tx1"/>
              </a:solidFill>
            </a:endParaRPr>
          </a:p>
        </p:txBody>
      </p:sp>
      <p:sp>
        <p:nvSpPr>
          <p:cNvPr id="5" name="Hộp Văn bản 4">
            <a:extLst>
              <a:ext uri="{FF2B5EF4-FFF2-40B4-BE49-F238E27FC236}">
                <a16:creationId xmlns:a16="http://schemas.microsoft.com/office/drawing/2014/main" id="{D34EF486-64AB-D7B5-C625-51F823A5741F}"/>
              </a:ext>
            </a:extLst>
          </p:cNvPr>
          <p:cNvSpPr txBox="1"/>
          <p:nvPr/>
        </p:nvSpPr>
        <p:spPr>
          <a:xfrm>
            <a:off x="762000" y="5689213"/>
            <a:ext cx="6324600" cy="1200329"/>
          </a:xfrm>
          <a:prstGeom prst="rect">
            <a:avLst/>
          </a:prstGeom>
          <a:noFill/>
        </p:spPr>
        <p:txBody>
          <a:bodyPr wrap="square">
            <a:spAutoFit/>
          </a:bodyPr>
          <a:lstStyle/>
          <a:p>
            <a:r>
              <a:rPr lang="vi-VN" sz="7200" b="0" i="1">
                <a:solidFill>
                  <a:srgbClr val="000000"/>
                </a:solidFill>
                <a:effectLst/>
                <a:latin typeface="+mj-lt"/>
              </a:rPr>
              <a:t>Mùa xuân </a:t>
            </a:r>
            <a:r>
              <a:rPr lang="vi-VN" sz="7200" i="1">
                <a:solidFill>
                  <a:srgbClr val="FF0066"/>
                </a:solidFill>
                <a:latin typeface="+mj-lt"/>
                <a:cs typeface="Arial" panose="020B0604020202020204" pitchFamily="34" charset="0"/>
                <a:sym typeface="Wingdings" panose="05000000000000000000" pitchFamily="2" charset="2"/>
              </a:rPr>
              <a:t>đã về</a:t>
            </a:r>
            <a:r>
              <a:rPr lang="vi-VN" sz="7200" b="0" i="1">
                <a:solidFill>
                  <a:srgbClr val="000000"/>
                </a:solidFill>
                <a:effectLst/>
                <a:latin typeface="+mj-lt"/>
              </a:rPr>
              <a:t>.</a:t>
            </a:r>
            <a:endParaRPr lang="en-US" sz="7200"/>
          </a:p>
        </p:txBody>
      </p:sp>
      <p:sp>
        <p:nvSpPr>
          <p:cNvPr id="7" name="Hộp Văn bản 6">
            <a:extLst>
              <a:ext uri="{FF2B5EF4-FFF2-40B4-BE49-F238E27FC236}">
                <a16:creationId xmlns:a16="http://schemas.microsoft.com/office/drawing/2014/main" id="{5AF0666A-73A3-8F43-633E-8F54AEBA78E6}"/>
              </a:ext>
            </a:extLst>
          </p:cNvPr>
          <p:cNvSpPr txBox="1"/>
          <p:nvPr/>
        </p:nvSpPr>
        <p:spPr>
          <a:xfrm>
            <a:off x="7010400" y="5689213"/>
            <a:ext cx="10820400" cy="1200329"/>
          </a:xfrm>
          <a:prstGeom prst="rect">
            <a:avLst/>
          </a:prstGeom>
          <a:noFill/>
        </p:spPr>
        <p:txBody>
          <a:bodyPr wrap="square">
            <a:spAutoFit/>
          </a:bodyPr>
          <a:lstStyle/>
          <a:p>
            <a:r>
              <a:rPr lang="vi-VN" sz="7200" b="0" i="1">
                <a:solidFill>
                  <a:srgbClr val="FF0066"/>
                </a:solidFill>
                <a:effectLst/>
                <a:latin typeface="+mj-lt"/>
              </a:rPr>
              <a:t>Những tia nắng ấm áp</a:t>
            </a:r>
            <a:r>
              <a:rPr lang="vi-VN" sz="7200" b="0" i="1">
                <a:solidFill>
                  <a:srgbClr val="000000"/>
                </a:solidFill>
                <a:effectLst/>
                <a:latin typeface="+mj-lt"/>
              </a:rPr>
              <a:t> chiếu</a:t>
            </a:r>
            <a:endParaRPr lang="en-US" sz="7200"/>
          </a:p>
        </p:txBody>
      </p:sp>
      <p:sp>
        <p:nvSpPr>
          <p:cNvPr id="9" name="Hộp Văn bản 8">
            <a:extLst>
              <a:ext uri="{FF2B5EF4-FFF2-40B4-BE49-F238E27FC236}">
                <a16:creationId xmlns:a16="http://schemas.microsoft.com/office/drawing/2014/main" id="{0036782F-75A1-508B-4FF7-73A4FC23D103}"/>
              </a:ext>
            </a:extLst>
          </p:cNvPr>
          <p:cNvSpPr txBox="1"/>
          <p:nvPr/>
        </p:nvSpPr>
        <p:spPr>
          <a:xfrm>
            <a:off x="762000" y="6832998"/>
            <a:ext cx="5943600" cy="1200329"/>
          </a:xfrm>
          <a:prstGeom prst="rect">
            <a:avLst/>
          </a:prstGeom>
          <a:noFill/>
        </p:spPr>
        <p:txBody>
          <a:bodyPr wrap="square">
            <a:spAutoFit/>
          </a:bodyPr>
          <a:lstStyle/>
          <a:p>
            <a:r>
              <a:rPr lang="vi-VN" sz="7200" b="0" i="1">
                <a:solidFill>
                  <a:srgbClr val="000000"/>
                </a:solidFill>
                <a:effectLst/>
                <a:latin typeface="+mj-lt"/>
              </a:rPr>
              <a:t>xuống mặt đất.</a:t>
            </a:r>
            <a:endParaRPr lang="en-US" sz="7200"/>
          </a:p>
        </p:txBody>
      </p:sp>
      <p:sp>
        <p:nvSpPr>
          <p:cNvPr id="10" name="Hộp Văn bản 9">
            <a:extLst>
              <a:ext uri="{FF2B5EF4-FFF2-40B4-BE49-F238E27FC236}">
                <a16:creationId xmlns:a16="http://schemas.microsoft.com/office/drawing/2014/main" id="{7FC74A5E-25A6-6ECC-60CE-04CE4F8A1B72}"/>
              </a:ext>
            </a:extLst>
          </p:cNvPr>
          <p:cNvSpPr txBox="1"/>
          <p:nvPr/>
        </p:nvSpPr>
        <p:spPr>
          <a:xfrm>
            <a:off x="6362700" y="6832998"/>
            <a:ext cx="11772900" cy="1200329"/>
          </a:xfrm>
          <a:prstGeom prst="rect">
            <a:avLst/>
          </a:prstGeom>
          <a:noFill/>
        </p:spPr>
        <p:txBody>
          <a:bodyPr wrap="square">
            <a:spAutoFit/>
          </a:bodyPr>
          <a:lstStyle/>
          <a:p>
            <a:r>
              <a:rPr lang="vi-VN" sz="7200" b="0" i="1" spc="-60">
                <a:solidFill>
                  <a:srgbClr val="FF0066"/>
                </a:solidFill>
                <a:effectLst/>
                <a:latin typeface="+mj-lt"/>
              </a:rPr>
              <a:t>Bầy chim</a:t>
            </a:r>
            <a:r>
              <a:rPr lang="vi-VN" sz="7200" b="0" i="1" spc="-60">
                <a:solidFill>
                  <a:srgbClr val="000000"/>
                </a:solidFill>
                <a:effectLst/>
                <a:latin typeface="+mj-lt"/>
              </a:rPr>
              <a:t> hòa giọng ca véo von.</a:t>
            </a:r>
            <a:endParaRPr lang="en-US" sz="7200" spc="-60"/>
          </a:p>
        </p:txBody>
      </p:sp>
      <p:sp>
        <p:nvSpPr>
          <p:cNvPr id="11" name="Hộp Văn bản 10">
            <a:extLst>
              <a:ext uri="{FF2B5EF4-FFF2-40B4-BE49-F238E27FC236}">
                <a16:creationId xmlns:a16="http://schemas.microsoft.com/office/drawing/2014/main" id="{74F2B819-9C59-E522-34B2-0311F5291198}"/>
              </a:ext>
            </a:extLst>
          </p:cNvPr>
          <p:cNvSpPr txBox="1"/>
          <p:nvPr/>
        </p:nvSpPr>
        <p:spPr>
          <a:xfrm>
            <a:off x="762000" y="8040254"/>
            <a:ext cx="12877800" cy="1200329"/>
          </a:xfrm>
          <a:prstGeom prst="rect">
            <a:avLst/>
          </a:prstGeom>
          <a:noFill/>
        </p:spPr>
        <p:txBody>
          <a:bodyPr wrap="square">
            <a:spAutoFit/>
          </a:bodyPr>
          <a:lstStyle/>
          <a:p>
            <a:r>
              <a:rPr lang="vi-VN" sz="7200" i="1">
                <a:solidFill>
                  <a:srgbClr val="000000"/>
                </a:solidFill>
                <a:latin typeface="+mj-lt"/>
              </a:rPr>
              <a:t>Những khóm hoa </a:t>
            </a:r>
            <a:r>
              <a:rPr lang="vi-VN" sz="7200" i="1">
                <a:solidFill>
                  <a:srgbClr val="FF0066"/>
                </a:solidFill>
                <a:latin typeface="+mj-lt"/>
                <a:cs typeface="Arial" panose="020B0604020202020204" pitchFamily="34" charset="0"/>
                <a:sym typeface="Wingdings" panose="05000000000000000000" pitchFamily="2" charset="2"/>
              </a:rPr>
              <a:t>đua nhau nở rộ</a:t>
            </a:r>
            <a:r>
              <a:rPr lang="vi-VN" sz="7200" i="1">
                <a:solidFill>
                  <a:srgbClr val="FF0066"/>
                </a:solidFill>
                <a:latin typeface="+mj-lt"/>
              </a:rPr>
              <a:t>.</a:t>
            </a:r>
            <a:endParaRPr lang="en-US" sz="7200">
              <a:solidFill>
                <a:srgbClr val="FF0066"/>
              </a:solidFill>
              <a:latin typeface="+mj-lt"/>
            </a:endParaRPr>
          </a:p>
        </p:txBody>
      </p:sp>
    </p:spTree>
    <p:extLst>
      <p:ext uri="{BB962C8B-B14F-4D97-AF65-F5344CB8AC3E}">
        <p14:creationId xmlns:p14="http://schemas.microsoft.com/office/powerpoint/2010/main" val="168586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524000" y="4000500"/>
            <a:ext cx="14554200" cy="4154984"/>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8800" b="1" cap="none" spc="0">
                <a:ln w="0"/>
                <a:solidFill>
                  <a:srgbClr val="FFFF00"/>
                </a:solidFill>
                <a:effectLst>
                  <a:outerShdw blurRad="38100" dist="19050" dir="2700000" algn="tl" rotWithShape="0">
                    <a:schemeClr val="dk1">
                      <a:alpha val="40000"/>
                    </a:schemeClr>
                  </a:outerShdw>
                </a:effectLst>
              </a:rPr>
              <a:t>Hoạt động 1: </a:t>
            </a:r>
          </a:p>
          <a:p>
            <a:pPr algn="ctr"/>
            <a:r>
              <a:rPr lang="vi-VN" sz="8800" b="1" cap="none" spc="0">
                <a:ln w="0"/>
                <a:solidFill>
                  <a:schemeClr val="bg1"/>
                </a:solidFill>
                <a:effectLst>
                  <a:outerShdw blurRad="38100" dist="19050" dir="2700000" algn="tl" rotWithShape="0">
                    <a:schemeClr val="dk1">
                      <a:alpha val="40000"/>
                    </a:schemeClr>
                  </a:outerShdw>
                </a:effectLst>
              </a:rPr>
              <a:t>Hình thành khái niệm thành phần chính của câu</a:t>
            </a:r>
          </a:p>
        </p:txBody>
      </p:sp>
    </p:spTree>
    <p:extLst>
      <p:ext uri="{BB962C8B-B14F-4D97-AF65-F5344CB8AC3E}">
        <p14:creationId xmlns:p14="http://schemas.microsoft.com/office/powerpoint/2010/main" val="3513449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 1. Từ ngữ in đậm trong mỗi câu sau trả lời cho câu hỏi nào dưới đây?</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xmln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CD87D6B6-3C24-4E13-2630-277512EF831D}"/>
              </a:ext>
            </a:extLst>
          </p:cNvPr>
          <p:cNvSpPr/>
          <p:nvPr/>
        </p:nvSpPr>
        <p:spPr>
          <a:xfrm>
            <a:off x="2305050" y="2591936"/>
            <a:ext cx="3505200" cy="1007604"/>
          </a:xfrm>
          <a:custGeom>
            <a:avLst/>
            <a:gdLst>
              <a:gd name="connsiteX0" fmla="*/ 0 w 3505200"/>
              <a:gd name="connsiteY0" fmla="*/ 0 h 1007604"/>
              <a:gd name="connsiteX1" fmla="*/ 619252 w 3505200"/>
              <a:gd name="connsiteY1" fmla="*/ 0 h 1007604"/>
              <a:gd name="connsiteX2" fmla="*/ 1133348 w 3505200"/>
              <a:gd name="connsiteY2" fmla="*/ 0 h 1007604"/>
              <a:gd name="connsiteX3" fmla="*/ 1682496 w 3505200"/>
              <a:gd name="connsiteY3" fmla="*/ 0 h 1007604"/>
              <a:gd name="connsiteX4" fmla="*/ 2336800 w 3505200"/>
              <a:gd name="connsiteY4" fmla="*/ 0 h 1007604"/>
              <a:gd name="connsiteX5" fmla="*/ 2921000 w 3505200"/>
              <a:gd name="connsiteY5" fmla="*/ 0 h 1007604"/>
              <a:gd name="connsiteX6" fmla="*/ 3505200 w 3505200"/>
              <a:gd name="connsiteY6" fmla="*/ 0 h 1007604"/>
              <a:gd name="connsiteX7" fmla="*/ 3505200 w 3505200"/>
              <a:gd name="connsiteY7" fmla="*/ 493726 h 1007604"/>
              <a:gd name="connsiteX8" fmla="*/ 3505200 w 3505200"/>
              <a:gd name="connsiteY8" fmla="*/ 1007604 h 1007604"/>
              <a:gd name="connsiteX9" fmla="*/ 2991104 w 3505200"/>
              <a:gd name="connsiteY9" fmla="*/ 1007604 h 1007604"/>
              <a:gd name="connsiteX10" fmla="*/ 2477008 w 3505200"/>
              <a:gd name="connsiteY10" fmla="*/ 1007604 h 1007604"/>
              <a:gd name="connsiteX11" fmla="*/ 1997964 w 3505200"/>
              <a:gd name="connsiteY11" fmla="*/ 1007604 h 1007604"/>
              <a:gd name="connsiteX12" fmla="*/ 1448816 w 3505200"/>
              <a:gd name="connsiteY12" fmla="*/ 1007604 h 1007604"/>
              <a:gd name="connsiteX13" fmla="*/ 934720 w 3505200"/>
              <a:gd name="connsiteY13" fmla="*/ 1007604 h 1007604"/>
              <a:gd name="connsiteX14" fmla="*/ 0 w 3505200"/>
              <a:gd name="connsiteY14" fmla="*/ 1007604 h 1007604"/>
              <a:gd name="connsiteX15" fmla="*/ 0 w 3505200"/>
              <a:gd name="connsiteY15" fmla="*/ 503802 h 1007604"/>
              <a:gd name="connsiteX16" fmla="*/ 0 w 3505200"/>
              <a:gd name="connsiteY16"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5200" h="1007604" fill="none" extrusionOk="0">
                <a:moveTo>
                  <a:pt x="0" y="0"/>
                </a:moveTo>
                <a:cubicBezTo>
                  <a:pt x="264356" y="-11718"/>
                  <a:pt x="317934" y="-3284"/>
                  <a:pt x="619252" y="0"/>
                </a:cubicBezTo>
                <a:cubicBezTo>
                  <a:pt x="920570" y="3284"/>
                  <a:pt x="972971" y="6434"/>
                  <a:pt x="1133348" y="0"/>
                </a:cubicBezTo>
                <a:cubicBezTo>
                  <a:pt x="1293725" y="-6434"/>
                  <a:pt x="1516180" y="-8025"/>
                  <a:pt x="1682496" y="0"/>
                </a:cubicBezTo>
                <a:cubicBezTo>
                  <a:pt x="1848812" y="8025"/>
                  <a:pt x="2194489" y="14866"/>
                  <a:pt x="2336800" y="0"/>
                </a:cubicBezTo>
                <a:cubicBezTo>
                  <a:pt x="2479111" y="-14866"/>
                  <a:pt x="2638697" y="12379"/>
                  <a:pt x="2921000" y="0"/>
                </a:cubicBezTo>
                <a:cubicBezTo>
                  <a:pt x="3203303" y="-12379"/>
                  <a:pt x="3252967" y="20393"/>
                  <a:pt x="3505200" y="0"/>
                </a:cubicBezTo>
                <a:cubicBezTo>
                  <a:pt x="3483426" y="179536"/>
                  <a:pt x="3512935" y="269614"/>
                  <a:pt x="3505200" y="493726"/>
                </a:cubicBezTo>
                <a:cubicBezTo>
                  <a:pt x="3497465" y="717838"/>
                  <a:pt x="3499196" y="868001"/>
                  <a:pt x="3505200" y="1007604"/>
                </a:cubicBezTo>
                <a:cubicBezTo>
                  <a:pt x="3261038" y="989721"/>
                  <a:pt x="3123446" y="984154"/>
                  <a:pt x="2991104" y="1007604"/>
                </a:cubicBezTo>
                <a:cubicBezTo>
                  <a:pt x="2858762" y="1031054"/>
                  <a:pt x="2698242" y="1013231"/>
                  <a:pt x="2477008" y="1007604"/>
                </a:cubicBezTo>
                <a:cubicBezTo>
                  <a:pt x="2255774" y="1001977"/>
                  <a:pt x="2221847" y="983723"/>
                  <a:pt x="1997964" y="1007604"/>
                </a:cubicBezTo>
                <a:cubicBezTo>
                  <a:pt x="1774081" y="1031485"/>
                  <a:pt x="1657771" y="1019067"/>
                  <a:pt x="1448816" y="1007604"/>
                </a:cubicBezTo>
                <a:cubicBezTo>
                  <a:pt x="1239861" y="996141"/>
                  <a:pt x="1141604" y="993414"/>
                  <a:pt x="934720" y="1007604"/>
                </a:cubicBezTo>
                <a:cubicBezTo>
                  <a:pt x="727836" y="1021794"/>
                  <a:pt x="279909" y="1053530"/>
                  <a:pt x="0" y="1007604"/>
                </a:cubicBezTo>
                <a:cubicBezTo>
                  <a:pt x="-5245" y="851071"/>
                  <a:pt x="-10910" y="717575"/>
                  <a:pt x="0" y="503802"/>
                </a:cubicBezTo>
                <a:cubicBezTo>
                  <a:pt x="10910" y="290029"/>
                  <a:pt x="5189" y="102654"/>
                  <a:pt x="0" y="0"/>
                </a:cubicBezTo>
                <a:close/>
              </a:path>
              <a:path w="3505200" h="1007604" stroke="0" extrusionOk="0">
                <a:moveTo>
                  <a:pt x="0" y="0"/>
                </a:moveTo>
                <a:cubicBezTo>
                  <a:pt x="221746" y="6364"/>
                  <a:pt x="435268" y="-4147"/>
                  <a:pt x="654304" y="0"/>
                </a:cubicBezTo>
                <a:cubicBezTo>
                  <a:pt x="873340" y="4147"/>
                  <a:pt x="952126" y="-22318"/>
                  <a:pt x="1168400" y="0"/>
                </a:cubicBezTo>
                <a:cubicBezTo>
                  <a:pt x="1384674" y="22318"/>
                  <a:pt x="1447425" y="23271"/>
                  <a:pt x="1717548" y="0"/>
                </a:cubicBezTo>
                <a:cubicBezTo>
                  <a:pt x="1987671" y="-23271"/>
                  <a:pt x="1999518" y="6798"/>
                  <a:pt x="2231644" y="0"/>
                </a:cubicBezTo>
                <a:cubicBezTo>
                  <a:pt x="2463770" y="-6798"/>
                  <a:pt x="2531815" y="-2895"/>
                  <a:pt x="2710688" y="0"/>
                </a:cubicBezTo>
                <a:cubicBezTo>
                  <a:pt x="2889561" y="2895"/>
                  <a:pt x="3252330" y="-27667"/>
                  <a:pt x="3505200" y="0"/>
                </a:cubicBezTo>
                <a:cubicBezTo>
                  <a:pt x="3503860" y="97739"/>
                  <a:pt x="3491930" y="291671"/>
                  <a:pt x="3505200" y="473574"/>
                </a:cubicBezTo>
                <a:cubicBezTo>
                  <a:pt x="3518470" y="655477"/>
                  <a:pt x="3523955" y="807472"/>
                  <a:pt x="3505200" y="1007604"/>
                </a:cubicBezTo>
                <a:cubicBezTo>
                  <a:pt x="3219783" y="1034291"/>
                  <a:pt x="3120936" y="1029938"/>
                  <a:pt x="2921000" y="1007604"/>
                </a:cubicBezTo>
                <a:cubicBezTo>
                  <a:pt x="2721064" y="985270"/>
                  <a:pt x="2504551" y="1008344"/>
                  <a:pt x="2371852" y="1007604"/>
                </a:cubicBezTo>
                <a:cubicBezTo>
                  <a:pt x="2239153" y="1006864"/>
                  <a:pt x="2031094" y="993934"/>
                  <a:pt x="1892808" y="1007604"/>
                </a:cubicBezTo>
                <a:cubicBezTo>
                  <a:pt x="1754522" y="1021274"/>
                  <a:pt x="1527223" y="982483"/>
                  <a:pt x="1308608" y="1007604"/>
                </a:cubicBezTo>
                <a:cubicBezTo>
                  <a:pt x="1089993" y="1032725"/>
                  <a:pt x="1005451" y="1014677"/>
                  <a:pt x="829564" y="1007604"/>
                </a:cubicBezTo>
                <a:cubicBezTo>
                  <a:pt x="653677" y="1000531"/>
                  <a:pt x="239277" y="1038345"/>
                  <a:pt x="0" y="1007604"/>
                </a:cubicBezTo>
                <a:cubicBezTo>
                  <a:pt x="11425" y="802242"/>
                  <a:pt x="-19464" y="704830"/>
                  <a:pt x="0" y="483650"/>
                </a:cubicBezTo>
                <a:cubicBezTo>
                  <a:pt x="19464" y="262470"/>
                  <a:pt x="3258" y="213673"/>
                  <a:pt x="0" y="0"/>
                </a:cubicBezTo>
                <a:close/>
              </a:path>
            </a:pathLst>
          </a:custGeom>
          <a:solidFill>
            <a:srgbClr val="F8E6EE"/>
          </a:solidFill>
          <a:ln w="76200">
            <a:solidFill>
              <a:srgbClr val="FF0066"/>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a:solidFill>
                  <a:schemeClr val="tx1"/>
                </a:solidFill>
              </a:rPr>
              <a:t>Cái gì?</a:t>
            </a:r>
            <a:endParaRPr lang="en-US" sz="6600">
              <a:solidFill>
                <a:schemeClr val="tx1"/>
              </a:solidFill>
            </a:endParaRPr>
          </a:p>
        </p:txBody>
      </p:sp>
      <p:sp>
        <p:nvSpPr>
          <p:cNvPr id="8" name="Hình chữ nhật 7">
            <a:extLst>
              <a:ext uri="{FF2B5EF4-FFF2-40B4-BE49-F238E27FC236}">
                <a16:creationId xmlns:a16="http://schemas.microsoft.com/office/drawing/2014/main" id="{6A2290DA-DBFF-5C08-E496-DFE461B1FA25}"/>
              </a:ext>
            </a:extLst>
          </p:cNvPr>
          <p:cNvSpPr/>
          <p:nvPr/>
        </p:nvSpPr>
        <p:spPr>
          <a:xfrm>
            <a:off x="8115300" y="2591936"/>
            <a:ext cx="3505200" cy="1007604"/>
          </a:xfrm>
          <a:custGeom>
            <a:avLst/>
            <a:gdLst>
              <a:gd name="connsiteX0" fmla="*/ 0 w 3505200"/>
              <a:gd name="connsiteY0" fmla="*/ 0 h 1007604"/>
              <a:gd name="connsiteX1" fmla="*/ 619252 w 3505200"/>
              <a:gd name="connsiteY1" fmla="*/ 0 h 1007604"/>
              <a:gd name="connsiteX2" fmla="*/ 1133348 w 3505200"/>
              <a:gd name="connsiteY2" fmla="*/ 0 h 1007604"/>
              <a:gd name="connsiteX3" fmla="*/ 1682496 w 3505200"/>
              <a:gd name="connsiteY3" fmla="*/ 0 h 1007604"/>
              <a:gd name="connsiteX4" fmla="*/ 2336800 w 3505200"/>
              <a:gd name="connsiteY4" fmla="*/ 0 h 1007604"/>
              <a:gd name="connsiteX5" fmla="*/ 2921000 w 3505200"/>
              <a:gd name="connsiteY5" fmla="*/ 0 h 1007604"/>
              <a:gd name="connsiteX6" fmla="*/ 3505200 w 3505200"/>
              <a:gd name="connsiteY6" fmla="*/ 0 h 1007604"/>
              <a:gd name="connsiteX7" fmla="*/ 3505200 w 3505200"/>
              <a:gd name="connsiteY7" fmla="*/ 493726 h 1007604"/>
              <a:gd name="connsiteX8" fmla="*/ 3505200 w 3505200"/>
              <a:gd name="connsiteY8" fmla="*/ 1007604 h 1007604"/>
              <a:gd name="connsiteX9" fmla="*/ 2991104 w 3505200"/>
              <a:gd name="connsiteY9" fmla="*/ 1007604 h 1007604"/>
              <a:gd name="connsiteX10" fmla="*/ 2477008 w 3505200"/>
              <a:gd name="connsiteY10" fmla="*/ 1007604 h 1007604"/>
              <a:gd name="connsiteX11" fmla="*/ 1997964 w 3505200"/>
              <a:gd name="connsiteY11" fmla="*/ 1007604 h 1007604"/>
              <a:gd name="connsiteX12" fmla="*/ 1448816 w 3505200"/>
              <a:gd name="connsiteY12" fmla="*/ 1007604 h 1007604"/>
              <a:gd name="connsiteX13" fmla="*/ 934720 w 3505200"/>
              <a:gd name="connsiteY13" fmla="*/ 1007604 h 1007604"/>
              <a:gd name="connsiteX14" fmla="*/ 0 w 3505200"/>
              <a:gd name="connsiteY14" fmla="*/ 1007604 h 1007604"/>
              <a:gd name="connsiteX15" fmla="*/ 0 w 3505200"/>
              <a:gd name="connsiteY15" fmla="*/ 503802 h 1007604"/>
              <a:gd name="connsiteX16" fmla="*/ 0 w 3505200"/>
              <a:gd name="connsiteY16"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5200" h="1007604" fill="none" extrusionOk="0">
                <a:moveTo>
                  <a:pt x="0" y="0"/>
                </a:moveTo>
                <a:cubicBezTo>
                  <a:pt x="264356" y="-11718"/>
                  <a:pt x="317934" y="-3284"/>
                  <a:pt x="619252" y="0"/>
                </a:cubicBezTo>
                <a:cubicBezTo>
                  <a:pt x="920570" y="3284"/>
                  <a:pt x="972971" y="6434"/>
                  <a:pt x="1133348" y="0"/>
                </a:cubicBezTo>
                <a:cubicBezTo>
                  <a:pt x="1293725" y="-6434"/>
                  <a:pt x="1516180" y="-8025"/>
                  <a:pt x="1682496" y="0"/>
                </a:cubicBezTo>
                <a:cubicBezTo>
                  <a:pt x="1848812" y="8025"/>
                  <a:pt x="2194489" y="14866"/>
                  <a:pt x="2336800" y="0"/>
                </a:cubicBezTo>
                <a:cubicBezTo>
                  <a:pt x="2479111" y="-14866"/>
                  <a:pt x="2638697" y="12379"/>
                  <a:pt x="2921000" y="0"/>
                </a:cubicBezTo>
                <a:cubicBezTo>
                  <a:pt x="3203303" y="-12379"/>
                  <a:pt x="3252967" y="20393"/>
                  <a:pt x="3505200" y="0"/>
                </a:cubicBezTo>
                <a:cubicBezTo>
                  <a:pt x="3483426" y="179536"/>
                  <a:pt x="3512935" y="269614"/>
                  <a:pt x="3505200" y="493726"/>
                </a:cubicBezTo>
                <a:cubicBezTo>
                  <a:pt x="3497465" y="717838"/>
                  <a:pt x="3499196" y="868001"/>
                  <a:pt x="3505200" y="1007604"/>
                </a:cubicBezTo>
                <a:cubicBezTo>
                  <a:pt x="3261038" y="989721"/>
                  <a:pt x="3123446" y="984154"/>
                  <a:pt x="2991104" y="1007604"/>
                </a:cubicBezTo>
                <a:cubicBezTo>
                  <a:pt x="2858762" y="1031054"/>
                  <a:pt x="2698242" y="1013231"/>
                  <a:pt x="2477008" y="1007604"/>
                </a:cubicBezTo>
                <a:cubicBezTo>
                  <a:pt x="2255774" y="1001977"/>
                  <a:pt x="2221847" y="983723"/>
                  <a:pt x="1997964" y="1007604"/>
                </a:cubicBezTo>
                <a:cubicBezTo>
                  <a:pt x="1774081" y="1031485"/>
                  <a:pt x="1657771" y="1019067"/>
                  <a:pt x="1448816" y="1007604"/>
                </a:cubicBezTo>
                <a:cubicBezTo>
                  <a:pt x="1239861" y="996141"/>
                  <a:pt x="1141604" y="993414"/>
                  <a:pt x="934720" y="1007604"/>
                </a:cubicBezTo>
                <a:cubicBezTo>
                  <a:pt x="727836" y="1021794"/>
                  <a:pt x="279909" y="1053530"/>
                  <a:pt x="0" y="1007604"/>
                </a:cubicBezTo>
                <a:cubicBezTo>
                  <a:pt x="-5245" y="851071"/>
                  <a:pt x="-10910" y="717575"/>
                  <a:pt x="0" y="503802"/>
                </a:cubicBezTo>
                <a:cubicBezTo>
                  <a:pt x="10910" y="290029"/>
                  <a:pt x="5189" y="102654"/>
                  <a:pt x="0" y="0"/>
                </a:cubicBezTo>
                <a:close/>
              </a:path>
              <a:path w="3505200" h="1007604" stroke="0" extrusionOk="0">
                <a:moveTo>
                  <a:pt x="0" y="0"/>
                </a:moveTo>
                <a:cubicBezTo>
                  <a:pt x="221746" y="6364"/>
                  <a:pt x="435268" y="-4147"/>
                  <a:pt x="654304" y="0"/>
                </a:cubicBezTo>
                <a:cubicBezTo>
                  <a:pt x="873340" y="4147"/>
                  <a:pt x="952126" y="-22318"/>
                  <a:pt x="1168400" y="0"/>
                </a:cubicBezTo>
                <a:cubicBezTo>
                  <a:pt x="1384674" y="22318"/>
                  <a:pt x="1447425" y="23271"/>
                  <a:pt x="1717548" y="0"/>
                </a:cubicBezTo>
                <a:cubicBezTo>
                  <a:pt x="1987671" y="-23271"/>
                  <a:pt x="1999518" y="6798"/>
                  <a:pt x="2231644" y="0"/>
                </a:cubicBezTo>
                <a:cubicBezTo>
                  <a:pt x="2463770" y="-6798"/>
                  <a:pt x="2531815" y="-2895"/>
                  <a:pt x="2710688" y="0"/>
                </a:cubicBezTo>
                <a:cubicBezTo>
                  <a:pt x="2889561" y="2895"/>
                  <a:pt x="3252330" y="-27667"/>
                  <a:pt x="3505200" y="0"/>
                </a:cubicBezTo>
                <a:cubicBezTo>
                  <a:pt x="3503860" y="97739"/>
                  <a:pt x="3491930" y="291671"/>
                  <a:pt x="3505200" y="473574"/>
                </a:cubicBezTo>
                <a:cubicBezTo>
                  <a:pt x="3518470" y="655477"/>
                  <a:pt x="3523955" y="807472"/>
                  <a:pt x="3505200" y="1007604"/>
                </a:cubicBezTo>
                <a:cubicBezTo>
                  <a:pt x="3219783" y="1034291"/>
                  <a:pt x="3120936" y="1029938"/>
                  <a:pt x="2921000" y="1007604"/>
                </a:cubicBezTo>
                <a:cubicBezTo>
                  <a:pt x="2721064" y="985270"/>
                  <a:pt x="2504551" y="1008344"/>
                  <a:pt x="2371852" y="1007604"/>
                </a:cubicBezTo>
                <a:cubicBezTo>
                  <a:pt x="2239153" y="1006864"/>
                  <a:pt x="2031094" y="993934"/>
                  <a:pt x="1892808" y="1007604"/>
                </a:cubicBezTo>
                <a:cubicBezTo>
                  <a:pt x="1754522" y="1021274"/>
                  <a:pt x="1527223" y="982483"/>
                  <a:pt x="1308608" y="1007604"/>
                </a:cubicBezTo>
                <a:cubicBezTo>
                  <a:pt x="1089993" y="1032725"/>
                  <a:pt x="1005451" y="1014677"/>
                  <a:pt x="829564" y="1007604"/>
                </a:cubicBezTo>
                <a:cubicBezTo>
                  <a:pt x="653677" y="1000531"/>
                  <a:pt x="239277" y="1038345"/>
                  <a:pt x="0" y="1007604"/>
                </a:cubicBezTo>
                <a:cubicBezTo>
                  <a:pt x="11425" y="802242"/>
                  <a:pt x="-19464" y="704830"/>
                  <a:pt x="0" y="483650"/>
                </a:cubicBezTo>
                <a:cubicBezTo>
                  <a:pt x="19464" y="262470"/>
                  <a:pt x="3258" y="213673"/>
                  <a:pt x="0" y="0"/>
                </a:cubicBezTo>
                <a:close/>
              </a:path>
            </a:pathLst>
          </a:custGeom>
          <a:solidFill>
            <a:srgbClr val="E1EFFB"/>
          </a:solidFill>
          <a:ln w="76200">
            <a:solidFill>
              <a:srgbClr val="00B0F0"/>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a:solidFill>
                  <a:schemeClr val="tx1"/>
                </a:solidFill>
              </a:rPr>
              <a:t>Con gì?</a:t>
            </a:r>
            <a:endParaRPr lang="en-US" sz="6600">
              <a:solidFill>
                <a:schemeClr val="tx1"/>
              </a:solidFill>
            </a:endParaRPr>
          </a:p>
        </p:txBody>
      </p:sp>
      <p:sp>
        <p:nvSpPr>
          <p:cNvPr id="9" name="Hình chữ nhật 8">
            <a:extLst>
              <a:ext uri="{FF2B5EF4-FFF2-40B4-BE49-F238E27FC236}">
                <a16:creationId xmlns:a16="http://schemas.microsoft.com/office/drawing/2014/main" id="{B5F91C8E-82B2-81DC-A0C5-5A7CA3C2BFA3}"/>
              </a:ext>
            </a:extLst>
          </p:cNvPr>
          <p:cNvSpPr/>
          <p:nvPr/>
        </p:nvSpPr>
        <p:spPr>
          <a:xfrm>
            <a:off x="13925550" y="2591936"/>
            <a:ext cx="2057400" cy="1007604"/>
          </a:xfrm>
          <a:custGeom>
            <a:avLst/>
            <a:gdLst>
              <a:gd name="connsiteX0" fmla="*/ 0 w 2057400"/>
              <a:gd name="connsiteY0" fmla="*/ 0 h 1007604"/>
              <a:gd name="connsiteX1" fmla="*/ 685800 w 2057400"/>
              <a:gd name="connsiteY1" fmla="*/ 0 h 1007604"/>
              <a:gd name="connsiteX2" fmla="*/ 1351026 w 2057400"/>
              <a:gd name="connsiteY2" fmla="*/ 0 h 1007604"/>
              <a:gd name="connsiteX3" fmla="*/ 2057400 w 2057400"/>
              <a:gd name="connsiteY3" fmla="*/ 0 h 1007604"/>
              <a:gd name="connsiteX4" fmla="*/ 2057400 w 2057400"/>
              <a:gd name="connsiteY4" fmla="*/ 483650 h 1007604"/>
              <a:gd name="connsiteX5" fmla="*/ 2057400 w 2057400"/>
              <a:gd name="connsiteY5" fmla="*/ 1007604 h 1007604"/>
              <a:gd name="connsiteX6" fmla="*/ 1371600 w 2057400"/>
              <a:gd name="connsiteY6" fmla="*/ 1007604 h 1007604"/>
              <a:gd name="connsiteX7" fmla="*/ 644652 w 2057400"/>
              <a:gd name="connsiteY7" fmla="*/ 1007604 h 1007604"/>
              <a:gd name="connsiteX8" fmla="*/ 0 w 2057400"/>
              <a:gd name="connsiteY8" fmla="*/ 1007604 h 1007604"/>
              <a:gd name="connsiteX9" fmla="*/ 0 w 2057400"/>
              <a:gd name="connsiteY9" fmla="*/ 534030 h 1007604"/>
              <a:gd name="connsiteX10" fmla="*/ 0 w 2057400"/>
              <a:gd name="connsiteY10"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1007604" fill="none" extrusionOk="0">
                <a:moveTo>
                  <a:pt x="0" y="0"/>
                </a:moveTo>
                <a:cubicBezTo>
                  <a:pt x="138452" y="16916"/>
                  <a:pt x="361759" y="27588"/>
                  <a:pt x="685800" y="0"/>
                </a:cubicBezTo>
                <a:cubicBezTo>
                  <a:pt x="1009841" y="-27588"/>
                  <a:pt x="1036718" y="-7214"/>
                  <a:pt x="1351026" y="0"/>
                </a:cubicBezTo>
                <a:cubicBezTo>
                  <a:pt x="1665334" y="7214"/>
                  <a:pt x="1847035" y="31619"/>
                  <a:pt x="2057400" y="0"/>
                </a:cubicBezTo>
                <a:cubicBezTo>
                  <a:pt x="2078489" y="105190"/>
                  <a:pt x="2043752" y="316834"/>
                  <a:pt x="2057400" y="483650"/>
                </a:cubicBezTo>
                <a:cubicBezTo>
                  <a:pt x="2071049" y="650466"/>
                  <a:pt x="2061866" y="876953"/>
                  <a:pt x="2057400" y="1007604"/>
                </a:cubicBezTo>
                <a:cubicBezTo>
                  <a:pt x="1734866" y="1007927"/>
                  <a:pt x="1564450" y="1020155"/>
                  <a:pt x="1371600" y="1007604"/>
                </a:cubicBezTo>
                <a:cubicBezTo>
                  <a:pt x="1178750" y="995053"/>
                  <a:pt x="900114" y="993289"/>
                  <a:pt x="644652" y="1007604"/>
                </a:cubicBezTo>
                <a:cubicBezTo>
                  <a:pt x="389190" y="1021919"/>
                  <a:pt x="295077" y="983338"/>
                  <a:pt x="0" y="1007604"/>
                </a:cubicBezTo>
                <a:cubicBezTo>
                  <a:pt x="14226" y="783078"/>
                  <a:pt x="11944" y="702195"/>
                  <a:pt x="0" y="534030"/>
                </a:cubicBezTo>
                <a:cubicBezTo>
                  <a:pt x="-11944" y="365865"/>
                  <a:pt x="1338" y="128611"/>
                  <a:pt x="0" y="0"/>
                </a:cubicBezTo>
                <a:close/>
              </a:path>
              <a:path w="2057400" h="1007604" stroke="0" extrusionOk="0">
                <a:moveTo>
                  <a:pt x="0" y="0"/>
                </a:moveTo>
                <a:cubicBezTo>
                  <a:pt x="320174" y="33821"/>
                  <a:pt x="387894" y="-22968"/>
                  <a:pt x="726948" y="0"/>
                </a:cubicBezTo>
                <a:cubicBezTo>
                  <a:pt x="1066002" y="22968"/>
                  <a:pt x="1198800" y="-296"/>
                  <a:pt x="1371600" y="0"/>
                </a:cubicBezTo>
                <a:cubicBezTo>
                  <a:pt x="1544400" y="296"/>
                  <a:pt x="1770197" y="-7133"/>
                  <a:pt x="2057400" y="0"/>
                </a:cubicBezTo>
                <a:cubicBezTo>
                  <a:pt x="2076403" y="175541"/>
                  <a:pt x="2046578" y="290037"/>
                  <a:pt x="2057400" y="483650"/>
                </a:cubicBezTo>
                <a:cubicBezTo>
                  <a:pt x="2068223" y="677263"/>
                  <a:pt x="2073001" y="802497"/>
                  <a:pt x="2057400" y="1007604"/>
                </a:cubicBezTo>
                <a:cubicBezTo>
                  <a:pt x="1788837" y="1020423"/>
                  <a:pt x="1605983" y="1032528"/>
                  <a:pt x="1412748" y="1007604"/>
                </a:cubicBezTo>
                <a:cubicBezTo>
                  <a:pt x="1219513" y="982680"/>
                  <a:pt x="902063" y="973205"/>
                  <a:pt x="685800" y="1007604"/>
                </a:cubicBezTo>
                <a:cubicBezTo>
                  <a:pt x="469537" y="1042003"/>
                  <a:pt x="231421" y="1002987"/>
                  <a:pt x="0" y="1007604"/>
                </a:cubicBezTo>
                <a:cubicBezTo>
                  <a:pt x="-20431" y="765447"/>
                  <a:pt x="6626" y="754031"/>
                  <a:pt x="0" y="503802"/>
                </a:cubicBezTo>
                <a:cubicBezTo>
                  <a:pt x="-6626" y="253573"/>
                  <a:pt x="1036" y="148835"/>
                  <a:pt x="0" y="0"/>
                </a:cubicBezTo>
                <a:close/>
              </a:path>
            </a:pathLst>
          </a:custGeom>
          <a:solidFill>
            <a:srgbClr val="FAF4E5"/>
          </a:solidFill>
          <a:ln w="76200">
            <a:solidFill>
              <a:srgbClr val="FFC000"/>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a:solidFill>
                  <a:schemeClr val="tx1"/>
                </a:solidFill>
              </a:rPr>
              <a:t>Ai?</a:t>
            </a:r>
            <a:endParaRPr lang="en-US" sz="6600">
              <a:solidFill>
                <a:schemeClr val="tx1"/>
              </a:solidFill>
            </a:endParaRPr>
          </a:p>
        </p:txBody>
      </p:sp>
      <p:sp>
        <p:nvSpPr>
          <p:cNvPr id="10" name="Hộp Văn bản 9">
            <a:extLst>
              <a:ext uri="{FF2B5EF4-FFF2-40B4-BE49-F238E27FC236}">
                <a16:creationId xmlns:a16="http://schemas.microsoft.com/office/drawing/2014/main" id="{0A0D52D1-66D7-1002-8BFF-77FB0FD6D85C}"/>
              </a:ext>
            </a:extLst>
          </p:cNvPr>
          <p:cNvSpPr txBox="1"/>
          <p:nvPr/>
        </p:nvSpPr>
        <p:spPr>
          <a:xfrm>
            <a:off x="-76200" y="3924300"/>
            <a:ext cx="18516600" cy="1107996"/>
          </a:xfrm>
          <a:prstGeom prst="rect">
            <a:avLst/>
          </a:prstGeom>
          <a:noFill/>
        </p:spPr>
        <p:txBody>
          <a:bodyPr wrap="square">
            <a:spAutoFit/>
          </a:bodyPr>
          <a:lstStyle/>
          <a:p>
            <a:r>
              <a:rPr lang="vi-VN" sz="6600" spc="-100">
                <a:latin typeface="Arial" panose="020B0604020202020204" pitchFamily="34" charset="0"/>
                <a:cs typeface="Arial" panose="020B0604020202020204" pitchFamily="34" charset="0"/>
              </a:rPr>
              <a:t>a. </a:t>
            </a:r>
            <a:r>
              <a:rPr lang="vi-VN" sz="6600" b="1" spc="-100">
                <a:latin typeface="Arial" panose="020B0604020202020204" pitchFamily="34" charset="0"/>
                <a:cs typeface="Arial" panose="020B0604020202020204" pitchFamily="34" charset="0"/>
              </a:rPr>
              <a:t>Người thợ</a:t>
            </a:r>
            <a:r>
              <a:rPr lang="vi-VN" sz="6600" spc="-100">
                <a:latin typeface="Arial" panose="020B0604020202020204" pitchFamily="34" charset="0"/>
                <a:cs typeface="Arial" panose="020B0604020202020204" pitchFamily="34" charset="0"/>
              </a:rPr>
              <a:t> đang xây dựng trạm phát sóng mới.</a:t>
            </a:r>
            <a:endParaRPr lang="en-US" sz="6600" spc="-10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11CCEC0E-5D2C-2E6D-C7B3-2AA19EB0B4F2}"/>
              </a:ext>
            </a:extLst>
          </p:cNvPr>
          <p:cNvSpPr txBox="1"/>
          <p:nvPr/>
        </p:nvSpPr>
        <p:spPr>
          <a:xfrm>
            <a:off x="-76200" y="5829300"/>
            <a:ext cx="18516600" cy="1107996"/>
          </a:xfrm>
          <a:prstGeom prst="rect">
            <a:avLst/>
          </a:prstGeom>
          <a:noFill/>
        </p:spPr>
        <p:txBody>
          <a:bodyPr wrap="square">
            <a:spAutoFit/>
          </a:bodyPr>
          <a:lstStyle/>
          <a:p>
            <a:r>
              <a:rPr lang="vi-VN" sz="6600" spc="-100">
                <a:latin typeface="Arial" panose="020B0604020202020204" pitchFamily="34" charset="0"/>
                <a:cs typeface="Arial" panose="020B0604020202020204" pitchFamily="34" charset="0"/>
              </a:rPr>
              <a:t>b. </a:t>
            </a:r>
            <a:r>
              <a:rPr lang="vi-VN" sz="6600" b="1" spc="-100">
                <a:latin typeface="Arial" panose="020B0604020202020204" pitchFamily="34" charset="0"/>
                <a:cs typeface="Arial" panose="020B0604020202020204" pitchFamily="34" charset="0"/>
              </a:rPr>
              <a:t>Cột ăng-ten</a:t>
            </a:r>
            <a:r>
              <a:rPr lang="vi-VN" sz="6600" spc="-100">
                <a:latin typeface="Arial" panose="020B0604020202020204" pitchFamily="34" charset="0"/>
                <a:cs typeface="Arial" panose="020B0604020202020204" pitchFamily="34" charset="0"/>
              </a:rPr>
              <a:t> lẫn vào trong mây.</a:t>
            </a:r>
            <a:endParaRPr lang="en-US" sz="6600" spc="-100">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DBC40F0B-1A10-5D2F-D35D-46EE54F41311}"/>
              </a:ext>
            </a:extLst>
          </p:cNvPr>
          <p:cNvSpPr txBox="1"/>
          <p:nvPr/>
        </p:nvSpPr>
        <p:spPr>
          <a:xfrm>
            <a:off x="-76200" y="7756636"/>
            <a:ext cx="18516600" cy="1107996"/>
          </a:xfrm>
          <a:prstGeom prst="rect">
            <a:avLst/>
          </a:prstGeom>
          <a:noFill/>
        </p:spPr>
        <p:txBody>
          <a:bodyPr wrap="square">
            <a:spAutoFit/>
          </a:bodyPr>
          <a:lstStyle/>
          <a:p>
            <a:r>
              <a:rPr lang="vi-VN" sz="6600" spc="-100">
                <a:latin typeface="Arial" panose="020B0604020202020204" pitchFamily="34" charset="0"/>
                <a:cs typeface="Arial" panose="020B0604020202020204" pitchFamily="34" charset="0"/>
              </a:rPr>
              <a:t>c. </a:t>
            </a:r>
            <a:r>
              <a:rPr lang="vi-VN" sz="6600" b="1" spc="-100">
                <a:latin typeface="Arial" panose="020B0604020202020204" pitchFamily="34" charset="0"/>
                <a:cs typeface="Arial" panose="020B0604020202020204" pitchFamily="34" charset="0"/>
              </a:rPr>
              <a:t>Con sáo nâu</a:t>
            </a:r>
            <a:r>
              <a:rPr lang="vi-VN" sz="6600" spc="-100">
                <a:latin typeface="Arial" panose="020B0604020202020204" pitchFamily="34" charset="0"/>
                <a:cs typeface="Arial" panose="020B0604020202020204" pitchFamily="34" charset="0"/>
              </a:rPr>
              <a:t> là bạn của chúng em.</a:t>
            </a:r>
            <a:endParaRPr lang="en-US" sz="6600" spc="-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73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4.07407E-6 L -0.65521 0.22716 " pathEditMode="relative" rAng="0" ptsTypes="AA">
                                      <p:cBhvr>
                                        <p:cTn id="6" dur="2000" fill="hold"/>
                                        <p:tgtEl>
                                          <p:spTgt spid="9"/>
                                        </p:tgtEl>
                                        <p:attrNameLst>
                                          <p:attrName>ppt_x</p:attrName>
                                          <p:attrName>ppt_y</p:attrName>
                                        </p:attrNameLst>
                                      </p:cBhvr>
                                      <p:rCtr x="-32760" y="113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07407E-6 L -0.05521 0.41388 " pathEditMode="relative" rAng="0" ptsTypes="AA">
                                      <p:cBhvr>
                                        <p:cTn id="10" dur="2000" fill="hold"/>
                                        <p:tgtEl>
                                          <p:spTgt spid="7"/>
                                        </p:tgtEl>
                                        <p:attrNameLst>
                                          <p:attrName>ppt_x</p:attrName>
                                          <p:attrName>ppt_y</p:attrName>
                                        </p:attrNameLst>
                                      </p:cBhvr>
                                      <p:rCtr x="-2760" y="206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4.07407E-6 L -0.36041 0.60663 " pathEditMode="relative" rAng="0" ptsTypes="AA">
                                      <p:cBhvr>
                                        <p:cTn id="14" dur="2000" fill="hold"/>
                                        <p:tgtEl>
                                          <p:spTgt spid="8"/>
                                        </p:tgtEl>
                                        <p:attrNameLst>
                                          <p:attrName>ppt_x</p:attrName>
                                          <p:attrName>ppt_y</p:attrName>
                                        </p:attrNameLst>
                                      </p:cBhvr>
                                      <p:rCtr x="-18021" y="30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2. Đặt câu hỏi cho từng từ ngữ in đậm trong các câu sau:</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xmln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0A0D52D1-66D7-1002-8BFF-77FB0FD6D85C}"/>
              </a:ext>
            </a:extLst>
          </p:cNvPr>
          <p:cNvSpPr txBox="1"/>
          <p:nvPr/>
        </p:nvSpPr>
        <p:spPr>
          <a:xfrm>
            <a:off x="0" y="2522283"/>
            <a:ext cx="18516600" cy="1107996"/>
          </a:xfrm>
          <a:prstGeom prst="rect">
            <a:avLst/>
          </a:prstGeom>
          <a:noFill/>
        </p:spPr>
        <p:txBody>
          <a:bodyPr wrap="square">
            <a:spAutoFit/>
          </a:bodyPr>
          <a:lstStyle/>
          <a:p>
            <a:r>
              <a:rPr lang="vi-VN" sz="6600" spc="-100">
                <a:latin typeface="Arial" panose="020B0604020202020204" pitchFamily="34" charset="0"/>
                <a:cs typeface="Arial" panose="020B0604020202020204" pitchFamily="34" charset="0"/>
              </a:rPr>
              <a:t>a. Đám trẻ con </a:t>
            </a:r>
            <a:r>
              <a:rPr lang="vi-VN" sz="6600" b="1" spc="-100">
                <a:latin typeface="Arial" panose="020B0604020202020204" pitchFamily="34" charset="0"/>
                <a:cs typeface="Arial" panose="020B0604020202020204" pitchFamily="34" charset="0"/>
              </a:rPr>
              <a:t>chạy ùa ra sân.</a:t>
            </a:r>
            <a:endParaRPr lang="en-US" sz="6600" spc="-10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11CCEC0E-5D2C-2E6D-C7B3-2AA19EB0B4F2}"/>
              </a:ext>
            </a:extLst>
          </p:cNvPr>
          <p:cNvSpPr txBox="1"/>
          <p:nvPr/>
        </p:nvSpPr>
        <p:spPr>
          <a:xfrm>
            <a:off x="0" y="5000806"/>
            <a:ext cx="18516600" cy="1107996"/>
          </a:xfrm>
          <a:prstGeom prst="rect">
            <a:avLst/>
          </a:prstGeom>
          <a:noFill/>
        </p:spPr>
        <p:txBody>
          <a:bodyPr wrap="square">
            <a:spAutoFit/>
          </a:bodyPr>
          <a:lstStyle/>
          <a:p>
            <a:r>
              <a:rPr lang="vi-VN" sz="6600" spc="-100">
                <a:latin typeface="Arial" panose="020B0604020202020204" pitchFamily="34" charset="0"/>
                <a:cs typeface="Arial" panose="020B0604020202020204" pitchFamily="34" charset="0"/>
              </a:rPr>
              <a:t>b. Món ăn mà em thích nhất </a:t>
            </a:r>
            <a:r>
              <a:rPr lang="vi-VN" sz="6600" b="1" spc="-100">
                <a:latin typeface="Arial" panose="020B0604020202020204" pitchFamily="34" charset="0"/>
                <a:cs typeface="Arial" panose="020B0604020202020204" pitchFamily="34" charset="0"/>
              </a:rPr>
              <a:t>là phở bò.</a:t>
            </a:r>
            <a:endParaRPr lang="en-US" sz="6600" spc="-100">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DBC40F0B-1A10-5D2F-D35D-46EE54F41311}"/>
              </a:ext>
            </a:extLst>
          </p:cNvPr>
          <p:cNvSpPr txBox="1"/>
          <p:nvPr/>
        </p:nvSpPr>
        <p:spPr>
          <a:xfrm>
            <a:off x="-114300" y="7479329"/>
            <a:ext cx="18516600" cy="1107996"/>
          </a:xfrm>
          <a:prstGeom prst="rect">
            <a:avLst/>
          </a:prstGeom>
          <a:noFill/>
        </p:spPr>
        <p:txBody>
          <a:bodyPr wrap="square">
            <a:spAutoFit/>
          </a:bodyPr>
          <a:lstStyle/>
          <a:p>
            <a:r>
              <a:rPr lang="vi-VN" sz="6600" spc="-280">
                <a:latin typeface="Arial" panose="020B0604020202020204" pitchFamily="34" charset="0"/>
                <a:cs typeface="Arial" panose="020B0604020202020204" pitchFamily="34" charset="0"/>
              </a:rPr>
              <a:t>c. Những đám cải bắp, su hào </a:t>
            </a:r>
            <a:r>
              <a:rPr lang="vi-VN" sz="6600" b="1" spc="-280">
                <a:latin typeface="Arial" panose="020B0604020202020204" pitchFamily="34" charset="0"/>
                <a:cs typeface="Arial" panose="020B0604020202020204" pitchFamily="34" charset="0"/>
              </a:rPr>
              <a:t>xanh non mơn mởn.</a:t>
            </a:r>
            <a:endParaRPr lang="en-US" sz="6600" b="1" spc="-280">
              <a:latin typeface="Arial" panose="020B0604020202020204" pitchFamily="34" charset="0"/>
              <a:cs typeface="Arial" panose="020B0604020202020204" pitchFamily="34" charset="0"/>
            </a:endParaRPr>
          </a:p>
        </p:txBody>
      </p:sp>
      <p:sp>
        <p:nvSpPr>
          <p:cNvPr id="2" name="Hình chữ nhật 1">
            <a:extLst>
              <a:ext uri="{FF2B5EF4-FFF2-40B4-BE49-F238E27FC236}">
                <a16:creationId xmlns:a16="http://schemas.microsoft.com/office/drawing/2014/main" id="{77E6EE58-0A5B-AD7D-D982-BDBF2CAB53FC}"/>
              </a:ext>
            </a:extLst>
          </p:cNvPr>
          <p:cNvSpPr/>
          <p:nvPr/>
        </p:nvSpPr>
        <p:spPr>
          <a:xfrm>
            <a:off x="762000" y="3812128"/>
            <a:ext cx="14706600" cy="1007604"/>
          </a:xfrm>
          <a:custGeom>
            <a:avLst/>
            <a:gdLst>
              <a:gd name="connsiteX0" fmla="*/ 0 w 14706600"/>
              <a:gd name="connsiteY0" fmla="*/ 0 h 1007604"/>
              <a:gd name="connsiteX1" fmla="*/ 815548 w 14706600"/>
              <a:gd name="connsiteY1" fmla="*/ 0 h 1007604"/>
              <a:gd name="connsiteX2" fmla="*/ 1778162 w 14706600"/>
              <a:gd name="connsiteY2" fmla="*/ 0 h 1007604"/>
              <a:gd name="connsiteX3" fmla="*/ 2152511 w 14706600"/>
              <a:gd name="connsiteY3" fmla="*/ 0 h 1007604"/>
              <a:gd name="connsiteX4" fmla="*/ 2968059 w 14706600"/>
              <a:gd name="connsiteY4" fmla="*/ 0 h 1007604"/>
              <a:gd name="connsiteX5" fmla="*/ 3489475 w 14706600"/>
              <a:gd name="connsiteY5" fmla="*/ 0 h 1007604"/>
              <a:gd name="connsiteX6" fmla="*/ 3863825 w 14706600"/>
              <a:gd name="connsiteY6" fmla="*/ 0 h 1007604"/>
              <a:gd name="connsiteX7" fmla="*/ 4238175 w 14706600"/>
              <a:gd name="connsiteY7" fmla="*/ 0 h 1007604"/>
              <a:gd name="connsiteX8" fmla="*/ 4759591 w 14706600"/>
              <a:gd name="connsiteY8" fmla="*/ 0 h 1007604"/>
              <a:gd name="connsiteX9" fmla="*/ 5575138 w 14706600"/>
              <a:gd name="connsiteY9" fmla="*/ 0 h 1007604"/>
              <a:gd name="connsiteX10" fmla="*/ 5802422 w 14706600"/>
              <a:gd name="connsiteY10" fmla="*/ 0 h 1007604"/>
              <a:gd name="connsiteX11" fmla="*/ 6176772 w 14706600"/>
              <a:gd name="connsiteY11" fmla="*/ 0 h 1007604"/>
              <a:gd name="connsiteX12" fmla="*/ 6404056 w 14706600"/>
              <a:gd name="connsiteY12" fmla="*/ 0 h 1007604"/>
              <a:gd name="connsiteX13" fmla="*/ 7072538 w 14706600"/>
              <a:gd name="connsiteY13" fmla="*/ 0 h 1007604"/>
              <a:gd name="connsiteX14" fmla="*/ 7299821 w 14706600"/>
              <a:gd name="connsiteY14" fmla="*/ 0 h 1007604"/>
              <a:gd name="connsiteX15" fmla="*/ 7527105 w 14706600"/>
              <a:gd name="connsiteY15" fmla="*/ 0 h 1007604"/>
              <a:gd name="connsiteX16" fmla="*/ 8048521 w 14706600"/>
              <a:gd name="connsiteY16" fmla="*/ 0 h 1007604"/>
              <a:gd name="connsiteX17" fmla="*/ 8275805 w 14706600"/>
              <a:gd name="connsiteY17" fmla="*/ 0 h 1007604"/>
              <a:gd name="connsiteX18" fmla="*/ 9091353 w 14706600"/>
              <a:gd name="connsiteY18" fmla="*/ 0 h 1007604"/>
              <a:gd name="connsiteX19" fmla="*/ 9612769 w 14706600"/>
              <a:gd name="connsiteY19" fmla="*/ 0 h 1007604"/>
              <a:gd name="connsiteX20" fmla="*/ 9840052 w 14706600"/>
              <a:gd name="connsiteY20" fmla="*/ 0 h 1007604"/>
              <a:gd name="connsiteX21" fmla="*/ 10067336 w 14706600"/>
              <a:gd name="connsiteY21" fmla="*/ 0 h 1007604"/>
              <a:gd name="connsiteX22" fmla="*/ 10294620 w 14706600"/>
              <a:gd name="connsiteY22" fmla="*/ 0 h 1007604"/>
              <a:gd name="connsiteX23" fmla="*/ 11257234 w 14706600"/>
              <a:gd name="connsiteY23" fmla="*/ 0 h 1007604"/>
              <a:gd name="connsiteX24" fmla="*/ 11778650 w 14706600"/>
              <a:gd name="connsiteY24" fmla="*/ 0 h 1007604"/>
              <a:gd name="connsiteX25" fmla="*/ 12741263 w 14706600"/>
              <a:gd name="connsiteY25" fmla="*/ 0 h 1007604"/>
              <a:gd name="connsiteX26" fmla="*/ 13703877 w 14706600"/>
              <a:gd name="connsiteY26" fmla="*/ 0 h 1007604"/>
              <a:gd name="connsiteX27" fmla="*/ 14706600 w 14706600"/>
              <a:gd name="connsiteY27" fmla="*/ 0 h 1007604"/>
              <a:gd name="connsiteX28" fmla="*/ 14706600 w 14706600"/>
              <a:gd name="connsiteY28" fmla="*/ 483650 h 1007604"/>
              <a:gd name="connsiteX29" fmla="*/ 14706600 w 14706600"/>
              <a:gd name="connsiteY29" fmla="*/ 1007604 h 1007604"/>
              <a:gd name="connsiteX30" fmla="*/ 14332250 w 14706600"/>
              <a:gd name="connsiteY30" fmla="*/ 1007604 h 1007604"/>
              <a:gd name="connsiteX31" fmla="*/ 13369636 w 14706600"/>
              <a:gd name="connsiteY31" fmla="*/ 1007604 h 1007604"/>
              <a:gd name="connsiteX32" fmla="*/ 12554089 w 14706600"/>
              <a:gd name="connsiteY32" fmla="*/ 1007604 h 1007604"/>
              <a:gd name="connsiteX33" fmla="*/ 12032673 w 14706600"/>
              <a:gd name="connsiteY33" fmla="*/ 1007604 h 1007604"/>
              <a:gd name="connsiteX34" fmla="*/ 11658323 w 14706600"/>
              <a:gd name="connsiteY34" fmla="*/ 1007604 h 1007604"/>
              <a:gd name="connsiteX35" fmla="*/ 11283973 w 14706600"/>
              <a:gd name="connsiteY35" fmla="*/ 1007604 h 1007604"/>
              <a:gd name="connsiteX36" fmla="*/ 10321359 w 14706600"/>
              <a:gd name="connsiteY36" fmla="*/ 1007604 h 1007604"/>
              <a:gd name="connsiteX37" fmla="*/ 9799943 w 14706600"/>
              <a:gd name="connsiteY37" fmla="*/ 1007604 h 1007604"/>
              <a:gd name="connsiteX38" fmla="*/ 9278528 w 14706600"/>
              <a:gd name="connsiteY38" fmla="*/ 1007604 h 1007604"/>
              <a:gd name="connsiteX39" fmla="*/ 8610046 w 14706600"/>
              <a:gd name="connsiteY39" fmla="*/ 1007604 h 1007604"/>
              <a:gd name="connsiteX40" fmla="*/ 8382762 w 14706600"/>
              <a:gd name="connsiteY40" fmla="*/ 1007604 h 1007604"/>
              <a:gd name="connsiteX41" fmla="*/ 8008412 w 14706600"/>
              <a:gd name="connsiteY41" fmla="*/ 1007604 h 1007604"/>
              <a:gd name="connsiteX42" fmla="*/ 7192864 w 14706600"/>
              <a:gd name="connsiteY42" fmla="*/ 1007604 h 1007604"/>
              <a:gd name="connsiteX43" fmla="*/ 6818515 w 14706600"/>
              <a:gd name="connsiteY43" fmla="*/ 1007604 h 1007604"/>
              <a:gd name="connsiteX44" fmla="*/ 6591231 w 14706600"/>
              <a:gd name="connsiteY44" fmla="*/ 1007604 h 1007604"/>
              <a:gd name="connsiteX45" fmla="*/ 5628617 w 14706600"/>
              <a:gd name="connsiteY45" fmla="*/ 1007604 h 1007604"/>
              <a:gd name="connsiteX46" fmla="*/ 4666003 w 14706600"/>
              <a:gd name="connsiteY46" fmla="*/ 1007604 h 1007604"/>
              <a:gd name="connsiteX47" fmla="*/ 4291653 w 14706600"/>
              <a:gd name="connsiteY47" fmla="*/ 1007604 h 1007604"/>
              <a:gd name="connsiteX48" fmla="*/ 3329039 w 14706600"/>
              <a:gd name="connsiteY48" fmla="*/ 1007604 h 1007604"/>
              <a:gd name="connsiteX49" fmla="*/ 2513492 w 14706600"/>
              <a:gd name="connsiteY49" fmla="*/ 1007604 h 1007604"/>
              <a:gd name="connsiteX50" fmla="*/ 2286208 w 14706600"/>
              <a:gd name="connsiteY50" fmla="*/ 1007604 h 1007604"/>
              <a:gd name="connsiteX51" fmla="*/ 1617726 w 14706600"/>
              <a:gd name="connsiteY51" fmla="*/ 1007604 h 1007604"/>
              <a:gd name="connsiteX52" fmla="*/ 655112 w 14706600"/>
              <a:gd name="connsiteY52" fmla="*/ 1007604 h 1007604"/>
              <a:gd name="connsiteX53" fmla="*/ 0 w 14706600"/>
              <a:gd name="connsiteY53" fmla="*/ 1007604 h 1007604"/>
              <a:gd name="connsiteX54" fmla="*/ 0 w 14706600"/>
              <a:gd name="connsiteY54" fmla="*/ 523954 h 1007604"/>
              <a:gd name="connsiteX55" fmla="*/ 0 w 14706600"/>
              <a:gd name="connsiteY55"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06600" h="1007604" fill="none" extrusionOk="0">
                <a:moveTo>
                  <a:pt x="0" y="0"/>
                </a:moveTo>
                <a:cubicBezTo>
                  <a:pt x="296094" y="39624"/>
                  <a:pt x="606085" y="11529"/>
                  <a:pt x="815548" y="0"/>
                </a:cubicBezTo>
                <a:cubicBezTo>
                  <a:pt x="1025011" y="-11529"/>
                  <a:pt x="1483719" y="15869"/>
                  <a:pt x="1778162" y="0"/>
                </a:cubicBezTo>
                <a:cubicBezTo>
                  <a:pt x="2072605" y="-15869"/>
                  <a:pt x="1980286" y="16066"/>
                  <a:pt x="2152511" y="0"/>
                </a:cubicBezTo>
                <a:cubicBezTo>
                  <a:pt x="2324736" y="-16066"/>
                  <a:pt x="2617679" y="37145"/>
                  <a:pt x="2968059" y="0"/>
                </a:cubicBezTo>
                <a:cubicBezTo>
                  <a:pt x="3318439" y="-37145"/>
                  <a:pt x="3359366" y="-19328"/>
                  <a:pt x="3489475" y="0"/>
                </a:cubicBezTo>
                <a:cubicBezTo>
                  <a:pt x="3619584" y="19328"/>
                  <a:pt x="3709134" y="17460"/>
                  <a:pt x="3863825" y="0"/>
                </a:cubicBezTo>
                <a:cubicBezTo>
                  <a:pt x="4018516" y="-17460"/>
                  <a:pt x="4103950" y="11034"/>
                  <a:pt x="4238175" y="0"/>
                </a:cubicBezTo>
                <a:cubicBezTo>
                  <a:pt x="4372400" y="-11034"/>
                  <a:pt x="4546666" y="-7972"/>
                  <a:pt x="4759591" y="0"/>
                </a:cubicBezTo>
                <a:cubicBezTo>
                  <a:pt x="4972516" y="7972"/>
                  <a:pt x="5296037" y="-18316"/>
                  <a:pt x="5575138" y="0"/>
                </a:cubicBezTo>
                <a:cubicBezTo>
                  <a:pt x="5854239" y="18316"/>
                  <a:pt x="5720108" y="1630"/>
                  <a:pt x="5802422" y="0"/>
                </a:cubicBezTo>
                <a:cubicBezTo>
                  <a:pt x="5884736" y="-1630"/>
                  <a:pt x="6043237" y="1242"/>
                  <a:pt x="6176772" y="0"/>
                </a:cubicBezTo>
                <a:cubicBezTo>
                  <a:pt x="6310307" y="-1242"/>
                  <a:pt x="6297925" y="-7032"/>
                  <a:pt x="6404056" y="0"/>
                </a:cubicBezTo>
                <a:cubicBezTo>
                  <a:pt x="6510187" y="7032"/>
                  <a:pt x="6826923" y="13389"/>
                  <a:pt x="7072538" y="0"/>
                </a:cubicBezTo>
                <a:cubicBezTo>
                  <a:pt x="7318153" y="-13389"/>
                  <a:pt x="7232065" y="-3725"/>
                  <a:pt x="7299821" y="0"/>
                </a:cubicBezTo>
                <a:cubicBezTo>
                  <a:pt x="7367577" y="3725"/>
                  <a:pt x="7439275" y="-8092"/>
                  <a:pt x="7527105" y="0"/>
                </a:cubicBezTo>
                <a:cubicBezTo>
                  <a:pt x="7614935" y="8092"/>
                  <a:pt x="7918865" y="2992"/>
                  <a:pt x="8048521" y="0"/>
                </a:cubicBezTo>
                <a:cubicBezTo>
                  <a:pt x="8178177" y="-2992"/>
                  <a:pt x="8212305" y="6551"/>
                  <a:pt x="8275805" y="0"/>
                </a:cubicBezTo>
                <a:cubicBezTo>
                  <a:pt x="8339305" y="-6551"/>
                  <a:pt x="8780580" y="14553"/>
                  <a:pt x="9091353" y="0"/>
                </a:cubicBezTo>
                <a:cubicBezTo>
                  <a:pt x="9402126" y="-14553"/>
                  <a:pt x="9365794" y="8643"/>
                  <a:pt x="9612769" y="0"/>
                </a:cubicBezTo>
                <a:cubicBezTo>
                  <a:pt x="9859744" y="-8643"/>
                  <a:pt x="9728656" y="-8981"/>
                  <a:pt x="9840052" y="0"/>
                </a:cubicBezTo>
                <a:cubicBezTo>
                  <a:pt x="9951448" y="8981"/>
                  <a:pt x="9968966" y="-7165"/>
                  <a:pt x="10067336" y="0"/>
                </a:cubicBezTo>
                <a:cubicBezTo>
                  <a:pt x="10165706" y="7165"/>
                  <a:pt x="10207796" y="10538"/>
                  <a:pt x="10294620" y="0"/>
                </a:cubicBezTo>
                <a:cubicBezTo>
                  <a:pt x="10381444" y="-10538"/>
                  <a:pt x="10984499" y="-21864"/>
                  <a:pt x="11257234" y="0"/>
                </a:cubicBezTo>
                <a:cubicBezTo>
                  <a:pt x="11529969" y="21864"/>
                  <a:pt x="11588173" y="14830"/>
                  <a:pt x="11778650" y="0"/>
                </a:cubicBezTo>
                <a:cubicBezTo>
                  <a:pt x="11969127" y="-14830"/>
                  <a:pt x="12456414" y="30228"/>
                  <a:pt x="12741263" y="0"/>
                </a:cubicBezTo>
                <a:cubicBezTo>
                  <a:pt x="13026112" y="-30228"/>
                  <a:pt x="13333905" y="-3963"/>
                  <a:pt x="13703877" y="0"/>
                </a:cubicBezTo>
                <a:cubicBezTo>
                  <a:pt x="14073849" y="3963"/>
                  <a:pt x="14277788" y="-50037"/>
                  <a:pt x="14706600" y="0"/>
                </a:cubicBezTo>
                <a:cubicBezTo>
                  <a:pt x="14687715" y="104533"/>
                  <a:pt x="14726025" y="355348"/>
                  <a:pt x="14706600" y="483650"/>
                </a:cubicBezTo>
                <a:cubicBezTo>
                  <a:pt x="14687176" y="611952"/>
                  <a:pt x="14683302" y="842815"/>
                  <a:pt x="14706600" y="1007604"/>
                </a:cubicBezTo>
                <a:cubicBezTo>
                  <a:pt x="14542134" y="998249"/>
                  <a:pt x="14475532" y="1004837"/>
                  <a:pt x="14332250" y="1007604"/>
                </a:cubicBezTo>
                <a:cubicBezTo>
                  <a:pt x="14188968" y="1010372"/>
                  <a:pt x="13722193" y="997279"/>
                  <a:pt x="13369636" y="1007604"/>
                </a:cubicBezTo>
                <a:cubicBezTo>
                  <a:pt x="13017079" y="1017929"/>
                  <a:pt x="12771012" y="1044574"/>
                  <a:pt x="12554089" y="1007604"/>
                </a:cubicBezTo>
                <a:cubicBezTo>
                  <a:pt x="12337166" y="970634"/>
                  <a:pt x="12179747" y="1014535"/>
                  <a:pt x="12032673" y="1007604"/>
                </a:cubicBezTo>
                <a:cubicBezTo>
                  <a:pt x="11885599" y="1000673"/>
                  <a:pt x="11769789" y="1011216"/>
                  <a:pt x="11658323" y="1007604"/>
                </a:cubicBezTo>
                <a:cubicBezTo>
                  <a:pt x="11546857" y="1003993"/>
                  <a:pt x="11468117" y="1023379"/>
                  <a:pt x="11283973" y="1007604"/>
                </a:cubicBezTo>
                <a:cubicBezTo>
                  <a:pt x="11099829" y="991830"/>
                  <a:pt x="10536867" y="1047017"/>
                  <a:pt x="10321359" y="1007604"/>
                </a:cubicBezTo>
                <a:cubicBezTo>
                  <a:pt x="10105851" y="968191"/>
                  <a:pt x="9994874" y="995587"/>
                  <a:pt x="9799943" y="1007604"/>
                </a:cubicBezTo>
                <a:cubicBezTo>
                  <a:pt x="9605012" y="1019621"/>
                  <a:pt x="9389099" y="1011818"/>
                  <a:pt x="9278528" y="1007604"/>
                </a:cubicBezTo>
                <a:cubicBezTo>
                  <a:pt x="9167958" y="1003390"/>
                  <a:pt x="8880947" y="1029513"/>
                  <a:pt x="8610046" y="1007604"/>
                </a:cubicBezTo>
                <a:cubicBezTo>
                  <a:pt x="8339145" y="985695"/>
                  <a:pt x="8430415" y="1010251"/>
                  <a:pt x="8382762" y="1007604"/>
                </a:cubicBezTo>
                <a:cubicBezTo>
                  <a:pt x="8335109" y="1004957"/>
                  <a:pt x="8165290" y="998403"/>
                  <a:pt x="8008412" y="1007604"/>
                </a:cubicBezTo>
                <a:cubicBezTo>
                  <a:pt x="7851534" y="1016806"/>
                  <a:pt x="7543852" y="984634"/>
                  <a:pt x="7192864" y="1007604"/>
                </a:cubicBezTo>
                <a:cubicBezTo>
                  <a:pt x="6841876" y="1030574"/>
                  <a:pt x="6940525" y="999010"/>
                  <a:pt x="6818515" y="1007604"/>
                </a:cubicBezTo>
                <a:cubicBezTo>
                  <a:pt x="6696505" y="1016198"/>
                  <a:pt x="6691337" y="1010907"/>
                  <a:pt x="6591231" y="1007604"/>
                </a:cubicBezTo>
                <a:cubicBezTo>
                  <a:pt x="6491125" y="1004301"/>
                  <a:pt x="6052364" y="1014978"/>
                  <a:pt x="5628617" y="1007604"/>
                </a:cubicBezTo>
                <a:cubicBezTo>
                  <a:pt x="5204870" y="1000230"/>
                  <a:pt x="4942954" y="980392"/>
                  <a:pt x="4666003" y="1007604"/>
                </a:cubicBezTo>
                <a:cubicBezTo>
                  <a:pt x="4389052" y="1034816"/>
                  <a:pt x="4446169" y="1004734"/>
                  <a:pt x="4291653" y="1007604"/>
                </a:cubicBezTo>
                <a:cubicBezTo>
                  <a:pt x="4137137" y="1010475"/>
                  <a:pt x="3553083" y="997117"/>
                  <a:pt x="3329039" y="1007604"/>
                </a:cubicBezTo>
                <a:cubicBezTo>
                  <a:pt x="3104995" y="1018091"/>
                  <a:pt x="2732531" y="1005560"/>
                  <a:pt x="2513492" y="1007604"/>
                </a:cubicBezTo>
                <a:cubicBezTo>
                  <a:pt x="2294453" y="1009648"/>
                  <a:pt x="2383915" y="998035"/>
                  <a:pt x="2286208" y="1007604"/>
                </a:cubicBezTo>
                <a:cubicBezTo>
                  <a:pt x="2188501" y="1017173"/>
                  <a:pt x="1873271" y="1034018"/>
                  <a:pt x="1617726" y="1007604"/>
                </a:cubicBezTo>
                <a:cubicBezTo>
                  <a:pt x="1362181" y="981190"/>
                  <a:pt x="919912" y="1011205"/>
                  <a:pt x="655112" y="1007604"/>
                </a:cubicBezTo>
                <a:cubicBezTo>
                  <a:pt x="390312" y="1004003"/>
                  <a:pt x="278659" y="1025596"/>
                  <a:pt x="0" y="1007604"/>
                </a:cubicBezTo>
                <a:cubicBezTo>
                  <a:pt x="7002" y="891404"/>
                  <a:pt x="23479" y="703746"/>
                  <a:pt x="0" y="523954"/>
                </a:cubicBezTo>
                <a:cubicBezTo>
                  <a:pt x="-23479" y="344162"/>
                  <a:pt x="-12625" y="255355"/>
                  <a:pt x="0" y="0"/>
                </a:cubicBezTo>
                <a:close/>
              </a:path>
              <a:path w="14706600" h="1007604" stroke="0" extrusionOk="0">
                <a:moveTo>
                  <a:pt x="0" y="0"/>
                </a:moveTo>
                <a:cubicBezTo>
                  <a:pt x="263081" y="-24370"/>
                  <a:pt x="717301" y="-12144"/>
                  <a:pt x="962614" y="0"/>
                </a:cubicBezTo>
                <a:cubicBezTo>
                  <a:pt x="1207927" y="12144"/>
                  <a:pt x="1159981" y="15930"/>
                  <a:pt x="1336964" y="0"/>
                </a:cubicBezTo>
                <a:cubicBezTo>
                  <a:pt x="1513947" y="-15930"/>
                  <a:pt x="1695467" y="23168"/>
                  <a:pt x="1858379" y="0"/>
                </a:cubicBezTo>
                <a:cubicBezTo>
                  <a:pt x="2021291" y="-23168"/>
                  <a:pt x="2125013" y="-9548"/>
                  <a:pt x="2232729" y="0"/>
                </a:cubicBezTo>
                <a:cubicBezTo>
                  <a:pt x="2340445" y="9548"/>
                  <a:pt x="2385859" y="3047"/>
                  <a:pt x="2460013" y="0"/>
                </a:cubicBezTo>
                <a:cubicBezTo>
                  <a:pt x="2534167" y="-3047"/>
                  <a:pt x="2609083" y="3875"/>
                  <a:pt x="2687297" y="0"/>
                </a:cubicBezTo>
                <a:cubicBezTo>
                  <a:pt x="2765511" y="-3875"/>
                  <a:pt x="2841572" y="9005"/>
                  <a:pt x="2914581" y="0"/>
                </a:cubicBezTo>
                <a:cubicBezTo>
                  <a:pt x="2987590" y="-9005"/>
                  <a:pt x="3309205" y="-16964"/>
                  <a:pt x="3583063" y="0"/>
                </a:cubicBezTo>
                <a:cubicBezTo>
                  <a:pt x="3856921" y="16964"/>
                  <a:pt x="4298198" y="-34859"/>
                  <a:pt x="4545676" y="0"/>
                </a:cubicBezTo>
                <a:cubicBezTo>
                  <a:pt x="4793154" y="34859"/>
                  <a:pt x="5007726" y="-19551"/>
                  <a:pt x="5214158" y="0"/>
                </a:cubicBezTo>
                <a:cubicBezTo>
                  <a:pt x="5420590" y="19551"/>
                  <a:pt x="5809306" y="-32953"/>
                  <a:pt x="6029706" y="0"/>
                </a:cubicBezTo>
                <a:cubicBezTo>
                  <a:pt x="6250106" y="32953"/>
                  <a:pt x="6670364" y="-22474"/>
                  <a:pt x="6845254" y="0"/>
                </a:cubicBezTo>
                <a:cubicBezTo>
                  <a:pt x="7020144" y="22474"/>
                  <a:pt x="7180316" y="-18994"/>
                  <a:pt x="7513736" y="0"/>
                </a:cubicBezTo>
                <a:cubicBezTo>
                  <a:pt x="7847156" y="18994"/>
                  <a:pt x="7717993" y="-15724"/>
                  <a:pt x="7888085" y="0"/>
                </a:cubicBezTo>
                <a:cubicBezTo>
                  <a:pt x="8058177" y="15724"/>
                  <a:pt x="8319063" y="19775"/>
                  <a:pt x="8703633" y="0"/>
                </a:cubicBezTo>
                <a:cubicBezTo>
                  <a:pt x="9088203" y="-19775"/>
                  <a:pt x="8854083" y="-9748"/>
                  <a:pt x="8930917" y="0"/>
                </a:cubicBezTo>
                <a:cubicBezTo>
                  <a:pt x="9007751" y="9748"/>
                  <a:pt x="9323320" y="-13076"/>
                  <a:pt x="9452333" y="0"/>
                </a:cubicBezTo>
                <a:cubicBezTo>
                  <a:pt x="9581346" y="13076"/>
                  <a:pt x="9880387" y="947"/>
                  <a:pt x="10120815" y="0"/>
                </a:cubicBezTo>
                <a:cubicBezTo>
                  <a:pt x="10361243" y="-947"/>
                  <a:pt x="10594672" y="-22220"/>
                  <a:pt x="10936363" y="0"/>
                </a:cubicBezTo>
                <a:cubicBezTo>
                  <a:pt x="11278054" y="22220"/>
                  <a:pt x="11234661" y="9790"/>
                  <a:pt x="11310712" y="0"/>
                </a:cubicBezTo>
                <a:cubicBezTo>
                  <a:pt x="11386763" y="-9790"/>
                  <a:pt x="11891403" y="37026"/>
                  <a:pt x="12273326" y="0"/>
                </a:cubicBezTo>
                <a:cubicBezTo>
                  <a:pt x="12655249" y="-37026"/>
                  <a:pt x="12716218" y="17117"/>
                  <a:pt x="12941808" y="0"/>
                </a:cubicBezTo>
                <a:cubicBezTo>
                  <a:pt x="13167398" y="-17117"/>
                  <a:pt x="13055742" y="10752"/>
                  <a:pt x="13169092" y="0"/>
                </a:cubicBezTo>
                <a:cubicBezTo>
                  <a:pt x="13282442" y="-10752"/>
                  <a:pt x="13290534" y="-11276"/>
                  <a:pt x="13396376" y="0"/>
                </a:cubicBezTo>
                <a:cubicBezTo>
                  <a:pt x="13502218" y="11276"/>
                  <a:pt x="13783200" y="5202"/>
                  <a:pt x="13917791" y="0"/>
                </a:cubicBezTo>
                <a:cubicBezTo>
                  <a:pt x="14052383" y="-5202"/>
                  <a:pt x="14422157" y="7081"/>
                  <a:pt x="14706600" y="0"/>
                </a:cubicBezTo>
                <a:cubicBezTo>
                  <a:pt x="14723712" y="100098"/>
                  <a:pt x="14695350" y="370638"/>
                  <a:pt x="14706600" y="483650"/>
                </a:cubicBezTo>
                <a:cubicBezTo>
                  <a:pt x="14717851" y="596662"/>
                  <a:pt x="14712387" y="799264"/>
                  <a:pt x="14706600" y="1007604"/>
                </a:cubicBezTo>
                <a:cubicBezTo>
                  <a:pt x="14322796" y="1054022"/>
                  <a:pt x="14032277" y="1016580"/>
                  <a:pt x="13743986" y="1007604"/>
                </a:cubicBezTo>
                <a:cubicBezTo>
                  <a:pt x="13455695" y="998628"/>
                  <a:pt x="13627554" y="1004539"/>
                  <a:pt x="13516702" y="1007604"/>
                </a:cubicBezTo>
                <a:cubicBezTo>
                  <a:pt x="13405850" y="1010669"/>
                  <a:pt x="12823771" y="1030885"/>
                  <a:pt x="12554089" y="1007604"/>
                </a:cubicBezTo>
                <a:cubicBezTo>
                  <a:pt x="12284407" y="984323"/>
                  <a:pt x="12384563" y="1013507"/>
                  <a:pt x="12326805" y="1007604"/>
                </a:cubicBezTo>
                <a:cubicBezTo>
                  <a:pt x="12269047" y="1001701"/>
                  <a:pt x="11671070" y="962757"/>
                  <a:pt x="11364191" y="1007604"/>
                </a:cubicBezTo>
                <a:cubicBezTo>
                  <a:pt x="11057312" y="1052451"/>
                  <a:pt x="10851124" y="1033202"/>
                  <a:pt x="10548643" y="1007604"/>
                </a:cubicBezTo>
                <a:cubicBezTo>
                  <a:pt x="10246162" y="982006"/>
                  <a:pt x="10370351" y="1011495"/>
                  <a:pt x="10321359" y="1007604"/>
                </a:cubicBezTo>
                <a:cubicBezTo>
                  <a:pt x="10272367" y="1003713"/>
                  <a:pt x="10194946" y="1015152"/>
                  <a:pt x="10094075" y="1007604"/>
                </a:cubicBezTo>
                <a:cubicBezTo>
                  <a:pt x="9993204" y="1000056"/>
                  <a:pt x="9968397" y="1017678"/>
                  <a:pt x="9866792" y="1007604"/>
                </a:cubicBezTo>
                <a:cubicBezTo>
                  <a:pt x="9765187" y="997530"/>
                  <a:pt x="9552094" y="1014612"/>
                  <a:pt x="9345376" y="1007604"/>
                </a:cubicBezTo>
                <a:cubicBezTo>
                  <a:pt x="9138658" y="1000596"/>
                  <a:pt x="9186668" y="1004117"/>
                  <a:pt x="9118092" y="1007604"/>
                </a:cubicBezTo>
                <a:cubicBezTo>
                  <a:pt x="9049516" y="1011091"/>
                  <a:pt x="8528887" y="1045223"/>
                  <a:pt x="8302544" y="1007604"/>
                </a:cubicBezTo>
                <a:cubicBezTo>
                  <a:pt x="8076201" y="969985"/>
                  <a:pt x="8077566" y="1017891"/>
                  <a:pt x="7928194" y="1007604"/>
                </a:cubicBezTo>
                <a:cubicBezTo>
                  <a:pt x="7778822" y="997318"/>
                  <a:pt x="7473271" y="1007489"/>
                  <a:pt x="7259713" y="1007604"/>
                </a:cubicBezTo>
                <a:cubicBezTo>
                  <a:pt x="7046155" y="1007719"/>
                  <a:pt x="6628400" y="1044487"/>
                  <a:pt x="6297099" y="1007604"/>
                </a:cubicBezTo>
                <a:cubicBezTo>
                  <a:pt x="5965798" y="970721"/>
                  <a:pt x="5929787" y="1005468"/>
                  <a:pt x="5775683" y="1007604"/>
                </a:cubicBezTo>
                <a:cubicBezTo>
                  <a:pt x="5621579" y="1009740"/>
                  <a:pt x="5273951" y="997834"/>
                  <a:pt x="4813069" y="1007604"/>
                </a:cubicBezTo>
                <a:cubicBezTo>
                  <a:pt x="4352187" y="1017374"/>
                  <a:pt x="4275361" y="1026816"/>
                  <a:pt x="3997521" y="1007604"/>
                </a:cubicBezTo>
                <a:cubicBezTo>
                  <a:pt x="3719681" y="988392"/>
                  <a:pt x="3671438" y="983707"/>
                  <a:pt x="3476105" y="1007604"/>
                </a:cubicBezTo>
                <a:cubicBezTo>
                  <a:pt x="3280772" y="1031501"/>
                  <a:pt x="3071018" y="986025"/>
                  <a:pt x="2807624" y="1007604"/>
                </a:cubicBezTo>
                <a:cubicBezTo>
                  <a:pt x="2544230" y="1029183"/>
                  <a:pt x="2427255" y="1031966"/>
                  <a:pt x="2286208" y="1007604"/>
                </a:cubicBezTo>
                <a:cubicBezTo>
                  <a:pt x="2145161" y="983242"/>
                  <a:pt x="1753526" y="1011651"/>
                  <a:pt x="1617726" y="1007604"/>
                </a:cubicBezTo>
                <a:cubicBezTo>
                  <a:pt x="1481926" y="1003557"/>
                  <a:pt x="1469850" y="1003958"/>
                  <a:pt x="1390442" y="1007604"/>
                </a:cubicBezTo>
                <a:cubicBezTo>
                  <a:pt x="1311034" y="1011250"/>
                  <a:pt x="554619" y="1029396"/>
                  <a:pt x="0" y="1007604"/>
                </a:cubicBezTo>
                <a:cubicBezTo>
                  <a:pt x="-18175" y="753708"/>
                  <a:pt x="-22890" y="634213"/>
                  <a:pt x="0" y="483650"/>
                </a:cubicBezTo>
                <a:cubicBezTo>
                  <a:pt x="22890" y="333087"/>
                  <a:pt x="7566" y="171237"/>
                  <a:pt x="0" y="0"/>
                </a:cubicBezTo>
                <a:close/>
              </a:path>
            </a:pathLst>
          </a:custGeom>
          <a:solidFill>
            <a:srgbClr val="F8E6EE"/>
          </a:solidFill>
          <a:ln w="76200">
            <a:solidFill>
              <a:srgbClr val="FF0066"/>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0" indent="-857250">
              <a:buFont typeface="Wingdings" panose="05000000000000000000" pitchFamily="2" charset="2"/>
              <a:buChar char="Ø"/>
            </a:pPr>
            <a:r>
              <a:rPr lang="vi-VN" sz="6600">
                <a:solidFill>
                  <a:schemeClr val="tx1"/>
                </a:solidFill>
              </a:rPr>
              <a:t>Đám trẻ con </a:t>
            </a:r>
            <a:r>
              <a:rPr lang="vi-VN" sz="6600" b="1">
                <a:solidFill>
                  <a:schemeClr val="tx1"/>
                </a:solidFill>
              </a:rPr>
              <a:t>làm gì?</a:t>
            </a:r>
            <a:endParaRPr lang="en-US" sz="6600" b="1">
              <a:solidFill>
                <a:schemeClr val="tx1"/>
              </a:solidFill>
            </a:endParaRPr>
          </a:p>
        </p:txBody>
      </p:sp>
      <p:sp>
        <p:nvSpPr>
          <p:cNvPr id="4" name="Hình chữ nhật 3">
            <a:extLst>
              <a:ext uri="{FF2B5EF4-FFF2-40B4-BE49-F238E27FC236}">
                <a16:creationId xmlns:a16="http://schemas.microsoft.com/office/drawing/2014/main" id="{1F080748-AC3A-F470-E27B-10F6AAEEDBF4}"/>
              </a:ext>
            </a:extLst>
          </p:cNvPr>
          <p:cNvSpPr/>
          <p:nvPr/>
        </p:nvSpPr>
        <p:spPr>
          <a:xfrm>
            <a:off x="762000" y="6190259"/>
            <a:ext cx="14706600" cy="1007604"/>
          </a:xfrm>
          <a:custGeom>
            <a:avLst/>
            <a:gdLst>
              <a:gd name="connsiteX0" fmla="*/ 0 w 14706600"/>
              <a:gd name="connsiteY0" fmla="*/ 0 h 1007604"/>
              <a:gd name="connsiteX1" fmla="*/ 815548 w 14706600"/>
              <a:gd name="connsiteY1" fmla="*/ 0 h 1007604"/>
              <a:gd name="connsiteX2" fmla="*/ 1778162 w 14706600"/>
              <a:gd name="connsiteY2" fmla="*/ 0 h 1007604"/>
              <a:gd name="connsiteX3" fmla="*/ 2152511 w 14706600"/>
              <a:gd name="connsiteY3" fmla="*/ 0 h 1007604"/>
              <a:gd name="connsiteX4" fmla="*/ 2968059 w 14706600"/>
              <a:gd name="connsiteY4" fmla="*/ 0 h 1007604"/>
              <a:gd name="connsiteX5" fmla="*/ 3489475 w 14706600"/>
              <a:gd name="connsiteY5" fmla="*/ 0 h 1007604"/>
              <a:gd name="connsiteX6" fmla="*/ 3863825 w 14706600"/>
              <a:gd name="connsiteY6" fmla="*/ 0 h 1007604"/>
              <a:gd name="connsiteX7" fmla="*/ 4238175 w 14706600"/>
              <a:gd name="connsiteY7" fmla="*/ 0 h 1007604"/>
              <a:gd name="connsiteX8" fmla="*/ 4759591 w 14706600"/>
              <a:gd name="connsiteY8" fmla="*/ 0 h 1007604"/>
              <a:gd name="connsiteX9" fmla="*/ 5575138 w 14706600"/>
              <a:gd name="connsiteY9" fmla="*/ 0 h 1007604"/>
              <a:gd name="connsiteX10" fmla="*/ 5802422 w 14706600"/>
              <a:gd name="connsiteY10" fmla="*/ 0 h 1007604"/>
              <a:gd name="connsiteX11" fmla="*/ 6176772 w 14706600"/>
              <a:gd name="connsiteY11" fmla="*/ 0 h 1007604"/>
              <a:gd name="connsiteX12" fmla="*/ 6404056 w 14706600"/>
              <a:gd name="connsiteY12" fmla="*/ 0 h 1007604"/>
              <a:gd name="connsiteX13" fmla="*/ 7072538 w 14706600"/>
              <a:gd name="connsiteY13" fmla="*/ 0 h 1007604"/>
              <a:gd name="connsiteX14" fmla="*/ 7299821 w 14706600"/>
              <a:gd name="connsiteY14" fmla="*/ 0 h 1007604"/>
              <a:gd name="connsiteX15" fmla="*/ 7527105 w 14706600"/>
              <a:gd name="connsiteY15" fmla="*/ 0 h 1007604"/>
              <a:gd name="connsiteX16" fmla="*/ 8048521 w 14706600"/>
              <a:gd name="connsiteY16" fmla="*/ 0 h 1007604"/>
              <a:gd name="connsiteX17" fmla="*/ 8275805 w 14706600"/>
              <a:gd name="connsiteY17" fmla="*/ 0 h 1007604"/>
              <a:gd name="connsiteX18" fmla="*/ 9091353 w 14706600"/>
              <a:gd name="connsiteY18" fmla="*/ 0 h 1007604"/>
              <a:gd name="connsiteX19" fmla="*/ 9612769 w 14706600"/>
              <a:gd name="connsiteY19" fmla="*/ 0 h 1007604"/>
              <a:gd name="connsiteX20" fmla="*/ 9840052 w 14706600"/>
              <a:gd name="connsiteY20" fmla="*/ 0 h 1007604"/>
              <a:gd name="connsiteX21" fmla="*/ 10067336 w 14706600"/>
              <a:gd name="connsiteY21" fmla="*/ 0 h 1007604"/>
              <a:gd name="connsiteX22" fmla="*/ 10294620 w 14706600"/>
              <a:gd name="connsiteY22" fmla="*/ 0 h 1007604"/>
              <a:gd name="connsiteX23" fmla="*/ 11257234 w 14706600"/>
              <a:gd name="connsiteY23" fmla="*/ 0 h 1007604"/>
              <a:gd name="connsiteX24" fmla="*/ 11778650 w 14706600"/>
              <a:gd name="connsiteY24" fmla="*/ 0 h 1007604"/>
              <a:gd name="connsiteX25" fmla="*/ 12741263 w 14706600"/>
              <a:gd name="connsiteY25" fmla="*/ 0 h 1007604"/>
              <a:gd name="connsiteX26" fmla="*/ 13703877 w 14706600"/>
              <a:gd name="connsiteY26" fmla="*/ 0 h 1007604"/>
              <a:gd name="connsiteX27" fmla="*/ 14706600 w 14706600"/>
              <a:gd name="connsiteY27" fmla="*/ 0 h 1007604"/>
              <a:gd name="connsiteX28" fmla="*/ 14706600 w 14706600"/>
              <a:gd name="connsiteY28" fmla="*/ 483650 h 1007604"/>
              <a:gd name="connsiteX29" fmla="*/ 14706600 w 14706600"/>
              <a:gd name="connsiteY29" fmla="*/ 1007604 h 1007604"/>
              <a:gd name="connsiteX30" fmla="*/ 14332250 w 14706600"/>
              <a:gd name="connsiteY30" fmla="*/ 1007604 h 1007604"/>
              <a:gd name="connsiteX31" fmla="*/ 13369636 w 14706600"/>
              <a:gd name="connsiteY31" fmla="*/ 1007604 h 1007604"/>
              <a:gd name="connsiteX32" fmla="*/ 12554089 w 14706600"/>
              <a:gd name="connsiteY32" fmla="*/ 1007604 h 1007604"/>
              <a:gd name="connsiteX33" fmla="*/ 12032673 w 14706600"/>
              <a:gd name="connsiteY33" fmla="*/ 1007604 h 1007604"/>
              <a:gd name="connsiteX34" fmla="*/ 11658323 w 14706600"/>
              <a:gd name="connsiteY34" fmla="*/ 1007604 h 1007604"/>
              <a:gd name="connsiteX35" fmla="*/ 11283973 w 14706600"/>
              <a:gd name="connsiteY35" fmla="*/ 1007604 h 1007604"/>
              <a:gd name="connsiteX36" fmla="*/ 10321359 w 14706600"/>
              <a:gd name="connsiteY36" fmla="*/ 1007604 h 1007604"/>
              <a:gd name="connsiteX37" fmla="*/ 9799943 w 14706600"/>
              <a:gd name="connsiteY37" fmla="*/ 1007604 h 1007604"/>
              <a:gd name="connsiteX38" fmla="*/ 9278528 w 14706600"/>
              <a:gd name="connsiteY38" fmla="*/ 1007604 h 1007604"/>
              <a:gd name="connsiteX39" fmla="*/ 8610046 w 14706600"/>
              <a:gd name="connsiteY39" fmla="*/ 1007604 h 1007604"/>
              <a:gd name="connsiteX40" fmla="*/ 8382762 w 14706600"/>
              <a:gd name="connsiteY40" fmla="*/ 1007604 h 1007604"/>
              <a:gd name="connsiteX41" fmla="*/ 8008412 w 14706600"/>
              <a:gd name="connsiteY41" fmla="*/ 1007604 h 1007604"/>
              <a:gd name="connsiteX42" fmla="*/ 7192864 w 14706600"/>
              <a:gd name="connsiteY42" fmla="*/ 1007604 h 1007604"/>
              <a:gd name="connsiteX43" fmla="*/ 6818515 w 14706600"/>
              <a:gd name="connsiteY43" fmla="*/ 1007604 h 1007604"/>
              <a:gd name="connsiteX44" fmla="*/ 6591231 w 14706600"/>
              <a:gd name="connsiteY44" fmla="*/ 1007604 h 1007604"/>
              <a:gd name="connsiteX45" fmla="*/ 5628617 w 14706600"/>
              <a:gd name="connsiteY45" fmla="*/ 1007604 h 1007604"/>
              <a:gd name="connsiteX46" fmla="*/ 4666003 w 14706600"/>
              <a:gd name="connsiteY46" fmla="*/ 1007604 h 1007604"/>
              <a:gd name="connsiteX47" fmla="*/ 4291653 w 14706600"/>
              <a:gd name="connsiteY47" fmla="*/ 1007604 h 1007604"/>
              <a:gd name="connsiteX48" fmla="*/ 3329039 w 14706600"/>
              <a:gd name="connsiteY48" fmla="*/ 1007604 h 1007604"/>
              <a:gd name="connsiteX49" fmla="*/ 2513492 w 14706600"/>
              <a:gd name="connsiteY49" fmla="*/ 1007604 h 1007604"/>
              <a:gd name="connsiteX50" fmla="*/ 2286208 w 14706600"/>
              <a:gd name="connsiteY50" fmla="*/ 1007604 h 1007604"/>
              <a:gd name="connsiteX51" fmla="*/ 1617726 w 14706600"/>
              <a:gd name="connsiteY51" fmla="*/ 1007604 h 1007604"/>
              <a:gd name="connsiteX52" fmla="*/ 655112 w 14706600"/>
              <a:gd name="connsiteY52" fmla="*/ 1007604 h 1007604"/>
              <a:gd name="connsiteX53" fmla="*/ 0 w 14706600"/>
              <a:gd name="connsiteY53" fmla="*/ 1007604 h 1007604"/>
              <a:gd name="connsiteX54" fmla="*/ 0 w 14706600"/>
              <a:gd name="connsiteY54" fmla="*/ 523954 h 1007604"/>
              <a:gd name="connsiteX55" fmla="*/ 0 w 14706600"/>
              <a:gd name="connsiteY55"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06600" h="1007604" fill="none" extrusionOk="0">
                <a:moveTo>
                  <a:pt x="0" y="0"/>
                </a:moveTo>
                <a:cubicBezTo>
                  <a:pt x="296094" y="39624"/>
                  <a:pt x="606085" y="11529"/>
                  <a:pt x="815548" y="0"/>
                </a:cubicBezTo>
                <a:cubicBezTo>
                  <a:pt x="1025011" y="-11529"/>
                  <a:pt x="1483719" y="15869"/>
                  <a:pt x="1778162" y="0"/>
                </a:cubicBezTo>
                <a:cubicBezTo>
                  <a:pt x="2072605" y="-15869"/>
                  <a:pt x="1980286" y="16066"/>
                  <a:pt x="2152511" y="0"/>
                </a:cubicBezTo>
                <a:cubicBezTo>
                  <a:pt x="2324736" y="-16066"/>
                  <a:pt x="2617679" y="37145"/>
                  <a:pt x="2968059" y="0"/>
                </a:cubicBezTo>
                <a:cubicBezTo>
                  <a:pt x="3318439" y="-37145"/>
                  <a:pt x="3359366" y="-19328"/>
                  <a:pt x="3489475" y="0"/>
                </a:cubicBezTo>
                <a:cubicBezTo>
                  <a:pt x="3619584" y="19328"/>
                  <a:pt x="3709134" y="17460"/>
                  <a:pt x="3863825" y="0"/>
                </a:cubicBezTo>
                <a:cubicBezTo>
                  <a:pt x="4018516" y="-17460"/>
                  <a:pt x="4103950" y="11034"/>
                  <a:pt x="4238175" y="0"/>
                </a:cubicBezTo>
                <a:cubicBezTo>
                  <a:pt x="4372400" y="-11034"/>
                  <a:pt x="4546666" y="-7972"/>
                  <a:pt x="4759591" y="0"/>
                </a:cubicBezTo>
                <a:cubicBezTo>
                  <a:pt x="4972516" y="7972"/>
                  <a:pt x="5296037" y="-18316"/>
                  <a:pt x="5575138" y="0"/>
                </a:cubicBezTo>
                <a:cubicBezTo>
                  <a:pt x="5854239" y="18316"/>
                  <a:pt x="5720108" y="1630"/>
                  <a:pt x="5802422" y="0"/>
                </a:cubicBezTo>
                <a:cubicBezTo>
                  <a:pt x="5884736" y="-1630"/>
                  <a:pt x="6043237" y="1242"/>
                  <a:pt x="6176772" y="0"/>
                </a:cubicBezTo>
                <a:cubicBezTo>
                  <a:pt x="6310307" y="-1242"/>
                  <a:pt x="6297925" y="-7032"/>
                  <a:pt x="6404056" y="0"/>
                </a:cubicBezTo>
                <a:cubicBezTo>
                  <a:pt x="6510187" y="7032"/>
                  <a:pt x="6826923" y="13389"/>
                  <a:pt x="7072538" y="0"/>
                </a:cubicBezTo>
                <a:cubicBezTo>
                  <a:pt x="7318153" y="-13389"/>
                  <a:pt x="7232065" y="-3725"/>
                  <a:pt x="7299821" y="0"/>
                </a:cubicBezTo>
                <a:cubicBezTo>
                  <a:pt x="7367577" y="3725"/>
                  <a:pt x="7439275" y="-8092"/>
                  <a:pt x="7527105" y="0"/>
                </a:cubicBezTo>
                <a:cubicBezTo>
                  <a:pt x="7614935" y="8092"/>
                  <a:pt x="7918865" y="2992"/>
                  <a:pt x="8048521" y="0"/>
                </a:cubicBezTo>
                <a:cubicBezTo>
                  <a:pt x="8178177" y="-2992"/>
                  <a:pt x="8212305" y="6551"/>
                  <a:pt x="8275805" y="0"/>
                </a:cubicBezTo>
                <a:cubicBezTo>
                  <a:pt x="8339305" y="-6551"/>
                  <a:pt x="8780580" y="14553"/>
                  <a:pt x="9091353" y="0"/>
                </a:cubicBezTo>
                <a:cubicBezTo>
                  <a:pt x="9402126" y="-14553"/>
                  <a:pt x="9365794" y="8643"/>
                  <a:pt x="9612769" y="0"/>
                </a:cubicBezTo>
                <a:cubicBezTo>
                  <a:pt x="9859744" y="-8643"/>
                  <a:pt x="9728656" y="-8981"/>
                  <a:pt x="9840052" y="0"/>
                </a:cubicBezTo>
                <a:cubicBezTo>
                  <a:pt x="9951448" y="8981"/>
                  <a:pt x="9968966" y="-7165"/>
                  <a:pt x="10067336" y="0"/>
                </a:cubicBezTo>
                <a:cubicBezTo>
                  <a:pt x="10165706" y="7165"/>
                  <a:pt x="10207796" y="10538"/>
                  <a:pt x="10294620" y="0"/>
                </a:cubicBezTo>
                <a:cubicBezTo>
                  <a:pt x="10381444" y="-10538"/>
                  <a:pt x="10984499" y="-21864"/>
                  <a:pt x="11257234" y="0"/>
                </a:cubicBezTo>
                <a:cubicBezTo>
                  <a:pt x="11529969" y="21864"/>
                  <a:pt x="11588173" y="14830"/>
                  <a:pt x="11778650" y="0"/>
                </a:cubicBezTo>
                <a:cubicBezTo>
                  <a:pt x="11969127" y="-14830"/>
                  <a:pt x="12456414" y="30228"/>
                  <a:pt x="12741263" y="0"/>
                </a:cubicBezTo>
                <a:cubicBezTo>
                  <a:pt x="13026112" y="-30228"/>
                  <a:pt x="13333905" y="-3963"/>
                  <a:pt x="13703877" y="0"/>
                </a:cubicBezTo>
                <a:cubicBezTo>
                  <a:pt x="14073849" y="3963"/>
                  <a:pt x="14277788" y="-50037"/>
                  <a:pt x="14706600" y="0"/>
                </a:cubicBezTo>
                <a:cubicBezTo>
                  <a:pt x="14687715" y="104533"/>
                  <a:pt x="14726025" y="355348"/>
                  <a:pt x="14706600" y="483650"/>
                </a:cubicBezTo>
                <a:cubicBezTo>
                  <a:pt x="14687176" y="611952"/>
                  <a:pt x="14683302" y="842815"/>
                  <a:pt x="14706600" y="1007604"/>
                </a:cubicBezTo>
                <a:cubicBezTo>
                  <a:pt x="14542134" y="998249"/>
                  <a:pt x="14475532" y="1004837"/>
                  <a:pt x="14332250" y="1007604"/>
                </a:cubicBezTo>
                <a:cubicBezTo>
                  <a:pt x="14188968" y="1010372"/>
                  <a:pt x="13722193" y="997279"/>
                  <a:pt x="13369636" y="1007604"/>
                </a:cubicBezTo>
                <a:cubicBezTo>
                  <a:pt x="13017079" y="1017929"/>
                  <a:pt x="12771012" y="1044574"/>
                  <a:pt x="12554089" y="1007604"/>
                </a:cubicBezTo>
                <a:cubicBezTo>
                  <a:pt x="12337166" y="970634"/>
                  <a:pt x="12179747" y="1014535"/>
                  <a:pt x="12032673" y="1007604"/>
                </a:cubicBezTo>
                <a:cubicBezTo>
                  <a:pt x="11885599" y="1000673"/>
                  <a:pt x="11769789" y="1011216"/>
                  <a:pt x="11658323" y="1007604"/>
                </a:cubicBezTo>
                <a:cubicBezTo>
                  <a:pt x="11546857" y="1003993"/>
                  <a:pt x="11468117" y="1023379"/>
                  <a:pt x="11283973" y="1007604"/>
                </a:cubicBezTo>
                <a:cubicBezTo>
                  <a:pt x="11099829" y="991830"/>
                  <a:pt x="10536867" y="1047017"/>
                  <a:pt x="10321359" y="1007604"/>
                </a:cubicBezTo>
                <a:cubicBezTo>
                  <a:pt x="10105851" y="968191"/>
                  <a:pt x="9994874" y="995587"/>
                  <a:pt x="9799943" y="1007604"/>
                </a:cubicBezTo>
                <a:cubicBezTo>
                  <a:pt x="9605012" y="1019621"/>
                  <a:pt x="9389099" y="1011818"/>
                  <a:pt x="9278528" y="1007604"/>
                </a:cubicBezTo>
                <a:cubicBezTo>
                  <a:pt x="9167958" y="1003390"/>
                  <a:pt x="8880947" y="1029513"/>
                  <a:pt x="8610046" y="1007604"/>
                </a:cubicBezTo>
                <a:cubicBezTo>
                  <a:pt x="8339145" y="985695"/>
                  <a:pt x="8430415" y="1010251"/>
                  <a:pt x="8382762" y="1007604"/>
                </a:cubicBezTo>
                <a:cubicBezTo>
                  <a:pt x="8335109" y="1004957"/>
                  <a:pt x="8165290" y="998403"/>
                  <a:pt x="8008412" y="1007604"/>
                </a:cubicBezTo>
                <a:cubicBezTo>
                  <a:pt x="7851534" y="1016806"/>
                  <a:pt x="7543852" y="984634"/>
                  <a:pt x="7192864" y="1007604"/>
                </a:cubicBezTo>
                <a:cubicBezTo>
                  <a:pt x="6841876" y="1030574"/>
                  <a:pt x="6940525" y="999010"/>
                  <a:pt x="6818515" y="1007604"/>
                </a:cubicBezTo>
                <a:cubicBezTo>
                  <a:pt x="6696505" y="1016198"/>
                  <a:pt x="6691337" y="1010907"/>
                  <a:pt x="6591231" y="1007604"/>
                </a:cubicBezTo>
                <a:cubicBezTo>
                  <a:pt x="6491125" y="1004301"/>
                  <a:pt x="6052364" y="1014978"/>
                  <a:pt x="5628617" y="1007604"/>
                </a:cubicBezTo>
                <a:cubicBezTo>
                  <a:pt x="5204870" y="1000230"/>
                  <a:pt x="4942954" y="980392"/>
                  <a:pt x="4666003" y="1007604"/>
                </a:cubicBezTo>
                <a:cubicBezTo>
                  <a:pt x="4389052" y="1034816"/>
                  <a:pt x="4446169" y="1004734"/>
                  <a:pt x="4291653" y="1007604"/>
                </a:cubicBezTo>
                <a:cubicBezTo>
                  <a:pt x="4137137" y="1010475"/>
                  <a:pt x="3553083" y="997117"/>
                  <a:pt x="3329039" y="1007604"/>
                </a:cubicBezTo>
                <a:cubicBezTo>
                  <a:pt x="3104995" y="1018091"/>
                  <a:pt x="2732531" y="1005560"/>
                  <a:pt x="2513492" y="1007604"/>
                </a:cubicBezTo>
                <a:cubicBezTo>
                  <a:pt x="2294453" y="1009648"/>
                  <a:pt x="2383915" y="998035"/>
                  <a:pt x="2286208" y="1007604"/>
                </a:cubicBezTo>
                <a:cubicBezTo>
                  <a:pt x="2188501" y="1017173"/>
                  <a:pt x="1873271" y="1034018"/>
                  <a:pt x="1617726" y="1007604"/>
                </a:cubicBezTo>
                <a:cubicBezTo>
                  <a:pt x="1362181" y="981190"/>
                  <a:pt x="919912" y="1011205"/>
                  <a:pt x="655112" y="1007604"/>
                </a:cubicBezTo>
                <a:cubicBezTo>
                  <a:pt x="390312" y="1004003"/>
                  <a:pt x="278659" y="1025596"/>
                  <a:pt x="0" y="1007604"/>
                </a:cubicBezTo>
                <a:cubicBezTo>
                  <a:pt x="7002" y="891404"/>
                  <a:pt x="23479" y="703746"/>
                  <a:pt x="0" y="523954"/>
                </a:cubicBezTo>
                <a:cubicBezTo>
                  <a:pt x="-23479" y="344162"/>
                  <a:pt x="-12625" y="255355"/>
                  <a:pt x="0" y="0"/>
                </a:cubicBezTo>
                <a:close/>
              </a:path>
              <a:path w="14706600" h="1007604" stroke="0" extrusionOk="0">
                <a:moveTo>
                  <a:pt x="0" y="0"/>
                </a:moveTo>
                <a:cubicBezTo>
                  <a:pt x="263081" y="-24370"/>
                  <a:pt x="717301" y="-12144"/>
                  <a:pt x="962614" y="0"/>
                </a:cubicBezTo>
                <a:cubicBezTo>
                  <a:pt x="1207927" y="12144"/>
                  <a:pt x="1159981" y="15930"/>
                  <a:pt x="1336964" y="0"/>
                </a:cubicBezTo>
                <a:cubicBezTo>
                  <a:pt x="1513947" y="-15930"/>
                  <a:pt x="1695467" y="23168"/>
                  <a:pt x="1858379" y="0"/>
                </a:cubicBezTo>
                <a:cubicBezTo>
                  <a:pt x="2021291" y="-23168"/>
                  <a:pt x="2125013" y="-9548"/>
                  <a:pt x="2232729" y="0"/>
                </a:cubicBezTo>
                <a:cubicBezTo>
                  <a:pt x="2340445" y="9548"/>
                  <a:pt x="2385859" y="3047"/>
                  <a:pt x="2460013" y="0"/>
                </a:cubicBezTo>
                <a:cubicBezTo>
                  <a:pt x="2534167" y="-3047"/>
                  <a:pt x="2609083" y="3875"/>
                  <a:pt x="2687297" y="0"/>
                </a:cubicBezTo>
                <a:cubicBezTo>
                  <a:pt x="2765511" y="-3875"/>
                  <a:pt x="2841572" y="9005"/>
                  <a:pt x="2914581" y="0"/>
                </a:cubicBezTo>
                <a:cubicBezTo>
                  <a:pt x="2987590" y="-9005"/>
                  <a:pt x="3309205" y="-16964"/>
                  <a:pt x="3583063" y="0"/>
                </a:cubicBezTo>
                <a:cubicBezTo>
                  <a:pt x="3856921" y="16964"/>
                  <a:pt x="4298198" y="-34859"/>
                  <a:pt x="4545676" y="0"/>
                </a:cubicBezTo>
                <a:cubicBezTo>
                  <a:pt x="4793154" y="34859"/>
                  <a:pt x="5007726" y="-19551"/>
                  <a:pt x="5214158" y="0"/>
                </a:cubicBezTo>
                <a:cubicBezTo>
                  <a:pt x="5420590" y="19551"/>
                  <a:pt x="5809306" y="-32953"/>
                  <a:pt x="6029706" y="0"/>
                </a:cubicBezTo>
                <a:cubicBezTo>
                  <a:pt x="6250106" y="32953"/>
                  <a:pt x="6670364" y="-22474"/>
                  <a:pt x="6845254" y="0"/>
                </a:cubicBezTo>
                <a:cubicBezTo>
                  <a:pt x="7020144" y="22474"/>
                  <a:pt x="7180316" y="-18994"/>
                  <a:pt x="7513736" y="0"/>
                </a:cubicBezTo>
                <a:cubicBezTo>
                  <a:pt x="7847156" y="18994"/>
                  <a:pt x="7717993" y="-15724"/>
                  <a:pt x="7888085" y="0"/>
                </a:cubicBezTo>
                <a:cubicBezTo>
                  <a:pt x="8058177" y="15724"/>
                  <a:pt x="8319063" y="19775"/>
                  <a:pt x="8703633" y="0"/>
                </a:cubicBezTo>
                <a:cubicBezTo>
                  <a:pt x="9088203" y="-19775"/>
                  <a:pt x="8854083" y="-9748"/>
                  <a:pt x="8930917" y="0"/>
                </a:cubicBezTo>
                <a:cubicBezTo>
                  <a:pt x="9007751" y="9748"/>
                  <a:pt x="9323320" y="-13076"/>
                  <a:pt x="9452333" y="0"/>
                </a:cubicBezTo>
                <a:cubicBezTo>
                  <a:pt x="9581346" y="13076"/>
                  <a:pt x="9880387" y="947"/>
                  <a:pt x="10120815" y="0"/>
                </a:cubicBezTo>
                <a:cubicBezTo>
                  <a:pt x="10361243" y="-947"/>
                  <a:pt x="10594672" y="-22220"/>
                  <a:pt x="10936363" y="0"/>
                </a:cubicBezTo>
                <a:cubicBezTo>
                  <a:pt x="11278054" y="22220"/>
                  <a:pt x="11234661" y="9790"/>
                  <a:pt x="11310712" y="0"/>
                </a:cubicBezTo>
                <a:cubicBezTo>
                  <a:pt x="11386763" y="-9790"/>
                  <a:pt x="11891403" y="37026"/>
                  <a:pt x="12273326" y="0"/>
                </a:cubicBezTo>
                <a:cubicBezTo>
                  <a:pt x="12655249" y="-37026"/>
                  <a:pt x="12716218" y="17117"/>
                  <a:pt x="12941808" y="0"/>
                </a:cubicBezTo>
                <a:cubicBezTo>
                  <a:pt x="13167398" y="-17117"/>
                  <a:pt x="13055742" y="10752"/>
                  <a:pt x="13169092" y="0"/>
                </a:cubicBezTo>
                <a:cubicBezTo>
                  <a:pt x="13282442" y="-10752"/>
                  <a:pt x="13290534" y="-11276"/>
                  <a:pt x="13396376" y="0"/>
                </a:cubicBezTo>
                <a:cubicBezTo>
                  <a:pt x="13502218" y="11276"/>
                  <a:pt x="13783200" y="5202"/>
                  <a:pt x="13917791" y="0"/>
                </a:cubicBezTo>
                <a:cubicBezTo>
                  <a:pt x="14052383" y="-5202"/>
                  <a:pt x="14422157" y="7081"/>
                  <a:pt x="14706600" y="0"/>
                </a:cubicBezTo>
                <a:cubicBezTo>
                  <a:pt x="14723712" y="100098"/>
                  <a:pt x="14695350" y="370638"/>
                  <a:pt x="14706600" y="483650"/>
                </a:cubicBezTo>
                <a:cubicBezTo>
                  <a:pt x="14717851" y="596662"/>
                  <a:pt x="14712387" y="799264"/>
                  <a:pt x="14706600" y="1007604"/>
                </a:cubicBezTo>
                <a:cubicBezTo>
                  <a:pt x="14322796" y="1054022"/>
                  <a:pt x="14032277" y="1016580"/>
                  <a:pt x="13743986" y="1007604"/>
                </a:cubicBezTo>
                <a:cubicBezTo>
                  <a:pt x="13455695" y="998628"/>
                  <a:pt x="13627554" y="1004539"/>
                  <a:pt x="13516702" y="1007604"/>
                </a:cubicBezTo>
                <a:cubicBezTo>
                  <a:pt x="13405850" y="1010669"/>
                  <a:pt x="12823771" y="1030885"/>
                  <a:pt x="12554089" y="1007604"/>
                </a:cubicBezTo>
                <a:cubicBezTo>
                  <a:pt x="12284407" y="984323"/>
                  <a:pt x="12384563" y="1013507"/>
                  <a:pt x="12326805" y="1007604"/>
                </a:cubicBezTo>
                <a:cubicBezTo>
                  <a:pt x="12269047" y="1001701"/>
                  <a:pt x="11671070" y="962757"/>
                  <a:pt x="11364191" y="1007604"/>
                </a:cubicBezTo>
                <a:cubicBezTo>
                  <a:pt x="11057312" y="1052451"/>
                  <a:pt x="10851124" y="1033202"/>
                  <a:pt x="10548643" y="1007604"/>
                </a:cubicBezTo>
                <a:cubicBezTo>
                  <a:pt x="10246162" y="982006"/>
                  <a:pt x="10370351" y="1011495"/>
                  <a:pt x="10321359" y="1007604"/>
                </a:cubicBezTo>
                <a:cubicBezTo>
                  <a:pt x="10272367" y="1003713"/>
                  <a:pt x="10194946" y="1015152"/>
                  <a:pt x="10094075" y="1007604"/>
                </a:cubicBezTo>
                <a:cubicBezTo>
                  <a:pt x="9993204" y="1000056"/>
                  <a:pt x="9968397" y="1017678"/>
                  <a:pt x="9866792" y="1007604"/>
                </a:cubicBezTo>
                <a:cubicBezTo>
                  <a:pt x="9765187" y="997530"/>
                  <a:pt x="9552094" y="1014612"/>
                  <a:pt x="9345376" y="1007604"/>
                </a:cubicBezTo>
                <a:cubicBezTo>
                  <a:pt x="9138658" y="1000596"/>
                  <a:pt x="9186668" y="1004117"/>
                  <a:pt x="9118092" y="1007604"/>
                </a:cubicBezTo>
                <a:cubicBezTo>
                  <a:pt x="9049516" y="1011091"/>
                  <a:pt x="8528887" y="1045223"/>
                  <a:pt x="8302544" y="1007604"/>
                </a:cubicBezTo>
                <a:cubicBezTo>
                  <a:pt x="8076201" y="969985"/>
                  <a:pt x="8077566" y="1017891"/>
                  <a:pt x="7928194" y="1007604"/>
                </a:cubicBezTo>
                <a:cubicBezTo>
                  <a:pt x="7778822" y="997318"/>
                  <a:pt x="7473271" y="1007489"/>
                  <a:pt x="7259713" y="1007604"/>
                </a:cubicBezTo>
                <a:cubicBezTo>
                  <a:pt x="7046155" y="1007719"/>
                  <a:pt x="6628400" y="1044487"/>
                  <a:pt x="6297099" y="1007604"/>
                </a:cubicBezTo>
                <a:cubicBezTo>
                  <a:pt x="5965798" y="970721"/>
                  <a:pt x="5929787" y="1005468"/>
                  <a:pt x="5775683" y="1007604"/>
                </a:cubicBezTo>
                <a:cubicBezTo>
                  <a:pt x="5621579" y="1009740"/>
                  <a:pt x="5273951" y="997834"/>
                  <a:pt x="4813069" y="1007604"/>
                </a:cubicBezTo>
                <a:cubicBezTo>
                  <a:pt x="4352187" y="1017374"/>
                  <a:pt x="4275361" y="1026816"/>
                  <a:pt x="3997521" y="1007604"/>
                </a:cubicBezTo>
                <a:cubicBezTo>
                  <a:pt x="3719681" y="988392"/>
                  <a:pt x="3671438" y="983707"/>
                  <a:pt x="3476105" y="1007604"/>
                </a:cubicBezTo>
                <a:cubicBezTo>
                  <a:pt x="3280772" y="1031501"/>
                  <a:pt x="3071018" y="986025"/>
                  <a:pt x="2807624" y="1007604"/>
                </a:cubicBezTo>
                <a:cubicBezTo>
                  <a:pt x="2544230" y="1029183"/>
                  <a:pt x="2427255" y="1031966"/>
                  <a:pt x="2286208" y="1007604"/>
                </a:cubicBezTo>
                <a:cubicBezTo>
                  <a:pt x="2145161" y="983242"/>
                  <a:pt x="1753526" y="1011651"/>
                  <a:pt x="1617726" y="1007604"/>
                </a:cubicBezTo>
                <a:cubicBezTo>
                  <a:pt x="1481926" y="1003557"/>
                  <a:pt x="1469850" y="1003958"/>
                  <a:pt x="1390442" y="1007604"/>
                </a:cubicBezTo>
                <a:cubicBezTo>
                  <a:pt x="1311034" y="1011250"/>
                  <a:pt x="554619" y="1029396"/>
                  <a:pt x="0" y="1007604"/>
                </a:cubicBezTo>
                <a:cubicBezTo>
                  <a:pt x="-18175" y="753708"/>
                  <a:pt x="-22890" y="634213"/>
                  <a:pt x="0" y="483650"/>
                </a:cubicBezTo>
                <a:cubicBezTo>
                  <a:pt x="22890" y="333087"/>
                  <a:pt x="7566" y="171237"/>
                  <a:pt x="0" y="0"/>
                </a:cubicBezTo>
                <a:close/>
              </a:path>
            </a:pathLst>
          </a:custGeom>
          <a:solidFill>
            <a:srgbClr val="E1EFFB"/>
          </a:solidFill>
          <a:ln w="76200">
            <a:solidFill>
              <a:srgbClr val="00B0F0"/>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0" indent="-857250">
              <a:buFont typeface="Wingdings" panose="05000000000000000000" pitchFamily="2" charset="2"/>
              <a:buChar char="Ø"/>
            </a:pPr>
            <a:r>
              <a:rPr lang="vi-VN" sz="6600" spc="-100">
                <a:solidFill>
                  <a:schemeClr val="tx1"/>
                </a:solidFill>
                <a:cs typeface="Arial" panose="020B0604020202020204" pitchFamily="34" charset="0"/>
              </a:rPr>
              <a:t>Món ăn mà em thích nhất </a:t>
            </a:r>
            <a:r>
              <a:rPr lang="vi-VN" sz="6600" b="1" spc="-100">
                <a:solidFill>
                  <a:schemeClr val="tx1"/>
                </a:solidFill>
                <a:cs typeface="Arial" panose="020B0604020202020204" pitchFamily="34" charset="0"/>
              </a:rPr>
              <a:t>là gì?</a:t>
            </a:r>
            <a:endParaRPr lang="en-US" sz="6600">
              <a:solidFill>
                <a:schemeClr val="tx1"/>
              </a:solidFill>
            </a:endParaRPr>
          </a:p>
        </p:txBody>
      </p:sp>
      <p:sp>
        <p:nvSpPr>
          <p:cNvPr id="5" name="Hình chữ nhật 4">
            <a:extLst>
              <a:ext uri="{FF2B5EF4-FFF2-40B4-BE49-F238E27FC236}">
                <a16:creationId xmlns:a16="http://schemas.microsoft.com/office/drawing/2014/main" id="{8FF476A9-7166-FEA2-4DC4-546A5F271819}"/>
              </a:ext>
            </a:extLst>
          </p:cNvPr>
          <p:cNvSpPr/>
          <p:nvPr/>
        </p:nvSpPr>
        <p:spPr>
          <a:xfrm>
            <a:off x="762000" y="8669170"/>
            <a:ext cx="14706600" cy="1007604"/>
          </a:xfrm>
          <a:custGeom>
            <a:avLst/>
            <a:gdLst>
              <a:gd name="connsiteX0" fmla="*/ 0 w 14706600"/>
              <a:gd name="connsiteY0" fmla="*/ 0 h 1007604"/>
              <a:gd name="connsiteX1" fmla="*/ 815548 w 14706600"/>
              <a:gd name="connsiteY1" fmla="*/ 0 h 1007604"/>
              <a:gd name="connsiteX2" fmla="*/ 1778162 w 14706600"/>
              <a:gd name="connsiteY2" fmla="*/ 0 h 1007604"/>
              <a:gd name="connsiteX3" fmla="*/ 2152511 w 14706600"/>
              <a:gd name="connsiteY3" fmla="*/ 0 h 1007604"/>
              <a:gd name="connsiteX4" fmla="*/ 2968059 w 14706600"/>
              <a:gd name="connsiteY4" fmla="*/ 0 h 1007604"/>
              <a:gd name="connsiteX5" fmla="*/ 3489475 w 14706600"/>
              <a:gd name="connsiteY5" fmla="*/ 0 h 1007604"/>
              <a:gd name="connsiteX6" fmla="*/ 3863825 w 14706600"/>
              <a:gd name="connsiteY6" fmla="*/ 0 h 1007604"/>
              <a:gd name="connsiteX7" fmla="*/ 4238175 w 14706600"/>
              <a:gd name="connsiteY7" fmla="*/ 0 h 1007604"/>
              <a:gd name="connsiteX8" fmla="*/ 4759591 w 14706600"/>
              <a:gd name="connsiteY8" fmla="*/ 0 h 1007604"/>
              <a:gd name="connsiteX9" fmla="*/ 5575138 w 14706600"/>
              <a:gd name="connsiteY9" fmla="*/ 0 h 1007604"/>
              <a:gd name="connsiteX10" fmla="*/ 5802422 w 14706600"/>
              <a:gd name="connsiteY10" fmla="*/ 0 h 1007604"/>
              <a:gd name="connsiteX11" fmla="*/ 6176772 w 14706600"/>
              <a:gd name="connsiteY11" fmla="*/ 0 h 1007604"/>
              <a:gd name="connsiteX12" fmla="*/ 6404056 w 14706600"/>
              <a:gd name="connsiteY12" fmla="*/ 0 h 1007604"/>
              <a:gd name="connsiteX13" fmla="*/ 7072538 w 14706600"/>
              <a:gd name="connsiteY13" fmla="*/ 0 h 1007604"/>
              <a:gd name="connsiteX14" fmla="*/ 7299821 w 14706600"/>
              <a:gd name="connsiteY14" fmla="*/ 0 h 1007604"/>
              <a:gd name="connsiteX15" fmla="*/ 7527105 w 14706600"/>
              <a:gd name="connsiteY15" fmla="*/ 0 h 1007604"/>
              <a:gd name="connsiteX16" fmla="*/ 8048521 w 14706600"/>
              <a:gd name="connsiteY16" fmla="*/ 0 h 1007604"/>
              <a:gd name="connsiteX17" fmla="*/ 8275805 w 14706600"/>
              <a:gd name="connsiteY17" fmla="*/ 0 h 1007604"/>
              <a:gd name="connsiteX18" fmla="*/ 9091353 w 14706600"/>
              <a:gd name="connsiteY18" fmla="*/ 0 h 1007604"/>
              <a:gd name="connsiteX19" fmla="*/ 9612769 w 14706600"/>
              <a:gd name="connsiteY19" fmla="*/ 0 h 1007604"/>
              <a:gd name="connsiteX20" fmla="*/ 9840052 w 14706600"/>
              <a:gd name="connsiteY20" fmla="*/ 0 h 1007604"/>
              <a:gd name="connsiteX21" fmla="*/ 10067336 w 14706600"/>
              <a:gd name="connsiteY21" fmla="*/ 0 h 1007604"/>
              <a:gd name="connsiteX22" fmla="*/ 10294620 w 14706600"/>
              <a:gd name="connsiteY22" fmla="*/ 0 h 1007604"/>
              <a:gd name="connsiteX23" fmla="*/ 11257234 w 14706600"/>
              <a:gd name="connsiteY23" fmla="*/ 0 h 1007604"/>
              <a:gd name="connsiteX24" fmla="*/ 11778650 w 14706600"/>
              <a:gd name="connsiteY24" fmla="*/ 0 h 1007604"/>
              <a:gd name="connsiteX25" fmla="*/ 12741263 w 14706600"/>
              <a:gd name="connsiteY25" fmla="*/ 0 h 1007604"/>
              <a:gd name="connsiteX26" fmla="*/ 13703877 w 14706600"/>
              <a:gd name="connsiteY26" fmla="*/ 0 h 1007604"/>
              <a:gd name="connsiteX27" fmla="*/ 14706600 w 14706600"/>
              <a:gd name="connsiteY27" fmla="*/ 0 h 1007604"/>
              <a:gd name="connsiteX28" fmla="*/ 14706600 w 14706600"/>
              <a:gd name="connsiteY28" fmla="*/ 483650 h 1007604"/>
              <a:gd name="connsiteX29" fmla="*/ 14706600 w 14706600"/>
              <a:gd name="connsiteY29" fmla="*/ 1007604 h 1007604"/>
              <a:gd name="connsiteX30" fmla="*/ 14332250 w 14706600"/>
              <a:gd name="connsiteY30" fmla="*/ 1007604 h 1007604"/>
              <a:gd name="connsiteX31" fmla="*/ 13369636 w 14706600"/>
              <a:gd name="connsiteY31" fmla="*/ 1007604 h 1007604"/>
              <a:gd name="connsiteX32" fmla="*/ 12554089 w 14706600"/>
              <a:gd name="connsiteY32" fmla="*/ 1007604 h 1007604"/>
              <a:gd name="connsiteX33" fmla="*/ 12032673 w 14706600"/>
              <a:gd name="connsiteY33" fmla="*/ 1007604 h 1007604"/>
              <a:gd name="connsiteX34" fmla="*/ 11658323 w 14706600"/>
              <a:gd name="connsiteY34" fmla="*/ 1007604 h 1007604"/>
              <a:gd name="connsiteX35" fmla="*/ 11283973 w 14706600"/>
              <a:gd name="connsiteY35" fmla="*/ 1007604 h 1007604"/>
              <a:gd name="connsiteX36" fmla="*/ 10321359 w 14706600"/>
              <a:gd name="connsiteY36" fmla="*/ 1007604 h 1007604"/>
              <a:gd name="connsiteX37" fmla="*/ 9799943 w 14706600"/>
              <a:gd name="connsiteY37" fmla="*/ 1007604 h 1007604"/>
              <a:gd name="connsiteX38" fmla="*/ 9278528 w 14706600"/>
              <a:gd name="connsiteY38" fmla="*/ 1007604 h 1007604"/>
              <a:gd name="connsiteX39" fmla="*/ 8610046 w 14706600"/>
              <a:gd name="connsiteY39" fmla="*/ 1007604 h 1007604"/>
              <a:gd name="connsiteX40" fmla="*/ 8382762 w 14706600"/>
              <a:gd name="connsiteY40" fmla="*/ 1007604 h 1007604"/>
              <a:gd name="connsiteX41" fmla="*/ 8008412 w 14706600"/>
              <a:gd name="connsiteY41" fmla="*/ 1007604 h 1007604"/>
              <a:gd name="connsiteX42" fmla="*/ 7192864 w 14706600"/>
              <a:gd name="connsiteY42" fmla="*/ 1007604 h 1007604"/>
              <a:gd name="connsiteX43" fmla="*/ 6818515 w 14706600"/>
              <a:gd name="connsiteY43" fmla="*/ 1007604 h 1007604"/>
              <a:gd name="connsiteX44" fmla="*/ 6591231 w 14706600"/>
              <a:gd name="connsiteY44" fmla="*/ 1007604 h 1007604"/>
              <a:gd name="connsiteX45" fmla="*/ 5628617 w 14706600"/>
              <a:gd name="connsiteY45" fmla="*/ 1007604 h 1007604"/>
              <a:gd name="connsiteX46" fmla="*/ 4666003 w 14706600"/>
              <a:gd name="connsiteY46" fmla="*/ 1007604 h 1007604"/>
              <a:gd name="connsiteX47" fmla="*/ 4291653 w 14706600"/>
              <a:gd name="connsiteY47" fmla="*/ 1007604 h 1007604"/>
              <a:gd name="connsiteX48" fmla="*/ 3329039 w 14706600"/>
              <a:gd name="connsiteY48" fmla="*/ 1007604 h 1007604"/>
              <a:gd name="connsiteX49" fmla="*/ 2513492 w 14706600"/>
              <a:gd name="connsiteY49" fmla="*/ 1007604 h 1007604"/>
              <a:gd name="connsiteX50" fmla="*/ 2286208 w 14706600"/>
              <a:gd name="connsiteY50" fmla="*/ 1007604 h 1007604"/>
              <a:gd name="connsiteX51" fmla="*/ 1617726 w 14706600"/>
              <a:gd name="connsiteY51" fmla="*/ 1007604 h 1007604"/>
              <a:gd name="connsiteX52" fmla="*/ 655112 w 14706600"/>
              <a:gd name="connsiteY52" fmla="*/ 1007604 h 1007604"/>
              <a:gd name="connsiteX53" fmla="*/ 0 w 14706600"/>
              <a:gd name="connsiteY53" fmla="*/ 1007604 h 1007604"/>
              <a:gd name="connsiteX54" fmla="*/ 0 w 14706600"/>
              <a:gd name="connsiteY54" fmla="*/ 523954 h 1007604"/>
              <a:gd name="connsiteX55" fmla="*/ 0 w 14706600"/>
              <a:gd name="connsiteY55" fmla="*/ 0 h 10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06600" h="1007604" fill="none" extrusionOk="0">
                <a:moveTo>
                  <a:pt x="0" y="0"/>
                </a:moveTo>
                <a:cubicBezTo>
                  <a:pt x="296094" y="39624"/>
                  <a:pt x="606085" y="11529"/>
                  <a:pt x="815548" y="0"/>
                </a:cubicBezTo>
                <a:cubicBezTo>
                  <a:pt x="1025011" y="-11529"/>
                  <a:pt x="1483719" y="15869"/>
                  <a:pt x="1778162" y="0"/>
                </a:cubicBezTo>
                <a:cubicBezTo>
                  <a:pt x="2072605" y="-15869"/>
                  <a:pt x="1980286" y="16066"/>
                  <a:pt x="2152511" y="0"/>
                </a:cubicBezTo>
                <a:cubicBezTo>
                  <a:pt x="2324736" y="-16066"/>
                  <a:pt x="2617679" y="37145"/>
                  <a:pt x="2968059" y="0"/>
                </a:cubicBezTo>
                <a:cubicBezTo>
                  <a:pt x="3318439" y="-37145"/>
                  <a:pt x="3359366" y="-19328"/>
                  <a:pt x="3489475" y="0"/>
                </a:cubicBezTo>
                <a:cubicBezTo>
                  <a:pt x="3619584" y="19328"/>
                  <a:pt x="3709134" y="17460"/>
                  <a:pt x="3863825" y="0"/>
                </a:cubicBezTo>
                <a:cubicBezTo>
                  <a:pt x="4018516" y="-17460"/>
                  <a:pt x="4103950" y="11034"/>
                  <a:pt x="4238175" y="0"/>
                </a:cubicBezTo>
                <a:cubicBezTo>
                  <a:pt x="4372400" y="-11034"/>
                  <a:pt x="4546666" y="-7972"/>
                  <a:pt x="4759591" y="0"/>
                </a:cubicBezTo>
                <a:cubicBezTo>
                  <a:pt x="4972516" y="7972"/>
                  <a:pt x="5296037" y="-18316"/>
                  <a:pt x="5575138" y="0"/>
                </a:cubicBezTo>
                <a:cubicBezTo>
                  <a:pt x="5854239" y="18316"/>
                  <a:pt x="5720108" y="1630"/>
                  <a:pt x="5802422" y="0"/>
                </a:cubicBezTo>
                <a:cubicBezTo>
                  <a:pt x="5884736" y="-1630"/>
                  <a:pt x="6043237" y="1242"/>
                  <a:pt x="6176772" y="0"/>
                </a:cubicBezTo>
                <a:cubicBezTo>
                  <a:pt x="6310307" y="-1242"/>
                  <a:pt x="6297925" y="-7032"/>
                  <a:pt x="6404056" y="0"/>
                </a:cubicBezTo>
                <a:cubicBezTo>
                  <a:pt x="6510187" y="7032"/>
                  <a:pt x="6826923" y="13389"/>
                  <a:pt x="7072538" y="0"/>
                </a:cubicBezTo>
                <a:cubicBezTo>
                  <a:pt x="7318153" y="-13389"/>
                  <a:pt x="7232065" y="-3725"/>
                  <a:pt x="7299821" y="0"/>
                </a:cubicBezTo>
                <a:cubicBezTo>
                  <a:pt x="7367577" y="3725"/>
                  <a:pt x="7439275" y="-8092"/>
                  <a:pt x="7527105" y="0"/>
                </a:cubicBezTo>
                <a:cubicBezTo>
                  <a:pt x="7614935" y="8092"/>
                  <a:pt x="7918865" y="2992"/>
                  <a:pt x="8048521" y="0"/>
                </a:cubicBezTo>
                <a:cubicBezTo>
                  <a:pt x="8178177" y="-2992"/>
                  <a:pt x="8212305" y="6551"/>
                  <a:pt x="8275805" y="0"/>
                </a:cubicBezTo>
                <a:cubicBezTo>
                  <a:pt x="8339305" y="-6551"/>
                  <a:pt x="8780580" y="14553"/>
                  <a:pt x="9091353" y="0"/>
                </a:cubicBezTo>
                <a:cubicBezTo>
                  <a:pt x="9402126" y="-14553"/>
                  <a:pt x="9365794" y="8643"/>
                  <a:pt x="9612769" y="0"/>
                </a:cubicBezTo>
                <a:cubicBezTo>
                  <a:pt x="9859744" y="-8643"/>
                  <a:pt x="9728656" y="-8981"/>
                  <a:pt x="9840052" y="0"/>
                </a:cubicBezTo>
                <a:cubicBezTo>
                  <a:pt x="9951448" y="8981"/>
                  <a:pt x="9968966" y="-7165"/>
                  <a:pt x="10067336" y="0"/>
                </a:cubicBezTo>
                <a:cubicBezTo>
                  <a:pt x="10165706" y="7165"/>
                  <a:pt x="10207796" y="10538"/>
                  <a:pt x="10294620" y="0"/>
                </a:cubicBezTo>
                <a:cubicBezTo>
                  <a:pt x="10381444" y="-10538"/>
                  <a:pt x="10984499" y="-21864"/>
                  <a:pt x="11257234" y="0"/>
                </a:cubicBezTo>
                <a:cubicBezTo>
                  <a:pt x="11529969" y="21864"/>
                  <a:pt x="11588173" y="14830"/>
                  <a:pt x="11778650" y="0"/>
                </a:cubicBezTo>
                <a:cubicBezTo>
                  <a:pt x="11969127" y="-14830"/>
                  <a:pt x="12456414" y="30228"/>
                  <a:pt x="12741263" y="0"/>
                </a:cubicBezTo>
                <a:cubicBezTo>
                  <a:pt x="13026112" y="-30228"/>
                  <a:pt x="13333905" y="-3963"/>
                  <a:pt x="13703877" y="0"/>
                </a:cubicBezTo>
                <a:cubicBezTo>
                  <a:pt x="14073849" y="3963"/>
                  <a:pt x="14277788" y="-50037"/>
                  <a:pt x="14706600" y="0"/>
                </a:cubicBezTo>
                <a:cubicBezTo>
                  <a:pt x="14687715" y="104533"/>
                  <a:pt x="14726025" y="355348"/>
                  <a:pt x="14706600" y="483650"/>
                </a:cubicBezTo>
                <a:cubicBezTo>
                  <a:pt x="14687176" y="611952"/>
                  <a:pt x="14683302" y="842815"/>
                  <a:pt x="14706600" y="1007604"/>
                </a:cubicBezTo>
                <a:cubicBezTo>
                  <a:pt x="14542134" y="998249"/>
                  <a:pt x="14475532" y="1004837"/>
                  <a:pt x="14332250" y="1007604"/>
                </a:cubicBezTo>
                <a:cubicBezTo>
                  <a:pt x="14188968" y="1010372"/>
                  <a:pt x="13722193" y="997279"/>
                  <a:pt x="13369636" y="1007604"/>
                </a:cubicBezTo>
                <a:cubicBezTo>
                  <a:pt x="13017079" y="1017929"/>
                  <a:pt x="12771012" y="1044574"/>
                  <a:pt x="12554089" y="1007604"/>
                </a:cubicBezTo>
                <a:cubicBezTo>
                  <a:pt x="12337166" y="970634"/>
                  <a:pt x="12179747" y="1014535"/>
                  <a:pt x="12032673" y="1007604"/>
                </a:cubicBezTo>
                <a:cubicBezTo>
                  <a:pt x="11885599" y="1000673"/>
                  <a:pt x="11769789" y="1011216"/>
                  <a:pt x="11658323" y="1007604"/>
                </a:cubicBezTo>
                <a:cubicBezTo>
                  <a:pt x="11546857" y="1003993"/>
                  <a:pt x="11468117" y="1023379"/>
                  <a:pt x="11283973" y="1007604"/>
                </a:cubicBezTo>
                <a:cubicBezTo>
                  <a:pt x="11099829" y="991830"/>
                  <a:pt x="10536867" y="1047017"/>
                  <a:pt x="10321359" y="1007604"/>
                </a:cubicBezTo>
                <a:cubicBezTo>
                  <a:pt x="10105851" y="968191"/>
                  <a:pt x="9994874" y="995587"/>
                  <a:pt x="9799943" y="1007604"/>
                </a:cubicBezTo>
                <a:cubicBezTo>
                  <a:pt x="9605012" y="1019621"/>
                  <a:pt x="9389099" y="1011818"/>
                  <a:pt x="9278528" y="1007604"/>
                </a:cubicBezTo>
                <a:cubicBezTo>
                  <a:pt x="9167958" y="1003390"/>
                  <a:pt x="8880947" y="1029513"/>
                  <a:pt x="8610046" y="1007604"/>
                </a:cubicBezTo>
                <a:cubicBezTo>
                  <a:pt x="8339145" y="985695"/>
                  <a:pt x="8430415" y="1010251"/>
                  <a:pt x="8382762" y="1007604"/>
                </a:cubicBezTo>
                <a:cubicBezTo>
                  <a:pt x="8335109" y="1004957"/>
                  <a:pt x="8165290" y="998403"/>
                  <a:pt x="8008412" y="1007604"/>
                </a:cubicBezTo>
                <a:cubicBezTo>
                  <a:pt x="7851534" y="1016806"/>
                  <a:pt x="7543852" y="984634"/>
                  <a:pt x="7192864" y="1007604"/>
                </a:cubicBezTo>
                <a:cubicBezTo>
                  <a:pt x="6841876" y="1030574"/>
                  <a:pt x="6940525" y="999010"/>
                  <a:pt x="6818515" y="1007604"/>
                </a:cubicBezTo>
                <a:cubicBezTo>
                  <a:pt x="6696505" y="1016198"/>
                  <a:pt x="6691337" y="1010907"/>
                  <a:pt x="6591231" y="1007604"/>
                </a:cubicBezTo>
                <a:cubicBezTo>
                  <a:pt x="6491125" y="1004301"/>
                  <a:pt x="6052364" y="1014978"/>
                  <a:pt x="5628617" y="1007604"/>
                </a:cubicBezTo>
                <a:cubicBezTo>
                  <a:pt x="5204870" y="1000230"/>
                  <a:pt x="4942954" y="980392"/>
                  <a:pt x="4666003" y="1007604"/>
                </a:cubicBezTo>
                <a:cubicBezTo>
                  <a:pt x="4389052" y="1034816"/>
                  <a:pt x="4446169" y="1004734"/>
                  <a:pt x="4291653" y="1007604"/>
                </a:cubicBezTo>
                <a:cubicBezTo>
                  <a:pt x="4137137" y="1010475"/>
                  <a:pt x="3553083" y="997117"/>
                  <a:pt x="3329039" y="1007604"/>
                </a:cubicBezTo>
                <a:cubicBezTo>
                  <a:pt x="3104995" y="1018091"/>
                  <a:pt x="2732531" y="1005560"/>
                  <a:pt x="2513492" y="1007604"/>
                </a:cubicBezTo>
                <a:cubicBezTo>
                  <a:pt x="2294453" y="1009648"/>
                  <a:pt x="2383915" y="998035"/>
                  <a:pt x="2286208" y="1007604"/>
                </a:cubicBezTo>
                <a:cubicBezTo>
                  <a:pt x="2188501" y="1017173"/>
                  <a:pt x="1873271" y="1034018"/>
                  <a:pt x="1617726" y="1007604"/>
                </a:cubicBezTo>
                <a:cubicBezTo>
                  <a:pt x="1362181" y="981190"/>
                  <a:pt x="919912" y="1011205"/>
                  <a:pt x="655112" y="1007604"/>
                </a:cubicBezTo>
                <a:cubicBezTo>
                  <a:pt x="390312" y="1004003"/>
                  <a:pt x="278659" y="1025596"/>
                  <a:pt x="0" y="1007604"/>
                </a:cubicBezTo>
                <a:cubicBezTo>
                  <a:pt x="7002" y="891404"/>
                  <a:pt x="23479" y="703746"/>
                  <a:pt x="0" y="523954"/>
                </a:cubicBezTo>
                <a:cubicBezTo>
                  <a:pt x="-23479" y="344162"/>
                  <a:pt x="-12625" y="255355"/>
                  <a:pt x="0" y="0"/>
                </a:cubicBezTo>
                <a:close/>
              </a:path>
              <a:path w="14706600" h="1007604" stroke="0" extrusionOk="0">
                <a:moveTo>
                  <a:pt x="0" y="0"/>
                </a:moveTo>
                <a:cubicBezTo>
                  <a:pt x="263081" y="-24370"/>
                  <a:pt x="717301" y="-12144"/>
                  <a:pt x="962614" y="0"/>
                </a:cubicBezTo>
                <a:cubicBezTo>
                  <a:pt x="1207927" y="12144"/>
                  <a:pt x="1159981" y="15930"/>
                  <a:pt x="1336964" y="0"/>
                </a:cubicBezTo>
                <a:cubicBezTo>
                  <a:pt x="1513947" y="-15930"/>
                  <a:pt x="1695467" y="23168"/>
                  <a:pt x="1858379" y="0"/>
                </a:cubicBezTo>
                <a:cubicBezTo>
                  <a:pt x="2021291" y="-23168"/>
                  <a:pt x="2125013" y="-9548"/>
                  <a:pt x="2232729" y="0"/>
                </a:cubicBezTo>
                <a:cubicBezTo>
                  <a:pt x="2340445" y="9548"/>
                  <a:pt x="2385859" y="3047"/>
                  <a:pt x="2460013" y="0"/>
                </a:cubicBezTo>
                <a:cubicBezTo>
                  <a:pt x="2534167" y="-3047"/>
                  <a:pt x="2609083" y="3875"/>
                  <a:pt x="2687297" y="0"/>
                </a:cubicBezTo>
                <a:cubicBezTo>
                  <a:pt x="2765511" y="-3875"/>
                  <a:pt x="2841572" y="9005"/>
                  <a:pt x="2914581" y="0"/>
                </a:cubicBezTo>
                <a:cubicBezTo>
                  <a:pt x="2987590" y="-9005"/>
                  <a:pt x="3309205" y="-16964"/>
                  <a:pt x="3583063" y="0"/>
                </a:cubicBezTo>
                <a:cubicBezTo>
                  <a:pt x="3856921" y="16964"/>
                  <a:pt x="4298198" y="-34859"/>
                  <a:pt x="4545676" y="0"/>
                </a:cubicBezTo>
                <a:cubicBezTo>
                  <a:pt x="4793154" y="34859"/>
                  <a:pt x="5007726" y="-19551"/>
                  <a:pt x="5214158" y="0"/>
                </a:cubicBezTo>
                <a:cubicBezTo>
                  <a:pt x="5420590" y="19551"/>
                  <a:pt x="5809306" y="-32953"/>
                  <a:pt x="6029706" y="0"/>
                </a:cubicBezTo>
                <a:cubicBezTo>
                  <a:pt x="6250106" y="32953"/>
                  <a:pt x="6670364" y="-22474"/>
                  <a:pt x="6845254" y="0"/>
                </a:cubicBezTo>
                <a:cubicBezTo>
                  <a:pt x="7020144" y="22474"/>
                  <a:pt x="7180316" y="-18994"/>
                  <a:pt x="7513736" y="0"/>
                </a:cubicBezTo>
                <a:cubicBezTo>
                  <a:pt x="7847156" y="18994"/>
                  <a:pt x="7717993" y="-15724"/>
                  <a:pt x="7888085" y="0"/>
                </a:cubicBezTo>
                <a:cubicBezTo>
                  <a:pt x="8058177" y="15724"/>
                  <a:pt x="8319063" y="19775"/>
                  <a:pt x="8703633" y="0"/>
                </a:cubicBezTo>
                <a:cubicBezTo>
                  <a:pt x="9088203" y="-19775"/>
                  <a:pt x="8854083" y="-9748"/>
                  <a:pt x="8930917" y="0"/>
                </a:cubicBezTo>
                <a:cubicBezTo>
                  <a:pt x="9007751" y="9748"/>
                  <a:pt x="9323320" y="-13076"/>
                  <a:pt x="9452333" y="0"/>
                </a:cubicBezTo>
                <a:cubicBezTo>
                  <a:pt x="9581346" y="13076"/>
                  <a:pt x="9880387" y="947"/>
                  <a:pt x="10120815" y="0"/>
                </a:cubicBezTo>
                <a:cubicBezTo>
                  <a:pt x="10361243" y="-947"/>
                  <a:pt x="10594672" y="-22220"/>
                  <a:pt x="10936363" y="0"/>
                </a:cubicBezTo>
                <a:cubicBezTo>
                  <a:pt x="11278054" y="22220"/>
                  <a:pt x="11234661" y="9790"/>
                  <a:pt x="11310712" y="0"/>
                </a:cubicBezTo>
                <a:cubicBezTo>
                  <a:pt x="11386763" y="-9790"/>
                  <a:pt x="11891403" y="37026"/>
                  <a:pt x="12273326" y="0"/>
                </a:cubicBezTo>
                <a:cubicBezTo>
                  <a:pt x="12655249" y="-37026"/>
                  <a:pt x="12716218" y="17117"/>
                  <a:pt x="12941808" y="0"/>
                </a:cubicBezTo>
                <a:cubicBezTo>
                  <a:pt x="13167398" y="-17117"/>
                  <a:pt x="13055742" y="10752"/>
                  <a:pt x="13169092" y="0"/>
                </a:cubicBezTo>
                <a:cubicBezTo>
                  <a:pt x="13282442" y="-10752"/>
                  <a:pt x="13290534" y="-11276"/>
                  <a:pt x="13396376" y="0"/>
                </a:cubicBezTo>
                <a:cubicBezTo>
                  <a:pt x="13502218" y="11276"/>
                  <a:pt x="13783200" y="5202"/>
                  <a:pt x="13917791" y="0"/>
                </a:cubicBezTo>
                <a:cubicBezTo>
                  <a:pt x="14052383" y="-5202"/>
                  <a:pt x="14422157" y="7081"/>
                  <a:pt x="14706600" y="0"/>
                </a:cubicBezTo>
                <a:cubicBezTo>
                  <a:pt x="14723712" y="100098"/>
                  <a:pt x="14695350" y="370638"/>
                  <a:pt x="14706600" y="483650"/>
                </a:cubicBezTo>
                <a:cubicBezTo>
                  <a:pt x="14717851" y="596662"/>
                  <a:pt x="14712387" y="799264"/>
                  <a:pt x="14706600" y="1007604"/>
                </a:cubicBezTo>
                <a:cubicBezTo>
                  <a:pt x="14322796" y="1054022"/>
                  <a:pt x="14032277" y="1016580"/>
                  <a:pt x="13743986" y="1007604"/>
                </a:cubicBezTo>
                <a:cubicBezTo>
                  <a:pt x="13455695" y="998628"/>
                  <a:pt x="13627554" y="1004539"/>
                  <a:pt x="13516702" y="1007604"/>
                </a:cubicBezTo>
                <a:cubicBezTo>
                  <a:pt x="13405850" y="1010669"/>
                  <a:pt x="12823771" y="1030885"/>
                  <a:pt x="12554089" y="1007604"/>
                </a:cubicBezTo>
                <a:cubicBezTo>
                  <a:pt x="12284407" y="984323"/>
                  <a:pt x="12384563" y="1013507"/>
                  <a:pt x="12326805" y="1007604"/>
                </a:cubicBezTo>
                <a:cubicBezTo>
                  <a:pt x="12269047" y="1001701"/>
                  <a:pt x="11671070" y="962757"/>
                  <a:pt x="11364191" y="1007604"/>
                </a:cubicBezTo>
                <a:cubicBezTo>
                  <a:pt x="11057312" y="1052451"/>
                  <a:pt x="10851124" y="1033202"/>
                  <a:pt x="10548643" y="1007604"/>
                </a:cubicBezTo>
                <a:cubicBezTo>
                  <a:pt x="10246162" y="982006"/>
                  <a:pt x="10370351" y="1011495"/>
                  <a:pt x="10321359" y="1007604"/>
                </a:cubicBezTo>
                <a:cubicBezTo>
                  <a:pt x="10272367" y="1003713"/>
                  <a:pt x="10194946" y="1015152"/>
                  <a:pt x="10094075" y="1007604"/>
                </a:cubicBezTo>
                <a:cubicBezTo>
                  <a:pt x="9993204" y="1000056"/>
                  <a:pt x="9968397" y="1017678"/>
                  <a:pt x="9866792" y="1007604"/>
                </a:cubicBezTo>
                <a:cubicBezTo>
                  <a:pt x="9765187" y="997530"/>
                  <a:pt x="9552094" y="1014612"/>
                  <a:pt x="9345376" y="1007604"/>
                </a:cubicBezTo>
                <a:cubicBezTo>
                  <a:pt x="9138658" y="1000596"/>
                  <a:pt x="9186668" y="1004117"/>
                  <a:pt x="9118092" y="1007604"/>
                </a:cubicBezTo>
                <a:cubicBezTo>
                  <a:pt x="9049516" y="1011091"/>
                  <a:pt x="8528887" y="1045223"/>
                  <a:pt x="8302544" y="1007604"/>
                </a:cubicBezTo>
                <a:cubicBezTo>
                  <a:pt x="8076201" y="969985"/>
                  <a:pt x="8077566" y="1017891"/>
                  <a:pt x="7928194" y="1007604"/>
                </a:cubicBezTo>
                <a:cubicBezTo>
                  <a:pt x="7778822" y="997318"/>
                  <a:pt x="7473271" y="1007489"/>
                  <a:pt x="7259713" y="1007604"/>
                </a:cubicBezTo>
                <a:cubicBezTo>
                  <a:pt x="7046155" y="1007719"/>
                  <a:pt x="6628400" y="1044487"/>
                  <a:pt x="6297099" y="1007604"/>
                </a:cubicBezTo>
                <a:cubicBezTo>
                  <a:pt x="5965798" y="970721"/>
                  <a:pt x="5929787" y="1005468"/>
                  <a:pt x="5775683" y="1007604"/>
                </a:cubicBezTo>
                <a:cubicBezTo>
                  <a:pt x="5621579" y="1009740"/>
                  <a:pt x="5273951" y="997834"/>
                  <a:pt x="4813069" y="1007604"/>
                </a:cubicBezTo>
                <a:cubicBezTo>
                  <a:pt x="4352187" y="1017374"/>
                  <a:pt x="4275361" y="1026816"/>
                  <a:pt x="3997521" y="1007604"/>
                </a:cubicBezTo>
                <a:cubicBezTo>
                  <a:pt x="3719681" y="988392"/>
                  <a:pt x="3671438" y="983707"/>
                  <a:pt x="3476105" y="1007604"/>
                </a:cubicBezTo>
                <a:cubicBezTo>
                  <a:pt x="3280772" y="1031501"/>
                  <a:pt x="3071018" y="986025"/>
                  <a:pt x="2807624" y="1007604"/>
                </a:cubicBezTo>
                <a:cubicBezTo>
                  <a:pt x="2544230" y="1029183"/>
                  <a:pt x="2427255" y="1031966"/>
                  <a:pt x="2286208" y="1007604"/>
                </a:cubicBezTo>
                <a:cubicBezTo>
                  <a:pt x="2145161" y="983242"/>
                  <a:pt x="1753526" y="1011651"/>
                  <a:pt x="1617726" y="1007604"/>
                </a:cubicBezTo>
                <a:cubicBezTo>
                  <a:pt x="1481926" y="1003557"/>
                  <a:pt x="1469850" y="1003958"/>
                  <a:pt x="1390442" y="1007604"/>
                </a:cubicBezTo>
                <a:cubicBezTo>
                  <a:pt x="1311034" y="1011250"/>
                  <a:pt x="554619" y="1029396"/>
                  <a:pt x="0" y="1007604"/>
                </a:cubicBezTo>
                <a:cubicBezTo>
                  <a:pt x="-18175" y="753708"/>
                  <a:pt x="-22890" y="634213"/>
                  <a:pt x="0" y="483650"/>
                </a:cubicBezTo>
                <a:cubicBezTo>
                  <a:pt x="22890" y="333087"/>
                  <a:pt x="7566" y="171237"/>
                  <a:pt x="0" y="0"/>
                </a:cubicBezTo>
                <a:close/>
              </a:path>
            </a:pathLst>
          </a:custGeom>
          <a:solidFill>
            <a:srgbClr val="FAF4E5"/>
          </a:solidFill>
          <a:ln w="76200">
            <a:solidFill>
              <a:srgbClr val="FFC000"/>
            </a:solidFill>
            <a:extLst>
              <a:ext uri="{C807C97D-BFC1-408E-A445-0C87EB9F89A2}">
                <ask:lineSketchStyleProps xmlns:ask="http://schemas.microsoft.com/office/drawing/2018/sketchyshapes" xmlns="" sd="32735433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0" indent="-857250">
              <a:buFont typeface="Wingdings" panose="05000000000000000000" pitchFamily="2" charset="2"/>
              <a:buChar char="Ø"/>
            </a:pPr>
            <a:r>
              <a:rPr lang="vi-VN" sz="6600" spc="-280">
                <a:solidFill>
                  <a:schemeClr val="tx1"/>
                </a:solidFill>
                <a:cs typeface="Arial" panose="020B0604020202020204" pitchFamily="34" charset="0"/>
              </a:rPr>
              <a:t>Những đám cải bắp, su hào </a:t>
            </a:r>
            <a:r>
              <a:rPr lang="vi-VN" sz="6600" b="1" spc="-280">
                <a:solidFill>
                  <a:schemeClr val="tx1"/>
                </a:solidFill>
                <a:cs typeface="Arial" panose="020B0604020202020204" pitchFamily="34" charset="0"/>
              </a:rPr>
              <a:t>thế nào?</a:t>
            </a:r>
            <a:endParaRPr lang="en-US" sz="6600">
              <a:solidFill>
                <a:schemeClr val="tx1"/>
              </a:solidFill>
            </a:endParaRPr>
          </a:p>
        </p:txBody>
      </p:sp>
    </p:spTree>
    <p:extLst>
      <p:ext uri="{BB962C8B-B14F-4D97-AF65-F5344CB8AC3E}">
        <p14:creationId xmlns:p14="http://schemas.microsoft.com/office/powerpoint/2010/main" val="107647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3. Đọc các câu ở bài tập 1 và bài tập 2, cho biết:</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xmln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384DC70A-3B01-8415-86F2-21AC2C0A4AC2}"/>
              </a:ext>
            </a:extLst>
          </p:cNvPr>
          <p:cNvSpPr txBox="1"/>
          <p:nvPr/>
        </p:nvSpPr>
        <p:spPr>
          <a:xfrm>
            <a:off x="381000" y="2723572"/>
            <a:ext cx="17068800" cy="5632311"/>
          </a:xfrm>
          <a:prstGeom prst="rect">
            <a:avLst/>
          </a:prstGeom>
          <a:noFill/>
        </p:spPr>
        <p:txBody>
          <a:bodyPr wrap="square">
            <a:spAutoFit/>
          </a:bodyPr>
          <a:lstStyle/>
          <a:p>
            <a:pPr rtl="0"/>
            <a:r>
              <a:rPr lang="vi-VN" sz="7200" b="0" i="0">
                <a:solidFill>
                  <a:srgbClr val="000000"/>
                </a:solidFill>
                <a:effectLst/>
              </a:rPr>
              <a:t>a. Từ ngữ in đậm nào nêu người, vật,.. được nói đến trong câu? </a:t>
            </a:r>
          </a:p>
          <a:p>
            <a:pPr rtl="0"/>
            <a:r>
              <a:rPr lang="vi-VN" sz="7200" b="0" i="0">
                <a:solidFill>
                  <a:srgbClr val="000000"/>
                </a:solidFill>
                <a:effectLst/>
              </a:rPr>
              <a:t>b. Từ ngữ in đậm nào giới thiệu hoặc nêu hoạt động, trạng thái của người, vật,… được nói đến trong câu?</a:t>
            </a:r>
            <a:endParaRPr lang="en-US" sz="7200"/>
          </a:p>
        </p:txBody>
      </p:sp>
    </p:spTree>
    <p:extLst>
      <p:ext uri="{BB962C8B-B14F-4D97-AF65-F5344CB8AC3E}">
        <p14:creationId xmlns:p14="http://schemas.microsoft.com/office/powerpoint/2010/main" val="410133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FA25E40-0D81-9D65-1A78-560CA1A0598F}"/>
              </a:ext>
            </a:extLst>
          </p:cNvPr>
          <p:cNvSpPr txBox="1"/>
          <p:nvPr/>
        </p:nvSpPr>
        <p:spPr>
          <a:xfrm>
            <a:off x="381000" y="-21936"/>
            <a:ext cx="18516600" cy="830997"/>
          </a:xfrm>
          <a:prstGeom prst="rect">
            <a:avLst/>
          </a:prstGeom>
          <a:noFill/>
        </p:spPr>
        <p:txBody>
          <a:bodyPr wrap="square">
            <a:spAutoFit/>
          </a:bodyPr>
          <a:lstStyle/>
          <a:p>
            <a:r>
              <a:rPr lang="vi-VN" sz="4800" spc="-100">
                <a:solidFill>
                  <a:schemeClr val="accent2">
                    <a:lumMod val="75000"/>
                  </a:schemeClr>
                </a:solidFill>
                <a:latin typeface="Arial" panose="020B0604020202020204" pitchFamily="34" charset="0"/>
                <a:cs typeface="Arial" panose="020B0604020202020204" pitchFamily="34" charset="0"/>
              </a:rPr>
              <a:t>a. </a:t>
            </a:r>
            <a:r>
              <a:rPr lang="vi-VN" sz="4800" b="1" spc="-100">
                <a:solidFill>
                  <a:schemeClr val="accent2">
                    <a:lumMod val="75000"/>
                  </a:schemeClr>
                </a:solidFill>
                <a:latin typeface="Arial" panose="020B0604020202020204" pitchFamily="34" charset="0"/>
                <a:cs typeface="Arial" panose="020B0604020202020204" pitchFamily="34" charset="0"/>
              </a:rPr>
              <a:t>Người thợ</a:t>
            </a:r>
            <a:r>
              <a:rPr lang="vi-VN" sz="4800" spc="-100">
                <a:solidFill>
                  <a:schemeClr val="accent2">
                    <a:lumMod val="75000"/>
                  </a:schemeClr>
                </a:solidFill>
                <a:latin typeface="Arial" panose="020B0604020202020204" pitchFamily="34" charset="0"/>
                <a:cs typeface="Arial" panose="020B0604020202020204" pitchFamily="34" charset="0"/>
              </a:rPr>
              <a:t> đang xây dựng trạm phát sóng mới.</a:t>
            </a:r>
            <a:endParaRPr lang="en-US" sz="4800" spc="-100">
              <a:solidFill>
                <a:schemeClr val="accent2">
                  <a:lumMod val="75000"/>
                </a:schemeClr>
              </a:solidFill>
              <a:latin typeface="Arial" panose="020B0604020202020204" pitchFamily="34" charset="0"/>
              <a:cs typeface="Arial" panose="020B0604020202020204" pitchFamily="34" charset="0"/>
            </a:endParaRPr>
          </a:p>
        </p:txBody>
      </p:sp>
      <p:sp>
        <p:nvSpPr>
          <p:cNvPr id="3" name="Hộp Văn bản 2">
            <a:extLst>
              <a:ext uri="{FF2B5EF4-FFF2-40B4-BE49-F238E27FC236}">
                <a16:creationId xmlns:a16="http://schemas.microsoft.com/office/drawing/2014/main" id="{F06C19AA-6101-1E4F-606C-002D5BE26842}"/>
              </a:ext>
            </a:extLst>
          </p:cNvPr>
          <p:cNvSpPr txBox="1"/>
          <p:nvPr/>
        </p:nvSpPr>
        <p:spPr>
          <a:xfrm>
            <a:off x="392545" y="821561"/>
            <a:ext cx="18516600" cy="830997"/>
          </a:xfrm>
          <a:prstGeom prst="rect">
            <a:avLst/>
          </a:prstGeom>
          <a:noFill/>
        </p:spPr>
        <p:txBody>
          <a:bodyPr wrap="square">
            <a:spAutoFit/>
          </a:bodyPr>
          <a:lstStyle/>
          <a:p>
            <a:r>
              <a:rPr lang="vi-VN" sz="4800" spc="-100">
                <a:solidFill>
                  <a:schemeClr val="accent2">
                    <a:lumMod val="75000"/>
                  </a:schemeClr>
                </a:solidFill>
                <a:latin typeface="Arial" panose="020B0604020202020204" pitchFamily="34" charset="0"/>
                <a:cs typeface="Arial" panose="020B0604020202020204" pitchFamily="34" charset="0"/>
              </a:rPr>
              <a:t>b. </a:t>
            </a:r>
            <a:r>
              <a:rPr lang="vi-VN" sz="4800" b="1" spc="-100">
                <a:solidFill>
                  <a:schemeClr val="accent2">
                    <a:lumMod val="75000"/>
                  </a:schemeClr>
                </a:solidFill>
                <a:latin typeface="Arial" panose="020B0604020202020204" pitchFamily="34" charset="0"/>
                <a:cs typeface="Arial" panose="020B0604020202020204" pitchFamily="34" charset="0"/>
              </a:rPr>
              <a:t>Cột ăng-ten</a:t>
            </a:r>
            <a:r>
              <a:rPr lang="vi-VN" sz="4800" spc="-100">
                <a:solidFill>
                  <a:schemeClr val="accent2">
                    <a:lumMod val="75000"/>
                  </a:schemeClr>
                </a:solidFill>
                <a:latin typeface="Arial" panose="020B0604020202020204" pitchFamily="34" charset="0"/>
                <a:cs typeface="Arial" panose="020B0604020202020204" pitchFamily="34" charset="0"/>
              </a:rPr>
              <a:t> lẫn vào trong mây.</a:t>
            </a:r>
            <a:endParaRPr lang="en-US" sz="4800" spc="-100">
              <a:solidFill>
                <a:schemeClr val="accent2">
                  <a:lumMod val="75000"/>
                </a:schemeClr>
              </a:solidFill>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9DF16EDD-DE3D-816D-5873-9DF387064E34}"/>
              </a:ext>
            </a:extLst>
          </p:cNvPr>
          <p:cNvSpPr txBox="1"/>
          <p:nvPr/>
        </p:nvSpPr>
        <p:spPr>
          <a:xfrm>
            <a:off x="381000" y="1652558"/>
            <a:ext cx="18516600" cy="830997"/>
          </a:xfrm>
          <a:prstGeom prst="rect">
            <a:avLst/>
          </a:prstGeom>
          <a:noFill/>
        </p:spPr>
        <p:txBody>
          <a:bodyPr wrap="square">
            <a:spAutoFit/>
          </a:bodyPr>
          <a:lstStyle/>
          <a:p>
            <a:r>
              <a:rPr lang="vi-VN" sz="4800" spc="-100">
                <a:solidFill>
                  <a:schemeClr val="accent2">
                    <a:lumMod val="75000"/>
                  </a:schemeClr>
                </a:solidFill>
                <a:latin typeface="Arial" panose="020B0604020202020204" pitchFamily="34" charset="0"/>
                <a:cs typeface="Arial" panose="020B0604020202020204" pitchFamily="34" charset="0"/>
              </a:rPr>
              <a:t>c. </a:t>
            </a:r>
            <a:r>
              <a:rPr lang="vi-VN" sz="4800" b="1" spc="-100">
                <a:solidFill>
                  <a:schemeClr val="accent2">
                    <a:lumMod val="75000"/>
                  </a:schemeClr>
                </a:solidFill>
                <a:latin typeface="Arial" panose="020B0604020202020204" pitchFamily="34" charset="0"/>
                <a:cs typeface="Arial" panose="020B0604020202020204" pitchFamily="34" charset="0"/>
              </a:rPr>
              <a:t>Con sáo nâu</a:t>
            </a:r>
            <a:r>
              <a:rPr lang="vi-VN" sz="4800" spc="-100">
                <a:solidFill>
                  <a:schemeClr val="accent2">
                    <a:lumMod val="75000"/>
                  </a:schemeClr>
                </a:solidFill>
                <a:latin typeface="Arial" panose="020B0604020202020204" pitchFamily="34" charset="0"/>
                <a:cs typeface="Arial" panose="020B0604020202020204" pitchFamily="34" charset="0"/>
              </a:rPr>
              <a:t> là bạn của chúng em.</a:t>
            </a:r>
            <a:endParaRPr lang="en-US" sz="4800" spc="-100">
              <a:solidFill>
                <a:schemeClr val="accent2">
                  <a:lumMod val="75000"/>
                </a:schemeClr>
              </a:solidFill>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5D2C9602-2B7F-92E2-9138-0A32F6B313DD}"/>
              </a:ext>
            </a:extLst>
          </p:cNvPr>
          <p:cNvSpPr txBox="1"/>
          <p:nvPr/>
        </p:nvSpPr>
        <p:spPr>
          <a:xfrm>
            <a:off x="381000" y="2489805"/>
            <a:ext cx="18516600" cy="830997"/>
          </a:xfrm>
          <a:prstGeom prst="rect">
            <a:avLst/>
          </a:prstGeom>
          <a:noFill/>
        </p:spPr>
        <p:txBody>
          <a:bodyPr wrap="square">
            <a:spAutoFit/>
          </a:bodyPr>
          <a:lstStyle/>
          <a:p>
            <a:r>
              <a:rPr lang="vi-VN" sz="4800" spc="-100">
                <a:solidFill>
                  <a:schemeClr val="accent5">
                    <a:lumMod val="75000"/>
                  </a:schemeClr>
                </a:solidFill>
                <a:latin typeface="Arial" panose="020B0604020202020204" pitchFamily="34" charset="0"/>
                <a:cs typeface="Arial" panose="020B0604020202020204" pitchFamily="34" charset="0"/>
              </a:rPr>
              <a:t>a. Đám trẻ con </a:t>
            </a:r>
            <a:r>
              <a:rPr lang="vi-VN" sz="4800" b="1" spc="-100">
                <a:solidFill>
                  <a:schemeClr val="accent5">
                    <a:lumMod val="75000"/>
                  </a:schemeClr>
                </a:solidFill>
                <a:latin typeface="Arial" panose="020B0604020202020204" pitchFamily="34" charset="0"/>
                <a:cs typeface="Arial" panose="020B0604020202020204" pitchFamily="34" charset="0"/>
              </a:rPr>
              <a:t>chạy ùa ra sân.</a:t>
            </a:r>
            <a:endParaRPr lang="en-US" sz="4800" spc="-100">
              <a:solidFill>
                <a:schemeClr val="accent5">
                  <a:lumMod val="75000"/>
                </a:schemeClr>
              </a:solidFill>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0A3F1999-E8D5-8195-7E77-F49D638CD83C}"/>
              </a:ext>
            </a:extLst>
          </p:cNvPr>
          <p:cNvSpPr txBox="1"/>
          <p:nvPr/>
        </p:nvSpPr>
        <p:spPr>
          <a:xfrm>
            <a:off x="381000" y="3327052"/>
            <a:ext cx="18516600" cy="830997"/>
          </a:xfrm>
          <a:prstGeom prst="rect">
            <a:avLst/>
          </a:prstGeom>
          <a:noFill/>
        </p:spPr>
        <p:txBody>
          <a:bodyPr wrap="square">
            <a:spAutoFit/>
          </a:bodyPr>
          <a:lstStyle/>
          <a:p>
            <a:r>
              <a:rPr lang="vi-VN" sz="4800" spc="-100">
                <a:solidFill>
                  <a:schemeClr val="accent5">
                    <a:lumMod val="75000"/>
                  </a:schemeClr>
                </a:solidFill>
                <a:latin typeface="Arial" panose="020B0604020202020204" pitchFamily="34" charset="0"/>
                <a:cs typeface="Arial" panose="020B0604020202020204" pitchFamily="34" charset="0"/>
              </a:rPr>
              <a:t>b. Món ăn mà em thích nhất </a:t>
            </a:r>
            <a:r>
              <a:rPr lang="vi-VN" sz="4800" b="1" spc="-100">
                <a:solidFill>
                  <a:schemeClr val="accent5">
                    <a:lumMod val="75000"/>
                  </a:schemeClr>
                </a:solidFill>
                <a:latin typeface="Arial" panose="020B0604020202020204" pitchFamily="34" charset="0"/>
                <a:cs typeface="Arial" panose="020B0604020202020204" pitchFamily="34" charset="0"/>
              </a:rPr>
              <a:t>là phở bò.</a:t>
            </a:r>
            <a:endParaRPr lang="en-US" sz="4800" spc="-100">
              <a:solidFill>
                <a:schemeClr val="accent5">
                  <a:lumMod val="75000"/>
                </a:schemeClr>
              </a:solidFill>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5F60AE5F-D395-02D5-4946-7D3FCF2F0E6B}"/>
              </a:ext>
            </a:extLst>
          </p:cNvPr>
          <p:cNvSpPr txBox="1"/>
          <p:nvPr/>
        </p:nvSpPr>
        <p:spPr>
          <a:xfrm>
            <a:off x="381000" y="4164301"/>
            <a:ext cx="18516600" cy="830997"/>
          </a:xfrm>
          <a:prstGeom prst="rect">
            <a:avLst/>
          </a:prstGeom>
          <a:noFill/>
        </p:spPr>
        <p:txBody>
          <a:bodyPr wrap="square">
            <a:spAutoFit/>
          </a:bodyPr>
          <a:lstStyle/>
          <a:p>
            <a:r>
              <a:rPr lang="vi-VN" sz="4800" spc="-280">
                <a:solidFill>
                  <a:schemeClr val="accent5">
                    <a:lumMod val="75000"/>
                  </a:schemeClr>
                </a:solidFill>
                <a:latin typeface="Arial" panose="020B0604020202020204" pitchFamily="34" charset="0"/>
                <a:cs typeface="Arial" panose="020B0604020202020204" pitchFamily="34" charset="0"/>
              </a:rPr>
              <a:t>c. Những đám cải bắp, su hào </a:t>
            </a:r>
            <a:r>
              <a:rPr lang="vi-VN" sz="4800" b="1" spc="-280">
                <a:solidFill>
                  <a:schemeClr val="accent5">
                    <a:lumMod val="75000"/>
                  </a:schemeClr>
                </a:solidFill>
                <a:latin typeface="Arial" panose="020B0604020202020204" pitchFamily="34" charset="0"/>
                <a:cs typeface="Arial" panose="020B0604020202020204" pitchFamily="34" charset="0"/>
              </a:rPr>
              <a:t>xanh non mơn mởn.</a:t>
            </a:r>
            <a:endParaRPr lang="en-US" sz="4800" b="1" spc="-28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8" name="Bảng 7">
            <a:extLst>
              <a:ext uri="{FF2B5EF4-FFF2-40B4-BE49-F238E27FC236}">
                <a16:creationId xmlns:a16="http://schemas.microsoft.com/office/drawing/2014/main" id="{93A1BA63-F1FD-A4F8-42A7-6D7AEE1254F3}"/>
              </a:ext>
            </a:extLst>
          </p:cNvPr>
          <p:cNvGraphicFramePr>
            <a:graphicFrameLocks noGrp="1"/>
          </p:cNvGraphicFramePr>
          <p:nvPr>
            <p:extLst>
              <p:ext uri="{D42A27DB-BD31-4B8C-83A1-F6EECF244321}">
                <p14:modId xmlns:p14="http://schemas.microsoft.com/office/powerpoint/2010/main" val="82553898"/>
              </p:ext>
            </p:extLst>
          </p:nvPr>
        </p:nvGraphicFramePr>
        <p:xfrm>
          <a:off x="381000" y="5143500"/>
          <a:ext cx="17602200" cy="5089594"/>
        </p:xfrm>
        <a:graphic>
          <a:graphicData uri="http://schemas.openxmlformats.org/drawingml/2006/table">
            <a:tbl>
              <a:tblPr firstRow="1" bandRow="1">
                <a:tableStyleId>{5C22544A-7EE6-4342-B048-85BDC9FD1C3A}</a:tableStyleId>
              </a:tblPr>
              <a:tblGrid>
                <a:gridCol w="8801100">
                  <a:extLst>
                    <a:ext uri="{9D8B030D-6E8A-4147-A177-3AD203B41FA5}">
                      <a16:colId xmlns:a16="http://schemas.microsoft.com/office/drawing/2014/main" val="3751090322"/>
                    </a:ext>
                  </a:extLst>
                </a:gridCol>
                <a:gridCol w="8801100">
                  <a:extLst>
                    <a:ext uri="{9D8B030D-6E8A-4147-A177-3AD203B41FA5}">
                      <a16:colId xmlns:a16="http://schemas.microsoft.com/office/drawing/2014/main" val="4138816553"/>
                    </a:ext>
                  </a:extLst>
                </a:gridCol>
              </a:tblGrid>
              <a:tr h="1600766">
                <a:tc>
                  <a:txBody>
                    <a:bodyPr/>
                    <a:lstStyle/>
                    <a:p>
                      <a:pPr algn="ctr"/>
                      <a:r>
                        <a:rPr lang="vi-VN" sz="5400" b="0" i="0">
                          <a:solidFill>
                            <a:schemeClr val="bg1"/>
                          </a:solidFill>
                          <a:effectLst/>
                        </a:rPr>
                        <a:t>Nêu người, vật,.. </a:t>
                      </a:r>
                      <a:endParaRPr lang="en-US" sz="54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5400" b="0" i="0">
                          <a:solidFill>
                            <a:schemeClr val="bg1"/>
                          </a:solidFill>
                          <a:effectLst/>
                        </a:rPr>
                        <a:t>Nêu hoạt động, trạng thái của người, vật,… </a:t>
                      </a:r>
                      <a:endParaRPr lang="en-US" sz="54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8648865"/>
                  </a:ext>
                </a:extLst>
              </a:tr>
              <a:tr h="335223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983465"/>
                  </a:ext>
                </a:extLst>
              </a:tr>
            </a:tbl>
          </a:graphicData>
        </a:graphic>
      </p:graphicFrame>
      <p:sp>
        <p:nvSpPr>
          <p:cNvPr id="9" name="Hộp Văn bản 8">
            <a:extLst>
              <a:ext uri="{FF2B5EF4-FFF2-40B4-BE49-F238E27FC236}">
                <a16:creationId xmlns:a16="http://schemas.microsoft.com/office/drawing/2014/main" id="{BDFCB83E-DCB8-A3D9-DAEF-F5BF398E2DB5}"/>
              </a:ext>
            </a:extLst>
          </p:cNvPr>
          <p:cNvSpPr txBox="1"/>
          <p:nvPr/>
        </p:nvSpPr>
        <p:spPr>
          <a:xfrm>
            <a:off x="838199" y="6974280"/>
            <a:ext cx="4746885"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2">
                    <a:lumMod val="75000"/>
                  </a:schemeClr>
                </a:solidFill>
                <a:latin typeface="Arial" panose="020B0604020202020204" pitchFamily="34" charset="0"/>
                <a:cs typeface="Arial" panose="020B0604020202020204" pitchFamily="34" charset="0"/>
              </a:rPr>
              <a:t>Người thợ</a:t>
            </a:r>
            <a:endParaRPr lang="en-US" sz="5400" spc="-100">
              <a:solidFill>
                <a:schemeClr val="accent2">
                  <a:lumMod val="75000"/>
                </a:schemeClr>
              </a:solidFill>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9348A1F8-EF29-69C8-6088-FE0204E9FD1B}"/>
              </a:ext>
            </a:extLst>
          </p:cNvPr>
          <p:cNvSpPr txBox="1"/>
          <p:nvPr/>
        </p:nvSpPr>
        <p:spPr>
          <a:xfrm>
            <a:off x="838200" y="8034187"/>
            <a:ext cx="5791200"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2">
                    <a:lumMod val="75000"/>
                  </a:schemeClr>
                </a:solidFill>
                <a:latin typeface="Arial" panose="020B0604020202020204" pitchFamily="34" charset="0"/>
                <a:cs typeface="Arial" panose="020B0604020202020204" pitchFamily="34" charset="0"/>
              </a:rPr>
              <a:t>Cột ăng-ten</a:t>
            </a:r>
            <a:endParaRPr lang="en-US" sz="5400" spc="-100">
              <a:solidFill>
                <a:schemeClr val="accent2">
                  <a:lumMod val="75000"/>
                </a:schemeClr>
              </a:solidFill>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D83E86D5-C4B6-CB3E-0F30-01B104EF99BE}"/>
              </a:ext>
            </a:extLst>
          </p:cNvPr>
          <p:cNvSpPr txBox="1"/>
          <p:nvPr/>
        </p:nvSpPr>
        <p:spPr>
          <a:xfrm>
            <a:off x="838200" y="9094094"/>
            <a:ext cx="5791200"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2">
                    <a:lumMod val="75000"/>
                  </a:schemeClr>
                </a:solidFill>
                <a:latin typeface="Arial" panose="020B0604020202020204" pitchFamily="34" charset="0"/>
                <a:cs typeface="Arial" panose="020B0604020202020204" pitchFamily="34" charset="0"/>
              </a:rPr>
              <a:t>Con sáo nâu</a:t>
            </a:r>
            <a:endParaRPr lang="en-US" sz="5400" spc="-100">
              <a:solidFill>
                <a:schemeClr val="accent2">
                  <a:lumMod val="75000"/>
                </a:schemeClr>
              </a:solidFill>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1D64D17A-136E-B764-BF42-E0F0A4590EA8}"/>
              </a:ext>
            </a:extLst>
          </p:cNvPr>
          <p:cNvSpPr txBox="1"/>
          <p:nvPr/>
        </p:nvSpPr>
        <p:spPr>
          <a:xfrm>
            <a:off x="9807317" y="6974280"/>
            <a:ext cx="5661283"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5">
                    <a:lumMod val="75000"/>
                  </a:schemeClr>
                </a:solidFill>
                <a:latin typeface="Arial" panose="020B0604020202020204" pitchFamily="34" charset="0"/>
                <a:cs typeface="Arial" panose="020B0604020202020204" pitchFamily="34" charset="0"/>
              </a:rPr>
              <a:t>chạy ùa ra sân</a:t>
            </a:r>
            <a:endParaRPr lang="en-US" sz="5400" spc="-100">
              <a:solidFill>
                <a:schemeClr val="accent5">
                  <a:lumMod val="75000"/>
                </a:schemeClr>
              </a:solidFill>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D0187D0E-36BB-7DCF-AE85-51A132F36F9A}"/>
              </a:ext>
            </a:extLst>
          </p:cNvPr>
          <p:cNvSpPr txBox="1"/>
          <p:nvPr/>
        </p:nvSpPr>
        <p:spPr>
          <a:xfrm>
            <a:off x="9807318" y="8034187"/>
            <a:ext cx="5791200"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5">
                    <a:lumMod val="75000"/>
                  </a:schemeClr>
                </a:solidFill>
                <a:latin typeface="Arial" panose="020B0604020202020204" pitchFamily="34" charset="0"/>
                <a:cs typeface="Arial" panose="020B0604020202020204" pitchFamily="34" charset="0"/>
              </a:rPr>
              <a:t>là phở bò</a:t>
            </a:r>
            <a:endParaRPr lang="en-US" sz="5400" spc="-100">
              <a:solidFill>
                <a:schemeClr val="accent5">
                  <a:lumMod val="75000"/>
                </a:schemeClr>
              </a:solidFill>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2BEFAD35-83F4-5884-1A8A-5129F1597B68}"/>
              </a:ext>
            </a:extLst>
          </p:cNvPr>
          <p:cNvSpPr txBox="1"/>
          <p:nvPr/>
        </p:nvSpPr>
        <p:spPr>
          <a:xfrm>
            <a:off x="9807318" y="9094094"/>
            <a:ext cx="7794882" cy="923330"/>
          </a:xfrm>
          <a:prstGeom prst="rect">
            <a:avLst/>
          </a:prstGeom>
          <a:noFill/>
        </p:spPr>
        <p:txBody>
          <a:bodyPr wrap="square">
            <a:spAutoFit/>
          </a:bodyPr>
          <a:lstStyle/>
          <a:p>
            <a:pPr marL="685800" indent="-685800">
              <a:buFont typeface="Wingdings" panose="05000000000000000000" pitchFamily="2" charset="2"/>
              <a:buChar char="Ø"/>
            </a:pPr>
            <a:r>
              <a:rPr lang="vi-VN" sz="5400" spc="-100">
                <a:solidFill>
                  <a:schemeClr val="accent5">
                    <a:lumMod val="75000"/>
                  </a:schemeClr>
                </a:solidFill>
                <a:latin typeface="Arial" panose="020B0604020202020204" pitchFamily="34" charset="0"/>
                <a:cs typeface="Arial" panose="020B0604020202020204" pitchFamily="34" charset="0"/>
              </a:rPr>
              <a:t>xanh non mơn mởn</a:t>
            </a:r>
            <a:endParaRPr lang="en-US" sz="5400" spc="-1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260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9" grpId="0"/>
      <p:bldP spid="10" grpId="0"/>
      <p:bldP spid="11"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7D051CC-743D-8F9B-AECF-59E5ED3C8A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r="1156" b="5069"/>
          <a:stretch/>
        </p:blipFill>
        <p:spPr>
          <a:xfrm>
            <a:off x="0" y="723900"/>
            <a:ext cx="18288000" cy="5663381"/>
          </a:xfrm>
          <a:prstGeom prst="rect">
            <a:avLst/>
          </a:prstGeom>
        </p:spPr>
      </p:pic>
    </p:spTree>
    <p:extLst>
      <p:ext uri="{BB962C8B-B14F-4D97-AF65-F5344CB8AC3E}">
        <p14:creationId xmlns:p14="http://schemas.microsoft.com/office/powerpoint/2010/main" val="782208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35E05CB-CC7D-DE4C-B192-0F27F9F3F343}"/>
              </a:ext>
            </a:extLst>
          </p:cNvPr>
          <p:cNvSpPr/>
          <p:nvPr/>
        </p:nvSpPr>
        <p:spPr>
          <a:xfrm>
            <a:off x="1295400" y="4533900"/>
            <a:ext cx="14554200" cy="2800767"/>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vi-VN" sz="8800" b="1" cap="none" spc="0">
                <a:ln w="0"/>
                <a:solidFill>
                  <a:srgbClr val="FFFF00"/>
                </a:solidFill>
                <a:effectLst>
                  <a:outerShdw blurRad="38100" dist="19050" dir="2700000" algn="tl" rotWithShape="0">
                    <a:schemeClr val="dk1">
                      <a:alpha val="40000"/>
                    </a:schemeClr>
                  </a:outerShdw>
                </a:effectLst>
              </a:rPr>
              <a:t>Hoạt động 2: </a:t>
            </a:r>
          </a:p>
          <a:p>
            <a:pPr algn="ctr"/>
            <a:r>
              <a:rPr lang="vi-VN" sz="8800" b="1" cap="none" spc="0">
                <a:ln w="0"/>
                <a:solidFill>
                  <a:schemeClr val="bg1"/>
                </a:solidFill>
                <a:effectLst>
                  <a:outerShdw blurRad="38100" dist="19050" dir="2700000" algn="tl" rotWithShape="0">
                    <a:schemeClr val="dk1">
                      <a:alpha val="40000"/>
                    </a:schemeClr>
                  </a:outerShdw>
                </a:effectLst>
              </a:rPr>
              <a:t>Nhận diện chủ ngữ, vị ngữ</a:t>
            </a:r>
          </a:p>
        </p:txBody>
      </p:sp>
    </p:spTree>
    <p:extLst>
      <p:ext uri="{BB962C8B-B14F-4D97-AF65-F5344CB8AC3E}">
        <p14:creationId xmlns:p14="http://schemas.microsoft.com/office/powerpoint/2010/main" val="14454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818C9D5-366C-B4B7-B2B2-2DB2A8FF7501}"/>
              </a:ext>
            </a:extLst>
          </p:cNvPr>
          <p:cNvSpPr txBox="1"/>
          <p:nvPr/>
        </p:nvSpPr>
        <p:spPr>
          <a:xfrm>
            <a:off x="152400" y="35791"/>
            <a:ext cx="15392400" cy="2123658"/>
          </a:xfrm>
          <a:prstGeom prst="rect">
            <a:avLst/>
          </a:prstGeom>
          <a:noFill/>
        </p:spPr>
        <p:txBody>
          <a:bodyPr wrap="square">
            <a:spAutoFit/>
          </a:bodyPr>
          <a:lstStyle/>
          <a:p>
            <a:r>
              <a:rPr lang="vi-VN" sz="6600" b="0" i="0">
                <a:solidFill>
                  <a:srgbClr val="000000"/>
                </a:solidFill>
                <a:effectLst/>
                <a:latin typeface="Arial" panose="020B0604020202020204" pitchFamily="34" charset="0"/>
                <a:cs typeface="Arial" panose="020B0604020202020204" pitchFamily="34" charset="0"/>
              </a:rPr>
              <a:t>4. Xác định chủ ngữ và vị ngữ của mỗi câu trong đoạn văn sau:</a:t>
            </a:r>
            <a:endParaRPr lang="en-US" sz="6600">
              <a:latin typeface="Arial" panose="020B0604020202020204" pitchFamily="34" charset="0"/>
              <a:cs typeface="Arial" panose="020B0604020202020204" pitchFamily="34" charset="0"/>
            </a:endParaRPr>
          </a:p>
        </p:txBody>
      </p:sp>
      <p:sp>
        <p:nvSpPr>
          <p:cNvPr id="6" name="Hình tự do: Hình 5">
            <a:extLst>
              <a:ext uri="{FF2B5EF4-FFF2-40B4-BE49-F238E27FC236}">
                <a16:creationId xmlns:a16="http://schemas.microsoft.com/office/drawing/2014/main" id="{069FCBC9-186B-B4A0-00A8-756441DF8D60}"/>
              </a:ext>
            </a:extLst>
          </p:cNvPr>
          <p:cNvSpPr/>
          <p:nvPr/>
        </p:nvSpPr>
        <p:spPr>
          <a:xfrm>
            <a:off x="295564" y="2253673"/>
            <a:ext cx="14750472" cy="18472"/>
          </a:xfrm>
          <a:custGeom>
            <a:avLst/>
            <a:gdLst>
              <a:gd name="connsiteX0" fmla="*/ 0 w 14750472"/>
              <a:gd name="connsiteY0" fmla="*/ 18472 h 18472"/>
              <a:gd name="connsiteX1" fmla="*/ 817981 w 14750472"/>
              <a:gd name="connsiteY1" fmla="*/ 17448 h 18472"/>
              <a:gd name="connsiteX2" fmla="*/ 1045943 w 14750472"/>
              <a:gd name="connsiteY2" fmla="*/ 17162 h 18472"/>
              <a:gd name="connsiteX3" fmla="*/ 1568914 w 14750472"/>
              <a:gd name="connsiteY3" fmla="*/ 16507 h 18472"/>
              <a:gd name="connsiteX4" fmla="*/ 1796876 w 14750472"/>
              <a:gd name="connsiteY4" fmla="*/ 16222 h 18472"/>
              <a:gd name="connsiteX5" fmla="*/ 2762361 w 14750472"/>
              <a:gd name="connsiteY5" fmla="*/ 15013 h 18472"/>
              <a:gd name="connsiteX6" fmla="*/ 2990323 w 14750472"/>
              <a:gd name="connsiteY6" fmla="*/ 14727 h 18472"/>
              <a:gd name="connsiteX7" fmla="*/ 3365790 w 14750472"/>
              <a:gd name="connsiteY7" fmla="*/ 14257 h 18472"/>
              <a:gd name="connsiteX8" fmla="*/ 3741256 w 14750472"/>
              <a:gd name="connsiteY8" fmla="*/ 13787 h 18472"/>
              <a:gd name="connsiteX9" fmla="*/ 4559237 w 14750472"/>
              <a:gd name="connsiteY9" fmla="*/ 12762 h 18472"/>
              <a:gd name="connsiteX10" fmla="*/ 5229713 w 14750472"/>
              <a:gd name="connsiteY10" fmla="*/ 11923 h 18472"/>
              <a:gd name="connsiteX11" fmla="*/ 6195198 w 14750472"/>
              <a:gd name="connsiteY11" fmla="*/ 10714 h 18472"/>
              <a:gd name="connsiteX12" fmla="*/ 6570665 w 14750472"/>
              <a:gd name="connsiteY12" fmla="*/ 10244 h 18472"/>
              <a:gd name="connsiteX13" fmla="*/ 6798627 w 14750472"/>
              <a:gd name="connsiteY13" fmla="*/ 9958 h 18472"/>
              <a:gd name="connsiteX14" fmla="*/ 7174093 w 14750472"/>
              <a:gd name="connsiteY14" fmla="*/ 9488 h 18472"/>
              <a:gd name="connsiteX15" fmla="*/ 7549560 w 14750472"/>
              <a:gd name="connsiteY15" fmla="*/ 9018 h 18472"/>
              <a:gd name="connsiteX16" fmla="*/ 7925026 w 14750472"/>
              <a:gd name="connsiteY16" fmla="*/ 8547 h 18472"/>
              <a:gd name="connsiteX17" fmla="*/ 8743007 w 14750472"/>
              <a:gd name="connsiteY17" fmla="*/ 7523 h 18472"/>
              <a:gd name="connsiteX18" fmla="*/ 9560988 w 14750472"/>
              <a:gd name="connsiteY18" fmla="*/ 6499 h 18472"/>
              <a:gd name="connsiteX19" fmla="*/ 10526473 w 14750472"/>
              <a:gd name="connsiteY19" fmla="*/ 5290 h 18472"/>
              <a:gd name="connsiteX20" fmla="*/ 11049444 w 14750472"/>
              <a:gd name="connsiteY20" fmla="*/ 4635 h 18472"/>
              <a:gd name="connsiteX21" fmla="*/ 11424911 w 14750472"/>
              <a:gd name="connsiteY21" fmla="*/ 4165 h 18472"/>
              <a:gd name="connsiteX22" fmla="*/ 12242892 w 14750472"/>
              <a:gd name="connsiteY22" fmla="*/ 3140 h 18472"/>
              <a:gd name="connsiteX23" fmla="*/ 13208377 w 14750472"/>
              <a:gd name="connsiteY23" fmla="*/ 1931 h 18472"/>
              <a:gd name="connsiteX24" fmla="*/ 14026358 w 14750472"/>
              <a:gd name="connsiteY24" fmla="*/ 907 h 18472"/>
              <a:gd name="connsiteX25" fmla="*/ 14750472 w 14750472"/>
              <a:gd name="connsiteY25" fmla="*/ 0 h 1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50472" h="18472" extrusionOk="0">
                <a:moveTo>
                  <a:pt x="0" y="18472"/>
                </a:moveTo>
                <a:cubicBezTo>
                  <a:pt x="335431" y="7651"/>
                  <a:pt x="420010" y="-14852"/>
                  <a:pt x="817981" y="17448"/>
                </a:cubicBezTo>
                <a:cubicBezTo>
                  <a:pt x="1215953" y="49747"/>
                  <a:pt x="980417" y="10903"/>
                  <a:pt x="1045943" y="17162"/>
                </a:cubicBezTo>
                <a:cubicBezTo>
                  <a:pt x="1111469" y="23421"/>
                  <a:pt x="1402307" y="42637"/>
                  <a:pt x="1568914" y="16507"/>
                </a:cubicBezTo>
                <a:cubicBezTo>
                  <a:pt x="1735521" y="-9622"/>
                  <a:pt x="1686352" y="20811"/>
                  <a:pt x="1796876" y="16222"/>
                </a:cubicBezTo>
                <a:cubicBezTo>
                  <a:pt x="1907400" y="11633"/>
                  <a:pt x="2488452" y="-9729"/>
                  <a:pt x="2762361" y="15013"/>
                </a:cubicBezTo>
                <a:cubicBezTo>
                  <a:pt x="3036270" y="39754"/>
                  <a:pt x="2903311" y="16734"/>
                  <a:pt x="2990323" y="14727"/>
                </a:cubicBezTo>
                <a:cubicBezTo>
                  <a:pt x="3077335" y="12720"/>
                  <a:pt x="3224945" y="17149"/>
                  <a:pt x="3365790" y="14257"/>
                </a:cubicBezTo>
                <a:cubicBezTo>
                  <a:pt x="3506635" y="11365"/>
                  <a:pt x="3601763" y="22848"/>
                  <a:pt x="3741256" y="13787"/>
                </a:cubicBezTo>
                <a:cubicBezTo>
                  <a:pt x="3880749" y="4726"/>
                  <a:pt x="4339022" y="23443"/>
                  <a:pt x="4559237" y="12762"/>
                </a:cubicBezTo>
                <a:cubicBezTo>
                  <a:pt x="4779452" y="2082"/>
                  <a:pt x="4927566" y="8705"/>
                  <a:pt x="5229713" y="11923"/>
                </a:cubicBezTo>
                <a:cubicBezTo>
                  <a:pt x="5531860" y="15141"/>
                  <a:pt x="6000622" y="12609"/>
                  <a:pt x="6195198" y="10714"/>
                </a:cubicBezTo>
                <a:cubicBezTo>
                  <a:pt x="6389774" y="8819"/>
                  <a:pt x="6427561" y="19718"/>
                  <a:pt x="6570665" y="10244"/>
                </a:cubicBezTo>
                <a:cubicBezTo>
                  <a:pt x="6713769" y="769"/>
                  <a:pt x="6732207" y="4488"/>
                  <a:pt x="6798627" y="9958"/>
                </a:cubicBezTo>
                <a:cubicBezTo>
                  <a:pt x="6865047" y="15428"/>
                  <a:pt x="7047835" y="27988"/>
                  <a:pt x="7174093" y="9488"/>
                </a:cubicBezTo>
                <a:cubicBezTo>
                  <a:pt x="7300351" y="-9012"/>
                  <a:pt x="7469075" y="14878"/>
                  <a:pt x="7549560" y="9018"/>
                </a:cubicBezTo>
                <a:cubicBezTo>
                  <a:pt x="7630045" y="3158"/>
                  <a:pt x="7788378" y="-6865"/>
                  <a:pt x="7925026" y="8547"/>
                </a:cubicBezTo>
                <a:cubicBezTo>
                  <a:pt x="8061674" y="23959"/>
                  <a:pt x="8578872" y="-20327"/>
                  <a:pt x="8743007" y="7523"/>
                </a:cubicBezTo>
                <a:cubicBezTo>
                  <a:pt x="8907142" y="35373"/>
                  <a:pt x="9352196" y="-1097"/>
                  <a:pt x="9560988" y="6499"/>
                </a:cubicBezTo>
                <a:cubicBezTo>
                  <a:pt x="9769780" y="14095"/>
                  <a:pt x="10274561" y="19335"/>
                  <a:pt x="10526473" y="5290"/>
                </a:cubicBezTo>
                <a:cubicBezTo>
                  <a:pt x="10778385" y="-8755"/>
                  <a:pt x="10838975" y="-12952"/>
                  <a:pt x="11049444" y="4635"/>
                </a:cubicBezTo>
                <a:cubicBezTo>
                  <a:pt x="11259913" y="22222"/>
                  <a:pt x="11320105" y="-1670"/>
                  <a:pt x="11424911" y="4165"/>
                </a:cubicBezTo>
                <a:cubicBezTo>
                  <a:pt x="11529717" y="9999"/>
                  <a:pt x="11930360" y="13212"/>
                  <a:pt x="12242892" y="3140"/>
                </a:cubicBezTo>
                <a:cubicBezTo>
                  <a:pt x="12555424" y="-6932"/>
                  <a:pt x="12996653" y="36815"/>
                  <a:pt x="13208377" y="1931"/>
                </a:cubicBezTo>
                <a:cubicBezTo>
                  <a:pt x="13420101" y="-32953"/>
                  <a:pt x="13723828" y="-30167"/>
                  <a:pt x="14026358" y="907"/>
                </a:cubicBezTo>
                <a:cubicBezTo>
                  <a:pt x="14328888" y="31981"/>
                  <a:pt x="14398554" y="4853"/>
                  <a:pt x="14750472" y="0"/>
                </a:cubicBezTo>
              </a:path>
            </a:pathLst>
          </a:custGeom>
          <a:noFill/>
          <a:ln w="114300" cmpd="sng">
            <a:solidFill>
              <a:srgbClr val="00B050"/>
            </a:solidFill>
            <a:extLst>
              <a:ext uri="{C807C97D-BFC1-408E-A445-0C87EB9F89A2}">
                <ask:lineSketchStyleProps xmlns:ask="http://schemas.microsoft.com/office/drawing/2018/sketchyshapes" xmlns="" sd="1066159514">
                  <a:custGeom>
                    <a:avLst/>
                    <a:gdLst>
                      <a:gd name="connsiteX0" fmla="*/ 0 w 14750472"/>
                      <a:gd name="connsiteY0" fmla="*/ 18472 h 18472"/>
                      <a:gd name="connsiteX1" fmla="*/ 14750472 w 14750472"/>
                      <a:gd name="connsiteY1" fmla="*/ 0 h 18472"/>
                    </a:gdLst>
                    <a:ahLst/>
                    <a:cxnLst>
                      <a:cxn ang="0">
                        <a:pos x="connsiteX0" y="connsiteY0"/>
                      </a:cxn>
                      <a:cxn ang="0">
                        <a:pos x="connsiteX1" y="connsiteY1"/>
                      </a:cxn>
                    </a:cxnLst>
                    <a:rect l="l" t="t" r="r" b="b"/>
                    <a:pathLst>
                      <a:path w="14750472" h="18472">
                        <a:moveTo>
                          <a:pt x="0" y="18472"/>
                        </a:moveTo>
                        <a:lnTo>
                          <a:pt x="14750472" y="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384DC70A-3B01-8415-86F2-21AC2C0A4AC2}"/>
              </a:ext>
            </a:extLst>
          </p:cNvPr>
          <p:cNvSpPr txBox="1"/>
          <p:nvPr/>
        </p:nvSpPr>
        <p:spPr>
          <a:xfrm>
            <a:off x="381000" y="2723572"/>
            <a:ext cx="17678400" cy="4524315"/>
          </a:xfrm>
          <a:prstGeom prst="rect">
            <a:avLst/>
          </a:prstGeom>
          <a:noFill/>
        </p:spPr>
        <p:txBody>
          <a:bodyPr wrap="square">
            <a:spAutoFit/>
          </a:bodyPr>
          <a:lstStyle/>
          <a:p>
            <a:pPr algn="just" rtl="0"/>
            <a:r>
              <a:rPr lang="vi-VN" sz="7200" b="0" i="1">
                <a:solidFill>
                  <a:srgbClr val="000000"/>
                </a:solidFill>
                <a:effectLst/>
                <a:latin typeface="+mj-lt"/>
              </a:rPr>
              <a:t>Mây đen ùn ùn kéo đến. Bầu trời tối sầm lại. Mưa bắt đầu trút xuống rào rào. Đàn gà nhanh chóng tụ tập dưới mái hiên. Lũ gà con nép sát vào mẹ. Cây cối trong vườn hả hê tắm mưa.</a:t>
            </a:r>
            <a:endParaRPr lang="en-US" sz="7200" i="1">
              <a:latin typeface="+mj-lt"/>
            </a:endParaRPr>
          </a:p>
        </p:txBody>
      </p:sp>
    </p:spTree>
    <p:extLst>
      <p:ext uri="{BB962C8B-B14F-4D97-AF65-F5344CB8AC3E}">
        <p14:creationId xmlns:p14="http://schemas.microsoft.com/office/powerpoint/2010/main" val="343524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1791</TotalTime>
  <Words>494</Words>
  <Application>Microsoft Office PowerPoint</Application>
  <PresentationFormat>Custom</PresentationFormat>
  <Paragraphs>53</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#9Slide03 BoosterNextFYBlack</vt:lpstr>
      <vt:lpstr>Times New Roman</vt:lpstr>
      <vt:lpstr>#9Slide03 Arima Madurai Black</vt:lpstr>
      <vt:lpstr>Arial</vt:lpstr>
      <vt:lpstr>Wingdings</vt:lpstr>
      <vt:lpstr>Calibri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t19</dc:title>
  <dc:subject>9Slide.vn</dc:subject>
  <dc:creator>Hi There</dc:creator>
  <dc:description>9Slide.vn</dc:description>
  <cp:lastModifiedBy>Admin</cp:lastModifiedBy>
  <cp:revision>36</cp:revision>
  <dcterms:created xsi:type="dcterms:W3CDTF">2006-08-16T00:00:00Z</dcterms:created>
  <dcterms:modified xsi:type="dcterms:W3CDTF">2024-01-15T18:26:33Z</dcterms:modified>
  <cp:category>9Slide.vn</cp:category>
  <dc:identifier>DAF1Kgzwy4o</dc:identifier>
</cp:coreProperties>
</file>