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30"/>
  </p:notesMasterIdLst>
  <p:sldIdLst>
    <p:sldId id="418" r:id="rId2"/>
    <p:sldId id="314" r:id="rId3"/>
    <p:sldId id="262" r:id="rId4"/>
    <p:sldId id="391" r:id="rId5"/>
    <p:sldId id="396" r:id="rId6"/>
    <p:sldId id="397" r:id="rId7"/>
    <p:sldId id="393" r:id="rId8"/>
    <p:sldId id="346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407" r:id="rId19"/>
    <p:sldId id="408" r:id="rId20"/>
    <p:sldId id="409" r:id="rId21"/>
    <p:sldId id="410" r:id="rId22"/>
    <p:sldId id="411" r:id="rId23"/>
    <p:sldId id="412" r:id="rId24"/>
    <p:sldId id="413" r:id="rId25"/>
    <p:sldId id="414" r:id="rId26"/>
    <p:sldId id="417" r:id="rId27"/>
    <p:sldId id="416" r:id="rId28"/>
    <p:sldId id="34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7CB629"/>
    <a:srgbClr val="FF3300"/>
    <a:srgbClr val="78C9CE"/>
    <a:srgbClr val="F5D12E"/>
    <a:srgbClr val="FDFCE5"/>
    <a:srgbClr val="FFFF66"/>
    <a:srgbClr val="FFCCCC"/>
    <a:srgbClr val="FFFF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294448-2EB2-4CB8-BE5F-6EAAC3414276}" v="5" dt="2022-12-01T03:38:57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836" autoAdjust="0"/>
  </p:normalViewPr>
  <p:slideViewPr>
    <p:cSldViewPr snapToGrid="0">
      <p:cViewPr varScale="1">
        <p:scale>
          <a:sx n="70" d="100"/>
          <a:sy n="70" d="100"/>
        </p:scale>
        <p:origin x="73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CF294448-2EB2-4CB8-BE5F-6EAAC3414276}"/>
    <pc:docChg chg="custSel addSld modSld sldOrd">
      <pc:chgData name="NGUYEN PHAM ANH THU" userId="baf72463-252b-4d5f-a6ca-5a6327a9888d" providerId="ADAL" clId="{CF294448-2EB2-4CB8-BE5F-6EAAC3414276}" dt="2022-12-01T03:39:12.691" v="1095" actId="1076"/>
      <pc:docMkLst>
        <pc:docMk/>
      </pc:docMkLst>
      <pc:sldChg chg="ord">
        <pc:chgData name="NGUYEN PHAM ANH THU" userId="baf72463-252b-4d5f-a6ca-5a6327a9888d" providerId="ADAL" clId="{CF294448-2EB2-4CB8-BE5F-6EAAC3414276}" dt="2022-12-01T03:12:41.496" v="599"/>
        <pc:sldMkLst>
          <pc:docMk/>
          <pc:sldMk cId="2710341089" sldId="364"/>
        </pc:sldMkLst>
      </pc:sldChg>
      <pc:sldChg chg="addSp modSp add mod">
        <pc:chgData name="NGUYEN PHAM ANH THU" userId="baf72463-252b-4d5f-a6ca-5a6327a9888d" providerId="ADAL" clId="{CF294448-2EB2-4CB8-BE5F-6EAAC3414276}" dt="2022-12-01T03:15:54.794" v="865" actId="207"/>
        <pc:sldMkLst>
          <pc:docMk/>
          <pc:sldMk cId="2781841167" sldId="367"/>
        </pc:sldMkLst>
        <pc:spChg chg="add mod">
          <ac:chgData name="NGUYEN PHAM ANH THU" userId="baf72463-252b-4d5f-a6ca-5a6327a9888d" providerId="ADAL" clId="{CF294448-2EB2-4CB8-BE5F-6EAAC3414276}" dt="2022-12-01T03:15:54.794" v="865" actId="207"/>
          <ac:spMkLst>
            <pc:docMk/>
            <pc:sldMk cId="2781841167" sldId="367"/>
            <ac:spMk id="16" creationId="{B22F2545-AFF6-15B3-5C9F-003F7D3A56E3}"/>
          </ac:spMkLst>
        </pc:spChg>
      </pc:sldChg>
      <pc:sldChg chg="modSp add mod ord">
        <pc:chgData name="NGUYEN PHAM ANH THU" userId="baf72463-252b-4d5f-a6ca-5a6327a9888d" providerId="ADAL" clId="{CF294448-2EB2-4CB8-BE5F-6EAAC3414276}" dt="2022-12-01T03:07:10.218" v="64" actId="1076"/>
        <pc:sldMkLst>
          <pc:docMk/>
          <pc:sldMk cId="2913288616" sldId="387"/>
        </pc:sldMkLst>
        <pc:spChg chg="mod">
          <ac:chgData name="NGUYEN PHAM ANH THU" userId="baf72463-252b-4d5f-a6ca-5a6327a9888d" providerId="ADAL" clId="{CF294448-2EB2-4CB8-BE5F-6EAAC3414276}" dt="2022-12-01T03:07:00.585" v="60" actId="1076"/>
          <ac:spMkLst>
            <pc:docMk/>
            <pc:sldMk cId="2913288616" sldId="387"/>
            <ac:spMk id="19" creationId="{9B5EFC21-C93E-07CB-FA73-167D57AEEA3D}"/>
          </ac:spMkLst>
        </pc:spChg>
        <pc:grpChg chg="mod">
          <ac:chgData name="NGUYEN PHAM ANH THU" userId="baf72463-252b-4d5f-a6ca-5a6327a9888d" providerId="ADAL" clId="{CF294448-2EB2-4CB8-BE5F-6EAAC3414276}" dt="2022-12-01T03:07:10.218" v="64" actId="1076"/>
          <ac:grpSpMkLst>
            <pc:docMk/>
            <pc:sldMk cId="2913288616" sldId="387"/>
            <ac:grpSpMk id="17" creationId="{69EFF883-EBC9-67E5-BDF0-DBFC23AEEAEB}"/>
          </ac:grpSpMkLst>
        </pc:grpChg>
        <pc:grpChg chg="mod">
          <ac:chgData name="NGUYEN PHAM ANH THU" userId="baf72463-252b-4d5f-a6ca-5a6327a9888d" providerId="ADAL" clId="{CF294448-2EB2-4CB8-BE5F-6EAAC3414276}" dt="2022-12-01T03:07:08.358" v="63" actId="1076"/>
          <ac:grpSpMkLst>
            <pc:docMk/>
            <pc:sldMk cId="2913288616" sldId="387"/>
            <ac:grpSpMk id="31" creationId="{6812DF60-7F97-DC84-5456-D4B9C56B5840}"/>
          </ac:grpSpMkLst>
        </pc:grpChg>
      </pc:sldChg>
      <pc:sldChg chg="addSp modSp new mod">
        <pc:chgData name="NGUYEN PHAM ANH THU" userId="baf72463-252b-4d5f-a6ca-5a6327a9888d" providerId="ADAL" clId="{CF294448-2EB2-4CB8-BE5F-6EAAC3414276}" dt="2022-12-01T03:10:52.041" v="597" actId="1076"/>
        <pc:sldMkLst>
          <pc:docMk/>
          <pc:sldMk cId="762058290" sldId="388"/>
        </pc:sldMkLst>
        <pc:spChg chg="add mod">
          <ac:chgData name="NGUYEN PHAM ANH THU" userId="baf72463-252b-4d5f-a6ca-5a6327a9888d" providerId="ADAL" clId="{CF294448-2EB2-4CB8-BE5F-6EAAC3414276}" dt="2022-12-01T03:08:19.112" v="72" actId="1582"/>
          <ac:spMkLst>
            <pc:docMk/>
            <pc:sldMk cId="762058290" sldId="388"/>
            <ac:spMk id="4" creationId="{A57E582F-6135-04C6-E77A-3B9409E7B748}"/>
          </ac:spMkLst>
        </pc:spChg>
        <pc:spChg chg="add mod">
          <ac:chgData name="NGUYEN PHAM ANH THU" userId="baf72463-252b-4d5f-a6ca-5a6327a9888d" providerId="ADAL" clId="{CF294448-2EB2-4CB8-BE5F-6EAAC3414276}" dt="2022-12-01T03:10:52.041" v="597" actId="1076"/>
          <ac:spMkLst>
            <pc:docMk/>
            <pc:sldMk cId="762058290" sldId="388"/>
            <ac:spMk id="5" creationId="{5668ECEE-B9E9-3B52-7137-40C3D204D010}"/>
          </ac:spMkLst>
        </pc:spChg>
        <pc:picChg chg="add mod">
          <ac:chgData name="NGUYEN PHAM ANH THU" userId="baf72463-252b-4d5f-a6ca-5a6327a9888d" providerId="ADAL" clId="{CF294448-2EB2-4CB8-BE5F-6EAAC3414276}" dt="2022-12-01T03:07:53.422" v="67" actId="1076"/>
          <ac:picMkLst>
            <pc:docMk/>
            <pc:sldMk cId="762058290" sldId="388"/>
            <ac:picMk id="3" creationId="{ADFA1255-6D6C-ACCD-73EA-29F7DF0330FF}"/>
          </ac:picMkLst>
        </pc:picChg>
      </pc:sldChg>
      <pc:sldChg chg="addSp modSp new mod">
        <pc:chgData name="NGUYEN PHAM ANH THU" userId="baf72463-252b-4d5f-a6ca-5a6327a9888d" providerId="ADAL" clId="{CF294448-2EB2-4CB8-BE5F-6EAAC3414276}" dt="2022-12-01T03:39:12.691" v="1095" actId="1076"/>
        <pc:sldMkLst>
          <pc:docMk/>
          <pc:sldMk cId="166989289" sldId="389"/>
        </pc:sldMkLst>
        <pc:spChg chg="add mod">
          <ac:chgData name="NGUYEN PHAM ANH THU" userId="baf72463-252b-4d5f-a6ca-5a6327a9888d" providerId="ADAL" clId="{CF294448-2EB2-4CB8-BE5F-6EAAC3414276}" dt="2022-12-01T03:39:12.691" v="1095" actId="1076"/>
          <ac:spMkLst>
            <pc:docMk/>
            <pc:sldMk cId="166989289" sldId="389"/>
            <ac:spMk id="4" creationId="{E3125328-C04E-1118-4967-F5ACA11B4B91}"/>
          </ac:spMkLst>
        </pc:spChg>
        <pc:picChg chg="add mod">
          <ac:chgData name="NGUYEN PHAM ANH THU" userId="baf72463-252b-4d5f-a6ca-5a6327a9888d" providerId="ADAL" clId="{CF294448-2EB2-4CB8-BE5F-6EAAC3414276}" dt="2022-12-01T03:39:11.319" v="1094" actId="1076"/>
          <ac:picMkLst>
            <pc:docMk/>
            <pc:sldMk cId="166989289" sldId="389"/>
            <ac:picMk id="3" creationId="{CAB31BE9-F528-2B84-58CF-46C0837630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6CCC1-939E-4077-8823-243B1EF4AE62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8810C-A2AB-4B01-85E1-6988CA597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7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87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81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08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4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4042-E7C3-4C34-9F10-88FF9CCBE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F4D6F-BE50-4A04-BD47-506E9A4DD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D035E-30AF-4164-B13D-3D49BEB45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32235-7D30-441F-94F4-F00AE135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9F956-0DEB-4B9D-A091-1D54F91A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4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6236-A613-4509-8A5D-EC76C981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2C5184-E210-49BA-AFD7-519A64235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3C246-0C9E-4970-8781-65E77EB6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B43C6-E4A6-4CD4-B0B8-0E154969D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219A7-C62C-41A0-8742-F851380E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83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199824-3904-4813-979F-789608D8E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4AB1D-071A-4D84-A888-7CD5363B7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8178F-124B-4A9A-8723-F4375638E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6E2A2-E1C6-46C1-AF61-7C6CD557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A1305-2BF1-4B78-89A4-0F17EC30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13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0EFBD4-7DA4-17E9-A8F5-EDA82F83EA8D}"/>
              </a:ext>
            </a:extLst>
          </p:cNvPr>
          <p:cNvSpPr/>
          <p:nvPr userDrawn="1"/>
        </p:nvSpPr>
        <p:spPr>
          <a:xfrm>
            <a:off x="-1388" y="0"/>
            <a:ext cx="12193387" cy="6858000"/>
          </a:xfrm>
          <a:prstGeom prst="rect">
            <a:avLst/>
          </a:prstGeom>
          <a:solidFill>
            <a:srgbClr val="FDF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00F37-B895-410F-B713-3D6BB6B2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6E99E-DFD0-44B6-9E69-D7BA80A48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F3FBB-DA93-4ED1-A9C9-94002BF99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1351B-5985-465E-9059-57CFE2DF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EED3C-5B93-4827-8800-8F5C8FE1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4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57A5-22CC-4F05-904E-668CE74C4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C6E68-8F5A-4BAF-B151-074A0B919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0479-B516-483F-ACE7-D6054E75B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A9117-1D00-4206-B2DF-23A29B7C3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B9489-17E4-4D2B-9029-E30A15BEB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7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3F33-5B14-471F-8B22-12918A05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177A-5B0B-4254-8B2A-478970CE2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0A9D5-F2F0-442A-B61A-0CE6299D9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26414-8CFA-4355-B0D0-316AAC16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62A91-E1C3-4B2C-8B91-8AD3E62F3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E14AA-D003-4DDF-A2E2-2FE8A26E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4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2807-915B-4CD8-B8C4-A9664BF5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F49F9-EFDC-489C-B621-F69D0EF9E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214C5-A9DD-4908-AA3E-286A301F8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AE878-A642-430E-BBB2-FB3358E3D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6AB1E-B18A-41EB-81CF-C4F1519A38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AFC1C8-86A1-4C00-B40A-9C25F38E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A03CF5-8E1F-4E7B-9641-0BFF812C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D41D2C-DA28-4EED-B94E-57642A296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53497-DBCF-48F5-ABFC-EC7026FE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C7AA36-E998-453E-AEBC-061BFFBE6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1A6D2-5B06-4896-A00A-59E6663F2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274C9-4D55-4A08-82A8-3ED2DBD0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0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8B2EE-A8CA-4BF9-9936-80EC8830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4681AB-AD70-40A5-A5C1-8C986D27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1DD23-A384-4337-9AA9-6F1B671E2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9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FAE1-22C2-42AF-9B65-74B794421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CC0F4-C010-4046-9AAF-43755F5C6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446F3-D94F-4C05-A7D8-54E006430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0891C-633E-4059-A6BD-5C41471C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55767-C1E1-44B2-A1AE-E24290D33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10046-0E9B-4053-B216-44FB0E71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4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A13E-53FF-4F28-A1E3-8C9DB3A5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654075-D44C-4A33-AFBB-09A45E8A04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8D565-91D0-483C-8252-029437631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F6FAD-FD91-4F19-B80B-AFEFC8449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EB377-737F-420F-883E-0E6397BA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A06AE-6B61-4A3D-A434-93F39B23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9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3C2C081-399C-4081-4D85-72C4138ED7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20B20D-D8B0-4DE5-AD06-0EA07B566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71670-0128-4FD6-975F-74B2B7106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4E405-858C-4E85-B669-96DF57345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371CF-8841-436A-82AC-3185E4BD32C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4E6CB-6A0D-4ECF-AFF9-4FF545CC1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12552-0EB7-4AA9-ABED-30CF86477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25A88-4B05-4A7C-AA1F-57BC5B84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0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5" Type="http://schemas.openxmlformats.org/officeDocument/2006/relationships/image" Target="../media/image6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812E145-0EC5-452A-A042-B903B1146484}"/>
              </a:ext>
            </a:extLst>
          </p:cNvPr>
          <p:cNvSpPr/>
          <p:nvPr/>
        </p:nvSpPr>
        <p:spPr>
          <a:xfrm>
            <a:off x="1054188" y="476665"/>
            <a:ext cx="9988027" cy="5785548"/>
          </a:xfrm>
          <a:custGeom>
            <a:avLst/>
            <a:gdLst>
              <a:gd name="connsiteX0" fmla="*/ 0 w 9988027"/>
              <a:gd name="connsiteY0" fmla="*/ 964277 h 5785548"/>
              <a:gd name="connsiteX1" fmla="*/ 964277 w 9988027"/>
              <a:gd name="connsiteY1" fmla="*/ 0 h 5785548"/>
              <a:gd name="connsiteX2" fmla="*/ 9023750 w 9988027"/>
              <a:gd name="connsiteY2" fmla="*/ 0 h 5785548"/>
              <a:gd name="connsiteX3" fmla="*/ 9988027 w 9988027"/>
              <a:gd name="connsiteY3" fmla="*/ 964277 h 5785548"/>
              <a:gd name="connsiteX4" fmla="*/ 9988027 w 9988027"/>
              <a:gd name="connsiteY4" fmla="*/ 4821271 h 5785548"/>
              <a:gd name="connsiteX5" fmla="*/ 9023750 w 9988027"/>
              <a:gd name="connsiteY5" fmla="*/ 5785548 h 5785548"/>
              <a:gd name="connsiteX6" fmla="*/ 964277 w 9988027"/>
              <a:gd name="connsiteY6" fmla="*/ 5785548 h 5785548"/>
              <a:gd name="connsiteX7" fmla="*/ 0 w 9988027"/>
              <a:gd name="connsiteY7" fmla="*/ 4821271 h 5785548"/>
              <a:gd name="connsiteX8" fmla="*/ 0 w 9988027"/>
              <a:gd name="connsiteY8" fmla="*/ 964277 h 578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8027" h="5785548" fill="none" extrusionOk="0">
                <a:moveTo>
                  <a:pt x="0" y="964277"/>
                </a:moveTo>
                <a:cubicBezTo>
                  <a:pt x="-81869" y="397482"/>
                  <a:pt x="441189" y="10776"/>
                  <a:pt x="964277" y="0"/>
                </a:cubicBezTo>
                <a:cubicBezTo>
                  <a:pt x="2232780" y="-61902"/>
                  <a:pt x="6453979" y="-101778"/>
                  <a:pt x="9023750" y="0"/>
                </a:cubicBezTo>
                <a:cubicBezTo>
                  <a:pt x="9510796" y="-14269"/>
                  <a:pt x="9998738" y="417448"/>
                  <a:pt x="9988027" y="964277"/>
                </a:cubicBezTo>
                <a:cubicBezTo>
                  <a:pt x="10045681" y="2763148"/>
                  <a:pt x="10004302" y="3123868"/>
                  <a:pt x="9988027" y="4821271"/>
                </a:cubicBezTo>
                <a:cubicBezTo>
                  <a:pt x="9976487" y="5348177"/>
                  <a:pt x="9536494" y="5693977"/>
                  <a:pt x="9023750" y="5785548"/>
                </a:cubicBezTo>
                <a:cubicBezTo>
                  <a:pt x="6134209" y="5643156"/>
                  <a:pt x="2616824" y="5896649"/>
                  <a:pt x="964277" y="5785548"/>
                </a:cubicBezTo>
                <a:cubicBezTo>
                  <a:pt x="374917" y="5813970"/>
                  <a:pt x="-13795" y="5416723"/>
                  <a:pt x="0" y="4821271"/>
                </a:cubicBezTo>
                <a:cubicBezTo>
                  <a:pt x="-60195" y="3791064"/>
                  <a:pt x="-117669" y="2201124"/>
                  <a:pt x="0" y="964277"/>
                </a:cubicBezTo>
                <a:close/>
              </a:path>
              <a:path w="9988027" h="5785548" stroke="0" extrusionOk="0">
                <a:moveTo>
                  <a:pt x="0" y="964277"/>
                </a:moveTo>
                <a:cubicBezTo>
                  <a:pt x="-38185" y="381255"/>
                  <a:pt x="416788" y="-24980"/>
                  <a:pt x="964277" y="0"/>
                </a:cubicBezTo>
                <a:cubicBezTo>
                  <a:pt x="1892927" y="-164947"/>
                  <a:pt x="8065492" y="-52288"/>
                  <a:pt x="9023750" y="0"/>
                </a:cubicBezTo>
                <a:cubicBezTo>
                  <a:pt x="9555851" y="-7105"/>
                  <a:pt x="9914609" y="443476"/>
                  <a:pt x="9988027" y="964277"/>
                </a:cubicBezTo>
                <a:cubicBezTo>
                  <a:pt x="9844702" y="2664596"/>
                  <a:pt x="10081477" y="2898469"/>
                  <a:pt x="9988027" y="4821271"/>
                </a:cubicBezTo>
                <a:cubicBezTo>
                  <a:pt x="10047996" y="5431252"/>
                  <a:pt x="9517739" y="5715369"/>
                  <a:pt x="9023750" y="5785548"/>
                </a:cubicBezTo>
                <a:cubicBezTo>
                  <a:pt x="6076120" y="5944089"/>
                  <a:pt x="2420951" y="5643712"/>
                  <a:pt x="964277" y="5785548"/>
                </a:cubicBezTo>
                <a:cubicBezTo>
                  <a:pt x="429482" y="5824896"/>
                  <a:pt x="13226" y="5349227"/>
                  <a:pt x="0" y="4821271"/>
                </a:cubicBezTo>
                <a:cubicBezTo>
                  <a:pt x="108226" y="3132566"/>
                  <a:pt x="-136457" y="1717967"/>
                  <a:pt x="0" y="96427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20EC020D-A860-6691-571B-52C7D651E7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6545" y="155359"/>
            <a:ext cx="1566018" cy="1108172"/>
          </a:xfrm>
          <a:prstGeom prst="rect">
            <a:avLst/>
          </a:prstGeom>
        </p:spPr>
      </p:pic>
      <p:pic>
        <p:nvPicPr>
          <p:cNvPr id="15" name="图片 40">
            <a:extLst>
              <a:ext uri="{FF2B5EF4-FFF2-40B4-BE49-F238E27FC236}">
                <a16:creationId xmlns:a16="http://schemas.microsoft.com/office/drawing/2014/main" id="{7A76A61E-E0D4-DD9A-9C3B-D31A857CFE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04" y="97613"/>
            <a:ext cx="1495895" cy="1058548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C6CD14D3-8C64-E5DE-28A5-BFF2D32DF592}"/>
              </a:ext>
            </a:extLst>
          </p:cNvPr>
          <p:cNvSpPr txBox="1"/>
          <p:nvPr/>
        </p:nvSpPr>
        <p:spPr>
          <a:xfrm>
            <a:off x="229705" y="1134448"/>
            <a:ext cx="11636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B7A3315-D9E2-C0DF-0B10-2863FAD57E3D}"/>
              </a:ext>
            </a:extLst>
          </p:cNvPr>
          <p:cNvSpPr txBox="1"/>
          <p:nvPr/>
        </p:nvSpPr>
        <p:spPr>
          <a:xfrm>
            <a:off x="1438701" y="3541407"/>
            <a:ext cx="931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LỚP 4 – TUẦN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40" name="组合 2">
            <a:extLst>
              <a:ext uri="{FF2B5EF4-FFF2-40B4-BE49-F238E27FC236}">
                <a16:creationId xmlns:a16="http://schemas.microsoft.com/office/drawing/2014/main" id="{29AA5933-2A49-193B-79E8-968D47FDA085}"/>
              </a:ext>
            </a:extLst>
          </p:cNvPr>
          <p:cNvGrpSpPr/>
          <p:nvPr/>
        </p:nvGrpSpPr>
        <p:grpSpPr>
          <a:xfrm>
            <a:off x="3645796" y="3380708"/>
            <a:ext cx="5885277" cy="2461811"/>
            <a:chOff x="27503" y="718328"/>
            <a:chExt cx="3635258" cy="1584598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B0A52958-1941-FE83-16C6-B6565E6B0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>
              <a:off x="27503" y="718328"/>
              <a:ext cx="3635258" cy="1584598"/>
            </a:xfrm>
            <a:prstGeom prst="rect">
              <a:avLst/>
            </a:prstGeom>
          </p:spPr>
        </p:pic>
        <p:sp>
          <p:nvSpPr>
            <p:cNvPr id="42" name="文本框 4">
              <a:extLst>
                <a:ext uri="{FF2B5EF4-FFF2-40B4-BE49-F238E27FC236}">
                  <a16:creationId xmlns:a16="http://schemas.microsoft.com/office/drawing/2014/main" id="{B0FAC2CD-7883-0093-0DD8-40371B082A71}"/>
                </a:ext>
              </a:extLst>
            </p:cNvPr>
            <p:cNvSpPr txBox="1"/>
            <p:nvPr/>
          </p:nvSpPr>
          <p:spPr>
            <a:xfrm>
              <a:off x="236131" y="902024"/>
              <a:ext cx="3169080" cy="1010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Biểu hiện: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Cùng nhau làm vệ sinh chăm sóc, làm đẹp khuôn viên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3" name="图片 17">
            <a:extLst>
              <a:ext uri="{FF2B5EF4-FFF2-40B4-BE49-F238E27FC236}">
                <a16:creationId xmlns:a16="http://schemas.microsoft.com/office/drawing/2014/main" id="{17AE1AF6-DFC7-0B27-5EE5-42255F602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11434" b="12205"/>
          <a:stretch/>
        </p:blipFill>
        <p:spPr>
          <a:xfrm>
            <a:off x="9562084" y="3456717"/>
            <a:ext cx="1957132" cy="3128803"/>
          </a:xfrm>
          <a:prstGeom prst="rect">
            <a:avLst/>
          </a:prstGeom>
        </p:spPr>
      </p:pic>
      <p:grpSp>
        <p:nvGrpSpPr>
          <p:cNvPr id="36" name="组合 25">
            <a:extLst>
              <a:ext uri="{FF2B5EF4-FFF2-40B4-BE49-F238E27FC236}">
                <a16:creationId xmlns:a16="http://schemas.microsoft.com/office/drawing/2014/main" id="{C89692DC-A61C-807A-C223-D55045CE4BE5}"/>
              </a:ext>
            </a:extLst>
          </p:cNvPr>
          <p:cNvGrpSpPr/>
          <p:nvPr/>
        </p:nvGrpSpPr>
        <p:grpSpPr>
          <a:xfrm>
            <a:off x="803447" y="385640"/>
            <a:ext cx="5937934" cy="2775228"/>
            <a:chOff x="5935278" y="2913361"/>
            <a:chExt cx="4081535" cy="2343907"/>
          </a:xfrm>
        </p:grpSpPr>
        <p:pic>
          <p:nvPicPr>
            <p:cNvPr id="37" name="图片 24">
              <a:extLst>
                <a:ext uri="{FF2B5EF4-FFF2-40B4-BE49-F238E27FC236}">
                  <a16:creationId xmlns:a16="http://schemas.microsoft.com/office/drawing/2014/main" id="{47CA9EB7-BD00-CD53-C133-D008017B8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86" b="4385"/>
            <a:stretch/>
          </p:blipFill>
          <p:spPr>
            <a:xfrm>
              <a:off x="5935278" y="2913361"/>
              <a:ext cx="4081535" cy="2343907"/>
            </a:xfrm>
            <a:prstGeom prst="rect">
              <a:avLst/>
            </a:prstGeom>
          </p:spPr>
        </p:pic>
        <p:sp>
          <p:nvSpPr>
            <p:cNvPr id="38" name="文本框 13">
              <a:extLst>
                <a:ext uri="{FF2B5EF4-FFF2-40B4-BE49-F238E27FC236}">
                  <a16:creationId xmlns:a16="http://schemas.microsoft.com/office/drawing/2014/main" id="{7C9ADA7A-BB9A-09D1-7580-F7E2325109C2}"/>
                </a:ext>
              </a:extLst>
            </p:cNvPr>
            <p:cNvSpPr txBox="1"/>
            <p:nvPr/>
          </p:nvSpPr>
          <p:spPr>
            <a:xfrm>
              <a:off x="6383274" y="3733115"/>
              <a:ext cx="3038233" cy="90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Tranh 1: 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Các bạn nhỏ biết bảo vệ của công.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9" name="图片 17">
            <a:extLst>
              <a:ext uri="{FF2B5EF4-FFF2-40B4-BE49-F238E27FC236}">
                <a16:creationId xmlns:a16="http://schemas.microsoft.com/office/drawing/2014/main" id="{465A31E6-80B8-7491-C733-39C2086466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47243" b="8656"/>
          <a:stretch/>
        </p:blipFill>
        <p:spPr>
          <a:xfrm>
            <a:off x="-107487" y="2840634"/>
            <a:ext cx="2438201" cy="3450483"/>
          </a:xfrm>
          <a:prstGeom prst="rect">
            <a:avLst/>
          </a:prstGeom>
        </p:spPr>
      </p:pic>
      <p:pic>
        <p:nvPicPr>
          <p:cNvPr id="48" name="图片 14">
            <a:extLst>
              <a:ext uri="{FF2B5EF4-FFF2-40B4-BE49-F238E27FC236}">
                <a16:creationId xmlns:a16="http://schemas.microsoft.com/office/drawing/2014/main" id="{AB6A99AD-FC74-6805-D984-FC46CFF3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5161" y="1130394"/>
            <a:ext cx="806214" cy="570507"/>
          </a:xfrm>
          <a:prstGeom prst="rect">
            <a:avLst/>
          </a:prstGeom>
        </p:spPr>
      </p:pic>
      <p:pic>
        <p:nvPicPr>
          <p:cNvPr id="49" name="图片 40">
            <a:extLst>
              <a:ext uri="{FF2B5EF4-FFF2-40B4-BE49-F238E27FC236}">
                <a16:creationId xmlns:a16="http://schemas.microsoft.com/office/drawing/2014/main" id="{6A080C99-3CC6-A7B0-A4FC-45CB323B93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25" y="290287"/>
            <a:ext cx="1105644" cy="7823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B65CB8-A882-45D4-ABAC-76DA4FE94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35" y="391192"/>
            <a:ext cx="3967111" cy="28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5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40" name="组合 2">
            <a:extLst>
              <a:ext uri="{FF2B5EF4-FFF2-40B4-BE49-F238E27FC236}">
                <a16:creationId xmlns:a16="http://schemas.microsoft.com/office/drawing/2014/main" id="{29AA5933-2A49-193B-79E8-968D47FDA085}"/>
              </a:ext>
            </a:extLst>
          </p:cNvPr>
          <p:cNvGrpSpPr/>
          <p:nvPr/>
        </p:nvGrpSpPr>
        <p:grpSpPr>
          <a:xfrm flipH="1">
            <a:off x="2562474" y="3391493"/>
            <a:ext cx="6308202" cy="2443839"/>
            <a:chOff x="27503" y="718328"/>
            <a:chExt cx="3635258" cy="1584598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B0A52958-1941-FE83-16C6-B6565E6B0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>
              <a:off x="27503" y="718328"/>
              <a:ext cx="3635258" cy="1584598"/>
            </a:xfrm>
            <a:prstGeom prst="rect">
              <a:avLst/>
            </a:prstGeom>
          </p:spPr>
        </p:pic>
        <p:sp>
          <p:nvSpPr>
            <p:cNvPr id="42" name="文本框 4">
              <a:extLst>
                <a:ext uri="{FF2B5EF4-FFF2-40B4-BE49-F238E27FC236}">
                  <a16:creationId xmlns:a16="http://schemas.microsoft.com/office/drawing/2014/main" id="{B0FAC2CD-7883-0093-0DD8-40371B082A71}"/>
                </a:ext>
              </a:extLst>
            </p:cNvPr>
            <p:cNvSpPr txBox="1"/>
            <p:nvPr/>
          </p:nvSpPr>
          <p:spPr>
            <a:xfrm>
              <a:off x="236131" y="902024"/>
              <a:ext cx="3169080" cy="1010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Biểu hiện: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Ngắt hoa, bé cảnh, khuôn viên. làm hư hại bồn hoa nơi công viên.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3" name="图片 17">
            <a:extLst>
              <a:ext uri="{FF2B5EF4-FFF2-40B4-BE49-F238E27FC236}">
                <a16:creationId xmlns:a16="http://schemas.microsoft.com/office/drawing/2014/main" id="{17AE1AF6-DFC7-0B27-5EE5-42255F602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11434" b="12205"/>
          <a:stretch/>
        </p:blipFill>
        <p:spPr>
          <a:xfrm flipH="1">
            <a:off x="154373" y="3026999"/>
            <a:ext cx="2023694" cy="3235214"/>
          </a:xfrm>
          <a:prstGeom prst="rect">
            <a:avLst/>
          </a:prstGeom>
        </p:spPr>
      </p:pic>
      <p:grpSp>
        <p:nvGrpSpPr>
          <p:cNvPr id="36" name="组合 25">
            <a:extLst>
              <a:ext uri="{FF2B5EF4-FFF2-40B4-BE49-F238E27FC236}">
                <a16:creationId xmlns:a16="http://schemas.microsoft.com/office/drawing/2014/main" id="{C89692DC-A61C-807A-C223-D55045CE4BE5}"/>
              </a:ext>
            </a:extLst>
          </p:cNvPr>
          <p:cNvGrpSpPr/>
          <p:nvPr/>
        </p:nvGrpSpPr>
        <p:grpSpPr>
          <a:xfrm flipH="1">
            <a:off x="5339845" y="647011"/>
            <a:ext cx="6862298" cy="2696239"/>
            <a:chOff x="5903649" y="2875553"/>
            <a:chExt cx="4150589" cy="2383563"/>
          </a:xfrm>
        </p:grpSpPr>
        <p:pic>
          <p:nvPicPr>
            <p:cNvPr id="37" name="图片 24">
              <a:extLst>
                <a:ext uri="{FF2B5EF4-FFF2-40B4-BE49-F238E27FC236}">
                  <a16:creationId xmlns:a16="http://schemas.microsoft.com/office/drawing/2014/main" id="{47CA9EB7-BD00-CD53-C133-D008017B8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86" b="4385"/>
            <a:stretch/>
          </p:blipFill>
          <p:spPr>
            <a:xfrm>
              <a:off x="5903649" y="2875553"/>
              <a:ext cx="4150589" cy="2383563"/>
            </a:xfrm>
            <a:prstGeom prst="rect">
              <a:avLst/>
            </a:prstGeom>
          </p:spPr>
        </p:pic>
        <p:sp>
          <p:nvSpPr>
            <p:cNvPr id="38" name="文本框 13">
              <a:extLst>
                <a:ext uri="{FF2B5EF4-FFF2-40B4-BE49-F238E27FC236}">
                  <a16:creationId xmlns:a16="http://schemas.microsoft.com/office/drawing/2014/main" id="{7C9ADA7A-BB9A-09D1-7580-F7E2325109C2}"/>
                </a:ext>
              </a:extLst>
            </p:cNvPr>
            <p:cNvSpPr txBox="1"/>
            <p:nvPr/>
          </p:nvSpPr>
          <p:spPr>
            <a:xfrm>
              <a:off x="6479907" y="3659245"/>
              <a:ext cx="2898715" cy="1372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Tranh 2: 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Các bạn nhỏ không biết bảo vệ của công.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9" name="图片 17">
            <a:extLst>
              <a:ext uri="{FF2B5EF4-FFF2-40B4-BE49-F238E27FC236}">
                <a16:creationId xmlns:a16="http://schemas.microsoft.com/office/drawing/2014/main" id="{465A31E6-80B8-7491-C733-39C2086466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47243" b="8656"/>
          <a:stretch/>
        </p:blipFill>
        <p:spPr>
          <a:xfrm flipH="1">
            <a:off x="9727222" y="3117493"/>
            <a:ext cx="2509242" cy="3551018"/>
          </a:xfrm>
          <a:prstGeom prst="rect">
            <a:avLst/>
          </a:prstGeom>
        </p:spPr>
      </p:pic>
      <p:pic>
        <p:nvPicPr>
          <p:cNvPr id="48" name="图片 14">
            <a:extLst>
              <a:ext uri="{FF2B5EF4-FFF2-40B4-BE49-F238E27FC236}">
                <a16:creationId xmlns:a16="http://schemas.microsoft.com/office/drawing/2014/main" id="{AB6A99AD-FC74-6805-D984-FC46CFF3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6251" y="272540"/>
            <a:ext cx="1293417" cy="915270"/>
          </a:xfrm>
          <a:prstGeom prst="rect">
            <a:avLst/>
          </a:prstGeom>
        </p:spPr>
      </p:pic>
      <p:pic>
        <p:nvPicPr>
          <p:cNvPr id="49" name="图片 40">
            <a:extLst>
              <a:ext uri="{FF2B5EF4-FFF2-40B4-BE49-F238E27FC236}">
                <a16:creationId xmlns:a16="http://schemas.microsoft.com/office/drawing/2014/main" id="{6A080C99-3CC6-A7B0-A4FC-45CB323B93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213" y="354651"/>
            <a:ext cx="1105644" cy="7823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2A3677-1487-4457-8E5F-D74A38705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83" y="257024"/>
            <a:ext cx="3906291" cy="29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40" name="组合 2">
            <a:extLst>
              <a:ext uri="{FF2B5EF4-FFF2-40B4-BE49-F238E27FC236}">
                <a16:creationId xmlns:a16="http://schemas.microsoft.com/office/drawing/2014/main" id="{29AA5933-2A49-193B-79E8-968D47FDA085}"/>
              </a:ext>
            </a:extLst>
          </p:cNvPr>
          <p:cNvGrpSpPr/>
          <p:nvPr/>
        </p:nvGrpSpPr>
        <p:grpSpPr>
          <a:xfrm>
            <a:off x="3645796" y="3453544"/>
            <a:ext cx="5937934" cy="2272349"/>
            <a:chOff x="27503" y="703217"/>
            <a:chExt cx="3497708" cy="1524640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B0A52958-1941-FE83-16C6-B6565E6B0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>
              <a:off x="27503" y="703217"/>
              <a:ext cx="3497708" cy="1524640"/>
            </a:xfrm>
            <a:prstGeom prst="rect">
              <a:avLst/>
            </a:prstGeom>
          </p:spPr>
        </p:pic>
        <p:sp>
          <p:nvSpPr>
            <p:cNvPr id="42" name="文本框 4">
              <a:extLst>
                <a:ext uri="{FF2B5EF4-FFF2-40B4-BE49-F238E27FC236}">
                  <a16:creationId xmlns:a16="http://schemas.microsoft.com/office/drawing/2014/main" id="{B0FAC2CD-7883-0093-0DD8-40371B082A71}"/>
                </a:ext>
              </a:extLst>
            </p:cNvPr>
            <p:cNvSpPr txBox="1"/>
            <p:nvPr/>
          </p:nvSpPr>
          <p:spPr>
            <a:xfrm>
              <a:off x="302954" y="980910"/>
              <a:ext cx="3005756" cy="1010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Biểu hiện: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Cùng nhau bảo vệ, làm đẹp tường ở khu phố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3" name="图片 17">
            <a:extLst>
              <a:ext uri="{FF2B5EF4-FFF2-40B4-BE49-F238E27FC236}">
                <a16:creationId xmlns:a16="http://schemas.microsoft.com/office/drawing/2014/main" id="{17AE1AF6-DFC7-0B27-5EE5-42255F602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11434" b="12205"/>
          <a:stretch/>
        </p:blipFill>
        <p:spPr>
          <a:xfrm>
            <a:off x="9562084" y="3456717"/>
            <a:ext cx="1957132" cy="3128803"/>
          </a:xfrm>
          <a:prstGeom prst="rect">
            <a:avLst/>
          </a:prstGeom>
        </p:spPr>
      </p:pic>
      <p:grpSp>
        <p:nvGrpSpPr>
          <p:cNvPr id="36" name="组合 25">
            <a:extLst>
              <a:ext uri="{FF2B5EF4-FFF2-40B4-BE49-F238E27FC236}">
                <a16:creationId xmlns:a16="http://schemas.microsoft.com/office/drawing/2014/main" id="{C89692DC-A61C-807A-C223-D55045CE4BE5}"/>
              </a:ext>
            </a:extLst>
          </p:cNvPr>
          <p:cNvGrpSpPr/>
          <p:nvPr/>
        </p:nvGrpSpPr>
        <p:grpSpPr>
          <a:xfrm>
            <a:off x="803447" y="385640"/>
            <a:ext cx="5937934" cy="2775228"/>
            <a:chOff x="5935278" y="2913361"/>
            <a:chExt cx="4081535" cy="2343907"/>
          </a:xfrm>
        </p:grpSpPr>
        <p:pic>
          <p:nvPicPr>
            <p:cNvPr id="37" name="图片 24">
              <a:extLst>
                <a:ext uri="{FF2B5EF4-FFF2-40B4-BE49-F238E27FC236}">
                  <a16:creationId xmlns:a16="http://schemas.microsoft.com/office/drawing/2014/main" id="{47CA9EB7-BD00-CD53-C133-D008017B8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86" b="4385"/>
            <a:stretch/>
          </p:blipFill>
          <p:spPr>
            <a:xfrm>
              <a:off x="5935278" y="2913361"/>
              <a:ext cx="4081535" cy="2343907"/>
            </a:xfrm>
            <a:prstGeom prst="rect">
              <a:avLst/>
            </a:prstGeom>
          </p:spPr>
        </p:pic>
        <p:sp>
          <p:nvSpPr>
            <p:cNvPr id="38" name="文本框 13">
              <a:extLst>
                <a:ext uri="{FF2B5EF4-FFF2-40B4-BE49-F238E27FC236}">
                  <a16:creationId xmlns:a16="http://schemas.microsoft.com/office/drawing/2014/main" id="{7C9ADA7A-BB9A-09D1-7580-F7E2325109C2}"/>
                </a:ext>
              </a:extLst>
            </p:cNvPr>
            <p:cNvSpPr txBox="1"/>
            <p:nvPr/>
          </p:nvSpPr>
          <p:spPr>
            <a:xfrm>
              <a:off x="6383274" y="3733115"/>
              <a:ext cx="3038233" cy="90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Tranh 3: 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Các bạn nhỏ biết bảo vệ của công.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9" name="图片 17">
            <a:extLst>
              <a:ext uri="{FF2B5EF4-FFF2-40B4-BE49-F238E27FC236}">
                <a16:creationId xmlns:a16="http://schemas.microsoft.com/office/drawing/2014/main" id="{465A31E6-80B8-7491-C733-39C2086466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47243" b="8656"/>
          <a:stretch/>
        </p:blipFill>
        <p:spPr>
          <a:xfrm>
            <a:off x="-107487" y="2840634"/>
            <a:ext cx="2438201" cy="3450483"/>
          </a:xfrm>
          <a:prstGeom prst="rect">
            <a:avLst/>
          </a:prstGeom>
        </p:spPr>
      </p:pic>
      <p:pic>
        <p:nvPicPr>
          <p:cNvPr id="48" name="图片 14">
            <a:extLst>
              <a:ext uri="{FF2B5EF4-FFF2-40B4-BE49-F238E27FC236}">
                <a16:creationId xmlns:a16="http://schemas.microsoft.com/office/drawing/2014/main" id="{AB6A99AD-FC74-6805-D984-FC46CFF3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5161" y="1130394"/>
            <a:ext cx="806214" cy="570507"/>
          </a:xfrm>
          <a:prstGeom prst="rect">
            <a:avLst/>
          </a:prstGeom>
        </p:spPr>
      </p:pic>
      <p:pic>
        <p:nvPicPr>
          <p:cNvPr id="49" name="图片 40">
            <a:extLst>
              <a:ext uri="{FF2B5EF4-FFF2-40B4-BE49-F238E27FC236}">
                <a16:creationId xmlns:a16="http://schemas.microsoft.com/office/drawing/2014/main" id="{6A080C99-3CC6-A7B0-A4FC-45CB323B93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25" y="290287"/>
            <a:ext cx="1105644" cy="7823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A22CB3-48E1-4333-849E-B75C06F46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34" y="204008"/>
            <a:ext cx="3829476" cy="296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40" name="组合 2">
            <a:extLst>
              <a:ext uri="{FF2B5EF4-FFF2-40B4-BE49-F238E27FC236}">
                <a16:creationId xmlns:a16="http://schemas.microsoft.com/office/drawing/2014/main" id="{29AA5933-2A49-193B-79E8-968D47FDA085}"/>
              </a:ext>
            </a:extLst>
          </p:cNvPr>
          <p:cNvGrpSpPr/>
          <p:nvPr/>
        </p:nvGrpSpPr>
        <p:grpSpPr>
          <a:xfrm flipH="1">
            <a:off x="2384620" y="3428703"/>
            <a:ext cx="6468510" cy="2041891"/>
            <a:chOff x="-47117" y="718328"/>
            <a:chExt cx="3709878" cy="1617125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B0A52958-1941-FE83-16C6-B6565E6B0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>
              <a:off x="-47117" y="718328"/>
              <a:ext cx="3709878" cy="1617125"/>
            </a:xfrm>
            <a:prstGeom prst="rect">
              <a:avLst/>
            </a:prstGeom>
          </p:spPr>
        </p:pic>
        <p:sp>
          <p:nvSpPr>
            <p:cNvPr id="42" name="文本框 4">
              <a:extLst>
                <a:ext uri="{FF2B5EF4-FFF2-40B4-BE49-F238E27FC236}">
                  <a16:creationId xmlns:a16="http://schemas.microsoft.com/office/drawing/2014/main" id="{B0FAC2CD-7883-0093-0DD8-40371B082A71}"/>
                </a:ext>
              </a:extLst>
            </p:cNvPr>
            <p:cNvSpPr txBox="1"/>
            <p:nvPr/>
          </p:nvSpPr>
          <p:spPr>
            <a:xfrm>
              <a:off x="165421" y="987837"/>
              <a:ext cx="3169080" cy="698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Biểu hiện: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Ném đá làm hư hại biển chỉ dẫn giao thông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3" name="图片 17">
            <a:extLst>
              <a:ext uri="{FF2B5EF4-FFF2-40B4-BE49-F238E27FC236}">
                <a16:creationId xmlns:a16="http://schemas.microsoft.com/office/drawing/2014/main" id="{17AE1AF6-DFC7-0B27-5EE5-42255F602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11434" b="12205"/>
          <a:stretch/>
        </p:blipFill>
        <p:spPr>
          <a:xfrm flipH="1">
            <a:off x="184781" y="3055903"/>
            <a:ext cx="2023694" cy="3235214"/>
          </a:xfrm>
          <a:prstGeom prst="rect">
            <a:avLst/>
          </a:prstGeom>
        </p:spPr>
      </p:pic>
      <p:grpSp>
        <p:nvGrpSpPr>
          <p:cNvPr id="36" name="组合 25">
            <a:extLst>
              <a:ext uri="{FF2B5EF4-FFF2-40B4-BE49-F238E27FC236}">
                <a16:creationId xmlns:a16="http://schemas.microsoft.com/office/drawing/2014/main" id="{C89692DC-A61C-807A-C223-D55045CE4BE5}"/>
              </a:ext>
            </a:extLst>
          </p:cNvPr>
          <p:cNvGrpSpPr/>
          <p:nvPr/>
        </p:nvGrpSpPr>
        <p:grpSpPr>
          <a:xfrm flipH="1">
            <a:off x="5339845" y="647011"/>
            <a:ext cx="6862298" cy="2696239"/>
            <a:chOff x="5903649" y="2875553"/>
            <a:chExt cx="4150589" cy="2383563"/>
          </a:xfrm>
        </p:grpSpPr>
        <p:pic>
          <p:nvPicPr>
            <p:cNvPr id="37" name="图片 24">
              <a:extLst>
                <a:ext uri="{FF2B5EF4-FFF2-40B4-BE49-F238E27FC236}">
                  <a16:creationId xmlns:a16="http://schemas.microsoft.com/office/drawing/2014/main" id="{47CA9EB7-BD00-CD53-C133-D008017B8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86" b="4385"/>
            <a:stretch/>
          </p:blipFill>
          <p:spPr>
            <a:xfrm>
              <a:off x="5903649" y="2875553"/>
              <a:ext cx="4150589" cy="2383563"/>
            </a:xfrm>
            <a:prstGeom prst="rect">
              <a:avLst/>
            </a:prstGeom>
          </p:spPr>
        </p:pic>
        <p:sp>
          <p:nvSpPr>
            <p:cNvPr id="38" name="文本框 13">
              <a:extLst>
                <a:ext uri="{FF2B5EF4-FFF2-40B4-BE49-F238E27FC236}">
                  <a16:creationId xmlns:a16="http://schemas.microsoft.com/office/drawing/2014/main" id="{7C9ADA7A-BB9A-09D1-7580-F7E2325109C2}"/>
                </a:ext>
              </a:extLst>
            </p:cNvPr>
            <p:cNvSpPr txBox="1"/>
            <p:nvPr/>
          </p:nvSpPr>
          <p:spPr>
            <a:xfrm>
              <a:off x="6479907" y="3659245"/>
              <a:ext cx="2898715" cy="952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Tranh 4: 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Các bạn nhỏ không biết bảo vệ của công.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9" name="图片 17">
            <a:extLst>
              <a:ext uri="{FF2B5EF4-FFF2-40B4-BE49-F238E27FC236}">
                <a16:creationId xmlns:a16="http://schemas.microsoft.com/office/drawing/2014/main" id="{465A31E6-80B8-7491-C733-39C2086466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47243" b="8656"/>
          <a:stretch/>
        </p:blipFill>
        <p:spPr>
          <a:xfrm flipH="1">
            <a:off x="9727222" y="3117493"/>
            <a:ext cx="2509242" cy="3551018"/>
          </a:xfrm>
          <a:prstGeom prst="rect">
            <a:avLst/>
          </a:prstGeom>
        </p:spPr>
      </p:pic>
      <p:pic>
        <p:nvPicPr>
          <p:cNvPr id="48" name="图片 14">
            <a:extLst>
              <a:ext uri="{FF2B5EF4-FFF2-40B4-BE49-F238E27FC236}">
                <a16:creationId xmlns:a16="http://schemas.microsoft.com/office/drawing/2014/main" id="{AB6A99AD-FC74-6805-D984-FC46CFF3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6251" y="272540"/>
            <a:ext cx="1293417" cy="915270"/>
          </a:xfrm>
          <a:prstGeom prst="rect">
            <a:avLst/>
          </a:prstGeom>
        </p:spPr>
      </p:pic>
      <p:pic>
        <p:nvPicPr>
          <p:cNvPr id="49" name="图片 40">
            <a:extLst>
              <a:ext uri="{FF2B5EF4-FFF2-40B4-BE49-F238E27FC236}">
                <a16:creationId xmlns:a16="http://schemas.microsoft.com/office/drawing/2014/main" id="{6A080C99-3CC6-A7B0-A4FC-45CB323B93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213" y="354651"/>
            <a:ext cx="1105644" cy="782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43DF75-57F3-4ADA-B17E-461A995261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81" y="90539"/>
            <a:ext cx="3859558" cy="31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40" name="组合 2">
            <a:extLst>
              <a:ext uri="{FF2B5EF4-FFF2-40B4-BE49-F238E27FC236}">
                <a16:creationId xmlns:a16="http://schemas.microsoft.com/office/drawing/2014/main" id="{29AA5933-2A49-193B-79E8-968D47FDA085}"/>
              </a:ext>
            </a:extLst>
          </p:cNvPr>
          <p:cNvGrpSpPr/>
          <p:nvPr/>
        </p:nvGrpSpPr>
        <p:grpSpPr>
          <a:xfrm>
            <a:off x="3550313" y="3315909"/>
            <a:ext cx="5937934" cy="2272349"/>
            <a:chOff x="27503" y="703217"/>
            <a:chExt cx="3497708" cy="1524640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B0A52958-1941-FE83-16C6-B6565E6B0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>
              <a:off x="27503" y="703217"/>
              <a:ext cx="3497708" cy="1524640"/>
            </a:xfrm>
            <a:prstGeom prst="rect">
              <a:avLst/>
            </a:prstGeom>
          </p:spPr>
        </p:pic>
        <p:sp>
          <p:nvSpPr>
            <p:cNvPr id="42" name="文本框 4">
              <a:extLst>
                <a:ext uri="{FF2B5EF4-FFF2-40B4-BE49-F238E27FC236}">
                  <a16:creationId xmlns:a16="http://schemas.microsoft.com/office/drawing/2014/main" id="{B0FAC2CD-7883-0093-0DD8-40371B082A71}"/>
                </a:ext>
              </a:extLst>
            </p:cNvPr>
            <p:cNvSpPr txBox="1"/>
            <p:nvPr/>
          </p:nvSpPr>
          <p:spPr>
            <a:xfrm>
              <a:off x="302954" y="980910"/>
              <a:ext cx="3005756" cy="72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Biểu hiện: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Làm hư hại cảnh quan, thảm cỏ, bồn hoa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3" name="图片 17">
            <a:extLst>
              <a:ext uri="{FF2B5EF4-FFF2-40B4-BE49-F238E27FC236}">
                <a16:creationId xmlns:a16="http://schemas.microsoft.com/office/drawing/2014/main" id="{17AE1AF6-DFC7-0B27-5EE5-42255F602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11434" b="12205"/>
          <a:stretch/>
        </p:blipFill>
        <p:spPr>
          <a:xfrm>
            <a:off x="9562084" y="3456717"/>
            <a:ext cx="1957132" cy="3128803"/>
          </a:xfrm>
          <a:prstGeom prst="rect">
            <a:avLst/>
          </a:prstGeom>
        </p:spPr>
      </p:pic>
      <p:grpSp>
        <p:nvGrpSpPr>
          <p:cNvPr id="36" name="组合 25">
            <a:extLst>
              <a:ext uri="{FF2B5EF4-FFF2-40B4-BE49-F238E27FC236}">
                <a16:creationId xmlns:a16="http://schemas.microsoft.com/office/drawing/2014/main" id="{C89692DC-A61C-807A-C223-D55045CE4BE5}"/>
              </a:ext>
            </a:extLst>
          </p:cNvPr>
          <p:cNvGrpSpPr/>
          <p:nvPr/>
        </p:nvGrpSpPr>
        <p:grpSpPr>
          <a:xfrm>
            <a:off x="616450" y="275052"/>
            <a:ext cx="6657653" cy="2804547"/>
            <a:chOff x="5935277" y="2857818"/>
            <a:chExt cx="4178254" cy="2399450"/>
          </a:xfrm>
        </p:grpSpPr>
        <p:pic>
          <p:nvPicPr>
            <p:cNvPr id="37" name="图片 24">
              <a:extLst>
                <a:ext uri="{FF2B5EF4-FFF2-40B4-BE49-F238E27FC236}">
                  <a16:creationId xmlns:a16="http://schemas.microsoft.com/office/drawing/2014/main" id="{47CA9EB7-BD00-CD53-C133-D008017B8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86" b="4385"/>
            <a:stretch/>
          </p:blipFill>
          <p:spPr>
            <a:xfrm>
              <a:off x="5935277" y="2857818"/>
              <a:ext cx="4178254" cy="2399450"/>
            </a:xfrm>
            <a:prstGeom prst="rect">
              <a:avLst/>
            </a:prstGeom>
          </p:spPr>
        </p:pic>
        <p:sp>
          <p:nvSpPr>
            <p:cNvPr id="38" name="文本框 13">
              <a:extLst>
                <a:ext uri="{FF2B5EF4-FFF2-40B4-BE49-F238E27FC236}">
                  <a16:creationId xmlns:a16="http://schemas.microsoft.com/office/drawing/2014/main" id="{7C9ADA7A-BB9A-09D1-7580-F7E2325109C2}"/>
                </a:ext>
              </a:extLst>
            </p:cNvPr>
            <p:cNvSpPr txBox="1"/>
            <p:nvPr/>
          </p:nvSpPr>
          <p:spPr>
            <a:xfrm>
              <a:off x="6457609" y="3710488"/>
              <a:ext cx="3048304" cy="95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Tranh 5: 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Các bạn nhỏ không biết bảo vệ của công.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9" name="图片 17">
            <a:extLst>
              <a:ext uri="{FF2B5EF4-FFF2-40B4-BE49-F238E27FC236}">
                <a16:creationId xmlns:a16="http://schemas.microsoft.com/office/drawing/2014/main" id="{465A31E6-80B8-7491-C733-39C2086466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47243" b="8656"/>
          <a:stretch/>
        </p:blipFill>
        <p:spPr>
          <a:xfrm>
            <a:off x="-107487" y="2840634"/>
            <a:ext cx="2438201" cy="3450483"/>
          </a:xfrm>
          <a:prstGeom prst="rect">
            <a:avLst/>
          </a:prstGeom>
        </p:spPr>
      </p:pic>
      <p:pic>
        <p:nvPicPr>
          <p:cNvPr id="48" name="图片 14">
            <a:extLst>
              <a:ext uri="{FF2B5EF4-FFF2-40B4-BE49-F238E27FC236}">
                <a16:creationId xmlns:a16="http://schemas.microsoft.com/office/drawing/2014/main" id="{AB6A99AD-FC74-6805-D984-FC46CFF3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5161" y="1130394"/>
            <a:ext cx="806214" cy="570507"/>
          </a:xfrm>
          <a:prstGeom prst="rect">
            <a:avLst/>
          </a:prstGeom>
        </p:spPr>
      </p:pic>
      <p:pic>
        <p:nvPicPr>
          <p:cNvPr id="49" name="图片 40">
            <a:extLst>
              <a:ext uri="{FF2B5EF4-FFF2-40B4-BE49-F238E27FC236}">
                <a16:creationId xmlns:a16="http://schemas.microsoft.com/office/drawing/2014/main" id="{6A080C99-3CC6-A7B0-A4FC-45CB323B93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25" y="290287"/>
            <a:ext cx="1105644" cy="7823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F89208-52D3-41E3-BCC1-8092D0726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14" y="102674"/>
            <a:ext cx="3829476" cy="314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40" name="组合 2">
            <a:extLst>
              <a:ext uri="{FF2B5EF4-FFF2-40B4-BE49-F238E27FC236}">
                <a16:creationId xmlns:a16="http://schemas.microsoft.com/office/drawing/2014/main" id="{29AA5933-2A49-193B-79E8-968D47FDA085}"/>
              </a:ext>
            </a:extLst>
          </p:cNvPr>
          <p:cNvGrpSpPr/>
          <p:nvPr/>
        </p:nvGrpSpPr>
        <p:grpSpPr>
          <a:xfrm flipH="1">
            <a:off x="2208475" y="3209356"/>
            <a:ext cx="6730056" cy="2528705"/>
            <a:chOff x="-226604" y="640090"/>
            <a:chExt cx="4208421" cy="1834438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B0A52958-1941-FE83-16C6-B6565E6B0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>
              <a:off x="-226604" y="640090"/>
              <a:ext cx="4208421" cy="1834438"/>
            </a:xfrm>
            <a:prstGeom prst="rect">
              <a:avLst/>
            </a:prstGeom>
          </p:spPr>
        </p:pic>
        <p:sp>
          <p:nvSpPr>
            <p:cNvPr id="42" name="文本框 4">
              <a:extLst>
                <a:ext uri="{FF2B5EF4-FFF2-40B4-BE49-F238E27FC236}">
                  <a16:creationId xmlns:a16="http://schemas.microsoft.com/office/drawing/2014/main" id="{B0FAC2CD-7883-0093-0DD8-40371B082A71}"/>
                </a:ext>
              </a:extLst>
            </p:cNvPr>
            <p:cNvSpPr txBox="1"/>
            <p:nvPr/>
          </p:nvSpPr>
          <p:spPr>
            <a:xfrm>
              <a:off x="4692" y="848222"/>
              <a:ext cx="3718243" cy="1138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Biểu hiện: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Cùng nhau vệ sinh, bảo vệ máy tính dùng để dạy và học của nhà trường.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3" name="图片 17">
            <a:extLst>
              <a:ext uri="{FF2B5EF4-FFF2-40B4-BE49-F238E27FC236}">
                <a16:creationId xmlns:a16="http://schemas.microsoft.com/office/drawing/2014/main" id="{17AE1AF6-DFC7-0B27-5EE5-42255F602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11434" b="12205"/>
          <a:stretch/>
        </p:blipFill>
        <p:spPr>
          <a:xfrm flipH="1">
            <a:off x="245022" y="3055903"/>
            <a:ext cx="2023694" cy="3235214"/>
          </a:xfrm>
          <a:prstGeom prst="rect">
            <a:avLst/>
          </a:prstGeom>
        </p:spPr>
      </p:pic>
      <p:grpSp>
        <p:nvGrpSpPr>
          <p:cNvPr id="36" name="组合 25">
            <a:extLst>
              <a:ext uri="{FF2B5EF4-FFF2-40B4-BE49-F238E27FC236}">
                <a16:creationId xmlns:a16="http://schemas.microsoft.com/office/drawing/2014/main" id="{C89692DC-A61C-807A-C223-D55045CE4BE5}"/>
              </a:ext>
            </a:extLst>
          </p:cNvPr>
          <p:cNvGrpSpPr/>
          <p:nvPr/>
        </p:nvGrpSpPr>
        <p:grpSpPr>
          <a:xfrm flipH="1">
            <a:off x="5389280" y="655741"/>
            <a:ext cx="6489507" cy="2549767"/>
            <a:chOff x="5966709" y="2949717"/>
            <a:chExt cx="3925110" cy="2254077"/>
          </a:xfrm>
        </p:grpSpPr>
        <p:pic>
          <p:nvPicPr>
            <p:cNvPr id="37" name="图片 24">
              <a:extLst>
                <a:ext uri="{FF2B5EF4-FFF2-40B4-BE49-F238E27FC236}">
                  <a16:creationId xmlns:a16="http://schemas.microsoft.com/office/drawing/2014/main" id="{47CA9EB7-BD00-CD53-C133-D008017B8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86" b="4385"/>
            <a:stretch/>
          </p:blipFill>
          <p:spPr>
            <a:xfrm>
              <a:off x="5966709" y="2949717"/>
              <a:ext cx="3925110" cy="2254077"/>
            </a:xfrm>
            <a:prstGeom prst="rect">
              <a:avLst/>
            </a:prstGeom>
          </p:spPr>
        </p:pic>
        <p:sp>
          <p:nvSpPr>
            <p:cNvPr id="38" name="文本框 13">
              <a:extLst>
                <a:ext uri="{FF2B5EF4-FFF2-40B4-BE49-F238E27FC236}">
                  <a16:creationId xmlns:a16="http://schemas.microsoft.com/office/drawing/2014/main" id="{7C9ADA7A-BB9A-09D1-7580-F7E2325109C2}"/>
                </a:ext>
              </a:extLst>
            </p:cNvPr>
            <p:cNvSpPr txBox="1"/>
            <p:nvPr/>
          </p:nvSpPr>
          <p:spPr>
            <a:xfrm>
              <a:off x="6479907" y="3659245"/>
              <a:ext cx="2898715" cy="952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Tranh 6: 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+mn-lt"/>
                </a:rPr>
                <a:t>Các bạn nhỏ biết bảo vệ của công.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9" name="图片 17">
            <a:extLst>
              <a:ext uri="{FF2B5EF4-FFF2-40B4-BE49-F238E27FC236}">
                <a16:creationId xmlns:a16="http://schemas.microsoft.com/office/drawing/2014/main" id="{465A31E6-80B8-7491-C733-39C2086466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47243" b="8656"/>
          <a:stretch/>
        </p:blipFill>
        <p:spPr>
          <a:xfrm flipH="1">
            <a:off x="9727222" y="3117493"/>
            <a:ext cx="2509242" cy="3551018"/>
          </a:xfrm>
          <a:prstGeom prst="rect">
            <a:avLst/>
          </a:prstGeom>
        </p:spPr>
      </p:pic>
      <p:pic>
        <p:nvPicPr>
          <p:cNvPr id="48" name="图片 14">
            <a:extLst>
              <a:ext uri="{FF2B5EF4-FFF2-40B4-BE49-F238E27FC236}">
                <a16:creationId xmlns:a16="http://schemas.microsoft.com/office/drawing/2014/main" id="{AB6A99AD-FC74-6805-D984-FC46CFF3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6251" y="272540"/>
            <a:ext cx="1293417" cy="915270"/>
          </a:xfrm>
          <a:prstGeom prst="rect">
            <a:avLst/>
          </a:prstGeom>
        </p:spPr>
      </p:pic>
      <p:pic>
        <p:nvPicPr>
          <p:cNvPr id="49" name="图片 40">
            <a:extLst>
              <a:ext uri="{FF2B5EF4-FFF2-40B4-BE49-F238E27FC236}">
                <a16:creationId xmlns:a16="http://schemas.microsoft.com/office/drawing/2014/main" id="{6A080C99-3CC6-A7B0-A4FC-45CB323B93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213" y="354651"/>
            <a:ext cx="1105644" cy="7823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C48876-869F-46A6-952F-C6586321C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96" y="150809"/>
            <a:ext cx="3755360" cy="29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0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EFF883-EBC9-67E5-BDF0-DBFC23AEEAEB}"/>
              </a:ext>
            </a:extLst>
          </p:cNvPr>
          <p:cNvGrpSpPr/>
          <p:nvPr/>
        </p:nvGrpSpPr>
        <p:grpSpPr>
          <a:xfrm>
            <a:off x="1086411" y="1516043"/>
            <a:ext cx="8546965" cy="4125978"/>
            <a:chOff x="5814324" y="491558"/>
            <a:chExt cx="5879305" cy="3208710"/>
          </a:xfrm>
        </p:grpSpPr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EEC7BE3F-8B78-2B4A-8A8A-3726C794D79B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123BBDD-5649-6D67-D7EA-60DDB250A93B}"/>
                  </a:ext>
                </a:extLst>
              </p:cNvPr>
              <p:cNvSpPr/>
              <p:nvPr/>
            </p:nvSpPr>
            <p:spPr>
              <a:xfrm>
                <a:off x="5629163" y="1052246"/>
                <a:ext cx="5842103" cy="3941398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26627F5-884E-E43F-9D9A-B2269CB3716A}"/>
                  </a:ext>
                </a:extLst>
              </p:cNvPr>
              <p:cNvSpPr/>
              <p:nvPr/>
            </p:nvSpPr>
            <p:spPr>
              <a:xfrm>
                <a:off x="5927001" y="1317408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31881FEF-A122-80D4-6D7F-5177CF1E6ACF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74F6D51F-2E08-3371-CCFF-9510435FBFF5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5092DBE-FB15-742E-7034-A4EEAD53247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5042784-EB5A-3674-A2B2-A9B90FCFF14D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1C97B56-1147-61CA-C57A-C7752551E755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75E3522-2D1E-9EAB-46EE-8F0EE2447BA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E57221F-5E00-9790-1CF4-18932A3B2CC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5EFC21-C93E-07CB-FA73-167D57AEEA3D}"/>
                </a:ext>
              </a:extLst>
            </p:cNvPr>
            <p:cNvSpPr txBox="1"/>
            <p:nvPr/>
          </p:nvSpPr>
          <p:spPr>
            <a:xfrm>
              <a:off x="6229734" y="767503"/>
              <a:ext cx="4973637" cy="2656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 Các bạn trong</a:t>
              </a: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tranh 1, 3, 6</a:t>
              </a: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rất đáng khen vì đã thể hiện tinh thần bảo vệ của công.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12DF60-7F97-DC84-5456-D4B9C56B5840}"/>
              </a:ext>
            </a:extLst>
          </p:cNvPr>
          <p:cNvGrpSpPr/>
          <p:nvPr/>
        </p:nvGrpSpPr>
        <p:grpSpPr>
          <a:xfrm>
            <a:off x="8974954" y="3616351"/>
            <a:ext cx="2951002" cy="2985388"/>
            <a:chOff x="8408633" y="1992570"/>
            <a:chExt cx="3507012" cy="3833036"/>
          </a:xfrm>
        </p:grpSpPr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A1EAEF4D-0765-E6B0-4FF7-8A0D284BAA67}"/>
                </a:ext>
              </a:extLst>
            </p:cNvPr>
            <p:cNvGrpSpPr/>
            <p:nvPr/>
          </p:nvGrpSpPr>
          <p:grpSpPr>
            <a:xfrm>
              <a:off x="8408633" y="1992570"/>
              <a:ext cx="3507012" cy="3821123"/>
              <a:chOff x="8408633" y="1992570"/>
              <a:chExt cx="3507012" cy="3821123"/>
            </a:xfrm>
          </p:grpSpPr>
          <p:grpSp>
            <p:nvGrpSpPr>
              <p:cNvPr id="35" name="Graphic 4">
                <a:extLst>
                  <a:ext uri="{FF2B5EF4-FFF2-40B4-BE49-F238E27FC236}">
                    <a16:creationId xmlns:a16="http://schemas.microsoft.com/office/drawing/2014/main" id="{5BCCE3A0-59CC-423E-20C4-D457C8F49DB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3424EC35-C6DC-6E5B-0F77-16AE69013370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4606D387-0499-9BC9-2941-FF988EC70F05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C43F244-16B8-CCC8-0185-BDBB46ED31E6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5C941A35-6071-F2C6-4F1D-5F7DD2565923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DBD7A08-7EDB-B252-3942-FBFD3573E079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121ABB0-1348-510F-B5DE-6550FC6882EF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3ABFC80C-CB42-F429-846B-64A3045AD967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77D7E949-13A1-B33C-F6BD-E779DFFF4058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5F695049-4372-35C9-2A40-2AD94EE315AC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A5B463-EDEC-117C-51C1-900E5FFE7C24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3F599AF-91C2-D3B0-EEBE-6852DE72AD83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0648DB3-F3D5-9E6C-35B2-6D882EC9D636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BD5E941-F761-4950-C787-E8C4B07E473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44A4E5F-AA0A-E0A0-E68B-F9280BBB2B66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7ACC25-0910-8ED3-73D4-94AFF995D8F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aphic 4">
                <a:extLst>
                  <a:ext uri="{FF2B5EF4-FFF2-40B4-BE49-F238E27FC236}">
                    <a16:creationId xmlns:a16="http://schemas.microsoft.com/office/drawing/2014/main" id="{2C81442A-256C-DA65-FCA4-C61C9D3832ED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68" name="Graphic 4">
                  <a:extLst>
                    <a:ext uri="{FF2B5EF4-FFF2-40B4-BE49-F238E27FC236}">
                      <a16:creationId xmlns:a16="http://schemas.microsoft.com/office/drawing/2014/main" id="{049C5448-4826-8F6C-6937-E59DA26BA7A0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B1D58C48-9726-E971-3440-5F2A43CB33CD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8B912B3B-9311-22F5-471A-B84115E66DC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467D8AE2-C6B5-A786-78EF-8FEB57194278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069D5967-C262-95B9-11FE-0A4A937E8F9E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C4AADE3F-C45C-4AD4-6E9C-E97F84C328DC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FC494580-156A-D952-155E-453481E4BE8C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2515782D-ECDC-E7DB-5795-64EAB617951B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18ADF895-BC65-5255-4158-A51F11E007CE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44EB5EC4-8154-FBE0-BB36-B7D7CA583E65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2D1D647F-0D77-E2FB-7374-578226607785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B1CED7F-1EA7-3FC3-2AF4-B1092BE9A2BC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62" name="Graphic 4">
                  <a:extLst>
                    <a:ext uri="{FF2B5EF4-FFF2-40B4-BE49-F238E27FC236}">
                      <a16:creationId xmlns:a16="http://schemas.microsoft.com/office/drawing/2014/main" id="{257A7EC9-1586-9C88-01BF-CDE6722136D0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127268A8-973E-A545-98A8-C3BECA0C8E8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9B1842E6-9570-4ABC-B0E2-F132AD17340E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" name="Graphic 4">
                  <a:extLst>
                    <a:ext uri="{FF2B5EF4-FFF2-40B4-BE49-F238E27FC236}">
                      <a16:creationId xmlns:a16="http://schemas.microsoft.com/office/drawing/2014/main" id="{F7425A5F-FC40-8DCC-6094-8BD387D1D5DF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B6DE97CA-2C7A-6C99-6F5B-412A04B258B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1BD806D9-5C06-8654-DE20-E56A88A2FD58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A979B42-28E1-A2FF-4E93-551987C938A1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3B078557-3F1B-572D-8418-9DB4EB4D79BB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41" name="Graphic 4">
                  <a:extLst>
                    <a:ext uri="{FF2B5EF4-FFF2-40B4-BE49-F238E27FC236}">
                      <a16:creationId xmlns:a16="http://schemas.microsoft.com/office/drawing/2014/main" id="{00398BF3-C2AE-46DA-B109-EF8F7708AD9B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56" name="Picture 155">
                    <a:extLst>
                      <a:ext uri="{FF2B5EF4-FFF2-40B4-BE49-F238E27FC236}">
                        <a16:creationId xmlns:a16="http://schemas.microsoft.com/office/drawing/2014/main" id="{E2D9EB25-CA8C-BE94-EF93-A0C25B9686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57" name="Graphic 4">
                    <a:extLst>
                      <a:ext uri="{FF2B5EF4-FFF2-40B4-BE49-F238E27FC236}">
                        <a16:creationId xmlns:a16="http://schemas.microsoft.com/office/drawing/2014/main" id="{2A2B0B29-021A-2FC4-EF82-87715F8ADA30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71F60D04-7AB9-ED39-6C25-AF49CDF04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0C9AB6F3-6376-AEFC-0A32-1C5A59931A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C6AF0C60-D783-0FBD-B496-C503A162C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287CA740-B2B8-6FBB-4B50-9FB3BCF22A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2" name="Graphic 4">
                  <a:extLst>
                    <a:ext uri="{FF2B5EF4-FFF2-40B4-BE49-F238E27FC236}">
                      <a16:creationId xmlns:a16="http://schemas.microsoft.com/office/drawing/2014/main" id="{DCCC6D16-F7DE-C12E-2371-956831E4378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9526FB45-6C6B-49C8-CF12-9F3AF0C2B5F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3" name="Graphic 4">
                    <a:extLst>
                      <a:ext uri="{FF2B5EF4-FFF2-40B4-BE49-F238E27FC236}">
                        <a16:creationId xmlns:a16="http://schemas.microsoft.com/office/drawing/2014/main" id="{508E3102-D60A-5D79-09DF-309C9A5AF7A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D78B3743-4FA7-51BD-E0D7-15BD05B17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64DB102E-C10D-1F35-495D-B43110E11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3" name="Graphic 4">
                  <a:extLst>
                    <a:ext uri="{FF2B5EF4-FFF2-40B4-BE49-F238E27FC236}">
                      <a16:creationId xmlns:a16="http://schemas.microsoft.com/office/drawing/2014/main" id="{046B5E9F-AD96-91D4-CF7C-94CF068295E7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98B961-BE6E-3A77-B993-D5C54B367204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9" name="Graphic 4">
                    <a:extLst>
                      <a:ext uri="{FF2B5EF4-FFF2-40B4-BE49-F238E27FC236}">
                        <a16:creationId xmlns:a16="http://schemas.microsoft.com/office/drawing/2014/main" id="{15250B30-895D-7A81-1A7D-13D39716244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0624494D-12A4-8FDD-D64C-A76F8C302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BBB5A3FA-C65B-9677-B082-68ECE2B32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E57FBC14-BAB5-E8F2-2B85-D1DD6775BFCD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" name="Graphic 4">
                  <a:extLst>
                    <a:ext uri="{FF2B5EF4-FFF2-40B4-BE49-F238E27FC236}">
                      <a16:creationId xmlns:a16="http://schemas.microsoft.com/office/drawing/2014/main" id="{5790A9CB-4320-C656-2BA3-E9E8484CE27C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1BB2ED4C-F58D-115F-6A82-9C46FB6D3F2B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30A9F7D1-95AE-0566-4278-F47BEE7F3A6C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9FB99E1-7F46-23BF-6F43-39771A18BEF5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A01D6F3-89B4-33D3-A0D8-8168E3AE3DED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007296F-806E-2848-B436-C8F6726496F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9C037C8-8222-7154-4BDE-A3903C4043D8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3B6EB07-50F5-56A7-C40C-AE249AA0B69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68F42A9-0467-1BBA-C544-BB6AA61840E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B0A44D2-E1BE-F7C3-2518-C44C3D8FA7D5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88CB5E0-B499-71BA-7A0B-9D3612D5354F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358A658-D8A0-A805-7A9C-B7EE3159A49C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69C8F00-0935-861C-2F6F-9085E535AABC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F19B0E7-3CF0-CC1C-7188-F4EE79DC5816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7" name="Graphic 4">
                <a:extLst>
                  <a:ext uri="{FF2B5EF4-FFF2-40B4-BE49-F238E27FC236}">
                    <a16:creationId xmlns:a16="http://schemas.microsoft.com/office/drawing/2014/main" id="{1BAD571E-B482-CAE3-4045-AEDFABAD60CF}"/>
                  </a:ext>
                </a:extLst>
              </p:cNvPr>
              <p:cNvGrpSpPr/>
              <p:nvPr/>
            </p:nvGrpSpPr>
            <p:grpSpPr>
              <a:xfrm>
                <a:off x="10360082" y="4436934"/>
                <a:ext cx="1039456" cy="1060210"/>
                <a:chOff x="10360082" y="4436934"/>
                <a:chExt cx="1039456" cy="1060210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D8069A4C-252D-5A17-B3DD-B0D02B8DD8AE}"/>
                    </a:ext>
                  </a:extLst>
                </p:cNvPr>
                <p:cNvSpPr/>
                <p:nvPr/>
              </p:nvSpPr>
              <p:spPr>
                <a:xfrm rot="19821362">
                  <a:off x="10527983" y="4634421"/>
                  <a:ext cx="689979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A0997B28-05A1-CFDD-B50F-63AECA29A893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8B65242C-5AC5-886F-AC20-905BAC4EA5A5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D028A4E-52C9-5E9F-0673-44D922CCD986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" name="Graphic 4">
                <a:extLst>
                  <a:ext uri="{FF2B5EF4-FFF2-40B4-BE49-F238E27FC236}">
                    <a16:creationId xmlns:a16="http://schemas.microsoft.com/office/drawing/2014/main" id="{B25DAC1B-CF8F-FDD0-2E2C-B2FAA36EAB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29" name="Graphic 4">
                  <a:extLst>
                    <a:ext uri="{FF2B5EF4-FFF2-40B4-BE49-F238E27FC236}">
                      <a16:creationId xmlns:a16="http://schemas.microsoft.com/office/drawing/2014/main" id="{FB988153-D12D-2293-DDF8-54EFDD5D93C2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71D7B2F1-23B5-CDBC-5B06-FE03C3E4CF36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F032BD2C-1D92-933A-B227-69F14A03F842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C61D4C55-997D-6804-7E70-BFBB2717AC1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39D6379-AED3-2E89-803D-3B91F5E0925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0D70BAF-9558-DC8E-AAF3-478012CD55D7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F560834-E9EC-D3EC-0EC7-8008AF51E33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BD1A33-4522-B472-A9F3-FE09EF7BAB9B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1CDF3CF-3A6F-1C18-36DF-4966C7850DAC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1A0B1A1-79F1-1C25-49F4-4A13DE969CA4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组合 15">
            <a:extLst>
              <a:ext uri="{FF2B5EF4-FFF2-40B4-BE49-F238E27FC236}">
                <a16:creationId xmlns:a16="http://schemas.microsoft.com/office/drawing/2014/main" id="{701BA91B-714C-D9C2-6860-2AE2F750E39B}"/>
              </a:ext>
            </a:extLst>
          </p:cNvPr>
          <p:cNvGrpSpPr/>
          <p:nvPr/>
        </p:nvGrpSpPr>
        <p:grpSpPr>
          <a:xfrm rot="1359389">
            <a:off x="9260887" y="-364383"/>
            <a:ext cx="1827856" cy="1765542"/>
            <a:chOff x="10101876" y="4297860"/>
            <a:chExt cx="1826037" cy="1763786"/>
          </a:xfrm>
        </p:grpSpPr>
        <p:sp>
          <p:nvSpPr>
            <p:cNvPr id="193" name="Freeform 26">
              <a:extLst>
                <a:ext uri="{FF2B5EF4-FFF2-40B4-BE49-F238E27FC236}">
                  <a16:creationId xmlns:a16="http://schemas.microsoft.com/office/drawing/2014/main" id="{7B49D44C-0EAD-5C5F-B560-693706045E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27">
              <a:extLst>
                <a:ext uri="{FF2B5EF4-FFF2-40B4-BE49-F238E27FC236}">
                  <a16:creationId xmlns:a16="http://schemas.microsoft.com/office/drawing/2014/main" id="{752F368F-8623-9A85-BAB4-74C02D3A1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18">
              <a:extLst>
                <a:ext uri="{FF2B5EF4-FFF2-40B4-BE49-F238E27FC236}">
                  <a16:creationId xmlns:a16="http://schemas.microsoft.com/office/drawing/2014/main" id="{1B80A577-A989-5C65-5145-DADCD8AF8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19">
              <a:extLst>
                <a:ext uri="{FF2B5EF4-FFF2-40B4-BE49-F238E27FC236}">
                  <a16:creationId xmlns:a16="http://schemas.microsoft.com/office/drawing/2014/main" id="{FF6A82EE-4DFD-331B-1F28-3D1535478E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20">
              <a:extLst>
                <a:ext uri="{FF2B5EF4-FFF2-40B4-BE49-F238E27FC236}">
                  <a16:creationId xmlns:a16="http://schemas.microsoft.com/office/drawing/2014/main" id="{7DE76644-ECFC-F386-6E91-0F3F9EDD3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21">
              <a:extLst>
                <a:ext uri="{FF2B5EF4-FFF2-40B4-BE49-F238E27FC236}">
                  <a16:creationId xmlns:a16="http://schemas.microsoft.com/office/drawing/2014/main" id="{5FC95C26-CD78-7F99-20C5-AB3C551F4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9" name="图片 22">
            <a:extLst>
              <a:ext uri="{FF2B5EF4-FFF2-40B4-BE49-F238E27FC236}">
                <a16:creationId xmlns:a16="http://schemas.microsoft.com/office/drawing/2014/main" id="{EB13CFD9-FA42-289C-6081-4C0784D25D0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3240" y="170515"/>
            <a:ext cx="646843" cy="457729"/>
          </a:xfrm>
          <a:prstGeom prst="rect">
            <a:avLst/>
          </a:prstGeom>
        </p:spPr>
      </p:pic>
      <p:grpSp>
        <p:nvGrpSpPr>
          <p:cNvPr id="200" name="组合 23">
            <a:extLst>
              <a:ext uri="{FF2B5EF4-FFF2-40B4-BE49-F238E27FC236}">
                <a16:creationId xmlns:a16="http://schemas.microsoft.com/office/drawing/2014/main" id="{4F8062AA-D285-E178-0D0C-6CB9F27E4A65}"/>
              </a:ext>
            </a:extLst>
          </p:cNvPr>
          <p:cNvGrpSpPr/>
          <p:nvPr/>
        </p:nvGrpSpPr>
        <p:grpSpPr>
          <a:xfrm rot="1211024">
            <a:off x="11107461" y="1437521"/>
            <a:ext cx="608732" cy="866270"/>
            <a:chOff x="10766636" y="3941730"/>
            <a:chExt cx="1047922" cy="1352954"/>
          </a:xfrm>
        </p:grpSpPr>
        <p:sp>
          <p:nvSpPr>
            <p:cNvPr id="201" name="Freeform 108">
              <a:extLst>
                <a:ext uri="{FF2B5EF4-FFF2-40B4-BE49-F238E27FC236}">
                  <a16:creationId xmlns:a16="http://schemas.microsoft.com/office/drawing/2014/main" id="{D14CA41E-E1AF-19ED-A249-6F0010ED4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2" name="Freeform 109">
              <a:extLst>
                <a:ext uri="{FF2B5EF4-FFF2-40B4-BE49-F238E27FC236}">
                  <a16:creationId xmlns:a16="http://schemas.microsoft.com/office/drawing/2014/main" id="{AF59E23B-1F2B-7220-789D-0EB2B20945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3" name="Freeform 110">
              <a:extLst>
                <a:ext uri="{FF2B5EF4-FFF2-40B4-BE49-F238E27FC236}">
                  <a16:creationId xmlns:a16="http://schemas.microsoft.com/office/drawing/2014/main" id="{31486407-A5C5-28DB-73C4-7924DE0DC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4" name="Freeform 111">
              <a:extLst>
                <a:ext uri="{FF2B5EF4-FFF2-40B4-BE49-F238E27FC236}">
                  <a16:creationId xmlns:a16="http://schemas.microsoft.com/office/drawing/2014/main" id="{4F1275F9-E68E-021C-F4A6-D4CAF334A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" name="Freeform 112">
              <a:extLst>
                <a:ext uri="{FF2B5EF4-FFF2-40B4-BE49-F238E27FC236}">
                  <a16:creationId xmlns:a16="http://schemas.microsoft.com/office/drawing/2014/main" id="{A1CB81B2-73BA-289F-1E3A-F2BE92733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" name="Freeform 113">
              <a:extLst>
                <a:ext uri="{FF2B5EF4-FFF2-40B4-BE49-F238E27FC236}">
                  <a16:creationId xmlns:a16="http://schemas.microsoft.com/office/drawing/2014/main" id="{6CF00FE2-27F1-B06A-D726-2F64A73F0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0A95F1-ED1C-DBEF-CDF6-CFD4AA6CA88C}"/>
              </a:ext>
            </a:extLst>
          </p:cNvPr>
          <p:cNvGrpSpPr/>
          <p:nvPr/>
        </p:nvGrpSpPr>
        <p:grpSpPr>
          <a:xfrm>
            <a:off x="3489247" y="63493"/>
            <a:ext cx="3276164" cy="1898311"/>
            <a:chOff x="590848" y="-357494"/>
            <a:chExt cx="3682101" cy="2019227"/>
          </a:xfrm>
        </p:grpSpPr>
        <p:pic>
          <p:nvPicPr>
            <p:cNvPr id="4" name="Picture 4" descr="Rabbit Cartoon, Animal, Mammal, White Transparent Png – Pngset.com">
              <a:extLst>
                <a:ext uri="{FF2B5EF4-FFF2-40B4-BE49-F238E27FC236}">
                  <a16:creationId xmlns:a16="http://schemas.microsoft.com/office/drawing/2014/main" id="{334EA757-7E7F-97E5-D45A-83D43A2F8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16" b="94184" l="3400" r="93700">
                          <a14:foregroundMark x1="40900" y1="57041" x2="47300" y2="75102"/>
                          <a14:foregroundMark x1="49200" y1="40102" x2="64700" y2="81224"/>
                          <a14:foregroundMark x1="58800" y1="31122" x2="71100" y2="77755"/>
                          <a14:foregroundMark x1="71100" y1="77755" x2="71100" y2="77755"/>
                          <a14:foregroundMark x1="60900" y1="36122" x2="89300" y2="70102"/>
                          <a14:foregroundMark x1="89300" y1="70102" x2="89500" y2="70102"/>
                          <a14:foregroundMark x1="46900" y1="42041" x2="25500" y2="75306"/>
                          <a14:foregroundMark x1="25500" y1="75306" x2="26200" y2="77551"/>
                          <a14:foregroundMark x1="37100" y1="47041" x2="31500" y2="52245"/>
                          <a14:foregroundMark x1="31500" y1="52245" x2="24900" y2="74184"/>
                          <a14:foregroundMark x1="24900" y1="74184" x2="27800" y2="81122"/>
                          <a14:foregroundMark x1="35600" y1="33163" x2="36700" y2="83878"/>
                          <a14:foregroundMark x1="33500" y1="40510" x2="30100" y2="87245"/>
                          <a14:foregroundMark x1="30100" y1="87245" x2="30500" y2="88061"/>
                          <a14:foregroundMark x1="19000" y1="50102" x2="30300" y2="91122"/>
                          <a14:foregroundMark x1="30300" y1="91122" x2="30300" y2="91122"/>
                          <a14:foregroundMark x1="10800" y1="60000" x2="14100" y2="88163"/>
                          <a14:foregroundMark x1="14100" y1="88163" x2="15400" y2="89490"/>
                          <a14:foregroundMark x1="9700" y1="76429" x2="9400" y2="93571"/>
                          <a14:foregroundMark x1="9400" y1="93571" x2="10000" y2="94184"/>
                          <a14:foregroundMark x1="93700" y1="63776" x2="93700" y2="75408"/>
                          <a14:foregroundMark x1="68600" y1="34898" x2="68600" y2="34898"/>
                          <a14:foregroundMark x1="69100" y1="29694" x2="69100" y2="49184"/>
                          <a14:foregroundMark x1="66500" y1="36837" x2="30700" y2="38367"/>
                          <a14:foregroundMark x1="51500" y1="37551" x2="35800" y2="37347"/>
                          <a14:foregroundMark x1="41600" y1="27347" x2="28200" y2="43776"/>
                          <a14:foregroundMark x1="28200" y1="43776" x2="28100" y2="44694"/>
                          <a14:foregroundMark x1="11200" y1="38980" x2="8200" y2="43980"/>
                          <a14:foregroundMark x1="3700" y1="46020" x2="3700" y2="46020"/>
                          <a14:foregroundMark x1="3700" y1="46020" x2="3700" y2="46020"/>
                          <a14:foregroundMark x1="6400" y1="39694" x2="6400" y2="39694"/>
                          <a14:foregroundMark x1="3700" y1="46939" x2="3700" y2="46939"/>
                          <a14:foregroundMark x1="3400" y1="49490" x2="3400" y2="49490"/>
                          <a14:foregroundMark x1="43700" y1="20510" x2="58600" y2="39184"/>
                          <a14:foregroundMark x1="60900" y1="30714" x2="60500" y2="35714"/>
                          <a14:foregroundMark x1="61000" y1="18980" x2="69900" y2="41122"/>
                          <a14:foregroundMark x1="38800" y1="5816" x2="39000" y2="7653"/>
                          <a14:foregroundMark x1="62900" y1="6122" x2="62900" y2="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143" y="-357494"/>
              <a:ext cx="2826912" cy="2019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2BB3EB-B4D8-0614-E746-4675EABCA840}"/>
                </a:ext>
              </a:extLst>
            </p:cNvPr>
            <p:cNvSpPr txBox="1"/>
            <p:nvPr/>
          </p:nvSpPr>
          <p:spPr>
            <a:xfrm>
              <a:off x="590848" y="698795"/>
              <a:ext cx="3682101" cy="81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luận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0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EFF883-EBC9-67E5-BDF0-DBFC23AEEAEB}"/>
              </a:ext>
            </a:extLst>
          </p:cNvPr>
          <p:cNvGrpSpPr/>
          <p:nvPr/>
        </p:nvGrpSpPr>
        <p:grpSpPr>
          <a:xfrm>
            <a:off x="1396795" y="285041"/>
            <a:ext cx="9625099" cy="2196705"/>
            <a:chOff x="5814323" y="491558"/>
            <a:chExt cx="5879306" cy="3208711"/>
          </a:xfrm>
        </p:grpSpPr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EEC7BE3F-8B78-2B4A-8A8A-3726C794D79B}"/>
                </a:ext>
              </a:extLst>
            </p:cNvPr>
            <p:cNvGrpSpPr/>
            <p:nvPr/>
          </p:nvGrpSpPr>
          <p:grpSpPr>
            <a:xfrm>
              <a:off x="5814323" y="491558"/>
              <a:ext cx="5879306" cy="3208711"/>
              <a:chOff x="5610687" y="1031736"/>
              <a:chExt cx="5879306" cy="3980523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123BBDD-5649-6D67-D7EA-60DDB250A93B}"/>
                  </a:ext>
                </a:extLst>
              </p:cNvPr>
              <p:cNvSpPr/>
              <p:nvPr/>
            </p:nvSpPr>
            <p:spPr>
              <a:xfrm>
                <a:off x="5629164" y="1052246"/>
                <a:ext cx="5842103" cy="3941398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26627F5-884E-E43F-9D9A-B2269CB3716A}"/>
                  </a:ext>
                </a:extLst>
              </p:cNvPr>
              <p:cNvSpPr/>
              <p:nvPr/>
            </p:nvSpPr>
            <p:spPr>
              <a:xfrm>
                <a:off x="5761588" y="1298958"/>
                <a:ext cx="5583158" cy="3447730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31881FEF-A122-80D4-6D7F-5177CF1E6ACF}"/>
                  </a:ext>
                </a:extLst>
              </p:cNvPr>
              <p:cNvGrpSpPr/>
              <p:nvPr/>
            </p:nvGrpSpPr>
            <p:grpSpPr>
              <a:xfrm>
                <a:off x="5610687" y="1031736"/>
                <a:ext cx="5879306" cy="3980523"/>
                <a:chOff x="5610687" y="1031736"/>
                <a:chExt cx="5879306" cy="3980523"/>
              </a:xfrm>
              <a:solidFill>
                <a:srgbClr val="1A1A1A"/>
              </a:solidFill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74F6D51F-2E08-3371-CCFF-9510435FBFF5}"/>
                    </a:ext>
                  </a:extLst>
                </p:cNvPr>
                <p:cNvSpPr/>
                <p:nvPr/>
              </p:nvSpPr>
              <p:spPr>
                <a:xfrm>
                  <a:off x="6102666" y="1034125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5092DBE-FB15-742E-7034-A4EEAD532478}"/>
                    </a:ext>
                  </a:extLst>
                </p:cNvPr>
                <p:cNvSpPr/>
                <p:nvPr/>
              </p:nvSpPr>
              <p:spPr>
                <a:xfrm>
                  <a:off x="5610687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5042784-EB5A-3674-A2B2-A9B90FCFF14D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1C97B56-1147-61CA-C57A-C7752551E755}"/>
                    </a:ext>
                  </a:extLst>
                </p:cNvPr>
                <p:cNvSpPr/>
                <p:nvPr/>
              </p:nvSpPr>
              <p:spPr>
                <a:xfrm>
                  <a:off x="10244482" y="1291400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75E3522-2D1E-9EAB-46EE-8F0EE2447BA5}"/>
                    </a:ext>
                  </a:extLst>
                </p:cNvPr>
                <p:cNvSpPr/>
                <p:nvPr/>
              </p:nvSpPr>
              <p:spPr>
                <a:xfrm>
                  <a:off x="6562813" y="4260801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E57221F-5E00-9790-1CF4-18932A3B2CCF}"/>
                    </a:ext>
                  </a:extLst>
                </p:cNvPr>
                <p:cNvSpPr/>
                <p:nvPr/>
              </p:nvSpPr>
              <p:spPr>
                <a:xfrm>
                  <a:off x="5753265" y="1724319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5EFC21-C93E-07CB-FA73-167D57AEEA3D}"/>
                </a:ext>
              </a:extLst>
            </p:cNvPr>
            <p:cNvSpPr txBox="1"/>
            <p:nvPr/>
          </p:nvSpPr>
          <p:spPr>
            <a:xfrm>
              <a:off x="6046864" y="1022790"/>
              <a:ext cx="5320630" cy="2112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Kể thêm các biểu hiện của bảo vệ của công xung quanh mình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12DF60-7F97-DC84-5456-D4B9C56B5840}"/>
              </a:ext>
            </a:extLst>
          </p:cNvPr>
          <p:cNvGrpSpPr/>
          <p:nvPr/>
        </p:nvGrpSpPr>
        <p:grpSpPr>
          <a:xfrm flipH="1">
            <a:off x="866035" y="2786727"/>
            <a:ext cx="3324936" cy="3344133"/>
            <a:chOff x="8408633" y="1992570"/>
            <a:chExt cx="3507012" cy="3833036"/>
          </a:xfrm>
        </p:grpSpPr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A1EAEF4D-0765-E6B0-4FF7-8A0D284BAA67}"/>
                </a:ext>
              </a:extLst>
            </p:cNvPr>
            <p:cNvGrpSpPr/>
            <p:nvPr/>
          </p:nvGrpSpPr>
          <p:grpSpPr>
            <a:xfrm>
              <a:off x="8408633" y="1992570"/>
              <a:ext cx="3507012" cy="3821123"/>
              <a:chOff x="8408633" y="1992570"/>
              <a:chExt cx="3507012" cy="3821123"/>
            </a:xfrm>
          </p:grpSpPr>
          <p:grpSp>
            <p:nvGrpSpPr>
              <p:cNvPr id="35" name="Graphic 4">
                <a:extLst>
                  <a:ext uri="{FF2B5EF4-FFF2-40B4-BE49-F238E27FC236}">
                    <a16:creationId xmlns:a16="http://schemas.microsoft.com/office/drawing/2014/main" id="{5BCCE3A0-59CC-423E-20C4-D457C8F49DB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3424EC35-C6DC-6E5B-0F77-16AE69013370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4606D387-0499-9BC9-2941-FF988EC70F05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C43F244-16B8-CCC8-0185-BDBB46ED31E6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5C941A35-6071-F2C6-4F1D-5F7DD2565923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DBD7A08-7EDB-B252-3942-FBFD3573E079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121ABB0-1348-510F-B5DE-6550FC6882EF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3ABFC80C-CB42-F429-846B-64A3045AD967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77D7E949-13A1-B33C-F6BD-E779DFFF4058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5F695049-4372-35C9-2A40-2AD94EE315AC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A5B463-EDEC-117C-51C1-900E5FFE7C24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3F599AF-91C2-D3B0-EEBE-6852DE72AD83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0648DB3-F3D5-9E6C-35B2-6D882EC9D636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BD5E941-F761-4950-C787-E8C4B07E473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44A4E5F-AA0A-E0A0-E68B-F9280BBB2B66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7ACC25-0910-8ED3-73D4-94AFF995D8F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aphic 4">
                <a:extLst>
                  <a:ext uri="{FF2B5EF4-FFF2-40B4-BE49-F238E27FC236}">
                    <a16:creationId xmlns:a16="http://schemas.microsoft.com/office/drawing/2014/main" id="{2C81442A-256C-DA65-FCA4-C61C9D3832ED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68" name="Graphic 4">
                  <a:extLst>
                    <a:ext uri="{FF2B5EF4-FFF2-40B4-BE49-F238E27FC236}">
                      <a16:creationId xmlns:a16="http://schemas.microsoft.com/office/drawing/2014/main" id="{049C5448-4826-8F6C-6937-E59DA26BA7A0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B1D58C48-9726-E971-3440-5F2A43CB33CD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8B912B3B-9311-22F5-471A-B84115E66DC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467D8AE2-C6B5-A786-78EF-8FEB57194278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069D5967-C262-95B9-11FE-0A4A937E8F9E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C4AADE3F-C45C-4AD4-6E9C-E97F84C328DC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FC494580-156A-D952-155E-453481E4BE8C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2515782D-ECDC-E7DB-5795-64EAB617951B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18ADF895-BC65-5255-4158-A51F11E007CE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44EB5EC4-8154-FBE0-BB36-B7D7CA583E65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2D1D647F-0D77-E2FB-7374-578226607785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B1CED7F-1EA7-3FC3-2AF4-B1092BE9A2BC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62" name="Graphic 4">
                  <a:extLst>
                    <a:ext uri="{FF2B5EF4-FFF2-40B4-BE49-F238E27FC236}">
                      <a16:creationId xmlns:a16="http://schemas.microsoft.com/office/drawing/2014/main" id="{257A7EC9-1586-9C88-01BF-CDE6722136D0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127268A8-973E-A545-98A8-C3BECA0C8E8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9B1842E6-9570-4ABC-B0E2-F132AD17340E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" name="Graphic 4">
                  <a:extLst>
                    <a:ext uri="{FF2B5EF4-FFF2-40B4-BE49-F238E27FC236}">
                      <a16:creationId xmlns:a16="http://schemas.microsoft.com/office/drawing/2014/main" id="{F7425A5F-FC40-8DCC-6094-8BD387D1D5DF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B6DE97CA-2C7A-6C99-6F5B-412A04B258B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1BD806D9-5C06-8654-DE20-E56A88A2FD58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A979B42-28E1-A2FF-4E93-551987C938A1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3B078557-3F1B-572D-8418-9DB4EB4D79BB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41" name="Graphic 4">
                  <a:extLst>
                    <a:ext uri="{FF2B5EF4-FFF2-40B4-BE49-F238E27FC236}">
                      <a16:creationId xmlns:a16="http://schemas.microsoft.com/office/drawing/2014/main" id="{00398BF3-C2AE-46DA-B109-EF8F7708AD9B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56" name="Picture 155">
                    <a:extLst>
                      <a:ext uri="{FF2B5EF4-FFF2-40B4-BE49-F238E27FC236}">
                        <a16:creationId xmlns:a16="http://schemas.microsoft.com/office/drawing/2014/main" id="{E2D9EB25-CA8C-BE94-EF93-A0C25B9686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57" name="Graphic 4">
                    <a:extLst>
                      <a:ext uri="{FF2B5EF4-FFF2-40B4-BE49-F238E27FC236}">
                        <a16:creationId xmlns:a16="http://schemas.microsoft.com/office/drawing/2014/main" id="{2A2B0B29-021A-2FC4-EF82-87715F8ADA30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71F60D04-7AB9-ED39-6C25-AF49CDF04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0C9AB6F3-6376-AEFC-0A32-1C5A59931A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C6AF0C60-D783-0FBD-B496-C503A162C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287CA740-B2B8-6FBB-4B50-9FB3BCF22A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2" name="Graphic 4">
                  <a:extLst>
                    <a:ext uri="{FF2B5EF4-FFF2-40B4-BE49-F238E27FC236}">
                      <a16:creationId xmlns:a16="http://schemas.microsoft.com/office/drawing/2014/main" id="{DCCC6D16-F7DE-C12E-2371-956831E4378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9526FB45-6C6B-49C8-CF12-9F3AF0C2B5F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3" name="Graphic 4">
                    <a:extLst>
                      <a:ext uri="{FF2B5EF4-FFF2-40B4-BE49-F238E27FC236}">
                        <a16:creationId xmlns:a16="http://schemas.microsoft.com/office/drawing/2014/main" id="{508E3102-D60A-5D79-09DF-309C9A5AF7A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D78B3743-4FA7-51BD-E0D7-15BD05B17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64DB102E-C10D-1F35-495D-B43110E11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3" name="Graphic 4">
                  <a:extLst>
                    <a:ext uri="{FF2B5EF4-FFF2-40B4-BE49-F238E27FC236}">
                      <a16:creationId xmlns:a16="http://schemas.microsoft.com/office/drawing/2014/main" id="{046B5E9F-AD96-91D4-CF7C-94CF068295E7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98B961-BE6E-3A77-B993-D5C54B367204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9" name="Graphic 4">
                    <a:extLst>
                      <a:ext uri="{FF2B5EF4-FFF2-40B4-BE49-F238E27FC236}">
                        <a16:creationId xmlns:a16="http://schemas.microsoft.com/office/drawing/2014/main" id="{15250B30-895D-7A81-1A7D-13D39716244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0624494D-12A4-8FDD-D64C-A76F8C302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BBB5A3FA-C65B-9677-B082-68ECE2B32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E57FBC14-BAB5-E8F2-2B85-D1DD6775BFCD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" name="Graphic 4">
                  <a:extLst>
                    <a:ext uri="{FF2B5EF4-FFF2-40B4-BE49-F238E27FC236}">
                      <a16:creationId xmlns:a16="http://schemas.microsoft.com/office/drawing/2014/main" id="{5790A9CB-4320-C656-2BA3-E9E8484CE27C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1BB2ED4C-F58D-115F-6A82-9C46FB6D3F2B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30A9F7D1-95AE-0566-4278-F47BEE7F3A6C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9FB99E1-7F46-23BF-6F43-39771A18BEF5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A01D6F3-89B4-33D3-A0D8-8168E3AE3DED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007296F-806E-2848-B436-C8F6726496F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9C037C8-8222-7154-4BDE-A3903C4043D8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3B6EB07-50F5-56A7-C40C-AE249AA0B69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68F42A9-0467-1BBA-C544-BB6AA61840E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B0A44D2-E1BE-F7C3-2518-C44C3D8FA7D5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88CB5E0-B499-71BA-7A0B-9D3612D5354F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358A658-D8A0-A805-7A9C-B7EE3159A49C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69C8F00-0935-861C-2F6F-9085E535AABC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F19B0E7-3CF0-CC1C-7188-F4EE79DC5816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7" name="Graphic 4">
                <a:extLst>
                  <a:ext uri="{FF2B5EF4-FFF2-40B4-BE49-F238E27FC236}">
                    <a16:creationId xmlns:a16="http://schemas.microsoft.com/office/drawing/2014/main" id="{1BAD571E-B482-CAE3-4045-AEDFABAD60CF}"/>
                  </a:ext>
                </a:extLst>
              </p:cNvPr>
              <p:cNvGrpSpPr/>
              <p:nvPr/>
            </p:nvGrpSpPr>
            <p:grpSpPr>
              <a:xfrm>
                <a:off x="10360082" y="4436934"/>
                <a:ext cx="1039456" cy="1060210"/>
                <a:chOff x="10360082" y="4436934"/>
                <a:chExt cx="1039456" cy="1060210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D8069A4C-252D-5A17-B3DD-B0D02B8DD8AE}"/>
                    </a:ext>
                  </a:extLst>
                </p:cNvPr>
                <p:cNvSpPr/>
                <p:nvPr/>
              </p:nvSpPr>
              <p:spPr>
                <a:xfrm rot="19821362">
                  <a:off x="10527983" y="4634421"/>
                  <a:ext cx="689979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A0997B28-05A1-CFDD-B50F-63AECA29A893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8B65242C-5AC5-886F-AC20-905BAC4EA5A5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D028A4E-52C9-5E9F-0673-44D922CCD986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" name="Graphic 4">
                <a:extLst>
                  <a:ext uri="{FF2B5EF4-FFF2-40B4-BE49-F238E27FC236}">
                    <a16:creationId xmlns:a16="http://schemas.microsoft.com/office/drawing/2014/main" id="{B25DAC1B-CF8F-FDD0-2E2C-B2FAA36EAB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29" name="Graphic 4">
                  <a:extLst>
                    <a:ext uri="{FF2B5EF4-FFF2-40B4-BE49-F238E27FC236}">
                      <a16:creationId xmlns:a16="http://schemas.microsoft.com/office/drawing/2014/main" id="{FB988153-D12D-2293-DDF8-54EFDD5D93C2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71D7B2F1-23B5-CDBC-5B06-FE03C3E4CF36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F032BD2C-1D92-933A-B227-69F14A03F842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C61D4C55-997D-6804-7E70-BFBB2717AC1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39D6379-AED3-2E89-803D-3B91F5E0925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0D70BAF-9558-DC8E-AAF3-478012CD55D7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F560834-E9EC-D3EC-0EC7-8008AF51E33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BD1A33-4522-B472-A9F3-FE09EF7BAB9B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1CDF3CF-3A6F-1C18-36DF-4966C7850DAC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1A0B1A1-79F1-1C25-49F4-4A13DE969CA4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007008-A7B1-4DA3-B7AF-A3C76F9D1F92}"/>
              </a:ext>
            </a:extLst>
          </p:cNvPr>
          <p:cNvGrpSpPr/>
          <p:nvPr/>
        </p:nvGrpSpPr>
        <p:grpSpPr>
          <a:xfrm>
            <a:off x="4414652" y="2896666"/>
            <a:ext cx="6884276" cy="2944428"/>
            <a:chOff x="4516227" y="3122799"/>
            <a:chExt cx="6884276" cy="2944428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E3881914-05E5-4E79-A995-4F07604A3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54" y="3122799"/>
              <a:ext cx="3049749" cy="2944428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3BD2F5A-C158-4525-B9BC-9892B2C92683}"/>
                </a:ext>
              </a:extLst>
            </p:cNvPr>
            <p:cNvSpPr txBox="1"/>
            <p:nvPr/>
          </p:nvSpPr>
          <p:spPr>
            <a:xfrm>
              <a:off x="4516227" y="3551315"/>
              <a:ext cx="39811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Thảo luận nhóm đôi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5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3" name="Picture 2" descr="Kids discuss homework Premium Vector">
            <a:extLst>
              <a:ext uri="{FF2B5EF4-FFF2-40B4-BE49-F238E27FC236}">
                <a16:creationId xmlns:a16="http://schemas.microsoft.com/office/drawing/2014/main" id="{423B092A-B7D6-48A4-1185-83F2977AD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67" y="1046674"/>
            <a:ext cx="8308278" cy="476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3B9E3D-3714-595D-BAC2-205AD1C4656B}"/>
              </a:ext>
            </a:extLst>
          </p:cNvPr>
          <p:cNvSpPr txBox="1"/>
          <p:nvPr/>
        </p:nvSpPr>
        <p:spPr>
          <a:xfrm>
            <a:off x="2352227" y="1230800"/>
            <a:ext cx="7487545" cy="8221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6951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0A95F1-ED1C-DBEF-CDF6-CFD4AA6CA88C}"/>
              </a:ext>
            </a:extLst>
          </p:cNvPr>
          <p:cNvGrpSpPr/>
          <p:nvPr/>
        </p:nvGrpSpPr>
        <p:grpSpPr>
          <a:xfrm>
            <a:off x="5425411" y="419792"/>
            <a:ext cx="4530588" cy="2155590"/>
            <a:chOff x="594548" y="-357494"/>
            <a:chExt cx="3682101" cy="2019227"/>
          </a:xfrm>
        </p:grpSpPr>
        <p:pic>
          <p:nvPicPr>
            <p:cNvPr id="4" name="Picture 4" descr="Rabbit Cartoon, Animal, Mammal, White Transparent Png – Pngset.com">
              <a:extLst>
                <a:ext uri="{FF2B5EF4-FFF2-40B4-BE49-F238E27FC236}">
                  <a16:creationId xmlns:a16="http://schemas.microsoft.com/office/drawing/2014/main" id="{334EA757-7E7F-97E5-D45A-83D43A2F8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816" b="94184" l="3400" r="93700">
                          <a14:foregroundMark x1="40900" y1="57041" x2="47300" y2="75102"/>
                          <a14:foregroundMark x1="49200" y1="40102" x2="64700" y2="81224"/>
                          <a14:foregroundMark x1="58800" y1="31122" x2="71100" y2="77755"/>
                          <a14:foregroundMark x1="71100" y1="77755" x2="71100" y2="77755"/>
                          <a14:foregroundMark x1="60900" y1="36122" x2="89300" y2="70102"/>
                          <a14:foregroundMark x1="89300" y1="70102" x2="89500" y2="70102"/>
                          <a14:foregroundMark x1="46900" y1="42041" x2="25500" y2="75306"/>
                          <a14:foregroundMark x1="25500" y1="75306" x2="26200" y2="77551"/>
                          <a14:foregroundMark x1="37100" y1="47041" x2="31500" y2="52245"/>
                          <a14:foregroundMark x1="31500" y1="52245" x2="24900" y2="74184"/>
                          <a14:foregroundMark x1="24900" y1="74184" x2="27800" y2="81122"/>
                          <a14:foregroundMark x1="35600" y1="33163" x2="36700" y2="83878"/>
                          <a14:foregroundMark x1="33500" y1="40510" x2="30100" y2="87245"/>
                          <a14:foregroundMark x1="30100" y1="87245" x2="30500" y2="88061"/>
                          <a14:foregroundMark x1="19000" y1="50102" x2="30300" y2="91122"/>
                          <a14:foregroundMark x1="30300" y1="91122" x2="30300" y2="91122"/>
                          <a14:foregroundMark x1="10800" y1="60000" x2="14100" y2="88163"/>
                          <a14:foregroundMark x1="14100" y1="88163" x2="15400" y2="89490"/>
                          <a14:foregroundMark x1="9700" y1="76429" x2="9400" y2="93571"/>
                          <a14:foregroundMark x1="9400" y1="93571" x2="10000" y2="94184"/>
                          <a14:foregroundMark x1="93700" y1="63776" x2="93700" y2="75408"/>
                          <a14:foregroundMark x1="68600" y1="34898" x2="68600" y2="34898"/>
                          <a14:foregroundMark x1="69100" y1="29694" x2="69100" y2="49184"/>
                          <a14:foregroundMark x1="66500" y1="36837" x2="30700" y2="38367"/>
                          <a14:foregroundMark x1="51500" y1="37551" x2="35800" y2="37347"/>
                          <a14:foregroundMark x1="41600" y1="27347" x2="28200" y2="43776"/>
                          <a14:foregroundMark x1="28200" y1="43776" x2="28100" y2="44694"/>
                          <a14:foregroundMark x1="11200" y1="38980" x2="8200" y2="43980"/>
                          <a14:foregroundMark x1="3700" y1="46020" x2="3700" y2="46020"/>
                          <a14:foregroundMark x1="3700" y1="46020" x2="3700" y2="46020"/>
                          <a14:foregroundMark x1="6400" y1="39694" x2="6400" y2="39694"/>
                          <a14:foregroundMark x1="3700" y1="46939" x2="3700" y2="46939"/>
                          <a14:foregroundMark x1="3400" y1="49490" x2="3400" y2="49490"/>
                          <a14:foregroundMark x1="43700" y1="20510" x2="58600" y2="39184"/>
                          <a14:foregroundMark x1="60900" y1="30714" x2="60500" y2="35714"/>
                          <a14:foregroundMark x1="61000" y1="18980" x2="69900" y2="41122"/>
                          <a14:foregroundMark x1="38800" y1="5816" x2="39000" y2="7653"/>
                          <a14:foregroundMark x1="62900" y1="6122" x2="62900" y2="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143" y="-357494"/>
              <a:ext cx="2826912" cy="2019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2BB3EB-B4D8-0614-E746-4675EABCA840}"/>
                </a:ext>
              </a:extLst>
            </p:cNvPr>
            <p:cNvSpPr txBox="1"/>
            <p:nvPr/>
          </p:nvSpPr>
          <p:spPr>
            <a:xfrm>
              <a:off x="594548" y="525099"/>
              <a:ext cx="3682101" cy="951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Hoạt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2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EFF883-EBC9-67E5-BDF0-DBFC23AEEAEB}"/>
              </a:ext>
            </a:extLst>
          </p:cNvPr>
          <p:cNvGrpSpPr/>
          <p:nvPr/>
        </p:nvGrpSpPr>
        <p:grpSpPr>
          <a:xfrm>
            <a:off x="4879310" y="2666168"/>
            <a:ext cx="6526080" cy="3073610"/>
            <a:chOff x="5814323" y="466252"/>
            <a:chExt cx="5879306" cy="3646361"/>
          </a:xfrm>
        </p:grpSpPr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EEC7BE3F-8B78-2B4A-8A8A-3726C794D79B}"/>
                </a:ext>
              </a:extLst>
            </p:cNvPr>
            <p:cNvGrpSpPr/>
            <p:nvPr/>
          </p:nvGrpSpPr>
          <p:grpSpPr>
            <a:xfrm>
              <a:off x="5814323" y="466252"/>
              <a:ext cx="5879306" cy="3234016"/>
              <a:chOff x="5610687" y="1000343"/>
              <a:chExt cx="5879306" cy="4011916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123BBDD-5649-6D67-D7EA-60DDB250A93B}"/>
                  </a:ext>
                </a:extLst>
              </p:cNvPr>
              <p:cNvSpPr/>
              <p:nvPr/>
            </p:nvSpPr>
            <p:spPr>
              <a:xfrm>
                <a:off x="5610687" y="1000343"/>
                <a:ext cx="5842103" cy="3941398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26627F5-884E-E43F-9D9A-B2269CB3716A}"/>
                  </a:ext>
                </a:extLst>
              </p:cNvPr>
              <p:cNvSpPr/>
              <p:nvPr/>
            </p:nvSpPr>
            <p:spPr>
              <a:xfrm>
                <a:off x="5761588" y="1298957"/>
                <a:ext cx="5583158" cy="3447730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31881FEF-A122-80D4-6D7F-5177CF1E6ACF}"/>
                  </a:ext>
                </a:extLst>
              </p:cNvPr>
              <p:cNvGrpSpPr/>
              <p:nvPr/>
            </p:nvGrpSpPr>
            <p:grpSpPr>
              <a:xfrm>
                <a:off x="5610687" y="1031736"/>
                <a:ext cx="5879306" cy="3980523"/>
                <a:chOff x="5610687" y="1031736"/>
                <a:chExt cx="5879306" cy="3980523"/>
              </a:xfrm>
              <a:solidFill>
                <a:srgbClr val="1A1A1A"/>
              </a:solidFill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74F6D51F-2E08-3371-CCFF-9510435FBFF5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5092DBE-FB15-742E-7034-A4EEAD532478}"/>
                    </a:ext>
                  </a:extLst>
                </p:cNvPr>
                <p:cNvSpPr/>
                <p:nvPr/>
              </p:nvSpPr>
              <p:spPr>
                <a:xfrm>
                  <a:off x="5610687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5042784-EB5A-3674-A2B2-A9B90FCFF14D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1C97B56-1147-61CA-C57A-C7752551E755}"/>
                    </a:ext>
                  </a:extLst>
                </p:cNvPr>
                <p:cNvSpPr/>
                <p:nvPr/>
              </p:nvSpPr>
              <p:spPr>
                <a:xfrm>
                  <a:off x="10244482" y="1291401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75E3522-2D1E-9EAB-46EE-8F0EE2447BA5}"/>
                    </a:ext>
                  </a:extLst>
                </p:cNvPr>
                <p:cNvSpPr/>
                <p:nvPr/>
              </p:nvSpPr>
              <p:spPr>
                <a:xfrm>
                  <a:off x="6562813" y="4260801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E57221F-5E00-9790-1CF4-18932A3B2CCF}"/>
                    </a:ext>
                  </a:extLst>
                </p:cNvPr>
                <p:cNvSpPr/>
                <p:nvPr/>
              </p:nvSpPr>
              <p:spPr>
                <a:xfrm>
                  <a:off x="5753265" y="1724319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5EFC21-C93E-07CB-FA73-167D57AEEA3D}"/>
                </a:ext>
              </a:extLst>
            </p:cNvPr>
            <p:cNvSpPr txBox="1"/>
            <p:nvPr/>
          </p:nvSpPr>
          <p:spPr>
            <a:xfrm>
              <a:off x="6262597" y="1045529"/>
              <a:ext cx="4787083" cy="306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>
                  <a:solidFill>
                    <a:prstClr val="black"/>
                  </a:solidFill>
                  <a:latin typeface="Calibri" panose="020F0502020204030204"/>
                </a:rPr>
                <a:t>Đọc tình huống và trả lời câu hỏi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12DF60-7F97-DC84-5456-D4B9C56B5840}"/>
              </a:ext>
            </a:extLst>
          </p:cNvPr>
          <p:cNvGrpSpPr/>
          <p:nvPr/>
        </p:nvGrpSpPr>
        <p:grpSpPr>
          <a:xfrm flipH="1">
            <a:off x="862395" y="1693762"/>
            <a:ext cx="3869029" cy="3800386"/>
            <a:chOff x="8408633" y="1992570"/>
            <a:chExt cx="3507012" cy="3833036"/>
          </a:xfrm>
        </p:grpSpPr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A1EAEF4D-0765-E6B0-4FF7-8A0D284BAA67}"/>
                </a:ext>
              </a:extLst>
            </p:cNvPr>
            <p:cNvGrpSpPr/>
            <p:nvPr/>
          </p:nvGrpSpPr>
          <p:grpSpPr>
            <a:xfrm>
              <a:off x="8408633" y="1992570"/>
              <a:ext cx="3507012" cy="3821123"/>
              <a:chOff x="8408633" y="1992570"/>
              <a:chExt cx="3507012" cy="3821123"/>
            </a:xfrm>
          </p:grpSpPr>
          <p:grpSp>
            <p:nvGrpSpPr>
              <p:cNvPr id="35" name="Graphic 4">
                <a:extLst>
                  <a:ext uri="{FF2B5EF4-FFF2-40B4-BE49-F238E27FC236}">
                    <a16:creationId xmlns:a16="http://schemas.microsoft.com/office/drawing/2014/main" id="{5BCCE3A0-59CC-423E-20C4-D457C8F49DB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3424EC35-C6DC-6E5B-0F77-16AE69013370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4606D387-0499-9BC9-2941-FF988EC70F05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C43F244-16B8-CCC8-0185-BDBB46ED31E6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5C941A35-6071-F2C6-4F1D-5F7DD2565923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DBD7A08-7EDB-B252-3942-FBFD3573E079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121ABB0-1348-510F-B5DE-6550FC6882EF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3ABFC80C-CB42-F429-846B-64A3045AD967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77D7E949-13A1-B33C-F6BD-E779DFFF4058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5F695049-4372-35C9-2A40-2AD94EE315AC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A5B463-EDEC-117C-51C1-900E5FFE7C24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3F599AF-91C2-D3B0-EEBE-6852DE72AD83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0648DB3-F3D5-9E6C-35B2-6D882EC9D636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BD5E941-F761-4950-C787-E8C4B07E473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44A4E5F-AA0A-E0A0-E68B-F9280BBB2B66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7ACC25-0910-8ED3-73D4-94AFF995D8F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aphic 4">
                <a:extLst>
                  <a:ext uri="{FF2B5EF4-FFF2-40B4-BE49-F238E27FC236}">
                    <a16:creationId xmlns:a16="http://schemas.microsoft.com/office/drawing/2014/main" id="{2C81442A-256C-DA65-FCA4-C61C9D3832ED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68" name="Graphic 4">
                  <a:extLst>
                    <a:ext uri="{FF2B5EF4-FFF2-40B4-BE49-F238E27FC236}">
                      <a16:creationId xmlns:a16="http://schemas.microsoft.com/office/drawing/2014/main" id="{049C5448-4826-8F6C-6937-E59DA26BA7A0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B1D58C48-9726-E971-3440-5F2A43CB33CD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8B912B3B-9311-22F5-471A-B84115E66DC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467D8AE2-C6B5-A786-78EF-8FEB57194278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069D5967-C262-95B9-11FE-0A4A937E8F9E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C4AADE3F-C45C-4AD4-6E9C-E97F84C328DC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FC494580-156A-D952-155E-453481E4BE8C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2515782D-ECDC-E7DB-5795-64EAB617951B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18ADF895-BC65-5255-4158-A51F11E007CE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44EB5EC4-8154-FBE0-BB36-B7D7CA583E65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2D1D647F-0D77-E2FB-7374-578226607785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B1CED7F-1EA7-3FC3-2AF4-B1092BE9A2BC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62" name="Graphic 4">
                  <a:extLst>
                    <a:ext uri="{FF2B5EF4-FFF2-40B4-BE49-F238E27FC236}">
                      <a16:creationId xmlns:a16="http://schemas.microsoft.com/office/drawing/2014/main" id="{257A7EC9-1586-9C88-01BF-CDE6722136D0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127268A8-973E-A545-98A8-C3BECA0C8E8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9B1842E6-9570-4ABC-B0E2-F132AD17340E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" name="Graphic 4">
                  <a:extLst>
                    <a:ext uri="{FF2B5EF4-FFF2-40B4-BE49-F238E27FC236}">
                      <a16:creationId xmlns:a16="http://schemas.microsoft.com/office/drawing/2014/main" id="{F7425A5F-FC40-8DCC-6094-8BD387D1D5DF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B6DE97CA-2C7A-6C99-6F5B-412A04B258B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1BD806D9-5C06-8654-DE20-E56A88A2FD58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A979B42-28E1-A2FF-4E93-551987C938A1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3B078557-3F1B-572D-8418-9DB4EB4D79BB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41" name="Graphic 4">
                  <a:extLst>
                    <a:ext uri="{FF2B5EF4-FFF2-40B4-BE49-F238E27FC236}">
                      <a16:creationId xmlns:a16="http://schemas.microsoft.com/office/drawing/2014/main" id="{00398BF3-C2AE-46DA-B109-EF8F7708AD9B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56" name="Picture 155">
                    <a:extLst>
                      <a:ext uri="{FF2B5EF4-FFF2-40B4-BE49-F238E27FC236}">
                        <a16:creationId xmlns:a16="http://schemas.microsoft.com/office/drawing/2014/main" id="{E2D9EB25-CA8C-BE94-EF93-A0C25B9686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57" name="Graphic 4">
                    <a:extLst>
                      <a:ext uri="{FF2B5EF4-FFF2-40B4-BE49-F238E27FC236}">
                        <a16:creationId xmlns:a16="http://schemas.microsoft.com/office/drawing/2014/main" id="{2A2B0B29-021A-2FC4-EF82-87715F8ADA30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71F60D04-7AB9-ED39-6C25-AF49CDF04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0C9AB6F3-6376-AEFC-0A32-1C5A59931A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C6AF0C60-D783-0FBD-B496-C503A162C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287CA740-B2B8-6FBB-4B50-9FB3BCF22A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2" name="Graphic 4">
                  <a:extLst>
                    <a:ext uri="{FF2B5EF4-FFF2-40B4-BE49-F238E27FC236}">
                      <a16:creationId xmlns:a16="http://schemas.microsoft.com/office/drawing/2014/main" id="{DCCC6D16-F7DE-C12E-2371-956831E4378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9526FB45-6C6B-49C8-CF12-9F3AF0C2B5F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3" name="Graphic 4">
                    <a:extLst>
                      <a:ext uri="{FF2B5EF4-FFF2-40B4-BE49-F238E27FC236}">
                        <a16:creationId xmlns:a16="http://schemas.microsoft.com/office/drawing/2014/main" id="{508E3102-D60A-5D79-09DF-309C9A5AF7A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D78B3743-4FA7-51BD-E0D7-15BD05B17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64DB102E-C10D-1F35-495D-B43110E11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3" name="Graphic 4">
                  <a:extLst>
                    <a:ext uri="{FF2B5EF4-FFF2-40B4-BE49-F238E27FC236}">
                      <a16:creationId xmlns:a16="http://schemas.microsoft.com/office/drawing/2014/main" id="{046B5E9F-AD96-91D4-CF7C-94CF068295E7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98B961-BE6E-3A77-B993-D5C54B367204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9" name="Graphic 4">
                    <a:extLst>
                      <a:ext uri="{FF2B5EF4-FFF2-40B4-BE49-F238E27FC236}">
                        <a16:creationId xmlns:a16="http://schemas.microsoft.com/office/drawing/2014/main" id="{15250B30-895D-7A81-1A7D-13D39716244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0624494D-12A4-8FDD-D64C-A76F8C302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BBB5A3FA-C65B-9677-B082-68ECE2B32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E57FBC14-BAB5-E8F2-2B85-D1DD6775BFCD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" name="Graphic 4">
                  <a:extLst>
                    <a:ext uri="{FF2B5EF4-FFF2-40B4-BE49-F238E27FC236}">
                      <a16:creationId xmlns:a16="http://schemas.microsoft.com/office/drawing/2014/main" id="{5790A9CB-4320-C656-2BA3-E9E8484CE27C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1BB2ED4C-F58D-115F-6A82-9C46FB6D3F2B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30A9F7D1-95AE-0566-4278-F47BEE7F3A6C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9FB99E1-7F46-23BF-6F43-39771A18BEF5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A01D6F3-89B4-33D3-A0D8-8168E3AE3DED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007296F-806E-2848-B436-C8F6726496F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9C037C8-8222-7154-4BDE-A3903C4043D8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3B6EB07-50F5-56A7-C40C-AE249AA0B69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68F42A9-0467-1BBA-C544-BB6AA61840E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B0A44D2-E1BE-F7C3-2518-C44C3D8FA7D5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88CB5E0-B499-71BA-7A0B-9D3612D5354F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358A658-D8A0-A805-7A9C-B7EE3159A49C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69C8F00-0935-861C-2F6F-9085E535AABC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F19B0E7-3CF0-CC1C-7188-F4EE79DC5816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7" name="Graphic 4">
                <a:extLst>
                  <a:ext uri="{FF2B5EF4-FFF2-40B4-BE49-F238E27FC236}">
                    <a16:creationId xmlns:a16="http://schemas.microsoft.com/office/drawing/2014/main" id="{1BAD571E-B482-CAE3-4045-AEDFABAD60CF}"/>
                  </a:ext>
                </a:extLst>
              </p:cNvPr>
              <p:cNvGrpSpPr/>
              <p:nvPr/>
            </p:nvGrpSpPr>
            <p:grpSpPr>
              <a:xfrm>
                <a:off x="10360082" y="4436934"/>
                <a:ext cx="1039456" cy="1060210"/>
                <a:chOff x="10360082" y="4436934"/>
                <a:chExt cx="1039456" cy="1060210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D8069A4C-252D-5A17-B3DD-B0D02B8DD8AE}"/>
                    </a:ext>
                  </a:extLst>
                </p:cNvPr>
                <p:cNvSpPr/>
                <p:nvPr/>
              </p:nvSpPr>
              <p:spPr>
                <a:xfrm rot="19821362">
                  <a:off x="10527983" y="4634421"/>
                  <a:ext cx="689979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A0997B28-05A1-CFDD-B50F-63AECA29A893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8B65242C-5AC5-886F-AC20-905BAC4EA5A5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D028A4E-52C9-5E9F-0673-44D922CCD986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" name="Graphic 4">
                <a:extLst>
                  <a:ext uri="{FF2B5EF4-FFF2-40B4-BE49-F238E27FC236}">
                    <a16:creationId xmlns:a16="http://schemas.microsoft.com/office/drawing/2014/main" id="{B25DAC1B-CF8F-FDD0-2E2C-B2FAA36EAB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29" name="Graphic 4">
                  <a:extLst>
                    <a:ext uri="{FF2B5EF4-FFF2-40B4-BE49-F238E27FC236}">
                      <a16:creationId xmlns:a16="http://schemas.microsoft.com/office/drawing/2014/main" id="{FB988153-D12D-2293-DDF8-54EFDD5D93C2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71D7B2F1-23B5-CDBC-5B06-FE03C3E4CF36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F032BD2C-1D92-933A-B227-69F14A03F842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C61D4C55-997D-6804-7E70-BFBB2717AC1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39D6379-AED3-2E89-803D-3B91F5E0925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0D70BAF-9558-DC8E-AAF3-478012CD55D7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F560834-E9EC-D3EC-0EC7-8008AF51E33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BD1A33-4522-B472-A9F3-FE09EF7BAB9B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1CDF3CF-3A6F-1C18-36DF-4966C7850DAC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1A0B1A1-79F1-1C25-49F4-4A13DE969CA4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65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247790-3E73-835C-6A98-2AC2285D0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" b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8D0037D-2A8A-45E1-1B13-1AB70147B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1184364" y="4324351"/>
            <a:ext cx="11007636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398CA19-7CAD-024E-1174-B82865086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711" b="23013"/>
          <a:stretch/>
        </p:blipFill>
        <p:spPr>
          <a:xfrm>
            <a:off x="0" y="5357877"/>
            <a:ext cx="2816200" cy="1500123"/>
          </a:xfrm>
          <a:prstGeom prst="rect">
            <a:avLst/>
          </a:prstGeom>
        </p:spPr>
      </p:pic>
      <p:pic>
        <p:nvPicPr>
          <p:cNvPr id="2" name="Hình ảnh 22">
            <a:extLst>
              <a:ext uri="{FF2B5EF4-FFF2-40B4-BE49-F238E27FC236}">
                <a16:creationId xmlns:a16="http://schemas.microsoft.com/office/drawing/2014/main" id="{4CE6AA9C-6558-D582-1318-A132A2BBC3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865" b="77552" l="6927" r="90885">
                        <a14:foregroundMark x1="10260" y1="45573" x2="10677" y2="48177"/>
                        <a14:foregroundMark x1="8490" y1="59323" x2="9063" y2="61302"/>
                        <a14:foregroundMark x1="7083" y1="45156" x2="7656" y2="47552"/>
                        <a14:foregroundMark x1="54844" y1="22865" x2="57240" y2="23906"/>
                        <a14:foregroundMark x1="40938" y1="77240" x2="43125" y2="77604"/>
                        <a14:foregroundMark x1="90677" y1="49740" x2="90885" y2="5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9" t="39243" r="3367" b="17498"/>
          <a:stretch/>
        </p:blipFill>
        <p:spPr>
          <a:xfrm>
            <a:off x="905957" y="-2"/>
            <a:ext cx="11121473" cy="512776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72AFF6E-642D-2074-DDB0-742405DFD5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3034" y="4053595"/>
            <a:ext cx="4605906" cy="2742245"/>
          </a:xfrm>
          <a:prstGeom prst="rect">
            <a:avLst/>
          </a:prstGeom>
        </p:spPr>
      </p:pic>
      <p:sp>
        <p:nvSpPr>
          <p:cNvPr id="3" name="Hộp Văn bản 23">
            <a:extLst>
              <a:ext uri="{FF2B5EF4-FFF2-40B4-BE49-F238E27FC236}">
                <a16:creationId xmlns:a16="http://schemas.microsoft.com/office/drawing/2014/main" id="{79274500-60F1-31B5-372C-02C4903A8AD7}"/>
              </a:ext>
            </a:extLst>
          </p:cNvPr>
          <p:cNvSpPr txBox="1"/>
          <p:nvPr/>
        </p:nvSpPr>
        <p:spPr>
          <a:xfrm>
            <a:off x="1734021" y="21564"/>
            <a:ext cx="87239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</a:t>
            </a:r>
            <a:r>
              <a:rPr lang="en-US" altLang="zh-CN" sz="44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4400" b="1" dirty="0" err="1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ngày</a:t>
            </a:r>
            <a:r>
              <a:rPr lang="en-US" altLang="zh-CN" sz="44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4400" b="1" dirty="0" err="1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tháng</a:t>
            </a:r>
            <a:r>
              <a:rPr lang="en-US" altLang="zh-CN" sz="44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4400" b="1" dirty="0" err="1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năm</a:t>
            </a:r>
            <a:r>
              <a:rPr lang="en-US" altLang="zh-CN" sz="44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</a:t>
            </a:r>
          </a:p>
          <a:p>
            <a:pPr algn="ctr"/>
            <a:r>
              <a:rPr lang="en-US" altLang="zh-CN" sz="40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微软雅黑" panose="020B0503020204020204" pitchFamily="34" charset="-122"/>
              </a:rPr>
              <a:t>Đạo</a:t>
            </a:r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微软雅黑" panose="020B0503020204020204" pitchFamily="34" charset="-122"/>
              </a:rPr>
              <a:t> đức</a:t>
            </a:r>
          </a:p>
          <a:p>
            <a:pPr lvl="0" algn="ctr">
              <a:lnSpc>
                <a:spcPct val="150000"/>
              </a:lnSpc>
            </a:pPr>
            <a:r>
              <a:rPr lang="en-US" altLang="zh-CN" sz="4000" b="1">
                <a:ln w="127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Chủ đề: BẢO VỆ CỦA CÔNG</a:t>
            </a:r>
            <a:endParaRPr lang="zh-CN" altLang="en-US" sz="4000" b="1">
              <a:ln w="12700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uepuntozero" panose="020406030505060202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3600" b="1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Duepuntozero" panose="02040603050506020204" pitchFamily="18" charset="0"/>
                <a:ea typeface="微软雅黑" panose="020B0503020204020204" pitchFamily="34" charset="-122"/>
              </a:rPr>
              <a:t>Bài 7 – (Tiết 1)</a:t>
            </a:r>
            <a:endParaRPr lang="zh-CN" altLang="en-US" sz="3600" b="1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UTM Duepuntozero" panose="020406030505060202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6000" b="1">
                <a:ln w="12700">
                  <a:noFill/>
                </a:ln>
                <a:solidFill>
                  <a:srgbClr val="FF0000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Em bảo vệ của công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0CC34FE-47C4-0C57-5DBC-2DC824F85D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47104" y="4357650"/>
            <a:ext cx="2412494" cy="216002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9F76EDE-DA1A-CF00-6A49-E9C27660E8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6446" y="3263343"/>
            <a:ext cx="2240459" cy="15441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536A9E-916E-B58E-2883-E385F627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16" y="4319912"/>
            <a:ext cx="1852312" cy="25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12A5D53-74BF-4DBF-9FD6-181F6D20AEAF}"/>
              </a:ext>
            </a:extLst>
          </p:cNvPr>
          <p:cNvGrpSpPr/>
          <p:nvPr/>
        </p:nvGrpSpPr>
        <p:grpSpPr>
          <a:xfrm>
            <a:off x="254449" y="0"/>
            <a:ext cx="1448138" cy="894471"/>
            <a:chOff x="5180498" y="41794"/>
            <a:chExt cx="1717442" cy="992060"/>
          </a:xfrm>
        </p:grpSpPr>
        <p:pic>
          <p:nvPicPr>
            <p:cNvPr id="14" name="图片 14">
              <a:extLst>
                <a:ext uri="{FF2B5EF4-FFF2-40B4-BE49-F238E27FC236}">
                  <a16:creationId xmlns:a16="http://schemas.microsoft.com/office/drawing/2014/main" id="{20EC020D-A860-6691-571B-52C7D651E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80498" y="41794"/>
              <a:ext cx="1717442" cy="99206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ED9EA35-1C1B-4415-B79E-C822FBC7EC6A}"/>
                </a:ext>
              </a:extLst>
            </p:cNvPr>
            <p:cNvSpPr txBox="1"/>
            <p:nvPr/>
          </p:nvSpPr>
          <p:spPr>
            <a:xfrm>
              <a:off x="5580336" y="102278"/>
              <a:ext cx="9529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2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ACF5D46-0DFD-4D77-8DA3-D77A28749E05}"/>
              </a:ext>
            </a:extLst>
          </p:cNvPr>
          <p:cNvSpPr txBox="1"/>
          <p:nvPr/>
        </p:nvSpPr>
        <p:spPr>
          <a:xfrm>
            <a:off x="1635210" y="270826"/>
            <a:ext cx="7642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Đọc tình huống và trả lời câu hỏi: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CA6EE-4A89-4C2F-9C82-E39185C192F5}"/>
              </a:ext>
            </a:extLst>
          </p:cNvPr>
          <p:cNvSpPr txBox="1"/>
          <p:nvPr/>
        </p:nvSpPr>
        <p:spPr>
          <a:xfrm>
            <a:off x="254449" y="855601"/>
            <a:ext cx="109493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	</a:t>
            </a:r>
            <a:r>
              <a:rPr lang="vi-VN" sz="2400"/>
              <a:t>Giờ ra chơi, trong lúc Tin đang ngồi đọc sách thì thấy Bin lấy một chiếc com pa chăm chú nhìn mặt bàn học. Tin quay sang hỏi Bin:</a:t>
            </a:r>
            <a:endParaRPr lang="en-US" sz="2400"/>
          </a:p>
          <a:p>
            <a:r>
              <a:rPr lang="en-US" sz="2400"/>
              <a:t>	</a:t>
            </a:r>
            <a:r>
              <a:rPr lang="vi-VN" sz="2400"/>
              <a:t>–</a:t>
            </a:r>
            <a:r>
              <a:rPr lang="en-US" sz="2400"/>
              <a:t> </a:t>
            </a:r>
            <a:r>
              <a:rPr lang="vi-VN" sz="2400"/>
              <a:t>Cậu định làm gì vậy?</a:t>
            </a:r>
            <a:r>
              <a:rPr lang="en-US" sz="2400"/>
              <a:t> </a:t>
            </a:r>
          </a:p>
          <a:p>
            <a:r>
              <a:rPr lang="en-US" sz="2400"/>
              <a:t>	</a:t>
            </a:r>
            <a:r>
              <a:rPr lang="vi-VN" sz="2400"/>
              <a:t>Bin thì thầm, vẻ bí mật:</a:t>
            </a:r>
          </a:p>
          <a:p>
            <a:r>
              <a:rPr lang="en-US" sz="2400"/>
              <a:t>	</a:t>
            </a:r>
            <a:r>
              <a:rPr lang="vi-VN" sz="2400"/>
              <a:t>–</a:t>
            </a:r>
            <a:r>
              <a:rPr lang="en-US" sz="2400"/>
              <a:t> </a:t>
            </a:r>
            <a:r>
              <a:rPr lang="vi-VN" sz="2400"/>
              <a:t> Từ từ, chờ tớ vẽ xong cậu sẽ biết.</a:t>
            </a:r>
            <a:endParaRPr lang="en-US" sz="2400"/>
          </a:p>
          <a:p>
            <a:r>
              <a:rPr lang="en-US" sz="2400"/>
              <a:t>	</a:t>
            </a:r>
            <a:r>
              <a:rPr lang="vi-VN" sz="2400"/>
              <a:t> Bin tò mò:</a:t>
            </a:r>
          </a:p>
          <a:p>
            <a:r>
              <a:rPr lang="en-US" sz="2400"/>
              <a:t>	</a:t>
            </a:r>
            <a:r>
              <a:rPr lang="vi-VN" sz="2400"/>
              <a:t>–</a:t>
            </a:r>
            <a:r>
              <a:rPr lang="en-US" sz="2400"/>
              <a:t> </a:t>
            </a:r>
            <a:r>
              <a:rPr lang="vi-VN" sz="2400"/>
              <a:t>Cậu vẽ gì mà lại cầm com pa?</a:t>
            </a:r>
            <a:endParaRPr lang="en-US" sz="2400"/>
          </a:p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0EC208-90B3-4223-A790-67696E0A87D3}"/>
              </a:ext>
            </a:extLst>
          </p:cNvPr>
          <p:cNvSpPr txBox="1"/>
          <p:nvPr/>
        </p:nvSpPr>
        <p:spPr>
          <a:xfrm>
            <a:off x="315334" y="3465664"/>
            <a:ext cx="10041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/>
              <a:t>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 bảo: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Thì tớ định vẽ ô tô lên mặt bàn nên phải dùng đầu nhọn của com pa mới vẽ được chứ.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 giơ tay ngăn lại: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–Cậu không được vẽ lên mặt bàn.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 ngạc nhiên: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 là chỗ ngồi của tớ. Tại sao tớ lại không được vẽ lên?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Tin: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896BF-F917-4BC7-AD75-6D16E457D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34" y="1411374"/>
            <a:ext cx="3529418" cy="24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E69FF4C-3AF8-3824-E984-7157C901930E}"/>
              </a:ext>
            </a:extLst>
          </p:cNvPr>
          <p:cNvGrpSpPr/>
          <p:nvPr/>
        </p:nvGrpSpPr>
        <p:grpSpPr>
          <a:xfrm>
            <a:off x="668292" y="1050634"/>
            <a:ext cx="7009608" cy="4190258"/>
            <a:chOff x="5037252" y="1094770"/>
            <a:chExt cx="6185507" cy="4190258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90C57664-F6BB-7FD4-F2C6-D6459A10CF59}"/>
                </a:ext>
              </a:extLst>
            </p:cNvPr>
            <p:cNvSpPr/>
            <p:nvPr/>
          </p:nvSpPr>
          <p:spPr>
            <a:xfrm>
              <a:off x="5037252" y="2582815"/>
              <a:ext cx="6185507" cy="2702213"/>
            </a:xfrm>
            <a:custGeom>
              <a:avLst/>
              <a:gdLst>
                <a:gd name="connsiteX0" fmla="*/ 0 w 6185507"/>
                <a:gd name="connsiteY0" fmla="*/ 450378 h 2702213"/>
                <a:gd name="connsiteX1" fmla="*/ 450378 w 6185507"/>
                <a:gd name="connsiteY1" fmla="*/ 0 h 2702213"/>
                <a:gd name="connsiteX2" fmla="*/ 5735129 w 6185507"/>
                <a:gd name="connsiteY2" fmla="*/ 0 h 2702213"/>
                <a:gd name="connsiteX3" fmla="*/ 6185507 w 6185507"/>
                <a:gd name="connsiteY3" fmla="*/ 450378 h 2702213"/>
                <a:gd name="connsiteX4" fmla="*/ 6185507 w 6185507"/>
                <a:gd name="connsiteY4" fmla="*/ 2251835 h 2702213"/>
                <a:gd name="connsiteX5" fmla="*/ 5735129 w 6185507"/>
                <a:gd name="connsiteY5" fmla="*/ 2702213 h 2702213"/>
                <a:gd name="connsiteX6" fmla="*/ 450378 w 6185507"/>
                <a:gd name="connsiteY6" fmla="*/ 2702213 h 2702213"/>
                <a:gd name="connsiteX7" fmla="*/ 0 w 6185507"/>
                <a:gd name="connsiteY7" fmla="*/ 2251835 h 2702213"/>
                <a:gd name="connsiteX8" fmla="*/ 0 w 6185507"/>
                <a:gd name="connsiteY8" fmla="*/ 450378 h 270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5507" h="2702213" fill="none" extrusionOk="0">
                  <a:moveTo>
                    <a:pt x="0" y="450378"/>
                  </a:moveTo>
                  <a:cubicBezTo>
                    <a:pt x="-17677" y="194248"/>
                    <a:pt x="206784" y="5855"/>
                    <a:pt x="450378" y="0"/>
                  </a:cubicBezTo>
                  <a:cubicBezTo>
                    <a:pt x="2331890" y="-61902"/>
                    <a:pt x="3485891" y="-101778"/>
                    <a:pt x="5735129" y="0"/>
                  </a:cubicBezTo>
                  <a:cubicBezTo>
                    <a:pt x="5947633" y="-11361"/>
                    <a:pt x="6188163" y="198102"/>
                    <a:pt x="6185507" y="450378"/>
                  </a:cubicBezTo>
                  <a:cubicBezTo>
                    <a:pt x="6340701" y="889884"/>
                    <a:pt x="6179792" y="1801795"/>
                    <a:pt x="6185507" y="2251835"/>
                  </a:cubicBezTo>
                  <a:cubicBezTo>
                    <a:pt x="6145103" y="2480792"/>
                    <a:pt x="5974564" y="2659216"/>
                    <a:pt x="5735129" y="2702213"/>
                  </a:cubicBezTo>
                  <a:cubicBezTo>
                    <a:pt x="4237392" y="2559821"/>
                    <a:pt x="1333118" y="2813314"/>
                    <a:pt x="450378" y="2702213"/>
                  </a:cubicBezTo>
                  <a:cubicBezTo>
                    <a:pt x="160476" y="2722809"/>
                    <a:pt x="-9216" y="2542591"/>
                    <a:pt x="0" y="2251835"/>
                  </a:cubicBezTo>
                  <a:cubicBezTo>
                    <a:pt x="147440" y="1978394"/>
                    <a:pt x="-69320" y="908552"/>
                    <a:pt x="0" y="450378"/>
                  </a:cubicBezTo>
                  <a:close/>
                </a:path>
                <a:path w="6185507" h="2702213" stroke="0" extrusionOk="0">
                  <a:moveTo>
                    <a:pt x="0" y="450378"/>
                  </a:moveTo>
                  <a:cubicBezTo>
                    <a:pt x="-28825" y="163546"/>
                    <a:pt x="178761" y="-38271"/>
                    <a:pt x="450378" y="0"/>
                  </a:cubicBezTo>
                  <a:cubicBezTo>
                    <a:pt x="2200167" y="-164947"/>
                    <a:pt x="3389305" y="-52288"/>
                    <a:pt x="5735129" y="0"/>
                  </a:cubicBezTo>
                  <a:cubicBezTo>
                    <a:pt x="5981052" y="-44081"/>
                    <a:pt x="6161635" y="205463"/>
                    <a:pt x="6185507" y="450378"/>
                  </a:cubicBezTo>
                  <a:cubicBezTo>
                    <a:pt x="6310354" y="1020093"/>
                    <a:pt x="6055727" y="1631397"/>
                    <a:pt x="6185507" y="2251835"/>
                  </a:cubicBezTo>
                  <a:cubicBezTo>
                    <a:pt x="6192191" y="2509202"/>
                    <a:pt x="5974808" y="2685730"/>
                    <a:pt x="5735129" y="2702213"/>
                  </a:cubicBezTo>
                  <a:cubicBezTo>
                    <a:pt x="3361275" y="2860754"/>
                    <a:pt x="2480622" y="2560377"/>
                    <a:pt x="450378" y="2702213"/>
                  </a:cubicBezTo>
                  <a:cubicBezTo>
                    <a:pt x="201084" y="2711999"/>
                    <a:pt x="21653" y="2493043"/>
                    <a:pt x="0" y="2251835"/>
                  </a:cubicBezTo>
                  <a:cubicBezTo>
                    <a:pt x="105619" y="1521179"/>
                    <a:pt x="267" y="1307410"/>
                    <a:pt x="0" y="45037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Yêu cầu: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lang="en-US" sz="400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 thử đoán xem, Tin sẽ trả lời Bin như thế nào?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Nếu Bin vẽ lên bàn sẽ gây ra tác hại gì?</a:t>
              </a:r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A91E053D-76A9-ADD1-CA57-BBFB2FCAE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16923" y="1094770"/>
              <a:ext cx="1399514" cy="139951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2BB3EB-B4D8-0614-E746-4675EABCA840}"/>
              </a:ext>
            </a:extLst>
          </p:cNvPr>
          <p:cNvSpPr txBox="1"/>
          <p:nvPr/>
        </p:nvSpPr>
        <p:spPr>
          <a:xfrm>
            <a:off x="2036540" y="755691"/>
            <a:ext cx="2236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4" name="图片 14">
            <a:extLst>
              <a:ext uri="{FF2B5EF4-FFF2-40B4-BE49-F238E27FC236}">
                <a16:creationId xmlns:a16="http://schemas.microsoft.com/office/drawing/2014/main" id="{20EC020D-A860-6691-571B-52C7D651E7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2928" y="4972333"/>
            <a:ext cx="1566018" cy="1108172"/>
          </a:xfrm>
          <a:prstGeom prst="rect">
            <a:avLst/>
          </a:prstGeom>
        </p:spPr>
      </p:pic>
      <p:pic>
        <p:nvPicPr>
          <p:cNvPr id="15" name="图片 40">
            <a:extLst>
              <a:ext uri="{FF2B5EF4-FFF2-40B4-BE49-F238E27FC236}">
                <a16:creationId xmlns:a16="http://schemas.microsoft.com/office/drawing/2014/main" id="{7A76A61E-E0D4-DD9A-9C3B-D31A857CFE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146" y="577206"/>
            <a:ext cx="1339568" cy="94792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643A528-4E46-41A9-BACD-ED35ABBF8D42}"/>
              </a:ext>
            </a:extLst>
          </p:cNvPr>
          <p:cNvGrpSpPr/>
          <p:nvPr/>
        </p:nvGrpSpPr>
        <p:grpSpPr>
          <a:xfrm>
            <a:off x="7677900" y="205654"/>
            <a:ext cx="4470796" cy="4451076"/>
            <a:chOff x="414903" y="-1101347"/>
            <a:chExt cx="3905459" cy="3807773"/>
          </a:xfrm>
        </p:grpSpPr>
        <p:pic>
          <p:nvPicPr>
            <p:cNvPr id="25" name="Picture 2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A69A0AF-EEF7-497D-939B-B4058F56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03" y="-1101347"/>
              <a:ext cx="3905459" cy="3807773"/>
            </a:xfrm>
            <a:prstGeom prst="rect">
              <a:avLst/>
            </a:prstGeom>
            <a:effectLst>
              <a:outerShdw blurRad="190500" dist="50800" dir="5400000" algn="ctr" rotWithShape="0">
                <a:srgbClr val="000000">
                  <a:alpha val="96000"/>
                </a:srgbClr>
              </a:outerShdw>
            </a:effectLst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49C7D6-AB60-49FE-9E14-BE691E157570}"/>
                </a:ext>
              </a:extLst>
            </p:cNvPr>
            <p:cNvGrpSpPr/>
            <p:nvPr/>
          </p:nvGrpSpPr>
          <p:grpSpPr>
            <a:xfrm>
              <a:off x="953874" y="-137258"/>
              <a:ext cx="2952893" cy="2153396"/>
              <a:chOff x="82273" y="-304912"/>
              <a:chExt cx="2952893" cy="2153396"/>
            </a:xfrm>
          </p:grpSpPr>
          <p:sp>
            <p:nvSpPr>
              <p:cNvPr id="29" name="TextBox 20">
                <a:extLst>
                  <a:ext uri="{FF2B5EF4-FFF2-40B4-BE49-F238E27FC236}">
                    <a16:creationId xmlns:a16="http://schemas.microsoft.com/office/drawing/2014/main" id="{9857AFD0-26CE-4925-8AEE-DFF1BDCF9280}"/>
                  </a:ext>
                </a:extLst>
              </p:cNvPr>
              <p:cNvSpPr txBox="1"/>
              <p:nvPr/>
            </p:nvSpPr>
            <p:spPr>
              <a:xfrm>
                <a:off x="82273" y="795306"/>
                <a:ext cx="2952893" cy="10531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Thảo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luận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nhóm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4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194E03B-B43C-422F-8231-94C6B094D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327" y="-304912"/>
                <a:ext cx="2298523" cy="1044350"/>
              </a:xfrm>
              <a:prstGeom prst="rect">
                <a:avLst/>
              </a:prstGeom>
            </p:spPr>
          </p:pic>
        </p:grpSp>
      </p:grpSp>
      <p:pic>
        <p:nvPicPr>
          <p:cNvPr id="31" name="图片 40">
            <a:extLst>
              <a:ext uri="{FF2B5EF4-FFF2-40B4-BE49-F238E27FC236}">
                <a16:creationId xmlns:a16="http://schemas.microsoft.com/office/drawing/2014/main" id="{1CF87B2F-5F79-445B-9F54-CA0963AA4D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6019" y="353975"/>
            <a:ext cx="1339568" cy="9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1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>
            <a:extLst>
              <a:ext uri="{FF2B5EF4-FFF2-40B4-BE49-F238E27FC236}">
                <a16:creationId xmlns:a16="http://schemas.microsoft.com/office/drawing/2014/main" id="{BB91EC92-F0C4-CBBB-564B-4F351FA7F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963000"/>
            <a:ext cx="12917645" cy="87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510BD0-9206-4904-98AA-884FB5993935}"/>
              </a:ext>
            </a:extLst>
          </p:cNvPr>
          <p:cNvSpPr txBox="1"/>
          <p:nvPr/>
        </p:nvSpPr>
        <p:spPr>
          <a:xfrm>
            <a:off x="5881770" y="1151764"/>
            <a:ext cx="5861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600" normalizeH="0" baseline="0" noProof="0">
                <a:ln w="38100">
                  <a:solidFill>
                    <a:prstClr val="white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Chia sẻ  trước lớp</a:t>
            </a:r>
            <a:endParaRPr kumimoji="0" lang="en-US" sz="6000" b="1" i="0" u="none" strike="noStrike" kern="1200" cap="none" spc="600" normalizeH="0" baseline="0" noProof="0" dirty="0">
              <a:ln w="38100">
                <a:solidFill>
                  <a:prstClr val="white"/>
                </a:solidFill>
              </a:ln>
              <a:solidFill>
                <a:srgbClr val="00B0F0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ạt Bảng Tải - Nhỏ màu xanh đen bảng png tải về - Miễn phí trong suốt Xanh  png Tải về.">
            <a:extLst>
              <a:ext uri="{FF2B5EF4-FFF2-40B4-BE49-F238E27FC236}">
                <a16:creationId xmlns:a16="http://schemas.microsoft.com/office/drawing/2014/main" id="{023D7E29-B8F0-9941-85C5-886A72475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6852" l="10000" r="90000">
                        <a14:foregroundMark x1="22111" y1="5185" x2="22111" y2="5185"/>
                        <a14:foregroundMark x1="16889" y1="8333" x2="16889" y2="8333"/>
                        <a14:foregroundMark x1="17444" y1="21667" x2="17444" y2="21667"/>
                        <a14:foregroundMark x1="17000" y1="24074" x2="17000" y2="42407"/>
                        <a14:foregroundMark x1="15778" y1="42963" x2="16889" y2="61852"/>
                        <a14:foregroundMark x1="37889" y1="75000" x2="37889" y2="75000"/>
                        <a14:foregroundMark x1="35889" y1="82778" x2="35889" y2="82778"/>
                        <a14:foregroundMark x1="50000" y1="81667" x2="50000" y2="81667"/>
                        <a14:foregroundMark x1="62111" y1="83148" x2="62111" y2="83148"/>
                        <a14:foregroundMark x1="62444" y1="90370" x2="61222" y2="83519"/>
                        <a14:foregroundMark x1="46889" y1="90000" x2="46889" y2="90000"/>
                        <a14:foregroundMark x1="48333" y1="89074" x2="48333" y2="89074"/>
                        <a14:foregroundMark x1="49111" y1="76111" x2="49111" y2="76111"/>
                        <a14:foregroundMark x1="38222" y1="75000" x2="37111" y2="85000"/>
                        <a14:foregroundMark x1="54222" y1="5926" x2="54222" y2="5926"/>
                        <a14:foregroundMark x1="84000" y1="19630" x2="84000" y2="19630"/>
                        <a14:foregroundMark x1="84000" y1="19630" x2="83222" y2="43704"/>
                        <a14:foregroundMark x1="36222" y1="84444" x2="35556" y2="91296"/>
                        <a14:foregroundMark x1="41778" y1="95556" x2="41778" y2="95556"/>
                        <a14:foregroundMark x1="43778" y1="95556" x2="43778" y2="95556"/>
                        <a14:foregroundMark x1="41333" y1="94630" x2="47222" y2="94630"/>
                        <a14:foregroundMark x1="47222" y1="94630" x2="50889" y2="94630"/>
                        <a14:foregroundMark x1="52889" y1="94444" x2="63333" y2="94444"/>
                        <a14:foregroundMark x1="65111" y1="94074" x2="72556" y2="94074"/>
                        <a14:foregroundMark x1="43111" y1="96852" x2="34444" y2="96667"/>
                        <a14:foregroundMark x1="33000" y1="75556" x2="33000" y2="75556"/>
                        <a14:foregroundMark x1="58556" y1="75741" x2="58556" y2="75741"/>
                        <a14:foregroundMark x1="84222" y1="62407" x2="84222" y2="62407"/>
                        <a14:foregroundMark x1="79444" y1="74259" x2="79444" y2="74259"/>
                        <a14:foregroundMark x1="64889" y1="5000" x2="64889" y2="5000"/>
                        <a14:foregroundMark x1="73667" y1="3333" x2="73667" y2="3333"/>
                        <a14:foregroundMark x1="30333" y1="92778" x2="30333" y2="92778"/>
                        <a14:foregroundMark x1="26667" y1="93519" x2="35111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-1978" r="12139" b="1978"/>
          <a:stretch/>
        </p:blipFill>
        <p:spPr bwMode="auto">
          <a:xfrm>
            <a:off x="72981" y="647251"/>
            <a:ext cx="8115300" cy="520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231339B-48DB-203F-B514-29478125E2DA}"/>
              </a:ext>
            </a:extLst>
          </p:cNvPr>
          <p:cNvSpPr/>
          <p:nvPr/>
        </p:nvSpPr>
        <p:spPr>
          <a:xfrm flipH="1">
            <a:off x="8261262" y="464787"/>
            <a:ext cx="3747095" cy="1891242"/>
          </a:xfrm>
          <a:custGeom>
            <a:avLst/>
            <a:gdLst>
              <a:gd name="connsiteX0" fmla="*/ 0 w 3747095"/>
              <a:gd name="connsiteY0" fmla="*/ 315213 h 1891242"/>
              <a:gd name="connsiteX1" fmla="*/ 315213 w 3747095"/>
              <a:gd name="connsiteY1" fmla="*/ 0 h 1891242"/>
              <a:gd name="connsiteX2" fmla="*/ 624516 w 3747095"/>
              <a:gd name="connsiteY2" fmla="*/ 0 h 1891242"/>
              <a:gd name="connsiteX3" fmla="*/ 624516 w 3747095"/>
              <a:gd name="connsiteY3" fmla="*/ 0 h 1891242"/>
              <a:gd name="connsiteX4" fmla="*/ 1083535 w 3747095"/>
              <a:gd name="connsiteY4" fmla="*/ 0 h 1891242"/>
              <a:gd name="connsiteX5" fmla="*/ 1561290 w 3747095"/>
              <a:gd name="connsiteY5" fmla="*/ 0 h 1891242"/>
              <a:gd name="connsiteX6" fmla="*/ 2203527 w 3747095"/>
              <a:gd name="connsiteY6" fmla="*/ 0 h 1891242"/>
              <a:gd name="connsiteX7" fmla="*/ 2864469 w 3747095"/>
              <a:gd name="connsiteY7" fmla="*/ 0 h 1891242"/>
              <a:gd name="connsiteX8" fmla="*/ 3431882 w 3747095"/>
              <a:gd name="connsiteY8" fmla="*/ 0 h 1891242"/>
              <a:gd name="connsiteX9" fmla="*/ 3747095 w 3747095"/>
              <a:gd name="connsiteY9" fmla="*/ 315213 h 1891242"/>
              <a:gd name="connsiteX10" fmla="*/ 3747095 w 3747095"/>
              <a:gd name="connsiteY10" fmla="*/ 693459 h 1891242"/>
              <a:gd name="connsiteX11" fmla="*/ 3747095 w 3747095"/>
              <a:gd name="connsiteY11" fmla="*/ 1103225 h 1891242"/>
              <a:gd name="connsiteX12" fmla="*/ 3747095 w 3747095"/>
              <a:gd name="connsiteY12" fmla="*/ 1103225 h 1891242"/>
              <a:gd name="connsiteX13" fmla="*/ 3747095 w 3747095"/>
              <a:gd name="connsiteY13" fmla="*/ 1576035 h 1891242"/>
              <a:gd name="connsiteX14" fmla="*/ 3747095 w 3747095"/>
              <a:gd name="connsiteY14" fmla="*/ 1576029 h 1891242"/>
              <a:gd name="connsiteX15" fmla="*/ 3431882 w 3747095"/>
              <a:gd name="connsiteY15" fmla="*/ 1891242 h 1891242"/>
              <a:gd name="connsiteX16" fmla="*/ 2808351 w 3747095"/>
              <a:gd name="connsiteY16" fmla="*/ 1891242 h 1891242"/>
              <a:gd name="connsiteX17" fmla="*/ 2147409 w 3747095"/>
              <a:gd name="connsiteY17" fmla="*/ 1891242 h 1891242"/>
              <a:gd name="connsiteX18" fmla="*/ 1561290 w 3747095"/>
              <a:gd name="connsiteY18" fmla="*/ 1891242 h 1891242"/>
              <a:gd name="connsiteX19" fmla="*/ 1298149 w 3747095"/>
              <a:gd name="connsiteY19" fmla="*/ 2205130 h 1891242"/>
              <a:gd name="connsiteX20" fmla="*/ 1045327 w 3747095"/>
              <a:gd name="connsiteY20" fmla="*/ 2506709 h 1891242"/>
              <a:gd name="connsiteX21" fmla="*/ 826505 w 3747095"/>
              <a:gd name="connsiteY21" fmla="*/ 2186666 h 1891242"/>
              <a:gd name="connsiteX22" fmla="*/ 624516 w 3747095"/>
              <a:gd name="connsiteY22" fmla="*/ 1891242 h 1891242"/>
              <a:gd name="connsiteX23" fmla="*/ 315213 w 3747095"/>
              <a:gd name="connsiteY23" fmla="*/ 1891242 h 1891242"/>
              <a:gd name="connsiteX24" fmla="*/ 0 w 3747095"/>
              <a:gd name="connsiteY24" fmla="*/ 1576029 h 1891242"/>
              <a:gd name="connsiteX25" fmla="*/ 0 w 3747095"/>
              <a:gd name="connsiteY25" fmla="*/ 1576035 h 1891242"/>
              <a:gd name="connsiteX26" fmla="*/ 0 w 3747095"/>
              <a:gd name="connsiteY26" fmla="*/ 1103225 h 1891242"/>
              <a:gd name="connsiteX27" fmla="*/ 0 w 3747095"/>
              <a:gd name="connsiteY27" fmla="*/ 1103225 h 1891242"/>
              <a:gd name="connsiteX28" fmla="*/ 0 w 3747095"/>
              <a:gd name="connsiteY28" fmla="*/ 709219 h 1891242"/>
              <a:gd name="connsiteX29" fmla="*/ 0 w 3747095"/>
              <a:gd name="connsiteY29" fmla="*/ 315213 h 18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747095" h="1891242" fill="none" extrusionOk="0">
                <a:moveTo>
                  <a:pt x="0" y="315213"/>
                </a:moveTo>
                <a:cubicBezTo>
                  <a:pt x="-7627" y="140616"/>
                  <a:pt x="138131" y="32405"/>
                  <a:pt x="315213" y="0"/>
                </a:cubicBezTo>
                <a:cubicBezTo>
                  <a:pt x="385993" y="4515"/>
                  <a:pt x="560279" y="8502"/>
                  <a:pt x="624516" y="0"/>
                </a:cubicBezTo>
                <a:lnTo>
                  <a:pt x="624516" y="0"/>
                </a:lnTo>
                <a:cubicBezTo>
                  <a:pt x="749476" y="-16352"/>
                  <a:pt x="967817" y="-11601"/>
                  <a:pt x="1083535" y="0"/>
                </a:cubicBezTo>
                <a:cubicBezTo>
                  <a:pt x="1199253" y="11601"/>
                  <a:pt x="1442585" y="18896"/>
                  <a:pt x="1561290" y="0"/>
                </a:cubicBezTo>
                <a:cubicBezTo>
                  <a:pt x="1851730" y="21877"/>
                  <a:pt x="2061629" y="26689"/>
                  <a:pt x="2203527" y="0"/>
                </a:cubicBezTo>
                <a:cubicBezTo>
                  <a:pt x="2345425" y="-26689"/>
                  <a:pt x="2543540" y="-23272"/>
                  <a:pt x="2864469" y="0"/>
                </a:cubicBezTo>
                <a:cubicBezTo>
                  <a:pt x="3185398" y="23272"/>
                  <a:pt x="3215287" y="-15292"/>
                  <a:pt x="3431882" y="0"/>
                </a:cubicBezTo>
                <a:cubicBezTo>
                  <a:pt x="3630658" y="538"/>
                  <a:pt x="3770373" y="154082"/>
                  <a:pt x="3747095" y="315213"/>
                </a:cubicBezTo>
                <a:cubicBezTo>
                  <a:pt x="3761278" y="473926"/>
                  <a:pt x="3743952" y="564260"/>
                  <a:pt x="3747095" y="693459"/>
                </a:cubicBezTo>
                <a:cubicBezTo>
                  <a:pt x="3750238" y="822658"/>
                  <a:pt x="3726682" y="904938"/>
                  <a:pt x="3747095" y="1103225"/>
                </a:cubicBezTo>
                <a:lnTo>
                  <a:pt x="3747095" y="1103225"/>
                </a:lnTo>
                <a:cubicBezTo>
                  <a:pt x="3727267" y="1268689"/>
                  <a:pt x="3736100" y="1398383"/>
                  <a:pt x="3747095" y="1576035"/>
                </a:cubicBezTo>
                <a:lnTo>
                  <a:pt x="3747095" y="1576029"/>
                </a:lnTo>
                <a:cubicBezTo>
                  <a:pt x="3742335" y="1719308"/>
                  <a:pt x="3619462" y="1907766"/>
                  <a:pt x="3431882" y="1891242"/>
                </a:cubicBezTo>
                <a:cubicBezTo>
                  <a:pt x="3291138" y="1877901"/>
                  <a:pt x="3071292" y="1877348"/>
                  <a:pt x="2808351" y="1891242"/>
                </a:cubicBezTo>
                <a:cubicBezTo>
                  <a:pt x="2545410" y="1905136"/>
                  <a:pt x="2291718" y="1867027"/>
                  <a:pt x="2147409" y="1891242"/>
                </a:cubicBezTo>
                <a:cubicBezTo>
                  <a:pt x="2003100" y="1915457"/>
                  <a:pt x="1764229" y="1908622"/>
                  <a:pt x="1561290" y="1891242"/>
                </a:cubicBezTo>
                <a:cubicBezTo>
                  <a:pt x="1478281" y="1985172"/>
                  <a:pt x="1370497" y="2147652"/>
                  <a:pt x="1298149" y="2205130"/>
                </a:cubicBezTo>
                <a:cubicBezTo>
                  <a:pt x="1225801" y="2262608"/>
                  <a:pt x="1156824" y="2368741"/>
                  <a:pt x="1045327" y="2506709"/>
                </a:cubicBezTo>
                <a:cubicBezTo>
                  <a:pt x="945380" y="2391196"/>
                  <a:pt x="892049" y="2311868"/>
                  <a:pt x="826505" y="2186666"/>
                </a:cubicBezTo>
                <a:cubicBezTo>
                  <a:pt x="760961" y="2061464"/>
                  <a:pt x="701269" y="2010703"/>
                  <a:pt x="624516" y="1891242"/>
                </a:cubicBezTo>
                <a:cubicBezTo>
                  <a:pt x="525476" y="1893736"/>
                  <a:pt x="388600" y="1894464"/>
                  <a:pt x="315213" y="1891242"/>
                </a:cubicBezTo>
                <a:cubicBezTo>
                  <a:pt x="180523" y="1894399"/>
                  <a:pt x="-12807" y="1734211"/>
                  <a:pt x="0" y="1576029"/>
                </a:cubicBezTo>
                <a:lnTo>
                  <a:pt x="0" y="1576035"/>
                </a:lnTo>
                <a:cubicBezTo>
                  <a:pt x="-6371" y="1426564"/>
                  <a:pt x="10178" y="1299716"/>
                  <a:pt x="0" y="1103225"/>
                </a:cubicBezTo>
                <a:lnTo>
                  <a:pt x="0" y="1103225"/>
                </a:lnTo>
                <a:cubicBezTo>
                  <a:pt x="-5048" y="940205"/>
                  <a:pt x="-15183" y="890288"/>
                  <a:pt x="0" y="709219"/>
                </a:cubicBezTo>
                <a:cubicBezTo>
                  <a:pt x="15183" y="528150"/>
                  <a:pt x="-10856" y="457741"/>
                  <a:pt x="0" y="315213"/>
                </a:cubicBezTo>
                <a:close/>
              </a:path>
              <a:path w="3747095" h="1891242" stroke="0" extrusionOk="0">
                <a:moveTo>
                  <a:pt x="0" y="315213"/>
                </a:moveTo>
                <a:cubicBezTo>
                  <a:pt x="7353" y="101517"/>
                  <a:pt x="110241" y="28120"/>
                  <a:pt x="315213" y="0"/>
                </a:cubicBezTo>
                <a:cubicBezTo>
                  <a:pt x="414309" y="-6984"/>
                  <a:pt x="559323" y="-9923"/>
                  <a:pt x="624516" y="0"/>
                </a:cubicBezTo>
                <a:lnTo>
                  <a:pt x="624516" y="0"/>
                </a:lnTo>
                <a:cubicBezTo>
                  <a:pt x="786192" y="9617"/>
                  <a:pt x="991149" y="-3913"/>
                  <a:pt x="1092903" y="0"/>
                </a:cubicBezTo>
                <a:cubicBezTo>
                  <a:pt x="1194657" y="3913"/>
                  <a:pt x="1335777" y="-2856"/>
                  <a:pt x="1561290" y="0"/>
                </a:cubicBezTo>
                <a:cubicBezTo>
                  <a:pt x="1828442" y="11924"/>
                  <a:pt x="1922069" y="-16460"/>
                  <a:pt x="2222233" y="0"/>
                </a:cubicBezTo>
                <a:cubicBezTo>
                  <a:pt x="2522397" y="16460"/>
                  <a:pt x="2608493" y="26788"/>
                  <a:pt x="2864469" y="0"/>
                </a:cubicBezTo>
                <a:cubicBezTo>
                  <a:pt x="3120445" y="-26788"/>
                  <a:pt x="3155633" y="5657"/>
                  <a:pt x="3431882" y="0"/>
                </a:cubicBezTo>
                <a:cubicBezTo>
                  <a:pt x="3585602" y="-7757"/>
                  <a:pt x="3782739" y="126793"/>
                  <a:pt x="3747095" y="315213"/>
                </a:cubicBezTo>
                <a:cubicBezTo>
                  <a:pt x="3762779" y="416591"/>
                  <a:pt x="3759372" y="556451"/>
                  <a:pt x="3747095" y="709219"/>
                </a:cubicBezTo>
                <a:cubicBezTo>
                  <a:pt x="3734818" y="861987"/>
                  <a:pt x="3766042" y="989818"/>
                  <a:pt x="3747095" y="1103225"/>
                </a:cubicBezTo>
                <a:lnTo>
                  <a:pt x="3747095" y="1103225"/>
                </a:lnTo>
                <a:cubicBezTo>
                  <a:pt x="3734929" y="1331252"/>
                  <a:pt x="3770395" y="1430115"/>
                  <a:pt x="3747095" y="1576035"/>
                </a:cubicBezTo>
                <a:lnTo>
                  <a:pt x="3747095" y="1576029"/>
                </a:lnTo>
                <a:cubicBezTo>
                  <a:pt x="3726462" y="1786507"/>
                  <a:pt x="3610407" y="1888772"/>
                  <a:pt x="3431882" y="1891242"/>
                </a:cubicBezTo>
                <a:cubicBezTo>
                  <a:pt x="3224945" y="1887965"/>
                  <a:pt x="3095585" y="1873716"/>
                  <a:pt x="2845763" y="1891242"/>
                </a:cubicBezTo>
                <a:cubicBezTo>
                  <a:pt x="2595941" y="1908768"/>
                  <a:pt x="2380101" y="1862662"/>
                  <a:pt x="2222233" y="1891242"/>
                </a:cubicBezTo>
                <a:cubicBezTo>
                  <a:pt x="2064365" y="1919823"/>
                  <a:pt x="1846784" y="1917815"/>
                  <a:pt x="1561290" y="1891242"/>
                </a:cubicBezTo>
                <a:cubicBezTo>
                  <a:pt x="1523633" y="1963550"/>
                  <a:pt x="1366283" y="2111226"/>
                  <a:pt x="1318787" y="2180511"/>
                </a:cubicBezTo>
                <a:cubicBezTo>
                  <a:pt x="1271291" y="2249796"/>
                  <a:pt x="1129428" y="2396493"/>
                  <a:pt x="1045327" y="2506709"/>
                </a:cubicBezTo>
                <a:cubicBezTo>
                  <a:pt x="933675" y="2354108"/>
                  <a:pt x="898136" y="2258973"/>
                  <a:pt x="830713" y="2192821"/>
                </a:cubicBezTo>
                <a:cubicBezTo>
                  <a:pt x="763290" y="2126669"/>
                  <a:pt x="691082" y="1994893"/>
                  <a:pt x="624516" y="1891242"/>
                </a:cubicBezTo>
                <a:cubicBezTo>
                  <a:pt x="550940" y="1884739"/>
                  <a:pt x="464634" y="1895498"/>
                  <a:pt x="315213" y="1891242"/>
                </a:cubicBezTo>
                <a:cubicBezTo>
                  <a:pt x="139245" y="1895755"/>
                  <a:pt x="-33801" y="1774191"/>
                  <a:pt x="0" y="1576029"/>
                </a:cubicBezTo>
                <a:lnTo>
                  <a:pt x="0" y="1576035"/>
                </a:lnTo>
                <a:cubicBezTo>
                  <a:pt x="-580" y="1369765"/>
                  <a:pt x="11902" y="1318610"/>
                  <a:pt x="0" y="1103225"/>
                </a:cubicBezTo>
                <a:lnTo>
                  <a:pt x="0" y="1103225"/>
                </a:lnTo>
                <a:cubicBezTo>
                  <a:pt x="-14548" y="945932"/>
                  <a:pt x="13206" y="902348"/>
                  <a:pt x="0" y="709219"/>
                </a:cubicBezTo>
                <a:cubicBezTo>
                  <a:pt x="-13206" y="516090"/>
                  <a:pt x="16095" y="451551"/>
                  <a:pt x="0" y="31521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130103998">
                  <a:prstGeom prst="wedgeRoundRectCallout">
                    <a:avLst>
                      <a:gd name="adj1" fmla="val -22103"/>
                      <a:gd name="adj2" fmla="val 8254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i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Em thử đoán xem, Tin sẽ trả lời Bin như thế nào?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 descr="Handokaythumb Png Clipart - Royalty Free Svg Png Cartoon Teacher  Transparent Background,Okay Png - free transparent png images - pngaaa.com">
            <a:extLst>
              <a:ext uri="{FF2B5EF4-FFF2-40B4-BE49-F238E27FC236}">
                <a16:creationId xmlns:a16="http://schemas.microsoft.com/office/drawing/2014/main" id="{F60953B6-F6C4-6DBD-7441-308D654EB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01" b="94324" l="10000" r="90000">
                        <a14:foregroundMark x1="62444" y1="6401" x2="62444" y2="6401"/>
                        <a14:foregroundMark x1="70222" y1="37440" x2="70222" y2="37440"/>
                        <a14:foregroundMark x1="67111" y1="36594" x2="74667" y2="37802"/>
                        <a14:foregroundMark x1="51889" y1="36232" x2="44889" y2="43841"/>
                        <a14:foregroundMark x1="53444" y1="35990" x2="57333" y2="35870"/>
                        <a14:foregroundMark x1="62667" y1="72101" x2="62667" y2="72101"/>
                        <a14:foregroundMark x1="62556" y1="72585" x2="62556" y2="72585"/>
                        <a14:foregroundMark x1="61111" y1="72585" x2="61111" y2="72585"/>
                        <a14:foregroundMark x1="59222" y1="71739" x2="64000" y2="81280"/>
                        <a14:foregroundMark x1="60444" y1="77053" x2="63333" y2="67633"/>
                        <a14:foregroundMark x1="59667" y1="72101" x2="58222" y2="67029"/>
                        <a14:foregroundMark x1="37444" y1="91546" x2="37444" y2="91546"/>
                        <a14:foregroundMark x1="62222" y1="93357" x2="62222" y2="93357"/>
                        <a14:foregroundMark x1="79333" y1="94324" x2="79333" y2="94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191" y="2649356"/>
            <a:ext cx="4027722" cy="370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156BA6D-695A-4900-96C5-49BF0EDC9D53}"/>
              </a:ext>
            </a:extLst>
          </p:cNvPr>
          <p:cNvGrpSpPr/>
          <p:nvPr/>
        </p:nvGrpSpPr>
        <p:grpSpPr>
          <a:xfrm>
            <a:off x="492133" y="934948"/>
            <a:ext cx="6777925" cy="3567023"/>
            <a:chOff x="448022" y="934948"/>
            <a:chExt cx="6777925" cy="35670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293C25-AB8E-400B-8FE0-8F56ED00E4DC}"/>
                </a:ext>
              </a:extLst>
            </p:cNvPr>
            <p:cNvSpPr txBox="1"/>
            <p:nvPr/>
          </p:nvSpPr>
          <p:spPr>
            <a:xfrm>
              <a:off x="1489834" y="1643865"/>
              <a:ext cx="5736113" cy="2858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Tin sẽ trả lời Bin: " Bin ơi, dù đây là chỗ ngồi của bạn nhưng đây là trường học thì chiếc bàn là tài sản của nhà trường".</a:t>
              </a:r>
              <a:endParaRPr lang="en-US" sz="36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16A63D-A88B-4411-8760-BD7788FD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3571" y1="27857" x2="33571" y2="27857"/>
                          <a14:foregroundMark x1="28714" y1="36429" x2="28714" y2="36429"/>
                          <a14:foregroundMark x1="27429" y1="44571" x2="27429" y2="44571"/>
                          <a14:foregroundMark x1="28714" y1="53571" x2="28714" y2="53571"/>
                          <a14:foregroundMark x1="41714" y1="23714" x2="41714" y2="23714"/>
                          <a14:foregroundMark x1="51000" y1="21714" x2="51000" y2="21714"/>
                          <a14:foregroundMark x1="59429" y1="25429" x2="59429" y2="25429"/>
                          <a14:foregroundMark x1="68429" y1="29000" x2="68429" y2="29000"/>
                          <a14:foregroundMark x1="72286" y1="37429" x2="72286" y2="37429"/>
                          <a14:foregroundMark x1="72857" y1="46286" x2="72857" y2="46286"/>
                          <a14:foregroundMark x1="70143" y1="54857" x2="70143" y2="54857"/>
                          <a14:foregroundMark x1="63429" y1="61286" x2="63429" y2="61286"/>
                          <a14:foregroundMark x1="58000" y1="65857" x2="58000" y2="65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10880" flipH="1">
              <a:off x="448022" y="934948"/>
              <a:ext cx="1561672" cy="1561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689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ạt Bảng Tải - Nhỏ màu xanh đen bảng png tải về - Miễn phí trong suốt Xanh  png Tải về.">
            <a:extLst>
              <a:ext uri="{FF2B5EF4-FFF2-40B4-BE49-F238E27FC236}">
                <a16:creationId xmlns:a16="http://schemas.microsoft.com/office/drawing/2014/main" id="{023D7E29-B8F0-9941-85C5-886A72475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6852" l="10000" r="90000">
                        <a14:foregroundMark x1="22111" y1="5185" x2="22111" y2="5185"/>
                        <a14:foregroundMark x1="16889" y1="8333" x2="16889" y2="8333"/>
                        <a14:foregroundMark x1="17444" y1="21667" x2="17444" y2="21667"/>
                        <a14:foregroundMark x1="17000" y1="24074" x2="17000" y2="42407"/>
                        <a14:foregroundMark x1="15778" y1="42963" x2="16889" y2="61852"/>
                        <a14:foregroundMark x1="37889" y1="75000" x2="37889" y2="75000"/>
                        <a14:foregroundMark x1="35889" y1="82778" x2="35889" y2="82778"/>
                        <a14:foregroundMark x1="50000" y1="81667" x2="50000" y2="81667"/>
                        <a14:foregroundMark x1="62111" y1="83148" x2="62111" y2="83148"/>
                        <a14:foregroundMark x1="62444" y1="90370" x2="61222" y2="83519"/>
                        <a14:foregroundMark x1="46889" y1="90000" x2="46889" y2="90000"/>
                        <a14:foregroundMark x1="48333" y1="89074" x2="48333" y2="89074"/>
                        <a14:foregroundMark x1="49111" y1="76111" x2="49111" y2="76111"/>
                        <a14:foregroundMark x1="38222" y1="75000" x2="37111" y2="85000"/>
                        <a14:foregroundMark x1="54222" y1="5926" x2="54222" y2="5926"/>
                        <a14:foregroundMark x1="84000" y1="19630" x2="84000" y2="19630"/>
                        <a14:foregroundMark x1="84000" y1="19630" x2="83222" y2="43704"/>
                        <a14:foregroundMark x1="36222" y1="84444" x2="35556" y2="91296"/>
                        <a14:foregroundMark x1="41778" y1="95556" x2="41778" y2="95556"/>
                        <a14:foregroundMark x1="43778" y1="95556" x2="43778" y2="95556"/>
                        <a14:foregroundMark x1="41333" y1="94630" x2="47222" y2="94630"/>
                        <a14:foregroundMark x1="47222" y1="94630" x2="50889" y2="94630"/>
                        <a14:foregroundMark x1="52889" y1="94444" x2="63333" y2="94444"/>
                        <a14:foregroundMark x1="65111" y1="94074" x2="72556" y2="94074"/>
                        <a14:foregroundMark x1="43111" y1="96852" x2="34444" y2="96667"/>
                        <a14:foregroundMark x1="33000" y1="75556" x2="33000" y2="75556"/>
                        <a14:foregroundMark x1="58556" y1="75741" x2="58556" y2="75741"/>
                        <a14:foregroundMark x1="84222" y1="62407" x2="84222" y2="62407"/>
                        <a14:foregroundMark x1="79444" y1="74259" x2="79444" y2="74259"/>
                        <a14:foregroundMark x1="64889" y1="5000" x2="64889" y2="5000"/>
                        <a14:foregroundMark x1="73667" y1="3333" x2="73667" y2="3333"/>
                        <a14:foregroundMark x1="30333" y1="92778" x2="30333" y2="92778"/>
                        <a14:foregroundMark x1="26667" y1="93519" x2="35111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-1978" r="12139" b="1978"/>
          <a:stretch/>
        </p:blipFill>
        <p:spPr bwMode="auto">
          <a:xfrm>
            <a:off x="72981" y="647251"/>
            <a:ext cx="8115300" cy="520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231339B-48DB-203F-B514-29478125E2DA}"/>
              </a:ext>
            </a:extLst>
          </p:cNvPr>
          <p:cNvSpPr/>
          <p:nvPr/>
        </p:nvSpPr>
        <p:spPr>
          <a:xfrm flipH="1">
            <a:off x="8261262" y="464787"/>
            <a:ext cx="3747095" cy="1891242"/>
          </a:xfrm>
          <a:custGeom>
            <a:avLst/>
            <a:gdLst>
              <a:gd name="connsiteX0" fmla="*/ 0 w 3747095"/>
              <a:gd name="connsiteY0" fmla="*/ 315213 h 1891242"/>
              <a:gd name="connsiteX1" fmla="*/ 315213 w 3747095"/>
              <a:gd name="connsiteY1" fmla="*/ 0 h 1891242"/>
              <a:gd name="connsiteX2" fmla="*/ 624516 w 3747095"/>
              <a:gd name="connsiteY2" fmla="*/ 0 h 1891242"/>
              <a:gd name="connsiteX3" fmla="*/ 624516 w 3747095"/>
              <a:gd name="connsiteY3" fmla="*/ 0 h 1891242"/>
              <a:gd name="connsiteX4" fmla="*/ 1083535 w 3747095"/>
              <a:gd name="connsiteY4" fmla="*/ 0 h 1891242"/>
              <a:gd name="connsiteX5" fmla="*/ 1561290 w 3747095"/>
              <a:gd name="connsiteY5" fmla="*/ 0 h 1891242"/>
              <a:gd name="connsiteX6" fmla="*/ 2203527 w 3747095"/>
              <a:gd name="connsiteY6" fmla="*/ 0 h 1891242"/>
              <a:gd name="connsiteX7" fmla="*/ 2864469 w 3747095"/>
              <a:gd name="connsiteY7" fmla="*/ 0 h 1891242"/>
              <a:gd name="connsiteX8" fmla="*/ 3431882 w 3747095"/>
              <a:gd name="connsiteY8" fmla="*/ 0 h 1891242"/>
              <a:gd name="connsiteX9" fmla="*/ 3747095 w 3747095"/>
              <a:gd name="connsiteY9" fmla="*/ 315213 h 1891242"/>
              <a:gd name="connsiteX10" fmla="*/ 3747095 w 3747095"/>
              <a:gd name="connsiteY10" fmla="*/ 693459 h 1891242"/>
              <a:gd name="connsiteX11" fmla="*/ 3747095 w 3747095"/>
              <a:gd name="connsiteY11" fmla="*/ 1103225 h 1891242"/>
              <a:gd name="connsiteX12" fmla="*/ 3747095 w 3747095"/>
              <a:gd name="connsiteY12" fmla="*/ 1103225 h 1891242"/>
              <a:gd name="connsiteX13" fmla="*/ 3747095 w 3747095"/>
              <a:gd name="connsiteY13" fmla="*/ 1576035 h 1891242"/>
              <a:gd name="connsiteX14" fmla="*/ 3747095 w 3747095"/>
              <a:gd name="connsiteY14" fmla="*/ 1576029 h 1891242"/>
              <a:gd name="connsiteX15" fmla="*/ 3431882 w 3747095"/>
              <a:gd name="connsiteY15" fmla="*/ 1891242 h 1891242"/>
              <a:gd name="connsiteX16" fmla="*/ 2808351 w 3747095"/>
              <a:gd name="connsiteY16" fmla="*/ 1891242 h 1891242"/>
              <a:gd name="connsiteX17" fmla="*/ 2147409 w 3747095"/>
              <a:gd name="connsiteY17" fmla="*/ 1891242 h 1891242"/>
              <a:gd name="connsiteX18" fmla="*/ 1561290 w 3747095"/>
              <a:gd name="connsiteY18" fmla="*/ 1891242 h 1891242"/>
              <a:gd name="connsiteX19" fmla="*/ 1298149 w 3747095"/>
              <a:gd name="connsiteY19" fmla="*/ 2205130 h 1891242"/>
              <a:gd name="connsiteX20" fmla="*/ 1045327 w 3747095"/>
              <a:gd name="connsiteY20" fmla="*/ 2506709 h 1891242"/>
              <a:gd name="connsiteX21" fmla="*/ 826505 w 3747095"/>
              <a:gd name="connsiteY21" fmla="*/ 2186666 h 1891242"/>
              <a:gd name="connsiteX22" fmla="*/ 624516 w 3747095"/>
              <a:gd name="connsiteY22" fmla="*/ 1891242 h 1891242"/>
              <a:gd name="connsiteX23" fmla="*/ 315213 w 3747095"/>
              <a:gd name="connsiteY23" fmla="*/ 1891242 h 1891242"/>
              <a:gd name="connsiteX24" fmla="*/ 0 w 3747095"/>
              <a:gd name="connsiteY24" fmla="*/ 1576029 h 1891242"/>
              <a:gd name="connsiteX25" fmla="*/ 0 w 3747095"/>
              <a:gd name="connsiteY25" fmla="*/ 1576035 h 1891242"/>
              <a:gd name="connsiteX26" fmla="*/ 0 w 3747095"/>
              <a:gd name="connsiteY26" fmla="*/ 1103225 h 1891242"/>
              <a:gd name="connsiteX27" fmla="*/ 0 w 3747095"/>
              <a:gd name="connsiteY27" fmla="*/ 1103225 h 1891242"/>
              <a:gd name="connsiteX28" fmla="*/ 0 w 3747095"/>
              <a:gd name="connsiteY28" fmla="*/ 709219 h 1891242"/>
              <a:gd name="connsiteX29" fmla="*/ 0 w 3747095"/>
              <a:gd name="connsiteY29" fmla="*/ 315213 h 18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747095" h="1891242" fill="none" extrusionOk="0">
                <a:moveTo>
                  <a:pt x="0" y="315213"/>
                </a:moveTo>
                <a:cubicBezTo>
                  <a:pt x="-7627" y="140616"/>
                  <a:pt x="138131" y="32405"/>
                  <a:pt x="315213" y="0"/>
                </a:cubicBezTo>
                <a:cubicBezTo>
                  <a:pt x="385993" y="4515"/>
                  <a:pt x="560279" y="8502"/>
                  <a:pt x="624516" y="0"/>
                </a:cubicBezTo>
                <a:lnTo>
                  <a:pt x="624516" y="0"/>
                </a:lnTo>
                <a:cubicBezTo>
                  <a:pt x="749476" y="-16352"/>
                  <a:pt x="967817" y="-11601"/>
                  <a:pt x="1083535" y="0"/>
                </a:cubicBezTo>
                <a:cubicBezTo>
                  <a:pt x="1199253" y="11601"/>
                  <a:pt x="1442585" y="18896"/>
                  <a:pt x="1561290" y="0"/>
                </a:cubicBezTo>
                <a:cubicBezTo>
                  <a:pt x="1851730" y="21877"/>
                  <a:pt x="2061629" y="26689"/>
                  <a:pt x="2203527" y="0"/>
                </a:cubicBezTo>
                <a:cubicBezTo>
                  <a:pt x="2345425" y="-26689"/>
                  <a:pt x="2543540" y="-23272"/>
                  <a:pt x="2864469" y="0"/>
                </a:cubicBezTo>
                <a:cubicBezTo>
                  <a:pt x="3185398" y="23272"/>
                  <a:pt x="3215287" y="-15292"/>
                  <a:pt x="3431882" y="0"/>
                </a:cubicBezTo>
                <a:cubicBezTo>
                  <a:pt x="3630658" y="538"/>
                  <a:pt x="3770373" y="154082"/>
                  <a:pt x="3747095" y="315213"/>
                </a:cubicBezTo>
                <a:cubicBezTo>
                  <a:pt x="3761278" y="473926"/>
                  <a:pt x="3743952" y="564260"/>
                  <a:pt x="3747095" y="693459"/>
                </a:cubicBezTo>
                <a:cubicBezTo>
                  <a:pt x="3750238" y="822658"/>
                  <a:pt x="3726682" y="904938"/>
                  <a:pt x="3747095" y="1103225"/>
                </a:cubicBezTo>
                <a:lnTo>
                  <a:pt x="3747095" y="1103225"/>
                </a:lnTo>
                <a:cubicBezTo>
                  <a:pt x="3727267" y="1268689"/>
                  <a:pt x="3736100" y="1398383"/>
                  <a:pt x="3747095" y="1576035"/>
                </a:cubicBezTo>
                <a:lnTo>
                  <a:pt x="3747095" y="1576029"/>
                </a:lnTo>
                <a:cubicBezTo>
                  <a:pt x="3742335" y="1719308"/>
                  <a:pt x="3619462" y="1907766"/>
                  <a:pt x="3431882" y="1891242"/>
                </a:cubicBezTo>
                <a:cubicBezTo>
                  <a:pt x="3291138" y="1877901"/>
                  <a:pt x="3071292" y="1877348"/>
                  <a:pt x="2808351" y="1891242"/>
                </a:cubicBezTo>
                <a:cubicBezTo>
                  <a:pt x="2545410" y="1905136"/>
                  <a:pt x="2291718" y="1867027"/>
                  <a:pt x="2147409" y="1891242"/>
                </a:cubicBezTo>
                <a:cubicBezTo>
                  <a:pt x="2003100" y="1915457"/>
                  <a:pt x="1764229" y="1908622"/>
                  <a:pt x="1561290" y="1891242"/>
                </a:cubicBezTo>
                <a:cubicBezTo>
                  <a:pt x="1478281" y="1985172"/>
                  <a:pt x="1370497" y="2147652"/>
                  <a:pt x="1298149" y="2205130"/>
                </a:cubicBezTo>
                <a:cubicBezTo>
                  <a:pt x="1225801" y="2262608"/>
                  <a:pt x="1156824" y="2368741"/>
                  <a:pt x="1045327" y="2506709"/>
                </a:cubicBezTo>
                <a:cubicBezTo>
                  <a:pt x="945380" y="2391196"/>
                  <a:pt x="892049" y="2311868"/>
                  <a:pt x="826505" y="2186666"/>
                </a:cubicBezTo>
                <a:cubicBezTo>
                  <a:pt x="760961" y="2061464"/>
                  <a:pt x="701269" y="2010703"/>
                  <a:pt x="624516" y="1891242"/>
                </a:cubicBezTo>
                <a:cubicBezTo>
                  <a:pt x="525476" y="1893736"/>
                  <a:pt x="388600" y="1894464"/>
                  <a:pt x="315213" y="1891242"/>
                </a:cubicBezTo>
                <a:cubicBezTo>
                  <a:pt x="180523" y="1894399"/>
                  <a:pt x="-12807" y="1734211"/>
                  <a:pt x="0" y="1576029"/>
                </a:cubicBezTo>
                <a:lnTo>
                  <a:pt x="0" y="1576035"/>
                </a:lnTo>
                <a:cubicBezTo>
                  <a:pt x="-6371" y="1426564"/>
                  <a:pt x="10178" y="1299716"/>
                  <a:pt x="0" y="1103225"/>
                </a:cubicBezTo>
                <a:lnTo>
                  <a:pt x="0" y="1103225"/>
                </a:lnTo>
                <a:cubicBezTo>
                  <a:pt x="-5048" y="940205"/>
                  <a:pt x="-15183" y="890288"/>
                  <a:pt x="0" y="709219"/>
                </a:cubicBezTo>
                <a:cubicBezTo>
                  <a:pt x="15183" y="528150"/>
                  <a:pt x="-10856" y="457741"/>
                  <a:pt x="0" y="315213"/>
                </a:cubicBezTo>
                <a:close/>
              </a:path>
              <a:path w="3747095" h="1891242" stroke="0" extrusionOk="0">
                <a:moveTo>
                  <a:pt x="0" y="315213"/>
                </a:moveTo>
                <a:cubicBezTo>
                  <a:pt x="7353" y="101517"/>
                  <a:pt x="110241" y="28120"/>
                  <a:pt x="315213" y="0"/>
                </a:cubicBezTo>
                <a:cubicBezTo>
                  <a:pt x="414309" y="-6984"/>
                  <a:pt x="559323" y="-9923"/>
                  <a:pt x="624516" y="0"/>
                </a:cubicBezTo>
                <a:lnTo>
                  <a:pt x="624516" y="0"/>
                </a:lnTo>
                <a:cubicBezTo>
                  <a:pt x="786192" y="9617"/>
                  <a:pt x="991149" y="-3913"/>
                  <a:pt x="1092903" y="0"/>
                </a:cubicBezTo>
                <a:cubicBezTo>
                  <a:pt x="1194657" y="3913"/>
                  <a:pt x="1335777" y="-2856"/>
                  <a:pt x="1561290" y="0"/>
                </a:cubicBezTo>
                <a:cubicBezTo>
                  <a:pt x="1828442" y="11924"/>
                  <a:pt x="1922069" y="-16460"/>
                  <a:pt x="2222233" y="0"/>
                </a:cubicBezTo>
                <a:cubicBezTo>
                  <a:pt x="2522397" y="16460"/>
                  <a:pt x="2608493" y="26788"/>
                  <a:pt x="2864469" y="0"/>
                </a:cubicBezTo>
                <a:cubicBezTo>
                  <a:pt x="3120445" y="-26788"/>
                  <a:pt x="3155633" y="5657"/>
                  <a:pt x="3431882" y="0"/>
                </a:cubicBezTo>
                <a:cubicBezTo>
                  <a:pt x="3585602" y="-7757"/>
                  <a:pt x="3782739" y="126793"/>
                  <a:pt x="3747095" y="315213"/>
                </a:cubicBezTo>
                <a:cubicBezTo>
                  <a:pt x="3762779" y="416591"/>
                  <a:pt x="3759372" y="556451"/>
                  <a:pt x="3747095" y="709219"/>
                </a:cubicBezTo>
                <a:cubicBezTo>
                  <a:pt x="3734818" y="861987"/>
                  <a:pt x="3766042" y="989818"/>
                  <a:pt x="3747095" y="1103225"/>
                </a:cubicBezTo>
                <a:lnTo>
                  <a:pt x="3747095" y="1103225"/>
                </a:lnTo>
                <a:cubicBezTo>
                  <a:pt x="3734929" y="1331252"/>
                  <a:pt x="3770395" y="1430115"/>
                  <a:pt x="3747095" y="1576035"/>
                </a:cubicBezTo>
                <a:lnTo>
                  <a:pt x="3747095" y="1576029"/>
                </a:lnTo>
                <a:cubicBezTo>
                  <a:pt x="3726462" y="1786507"/>
                  <a:pt x="3610407" y="1888772"/>
                  <a:pt x="3431882" y="1891242"/>
                </a:cubicBezTo>
                <a:cubicBezTo>
                  <a:pt x="3224945" y="1887965"/>
                  <a:pt x="3095585" y="1873716"/>
                  <a:pt x="2845763" y="1891242"/>
                </a:cubicBezTo>
                <a:cubicBezTo>
                  <a:pt x="2595941" y="1908768"/>
                  <a:pt x="2380101" y="1862662"/>
                  <a:pt x="2222233" y="1891242"/>
                </a:cubicBezTo>
                <a:cubicBezTo>
                  <a:pt x="2064365" y="1919823"/>
                  <a:pt x="1846784" y="1917815"/>
                  <a:pt x="1561290" y="1891242"/>
                </a:cubicBezTo>
                <a:cubicBezTo>
                  <a:pt x="1523633" y="1963550"/>
                  <a:pt x="1366283" y="2111226"/>
                  <a:pt x="1318787" y="2180511"/>
                </a:cubicBezTo>
                <a:cubicBezTo>
                  <a:pt x="1271291" y="2249796"/>
                  <a:pt x="1129428" y="2396493"/>
                  <a:pt x="1045327" y="2506709"/>
                </a:cubicBezTo>
                <a:cubicBezTo>
                  <a:pt x="933675" y="2354108"/>
                  <a:pt x="898136" y="2258973"/>
                  <a:pt x="830713" y="2192821"/>
                </a:cubicBezTo>
                <a:cubicBezTo>
                  <a:pt x="763290" y="2126669"/>
                  <a:pt x="691082" y="1994893"/>
                  <a:pt x="624516" y="1891242"/>
                </a:cubicBezTo>
                <a:cubicBezTo>
                  <a:pt x="550940" y="1884739"/>
                  <a:pt x="464634" y="1895498"/>
                  <a:pt x="315213" y="1891242"/>
                </a:cubicBezTo>
                <a:cubicBezTo>
                  <a:pt x="139245" y="1895755"/>
                  <a:pt x="-33801" y="1774191"/>
                  <a:pt x="0" y="1576029"/>
                </a:cubicBezTo>
                <a:lnTo>
                  <a:pt x="0" y="1576035"/>
                </a:lnTo>
                <a:cubicBezTo>
                  <a:pt x="-580" y="1369765"/>
                  <a:pt x="11902" y="1318610"/>
                  <a:pt x="0" y="1103225"/>
                </a:cubicBezTo>
                <a:lnTo>
                  <a:pt x="0" y="1103225"/>
                </a:lnTo>
                <a:cubicBezTo>
                  <a:pt x="-14548" y="945932"/>
                  <a:pt x="13206" y="902348"/>
                  <a:pt x="0" y="709219"/>
                </a:cubicBezTo>
                <a:cubicBezTo>
                  <a:pt x="-13206" y="516090"/>
                  <a:pt x="16095" y="451551"/>
                  <a:pt x="0" y="31521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130103998">
                  <a:prstGeom prst="wedgeRoundRectCallout">
                    <a:avLst>
                      <a:gd name="adj1" fmla="val -22103"/>
                      <a:gd name="adj2" fmla="val 8254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Bin vẽ lên bàn sẽ gây ra tác hại gì?</a:t>
            </a:r>
          </a:p>
        </p:txBody>
      </p:sp>
      <p:pic>
        <p:nvPicPr>
          <p:cNvPr id="2054" name="Picture 6" descr="Handokaythumb Png Clipart - Royalty Free Svg Png Cartoon Teacher  Transparent Background,Okay Png - free transparent png images - pngaaa.com">
            <a:extLst>
              <a:ext uri="{FF2B5EF4-FFF2-40B4-BE49-F238E27FC236}">
                <a16:creationId xmlns:a16="http://schemas.microsoft.com/office/drawing/2014/main" id="{F60953B6-F6C4-6DBD-7441-308D654EB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01" b="94324" l="10000" r="90000">
                        <a14:foregroundMark x1="62444" y1="6401" x2="62444" y2="6401"/>
                        <a14:foregroundMark x1="70222" y1="37440" x2="70222" y2="37440"/>
                        <a14:foregroundMark x1="67111" y1="36594" x2="74667" y2="37802"/>
                        <a14:foregroundMark x1="51889" y1="36232" x2="44889" y2="43841"/>
                        <a14:foregroundMark x1="53444" y1="35990" x2="57333" y2="35870"/>
                        <a14:foregroundMark x1="62667" y1="72101" x2="62667" y2="72101"/>
                        <a14:foregroundMark x1="62556" y1="72585" x2="62556" y2="72585"/>
                        <a14:foregroundMark x1="61111" y1="72585" x2="61111" y2="72585"/>
                        <a14:foregroundMark x1="59222" y1="71739" x2="64000" y2="81280"/>
                        <a14:foregroundMark x1="60444" y1="77053" x2="63333" y2="67633"/>
                        <a14:foregroundMark x1="59667" y1="72101" x2="58222" y2="67029"/>
                        <a14:foregroundMark x1="37444" y1="91546" x2="37444" y2="91546"/>
                        <a14:foregroundMark x1="62222" y1="93357" x2="62222" y2="93357"/>
                        <a14:foregroundMark x1="79333" y1="94324" x2="79333" y2="94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368" y="2649355"/>
            <a:ext cx="4027722" cy="370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156BA6D-695A-4900-96C5-49BF0EDC9D53}"/>
              </a:ext>
            </a:extLst>
          </p:cNvPr>
          <p:cNvGrpSpPr/>
          <p:nvPr/>
        </p:nvGrpSpPr>
        <p:grpSpPr>
          <a:xfrm>
            <a:off x="500235" y="1020358"/>
            <a:ext cx="6709702" cy="3335162"/>
            <a:chOff x="456124" y="1020358"/>
            <a:chExt cx="6709702" cy="333516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293C25-AB8E-400B-8FE0-8F56ED00E4DC}"/>
                </a:ext>
              </a:extLst>
            </p:cNvPr>
            <p:cNvSpPr txBox="1"/>
            <p:nvPr/>
          </p:nvSpPr>
          <p:spPr>
            <a:xfrm>
              <a:off x="1638329" y="1554753"/>
              <a:ext cx="552749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Nếu Bin vẽ lên bàn như thế khiến bàn sẽ có nhiều vết xước, vết bẩn. 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16A63D-A88B-4411-8760-BD7788FD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3571" y1="27857" x2="33571" y2="27857"/>
                          <a14:foregroundMark x1="28714" y1="36429" x2="28714" y2="36429"/>
                          <a14:foregroundMark x1="27429" y1="44571" x2="27429" y2="44571"/>
                          <a14:foregroundMark x1="28714" y1="53571" x2="28714" y2="53571"/>
                          <a14:foregroundMark x1="41714" y1="23714" x2="41714" y2="23714"/>
                          <a14:foregroundMark x1="51000" y1="21714" x2="51000" y2="21714"/>
                          <a14:foregroundMark x1="59429" y1="25429" x2="59429" y2="25429"/>
                          <a14:foregroundMark x1="68429" y1="29000" x2="68429" y2="29000"/>
                          <a14:foregroundMark x1="72286" y1="37429" x2="72286" y2="37429"/>
                          <a14:foregroundMark x1="72857" y1="46286" x2="72857" y2="46286"/>
                          <a14:foregroundMark x1="70143" y1="54857" x2="70143" y2="54857"/>
                          <a14:foregroundMark x1="63429" y1="61286" x2="63429" y2="61286"/>
                          <a14:foregroundMark x1="58000" y1="65857" x2="58000" y2="65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10880" flipH="1">
              <a:off x="456124" y="1020358"/>
              <a:ext cx="1561672" cy="1561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994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EFF883-EBC9-67E5-BDF0-DBFC23AEEAEB}"/>
              </a:ext>
            </a:extLst>
          </p:cNvPr>
          <p:cNvGrpSpPr/>
          <p:nvPr/>
        </p:nvGrpSpPr>
        <p:grpSpPr>
          <a:xfrm>
            <a:off x="1396795" y="285041"/>
            <a:ext cx="9625099" cy="2196705"/>
            <a:chOff x="5814323" y="491558"/>
            <a:chExt cx="5879306" cy="3208711"/>
          </a:xfrm>
        </p:grpSpPr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EEC7BE3F-8B78-2B4A-8A8A-3726C794D79B}"/>
                </a:ext>
              </a:extLst>
            </p:cNvPr>
            <p:cNvGrpSpPr/>
            <p:nvPr/>
          </p:nvGrpSpPr>
          <p:grpSpPr>
            <a:xfrm>
              <a:off x="5814323" y="491558"/>
              <a:ext cx="5879306" cy="3208711"/>
              <a:chOff x="5610687" y="1031736"/>
              <a:chExt cx="5879306" cy="3980523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123BBDD-5649-6D67-D7EA-60DDB250A93B}"/>
                  </a:ext>
                </a:extLst>
              </p:cNvPr>
              <p:cNvSpPr/>
              <p:nvPr/>
            </p:nvSpPr>
            <p:spPr>
              <a:xfrm>
                <a:off x="5629164" y="1052246"/>
                <a:ext cx="5842103" cy="3941398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26627F5-884E-E43F-9D9A-B2269CB3716A}"/>
                  </a:ext>
                </a:extLst>
              </p:cNvPr>
              <p:cNvSpPr/>
              <p:nvPr/>
            </p:nvSpPr>
            <p:spPr>
              <a:xfrm>
                <a:off x="5761588" y="1298958"/>
                <a:ext cx="5583158" cy="3447730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31881FEF-A122-80D4-6D7F-5177CF1E6ACF}"/>
                  </a:ext>
                </a:extLst>
              </p:cNvPr>
              <p:cNvGrpSpPr/>
              <p:nvPr/>
            </p:nvGrpSpPr>
            <p:grpSpPr>
              <a:xfrm>
                <a:off x="5610687" y="1031736"/>
                <a:ext cx="5879306" cy="3980523"/>
                <a:chOff x="5610687" y="1031736"/>
                <a:chExt cx="5879306" cy="3980523"/>
              </a:xfrm>
              <a:solidFill>
                <a:srgbClr val="1A1A1A"/>
              </a:solidFill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74F6D51F-2E08-3371-CCFF-9510435FBFF5}"/>
                    </a:ext>
                  </a:extLst>
                </p:cNvPr>
                <p:cNvSpPr/>
                <p:nvPr/>
              </p:nvSpPr>
              <p:spPr>
                <a:xfrm>
                  <a:off x="6102666" y="1034125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5092DBE-FB15-742E-7034-A4EEAD532478}"/>
                    </a:ext>
                  </a:extLst>
                </p:cNvPr>
                <p:cNvSpPr/>
                <p:nvPr/>
              </p:nvSpPr>
              <p:spPr>
                <a:xfrm>
                  <a:off x="5610687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5042784-EB5A-3674-A2B2-A9B90FCFF14D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1C97B56-1147-61CA-C57A-C7752551E755}"/>
                    </a:ext>
                  </a:extLst>
                </p:cNvPr>
                <p:cNvSpPr/>
                <p:nvPr/>
              </p:nvSpPr>
              <p:spPr>
                <a:xfrm>
                  <a:off x="10244482" y="1291400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75E3522-2D1E-9EAB-46EE-8F0EE2447BA5}"/>
                    </a:ext>
                  </a:extLst>
                </p:cNvPr>
                <p:cNvSpPr/>
                <p:nvPr/>
              </p:nvSpPr>
              <p:spPr>
                <a:xfrm>
                  <a:off x="6562813" y="4260801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E57221F-5E00-9790-1CF4-18932A3B2CCF}"/>
                    </a:ext>
                  </a:extLst>
                </p:cNvPr>
                <p:cNvSpPr/>
                <p:nvPr/>
              </p:nvSpPr>
              <p:spPr>
                <a:xfrm>
                  <a:off x="5753265" y="1724319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5EFC21-C93E-07CB-FA73-167D57AEEA3D}"/>
                </a:ext>
              </a:extLst>
            </p:cNvPr>
            <p:cNvSpPr txBox="1"/>
            <p:nvPr/>
          </p:nvSpPr>
          <p:spPr>
            <a:xfrm>
              <a:off x="6046863" y="918361"/>
              <a:ext cx="5365718" cy="2292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Theo em, vì sao phải bảo vệ của công?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12DF60-7F97-DC84-5456-D4B9C56B5840}"/>
              </a:ext>
            </a:extLst>
          </p:cNvPr>
          <p:cNvGrpSpPr/>
          <p:nvPr/>
        </p:nvGrpSpPr>
        <p:grpSpPr>
          <a:xfrm flipH="1">
            <a:off x="866035" y="2786727"/>
            <a:ext cx="3324936" cy="3344133"/>
            <a:chOff x="8408633" y="1992570"/>
            <a:chExt cx="3507012" cy="3833036"/>
          </a:xfrm>
        </p:grpSpPr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A1EAEF4D-0765-E6B0-4FF7-8A0D284BAA67}"/>
                </a:ext>
              </a:extLst>
            </p:cNvPr>
            <p:cNvGrpSpPr/>
            <p:nvPr/>
          </p:nvGrpSpPr>
          <p:grpSpPr>
            <a:xfrm>
              <a:off x="8408633" y="1992570"/>
              <a:ext cx="3507012" cy="3821123"/>
              <a:chOff x="8408633" y="1992570"/>
              <a:chExt cx="3507012" cy="3821123"/>
            </a:xfrm>
          </p:grpSpPr>
          <p:grpSp>
            <p:nvGrpSpPr>
              <p:cNvPr id="35" name="Graphic 4">
                <a:extLst>
                  <a:ext uri="{FF2B5EF4-FFF2-40B4-BE49-F238E27FC236}">
                    <a16:creationId xmlns:a16="http://schemas.microsoft.com/office/drawing/2014/main" id="{5BCCE3A0-59CC-423E-20C4-D457C8F49DB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3424EC35-C6DC-6E5B-0F77-16AE69013370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4606D387-0499-9BC9-2941-FF988EC70F05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C43F244-16B8-CCC8-0185-BDBB46ED31E6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5C941A35-6071-F2C6-4F1D-5F7DD2565923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DBD7A08-7EDB-B252-3942-FBFD3573E079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121ABB0-1348-510F-B5DE-6550FC6882EF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3ABFC80C-CB42-F429-846B-64A3045AD967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77D7E949-13A1-B33C-F6BD-E779DFFF4058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5F695049-4372-35C9-2A40-2AD94EE315AC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A5B463-EDEC-117C-51C1-900E5FFE7C24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3F599AF-91C2-D3B0-EEBE-6852DE72AD83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0648DB3-F3D5-9E6C-35B2-6D882EC9D636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BD5E941-F761-4950-C787-E8C4B07E473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44A4E5F-AA0A-E0A0-E68B-F9280BBB2B66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7ACC25-0910-8ED3-73D4-94AFF995D8F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aphic 4">
                <a:extLst>
                  <a:ext uri="{FF2B5EF4-FFF2-40B4-BE49-F238E27FC236}">
                    <a16:creationId xmlns:a16="http://schemas.microsoft.com/office/drawing/2014/main" id="{2C81442A-256C-DA65-FCA4-C61C9D3832ED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68" name="Graphic 4">
                  <a:extLst>
                    <a:ext uri="{FF2B5EF4-FFF2-40B4-BE49-F238E27FC236}">
                      <a16:creationId xmlns:a16="http://schemas.microsoft.com/office/drawing/2014/main" id="{049C5448-4826-8F6C-6937-E59DA26BA7A0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B1D58C48-9726-E971-3440-5F2A43CB33CD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8B912B3B-9311-22F5-471A-B84115E66DC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467D8AE2-C6B5-A786-78EF-8FEB57194278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069D5967-C262-95B9-11FE-0A4A937E8F9E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C4AADE3F-C45C-4AD4-6E9C-E97F84C328DC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FC494580-156A-D952-155E-453481E4BE8C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2515782D-ECDC-E7DB-5795-64EAB617951B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18ADF895-BC65-5255-4158-A51F11E007CE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44EB5EC4-8154-FBE0-BB36-B7D7CA583E65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2D1D647F-0D77-E2FB-7374-578226607785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B1CED7F-1EA7-3FC3-2AF4-B1092BE9A2BC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62" name="Graphic 4">
                  <a:extLst>
                    <a:ext uri="{FF2B5EF4-FFF2-40B4-BE49-F238E27FC236}">
                      <a16:creationId xmlns:a16="http://schemas.microsoft.com/office/drawing/2014/main" id="{257A7EC9-1586-9C88-01BF-CDE6722136D0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127268A8-973E-A545-98A8-C3BECA0C8E8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9B1842E6-9570-4ABC-B0E2-F132AD17340E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" name="Graphic 4">
                  <a:extLst>
                    <a:ext uri="{FF2B5EF4-FFF2-40B4-BE49-F238E27FC236}">
                      <a16:creationId xmlns:a16="http://schemas.microsoft.com/office/drawing/2014/main" id="{F7425A5F-FC40-8DCC-6094-8BD387D1D5DF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B6DE97CA-2C7A-6C99-6F5B-412A04B258B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1BD806D9-5C06-8654-DE20-E56A88A2FD58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A979B42-28E1-A2FF-4E93-551987C938A1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3B078557-3F1B-572D-8418-9DB4EB4D79BB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41" name="Graphic 4">
                  <a:extLst>
                    <a:ext uri="{FF2B5EF4-FFF2-40B4-BE49-F238E27FC236}">
                      <a16:creationId xmlns:a16="http://schemas.microsoft.com/office/drawing/2014/main" id="{00398BF3-C2AE-46DA-B109-EF8F7708AD9B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56" name="Picture 155">
                    <a:extLst>
                      <a:ext uri="{FF2B5EF4-FFF2-40B4-BE49-F238E27FC236}">
                        <a16:creationId xmlns:a16="http://schemas.microsoft.com/office/drawing/2014/main" id="{E2D9EB25-CA8C-BE94-EF93-A0C25B9686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57" name="Graphic 4">
                    <a:extLst>
                      <a:ext uri="{FF2B5EF4-FFF2-40B4-BE49-F238E27FC236}">
                        <a16:creationId xmlns:a16="http://schemas.microsoft.com/office/drawing/2014/main" id="{2A2B0B29-021A-2FC4-EF82-87715F8ADA30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71F60D04-7AB9-ED39-6C25-AF49CDF04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0C9AB6F3-6376-AEFC-0A32-1C5A59931A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C6AF0C60-D783-0FBD-B496-C503A162C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287CA740-B2B8-6FBB-4B50-9FB3BCF22A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2" name="Graphic 4">
                  <a:extLst>
                    <a:ext uri="{FF2B5EF4-FFF2-40B4-BE49-F238E27FC236}">
                      <a16:creationId xmlns:a16="http://schemas.microsoft.com/office/drawing/2014/main" id="{DCCC6D16-F7DE-C12E-2371-956831E4378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9526FB45-6C6B-49C8-CF12-9F3AF0C2B5F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3" name="Graphic 4">
                    <a:extLst>
                      <a:ext uri="{FF2B5EF4-FFF2-40B4-BE49-F238E27FC236}">
                        <a16:creationId xmlns:a16="http://schemas.microsoft.com/office/drawing/2014/main" id="{508E3102-D60A-5D79-09DF-309C9A5AF7A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D78B3743-4FA7-51BD-E0D7-15BD05B17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64DB102E-C10D-1F35-495D-B43110E11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3" name="Graphic 4">
                  <a:extLst>
                    <a:ext uri="{FF2B5EF4-FFF2-40B4-BE49-F238E27FC236}">
                      <a16:creationId xmlns:a16="http://schemas.microsoft.com/office/drawing/2014/main" id="{046B5E9F-AD96-91D4-CF7C-94CF068295E7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98B961-BE6E-3A77-B993-D5C54B367204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9" name="Graphic 4">
                    <a:extLst>
                      <a:ext uri="{FF2B5EF4-FFF2-40B4-BE49-F238E27FC236}">
                        <a16:creationId xmlns:a16="http://schemas.microsoft.com/office/drawing/2014/main" id="{15250B30-895D-7A81-1A7D-13D39716244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0624494D-12A4-8FDD-D64C-A76F8C302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BBB5A3FA-C65B-9677-B082-68ECE2B32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E57FBC14-BAB5-E8F2-2B85-D1DD6775BFCD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" name="Graphic 4">
                  <a:extLst>
                    <a:ext uri="{FF2B5EF4-FFF2-40B4-BE49-F238E27FC236}">
                      <a16:creationId xmlns:a16="http://schemas.microsoft.com/office/drawing/2014/main" id="{5790A9CB-4320-C656-2BA3-E9E8484CE27C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1BB2ED4C-F58D-115F-6A82-9C46FB6D3F2B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30A9F7D1-95AE-0566-4278-F47BEE7F3A6C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9FB99E1-7F46-23BF-6F43-39771A18BEF5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A01D6F3-89B4-33D3-A0D8-8168E3AE3DED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007296F-806E-2848-B436-C8F6726496F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9C037C8-8222-7154-4BDE-A3903C4043D8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3B6EB07-50F5-56A7-C40C-AE249AA0B69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68F42A9-0467-1BBA-C544-BB6AA61840E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B0A44D2-E1BE-F7C3-2518-C44C3D8FA7D5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88CB5E0-B499-71BA-7A0B-9D3612D5354F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358A658-D8A0-A805-7A9C-B7EE3159A49C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69C8F00-0935-861C-2F6F-9085E535AABC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F19B0E7-3CF0-CC1C-7188-F4EE79DC5816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7" name="Graphic 4">
                <a:extLst>
                  <a:ext uri="{FF2B5EF4-FFF2-40B4-BE49-F238E27FC236}">
                    <a16:creationId xmlns:a16="http://schemas.microsoft.com/office/drawing/2014/main" id="{1BAD571E-B482-CAE3-4045-AEDFABAD60CF}"/>
                  </a:ext>
                </a:extLst>
              </p:cNvPr>
              <p:cNvGrpSpPr/>
              <p:nvPr/>
            </p:nvGrpSpPr>
            <p:grpSpPr>
              <a:xfrm>
                <a:off x="10360082" y="4436934"/>
                <a:ext cx="1039456" cy="1060210"/>
                <a:chOff x="10360082" y="4436934"/>
                <a:chExt cx="1039456" cy="1060210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D8069A4C-252D-5A17-B3DD-B0D02B8DD8AE}"/>
                    </a:ext>
                  </a:extLst>
                </p:cNvPr>
                <p:cNvSpPr/>
                <p:nvPr/>
              </p:nvSpPr>
              <p:spPr>
                <a:xfrm rot="19821362">
                  <a:off x="10527983" y="4634421"/>
                  <a:ext cx="689979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A0997B28-05A1-CFDD-B50F-63AECA29A893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8B65242C-5AC5-886F-AC20-905BAC4EA5A5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D028A4E-52C9-5E9F-0673-44D922CCD986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" name="Graphic 4">
                <a:extLst>
                  <a:ext uri="{FF2B5EF4-FFF2-40B4-BE49-F238E27FC236}">
                    <a16:creationId xmlns:a16="http://schemas.microsoft.com/office/drawing/2014/main" id="{B25DAC1B-CF8F-FDD0-2E2C-B2FAA36EAB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29" name="Graphic 4">
                  <a:extLst>
                    <a:ext uri="{FF2B5EF4-FFF2-40B4-BE49-F238E27FC236}">
                      <a16:creationId xmlns:a16="http://schemas.microsoft.com/office/drawing/2014/main" id="{FB988153-D12D-2293-DDF8-54EFDD5D93C2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71D7B2F1-23B5-CDBC-5B06-FE03C3E4CF36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F032BD2C-1D92-933A-B227-69F14A03F842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C61D4C55-997D-6804-7E70-BFBB2717AC1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39D6379-AED3-2E89-803D-3B91F5E0925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0D70BAF-9558-DC8E-AAF3-478012CD55D7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F560834-E9EC-D3EC-0EC7-8008AF51E33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BD1A33-4522-B472-A9F3-FE09EF7BAB9B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1CDF3CF-3A6F-1C18-36DF-4966C7850DAC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1A0B1A1-79F1-1C25-49F4-4A13DE969CA4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007008-A7B1-4DA3-B7AF-A3C76F9D1F92}"/>
              </a:ext>
            </a:extLst>
          </p:cNvPr>
          <p:cNvGrpSpPr/>
          <p:nvPr/>
        </p:nvGrpSpPr>
        <p:grpSpPr>
          <a:xfrm>
            <a:off x="4414652" y="2896666"/>
            <a:ext cx="6884276" cy="2944428"/>
            <a:chOff x="4516227" y="3122799"/>
            <a:chExt cx="6884276" cy="2944428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E3881914-05E5-4E79-A995-4F07604A3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54" y="3122799"/>
              <a:ext cx="3049749" cy="2944428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3BD2F5A-C158-4525-B9BC-9892B2C92683}"/>
                </a:ext>
              </a:extLst>
            </p:cNvPr>
            <p:cNvSpPr txBox="1"/>
            <p:nvPr/>
          </p:nvSpPr>
          <p:spPr>
            <a:xfrm>
              <a:off x="4516227" y="3551315"/>
              <a:ext cx="39811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Thảo luận nhóm đôi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16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Park scene with blank wooden board in oval shape with kids doodle cartoon  character 2593890 Vector Art at Vecteezy">
            <a:extLst>
              <a:ext uri="{FF2B5EF4-FFF2-40B4-BE49-F238E27FC236}">
                <a16:creationId xmlns:a16="http://schemas.microsoft.com/office/drawing/2014/main" id="{D205E809-1415-5FED-F72B-A89BFB241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" r="-1055" b="3801"/>
          <a:stretch/>
        </p:blipFill>
        <p:spPr bwMode="auto">
          <a:xfrm>
            <a:off x="0" y="0"/>
            <a:ext cx="12319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D3E820-CBCB-A59F-5311-D930F9F1BDB1}"/>
              </a:ext>
            </a:extLst>
          </p:cNvPr>
          <p:cNvSpPr txBox="1"/>
          <p:nvPr/>
        </p:nvSpPr>
        <p:spPr>
          <a:xfrm>
            <a:off x="3056976" y="2054831"/>
            <a:ext cx="51726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0070C0"/>
                </a:solidFill>
                <a:latin typeface="#9Slide05 SVNClementine" panose="020F0502020204030203" pitchFamily="34" charset="0"/>
              </a:rPr>
              <a:t>Chia sẻ trước lớp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7.40741E-7 L -6.25E-7 -0.07222 " pathEditMode="relative" rAng="0" ptsTypes="AA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EFF883-EBC9-67E5-BDF0-DBFC23AEEAEB}"/>
              </a:ext>
            </a:extLst>
          </p:cNvPr>
          <p:cNvGrpSpPr/>
          <p:nvPr/>
        </p:nvGrpSpPr>
        <p:grpSpPr>
          <a:xfrm>
            <a:off x="289746" y="1520542"/>
            <a:ext cx="10953670" cy="5052582"/>
            <a:chOff x="5814324" y="491558"/>
            <a:chExt cx="5879305" cy="3263528"/>
          </a:xfrm>
        </p:grpSpPr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EEC7BE3F-8B78-2B4A-8A8A-3726C794D79B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123BBDD-5649-6D67-D7EA-60DDB250A93B}"/>
                  </a:ext>
                </a:extLst>
              </p:cNvPr>
              <p:cNvSpPr/>
              <p:nvPr/>
            </p:nvSpPr>
            <p:spPr>
              <a:xfrm>
                <a:off x="5629163" y="1052246"/>
                <a:ext cx="5842103" cy="3941398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26627F5-884E-E43F-9D9A-B2269CB3716A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31881FEF-A122-80D4-6D7F-5177CF1E6ACF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74F6D51F-2E08-3371-CCFF-9510435FBFF5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5092DBE-FB15-742E-7034-A4EEAD53247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5042784-EB5A-3674-A2B2-A9B90FCFF14D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1C97B56-1147-61CA-C57A-C7752551E755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75E3522-2D1E-9EAB-46EE-8F0EE2447BA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E57221F-5E00-9790-1CF4-18932A3B2CC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5EFC21-C93E-07CB-FA73-167D57AEEA3D}"/>
                </a:ext>
              </a:extLst>
            </p:cNvPr>
            <p:cNvSpPr txBox="1"/>
            <p:nvPr/>
          </p:nvSpPr>
          <p:spPr>
            <a:xfrm>
              <a:off x="6229913" y="832773"/>
              <a:ext cx="4921783" cy="2922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(Body)"/>
                  <a:ea typeface="Segoe UI" panose="020B0502040204020203" pitchFamily="34" charset="0"/>
                  <a:cs typeface="Calibri" panose="020F0502020204030204" pitchFamily="34" charset="0"/>
                </a:rPr>
                <a:t>	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Segoe UI" panose="020B0502040204020203" pitchFamily="34" charset="0"/>
                  <a:cs typeface="Calibri" panose="020F0502020204030204" pitchFamily="34" charset="0"/>
                </a:rPr>
                <a:t>Chúng ta cần phải bảo vệ của công là vì: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(Body)"/>
                  <a:ea typeface="Segoe UI" panose="020B0502040204020203" pitchFamily="34" charset="0"/>
                  <a:cs typeface="Calibri" panose="020F0502020204030204" pitchFamily="34" charset="0"/>
                </a:rPr>
                <a:t>– Của công đem lại lợi ích không chỉ cho ta mà còn cho người khác.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(Body)"/>
                  <a:ea typeface="Segoe UI" panose="020B0502040204020203" pitchFamily="34" charset="0"/>
                  <a:cs typeface="Calibri" panose="020F0502020204030204" pitchFamily="34" charset="0"/>
                </a:rPr>
                <a:t>– Bảo vệ của công giúp tài sản chung được bền lâu.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(Body)"/>
                  <a:ea typeface="Segoe UI" panose="020B0502040204020203" pitchFamily="34" charset="0"/>
                  <a:cs typeface="Calibri" panose="020F0502020204030204" pitchFamily="34" charset="0"/>
                </a:rPr>
                <a:t>– Bảo vệ của công giúp em biết trân quý những của cải vật chất do con người làm ra.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(Body)"/>
                  <a:ea typeface="Segoe UI" panose="020B0502040204020203" pitchFamily="34" charset="0"/>
                  <a:cs typeface="Calibri" panose="020F0502020204030204" pitchFamily="34" charset="0"/>
                </a:rPr>
                <a:t>– Bảo vệ của công giúp em rèn luyện cho mình đức tính tiết kiệm.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Segoe UI" panose="020B050204020402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12DF60-7F97-DC84-5456-D4B9C56B5840}"/>
              </a:ext>
            </a:extLst>
          </p:cNvPr>
          <p:cNvGrpSpPr/>
          <p:nvPr/>
        </p:nvGrpSpPr>
        <p:grpSpPr>
          <a:xfrm>
            <a:off x="9576796" y="4132465"/>
            <a:ext cx="2627145" cy="2786316"/>
            <a:chOff x="8408633" y="1992570"/>
            <a:chExt cx="3507012" cy="3833036"/>
          </a:xfrm>
        </p:grpSpPr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A1EAEF4D-0765-E6B0-4FF7-8A0D284BAA67}"/>
                </a:ext>
              </a:extLst>
            </p:cNvPr>
            <p:cNvGrpSpPr/>
            <p:nvPr/>
          </p:nvGrpSpPr>
          <p:grpSpPr>
            <a:xfrm>
              <a:off x="8408633" y="1992570"/>
              <a:ext cx="3507012" cy="3821123"/>
              <a:chOff x="8408633" y="1992570"/>
              <a:chExt cx="3507012" cy="3821123"/>
            </a:xfrm>
          </p:grpSpPr>
          <p:grpSp>
            <p:nvGrpSpPr>
              <p:cNvPr id="35" name="Graphic 4">
                <a:extLst>
                  <a:ext uri="{FF2B5EF4-FFF2-40B4-BE49-F238E27FC236}">
                    <a16:creationId xmlns:a16="http://schemas.microsoft.com/office/drawing/2014/main" id="{5BCCE3A0-59CC-423E-20C4-D457C8F49DB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3424EC35-C6DC-6E5B-0F77-16AE69013370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4606D387-0499-9BC9-2941-FF988EC70F05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C43F244-16B8-CCC8-0185-BDBB46ED31E6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5C941A35-6071-F2C6-4F1D-5F7DD2565923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DBD7A08-7EDB-B252-3942-FBFD3573E079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121ABB0-1348-510F-B5DE-6550FC6882EF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3ABFC80C-CB42-F429-846B-64A3045AD967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77D7E949-13A1-B33C-F6BD-E779DFFF4058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5F695049-4372-35C9-2A40-2AD94EE315AC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A5B463-EDEC-117C-51C1-900E5FFE7C24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3F599AF-91C2-D3B0-EEBE-6852DE72AD83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0648DB3-F3D5-9E6C-35B2-6D882EC9D636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BD5E941-F761-4950-C787-E8C4B07E473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44A4E5F-AA0A-E0A0-E68B-F9280BBB2B66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7ACC25-0910-8ED3-73D4-94AFF995D8F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aphic 4">
                <a:extLst>
                  <a:ext uri="{FF2B5EF4-FFF2-40B4-BE49-F238E27FC236}">
                    <a16:creationId xmlns:a16="http://schemas.microsoft.com/office/drawing/2014/main" id="{2C81442A-256C-DA65-FCA4-C61C9D3832ED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68" name="Graphic 4">
                  <a:extLst>
                    <a:ext uri="{FF2B5EF4-FFF2-40B4-BE49-F238E27FC236}">
                      <a16:creationId xmlns:a16="http://schemas.microsoft.com/office/drawing/2014/main" id="{049C5448-4826-8F6C-6937-E59DA26BA7A0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B1D58C48-9726-E971-3440-5F2A43CB33CD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8B912B3B-9311-22F5-471A-B84115E66DC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467D8AE2-C6B5-A786-78EF-8FEB57194278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069D5967-C262-95B9-11FE-0A4A937E8F9E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C4AADE3F-C45C-4AD4-6E9C-E97F84C328DC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FC494580-156A-D952-155E-453481E4BE8C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2515782D-ECDC-E7DB-5795-64EAB617951B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18ADF895-BC65-5255-4158-A51F11E007CE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44EB5EC4-8154-FBE0-BB36-B7D7CA583E65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2D1D647F-0D77-E2FB-7374-578226607785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B1CED7F-1EA7-3FC3-2AF4-B1092BE9A2BC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62" name="Graphic 4">
                  <a:extLst>
                    <a:ext uri="{FF2B5EF4-FFF2-40B4-BE49-F238E27FC236}">
                      <a16:creationId xmlns:a16="http://schemas.microsoft.com/office/drawing/2014/main" id="{257A7EC9-1586-9C88-01BF-CDE6722136D0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127268A8-973E-A545-98A8-C3BECA0C8E8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9B1842E6-9570-4ABC-B0E2-F132AD17340E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" name="Graphic 4">
                  <a:extLst>
                    <a:ext uri="{FF2B5EF4-FFF2-40B4-BE49-F238E27FC236}">
                      <a16:creationId xmlns:a16="http://schemas.microsoft.com/office/drawing/2014/main" id="{F7425A5F-FC40-8DCC-6094-8BD387D1D5DF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B6DE97CA-2C7A-6C99-6F5B-412A04B258B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1BD806D9-5C06-8654-DE20-E56A88A2FD58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A979B42-28E1-A2FF-4E93-551987C938A1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3B078557-3F1B-572D-8418-9DB4EB4D79BB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41" name="Graphic 4">
                  <a:extLst>
                    <a:ext uri="{FF2B5EF4-FFF2-40B4-BE49-F238E27FC236}">
                      <a16:creationId xmlns:a16="http://schemas.microsoft.com/office/drawing/2014/main" id="{00398BF3-C2AE-46DA-B109-EF8F7708AD9B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56" name="Picture 155">
                    <a:extLst>
                      <a:ext uri="{FF2B5EF4-FFF2-40B4-BE49-F238E27FC236}">
                        <a16:creationId xmlns:a16="http://schemas.microsoft.com/office/drawing/2014/main" id="{E2D9EB25-CA8C-BE94-EF93-A0C25B9686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57" name="Graphic 4">
                    <a:extLst>
                      <a:ext uri="{FF2B5EF4-FFF2-40B4-BE49-F238E27FC236}">
                        <a16:creationId xmlns:a16="http://schemas.microsoft.com/office/drawing/2014/main" id="{2A2B0B29-021A-2FC4-EF82-87715F8ADA30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71F60D04-7AB9-ED39-6C25-AF49CDF04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0C9AB6F3-6376-AEFC-0A32-1C5A59931A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C6AF0C60-D783-0FBD-B496-C503A162C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287CA740-B2B8-6FBB-4B50-9FB3BCF22A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2" name="Graphic 4">
                  <a:extLst>
                    <a:ext uri="{FF2B5EF4-FFF2-40B4-BE49-F238E27FC236}">
                      <a16:creationId xmlns:a16="http://schemas.microsoft.com/office/drawing/2014/main" id="{DCCC6D16-F7DE-C12E-2371-956831E4378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9526FB45-6C6B-49C8-CF12-9F3AF0C2B5F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3" name="Graphic 4">
                    <a:extLst>
                      <a:ext uri="{FF2B5EF4-FFF2-40B4-BE49-F238E27FC236}">
                        <a16:creationId xmlns:a16="http://schemas.microsoft.com/office/drawing/2014/main" id="{508E3102-D60A-5D79-09DF-309C9A5AF7A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D78B3743-4FA7-51BD-E0D7-15BD05B17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64DB102E-C10D-1F35-495D-B43110E11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3" name="Graphic 4">
                  <a:extLst>
                    <a:ext uri="{FF2B5EF4-FFF2-40B4-BE49-F238E27FC236}">
                      <a16:creationId xmlns:a16="http://schemas.microsoft.com/office/drawing/2014/main" id="{046B5E9F-AD96-91D4-CF7C-94CF068295E7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98B961-BE6E-3A77-B993-D5C54B367204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9" name="Graphic 4">
                    <a:extLst>
                      <a:ext uri="{FF2B5EF4-FFF2-40B4-BE49-F238E27FC236}">
                        <a16:creationId xmlns:a16="http://schemas.microsoft.com/office/drawing/2014/main" id="{15250B30-895D-7A81-1A7D-13D39716244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0624494D-12A4-8FDD-D64C-A76F8C302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BBB5A3FA-C65B-9677-B082-68ECE2B32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E57FBC14-BAB5-E8F2-2B85-D1DD6775BFCD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" name="Graphic 4">
                  <a:extLst>
                    <a:ext uri="{FF2B5EF4-FFF2-40B4-BE49-F238E27FC236}">
                      <a16:creationId xmlns:a16="http://schemas.microsoft.com/office/drawing/2014/main" id="{5790A9CB-4320-C656-2BA3-E9E8484CE27C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1BB2ED4C-F58D-115F-6A82-9C46FB6D3F2B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30A9F7D1-95AE-0566-4278-F47BEE7F3A6C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9FB99E1-7F46-23BF-6F43-39771A18BEF5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A01D6F3-89B4-33D3-A0D8-8168E3AE3DED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007296F-806E-2848-B436-C8F6726496F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9C037C8-8222-7154-4BDE-A3903C4043D8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3B6EB07-50F5-56A7-C40C-AE249AA0B69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68F42A9-0467-1BBA-C544-BB6AA61840E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B0A44D2-E1BE-F7C3-2518-C44C3D8FA7D5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88CB5E0-B499-71BA-7A0B-9D3612D5354F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358A658-D8A0-A805-7A9C-B7EE3159A49C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69C8F00-0935-861C-2F6F-9085E535AABC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F19B0E7-3CF0-CC1C-7188-F4EE79DC5816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7" name="Graphic 4">
                <a:extLst>
                  <a:ext uri="{FF2B5EF4-FFF2-40B4-BE49-F238E27FC236}">
                    <a16:creationId xmlns:a16="http://schemas.microsoft.com/office/drawing/2014/main" id="{1BAD571E-B482-CAE3-4045-AEDFABAD60CF}"/>
                  </a:ext>
                </a:extLst>
              </p:cNvPr>
              <p:cNvGrpSpPr/>
              <p:nvPr/>
            </p:nvGrpSpPr>
            <p:grpSpPr>
              <a:xfrm>
                <a:off x="10360082" y="4436934"/>
                <a:ext cx="1039456" cy="1060210"/>
                <a:chOff x="10360082" y="4436934"/>
                <a:chExt cx="1039456" cy="1060210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D8069A4C-252D-5A17-B3DD-B0D02B8DD8AE}"/>
                    </a:ext>
                  </a:extLst>
                </p:cNvPr>
                <p:cNvSpPr/>
                <p:nvPr/>
              </p:nvSpPr>
              <p:spPr>
                <a:xfrm rot="19821362">
                  <a:off x="10527983" y="4634421"/>
                  <a:ext cx="689979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A0997B28-05A1-CFDD-B50F-63AECA29A893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8B65242C-5AC5-886F-AC20-905BAC4EA5A5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D028A4E-52C9-5E9F-0673-44D922CCD986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" name="Graphic 4">
                <a:extLst>
                  <a:ext uri="{FF2B5EF4-FFF2-40B4-BE49-F238E27FC236}">
                    <a16:creationId xmlns:a16="http://schemas.microsoft.com/office/drawing/2014/main" id="{B25DAC1B-CF8F-FDD0-2E2C-B2FAA36EAB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29" name="Graphic 4">
                  <a:extLst>
                    <a:ext uri="{FF2B5EF4-FFF2-40B4-BE49-F238E27FC236}">
                      <a16:creationId xmlns:a16="http://schemas.microsoft.com/office/drawing/2014/main" id="{FB988153-D12D-2293-DDF8-54EFDD5D93C2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71D7B2F1-23B5-CDBC-5B06-FE03C3E4CF36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F032BD2C-1D92-933A-B227-69F14A03F842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C61D4C55-997D-6804-7E70-BFBB2717AC1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39D6379-AED3-2E89-803D-3B91F5E0925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0D70BAF-9558-DC8E-AAF3-478012CD55D7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F560834-E9EC-D3EC-0EC7-8008AF51E33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BD1A33-4522-B472-A9F3-FE09EF7BAB9B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1CDF3CF-3A6F-1C18-36DF-4966C7850DAC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1A0B1A1-79F1-1C25-49F4-4A13DE969CA4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组合 15">
            <a:extLst>
              <a:ext uri="{FF2B5EF4-FFF2-40B4-BE49-F238E27FC236}">
                <a16:creationId xmlns:a16="http://schemas.microsoft.com/office/drawing/2014/main" id="{701BA91B-714C-D9C2-6860-2AE2F750E39B}"/>
              </a:ext>
            </a:extLst>
          </p:cNvPr>
          <p:cNvGrpSpPr/>
          <p:nvPr/>
        </p:nvGrpSpPr>
        <p:grpSpPr>
          <a:xfrm rot="1359389">
            <a:off x="9527373" y="140396"/>
            <a:ext cx="1827856" cy="1765542"/>
            <a:chOff x="10101876" y="4297860"/>
            <a:chExt cx="1826037" cy="1763786"/>
          </a:xfrm>
        </p:grpSpPr>
        <p:sp>
          <p:nvSpPr>
            <p:cNvPr id="193" name="Freeform 26">
              <a:extLst>
                <a:ext uri="{FF2B5EF4-FFF2-40B4-BE49-F238E27FC236}">
                  <a16:creationId xmlns:a16="http://schemas.microsoft.com/office/drawing/2014/main" id="{7B49D44C-0EAD-5C5F-B560-693706045E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27">
              <a:extLst>
                <a:ext uri="{FF2B5EF4-FFF2-40B4-BE49-F238E27FC236}">
                  <a16:creationId xmlns:a16="http://schemas.microsoft.com/office/drawing/2014/main" id="{752F368F-8623-9A85-BAB4-74C02D3A1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18">
              <a:extLst>
                <a:ext uri="{FF2B5EF4-FFF2-40B4-BE49-F238E27FC236}">
                  <a16:creationId xmlns:a16="http://schemas.microsoft.com/office/drawing/2014/main" id="{1B80A577-A989-5C65-5145-DADCD8AF8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19">
              <a:extLst>
                <a:ext uri="{FF2B5EF4-FFF2-40B4-BE49-F238E27FC236}">
                  <a16:creationId xmlns:a16="http://schemas.microsoft.com/office/drawing/2014/main" id="{FF6A82EE-4DFD-331B-1F28-3D1535478E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20">
              <a:extLst>
                <a:ext uri="{FF2B5EF4-FFF2-40B4-BE49-F238E27FC236}">
                  <a16:creationId xmlns:a16="http://schemas.microsoft.com/office/drawing/2014/main" id="{7DE76644-ECFC-F386-6E91-0F3F9EDD3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21">
              <a:extLst>
                <a:ext uri="{FF2B5EF4-FFF2-40B4-BE49-F238E27FC236}">
                  <a16:creationId xmlns:a16="http://schemas.microsoft.com/office/drawing/2014/main" id="{5FC95C26-CD78-7F99-20C5-AB3C551F4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9" name="图片 22">
            <a:extLst>
              <a:ext uri="{FF2B5EF4-FFF2-40B4-BE49-F238E27FC236}">
                <a16:creationId xmlns:a16="http://schemas.microsoft.com/office/drawing/2014/main" id="{EB13CFD9-FA42-289C-6081-4C0784D25D0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3240" y="170515"/>
            <a:ext cx="646843" cy="457729"/>
          </a:xfrm>
          <a:prstGeom prst="rect">
            <a:avLst/>
          </a:prstGeom>
        </p:spPr>
      </p:pic>
      <p:grpSp>
        <p:nvGrpSpPr>
          <p:cNvPr id="200" name="组合 23">
            <a:extLst>
              <a:ext uri="{FF2B5EF4-FFF2-40B4-BE49-F238E27FC236}">
                <a16:creationId xmlns:a16="http://schemas.microsoft.com/office/drawing/2014/main" id="{4F8062AA-D285-E178-0D0C-6CB9F27E4A65}"/>
              </a:ext>
            </a:extLst>
          </p:cNvPr>
          <p:cNvGrpSpPr/>
          <p:nvPr/>
        </p:nvGrpSpPr>
        <p:grpSpPr>
          <a:xfrm rot="1211024">
            <a:off x="11107461" y="1437521"/>
            <a:ext cx="608732" cy="866270"/>
            <a:chOff x="10766636" y="3941730"/>
            <a:chExt cx="1047922" cy="1352954"/>
          </a:xfrm>
        </p:grpSpPr>
        <p:sp>
          <p:nvSpPr>
            <p:cNvPr id="201" name="Freeform 108">
              <a:extLst>
                <a:ext uri="{FF2B5EF4-FFF2-40B4-BE49-F238E27FC236}">
                  <a16:creationId xmlns:a16="http://schemas.microsoft.com/office/drawing/2014/main" id="{D14CA41E-E1AF-19ED-A249-6F0010ED4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2" name="Freeform 109">
              <a:extLst>
                <a:ext uri="{FF2B5EF4-FFF2-40B4-BE49-F238E27FC236}">
                  <a16:creationId xmlns:a16="http://schemas.microsoft.com/office/drawing/2014/main" id="{AF59E23B-1F2B-7220-789D-0EB2B20945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3" name="Freeform 110">
              <a:extLst>
                <a:ext uri="{FF2B5EF4-FFF2-40B4-BE49-F238E27FC236}">
                  <a16:creationId xmlns:a16="http://schemas.microsoft.com/office/drawing/2014/main" id="{31486407-A5C5-28DB-73C4-7924DE0DC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4" name="Freeform 111">
              <a:extLst>
                <a:ext uri="{FF2B5EF4-FFF2-40B4-BE49-F238E27FC236}">
                  <a16:creationId xmlns:a16="http://schemas.microsoft.com/office/drawing/2014/main" id="{4F1275F9-E68E-021C-F4A6-D4CAF334A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" name="Freeform 112">
              <a:extLst>
                <a:ext uri="{FF2B5EF4-FFF2-40B4-BE49-F238E27FC236}">
                  <a16:creationId xmlns:a16="http://schemas.microsoft.com/office/drawing/2014/main" id="{A1CB81B2-73BA-289F-1E3A-F2BE92733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" name="Freeform 113">
              <a:extLst>
                <a:ext uri="{FF2B5EF4-FFF2-40B4-BE49-F238E27FC236}">
                  <a16:creationId xmlns:a16="http://schemas.microsoft.com/office/drawing/2014/main" id="{6CF00FE2-27F1-B06A-D726-2F64A73F0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0A95F1-ED1C-DBEF-CDF6-CFD4AA6CA88C}"/>
              </a:ext>
            </a:extLst>
          </p:cNvPr>
          <p:cNvGrpSpPr/>
          <p:nvPr/>
        </p:nvGrpSpPr>
        <p:grpSpPr>
          <a:xfrm>
            <a:off x="3639463" y="17593"/>
            <a:ext cx="3276164" cy="1898311"/>
            <a:chOff x="590848" y="-357494"/>
            <a:chExt cx="3682101" cy="2019227"/>
          </a:xfrm>
        </p:grpSpPr>
        <p:pic>
          <p:nvPicPr>
            <p:cNvPr id="4" name="Picture 4" descr="Rabbit Cartoon, Animal, Mammal, White Transparent Png – Pngset.com">
              <a:extLst>
                <a:ext uri="{FF2B5EF4-FFF2-40B4-BE49-F238E27FC236}">
                  <a16:creationId xmlns:a16="http://schemas.microsoft.com/office/drawing/2014/main" id="{334EA757-7E7F-97E5-D45A-83D43A2F8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16" b="94184" l="3400" r="93700">
                          <a14:foregroundMark x1="40900" y1="57041" x2="47300" y2="75102"/>
                          <a14:foregroundMark x1="49200" y1="40102" x2="64700" y2="81224"/>
                          <a14:foregroundMark x1="58800" y1="31122" x2="71100" y2="77755"/>
                          <a14:foregroundMark x1="71100" y1="77755" x2="71100" y2="77755"/>
                          <a14:foregroundMark x1="60900" y1="36122" x2="89300" y2="70102"/>
                          <a14:foregroundMark x1="89300" y1="70102" x2="89500" y2="70102"/>
                          <a14:foregroundMark x1="46900" y1="42041" x2="25500" y2="75306"/>
                          <a14:foregroundMark x1="25500" y1="75306" x2="26200" y2="77551"/>
                          <a14:foregroundMark x1="37100" y1="47041" x2="31500" y2="52245"/>
                          <a14:foregroundMark x1="31500" y1="52245" x2="24900" y2="74184"/>
                          <a14:foregroundMark x1="24900" y1="74184" x2="27800" y2="81122"/>
                          <a14:foregroundMark x1="35600" y1="33163" x2="36700" y2="83878"/>
                          <a14:foregroundMark x1="33500" y1="40510" x2="30100" y2="87245"/>
                          <a14:foregroundMark x1="30100" y1="87245" x2="30500" y2="88061"/>
                          <a14:foregroundMark x1="19000" y1="50102" x2="30300" y2="91122"/>
                          <a14:foregroundMark x1="30300" y1="91122" x2="30300" y2="91122"/>
                          <a14:foregroundMark x1="10800" y1="60000" x2="14100" y2="88163"/>
                          <a14:foregroundMark x1="14100" y1="88163" x2="15400" y2="89490"/>
                          <a14:foregroundMark x1="9700" y1="76429" x2="9400" y2="93571"/>
                          <a14:foregroundMark x1="9400" y1="93571" x2="10000" y2="94184"/>
                          <a14:foregroundMark x1="93700" y1="63776" x2="93700" y2="75408"/>
                          <a14:foregroundMark x1="68600" y1="34898" x2="68600" y2="34898"/>
                          <a14:foregroundMark x1="69100" y1="29694" x2="69100" y2="49184"/>
                          <a14:foregroundMark x1="66500" y1="36837" x2="30700" y2="38367"/>
                          <a14:foregroundMark x1="51500" y1="37551" x2="35800" y2="37347"/>
                          <a14:foregroundMark x1="41600" y1="27347" x2="28200" y2="43776"/>
                          <a14:foregroundMark x1="28200" y1="43776" x2="28100" y2="44694"/>
                          <a14:foregroundMark x1="11200" y1="38980" x2="8200" y2="43980"/>
                          <a14:foregroundMark x1="3700" y1="46020" x2="3700" y2="46020"/>
                          <a14:foregroundMark x1="3700" y1="46020" x2="3700" y2="46020"/>
                          <a14:foregroundMark x1="6400" y1="39694" x2="6400" y2="39694"/>
                          <a14:foregroundMark x1="3700" y1="46939" x2="3700" y2="46939"/>
                          <a14:foregroundMark x1="3400" y1="49490" x2="3400" y2="49490"/>
                          <a14:foregroundMark x1="43700" y1="20510" x2="58600" y2="39184"/>
                          <a14:foregroundMark x1="60900" y1="30714" x2="60500" y2="35714"/>
                          <a14:foregroundMark x1="61000" y1="18980" x2="69900" y2="41122"/>
                          <a14:foregroundMark x1="38800" y1="5816" x2="39000" y2="7653"/>
                          <a14:foregroundMark x1="62900" y1="6122" x2="62900" y2="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143" y="-357494"/>
              <a:ext cx="2826912" cy="2019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2BB3EB-B4D8-0614-E746-4675EABCA840}"/>
                </a:ext>
              </a:extLst>
            </p:cNvPr>
            <p:cNvSpPr txBox="1"/>
            <p:nvPr/>
          </p:nvSpPr>
          <p:spPr>
            <a:xfrm>
              <a:off x="590848" y="698795"/>
              <a:ext cx="3682101" cy="81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luận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73D06AF-B716-4B07-A040-DFA97336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7906346" y="3429000"/>
            <a:ext cx="5088839" cy="3429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856B30-D53E-47D5-94BA-1CECDC0E4B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0454" y="6296598"/>
            <a:ext cx="1459832" cy="5614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DFE54F-A977-4A9B-8DE0-2925E0E456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160" y="6503269"/>
            <a:ext cx="922419" cy="3547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21A5E6-C896-498C-B858-8521BACA5D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135" y="6503268"/>
            <a:ext cx="922419" cy="354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D04FE2-2A42-4B37-AB52-B34C1F09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6933" y="6503269"/>
            <a:ext cx="922419" cy="3837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FD76E1-B938-4B19-BB49-6A564ACFFB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87FA02-3F22-40AA-9C9F-70C8769810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C54BB6F-8F1C-4CB5-B9DF-76E9D0B72A7E}"/>
              </a:ext>
            </a:extLst>
          </p:cNvPr>
          <p:cNvGrpSpPr/>
          <p:nvPr/>
        </p:nvGrpSpPr>
        <p:grpSpPr>
          <a:xfrm>
            <a:off x="960899" y="2084770"/>
            <a:ext cx="1047922" cy="1352954"/>
            <a:chOff x="10766636" y="3941730"/>
            <a:chExt cx="1047922" cy="1352954"/>
          </a:xfrm>
        </p:grpSpPr>
        <p:sp>
          <p:nvSpPr>
            <p:cNvPr id="13" name="Freeform 108">
              <a:extLst>
                <a:ext uri="{FF2B5EF4-FFF2-40B4-BE49-F238E27FC236}">
                  <a16:creationId xmlns:a16="http://schemas.microsoft.com/office/drawing/2014/main" id="{92718D15-F6A5-4483-9710-3C604858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09">
              <a:extLst>
                <a:ext uri="{FF2B5EF4-FFF2-40B4-BE49-F238E27FC236}">
                  <a16:creationId xmlns:a16="http://schemas.microsoft.com/office/drawing/2014/main" id="{3B97E333-1B70-491F-836D-988EDE2188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10">
              <a:extLst>
                <a:ext uri="{FF2B5EF4-FFF2-40B4-BE49-F238E27FC236}">
                  <a16:creationId xmlns:a16="http://schemas.microsoft.com/office/drawing/2014/main" id="{247D8A62-15FF-403A-A4D3-CE26AD45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1">
              <a:extLst>
                <a:ext uri="{FF2B5EF4-FFF2-40B4-BE49-F238E27FC236}">
                  <a16:creationId xmlns:a16="http://schemas.microsoft.com/office/drawing/2014/main" id="{B0B865B7-7307-4C56-A211-B10461B16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3DCCC899-E6AB-42C9-82CF-3B1823263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13">
              <a:extLst>
                <a:ext uri="{FF2B5EF4-FFF2-40B4-BE49-F238E27FC236}">
                  <a16:creationId xmlns:a16="http://schemas.microsoft.com/office/drawing/2014/main" id="{710FBFE0-E905-4261-97A2-3630190DC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8BA56FC-C3F9-4DAE-BD32-91B14E4574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5767013-D895-42DF-91FC-DA7C59512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346" y="829407"/>
            <a:ext cx="7721432" cy="4845415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48E8C827-ECA8-4183-BD13-1FC3314E447A}"/>
              </a:ext>
            </a:extLst>
          </p:cNvPr>
          <p:cNvGrpSpPr/>
          <p:nvPr/>
        </p:nvGrpSpPr>
        <p:grpSpPr>
          <a:xfrm>
            <a:off x="-112148" y="3679994"/>
            <a:ext cx="6241184" cy="3178006"/>
            <a:chOff x="-112148" y="3696816"/>
            <a:chExt cx="6208148" cy="31611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92E376A-5CFE-45D6-80A7-D388EF731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7186AA6-B55E-47DE-9CE6-967821EA2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C0FDC5E2-5A3C-4E23-B8C1-4EE70B6DC6AD}"/>
              </a:ext>
            </a:extLst>
          </p:cNvPr>
          <p:cNvSpPr txBox="1"/>
          <p:nvPr/>
        </p:nvSpPr>
        <p:spPr>
          <a:xfrm>
            <a:off x="3862983" y="2323594"/>
            <a:ext cx="63094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7CB629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T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D13758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Ạ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78C9CE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M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444242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F5D12D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B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7CB629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I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D13758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Ệ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78C9CE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T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444242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D13758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V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7CB629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À</a:t>
            </a:r>
          </a:p>
          <a:p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78C9CE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H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F5D12D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Ẹ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7CB629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N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444242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D13758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G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F5D12D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Ặ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78C9CE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P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444242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7CB629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L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D13758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Ạ</a:t>
            </a:r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F5D12D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I</a:t>
            </a:r>
            <a:endParaRPr lang="zh-CN" altLang="en-US" sz="6600" dirty="0">
              <a:ln w="28575">
                <a:solidFill>
                  <a:schemeClr val="tx1"/>
                </a:solidFill>
              </a:ln>
              <a:solidFill>
                <a:srgbClr val="F5D12D"/>
              </a:solidFill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DA80F26-EEDE-484B-8CC7-A98E543C80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823ABAA-D70D-4C59-8203-A06868938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90831D1-CC77-46C2-BBE1-360AE25D8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8">
              <a:extLst>
                <a:ext uri="{FF2B5EF4-FFF2-40B4-BE49-F238E27FC236}">
                  <a16:creationId xmlns:a16="http://schemas.microsoft.com/office/drawing/2014/main" id="{17C423B7-F16A-4057-80A4-D7B19C00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9">
              <a:extLst>
                <a:ext uri="{FF2B5EF4-FFF2-40B4-BE49-F238E27FC236}">
                  <a16:creationId xmlns:a16="http://schemas.microsoft.com/office/drawing/2014/main" id="{9618FBB8-7AC3-4E93-AD38-E9A318C99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20">
              <a:extLst>
                <a:ext uri="{FF2B5EF4-FFF2-40B4-BE49-F238E27FC236}">
                  <a16:creationId xmlns:a16="http://schemas.microsoft.com/office/drawing/2014/main" id="{621F8460-FEA2-4D8C-B23D-225DDF826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21">
              <a:extLst>
                <a:ext uri="{FF2B5EF4-FFF2-40B4-BE49-F238E27FC236}">
                  <a16:creationId xmlns:a16="http://schemas.microsoft.com/office/drawing/2014/main" id="{D46AE70F-1D63-4A0A-A265-5CBE3A83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10C63365-7446-4316-ADF7-3CAEBBE549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916" y="5298589"/>
            <a:ext cx="964437" cy="6824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AD0429C-4C5C-474F-8B03-39702CD5A2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1397" y="1425506"/>
            <a:ext cx="417664" cy="295554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A6F846D5-A625-439D-A002-B7361D14AE9E}"/>
              </a:ext>
            </a:extLst>
          </p:cNvPr>
          <p:cNvGrpSpPr/>
          <p:nvPr/>
        </p:nvGrpSpPr>
        <p:grpSpPr>
          <a:xfrm rot="19663740">
            <a:off x="11365429" y="207181"/>
            <a:ext cx="455460" cy="588036"/>
            <a:chOff x="10766636" y="3941730"/>
            <a:chExt cx="1047922" cy="1352954"/>
          </a:xfrm>
        </p:grpSpPr>
        <p:sp>
          <p:nvSpPr>
            <p:cNvPr id="36" name="Freeform 108">
              <a:extLst>
                <a:ext uri="{FF2B5EF4-FFF2-40B4-BE49-F238E27FC236}">
                  <a16:creationId xmlns:a16="http://schemas.microsoft.com/office/drawing/2014/main" id="{34B6A985-37EF-416E-826D-9A0EC167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09">
              <a:extLst>
                <a:ext uri="{FF2B5EF4-FFF2-40B4-BE49-F238E27FC236}">
                  <a16:creationId xmlns:a16="http://schemas.microsoft.com/office/drawing/2014/main" id="{FFF1C583-7B42-4D83-A529-4ABB98F80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0">
              <a:extLst>
                <a:ext uri="{FF2B5EF4-FFF2-40B4-BE49-F238E27FC236}">
                  <a16:creationId xmlns:a16="http://schemas.microsoft.com/office/drawing/2014/main" id="{66D9421D-69AB-4F66-88A1-7C4108BE8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1">
              <a:extLst>
                <a:ext uri="{FF2B5EF4-FFF2-40B4-BE49-F238E27FC236}">
                  <a16:creationId xmlns:a16="http://schemas.microsoft.com/office/drawing/2014/main" id="{A09C8C51-01B5-4237-B592-A91A39AE3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2">
              <a:extLst>
                <a:ext uri="{FF2B5EF4-FFF2-40B4-BE49-F238E27FC236}">
                  <a16:creationId xmlns:a16="http://schemas.microsoft.com/office/drawing/2014/main" id="{0417D77B-EF43-4097-8462-2AE3D626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13">
              <a:extLst>
                <a:ext uri="{FF2B5EF4-FFF2-40B4-BE49-F238E27FC236}">
                  <a16:creationId xmlns:a16="http://schemas.microsoft.com/office/drawing/2014/main" id="{26E1E5BE-718E-4287-93FF-C5ECD48A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C73020B-07FD-45ED-8785-FD6618C05225}"/>
              </a:ext>
            </a:extLst>
          </p:cNvPr>
          <p:cNvGrpSpPr/>
          <p:nvPr/>
        </p:nvGrpSpPr>
        <p:grpSpPr>
          <a:xfrm rot="19663740">
            <a:off x="5501875" y="235335"/>
            <a:ext cx="654790" cy="845387"/>
            <a:chOff x="10766636" y="3941730"/>
            <a:chExt cx="1047922" cy="1352954"/>
          </a:xfrm>
        </p:grpSpPr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E966B753-5462-4BC3-82EF-1D9557D8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09">
              <a:extLst>
                <a:ext uri="{FF2B5EF4-FFF2-40B4-BE49-F238E27FC236}">
                  <a16:creationId xmlns:a16="http://schemas.microsoft.com/office/drawing/2014/main" id="{B661C1BC-4A30-4B8F-BE41-4AC2A31E1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0">
              <a:extLst>
                <a:ext uri="{FF2B5EF4-FFF2-40B4-BE49-F238E27FC236}">
                  <a16:creationId xmlns:a16="http://schemas.microsoft.com/office/drawing/2014/main" id="{6E1FE89A-836B-41EA-8FC3-368655DE1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0BF785E8-1FCE-4827-AB3A-A14A66D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2">
              <a:extLst>
                <a:ext uri="{FF2B5EF4-FFF2-40B4-BE49-F238E27FC236}">
                  <a16:creationId xmlns:a16="http://schemas.microsoft.com/office/drawing/2014/main" id="{D05E793D-17BF-44FC-9398-173D74A3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13">
              <a:extLst>
                <a:ext uri="{FF2B5EF4-FFF2-40B4-BE49-F238E27FC236}">
                  <a16:creationId xmlns:a16="http://schemas.microsoft.com/office/drawing/2014/main" id="{98D07796-04F4-4628-916C-E11FDA61D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2D1E2772-3375-4AB0-BD5B-4D49F48669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E1C5D0-F1F4-413C-873E-6ACA035257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3063" y="6532279"/>
            <a:ext cx="922419" cy="354731"/>
          </a:xfrm>
          <a:prstGeom prst="rect">
            <a:avLst/>
          </a:prstGeom>
        </p:spPr>
      </p:pic>
      <p:sp>
        <p:nvSpPr>
          <p:cNvPr id="52" name="Freeform 123">
            <a:extLst>
              <a:ext uri="{FF2B5EF4-FFF2-40B4-BE49-F238E27FC236}">
                <a16:creationId xmlns:a16="http://schemas.microsoft.com/office/drawing/2014/main" id="{E6DA48A7-4499-416C-8E40-433159E548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2590843" y="1492762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id="{0805132A-6D6C-4F5D-8A4D-FCAFA3152AC3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688352" y="5325941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36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7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"/>
                            </p:stCondLst>
                            <p:childTnLst>
                              <p:par>
                                <p:cTn id="6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0A9E9097-822C-41D0-87B4-B3A8B0F6B0FB}"/>
              </a:ext>
            </a:extLst>
          </p:cNvPr>
          <p:cNvGrpSpPr/>
          <p:nvPr/>
        </p:nvGrpSpPr>
        <p:grpSpPr>
          <a:xfrm>
            <a:off x="3919265" y="3522477"/>
            <a:ext cx="5237586" cy="429325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3649" y="1917643"/>
            <a:ext cx="3168402" cy="515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6783216" y="483263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10118" y="-802964"/>
            <a:ext cx="1852273" cy="1310734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874AFE0F-48F1-4B1C-ABB7-3D425E2FBA81}"/>
              </a:ext>
            </a:extLst>
          </p:cNvPr>
          <p:cNvSpPr txBox="1"/>
          <p:nvPr/>
        </p:nvSpPr>
        <p:spPr>
          <a:xfrm>
            <a:off x="3568091" y="2162419"/>
            <a:ext cx="6195123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8000" b="1" dirty="0">
                <a:ln w="38100">
                  <a:solidFill>
                    <a:schemeClr val="tx1"/>
                  </a:solidFill>
                </a:ln>
                <a:solidFill>
                  <a:srgbClr val="78C9CE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K</a:t>
            </a:r>
            <a:r>
              <a:rPr lang="en-US" altLang="zh-CN" sz="8000" b="1" dirty="0">
                <a:ln w="38100">
                  <a:solidFill>
                    <a:schemeClr val="tx1"/>
                  </a:solidFill>
                </a:ln>
                <a:solidFill>
                  <a:srgbClr val="F5D12D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H</a:t>
            </a:r>
            <a:r>
              <a:rPr lang="en-US" altLang="zh-CN" sz="8000" b="1" dirty="0">
                <a:ln w="38100">
                  <a:solidFill>
                    <a:schemeClr val="tx1"/>
                  </a:solidFill>
                </a:ln>
                <a:solidFill>
                  <a:srgbClr val="D13758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Ở</a:t>
            </a:r>
            <a:r>
              <a:rPr lang="en-US" altLang="zh-CN" sz="8000" b="1" dirty="0">
                <a:ln w="38100">
                  <a:solidFill>
                    <a:schemeClr val="tx1"/>
                  </a:solidFill>
                </a:ln>
                <a:solidFill>
                  <a:srgbClr val="7CB629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I</a:t>
            </a:r>
            <a:r>
              <a:rPr lang="en-US" altLang="zh-CN" sz="8000" b="1" dirty="0">
                <a:ln w="38100">
                  <a:solidFill>
                    <a:schemeClr val="tx1"/>
                  </a:solidFill>
                </a:ln>
                <a:solidFill>
                  <a:srgbClr val="444242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b="1" dirty="0">
                <a:ln w="38100">
                  <a:solidFill>
                    <a:schemeClr val="tx1"/>
                  </a:solidFill>
                </a:ln>
                <a:solidFill>
                  <a:srgbClr val="F5D12E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Đ</a:t>
            </a:r>
            <a:r>
              <a:rPr lang="en-US" altLang="zh-CN" sz="8000" b="1" dirty="0">
                <a:ln w="38100">
                  <a:solidFill>
                    <a:schemeClr val="tx1"/>
                  </a:solidFill>
                </a:ln>
                <a:solidFill>
                  <a:srgbClr val="78C9CE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Ộ</a:t>
            </a:r>
            <a:r>
              <a:rPr lang="en-US" altLang="zh-CN" sz="8000" b="1" dirty="0">
                <a:ln w="38100">
                  <a:solidFill>
                    <a:schemeClr val="tx1"/>
                  </a:solidFill>
                </a:ln>
                <a:solidFill>
                  <a:srgbClr val="7CB629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N</a:t>
            </a:r>
            <a:r>
              <a:rPr lang="en-US" altLang="zh-CN" sz="8000" b="1" dirty="0">
                <a:ln w="38100">
                  <a:solidFill>
                    <a:schemeClr val="tx1"/>
                  </a:solidFill>
                </a:ln>
                <a:solidFill>
                  <a:srgbClr val="D13758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G</a:t>
            </a:r>
            <a:endParaRPr lang="zh-CN" altLang="en-US" sz="8000" b="1" dirty="0">
              <a:ln w="38100">
                <a:solidFill>
                  <a:schemeClr val="tx1"/>
                </a:solidFill>
              </a:ln>
              <a:solidFill>
                <a:srgbClr val="D13758"/>
              </a:solidFill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grpSp>
        <p:nvGrpSpPr>
          <p:cNvPr id="2" name="组合 49">
            <a:extLst>
              <a:ext uri="{FF2B5EF4-FFF2-40B4-BE49-F238E27FC236}">
                <a16:creationId xmlns:a16="http://schemas.microsoft.com/office/drawing/2014/main" id="{C08F8B4C-7A22-7AE7-DAB5-F2E09FFF6DA7}"/>
              </a:ext>
            </a:extLst>
          </p:cNvPr>
          <p:cNvGrpSpPr/>
          <p:nvPr/>
        </p:nvGrpSpPr>
        <p:grpSpPr>
          <a:xfrm>
            <a:off x="6729382" y="4617219"/>
            <a:ext cx="4046091" cy="2060266"/>
            <a:chOff x="-112148" y="3696816"/>
            <a:chExt cx="6208148" cy="31611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47633CA-E66E-8CD4-C6FC-53DF2F5AD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3A284846-76FB-8C30-4EB3-2C23242B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4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812E145-0EC5-452A-A042-B903B1146484}"/>
              </a:ext>
            </a:extLst>
          </p:cNvPr>
          <p:cNvSpPr/>
          <p:nvPr/>
        </p:nvSpPr>
        <p:spPr>
          <a:xfrm>
            <a:off x="1054188" y="476665"/>
            <a:ext cx="9988027" cy="5785548"/>
          </a:xfrm>
          <a:custGeom>
            <a:avLst/>
            <a:gdLst>
              <a:gd name="connsiteX0" fmla="*/ 0 w 9988027"/>
              <a:gd name="connsiteY0" fmla="*/ 964277 h 5785548"/>
              <a:gd name="connsiteX1" fmla="*/ 964277 w 9988027"/>
              <a:gd name="connsiteY1" fmla="*/ 0 h 5785548"/>
              <a:gd name="connsiteX2" fmla="*/ 9023750 w 9988027"/>
              <a:gd name="connsiteY2" fmla="*/ 0 h 5785548"/>
              <a:gd name="connsiteX3" fmla="*/ 9988027 w 9988027"/>
              <a:gd name="connsiteY3" fmla="*/ 964277 h 5785548"/>
              <a:gd name="connsiteX4" fmla="*/ 9988027 w 9988027"/>
              <a:gd name="connsiteY4" fmla="*/ 4821271 h 5785548"/>
              <a:gd name="connsiteX5" fmla="*/ 9023750 w 9988027"/>
              <a:gd name="connsiteY5" fmla="*/ 5785548 h 5785548"/>
              <a:gd name="connsiteX6" fmla="*/ 964277 w 9988027"/>
              <a:gd name="connsiteY6" fmla="*/ 5785548 h 5785548"/>
              <a:gd name="connsiteX7" fmla="*/ 0 w 9988027"/>
              <a:gd name="connsiteY7" fmla="*/ 4821271 h 5785548"/>
              <a:gd name="connsiteX8" fmla="*/ 0 w 9988027"/>
              <a:gd name="connsiteY8" fmla="*/ 964277 h 578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8027" h="5785548" fill="none" extrusionOk="0">
                <a:moveTo>
                  <a:pt x="0" y="964277"/>
                </a:moveTo>
                <a:cubicBezTo>
                  <a:pt x="-81869" y="397482"/>
                  <a:pt x="441189" y="10776"/>
                  <a:pt x="964277" y="0"/>
                </a:cubicBezTo>
                <a:cubicBezTo>
                  <a:pt x="2232780" y="-61902"/>
                  <a:pt x="6453979" y="-101778"/>
                  <a:pt x="9023750" y="0"/>
                </a:cubicBezTo>
                <a:cubicBezTo>
                  <a:pt x="9510796" y="-14269"/>
                  <a:pt x="9998738" y="417448"/>
                  <a:pt x="9988027" y="964277"/>
                </a:cubicBezTo>
                <a:cubicBezTo>
                  <a:pt x="10045681" y="2763148"/>
                  <a:pt x="10004302" y="3123868"/>
                  <a:pt x="9988027" y="4821271"/>
                </a:cubicBezTo>
                <a:cubicBezTo>
                  <a:pt x="9976487" y="5348177"/>
                  <a:pt x="9536494" y="5693977"/>
                  <a:pt x="9023750" y="5785548"/>
                </a:cubicBezTo>
                <a:cubicBezTo>
                  <a:pt x="6134209" y="5643156"/>
                  <a:pt x="2616824" y="5896649"/>
                  <a:pt x="964277" y="5785548"/>
                </a:cubicBezTo>
                <a:cubicBezTo>
                  <a:pt x="374917" y="5813970"/>
                  <a:pt x="-13795" y="5416723"/>
                  <a:pt x="0" y="4821271"/>
                </a:cubicBezTo>
                <a:cubicBezTo>
                  <a:pt x="-60195" y="3791064"/>
                  <a:pt x="-117669" y="2201124"/>
                  <a:pt x="0" y="964277"/>
                </a:cubicBezTo>
                <a:close/>
              </a:path>
              <a:path w="9988027" h="5785548" stroke="0" extrusionOk="0">
                <a:moveTo>
                  <a:pt x="0" y="964277"/>
                </a:moveTo>
                <a:cubicBezTo>
                  <a:pt x="-38185" y="381255"/>
                  <a:pt x="416788" y="-24980"/>
                  <a:pt x="964277" y="0"/>
                </a:cubicBezTo>
                <a:cubicBezTo>
                  <a:pt x="1892927" y="-164947"/>
                  <a:pt x="8065492" y="-52288"/>
                  <a:pt x="9023750" y="0"/>
                </a:cubicBezTo>
                <a:cubicBezTo>
                  <a:pt x="9555851" y="-7105"/>
                  <a:pt x="9914609" y="443476"/>
                  <a:pt x="9988027" y="964277"/>
                </a:cubicBezTo>
                <a:cubicBezTo>
                  <a:pt x="9844702" y="2664596"/>
                  <a:pt x="10081477" y="2898469"/>
                  <a:pt x="9988027" y="4821271"/>
                </a:cubicBezTo>
                <a:cubicBezTo>
                  <a:pt x="10047996" y="5431252"/>
                  <a:pt x="9517739" y="5715369"/>
                  <a:pt x="9023750" y="5785548"/>
                </a:cubicBezTo>
                <a:cubicBezTo>
                  <a:pt x="6076120" y="5944089"/>
                  <a:pt x="2420951" y="5643712"/>
                  <a:pt x="964277" y="5785548"/>
                </a:cubicBezTo>
                <a:cubicBezTo>
                  <a:pt x="429482" y="5824896"/>
                  <a:pt x="13226" y="5349227"/>
                  <a:pt x="0" y="4821271"/>
                </a:cubicBezTo>
                <a:cubicBezTo>
                  <a:pt x="108226" y="3132566"/>
                  <a:pt x="-136457" y="1717967"/>
                  <a:pt x="0" y="96427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BB3EB-B4D8-0614-E746-4675EABCA840}"/>
              </a:ext>
            </a:extLst>
          </p:cNvPr>
          <p:cNvSpPr txBox="1"/>
          <p:nvPr/>
        </p:nvSpPr>
        <p:spPr>
          <a:xfrm>
            <a:off x="1162031" y="595787"/>
            <a:ext cx="9194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 hát bài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yêu trường em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(Nhạc và lời: Hoàng Vân) và trả lời câu hỏi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20EC020D-A860-6691-571B-52C7D651E7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6545" y="155359"/>
            <a:ext cx="1566018" cy="1108172"/>
          </a:xfrm>
          <a:prstGeom prst="rect">
            <a:avLst/>
          </a:prstGeom>
        </p:spPr>
      </p:pic>
      <p:pic>
        <p:nvPicPr>
          <p:cNvPr id="15" name="图片 40">
            <a:extLst>
              <a:ext uri="{FF2B5EF4-FFF2-40B4-BE49-F238E27FC236}">
                <a16:creationId xmlns:a16="http://schemas.microsoft.com/office/drawing/2014/main" id="{7A76A61E-E0D4-DD9A-9C3B-D31A857CFE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04" y="97613"/>
            <a:ext cx="1495895" cy="10585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EE85AD-35BB-4D47-B26F-6C8B18F1F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5" b="34082"/>
          <a:stretch/>
        </p:blipFill>
        <p:spPr>
          <a:xfrm>
            <a:off x="-17848" y="1662356"/>
            <a:ext cx="11292120" cy="475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0A9E9097-822C-41D0-87B4-B3A8B0F6B0FB}"/>
              </a:ext>
            </a:extLst>
          </p:cNvPr>
          <p:cNvGrpSpPr/>
          <p:nvPr/>
        </p:nvGrpSpPr>
        <p:grpSpPr>
          <a:xfrm>
            <a:off x="3301944" y="3994135"/>
            <a:ext cx="6339442" cy="569425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3649" y="1917643"/>
            <a:ext cx="3168402" cy="515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6783216" y="483263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10118" y="-802964"/>
            <a:ext cx="1852273" cy="1310734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874AFE0F-48F1-4B1C-ABB7-3D425E2FBA81}"/>
              </a:ext>
            </a:extLst>
          </p:cNvPr>
          <p:cNvSpPr txBox="1"/>
          <p:nvPr/>
        </p:nvSpPr>
        <p:spPr>
          <a:xfrm>
            <a:off x="3214232" y="1572350"/>
            <a:ext cx="6195123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78C9CE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K</a:t>
            </a:r>
            <a:r>
              <a:rPr lang="en-US" altLang="zh-CN" sz="8000" b="1">
                <a:ln w="38100">
                  <a:solidFill>
                    <a:prstClr val="black"/>
                  </a:solidFill>
                </a:ln>
                <a:solidFill>
                  <a:srgbClr val="F5D12D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I</a:t>
            </a:r>
            <a:r>
              <a:rPr lang="en-US" altLang="zh-CN" sz="8000" b="1">
                <a:ln w="38100">
                  <a:solidFill>
                    <a:prstClr val="black"/>
                  </a:solidFill>
                </a:ln>
                <a:solidFill>
                  <a:srgbClr val="D13758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Ế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7CB629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N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444242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F5D12E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T</a:t>
            </a:r>
            <a:r>
              <a:rPr lang="en-US" altLang="zh-CN" sz="8000" b="1">
                <a:ln w="38100">
                  <a:solidFill>
                    <a:prstClr val="black"/>
                  </a:solidFill>
                </a:ln>
                <a:solidFill>
                  <a:srgbClr val="78C9CE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Ạ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7CB629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O 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D13758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T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78C9CE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R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F5D12E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I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D13758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7CB629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T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78C9CE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H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D13758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Ứ</a:t>
            </a:r>
            <a:r>
              <a:rPr kumimoji="0" lang="en-US" altLang="zh-CN" sz="8000" b="1" i="0" u="none" strike="noStrike" kern="1200" cap="none" spc="0" normalizeH="0" baseline="0" noProof="0">
                <a:ln w="38100">
                  <a:solidFill>
                    <a:prstClr val="black"/>
                  </a:solidFill>
                </a:ln>
                <a:solidFill>
                  <a:srgbClr val="F5D12E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C</a:t>
            </a:r>
            <a:r>
              <a:rPr kumimoji="0" lang="en-US" altLang="zh-CN" sz="8000" b="1" i="0" u="none" strike="noStrike" kern="1200" cap="none" spc="0" normalizeH="0" noProof="0">
                <a:ln w="38100">
                  <a:solidFill>
                    <a:prstClr val="black"/>
                  </a:solidFill>
                </a:ln>
                <a:solidFill>
                  <a:srgbClr val="D13758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noProof="0">
                <a:ln w="38100">
                  <a:solidFill>
                    <a:prstClr val="black"/>
                  </a:solidFill>
                </a:ln>
                <a:solidFill>
                  <a:srgbClr val="7CB629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M</a:t>
            </a:r>
            <a:r>
              <a:rPr kumimoji="0" lang="en-US" altLang="zh-CN" sz="8000" b="1" i="0" u="none" strike="noStrike" kern="1200" cap="none" spc="0" normalizeH="0" noProof="0">
                <a:ln w="38100">
                  <a:solidFill>
                    <a:prstClr val="black"/>
                  </a:solidFill>
                </a:ln>
                <a:solidFill>
                  <a:srgbClr val="D13758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Ớ</a:t>
            </a:r>
            <a:r>
              <a:rPr kumimoji="0" lang="en-US" altLang="zh-CN" sz="8000" b="1" i="0" u="none" strike="noStrike" kern="1200" cap="none" spc="0" normalizeH="0" noProof="0">
                <a:ln w="38100">
                  <a:solidFill>
                    <a:prstClr val="black"/>
                  </a:solidFill>
                </a:ln>
                <a:solidFill>
                  <a:srgbClr val="78C9CE"/>
                </a:solidFill>
                <a:effectLst/>
                <a:uLnTx/>
                <a:uFillTx/>
                <a:latin typeface="SVN-Poky's" panose="020B0606040200020203" pitchFamily="34" charset="0"/>
                <a:ea typeface="微软雅黑" panose="020B0503020204020204" pitchFamily="34" charset="-122"/>
                <a:cs typeface="+mn-cs"/>
              </a:rPr>
              <a:t>I</a:t>
            </a:r>
            <a:endParaRPr kumimoji="0" lang="zh-CN" alt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78C9CE"/>
              </a:solidFill>
              <a:effectLst/>
              <a:uLnTx/>
              <a:uFillTx/>
              <a:latin typeface="SVN-Poky's" panose="020B0606040200020203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grpSp>
        <p:nvGrpSpPr>
          <p:cNvPr id="2" name="组合 49">
            <a:extLst>
              <a:ext uri="{FF2B5EF4-FFF2-40B4-BE49-F238E27FC236}">
                <a16:creationId xmlns:a16="http://schemas.microsoft.com/office/drawing/2014/main" id="{C08F8B4C-7A22-7AE7-DAB5-F2E09FFF6DA7}"/>
              </a:ext>
            </a:extLst>
          </p:cNvPr>
          <p:cNvGrpSpPr/>
          <p:nvPr/>
        </p:nvGrpSpPr>
        <p:grpSpPr>
          <a:xfrm>
            <a:off x="6729382" y="4617219"/>
            <a:ext cx="4046091" cy="2060266"/>
            <a:chOff x="-112148" y="3696816"/>
            <a:chExt cx="6208148" cy="31611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47633CA-E66E-8CD4-C6FC-53DF2F5AD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3A284846-76FB-8C30-4EB3-2C23242B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22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0A95F1-ED1C-DBEF-CDF6-CFD4AA6CA88C}"/>
              </a:ext>
            </a:extLst>
          </p:cNvPr>
          <p:cNvGrpSpPr/>
          <p:nvPr/>
        </p:nvGrpSpPr>
        <p:grpSpPr>
          <a:xfrm>
            <a:off x="1335905" y="327704"/>
            <a:ext cx="3276164" cy="1898311"/>
            <a:chOff x="562930" y="-357494"/>
            <a:chExt cx="3682101" cy="2019227"/>
          </a:xfrm>
        </p:grpSpPr>
        <p:pic>
          <p:nvPicPr>
            <p:cNvPr id="4" name="Picture 4" descr="Rabbit Cartoon, Animal, Mammal, White Transparent Png – Pngset.com">
              <a:extLst>
                <a:ext uri="{FF2B5EF4-FFF2-40B4-BE49-F238E27FC236}">
                  <a16:creationId xmlns:a16="http://schemas.microsoft.com/office/drawing/2014/main" id="{334EA757-7E7F-97E5-D45A-83D43A2F8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816" b="94184" l="3400" r="93700">
                          <a14:foregroundMark x1="40900" y1="57041" x2="47300" y2="75102"/>
                          <a14:foregroundMark x1="49200" y1="40102" x2="64700" y2="81224"/>
                          <a14:foregroundMark x1="58800" y1="31122" x2="71100" y2="77755"/>
                          <a14:foregroundMark x1="71100" y1="77755" x2="71100" y2="77755"/>
                          <a14:foregroundMark x1="60900" y1="36122" x2="89300" y2="70102"/>
                          <a14:foregroundMark x1="89300" y1="70102" x2="89500" y2="70102"/>
                          <a14:foregroundMark x1="46900" y1="42041" x2="25500" y2="75306"/>
                          <a14:foregroundMark x1="25500" y1="75306" x2="26200" y2="77551"/>
                          <a14:foregroundMark x1="37100" y1="47041" x2="31500" y2="52245"/>
                          <a14:foregroundMark x1="31500" y1="52245" x2="24900" y2="74184"/>
                          <a14:foregroundMark x1="24900" y1="74184" x2="27800" y2="81122"/>
                          <a14:foregroundMark x1="35600" y1="33163" x2="36700" y2="83878"/>
                          <a14:foregroundMark x1="33500" y1="40510" x2="30100" y2="87245"/>
                          <a14:foregroundMark x1="30100" y1="87245" x2="30500" y2="88061"/>
                          <a14:foregroundMark x1="19000" y1="50102" x2="30300" y2="91122"/>
                          <a14:foregroundMark x1="30300" y1="91122" x2="30300" y2="91122"/>
                          <a14:foregroundMark x1="10800" y1="60000" x2="14100" y2="88163"/>
                          <a14:foregroundMark x1="14100" y1="88163" x2="15400" y2="89490"/>
                          <a14:foregroundMark x1="9700" y1="76429" x2="9400" y2="93571"/>
                          <a14:foregroundMark x1="9400" y1="93571" x2="10000" y2="94184"/>
                          <a14:foregroundMark x1="93700" y1="63776" x2="93700" y2="75408"/>
                          <a14:foregroundMark x1="68600" y1="34898" x2="68600" y2="34898"/>
                          <a14:foregroundMark x1="69100" y1="29694" x2="69100" y2="49184"/>
                          <a14:foregroundMark x1="66500" y1="36837" x2="30700" y2="38367"/>
                          <a14:foregroundMark x1="51500" y1="37551" x2="35800" y2="37347"/>
                          <a14:foregroundMark x1="41600" y1="27347" x2="28200" y2="43776"/>
                          <a14:foregroundMark x1="28200" y1="43776" x2="28100" y2="44694"/>
                          <a14:foregroundMark x1="11200" y1="38980" x2="8200" y2="43980"/>
                          <a14:foregroundMark x1="3700" y1="46020" x2="3700" y2="46020"/>
                          <a14:foregroundMark x1="3700" y1="46020" x2="3700" y2="46020"/>
                          <a14:foregroundMark x1="6400" y1="39694" x2="6400" y2="39694"/>
                          <a14:foregroundMark x1="3700" y1="46939" x2="3700" y2="46939"/>
                          <a14:foregroundMark x1="3400" y1="49490" x2="3400" y2="49490"/>
                          <a14:foregroundMark x1="43700" y1="20510" x2="58600" y2="39184"/>
                          <a14:foregroundMark x1="60900" y1="30714" x2="60500" y2="35714"/>
                          <a14:foregroundMark x1="61000" y1="18980" x2="69900" y2="41122"/>
                          <a14:foregroundMark x1="38800" y1="5816" x2="39000" y2="7653"/>
                          <a14:foregroundMark x1="62900" y1="6122" x2="62900" y2="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143" y="-357494"/>
              <a:ext cx="2826912" cy="2019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2BB3EB-B4D8-0614-E746-4675EABCA840}"/>
                </a:ext>
              </a:extLst>
            </p:cNvPr>
            <p:cNvSpPr txBox="1"/>
            <p:nvPr/>
          </p:nvSpPr>
          <p:spPr>
            <a:xfrm>
              <a:off x="562930" y="709371"/>
              <a:ext cx="3682101" cy="81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Hoạt</a:t>
              </a: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 </a:t>
              </a:r>
              <a:r>
                <a:rPr kumimoji="0" lang="en-US" sz="3500" b="0" i="0" u="none" strike="noStrike" kern="1200" cap="none" spc="0" normalizeH="0" baseline="0" noProof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động</a:t>
              </a:r>
              <a:r>
                <a: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1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EFF883-EBC9-67E5-BDF0-DBFC23AEEAEB}"/>
              </a:ext>
            </a:extLst>
          </p:cNvPr>
          <p:cNvGrpSpPr/>
          <p:nvPr/>
        </p:nvGrpSpPr>
        <p:grpSpPr>
          <a:xfrm>
            <a:off x="5374829" y="552695"/>
            <a:ext cx="5557131" cy="3725817"/>
            <a:chOff x="5814324" y="491558"/>
            <a:chExt cx="5879305" cy="3771336"/>
          </a:xfrm>
        </p:grpSpPr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EEC7BE3F-8B78-2B4A-8A8A-3726C794D79B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123BBDD-5649-6D67-D7EA-60DDB250A93B}"/>
                  </a:ext>
                </a:extLst>
              </p:cNvPr>
              <p:cNvSpPr/>
              <p:nvPr/>
            </p:nvSpPr>
            <p:spPr>
              <a:xfrm>
                <a:off x="5629164" y="1052246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26627F5-884E-E43F-9D9A-B2269CB3716A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31881FEF-A122-80D4-6D7F-5177CF1E6ACF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74F6D51F-2E08-3371-CCFF-9510435FBFF5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5092DBE-FB15-742E-7034-A4EEAD53247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5042784-EB5A-3674-A2B2-A9B90FCFF14D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1C97B56-1147-61CA-C57A-C7752551E755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75E3522-2D1E-9EAB-46EE-8F0EE2447BA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E57221F-5E00-9790-1CF4-18932A3B2CC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5EFC21-C93E-07CB-FA73-167D57AEEA3D}"/>
                </a:ext>
              </a:extLst>
            </p:cNvPr>
            <p:cNvSpPr txBox="1"/>
            <p:nvPr/>
          </p:nvSpPr>
          <p:spPr>
            <a:xfrm>
              <a:off x="6286352" y="791675"/>
              <a:ext cx="4851695" cy="3471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>
                  <a:solidFill>
                    <a:prstClr val="black"/>
                  </a:solidFill>
                  <a:latin typeface="Calibri" panose="020F0502020204030204"/>
                </a:rPr>
                <a:t>thực hiện yêu cầu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12DF60-7F97-DC84-5456-D4B9C56B5840}"/>
              </a:ext>
            </a:extLst>
          </p:cNvPr>
          <p:cNvGrpSpPr/>
          <p:nvPr/>
        </p:nvGrpSpPr>
        <p:grpSpPr>
          <a:xfrm flipH="1">
            <a:off x="1870702" y="2466226"/>
            <a:ext cx="3626074" cy="3713011"/>
            <a:chOff x="8408633" y="1992570"/>
            <a:chExt cx="3507012" cy="3833036"/>
          </a:xfrm>
        </p:grpSpPr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A1EAEF4D-0765-E6B0-4FF7-8A0D284BAA67}"/>
                </a:ext>
              </a:extLst>
            </p:cNvPr>
            <p:cNvGrpSpPr/>
            <p:nvPr/>
          </p:nvGrpSpPr>
          <p:grpSpPr>
            <a:xfrm>
              <a:off x="8408633" y="1992570"/>
              <a:ext cx="3507012" cy="3821123"/>
              <a:chOff x="8408633" y="1992570"/>
              <a:chExt cx="3507012" cy="3821123"/>
            </a:xfrm>
          </p:grpSpPr>
          <p:grpSp>
            <p:nvGrpSpPr>
              <p:cNvPr id="35" name="Graphic 4">
                <a:extLst>
                  <a:ext uri="{FF2B5EF4-FFF2-40B4-BE49-F238E27FC236}">
                    <a16:creationId xmlns:a16="http://schemas.microsoft.com/office/drawing/2014/main" id="{5BCCE3A0-59CC-423E-20C4-D457C8F49DB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3424EC35-C6DC-6E5B-0F77-16AE69013370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4606D387-0499-9BC9-2941-FF988EC70F05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C43F244-16B8-CCC8-0185-BDBB46ED31E6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5C941A35-6071-F2C6-4F1D-5F7DD2565923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DBD7A08-7EDB-B252-3942-FBFD3573E079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121ABB0-1348-510F-B5DE-6550FC6882EF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3ABFC80C-CB42-F429-846B-64A3045AD967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77D7E949-13A1-B33C-F6BD-E779DFFF4058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5F695049-4372-35C9-2A40-2AD94EE315AC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A5B463-EDEC-117C-51C1-900E5FFE7C24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3F599AF-91C2-D3B0-EEBE-6852DE72AD83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0648DB3-F3D5-9E6C-35B2-6D882EC9D636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BD5E941-F761-4950-C787-E8C4B07E473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44A4E5F-AA0A-E0A0-E68B-F9280BBB2B66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7ACC25-0910-8ED3-73D4-94AFF995D8F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aphic 4">
                <a:extLst>
                  <a:ext uri="{FF2B5EF4-FFF2-40B4-BE49-F238E27FC236}">
                    <a16:creationId xmlns:a16="http://schemas.microsoft.com/office/drawing/2014/main" id="{2C81442A-256C-DA65-FCA4-C61C9D3832ED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68" name="Graphic 4">
                  <a:extLst>
                    <a:ext uri="{FF2B5EF4-FFF2-40B4-BE49-F238E27FC236}">
                      <a16:creationId xmlns:a16="http://schemas.microsoft.com/office/drawing/2014/main" id="{049C5448-4826-8F6C-6937-E59DA26BA7A0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B1D58C48-9726-E971-3440-5F2A43CB33CD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8B912B3B-9311-22F5-471A-B84115E66DC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467D8AE2-C6B5-A786-78EF-8FEB57194278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069D5967-C262-95B9-11FE-0A4A937E8F9E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C4AADE3F-C45C-4AD4-6E9C-E97F84C328DC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FC494580-156A-D952-155E-453481E4BE8C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2515782D-ECDC-E7DB-5795-64EAB617951B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18ADF895-BC65-5255-4158-A51F11E007CE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44EB5EC4-8154-FBE0-BB36-B7D7CA583E65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2D1D647F-0D77-E2FB-7374-578226607785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B1CED7F-1EA7-3FC3-2AF4-B1092BE9A2BC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62" name="Graphic 4">
                  <a:extLst>
                    <a:ext uri="{FF2B5EF4-FFF2-40B4-BE49-F238E27FC236}">
                      <a16:creationId xmlns:a16="http://schemas.microsoft.com/office/drawing/2014/main" id="{257A7EC9-1586-9C88-01BF-CDE6722136D0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127268A8-973E-A545-98A8-C3BECA0C8E8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9B1842E6-9570-4ABC-B0E2-F132AD17340E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" name="Graphic 4">
                  <a:extLst>
                    <a:ext uri="{FF2B5EF4-FFF2-40B4-BE49-F238E27FC236}">
                      <a16:creationId xmlns:a16="http://schemas.microsoft.com/office/drawing/2014/main" id="{F7425A5F-FC40-8DCC-6094-8BD387D1D5DF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B6DE97CA-2C7A-6C99-6F5B-412A04B258B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1BD806D9-5C06-8654-DE20-E56A88A2FD58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A979B42-28E1-A2FF-4E93-551987C938A1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3B078557-3F1B-572D-8418-9DB4EB4D79BB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41" name="Graphic 4">
                  <a:extLst>
                    <a:ext uri="{FF2B5EF4-FFF2-40B4-BE49-F238E27FC236}">
                      <a16:creationId xmlns:a16="http://schemas.microsoft.com/office/drawing/2014/main" id="{00398BF3-C2AE-46DA-B109-EF8F7708AD9B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56" name="Picture 155">
                    <a:extLst>
                      <a:ext uri="{FF2B5EF4-FFF2-40B4-BE49-F238E27FC236}">
                        <a16:creationId xmlns:a16="http://schemas.microsoft.com/office/drawing/2014/main" id="{E2D9EB25-CA8C-BE94-EF93-A0C25B9686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57" name="Graphic 4">
                    <a:extLst>
                      <a:ext uri="{FF2B5EF4-FFF2-40B4-BE49-F238E27FC236}">
                        <a16:creationId xmlns:a16="http://schemas.microsoft.com/office/drawing/2014/main" id="{2A2B0B29-021A-2FC4-EF82-87715F8ADA30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71F60D04-7AB9-ED39-6C25-AF49CDF04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0C9AB6F3-6376-AEFC-0A32-1C5A59931A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C6AF0C60-D783-0FBD-B496-C503A162C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287CA740-B2B8-6FBB-4B50-9FB3BCF22A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2" name="Graphic 4">
                  <a:extLst>
                    <a:ext uri="{FF2B5EF4-FFF2-40B4-BE49-F238E27FC236}">
                      <a16:creationId xmlns:a16="http://schemas.microsoft.com/office/drawing/2014/main" id="{DCCC6D16-F7DE-C12E-2371-956831E4378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9526FB45-6C6B-49C8-CF12-9F3AF0C2B5F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3" name="Graphic 4">
                    <a:extLst>
                      <a:ext uri="{FF2B5EF4-FFF2-40B4-BE49-F238E27FC236}">
                        <a16:creationId xmlns:a16="http://schemas.microsoft.com/office/drawing/2014/main" id="{508E3102-D60A-5D79-09DF-309C9A5AF7A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D78B3743-4FA7-51BD-E0D7-15BD05B17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64DB102E-C10D-1F35-495D-B43110E11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3" name="Graphic 4">
                  <a:extLst>
                    <a:ext uri="{FF2B5EF4-FFF2-40B4-BE49-F238E27FC236}">
                      <a16:creationId xmlns:a16="http://schemas.microsoft.com/office/drawing/2014/main" id="{046B5E9F-AD96-91D4-CF7C-94CF068295E7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98B961-BE6E-3A77-B993-D5C54B367204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9" name="Graphic 4">
                    <a:extLst>
                      <a:ext uri="{FF2B5EF4-FFF2-40B4-BE49-F238E27FC236}">
                        <a16:creationId xmlns:a16="http://schemas.microsoft.com/office/drawing/2014/main" id="{15250B30-895D-7A81-1A7D-13D39716244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0624494D-12A4-8FDD-D64C-A76F8C302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BBB5A3FA-C65B-9677-B082-68ECE2B32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E57FBC14-BAB5-E8F2-2B85-D1DD6775BFCD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" name="Graphic 4">
                  <a:extLst>
                    <a:ext uri="{FF2B5EF4-FFF2-40B4-BE49-F238E27FC236}">
                      <a16:creationId xmlns:a16="http://schemas.microsoft.com/office/drawing/2014/main" id="{5790A9CB-4320-C656-2BA3-E9E8484CE27C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1BB2ED4C-F58D-115F-6A82-9C46FB6D3F2B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30A9F7D1-95AE-0566-4278-F47BEE7F3A6C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9FB99E1-7F46-23BF-6F43-39771A18BEF5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A01D6F3-89B4-33D3-A0D8-8168E3AE3DED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007296F-806E-2848-B436-C8F6726496F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9C037C8-8222-7154-4BDE-A3903C4043D8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3B6EB07-50F5-56A7-C40C-AE249AA0B69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68F42A9-0467-1BBA-C544-BB6AA61840E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B0A44D2-E1BE-F7C3-2518-C44C3D8FA7D5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88CB5E0-B499-71BA-7A0B-9D3612D5354F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358A658-D8A0-A805-7A9C-B7EE3159A49C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69C8F00-0935-861C-2F6F-9085E535AABC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F19B0E7-3CF0-CC1C-7188-F4EE79DC5816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7" name="Graphic 4">
                <a:extLst>
                  <a:ext uri="{FF2B5EF4-FFF2-40B4-BE49-F238E27FC236}">
                    <a16:creationId xmlns:a16="http://schemas.microsoft.com/office/drawing/2014/main" id="{1BAD571E-B482-CAE3-4045-AEDFABAD60CF}"/>
                  </a:ext>
                </a:extLst>
              </p:cNvPr>
              <p:cNvGrpSpPr/>
              <p:nvPr/>
            </p:nvGrpSpPr>
            <p:grpSpPr>
              <a:xfrm>
                <a:off x="10360082" y="4436934"/>
                <a:ext cx="1039456" cy="1060210"/>
                <a:chOff x="10360082" y="4436934"/>
                <a:chExt cx="1039456" cy="1060210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D8069A4C-252D-5A17-B3DD-B0D02B8DD8AE}"/>
                    </a:ext>
                  </a:extLst>
                </p:cNvPr>
                <p:cNvSpPr/>
                <p:nvPr/>
              </p:nvSpPr>
              <p:spPr>
                <a:xfrm rot="19821362">
                  <a:off x="10527983" y="4634421"/>
                  <a:ext cx="689979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A0997B28-05A1-CFDD-B50F-63AECA29A893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8B65242C-5AC5-886F-AC20-905BAC4EA5A5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D028A4E-52C9-5E9F-0673-44D922CCD986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" name="Graphic 4">
                <a:extLst>
                  <a:ext uri="{FF2B5EF4-FFF2-40B4-BE49-F238E27FC236}">
                    <a16:creationId xmlns:a16="http://schemas.microsoft.com/office/drawing/2014/main" id="{B25DAC1B-CF8F-FDD0-2E2C-B2FAA36EAB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29" name="Graphic 4">
                  <a:extLst>
                    <a:ext uri="{FF2B5EF4-FFF2-40B4-BE49-F238E27FC236}">
                      <a16:creationId xmlns:a16="http://schemas.microsoft.com/office/drawing/2014/main" id="{FB988153-D12D-2293-DDF8-54EFDD5D93C2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71D7B2F1-23B5-CDBC-5B06-FE03C3E4CF36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F032BD2C-1D92-933A-B227-69F14A03F842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C61D4C55-997D-6804-7E70-BFBB2717AC1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39D6379-AED3-2E89-803D-3B91F5E0925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0D70BAF-9558-DC8E-AAF3-478012CD55D7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F560834-E9EC-D3EC-0EC7-8008AF51E33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BD1A33-4522-B472-A9F3-FE09EF7BAB9B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1CDF3CF-3A6F-1C18-36DF-4966C7850DAC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1A0B1A1-79F1-1C25-49F4-4A13DE969CA4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1" name="图片 14">
            <a:extLst>
              <a:ext uri="{FF2B5EF4-FFF2-40B4-BE49-F238E27FC236}">
                <a16:creationId xmlns:a16="http://schemas.microsoft.com/office/drawing/2014/main" id="{7A83DD3B-0492-0E60-AEFA-883C3A3362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139" y="3150591"/>
            <a:ext cx="1192776" cy="844052"/>
          </a:xfrm>
          <a:prstGeom prst="rect">
            <a:avLst/>
          </a:prstGeom>
        </p:spPr>
      </p:pic>
      <p:grpSp>
        <p:nvGrpSpPr>
          <p:cNvPr id="192" name="组合 15">
            <a:extLst>
              <a:ext uri="{FF2B5EF4-FFF2-40B4-BE49-F238E27FC236}">
                <a16:creationId xmlns:a16="http://schemas.microsoft.com/office/drawing/2014/main" id="{701BA91B-714C-D9C2-6860-2AE2F750E39B}"/>
              </a:ext>
            </a:extLst>
          </p:cNvPr>
          <p:cNvGrpSpPr/>
          <p:nvPr/>
        </p:nvGrpSpPr>
        <p:grpSpPr>
          <a:xfrm rot="1359389">
            <a:off x="10232163" y="3529709"/>
            <a:ext cx="1827856" cy="1765542"/>
            <a:chOff x="10101876" y="4297860"/>
            <a:chExt cx="1826037" cy="1763786"/>
          </a:xfrm>
        </p:grpSpPr>
        <p:sp>
          <p:nvSpPr>
            <p:cNvPr id="193" name="Freeform 26">
              <a:extLst>
                <a:ext uri="{FF2B5EF4-FFF2-40B4-BE49-F238E27FC236}">
                  <a16:creationId xmlns:a16="http://schemas.microsoft.com/office/drawing/2014/main" id="{7B49D44C-0EAD-5C5F-B560-693706045E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27">
              <a:extLst>
                <a:ext uri="{FF2B5EF4-FFF2-40B4-BE49-F238E27FC236}">
                  <a16:creationId xmlns:a16="http://schemas.microsoft.com/office/drawing/2014/main" id="{752F368F-8623-9A85-BAB4-74C02D3A1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18">
              <a:extLst>
                <a:ext uri="{FF2B5EF4-FFF2-40B4-BE49-F238E27FC236}">
                  <a16:creationId xmlns:a16="http://schemas.microsoft.com/office/drawing/2014/main" id="{1B80A577-A989-5C65-5145-DADCD8AF8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19">
              <a:extLst>
                <a:ext uri="{FF2B5EF4-FFF2-40B4-BE49-F238E27FC236}">
                  <a16:creationId xmlns:a16="http://schemas.microsoft.com/office/drawing/2014/main" id="{FF6A82EE-4DFD-331B-1F28-3D1535478E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20">
              <a:extLst>
                <a:ext uri="{FF2B5EF4-FFF2-40B4-BE49-F238E27FC236}">
                  <a16:creationId xmlns:a16="http://schemas.microsoft.com/office/drawing/2014/main" id="{7DE76644-ECFC-F386-6E91-0F3F9EDD3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21">
              <a:extLst>
                <a:ext uri="{FF2B5EF4-FFF2-40B4-BE49-F238E27FC236}">
                  <a16:creationId xmlns:a16="http://schemas.microsoft.com/office/drawing/2014/main" id="{5FC95C26-CD78-7F99-20C5-AB3C551F4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9" name="图片 22">
            <a:extLst>
              <a:ext uri="{FF2B5EF4-FFF2-40B4-BE49-F238E27FC236}">
                <a16:creationId xmlns:a16="http://schemas.microsoft.com/office/drawing/2014/main" id="{EB13CFD9-FA42-289C-6081-4C0784D25D0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890" y="329595"/>
            <a:ext cx="646843" cy="457729"/>
          </a:xfrm>
          <a:prstGeom prst="rect">
            <a:avLst/>
          </a:prstGeom>
        </p:spPr>
      </p:pic>
      <p:grpSp>
        <p:nvGrpSpPr>
          <p:cNvPr id="200" name="组合 23">
            <a:extLst>
              <a:ext uri="{FF2B5EF4-FFF2-40B4-BE49-F238E27FC236}">
                <a16:creationId xmlns:a16="http://schemas.microsoft.com/office/drawing/2014/main" id="{4F8062AA-D285-E178-0D0C-6CB9F27E4A65}"/>
              </a:ext>
            </a:extLst>
          </p:cNvPr>
          <p:cNvGrpSpPr/>
          <p:nvPr/>
        </p:nvGrpSpPr>
        <p:grpSpPr>
          <a:xfrm rot="1211024">
            <a:off x="11107461" y="1437521"/>
            <a:ext cx="608732" cy="866270"/>
            <a:chOff x="10766636" y="3941730"/>
            <a:chExt cx="1047922" cy="1352954"/>
          </a:xfrm>
        </p:grpSpPr>
        <p:sp>
          <p:nvSpPr>
            <p:cNvPr id="201" name="Freeform 108">
              <a:extLst>
                <a:ext uri="{FF2B5EF4-FFF2-40B4-BE49-F238E27FC236}">
                  <a16:creationId xmlns:a16="http://schemas.microsoft.com/office/drawing/2014/main" id="{D14CA41E-E1AF-19ED-A249-6F0010ED4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2" name="Freeform 109">
              <a:extLst>
                <a:ext uri="{FF2B5EF4-FFF2-40B4-BE49-F238E27FC236}">
                  <a16:creationId xmlns:a16="http://schemas.microsoft.com/office/drawing/2014/main" id="{AF59E23B-1F2B-7220-789D-0EB2B20945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3" name="Freeform 110">
              <a:extLst>
                <a:ext uri="{FF2B5EF4-FFF2-40B4-BE49-F238E27FC236}">
                  <a16:creationId xmlns:a16="http://schemas.microsoft.com/office/drawing/2014/main" id="{31486407-A5C5-28DB-73C4-7924DE0DC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4" name="Freeform 111">
              <a:extLst>
                <a:ext uri="{FF2B5EF4-FFF2-40B4-BE49-F238E27FC236}">
                  <a16:creationId xmlns:a16="http://schemas.microsoft.com/office/drawing/2014/main" id="{4F1275F9-E68E-021C-F4A6-D4CAF334A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" name="Freeform 112">
              <a:extLst>
                <a:ext uri="{FF2B5EF4-FFF2-40B4-BE49-F238E27FC236}">
                  <a16:creationId xmlns:a16="http://schemas.microsoft.com/office/drawing/2014/main" id="{A1CB81B2-73BA-289F-1E3A-F2BE92733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" name="Freeform 113">
              <a:extLst>
                <a:ext uri="{FF2B5EF4-FFF2-40B4-BE49-F238E27FC236}">
                  <a16:creationId xmlns:a16="http://schemas.microsoft.com/office/drawing/2014/main" id="{6CF00FE2-27F1-B06A-D726-2F64A73F0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330271C-DA03-4B49-97C2-1D59AC1C2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8" y="717130"/>
            <a:ext cx="3235438" cy="23366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F88D517-7637-460A-AA7F-7B0F37D95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14" y="1016293"/>
            <a:ext cx="3209059" cy="23995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BC4708-A6AD-4F34-8C49-8B8C32E65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85" y="537824"/>
            <a:ext cx="3301761" cy="25521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2035DFB-CF6F-4ACE-A2CD-597C6BF70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1" y="3272000"/>
            <a:ext cx="3235437" cy="26393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356108D-1915-4863-88EA-D92694543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25" y="3339915"/>
            <a:ext cx="3322620" cy="27278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E63F39B-5BC9-4911-B226-2DB5FAB3BF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752" y="3298022"/>
            <a:ext cx="3235437" cy="255213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12A5D53-74BF-4DBF-9FD6-181F6D20AEAF}"/>
              </a:ext>
            </a:extLst>
          </p:cNvPr>
          <p:cNvGrpSpPr/>
          <p:nvPr/>
        </p:nvGrpSpPr>
        <p:grpSpPr>
          <a:xfrm>
            <a:off x="5394946" y="46790"/>
            <a:ext cx="1717442" cy="992060"/>
            <a:chOff x="5180498" y="41794"/>
            <a:chExt cx="1717442" cy="992060"/>
          </a:xfrm>
        </p:grpSpPr>
        <p:pic>
          <p:nvPicPr>
            <p:cNvPr id="14" name="图片 14">
              <a:extLst>
                <a:ext uri="{FF2B5EF4-FFF2-40B4-BE49-F238E27FC236}">
                  <a16:creationId xmlns:a16="http://schemas.microsoft.com/office/drawing/2014/main" id="{20EC020D-A860-6691-571B-52C7D651E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80498" y="41794"/>
              <a:ext cx="1717442" cy="99206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ED9EA35-1C1B-4415-B79E-C822FBC7EC6A}"/>
                </a:ext>
              </a:extLst>
            </p:cNvPr>
            <p:cNvSpPr txBox="1"/>
            <p:nvPr/>
          </p:nvSpPr>
          <p:spPr>
            <a:xfrm>
              <a:off x="5674645" y="110524"/>
              <a:ext cx="9529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VN-Kitten" pitchFamily="50" charset="0"/>
                  <a:ea typeface="+mn-ea"/>
                  <a:cs typeface="+mn-cs"/>
                </a:rPr>
                <a:t>1</a:t>
              </a:r>
              <a:endParaRPr lang="en-US" sz="240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1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E69FF4C-3AF8-3824-E984-7157C901930E}"/>
              </a:ext>
            </a:extLst>
          </p:cNvPr>
          <p:cNvGrpSpPr/>
          <p:nvPr/>
        </p:nvGrpSpPr>
        <p:grpSpPr>
          <a:xfrm>
            <a:off x="807706" y="1525132"/>
            <a:ext cx="6476421" cy="4101727"/>
            <a:chOff x="5461214" y="1094770"/>
            <a:chExt cx="5715005" cy="4101727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90C57664-F6BB-7FD4-F2C6-D6459A10CF59}"/>
                </a:ext>
              </a:extLst>
            </p:cNvPr>
            <p:cNvSpPr/>
            <p:nvPr/>
          </p:nvSpPr>
          <p:spPr>
            <a:xfrm>
              <a:off x="5461214" y="2582799"/>
              <a:ext cx="5715005" cy="2613698"/>
            </a:xfrm>
            <a:custGeom>
              <a:avLst/>
              <a:gdLst>
                <a:gd name="connsiteX0" fmla="*/ 0 w 5715005"/>
                <a:gd name="connsiteY0" fmla="*/ 435625 h 2613698"/>
                <a:gd name="connsiteX1" fmla="*/ 435625 w 5715005"/>
                <a:gd name="connsiteY1" fmla="*/ 0 h 2613698"/>
                <a:gd name="connsiteX2" fmla="*/ 5279380 w 5715005"/>
                <a:gd name="connsiteY2" fmla="*/ 0 h 2613698"/>
                <a:gd name="connsiteX3" fmla="*/ 5715005 w 5715005"/>
                <a:gd name="connsiteY3" fmla="*/ 435625 h 2613698"/>
                <a:gd name="connsiteX4" fmla="*/ 5715005 w 5715005"/>
                <a:gd name="connsiteY4" fmla="*/ 2178073 h 2613698"/>
                <a:gd name="connsiteX5" fmla="*/ 5279380 w 5715005"/>
                <a:gd name="connsiteY5" fmla="*/ 2613698 h 2613698"/>
                <a:gd name="connsiteX6" fmla="*/ 435625 w 5715005"/>
                <a:gd name="connsiteY6" fmla="*/ 2613698 h 2613698"/>
                <a:gd name="connsiteX7" fmla="*/ 0 w 5715005"/>
                <a:gd name="connsiteY7" fmla="*/ 2178073 h 2613698"/>
                <a:gd name="connsiteX8" fmla="*/ 0 w 5715005"/>
                <a:gd name="connsiteY8" fmla="*/ 435625 h 261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05" h="2613698" fill="none" extrusionOk="0">
                  <a:moveTo>
                    <a:pt x="0" y="435625"/>
                  </a:moveTo>
                  <a:cubicBezTo>
                    <a:pt x="-3346" y="193636"/>
                    <a:pt x="201715" y="7602"/>
                    <a:pt x="435625" y="0"/>
                  </a:cubicBezTo>
                  <a:cubicBezTo>
                    <a:pt x="1942521" y="-61902"/>
                    <a:pt x="3144717" y="-101778"/>
                    <a:pt x="5279380" y="0"/>
                  </a:cubicBezTo>
                  <a:cubicBezTo>
                    <a:pt x="5505960" y="-4392"/>
                    <a:pt x="5733644" y="170197"/>
                    <a:pt x="5715005" y="435625"/>
                  </a:cubicBezTo>
                  <a:cubicBezTo>
                    <a:pt x="5780271" y="829106"/>
                    <a:pt x="5689505" y="1428118"/>
                    <a:pt x="5715005" y="2178073"/>
                  </a:cubicBezTo>
                  <a:cubicBezTo>
                    <a:pt x="5699709" y="2411173"/>
                    <a:pt x="5515899" y="2594888"/>
                    <a:pt x="5279380" y="2613698"/>
                  </a:cubicBezTo>
                  <a:cubicBezTo>
                    <a:pt x="3555835" y="2471306"/>
                    <a:pt x="2024561" y="2724799"/>
                    <a:pt x="435625" y="2613698"/>
                  </a:cubicBezTo>
                  <a:cubicBezTo>
                    <a:pt x="160527" y="2630964"/>
                    <a:pt x="-7446" y="2452611"/>
                    <a:pt x="0" y="2178073"/>
                  </a:cubicBezTo>
                  <a:cubicBezTo>
                    <a:pt x="-28822" y="1532505"/>
                    <a:pt x="-18244" y="1279380"/>
                    <a:pt x="0" y="435625"/>
                  </a:cubicBezTo>
                  <a:close/>
                </a:path>
                <a:path w="5715005" h="2613698" stroke="0" extrusionOk="0">
                  <a:moveTo>
                    <a:pt x="0" y="435625"/>
                  </a:moveTo>
                  <a:cubicBezTo>
                    <a:pt x="-21911" y="166078"/>
                    <a:pt x="186734" y="-13886"/>
                    <a:pt x="435625" y="0"/>
                  </a:cubicBezTo>
                  <a:cubicBezTo>
                    <a:pt x="1796401" y="-164947"/>
                    <a:pt x="3092832" y="-52288"/>
                    <a:pt x="5279380" y="0"/>
                  </a:cubicBezTo>
                  <a:cubicBezTo>
                    <a:pt x="5519473" y="-7772"/>
                    <a:pt x="5679989" y="200642"/>
                    <a:pt x="5715005" y="435625"/>
                  </a:cubicBezTo>
                  <a:cubicBezTo>
                    <a:pt x="5746215" y="972823"/>
                    <a:pt x="5672305" y="1921317"/>
                    <a:pt x="5715005" y="2178073"/>
                  </a:cubicBezTo>
                  <a:cubicBezTo>
                    <a:pt x="5733304" y="2442288"/>
                    <a:pt x="5507559" y="2591115"/>
                    <a:pt x="5279380" y="2613698"/>
                  </a:cubicBezTo>
                  <a:cubicBezTo>
                    <a:pt x="3153449" y="2772239"/>
                    <a:pt x="1156063" y="2471862"/>
                    <a:pt x="435625" y="2613698"/>
                  </a:cubicBezTo>
                  <a:cubicBezTo>
                    <a:pt x="194719" y="2619263"/>
                    <a:pt x="18790" y="2412129"/>
                    <a:pt x="0" y="2178073"/>
                  </a:cubicBezTo>
                  <a:cubicBezTo>
                    <a:pt x="-74590" y="1388848"/>
                    <a:pt x="153675" y="859828"/>
                    <a:pt x="0" y="43562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1">
                  <a:solidFill>
                    <a:schemeClr val="tx1"/>
                  </a:solidFill>
                </a:rPr>
                <a:t>Yêu cầu: </a:t>
              </a:r>
              <a:r>
                <a:rPr lang="en-US" sz="4000">
                  <a:solidFill>
                    <a:srgbClr val="002060"/>
                  </a:solidFill>
                </a:rPr>
                <a:t>– Nhận xét việc làm của các nhân vật trong tranh</a:t>
              </a:r>
            </a:p>
            <a:p>
              <a:pPr algn="just"/>
              <a:r>
                <a:rPr lang="en-US" sz="4000">
                  <a:solidFill>
                    <a:srgbClr val="002060"/>
                  </a:solidFill>
                </a:rPr>
                <a:t>– Nêu biểu hiện của bảo vệ của công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A91E053D-76A9-ADD1-CA57-BBFB2FCAE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16923" y="1094770"/>
              <a:ext cx="1399514" cy="139951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2BB3EB-B4D8-0614-E746-4675EABCA840}"/>
              </a:ext>
            </a:extLst>
          </p:cNvPr>
          <p:cNvSpPr txBox="1"/>
          <p:nvPr/>
        </p:nvSpPr>
        <p:spPr>
          <a:xfrm>
            <a:off x="2036540" y="755691"/>
            <a:ext cx="2236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400" dirty="0">
              <a:solidFill>
                <a:srgbClr val="FF3399"/>
              </a:solidFill>
              <a:latin typeface="SVN-Kitten" pitchFamily="50" charset="0"/>
            </a:endParaRPr>
          </a:p>
        </p:txBody>
      </p:sp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0" y="6165908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4" name="图片 14">
            <a:extLst>
              <a:ext uri="{FF2B5EF4-FFF2-40B4-BE49-F238E27FC236}">
                <a16:creationId xmlns:a16="http://schemas.microsoft.com/office/drawing/2014/main" id="{20EC020D-A860-6691-571B-52C7D651E7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2928" y="4972333"/>
            <a:ext cx="1566018" cy="1108172"/>
          </a:xfrm>
          <a:prstGeom prst="rect">
            <a:avLst/>
          </a:prstGeom>
        </p:spPr>
      </p:pic>
      <p:pic>
        <p:nvPicPr>
          <p:cNvPr id="15" name="图片 40">
            <a:extLst>
              <a:ext uri="{FF2B5EF4-FFF2-40B4-BE49-F238E27FC236}">
                <a16:creationId xmlns:a16="http://schemas.microsoft.com/office/drawing/2014/main" id="{7A76A61E-E0D4-DD9A-9C3B-D31A857CFE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146" y="577206"/>
            <a:ext cx="1339568" cy="94792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643A528-4E46-41A9-BACD-ED35ABBF8D42}"/>
              </a:ext>
            </a:extLst>
          </p:cNvPr>
          <p:cNvGrpSpPr/>
          <p:nvPr/>
        </p:nvGrpSpPr>
        <p:grpSpPr>
          <a:xfrm>
            <a:off x="7721203" y="167572"/>
            <a:ext cx="4470796" cy="4451076"/>
            <a:chOff x="414903" y="-1101347"/>
            <a:chExt cx="3905459" cy="3807773"/>
          </a:xfrm>
        </p:grpSpPr>
        <p:pic>
          <p:nvPicPr>
            <p:cNvPr id="25" name="Picture 2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A69A0AF-EEF7-497D-939B-B4058F56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03" y="-1101347"/>
              <a:ext cx="3905459" cy="3807773"/>
            </a:xfrm>
            <a:prstGeom prst="rect">
              <a:avLst/>
            </a:prstGeom>
            <a:effectLst>
              <a:outerShdw blurRad="190500" dist="50800" dir="5400000" algn="ctr" rotWithShape="0">
                <a:srgbClr val="000000">
                  <a:alpha val="96000"/>
                </a:srgbClr>
              </a:outerShdw>
            </a:effectLst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49C7D6-AB60-49FE-9E14-BE691E157570}"/>
                </a:ext>
              </a:extLst>
            </p:cNvPr>
            <p:cNvGrpSpPr/>
            <p:nvPr/>
          </p:nvGrpSpPr>
          <p:grpSpPr>
            <a:xfrm>
              <a:off x="953874" y="-137258"/>
              <a:ext cx="2952893" cy="2153396"/>
              <a:chOff x="82273" y="-304912"/>
              <a:chExt cx="2952893" cy="2153396"/>
            </a:xfrm>
          </p:grpSpPr>
          <p:sp>
            <p:nvSpPr>
              <p:cNvPr id="29" name="TextBox 20">
                <a:extLst>
                  <a:ext uri="{FF2B5EF4-FFF2-40B4-BE49-F238E27FC236}">
                    <a16:creationId xmlns:a16="http://schemas.microsoft.com/office/drawing/2014/main" id="{9857AFD0-26CE-4925-8AEE-DFF1BDCF9280}"/>
                  </a:ext>
                </a:extLst>
              </p:cNvPr>
              <p:cNvSpPr txBox="1"/>
              <p:nvPr/>
            </p:nvSpPr>
            <p:spPr>
              <a:xfrm>
                <a:off x="82273" y="795306"/>
                <a:ext cx="2952893" cy="10531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Thảo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luận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nhóm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4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194E03B-B43C-422F-8231-94C6B094D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327" y="-304912"/>
                <a:ext cx="2298523" cy="1044350"/>
              </a:xfrm>
              <a:prstGeom prst="rect">
                <a:avLst/>
              </a:prstGeom>
            </p:spPr>
          </p:pic>
        </p:grpSp>
      </p:grpSp>
      <p:pic>
        <p:nvPicPr>
          <p:cNvPr id="31" name="图片 40">
            <a:extLst>
              <a:ext uri="{FF2B5EF4-FFF2-40B4-BE49-F238E27FC236}">
                <a16:creationId xmlns:a16="http://schemas.microsoft.com/office/drawing/2014/main" id="{1CF87B2F-5F79-445B-9F54-CA0963AA4D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6019" y="353975"/>
            <a:ext cx="1339568" cy="9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>
            <a:extLst>
              <a:ext uri="{FF2B5EF4-FFF2-40B4-BE49-F238E27FC236}">
                <a16:creationId xmlns:a16="http://schemas.microsoft.com/office/drawing/2014/main" id="{BB91EC92-F0C4-CBBB-564B-4F351FA7F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963000"/>
            <a:ext cx="12917645" cy="87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510BD0-9206-4904-98AA-884FB5993935}"/>
              </a:ext>
            </a:extLst>
          </p:cNvPr>
          <p:cNvSpPr txBox="1"/>
          <p:nvPr/>
        </p:nvSpPr>
        <p:spPr>
          <a:xfrm>
            <a:off x="5881770" y="1151764"/>
            <a:ext cx="5861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pc="600">
                <a:ln w="38100">
                  <a:solidFill>
                    <a:prstClr val="white"/>
                  </a:solidFill>
                </a:ln>
                <a:solidFill>
                  <a:srgbClr val="00B0F0"/>
                </a:solidFill>
                <a:effectLst/>
                <a:latin typeface="iCiel Pony" panose="02000000000000000000" pitchFamily="2" charset="0"/>
                <a:cs typeface="Calibri" panose="020F0502020204030204" pitchFamily="34" charset="0"/>
              </a:rPr>
              <a:t>Trình bày </a:t>
            </a:r>
            <a:r>
              <a:rPr kumimoji="0" lang="en-US" sz="6000" b="1" i="0" u="none" strike="noStrike" kern="1200" cap="none" spc="600" normalizeH="0" baseline="0" noProof="0">
                <a:ln w="38100">
                  <a:solidFill>
                    <a:prstClr val="white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trước lớp</a:t>
            </a:r>
            <a:endParaRPr kumimoji="0" lang="en-US" sz="6000" b="1" i="0" u="none" strike="noStrike" kern="1200" cap="none" spc="600" normalizeH="0" baseline="0" noProof="0" dirty="0">
              <a:ln w="38100">
                <a:solidFill>
                  <a:prstClr val="white"/>
                </a:solidFill>
              </a:ln>
              <a:solidFill>
                <a:srgbClr val="00B0F0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7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1614</TotalTime>
  <Words>742</Words>
  <Application>Microsoft Office PowerPoint</Application>
  <PresentationFormat>Màn hình rộng</PresentationFormat>
  <Paragraphs>79</Paragraphs>
  <Slides>28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44" baseType="lpstr">
      <vt:lpstr>#9Slide05 SVNClementine</vt:lpstr>
      <vt:lpstr>Calibri (Body)</vt:lpstr>
      <vt:lpstr>等线</vt:lpstr>
      <vt:lpstr>iCiel Crocante</vt:lpstr>
      <vt:lpstr>iCiel Pony</vt:lpstr>
      <vt:lpstr>SVN-Kitten</vt:lpstr>
      <vt:lpstr>SVN-Poky's</vt:lpstr>
      <vt:lpstr>UTM Cookies</vt:lpstr>
      <vt:lpstr>UTM Duepuntozero</vt:lpstr>
      <vt:lpstr>UTM Edwardian</vt:lpstr>
      <vt:lpstr>UTM French Vanilla</vt:lpstr>
      <vt:lpstr>Arial</vt:lpstr>
      <vt:lpstr>Calibri</vt:lpstr>
      <vt:lpstr>Calibri Light</vt:lpstr>
      <vt:lpstr>Times New Roman</vt:lpstr>
      <vt:lpstr>1_Custom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Đinh Công Duy Nguyên</cp:lastModifiedBy>
  <cp:revision>40</cp:revision>
  <dcterms:created xsi:type="dcterms:W3CDTF">2022-07-12T15:22:52Z</dcterms:created>
  <dcterms:modified xsi:type="dcterms:W3CDTF">2024-01-14T22:11:04Z</dcterms:modified>
  <cp:category>9Slide.vn</cp:category>
</cp:coreProperties>
</file>