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2" r:id="rId1"/>
    <p:sldMasterId id="2147483693" r:id="rId2"/>
    <p:sldMasterId id="2147483694" r:id="rId3"/>
  </p:sldMasterIdLst>
  <p:notesMasterIdLst>
    <p:notesMasterId r:id="rId2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Cookie" panose="020B0604020202020204" charset="0"/>
      <p:regular r:id="rId33"/>
    </p:embeddedFont>
    <p:embeddedFont>
      <p:font typeface="Ole" panose="020B0604020202020204" charset="0"/>
      <p:regular r:id="rId34"/>
    </p:embeddedFont>
    <p:embeddedFont>
      <p:font typeface="Open Sans" panose="020B060603050402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75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5.fntdata"/><Relationship Id="rId38"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8" name="Google Shape;48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6" name="Google Shape;49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8" name="Google Shape;50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8" name="Google Shape;53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5" name="Google Shape;56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4" name="Google Shape;57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5" name="Google Shape;58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6" name="Google Shape;59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5" name="Google Shape;60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3" name="Google Shape;61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2" name="Google Shape;62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8" name="Google Shape;62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8" name="Google Shape;63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6" name="Google Shape;66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4" name="Google Shape;69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6" name="Google Shape;43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5" name="Google Shape;44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2"/>
        <p:cNvGrpSpPr/>
        <p:nvPr/>
      </p:nvGrpSpPr>
      <p:grpSpPr>
        <a:xfrm>
          <a:off x="0" y="0"/>
          <a:ext cx="0" cy="0"/>
          <a:chOff x="0" y="0"/>
          <a:chExt cx="0" cy="0"/>
        </a:xfrm>
      </p:grpSpPr>
      <p:sp>
        <p:nvSpPr>
          <p:cNvPr id="93" name="Google Shape;93;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9" name="Google Shape;9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11" name="Google Shape;11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4"/>
        <p:cNvGrpSpPr/>
        <p:nvPr/>
      </p:nvGrpSpPr>
      <p:grpSpPr>
        <a:xfrm>
          <a:off x="0" y="0"/>
          <a:ext cx="0" cy="0"/>
          <a:chOff x="0" y="0"/>
          <a:chExt cx="0" cy="0"/>
        </a:xfrm>
      </p:grpSpPr>
      <p:sp>
        <p:nvSpPr>
          <p:cNvPr id="115" name="Google Shape;115;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1"/>
        <p:cNvGrpSpPr/>
        <p:nvPr/>
      </p:nvGrpSpPr>
      <p:grpSpPr>
        <a:xfrm>
          <a:off x="0" y="0"/>
          <a:ext cx="0" cy="0"/>
          <a:chOff x="0" y="0"/>
          <a:chExt cx="0" cy="0"/>
        </a:xfrm>
      </p:grpSpPr>
      <p:sp>
        <p:nvSpPr>
          <p:cNvPr id="122" name="Google Shape;122;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4" name="Google Shape;124;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6" name="Google Shape;126;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0"/>
        <p:cNvGrpSpPr/>
        <p:nvPr/>
      </p:nvGrpSpPr>
      <p:grpSpPr>
        <a:xfrm>
          <a:off x="0" y="0"/>
          <a:ext cx="0" cy="0"/>
          <a:chOff x="0" y="0"/>
          <a:chExt cx="0" cy="0"/>
        </a:xfrm>
      </p:grpSpPr>
      <p:sp>
        <p:nvSpPr>
          <p:cNvPr id="131" name="Google Shape;131;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5"/>
        <p:cNvGrpSpPr/>
        <p:nvPr/>
      </p:nvGrpSpPr>
      <p:grpSpPr>
        <a:xfrm>
          <a:off x="0" y="0"/>
          <a:ext cx="0" cy="0"/>
          <a:chOff x="0" y="0"/>
          <a:chExt cx="0" cy="0"/>
        </a:xfrm>
      </p:grpSpPr>
      <p:sp>
        <p:nvSpPr>
          <p:cNvPr id="136" name="Google Shape;13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8" name="Google Shape;138;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9" name="Google Shape;13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2"/>
        <p:cNvGrpSpPr/>
        <p:nvPr/>
      </p:nvGrpSpPr>
      <p:grpSpPr>
        <a:xfrm>
          <a:off x="0" y="0"/>
          <a:ext cx="0" cy="0"/>
          <a:chOff x="0" y="0"/>
          <a:chExt cx="0" cy="0"/>
        </a:xfrm>
      </p:grpSpPr>
      <p:sp>
        <p:nvSpPr>
          <p:cNvPr id="143" name="Google Shape;143;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22"/>
          <p:cNvSpPr>
            <a:spLocks noGrp="1"/>
          </p:cNvSpPr>
          <p:nvPr>
            <p:ph type="pic" idx="2"/>
          </p:nvPr>
        </p:nvSpPr>
        <p:spPr>
          <a:xfrm>
            <a:off x="5183188" y="987425"/>
            <a:ext cx="6172200" cy="4873625"/>
          </a:xfrm>
          <a:prstGeom prst="rect">
            <a:avLst/>
          </a:prstGeom>
          <a:noFill/>
          <a:ln>
            <a:noFill/>
          </a:ln>
        </p:spPr>
      </p:sp>
      <p:sp>
        <p:nvSpPr>
          <p:cNvPr id="145" name="Google Shape;145;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6" name="Google Shape;14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9"/>
        <p:cNvGrpSpPr/>
        <p:nvPr/>
      </p:nvGrpSpPr>
      <p:grpSpPr>
        <a:xfrm>
          <a:off x="0" y="0"/>
          <a:ext cx="0" cy="0"/>
          <a:chOff x="0" y="0"/>
          <a:chExt cx="0" cy="0"/>
        </a:xfrm>
      </p:grpSpPr>
      <p:sp>
        <p:nvSpPr>
          <p:cNvPr id="150" name="Google Shape;15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5"/>
        <p:cNvGrpSpPr/>
        <p:nvPr/>
      </p:nvGrpSpPr>
      <p:grpSpPr>
        <a:xfrm>
          <a:off x="0" y="0"/>
          <a:ext cx="0" cy="0"/>
          <a:chOff x="0" y="0"/>
          <a:chExt cx="0" cy="0"/>
        </a:xfrm>
      </p:grpSpPr>
      <p:sp>
        <p:nvSpPr>
          <p:cNvPr id="156" name="Google Shape;156;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8"/>
        <p:cNvGrpSpPr/>
        <p:nvPr/>
      </p:nvGrpSpPr>
      <p:grpSpPr>
        <a:xfrm>
          <a:off x="0" y="0"/>
          <a:ext cx="0" cy="0"/>
          <a:chOff x="0" y="0"/>
          <a:chExt cx="0" cy="0"/>
        </a:xfrm>
      </p:grpSpPr>
      <p:sp>
        <p:nvSpPr>
          <p:cNvPr id="169" name="Google Shape;16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2"/>
        <p:cNvGrpSpPr/>
        <p:nvPr/>
      </p:nvGrpSpPr>
      <p:grpSpPr>
        <a:xfrm>
          <a:off x="0" y="0"/>
          <a:ext cx="0" cy="0"/>
          <a:chOff x="0" y="0"/>
          <a:chExt cx="0" cy="0"/>
        </a:xfrm>
      </p:grpSpPr>
      <p:sp>
        <p:nvSpPr>
          <p:cNvPr id="173" name="Google Shape;173;p2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 name="Google Shape;174;p2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5" name="Google Shape;17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8"/>
        <p:cNvGrpSpPr/>
        <p:nvPr/>
      </p:nvGrpSpPr>
      <p:grpSpPr>
        <a:xfrm>
          <a:off x="0" y="0"/>
          <a:ext cx="0" cy="0"/>
          <a:chOff x="0" y="0"/>
          <a:chExt cx="0" cy="0"/>
        </a:xfrm>
      </p:grpSpPr>
      <p:sp>
        <p:nvSpPr>
          <p:cNvPr id="179" name="Google Shape;17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0" name="Google Shape;180;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4"/>
        <p:cNvGrpSpPr/>
        <p:nvPr/>
      </p:nvGrpSpPr>
      <p:grpSpPr>
        <a:xfrm>
          <a:off x="0" y="0"/>
          <a:ext cx="0" cy="0"/>
          <a:chOff x="0" y="0"/>
          <a:chExt cx="0" cy="0"/>
        </a:xfrm>
      </p:grpSpPr>
      <p:sp>
        <p:nvSpPr>
          <p:cNvPr id="185" name="Google Shape;185;p2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6" name="Google Shape;186;p2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7" name="Google Shape;18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0"/>
        <p:cNvGrpSpPr/>
        <p:nvPr/>
      </p:nvGrpSpPr>
      <p:grpSpPr>
        <a:xfrm>
          <a:off x="0" y="0"/>
          <a:ext cx="0" cy="0"/>
          <a:chOff x="0" y="0"/>
          <a:chExt cx="0" cy="0"/>
        </a:xfrm>
      </p:grpSpPr>
      <p:sp>
        <p:nvSpPr>
          <p:cNvPr id="191" name="Google Shape;191;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2" name="Google Shape;192;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7"/>
        <p:cNvGrpSpPr/>
        <p:nvPr/>
      </p:nvGrpSpPr>
      <p:grpSpPr>
        <a:xfrm>
          <a:off x="0" y="0"/>
          <a:ext cx="0" cy="0"/>
          <a:chOff x="0" y="0"/>
          <a:chExt cx="0" cy="0"/>
        </a:xfrm>
      </p:grpSpPr>
      <p:sp>
        <p:nvSpPr>
          <p:cNvPr id="198" name="Google Shape;198;p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3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0" name="Google Shape;200;p3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1" name="Google Shape;201;p3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2" name="Google Shape;202;p3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3" name="Google Shape;203;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6"/>
        <p:cNvGrpSpPr/>
        <p:nvPr/>
      </p:nvGrpSpPr>
      <p:grpSpPr>
        <a:xfrm>
          <a:off x="0" y="0"/>
          <a:ext cx="0" cy="0"/>
          <a:chOff x="0" y="0"/>
          <a:chExt cx="0" cy="0"/>
        </a:xfrm>
      </p:grpSpPr>
      <p:sp>
        <p:nvSpPr>
          <p:cNvPr id="207" name="Google Shape;207;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8" name="Google Shape;20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1"/>
        <p:cNvGrpSpPr/>
        <p:nvPr/>
      </p:nvGrpSpPr>
      <p:grpSpPr>
        <a:xfrm>
          <a:off x="0" y="0"/>
          <a:ext cx="0" cy="0"/>
          <a:chOff x="0" y="0"/>
          <a:chExt cx="0" cy="0"/>
        </a:xfrm>
      </p:grpSpPr>
      <p:sp>
        <p:nvSpPr>
          <p:cNvPr id="212" name="Google Shape;212;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14" name="Google Shape;214;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5" name="Google Shape;21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8"/>
        <p:cNvGrpSpPr/>
        <p:nvPr/>
      </p:nvGrpSpPr>
      <p:grpSpPr>
        <a:xfrm>
          <a:off x="0" y="0"/>
          <a:ext cx="0" cy="0"/>
          <a:chOff x="0" y="0"/>
          <a:chExt cx="0" cy="0"/>
        </a:xfrm>
      </p:grpSpPr>
      <p:sp>
        <p:nvSpPr>
          <p:cNvPr id="219" name="Google Shape;219;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34"/>
          <p:cNvSpPr>
            <a:spLocks noGrp="1"/>
          </p:cNvSpPr>
          <p:nvPr>
            <p:ph type="pic" idx="2"/>
          </p:nvPr>
        </p:nvSpPr>
        <p:spPr>
          <a:xfrm>
            <a:off x="5183188" y="987425"/>
            <a:ext cx="6172200" cy="4873625"/>
          </a:xfrm>
          <a:prstGeom prst="rect">
            <a:avLst/>
          </a:prstGeom>
          <a:noFill/>
          <a:ln>
            <a:noFill/>
          </a:ln>
        </p:spPr>
      </p:sp>
      <p:sp>
        <p:nvSpPr>
          <p:cNvPr id="221" name="Google Shape;221;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22" name="Google Shape;22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5"/>
        <p:cNvGrpSpPr/>
        <p:nvPr/>
      </p:nvGrpSpPr>
      <p:grpSpPr>
        <a:xfrm>
          <a:off x="0" y="0"/>
          <a:ext cx="0" cy="0"/>
          <a:chOff x="0" y="0"/>
          <a:chExt cx="0" cy="0"/>
        </a:xfrm>
      </p:grpSpPr>
      <p:sp>
        <p:nvSpPr>
          <p:cNvPr id="226" name="Google Shape;226;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7" name="Google Shape;227;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8" name="Google Shape;22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31"/>
        <p:cNvGrpSpPr/>
        <p:nvPr/>
      </p:nvGrpSpPr>
      <p:grpSpPr>
        <a:xfrm>
          <a:off x="0" y="0"/>
          <a:ext cx="0" cy="0"/>
          <a:chOff x="0" y="0"/>
          <a:chExt cx="0" cy="0"/>
        </a:xfrm>
      </p:grpSpPr>
      <p:sp>
        <p:nvSpPr>
          <p:cNvPr id="232" name="Google Shape;232;p3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3" name="Google Shape;233;p3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4" name="Google Shape;234;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5" name="Google Shape;235;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6" name="Google Shape;23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0"/>
          <p:cNvSpPr>
            <a:spLocks noGrp="1"/>
          </p:cNvSpPr>
          <p:nvPr>
            <p:ph type="pic" idx="2"/>
          </p:nvPr>
        </p:nvSpPr>
        <p:spPr>
          <a:xfrm>
            <a:off x="5183188" y="987425"/>
            <a:ext cx="6172200" cy="4873625"/>
          </a:xfrm>
          <a:prstGeom prst="rect">
            <a:avLst/>
          </a:prstGeom>
          <a:noFill/>
          <a:ln>
            <a:noFill/>
          </a:ln>
        </p:spPr>
      </p:sp>
      <p:sp>
        <p:nvSpPr>
          <p:cNvPr id="69" name="Google Shape;69;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p:nvPr/>
        </p:nvSpPr>
        <p:spPr>
          <a:xfrm>
            <a:off x="0" y="-1604665"/>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CFCFCF"/>
                </a:solidFill>
                <a:latin typeface="Calibri"/>
                <a:ea typeface="Calibri"/>
                <a:cs typeface="Calibri"/>
                <a:sym typeface="Calibri"/>
              </a:rPr>
              <a:t>www.9slide.vn</a:t>
            </a:r>
            <a:endParaRPr/>
          </a:p>
        </p:txBody>
      </p:sp>
      <p:sp>
        <p:nvSpPr>
          <p:cNvPr id="11" name="Google Shape;11;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
        <p:cNvGrpSpPr/>
        <p:nvPr/>
      </p:nvGrpSpPr>
      <p:grpSpPr>
        <a:xfrm>
          <a:off x="0" y="0"/>
          <a:ext cx="0" cy="0"/>
          <a:chOff x="0" y="0"/>
          <a:chExt cx="0" cy="0"/>
        </a:xfrm>
      </p:grpSpPr>
      <p:sp>
        <p:nvSpPr>
          <p:cNvPr id="86" name="Google Shape;86;p13"/>
          <p:cNvSpPr txBox="1"/>
          <p:nvPr/>
        </p:nvSpPr>
        <p:spPr>
          <a:xfrm>
            <a:off x="0" y="-1604665"/>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CFCFCF"/>
                </a:solidFill>
                <a:latin typeface="Calibri"/>
                <a:ea typeface="Calibri"/>
                <a:cs typeface="Calibri"/>
                <a:sym typeface="Calibri"/>
              </a:rPr>
              <a:t>www.9slide.vn</a:t>
            </a:r>
            <a:endParaRPr/>
          </a:p>
        </p:txBody>
      </p:sp>
      <p:sp>
        <p:nvSpPr>
          <p:cNvPr id="87" name="Google Shape;87;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8" name="Google Shape;88;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25"/>
          <p:cNvSpPr txBox="1"/>
          <p:nvPr/>
        </p:nvSpPr>
        <p:spPr>
          <a:xfrm>
            <a:off x="0" y="-1604665"/>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CFCFCF"/>
                </a:solidFill>
                <a:latin typeface="Calibri"/>
                <a:ea typeface="Calibri"/>
                <a:cs typeface="Calibri"/>
                <a:sym typeface="Calibri"/>
              </a:rPr>
              <a:t>www.9slide.vn</a:t>
            </a:r>
            <a:endParaRPr/>
          </a:p>
        </p:txBody>
      </p:sp>
      <p:sp>
        <p:nvSpPr>
          <p:cNvPr id="163" name="Google Shape;163;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4" name="Google Shape;164;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5" name="Google Shape;16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6" name="Google Shape;16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7" name="Google Shape;16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23.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Google Shape;324;p49" descr="A cartoon of a rocket ship in space&#10;&#10;Description automatically generated"/>
          <p:cNvPicPr preferRelativeResize="0"/>
          <p:nvPr/>
        </p:nvPicPr>
        <p:blipFill rotWithShape="1">
          <a:blip r:embed="rId3">
            <a:alphaModFix/>
          </a:blip>
          <a:srcRect/>
          <a:stretch/>
        </p:blipFill>
        <p:spPr>
          <a:xfrm>
            <a:off x="1" y="0"/>
            <a:ext cx="12192000" cy="6858000"/>
          </a:xfrm>
          <a:prstGeom prst="rect">
            <a:avLst/>
          </a:prstGeom>
          <a:noFill/>
          <a:ln>
            <a:noFill/>
          </a:ln>
        </p:spPr>
      </p:pic>
      <p:sp>
        <p:nvSpPr>
          <p:cNvPr id="325" name="Google Shape;325;p49"/>
          <p:cNvSpPr/>
          <p:nvPr/>
        </p:nvSpPr>
        <p:spPr>
          <a:xfrm>
            <a:off x="1174173" y="613064"/>
            <a:ext cx="10058400" cy="5274763"/>
          </a:xfrm>
          <a:prstGeom prst="roundRect">
            <a:avLst>
              <a:gd name="adj" fmla="val 9835"/>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26" name="Google Shape;326;p49"/>
          <p:cNvSpPr/>
          <p:nvPr/>
        </p:nvSpPr>
        <p:spPr>
          <a:xfrm>
            <a:off x="2865178" y="970173"/>
            <a:ext cx="6426050" cy="646331"/>
          </a:xfrm>
          <a:custGeom>
            <a:avLst/>
            <a:gdLst/>
            <a:ahLst/>
            <a:cxnLst/>
            <a:rect l="l" t="t" r="r" b="b"/>
            <a:pathLst>
              <a:path w="6426050" h="646331" extrusionOk="0">
                <a:moveTo>
                  <a:pt x="0" y="0"/>
                </a:moveTo>
                <a:cubicBezTo>
                  <a:pt x="319493" y="21493"/>
                  <a:pt x="471526" y="11769"/>
                  <a:pt x="642605" y="0"/>
                </a:cubicBezTo>
                <a:cubicBezTo>
                  <a:pt x="813684" y="-11769"/>
                  <a:pt x="1184379" y="7635"/>
                  <a:pt x="1413731" y="0"/>
                </a:cubicBezTo>
                <a:cubicBezTo>
                  <a:pt x="1643083" y="-7635"/>
                  <a:pt x="1834450" y="15246"/>
                  <a:pt x="2056336" y="0"/>
                </a:cubicBezTo>
                <a:cubicBezTo>
                  <a:pt x="2278222" y="-15246"/>
                  <a:pt x="2388732" y="5571"/>
                  <a:pt x="2634681" y="0"/>
                </a:cubicBezTo>
                <a:cubicBezTo>
                  <a:pt x="2880631" y="-5571"/>
                  <a:pt x="3029476" y="-31494"/>
                  <a:pt x="3277286" y="0"/>
                </a:cubicBezTo>
                <a:cubicBezTo>
                  <a:pt x="3525097" y="31494"/>
                  <a:pt x="3508813" y="8744"/>
                  <a:pt x="3727109" y="0"/>
                </a:cubicBezTo>
                <a:cubicBezTo>
                  <a:pt x="3945405" y="-8744"/>
                  <a:pt x="4142363" y="-3030"/>
                  <a:pt x="4305454" y="0"/>
                </a:cubicBezTo>
                <a:cubicBezTo>
                  <a:pt x="4468546" y="3030"/>
                  <a:pt x="4646174" y="8681"/>
                  <a:pt x="4819538" y="0"/>
                </a:cubicBezTo>
                <a:cubicBezTo>
                  <a:pt x="4992902" y="-8681"/>
                  <a:pt x="5299762" y="19428"/>
                  <a:pt x="5590664" y="0"/>
                </a:cubicBezTo>
                <a:cubicBezTo>
                  <a:pt x="5881566" y="-19428"/>
                  <a:pt x="6197104" y="-14017"/>
                  <a:pt x="6426050" y="0"/>
                </a:cubicBezTo>
                <a:cubicBezTo>
                  <a:pt x="6441348" y="258610"/>
                  <a:pt x="6415311" y="483882"/>
                  <a:pt x="6426050" y="646331"/>
                </a:cubicBezTo>
                <a:cubicBezTo>
                  <a:pt x="6092567" y="649302"/>
                  <a:pt x="6021526" y="656006"/>
                  <a:pt x="5654924" y="646331"/>
                </a:cubicBezTo>
                <a:cubicBezTo>
                  <a:pt x="5288322" y="636656"/>
                  <a:pt x="5296226" y="615957"/>
                  <a:pt x="5012319" y="646331"/>
                </a:cubicBezTo>
                <a:cubicBezTo>
                  <a:pt x="4728412" y="676705"/>
                  <a:pt x="4475369" y="671636"/>
                  <a:pt x="4305454" y="646331"/>
                </a:cubicBezTo>
                <a:cubicBezTo>
                  <a:pt x="4135540" y="621026"/>
                  <a:pt x="3890609" y="672878"/>
                  <a:pt x="3662848" y="646331"/>
                </a:cubicBezTo>
                <a:cubicBezTo>
                  <a:pt x="3435087" y="619784"/>
                  <a:pt x="3193295" y="624899"/>
                  <a:pt x="3020244" y="646331"/>
                </a:cubicBezTo>
                <a:cubicBezTo>
                  <a:pt x="2847193" y="667763"/>
                  <a:pt x="2639663" y="659691"/>
                  <a:pt x="2313378" y="646331"/>
                </a:cubicBezTo>
                <a:cubicBezTo>
                  <a:pt x="1987093" y="632971"/>
                  <a:pt x="2085738" y="652278"/>
                  <a:pt x="1863555" y="646331"/>
                </a:cubicBezTo>
                <a:cubicBezTo>
                  <a:pt x="1641372" y="640384"/>
                  <a:pt x="1494116" y="634630"/>
                  <a:pt x="1220950" y="646331"/>
                </a:cubicBezTo>
                <a:cubicBezTo>
                  <a:pt x="947784" y="658032"/>
                  <a:pt x="954667" y="660803"/>
                  <a:pt x="771126" y="646331"/>
                </a:cubicBezTo>
                <a:cubicBezTo>
                  <a:pt x="587585" y="631859"/>
                  <a:pt x="352785" y="633516"/>
                  <a:pt x="0" y="646331"/>
                </a:cubicBezTo>
                <a:cubicBezTo>
                  <a:pt x="-18161" y="374860"/>
                  <a:pt x="7544" y="259164"/>
                  <a:pt x="0" y="0"/>
                </a:cubicBezTo>
                <a:close/>
              </a:path>
            </a:pathLst>
          </a:cu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i="0" u="none" strike="noStrike" cap="none">
                <a:solidFill>
                  <a:srgbClr val="FFFFFF"/>
                </a:solidFill>
                <a:latin typeface="Arial"/>
                <a:ea typeface="Arial"/>
                <a:cs typeface="Arial"/>
                <a:sym typeface="Arial"/>
              </a:rPr>
              <a:t>Thứ … ngày … tháng … năm …</a:t>
            </a:r>
            <a:endParaRPr/>
          </a:p>
        </p:txBody>
      </p:sp>
      <p:grpSp>
        <p:nvGrpSpPr>
          <p:cNvPr id="327" name="Google Shape;327;p49"/>
          <p:cNvGrpSpPr/>
          <p:nvPr/>
        </p:nvGrpSpPr>
        <p:grpSpPr>
          <a:xfrm>
            <a:off x="4946089" y="1758926"/>
            <a:ext cx="2264228" cy="923331"/>
            <a:chOff x="1491343" y="1807028"/>
            <a:chExt cx="2264228" cy="923331"/>
          </a:xfrm>
        </p:grpSpPr>
        <p:sp>
          <p:nvSpPr>
            <p:cNvPr id="328" name="Google Shape;328;p49"/>
            <p:cNvSpPr txBox="1"/>
            <p:nvPr/>
          </p:nvSpPr>
          <p:spPr>
            <a:xfrm>
              <a:off x="1491343" y="1807029"/>
              <a:ext cx="2264228"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i="0" u="none" strike="noStrike" cap="none">
                  <a:solidFill>
                    <a:schemeClr val="accent5"/>
                  </a:solidFill>
                  <a:latin typeface="Arial"/>
                  <a:ea typeface="Arial"/>
                  <a:cs typeface="Arial"/>
                  <a:sym typeface="Arial"/>
                </a:rPr>
                <a:t>TOÁN</a:t>
              </a:r>
              <a:endParaRPr/>
            </a:p>
          </p:txBody>
        </p:sp>
        <p:sp>
          <p:nvSpPr>
            <p:cNvPr id="329" name="Google Shape;329;p49"/>
            <p:cNvSpPr txBox="1"/>
            <p:nvPr/>
          </p:nvSpPr>
          <p:spPr>
            <a:xfrm>
              <a:off x="1491343" y="1807028"/>
              <a:ext cx="2264228"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i="0" u="none" strike="noStrike" cap="none">
                  <a:solidFill>
                    <a:srgbClr val="002060"/>
                  </a:solidFill>
                  <a:latin typeface="Arial"/>
                  <a:ea typeface="Arial"/>
                  <a:cs typeface="Arial"/>
                  <a:sym typeface="Arial"/>
                </a:rPr>
                <a:t>TOÁN</a:t>
              </a:r>
              <a:endParaRPr sz="5400" b="1" i="0" u="none" strike="noStrike" cap="none">
                <a:solidFill>
                  <a:srgbClr val="002060"/>
                </a:solidFill>
                <a:latin typeface="Arial"/>
                <a:ea typeface="Arial"/>
                <a:cs typeface="Arial"/>
                <a:sym typeface="Arial"/>
              </a:endParaRPr>
            </a:p>
          </p:txBody>
        </p:sp>
      </p:grpSp>
      <p:sp>
        <p:nvSpPr>
          <p:cNvPr id="330" name="Google Shape;330;p49"/>
          <p:cNvSpPr txBox="1"/>
          <p:nvPr/>
        </p:nvSpPr>
        <p:spPr>
          <a:xfrm>
            <a:off x="1580139" y="2872818"/>
            <a:ext cx="9031722" cy="1865126"/>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None/>
            </a:pPr>
            <a:r>
              <a:rPr lang="en-US" sz="7200" b="1" i="0" u="none" strike="noStrike" cap="none">
                <a:solidFill>
                  <a:srgbClr val="FFFF00"/>
                </a:solidFill>
                <a:latin typeface="Arial"/>
                <a:ea typeface="Arial"/>
                <a:cs typeface="Arial"/>
                <a:sym typeface="Arial"/>
              </a:rPr>
              <a:t>Chia cho số có </a:t>
            </a:r>
            <a:endParaRPr/>
          </a:p>
          <a:p>
            <a:pPr marL="0" marR="0" lvl="0" indent="0" algn="ctr" rtl="0">
              <a:lnSpc>
                <a:spcPct val="80000"/>
              </a:lnSpc>
              <a:spcBef>
                <a:spcPts val="0"/>
              </a:spcBef>
              <a:spcAft>
                <a:spcPts val="0"/>
              </a:spcAft>
              <a:buNone/>
            </a:pPr>
            <a:r>
              <a:rPr lang="en-US" sz="7200" b="1" i="0" u="none" strike="noStrike" cap="none">
                <a:solidFill>
                  <a:srgbClr val="FFFF00"/>
                </a:solidFill>
                <a:latin typeface="Arial"/>
                <a:ea typeface="Arial"/>
                <a:cs typeface="Arial"/>
                <a:sym typeface="Arial"/>
              </a:rPr>
              <a:t>một chữ số</a:t>
            </a:r>
            <a:endParaRPr sz="7200" b="1" i="0" u="none" strike="noStrike" cap="none">
              <a:solidFill>
                <a:srgbClr val="FFFF00"/>
              </a:solidFill>
              <a:latin typeface="Arial"/>
              <a:ea typeface="Arial"/>
              <a:cs typeface="Arial"/>
              <a:sym typeface="Arial"/>
            </a:endParaRPr>
          </a:p>
        </p:txBody>
      </p:sp>
      <p:sp>
        <p:nvSpPr>
          <p:cNvPr id="331" name="Google Shape;331;p49"/>
          <p:cNvSpPr/>
          <p:nvPr/>
        </p:nvSpPr>
        <p:spPr>
          <a:xfrm flipH="1">
            <a:off x="8540637" y="2035944"/>
            <a:ext cx="3651363" cy="4822056"/>
          </a:xfrm>
          <a:custGeom>
            <a:avLst/>
            <a:gdLst/>
            <a:ahLst/>
            <a:cxnLst/>
            <a:rect l="l" t="t" r="r" b="b"/>
            <a:pathLst>
              <a:path w="1318594" h="1735943" extrusionOk="0">
                <a:moveTo>
                  <a:pt x="0" y="0"/>
                </a:moveTo>
                <a:lnTo>
                  <a:pt x="1318594" y="0"/>
                </a:lnTo>
                <a:lnTo>
                  <a:pt x="1318594" y="1735943"/>
                </a:lnTo>
                <a:lnTo>
                  <a:pt x="0" y="1735943"/>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6"/>
                                        </p:tgtEl>
                                        <p:attrNameLst>
                                          <p:attrName>style.visibility</p:attrName>
                                        </p:attrNameLst>
                                      </p:cBhvr>
                                      <p:to>
                                        <p:strVal val="visible"/>
                                      </p:to>
                                    </p:set>
                                    <p:animEffect transition="in" filter="fade">
                                      <p:cBhvr>
                                        <p:cTn id="7" dur="500"/>
                                        <p:tgtEl>
                                          <p:spTgt spid="32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327"/>
                                        </p:tgtEl>
                                        <p:attrNameLst>
                                          <p:attrName>style.visibility</p:attrName>
                                        </p:attrNameLst>
                                      </p:cBhvr>
                                      <p:to>
                                        <p:strVal val="visible"/>
                                      </p:to>
                                    </p:set>
                                    <p:anim calcmode="lin" valueType="num">
                                      <p:cBhvr additive="base">
                                        <p:cTn id="11" dur="500"/>
                                        <p:tgtEl>
                                          <p:spTgt spid="327"/>
                                        </p:tgtEl>
                                        <p:attrNameLst>
                                          <p:attrName>ppt_w</p:attrName>
                                        </p:attrNameLst>
                                      </p:cBhvr>
                                      <p:tavLst>
                                        <p:tav tm="0">
                                          <p:val>
                                            <p:strVal val="0"/>
                                          </p:val>
                                        </p:tav>
                                        <p:tav tm="100000">
                                          <p:val>
                                            <p:strVal val="#ppt_w"/>
                                          </p:val>
                                        </p:tav>
                                      </p:tavLst>
                                    </p:anim>
                                    <p:anim calcmode="lin" valueType="num">
                                      <p:cBhvr additive="base">
                                        <p:cTn id="12" dur="500"/>
                                        <p:tgtEl>
                                          <p:spTgt spid="327"/>
                                        </p:tgtEl>
                                        <p:attrNameLst>
                                          <p:attrName>ppt_h</p:attrName>
                                        </p:attrNameLst>
                                      </p:cBhvr>
                                      <p:tavLst>
                                        <p:tav tm="0">
                                          <p:val>
                                            <p:str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330"/>
                                        </p:tgtEl>
                                        <p:attrNameLst>
                                          <p:attrName>style.visibility</p:attrName>
                                        </p:attrNameLst>
                                      </p:cBhvr>
                                      <p:to>
                                        <p:strVal val="visible"/>
                                      </p:to>
                                    </p:set>
                                    <p:anim calcmode="lin" valueType="num">
                                      <p:cBhvr additive="base">
                                        <p:cTn id="16" dur="500"/>
                                        <p:tgtEl>
                                          <p:spTgt spid="330"/>
                                        </p:tgtEl>
                                        <p:attrNameLst>
                                          <p:attrName>ppt_w</p:attrName>
                                        </p:attrNameLst>
                                      </p:cBhvr>
                                      <p:tavLst>
                                        <p:tav tm="0">
                                          <p:val>
                                            <p:strVal val="0"/>
                                          </p:val>
                                        </p:tav>
                                        <p:tav tm="100000">
                                          <p:val>
                                            <p:strVal val="#ppt_w"/>
                                          </p:val>
                                        </p:tav>
                                      </p:tavLst>
                                    </p:anim>
                                    <p:anim calcmode="lin" valueType="num">
                                      <p:cBhvr additive="base">
                                        <p:cTn id="17" dur="500"/>
                                        <p:tgtEl>
                                          <p:spTgt spid="33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pic>
        <p:nvPicPr>
          <p:cNvPr id="490" name="Google Shape;490;p58" descr="A cartoon character in a space ship&#10;&#10;Description automatically generated"/>
          <p:cNvPicPr preferRelativeResize="0"/>
          <p:nvPr/>
        </p:nvPicPr>
        <p:blipFill rotWithShape="1">
          <a:blip r:embed="rId3">
            <a:alphaModFix/>
          </a:blip>
          <a:srcRect l="11095" b="1"/>
          <a:stretch/>
        </p:blipFill>
        <p:spPr>
          <a:xfrm>
            <a:off x="20" y="1282"/>
            <a:ext cx="12191980" cy="6856718"/>
          </a:xfrm>
          <a:prstGeom prst="rect">
            <a:avLst/>
          </a:prstGeom>
          <a:noFill/>
          <a:ln>
            <a:noFill/>
          </a:ln>
        </p:spPr>
      </p:pic>
      <p:grpSp>
        <p:nvGrpSpPr>
          <p:cNvPr id="491" name="Google Shape;491;p58"/>
          <p:cNvGrpSpPr/>
          <p:nvPr/>
        </p:nvGrpSpPr>
        <p:grpSpPr>
          <a:xfrm>
            <a:off x="1181100" y="4760815"/>
            <a:ext cx="9403773" cy="3631764"/>
            <a:chOff x="6371477" y="2225294"/>
            <a:chExt cx="5225750" cy="3631764"/>
          </a:xfrm>
        </p:grpSpPr>
        <p:sp>
          <p:nvSpPr>
            <p:cNvPr id="492" name="Google Shape;492;p58"/>
            <p:cNvSpPr txBox="1"/>
            <p:nvPr/>
          </p:nvSpPr>
          <p:spPr>
            <a:xfrm>
              <a:off x="6371477" y="2225295"/>
              <a:ext cx="5225750"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0000"/>
                  </a:solidFill>
                  <a:latin typeface="Ole"/>
                  <a:ea typeface="Ole"/>
                  <a:cs typeface="Ole"/>
                  <a:sym typeface="Ole"/>
                </a:rPr>
                <a:t>THỰC HÀNH</a:t>
              </a:r>
              <a:endParaRPr/>
            </a:p>
          </p:txBody>
        </p:sp>
        <p:sp>
          <p:nvSpPr>
            <p:cNvPr id="493" name="Google Shape;493;p58"/>
            <p:cNvSpPr txBox="1"/>
            <p:nvPr/>
          </p:nvSpPr>
          <p:spPr>
            <a:xfrm>
              <a:off x="6371477" y="2225294"/>
              <a:ext cx="5225749"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B0F0"/>
                  </a:solidFill>
                  <a:latin typeface="Ole"/>
                  <a:ea typeface="Ole"/>
                  <a:cs typeface="Ole"/>
                  <a:sym typeface="Ole"/>
                </a:rPr>
                <a:t>THỰC HÀNH</a:t>
              </a:r>
              <a:endParaRPr sz="11500">
                <a:solidFill>
                  <a:srgbClr val="00B0F0"/>
                </a:solidFill>
                <a:latin typeface="Calibri"/>
                <a:ea typeface="Calibri"/>
                <a:cs typeface="Calibri"/>
                <a:sym typeface="Calibri"/>
              </a:endParaRPr>
            </a:p>
          </p:txBody>
        </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91"/>
                                        </p:tgtEl>
                                        <p:attrNameLst>
                                          <p:attrName>style.visibility</p:attrName>
                                        </p:attrNameLst>
                                      </p:cBhvr>
                                      <p:to>
                                        <p:strVal val="visible"/>
                                      </p:to>
                                    </p:set>
                                    <p:animEffect transition="in" filter="fade">
                                      <p:cBhvr>
                                        <p:cTn id="7" dur="500"/>
                                        <p:tgtEl>
                                          <p:spTgt spid="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pic>
        <p:nvPicPr>
          <p:cNvPr id="498" name="Google Shape;498;p59" descr="A cartoon of a rocket ship in space&#10;&#10;Description automatically generated"/>
          <p:cNvPicPr preferRelativeResize="0"/>
          <p:nvPr/>
        </p:nvPicPr>
        <p:blipFill rotWithShape="1">
          <a:blip r:embed="rId3">
            <a:alphaModFix/>
          </a:blip>
          <a:srcRect t="17646" b="2863"/>
          <a:stretch/>
        </p:blipFill>
        <p:spPr>
          <a:xfrm>
            <a:off x="20" y="1282"/>
            <a:ext cx="12191980" cy="6856718"/>
          </a:xfrm>
          <a:prstGeom prst="rect">
            <a:avLst/>
          </a:prstGeom>
          <a:noFill/>
          <a:ln>
            <a:noFill/>
          </a:ln>
        </p:spPr>
      </p:pic>
      <p:sp>
        <p:nvSpPr>
          <p:cNvPr id="499" name="Google Shape;499;p59"/>
          <p:cNvSpPr/>
          <p:nvPr/>
        </p:nvSpPr>
        <p:spPr>
          <a:xfrm>
            <a:off x="294640" y="203200"/>
            <a:ext cx="11663680" cy="6482080"/>
          </a:xfrm>
          <a:custGeom>
            <a:avLst/>
            <a:gdLst/>
            <a:ahLst/>
            <a:cxnLst/>
            <a:rect l="l" t="t" r="r" b="b"/>
            <a:pathLst>
              <a:path w="11663680" h="6482080" fill="none" extrusionOk="0">
                <a:moveTo>
                  <a:pt x="0" y="1080368"/>
                </a:moveTo>
                <a:cubicBezTo>
                  <a:pt x="3664" y="582887"/>
                  <a:pt x="519517" y="60117"/>
                  <a:pt x="1080368" y="0"/>
                </a:cubicBezTo>
                <a:cubicBezTo>
                  <a:pt x="3072384" y="72427"/>
                  <a:pt x="6342519" y="61419"/>
                  <a:pt x="10583312" y="0"/>
                </a:cubicBezTo>
                <a:cubicBezTo>
                  <a:pt x="11165347" y="-100749"/>
                  <a:pt x="11626089" y="472327"/>
                  <a:pt x="11663680" y="1080368"/>
                </a:cubicBezTo>
                <a:cubicBezTo>
                  <a:pt x="11764556" y="2400858"/>
                  <a:pt x="11556367" y="4363085"/>
                  <a:pt x="11663680" y="5401712"/>
                </a:cubicBezTo>
                <a:cubicBezTo>
                  <a:pt x="11669956" y="5966528"/>
                  <a:pt x="11139458" y="6436651"/>
                  <a:pt x="10583312" y="6482080"/>
                </a:cubicBezTo>
                <a:cubicBezTo>
                  <a:pt x="7663320" y="6511907"/>
                  <a:pt x="2573030" y="6402774"/>
                  <a:pt x="1080368" y="6482080"/>
                </a:cubicBezTo>
                <a:cubicBezTo>
                  <a:pt x="506197" y="6479537"/>
                  <a:pt x="-75211" y="6013255"/>
                  <a:pt x="0" y="5401712"/>
                </a:cubicBezTo>
                <a:cubicBezTo>
                  <a:pt x="50037" y="3713327"/>
                  <a:pt x="770" y="2022009"/>
                  <a:pt x="0" y="1080368"/>
                </a:cubicBezTo>
                <a:close/>
              </a:path>
              <a:path w="11663680" h="6482080" extrusionOk="0">
                <a:moveTo>
                  <a:pt x="0" y="1080368"/>
                </a:moveTo>
                <a:cubicBezTo>
                  <a:pt x="83579" y="506479"/>
                  <a:pt x="510820" y="56510"/>
                  <a:pt x="1080368" y="0"/>
                </a:cubicBezTo>
                <a:cubicBezTo>
                  <a:pt x="3551770" y="123000"/>
                  <a:pt x="9554757" y="-96860"/>
                  <a:pt x="10583312" y="0"/>
                </a:cubicBezTo>
                <a:cubicBezTo>
                  <a:pt x="11138457" y="-31648"/>
                  <a:pt x="11704597" y="401207"/>
                  <a:pt x="11663680" y="1080368"/>
                </a:cubicBezTo>
                <a:cubicBezTo>
                  <a:pt x="11666853" y="2211230"/>
                  <a:pt x="11757947" y="3601009"/>
                  <a:pt x="11663680" y="5401712"/>
                </a:cubicBezTo>
                <a:cubicBezTo>
                  <a:pt x="11643796" y="6005587"/>
                  <a:pt x="11149491" y="6477090"/>
                  <a:pt x="10583312" y="6482080"/>
                </a:cubicBezTo>
                <a:cubicBezTo>
                  <a:pt x="8216843" y="6321373"/>
                  <a:pt x="4936536" y="6521747"/>
                  <a:pt x="1080368" y="6482080"/>
                </a:cubicBezTo>
                <a:cubicBezTo>
                  <a:pt x="417728" y="6468756"/>
                  <a:pt x="-27788" y="5985794"/>
                  <a:pt x="0" y="5401712"/>
                </a:cubicBezTo>
                <a:cubicBezTo>
                  <a:pt x="32216" y="3514635"/>
                  <a:pt x="57206" y="1849469"/>
                  <a:pt x="0" y="1080368"/>
                </a:cubicBezTo>
                <a:close/>
              </a:path>
            </a:pathLst>
          </a:custGeom>
          <a:solidFill>
            <a:schemeClr val="lt1"/>
          </a:solidFill>
          <a:ln w="57150" cap="flat" cmpd="sng">
            <a:solidFill>
              <a:srgbClr val="00B05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00" name="Google Shape;500;p59"/>
          <p:cNvSpPr/>
          <p:nvPr/>
        </p:nvSpPr>
        <p:spPr>
          <a:xfrm>
            <a:off x="2247900" y="1819134"/>
            <a:ext cx="3571932" cy="779318"/>
          </a:xfrm>
          <a:prstGeom prst="roundRect">
            <a:avLst>
              <a:gd name="adj" fmla="val 3400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a:solidFill>
                  <a:srgbClr val="FF0000"/>
                </a:solidFill>
                <a:latin typeface="Calibri"/>
                <a:ea typeface="Calibri"/>
                <a:cs typeface="Calibri"/>
                <a:sym typeface="Calibri"/>
              </a:rPr>
              <a:t>a)</a:t>
            </a:r>
            <a:r>
              <a:rPr lang="en-US" sz="4400" b="1">
                <a:solidFill>
                  <a:srgbClr val="000000"/>
                </a:solidFill>
                <a:latin typeface="Calibri"/>
                <a:ea typeface="Calibri"/>
                <a:cs typeface="Calibri"/>
                <a:sym typeface="Calibri"/>
              </a:rPr>
              <a:t> 633 760 : 5</a:t>
            </a:r>
            <a:endParaRPr sz="4400" b="1">
              <a:solidFill>
                <a:srgbClr val="000000"/>
              </a:solidFill>
              <a:latin typeface="Calibri"/>
              <a:ea typeface="Calibri"/>
              <a:cs typeface="Calibri"/>
              <a:sym typeface="Calibri"/>
            </a:endParaRPr>
          </a:p>
        </p:txBody>
      </p:sp>
      <p:grpSp>
        <p:nvGrpSpPr>
          <p:cNvPr id="501" name="Google Shape;501;p59"/>
          <p:cNvGrpSpPr/>
          <p:nvPr/>
        </p:nvGrpSpPr>
        <p:grpSpPr>
          <a:xfrm>
            <a:off x="1144732" y="258388"/>
            <a:ext cx="5082885" cy="832296"/>
            <a:chOff x="1033780" y="297500"/>
            <a:chExt cx="5082885" cy="832296"/>
          </a:xfrm>
        </p:grpSpPr>
        <p:sp>
          <p:nvSpPr>
            <p:cNvPr id="502" name="Google Shape;502;p59"/>
            <p:cNvSpPr txBox="1"/>
            <p:nvPr/>
          </p:nvSpPr>
          <p:spPr>
            <a:xfrm>
              <a:off x="2105774" y="421910"/>
              <a:ext cx="4010891"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dk1"/>
                  </a:solidFill>
                  <a:latin typeface="Calibri"/>
                  <a:ea typeface="Calibri"/>
                  <a:cs typeface="Calibri"/>
                  <a:sym typeface="Calibri"/>
                </a:rPr>
                <a:t>Đặt tính rồi tính.</a:t>
              </a:r>
              <a:endParaRPr/>
            </a:p>
          </p:txBody>
        </p:sp>
        <p:sp>
          <p:nvSpPr>
            <p:cNvPr id="503" name="Google Shape;503;p59"/>
            <p:cNvSpPr/>
            <p:nvPr/>
          </p:nvSpPr>
          <p:spPr>
            <a:xfrm>
              <a:off x="1033780" y="297500"/>
              <a:ext cx="904009" cy="779318"/>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400" b="1">
                  <a:solidFill>
                    <a:schemeClr val="lt1"/>
                  </a:solidFill>
                  <a:latin typeface="Calibri"/>
                  <a:ea typeface="Calibri"/>
                  <a:cs typeface="Calibri"/>
                  <a:sym typeface="Calibri"/>
                </a:rPr>
                <a:t>1</a:t>
              </a:r>
              <a:endParaRPr sz="3400" b="1">
                <a:solidFill>
                  <a:schemeClr val="lt1"/>
                </a:solidFill>
                <a:latin typeface="Calibri"/>
                <a:ea typeface="Calibri"/>
                <a:cs typeface="Calibri"/>
                <a:sym typeface="Calibri"/>
              </a:endParaRPr>
            </a:p>
          </p:txBody>
        </p:sp>
      </p:grpSp>
      <p:sp>
        <p:nvSpPr>
          <p:cNvPr id="504" name="Google Shape;504;p59"/>
          <p:cNvSpPr/>
          <p:nvPr/>
        </p:nvSpPr>
        <p:spPr>
          <a:xfrm>
            <a:off x="7271848" y="3641255"/>
            <a:ext cx="3739052" cy="779318"/>
          </a:xfrm>
          <a:prstGeom prst="roundRect">
            <a:avLst>
              <a:gd name="adj" fmla="val 3400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a:solidFill>
                  <a:srgbClr val="FF0000"/>
                </a:solidFill>
                <a:latin typeface="Calibri"/>
                <a:ea typeface="Calibri"/>
                <a:cs typeface="Calibri"/>
                <a:sym typeface="Calibri"/>
              </a:rPr>
              <a:t>b)</a:t>
            </a:r>
            <a:r>
              <a:rPr lang="en-US" sz="4400" b="1">
                <a:solidFill>
                  <a:srgbClr val="000000"/>
                </a:solidFill>
                <a:latin typeface="Calibri"/>
                <a:ea typeface="Calibri"/>
                <a:cs typeface="Calibri"/>
                <a:sym typeface="Calibri"/>
              </a:rPr>
              <a:t> 599 152 : 7</a:t>
            </a:r>
            <a:endParaRPr sz="4400" b="1">
              <a:solidFill>
                <a:srgbClr val="000000"/>
              </a:solidFill>
              <a:latin typeface="Calibri"/>
              <a:ea typeface="Calibri"/>
              <a:cs typeface="Calibri"/>
              <a:sym typeface="Calibri"/>
            </a:endParaRPr>
          </a:p>
        </p:txBody>
      </p:sp>
      <p:pic>
        <p:nvPicPr>
          <p:cNvPr id="505" name="Google Shape;505;p59"/>
          <p:cNvPicPr preferRelativeResize="0"/>
          <p:nvPr/>
        </p:nvPicPr>
        <p:blipFill rotWithShape="1">
          <a:blip r:embed="rId4">
            <a:alphaModFix/>
          </a:blip>
          <a:srcRect/>
          <a:stretch/>
        </p:blipFill>
        <p:spPr>
          <a:xfrm>
            <a:off x="785555" y="3101934"/>
            <a:ext cx="3436617" cy="347168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01"/>
                                        </p:tgtEl>
                                        <p:attrNameLst>
                                          <p:attrName>style.visibility</p:attrName>
                                        </p:attrNameLst>
                                      </p:cBhvr>
                                      <p:to>
                                        <p:strVal val="visible"/>
                                      </p:to>
                                    </p:set>
                                    <p:animEffect transition="in" filter="fade">
                                      <p:cBhvr>
                                        <p:cTn id="7" dur="500"/>
                                        <p:tgtEl>
                                          <p:spTgt spid="501"/>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500"/>
                                        </p:tgtEl>
                                        <p:attrNameLst>
                                          <p:attrName>style.visibility</p:attrName>
                                        </p:attrNameLst>
                                      </p:cBhvr>
                                      <p:to>
                                        <p:strVal val="visible"/>
                                      </p:to>
                                    </p:set>
                                    <p:anim calcmode="lin" valueType="num">
                                      <p:cBhvr additive="base">
                                        <p:cTn id="11" dur="500"/>
                                        <p:tgtEl>
                                          <p:spTgt spid="500"/>
                                        </p:tgtEl>
                                        <p:attrNameLst>
                                          <p:attrName>ppt_w</p:attrName>
                                        </p:attrNameLst>
                                      </p:cBhvr>
                                      <p:tavLst>
                                        <p:tav tm="0">
                                          <p:val>
                                            <p:strVal val="0"/>
                                          </p:val>
                                        </p:tav>
                                        <p:tav tm="100000">
                                          <p:val>
                                            <p:strVal val="#ppt_w"/>
                                          </p:val>
                                        </p:tav>
                                      </p:tavLst>
                                    </p:anim>
                                    <p:anim calcmode="lin" valueType="num">
                                      <p:cBhvr additive="base">
                                        <p:cTn id="12" dur="500"/>
                                        <p:tgtEl>
                                          <p:spTgt spid="500"/>
                                        </p:tgtEl>
                                        <p:attrNameLst>
                                          <p:attrName>ppt_h</p:attrName>
                                        </p:attrNameLst>
                                      </p:cBhvr>
                                      <p:tavLst>
                                        <p:tav tm="0">
                                          <p:val>
                                            <p:str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504"/>
                                        </p:tgtEl>
                                        <p:attrNameLst>
                                          <p:attrName>style.visibility</p:attrName>
                                        </p:attrNameLst>
                                      </p:cBhvr>
                                      <p:to>
                                        <p:strVal val="visible"/>
                                      </p:to>
                                    </p:set>
                                    <p:anim calcmode="lin" valueType="num">
                                      <p:cBhvr additive="base">
                                        <p:cTn id="16" dur="500"/>
                                        <p:tgtEl>
                                          <p:spTgt spid="504"/>
                                        </p:tgtEl>
                                        <p:attrNameLst>
                                          <p:attrName>ppt_w</p:attrName>
                                        </p:attrNameLst>
                                      </p:cBhvr>
                                      <p:tavLst>
                                        <p:tav tm="0">
                                          <p:val>
                                            <p:strVal val="0"/>
                                          </p:val>
                                        </p:tav>
                                        <p:tav tm="100000">
                                          <p:val>
                                            <p:strVal val="#ppt_w"/>
                                          </p:val>
                                        </p:tav>
                                      </p:tavLst>
                                    </p:anim>
                                    <p:anim calcmode="lin" valueType="num">
                                      <p:cBhvr additive="base">
                                        <p:cTn id="17" dur="500"/>
                                        <p:tgtEl>
                                          <p:spTgt spid="50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pic>
        <p:nvPicPr>
          <p:cNvPr id="510" name="Google Shape;510;p60" descr="A cartoon of a rocket ship in space&#10;&#10;Description automatically generated"/>
          <p:cNvPicPr preferRelativeResize="0"/>
          <p:nvPr/>
        </p:nvPicPr>
        <p:blipFill rotWithShape="1">
          <a:blip r:embed="rId3">
            <a:alphaModFix/>
          </a:blip>
          <a:srcRect t="17646" b="2863"/>
          <a:stretch/>
        </p:blipFill>
        <p:spPr>
          <a:xfrm>
            <a:off x="20" y="1282"/>
            <a:ext cx="12191980" cy="6856718"/>
          </a:xfrm>
          <a:prstGeom prst="rect">
            <a:avLst/>
          </a:prstGeom>
          <a:noFill/>
          <a:ln>
            <a:noFill/>
          </a:ln>
        </p:spPr>
      </p:pic>
      <p:sp>
        <p:nvSpPr>
          <p:cNvPr id="511" name="Google Shape;511;p60"/>
          <p:cNvSpPr/>
          <p:nvPr/>
        </p:nvSpPr>
        <p:spPr>
          <a:xfrm>
            <a:off x="264160" y="187960"/>
            <a:ext cx="11663680" cy="6482080"/>
          </a:xfrm>
          <a:custGeom>
            <a:avLst/>
            <a:gdLst/>
            <a:ahLst/>
            <a:cxnLst/>
            <a:rect l="l" t="t" r="r" b="b"/>
            <a:pathLst>
              <a:path w="11663680" h="6482080" fill="none" extrusionOk="0">
                <a:moveTo>
                  <a:pt x="0" y="1080368"/>
                </a:moveTo>
                <a:cubicBezTo>
                  <a:pt x="3664" y="582887"/>
                  <a:pt x="519517" y="60117"/>
                  <a:pt x="1080368" y="0"/>
                </a:cubicBezTo>
                <a:cubicBezTo>
                  <a:pt x="3072384" y="72427"/>
                  <a:pt x="6342519" y="61419"/>
                  <a:pt x="10583312" y="0"/>
                </a:cubicBezTo>
                <a:cubicBezTo>
                  <a:pt x="11165347" y="-100749"/>
                  <a:pt x="11626089" y="472327"/>
                  <a:pt x="11663680" y="1080368"/>
                </a:cubicBezTo>
                <a:cubicBezTo>
                  <a:pt x="11764556" y="2400858"/>
                  <a:pt x="11556367" y="4363085"/>
                  <a:pt x="11663680" y="5401712"/>
                </a:cubicBezTo>
                <a:cubicBezTo>
                  <a:pt x="11669956" y="5966528"/>
                  <a:pt x="11139458" y="6436651"/>
                  <a:pt x="10583312" y="6482080"/>
                </a:cubicBezTo>
                <a:cubicBezTo>
                  <a:pt x="7663320" y="6511907"/>
                  <a:pt x="2573030" y="6402774"/>
                  <a:pt x="1080368" y="6482080"/>
                </a:cubicBezTo>
                <a:cubicBezTo>
                  <a:pt x="506197" y="6479537"/>
                  <a:pt x="-75211" y="6013255"/>
                  <a:pt x="0" y="5401712"/>
                </a:cubicBezTo>
                <a:cubicBezTo>
                  <a:pt x="50037" y="3713327"/>
                  <a:pt x="770" y="2022009"/>
                  <a:pt x="0" y="1080368"/>
                </a:cubicBezTo>
                <a:close/>
              </a:path>
              <a:path w="11663680" h="6482080" extrusionOk="0">
                <a:moveTo>
                  <a:pt x="0" y="1080368"/>
                </a:moveTo>
                <a:cubicBezTo>
                  <a:pt x="83579" y="506479"/>
                  <a:pt x="510820" y="56510"/>
                  <a:pt x="1080368" y="0"/>
                </a:cubicBezTo>
                <a:cubicBezTo>
                  <a:pt x="3551770" y="123000"/>
                  <a:pt x="9554757" y="-96860"/>
                  <a:pt x="10583312" y="0"/>
                </a:cubicBezTo>
                <a:cubicBezTo>
                  <a:pt x="11138457" y="-31648"/>
                  <a:pt x="11704597" y="401207"/>
                  <a:pt x="11663680" y="1080368"/>
                </a:cubicBezTo>
                <a:cubicBezTo>
                  <a:pt x="11666853" y="2211230"/>
                  <a:pt x="11757947" y="3601009"/>
                  <a:pt x="11663680" y="5401712"/>
                </a:cubicBezTo>
                <a:cubicBezTo>
                  <a:pt x="11643796" y="6005587"/>
                  <a:pt x="11149491" y="6477090"/>
                  <a:pt x="10583312" y="6482080"/>
                </a:cubicBezTo>
                <a:cubicBezTo>
                  <a:pt x="8216843" y="6321373"/>
                  <a:pt x="4936536" y="6521747"/>
                  <a:pt x="1080368" y="6482080"/>
                </a:cubicBezTo>
                <a:cubicBezTo>
                  <a:pt x="417728" y="6468756"/>
                  <a:pt x="-27788" y="5985794"/>
                  <a:pt x="0" y="5401712"/>
                </a:cubicBezTo>
                <a:cubicBezTo>
                  <a:pt x="32216" y="3514635"/>
                  <a:pt x="57206" y="1849469"/>
                  <a:pt x="0" y="1080368"/>
                </a:cubicBezTo>
                <a:close/>
              </a:path>
            </a:pathLst>
          </a:custGeom>
          <a:solidFill>
            <a:schemeClr val="lt1"/>
          </a:solidFill>
          <a:ln w="57150" cap="flat" cmpd="sng">
            <a:solidFill>
              <a:srgbClr val="00B05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12" name="Google Shape;512;p60"/>
          <p:cNvSpPr/>
          <p:nvPr/>
        </p:nvSpPr>
        <p:spPr>
          <a:xfrm>
            <a:off x="2563752" y="585240"/>
            <a:ext cx="3893209" cy="870785"/>
          </a:xfrm>
          <a:custGeom>
            <a:avLst/>
            <a:gdLst/>
            <a:ahLst/>
            <a:cxnLst/>
            <a:rect l="l" t="t" r="r" b="b"/>
            <a:pathLst>
              <a:path w="3893209" h="870785" fill="none" extrusionOk="0">
                <a:moveTo>
                  <a:pt x="0" y="145134"/>
                </a:moveTo>
                <a:cubicBezTo>
                  <a:pt x="6946" y="60282"/>
                  <a:pt x="63375" y="-4627"/>
                  <a:pt x="145134" y="0"/>
                </a:cubicBezTo>
                <a:cubicBezTo>
                  <a:pt x="1635598" y="-14397"/>
                  <a:pt x="2858435" y="52518"/>
                  <a:pt x="3748075" y="0"/>
                </a:cubicBezTo>
                <a:cubicBezTo>
                  <a:pt x="3829318" y="2192"/>
                  <a:pt x="3893782" y="66255"/>
                  <a:pt x="3893209" y="145134"/>
                </a:cubicBezTo>
                <a:cubicBezTo>
                  <a:pt x="3899438" y="261141"/>
                  <a:pt x="3916557" y="469395"/>
                  <a:pt x="3893209" y="725651"/>
                </a:cubicBezTo>
                <a:cubicBezTo>
                  <a:pt x="3894920" y="805925"/>
                  <a:pt x="3837081" y="881988"/>
                  <a:pt x="3748075" y="870785"/>
                </a:cubicBezTo>
                <a:cubicBezTo>
                  <a:pt x="2334775" y="998256"/>
                  <a:pt x="620717" y="859222"/>
                  <a:pt x="145134" y="870785"/>
                </a:cubicBezTo>
                <a:cubicBezTo>
                  <a:pt x="78402" y="872315"/>
                  <a:pt x="733" y="818633"/>
                  <a:pt x="0" y="725651"/>
                </a:cubicBezTo>
                <a:cubicBezTo>
                  <a:pt x="-41848" y="496074"/>
                  <a:pt x="36897" y="328367"/>
                  <a:pt x="0" y="145134"/>
                </a:cubicBezTo>
                <a:close/>
              </a:path>
              <a:path w="3893209" h="870785" extrusionOk="0">
                <a:moveTo>
                  <a:pt x="0" y="145134"/>
                </a:moveTo>
                <a:cubicBezTo>
                  <a:pt x="-3013" y="55811"/>
                  <a:pt x="52136" y="-2558"/>
                  <a:pt x="145134" y="0"/>
                </a:cubicBezTo>
                <a:cubicBezTo>
                  <a:pt x="672013" y="-148340"/>
                  <a:pt x="3160227" y="-165001"/>
                  <a:pt x="3748075" y="0"/>
                </a:cubicBezTo>
                <a:cubicBezTo>
                  <a:pt x="3832568" y="-1223"/>
                  <a:pt x="3896831" y="76000"/>
                  <a:pt x="3893209" y="145134"/>
                </a:cubicBezTo>
                <a:cubicBezTo>
                  <a:pt x="3879222" y="433394"/>
                  <a:pt x="3869877" y="654822"/>
                  <a:pt x="3893209" y="725651"/>
                </a:cubicBezTo>
                <a:cubicBezTo>
                  <a:pt x="3883174" y="795682"/>
                  <a:pt x="3832993" y="877737"/>
                  <a:pt x="3748075" y="870785"/>
                </a:cubicBezTo>
                <a:cubicBezTo>
                  <a:pt x="3013545" y="803385"/>
                  <a:pt x="761164" y="939957"/>
                  <a:pt x="145134" y="870785"/>
                </a:cubicBezTo>
                <a:cubicBezTo>
                  <a:pt x="54859" y="875363"/>
                  <a:pt x="1280" y="816557"/>
                  <a:pt x="0" y="725651"/>
                </a:cubicBezTo>
                <a:cubicBezTo>
                  <a:pt x="28078" y="498091"/>
                  <a:pt x="-34511" y="232268"/>
                  <a:pt x="0" y="145134"/>
                </a:cubicBezTo>
                <a:close/>
              </a:path>
            </a:pathLst>
          </a:custGeom>
          <a:solidFill>
            <a:srgbClr val="FFFF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b="1">
                <a:solidFill>
                  <a:srgbClr val="000000"/>
                </a:solidFill>
                <a:latin typeface="Calibri"/>
                <a:ea typeface="Calibri"/>
                <a:cs typeface="Calibri"/>
                <a:sym typeface="Calibri"/>
              </a:rPr>
              <a:t>633 760 : 5</a:t>
            </a:r>
            <a:endParaRPr sz="4800" b="1">
              <a:solidFill>
                <a:srgbClr val="000000"/>
              </a:solidFill>
              <a:latin typeface="Calibri"/>
              <a:ea typeface="Calibri"/>
              <a:cs typeface="Calibri"/>
              <a:sym typeface="Calibri"/>
            </a:endParaRPr>
          </a:p>
        </p:txBody>
      </p:sp>
      <p:sp>
        <p:nvSpPr>
          <p:cNvPr id="513" name="Google Shape;513;p60"/>
          <p:cNvSpPr txBox="1"/>
          <p:nvPr/>
        </p:nvSpPr>
        <p:spPr>
          <a:xfrm>
            <a:off x="2115601" y="2981967"/>
            <a:ext cx="519974"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3</a:t>
            </a:r>
            <a:endParaRPr sz="4000">
              <a:solidFill>
                <a:schemeClr val="dk1"/>
              </a:solidFill>
              <a:latin typeface="Calibri"/>
              <a:ea typeface="Calibri"/>
              <a:cs typeface="Calibri"/>
              <a:sym typeface="Calibri"/>
            </a:endParaRPr>
          </a:p>
        </p:txBody>
      </p:sp>
      <p:sp>
        <p:nvSpPr>
          <p:cNvPr id="514" name="Google Shape;514;p60"/>
          <p:cNvSpPr txBox="1"/>
          <p:nvPr/>
        </p:nvSpPr>
        <p:spPr>
          <a:xfrm>
            <a:off x="4634479" y="2389961"/>
            <a:ext cx="377816"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6</a:t>
            </a:r>
            <a:endParaRPr sz="4000">
              <a:solidFill>
                <a:schemeClr val="dk1"/>
              </a:solidFill>
              <a:latin typeface="Calibri"/>
              <a:ea typeface="Calibri"/>
              <a:cs typeface="Calibri"/>
              <a:sym typeface="Calibri"/>
            </a:endParaRPr>
          </a:p>
        </p:txBody>
      </p:sp>
      <p:sp>
        <p:nvSpPr>
          <p:cNvPr id="515" name="Google Shape;515;p60"/>
          <p:cNvSpPr txBox="1"/>
          <p:nvPr/>
        </p:nvSpPr>
        <p:spPr>
          <a:xfrm>
            <a:off x="4365461" y="2384008"/>
            <a:ext cx="355806"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2</a:t>
            </a:r>
            <a:endParaRPr sz="4000">
              <a:solidFill>
                <a:schemeClr val="dk1"/>
              </a:solidFill>
              <a:latin typeface="Calibri"/>
              <a:ea typeface="Calibri"/>
              <a:cs typeface="Calibri"/>
              <a:sym typeface="Calibri"/>
            </a:endParaRPr>
          </a:p>
        </p:txBody>
      </p:sp>
      <p:sp>
        <p:nvSpPr>
          <p:cNvPr id="516" name="Google Shape;516;p60"/>
          <p:cNvSpPr txBox="1"/>
          <p:nvPr/>
        </p:nvSpPr>
        <p:spPr>
          <a:xfrm>
            <a:off x="1458898" y="1829927"/>
            <a:ext cx="2209708"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633760</a:t>
            </a:r>
            <a:endParaRPr sz="4000">
              <a:solidFill>
                <a:schemeClr val="dk1"/>
              </a:solidFill>
              <a:latin typeface="Calibri"/>
              <a:ea typeface="Calibri"/>
              <a:cs typeface="Calibri"/>
              <a:sym typeface="Calibri"/>
            </a:endParaRPr>
          </a:p>
        </p:txBody>
      </p:sp>
      <p:sp>
        <p:nvSpPr>
          <p:cNvPr id="517" name="Google Shape;517;p60"/>
          <p:cNvSpPr txBox="1"/>
          <p:nvPr/>
        </p:nvSpPr>
        <p:spPr>
          <a:xfrm>
            <a:off x="3548542" y="1829927"/>
            <a:ext cx="1085937"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5</a:t>
            </a:r>
            <a:endParaRPr/>
          </a:p>
        </p:txBody>
      </p:sp>
      <p:cxnSp>
        <p:nvCxnSpPr>
          <p:cNvPr id="518" name="Google Shape;518;p60"/>
          <p:cNvCxnSpPr/>
          <p:nvPr/>
        </p:nvCxnSpPr>
        <p:spPr>
          <a:xfrm>
            <a:off x="4017033" y="2419311"/>
            <a:ext cx="1274845" cy="0"/>
          </a:xfrm>
          <a:prstGeom prst="straightConnector1">
            <a:avLst/>
          </a:prstGeom>
          <a:noFill/>
          <a:ln w="38100" cap="flat" cmpd="sng">
            <a:solidFill>
              <a:schemeClr val="dk1"/>
            </a:solidFill>
            <a:prstDash val="solid"/>
            <a:miter lim="800000"/>
            <a:headEnd type="none" w="sm" len="sm"/>
            <a:tailEnd type="none" w="sm" len="sm"/>
          </a:ln>
        </p:spPr>
      </p:cxnSp>
      <p:cxnSp>
        <p:nvCxnSpPr>
          <p:cNvPr id="519" name="Google Shape;519;p60"/>
          <p:cNvCxnSpPr/>
          <p:nvPr/>
        </p:nvCxnSpPr>
        <p:spPr>
          <a:xfrm rot="10800000">
            <a:off x="4017033" y="1934056"/>
            <a:ext cx="0" cy="2513253"/>
          </a:xfrm>
          <a:prstGeom prst="straightConnector1">
            <a:avLst/>
          </a:prstGeom>
          <a:noFill/>
          <a:ln w="38100" cap="flat" cmpd="sng">
            <a:solidFill>
              <a:schemeClr val="dk1"/>
            </a:solidFill>
            <a:prstDash val="solid"/>
            <a:miter lim="800000"/>
            <a:headEnd type="none" w="sm" len="sm"/>
            <a:tailEnd type="none" w="sm" len="sm"/>
          </a:ln>
        </p:spPr>
      </p:cxnSp>
      <p:sp>
        <p:nvSpPr>
          <p:cNvPr id="520" name="Google Shape;520;p60"/>
          <p:cNvSpPr txBox="1"/>
          <p:nvPr/>
        </p:nvSpPr>
        <p:spPr>
          <a:xfrm>
            <a:off x="4088956" y="2389960"/>
            <a:ext cx="354091"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1</a:t>
            </a:r>
            <a:endParaRPr sz="4000">
              <a:solidFill>
                <a:schemeClr val="dk1"/>
              </a:solidFill>
              <a:latin typeface="Calibri"/>
              <a:ea typeface="Calibri"/>
              <a:cs typeface="Calibri"/>
              <a:sym typeface="Calibri"/>
            </a:endParaRPr>
          </a:p>
        </p:txBody>
      </p:sp>
      <p:sp>
        <p:nvSpPr>
          <p:cNvPr id="521" name="Google Shape;521;p60"/>
          <p:cNvSpPr txBox="1"/>
          <p:nvPr/>
        </p:nvSpPr>
        <p:spPr>
          <a:xfrm>
            <a:off x="1996637" y="2419311"/>
            <a:ext cx="395920"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1</a:t>
            </a:r>
            <a:endParaRPr sz="4000">
              <a:solidFill>
                <a:schemeClr val="dk1"/>
              </a:solidFill>
              <a:latin typeface="Calibri"/>
              <a:ea typeface="Calibri"/>
              <a:cs typeface="Calibri"/>
              <a:sym typeface="Calibri"/>
            </a:endParaRPr>
          </a:p>
        </p:txBody>
      </p:sp>
      <p:sp>
        <p:nvSpPr>
          <p:cNvPr id="522" name="Google Shape;522;p60"/>
          <p:cNvSpPr txBox="1"/>
          <p:nvPr/>
        </p:nvSpPr>
        <p:spPr>
          <a:xfrm>
            <a:off x="2624998" y="3498662"/>
            <a:ext cx="342910"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3</a:t>
            </a:r>
            <a:endParaRPr sz="4000">
              <a:solidFill>
                <a:schemeClr val="dk1"/>
              </a:solidFill>
              <a:latin typeface="Calibri"/>
              <a:ea typeface="Calibri"/>
              <a:cs typeface="Calibri"/>
              <a:sym typeface="Calibri"/>
            </a:endParaRPr>
          </a:p>
        </p:txBody>
      </p:sp>
      <p:sp>
        <p:nvSpPr>
          <p:cNvPr id="523" name="Google Shape;523;p60"/>
          <p:cNvSpPr txBox="1"/>
          <p:nvPr/>
        </p:nvSpPr>
        <p:spPr>
          <a:xfrm>
            <a:off x="2237991" y="2432396"/>
            <a:ext cx="395920"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3</a:t>
            </a:r>
            <a:endParaRPr sz="4000">
              <a:solidFill>
                <a:schemeClr val="dk1"/>
              </a:solidFill>
              <a:latin typeface="Calibri"/>
              <a:ea typeface="Calibri"/>
              <a:cs typeface="Calibri"/>
              <a:sym typeface="Calibri"/>
            </a:endParaRPr>
          </a:p>
        </p:txBody>
      </p:sp>
      <p:sp>
        <p:nvSpPr>
          <p:cNvPr id="524" name="Google Shape;524;p60"/>
          <p:cNvSpPr txBox="1"/>
          <p:nvPr/>
        </p:nvSpPr>
        <p:spPr>
          <a:xfrm>
            <a:off x="2548334" y="2942532"/>
            <a:ext cx="515707"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Calibri"/>
                <a:ea typeface="Calibri"/>
                <a:cs typeface="Calibri"/>
                <a:sym typeface="Calibri"/>
              </a:rPr>
              <a:t>3</a:t>
            </a:r>
            <a:endParaRPr sz="4000">
              <a:solidFill>
                <a:schemeClr val="dk1"/>
              </a:solidFill>
              <a:latin typeface="Calibri"/>
              <a:ea typeface="Calibri"/>
              <a:cs typeface="Calibri"/>
              <a:sym typeface="Calibri"/>
            </a:endParaRPr>
          </a:p>
        </p:txBody>
      </p:sp>
      <p:sp>
        <p:nvSpPr>
          <p:cNvPr id="525" name="Google Shape;525;p60"/>
          <p:cNvSpPr txBox="1"/>
          <p:nvPr/>
        </p:nvSpPr>
        <p:spPr>
          <a:xfrm>
            <a:off x="2874949" y="3463530"/>
            <a:ext cx="515707"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Calibri"/>
                <a:ea typeface="Calibri"/>
                <a:cs typeface="Calibri"/>
                <a:sym typeface="Calibri"/>
              </a:rPr>
              <a:t>7</a:t>
            </a:r>
            <a:endParaRPr sz="4000">
              <a:solidFill>
                <a:schemeClr val="dk1"/>
              </a:solidFill>
              <a:latin typeface="Calibri"/>
              <a:ea typeface="Calibri"/>
              <a:cs typeface="Calibri"/>
              <a:sym typeface="Calibri"/>
            </a:endParaRPr>
          </a:p>
        </p:txBody>
      </p:sp>
      <p:sp>
        <p:nvSpPr>
          <p:cNvPr id="526" name="Google Shape;526;p60"/>
          <p:cNvSpPr txBox="1"/>
          <p:nvPr/>
        </p:nvSpPr>
        <p:spPr>
          <a:xfrm>
            <a:off x="4897832" y="2382752"/>
            <a:ext cx="377816"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7</a:t>
            </a:r>
            <a:endParaRPr sz="4000">
              <a:solidFill>
                <a:schemeClr val="dk1"/>
              </a:solidFill>
              <a:latin typeface="Calibri"/>
              <a:ea typeface="Calibri"/>
              <a:cs typeface="Calibri"/>
              <a:sym typeface="Calibri"/>
            </a:endParaRPr>
          </a:p>
        </p:txBody>
      </p:sp>
      <p:sp>
        <p:nvSpPr>
          <p:cNvPr id="527" name="Google Shape;527;p60"/>
          <p:cNvSpPr txBox="1"/>
          <p:nvPr/>
        </p:nvSpPr>
        <p:spPr>
          <a:xfrm>
            <a:off x="2719523" y="4052915"/>
            <a:ext cx="519974"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2</a:t>
            </a:r>
            <a:endParaRPr sz="4000">
              <a:solidFill>
                <a:schemeClr val="dk1"/>
              </a:solidFill>
              <a:latin typeface="Calibri"/>
              <a:ea typeface="Calibri"/>
              <a:cs typeface="Calibri"/>
              <a:sym typeface="Calibri"/>
            </a:endParaRPr>
          </a:p>
        </p:txBody>
      </p:sp>
      <p:sp>
        <p:nvSpPr>
          <p:cNvPr id="528" name="Google Shape;528;p60"/>
          <p:cNvSpPr/>
          <p:nvPr/>
        </p:nvSpPr>
        <p:spPr>
          <a:xfrm>
            <a:off x="1996637" y="600476"/>
            <a:ext cx="4713572" cy="1053564"/>
          </a:xfrm>
          <a:custGeom>
            <a:avLst/>
            <a:gdLst/>
            <a:ahLst/>
            <a:cxnLst/>
            <a:rect l="l" t="t" r="r" b="b"/>
            <a:pathLst>
              <a:path w="4713572" h="1053564" fill="none" extrusionOk="0">
                <a:moveTo>
                  <a:pt x="0" y="339975"/>
                </a:moveTo>
                <a:cubicBezTo>
                  <a:pt x="250" y="158976"/>
                  <a:pt x="156849" y="7782"/>
                  <a:pt x="339975" y="0"/>
                </a:cubicBezTo>
                <a:cubicBezTo>
                  <a:pt x="992036" y="72427"/>
                  <a:pt x="2402680" y="61419"/>
                  <a:pt x="4373597" y="0"/>
                </a:cubicBezTo>
                <a:cubicBezTo>
                  <a:pt x="4559213" y="-14783"/>
                  <a:pt x="4685078" y="143593"/>
                  <a:pt x="4713572" y="339975"/>
                </a:cubicBezTo>
                <a:cubicBezTo>
                  <a:pt x="4738217" y="422348"/>
                  <a:pt x="4692581" y="640306"/>
                  <a:pt x="4713572" y="713589"/>
                </a:cubicBezTo>
                <a:cubicBezTo>
                  <a:pt x="4714353" y="897386"/>
                  <a:pt x="4538344" y="1027762"/>
                  <a:pt x="4373597" y="1053564"/>
                </a:cubicBezTo>
                <a:cubicBezTo>
                  <a:pt x="2601901" y="1083391"/>
                  <a:pt x="1832580" y="974258"/>
                  <a:pt x="339975" y="1053564"/>
                </a:cubicBezTo>
                <a:cubicBezTo>
                  <a:pt x="165563" y="1052055"/>
                  <a:pt x="-8879" y="903108"/>
                  <a:pt x="0" y="713589"/>
                </a:cubicBezTo>
                <a:cubicBezTo>
                  <a:pt x="2996" y="574900"/>
                  <a:pt x="-9508" y="525489"/>
                  <a:pt x="0" y="339975"/>
                </a:cubicBezTo>
                <a:close/>
              </a:path>
              <a:path w="4713572" h="1053564" extrusionOk="0">
                <a:moveTo>
                  <a:pt x="0" y="339975"/>
                </a:moveTo>
                <a:cubicBezTo>
                  <a:pt x="15148" y="156341"/>
                  <a:pt x="163044" y="22568"/>
                  <a:pt x="339975" y="0"/>
                </a:cubicBezTo>
                <a:cubicBezTo>
                  <a:pt x="979157" y="123000"/>
                  <a:pt x="3755472" y="-96860"/>
                  <a:pt x="4373597" y="0"/>
                </a:cubicBezTo>
                <a:cubicBezTo>
                  <a:pt x="4532770" y="-21790"/>
                  <a:pt x="4714595" y="150150"/>
                  <a:pt x="4713572" y="339975"/>
                </a:cubicBezTo>
                <a:cubicBezTo>
                  <a:pt x="4699640" y="495530"/>
                  <a:pt x="4737283" y="657858"/>
                  <a:pt x="4713572" y="713589"/>
                </a:cubicBezTo>
                <a:cubicBezTo>
                  <a:pt x="4692413" y="909017"/>
                  <a:pt x="4532146" y="1048783"/>
                  <a:pt x="4373597" y="1053564"/>
                </a:cubicBezTo>
                <a:cubicBezTo>
                  <a:pt x="2581297" y="892857"/>
                  <a:pt x="805159" y="1093231"/>
                  <a:pt x="339975" y="1053564"/>
                </a:cubicBezTo>
                <a:cubicBezTo>
                  <a:pt x="125903" y="1048250"/>
                  <a:pt x="-4115" y="899488"/>
                  <a:pt x="0" y="713589"/>
                </a:cubicBezTo>
                <a:cubicBezTo>
                  <a:pt x="7216" y="607728"/>
                  <a:pt x="11123" y="410489"/>
                  <a:pt x="0" y="339975"/>
                </a:cubicBezTo>
                <a:close/>
              </a:path>
            </a:pathLst>
          </a:custGeom>
          <a:solidFill>
            <a:srgbClr val="CCFFFF"/>
          </a:solidFill>
          <a:ln w="381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dk1"/>
                </a:solidFill>
                <a:latin typeface="Calibri"/>
                <a:ea typeface="Calibri"/>
                <a:cs typeface="Calibri"/>
                <a:sym typeface="Calibri"/>
              </a:rPr>
              <a:t>633 760 : 5 = 126752</a:t>
            </a:r>
            <a:endParaRPr sz="3600" b="1">
              <a:solidFill>
                <a:schemeClr val="dk1"/>
              </a:solidFill>
              <a:latin typeface="Calibri"/>
              <a:ea typeface="Calibri"/>
              <a:cs typeface="Calibri"/>
              <a:sym typeface="Calibri"/>
            </a:endParaRPr>
          </a:p>
        </p:txBody>
      </p:sp>
      <p:pic>
        <p:nvPicPr>
          <p:cNvPr id="529" name="Google Shape;529;p60"/>
          <p:cNvPicPr preferRelativeResize="0"/>
          <p:nvPr/>
        </p:nvPicPr>
        <p:blipFill rotWithShape="1">
          <a:blip r:embed="rId4">
            <a:alphaModFix/>
          </a:blip>
          <a:srcRect/>
          <a:stretch/>
        </p:blipFill>
        <p:spPr>
          <a:xfrm flipH="1">
            <a:off x="6900124" y="2130236"/>
            <a:ext cx="4182218" cy="4224894"/>
          </a:xfrm>
          <a:prstGeom prst="rect">
            <a:avLst/>
          </a:prstGeom>
          <a:noFill/>
          <a:ln>
            <a:noFill/>
          </a:ln>
        </p:spPr>
      </p:pic>
      <p:sp>
        <p:nvSpPr>
          <p:cNvPr id="530" name="Google Shape;530;p60"/>
          <p:cNvSpPr txBox="1"/>
          <p:nvPr/>
        </p:nvSpPr>
        <p:spPr>
          <a:xfrm>
            <a:off x="2984155" y="4052915"/>
            <a:ext cx="519974"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6</a:t>
            </a:r>
            <a:endParaRPr sz="4000">
              <a:solidFill>
                <a:schemeClr val="dk1"/>
              </a:solidFill>
              <a:latin typeface="Calibri"/>
              <a:ea typeface="Calibri"/>
              <a:cs typeface="Calibri"/>
              <a:sym typeface="Calibri"/>
            </a:endParaRPr>
          </a:p>
        </p:txBody>
      </p:sp>
      <p:sp>
        <p:nvSpPr>
          <p:cNvPr id="531" name="Google Shape;531;p60"/>
          <p:cNvSpPr txBox="1"/>
          <p:nvPr/>
        </p:nvSpPr>
        <p:spPr>
          <a:xfrm>
            <a:off x="5099533" y="2385464"/>
            <a:ext cx="519974"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5</a:t>
            </a:r>
            <a:endParaRPr sz="4000">
              <a:solidFill>
                <a:schemeClr val="dk1"/>
              </a:solidFill>
              <a:latin typeface="Calibri"/>
              <a:ea typeface="Calibri"/>
              <a:cs typeface="Calibri"/>
              <a:sym typeface="Calibri"/>
            </a:endParaRPr>
          </a:p>
        </p:txBody>
      </p:sp>
      <p:sp>
        <p:nvSpPr>
          <p:cNvPr id="532" name="Google Shape;532;p60"/>
          <p:cNvSpPr txBox="1"/>
          <p:nvPr/>
        </p:nvSpPr>
        <p:spPr>
          <a:xfrm>
            <a:off x="2967611" y="4564207"/>
            <a:ext cx="519974"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1</a:t>
            </a:r>
            <a:endParaRPr sz="4000">
              <a:solidFill>
                <a:schemeClr val="dk1"/>
              </a:solidFill>
              <a:latin typeface="Calibri"/>
              <a:ea typeface="Calibri"/>
              <a:cs typeface="Calibri"/>
              <a:sym typeface="Calibri"/>
            </a:endParaRPr>
          </a:p>
        </p:txBody>
      </p:sp>
      <p:sp>
        <p:nvSpPr>
          <p:cNvPr id="533" name="Google Shape;533;p60"/>
          <p:cNvSpPr txBox="1"/>
          <p:nvPr/>
        </p:nvSpPr>
        <p:spPr>
          <a:xfrm>
            <a:off x="3255744" y="4564207"/>
            <a:ext cx="519974"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0</a:t>
            </a:r>
            <a:endParaRPr sz="4000">
              <a:solidFill>
                <a:schemeClr val="dk1"/>
              </a:solidFill>
              <a:latin typeface="Calibri"/>
              <a:ea typeface="Calibri"/>
              <a:cs typeface="Calibri"/>
              <a:sym typeface="Calibri"/>
            </a:endParaRPr>
          </a:p>
        </p:txBody>
      </p:sp>
      <p:sp>
        <p:nvSpPr>
          <p:cNvPr id="534" name="Google Shape;534;p60"/>
          <p:cNvSpPr txBox="1"/>
          <p:nvPr/>
        </p:nvSpPr>
        <p:spPr>
          <a:xfrm>
            <a:off x="5410962" y="2380953"/>
            <a:ext cx="519974"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2</a:t>
            </a:r>
            <a:endParaRPr sz="4000">
              <a:solidFill>
                <a:schemeClr val="dk1"/>
              </a:solidFill>
              <a:latin typeface="Calibri"/>
              <a:ea typeface="Calibri"/>
              <a:cs typeface="Calibri"/>
              <a:sym typeface="Calibri"/>
            </a:endParaRPr>
          </a:p>
        </p:txBody>
      </p:sp>
      <p:sp>
        <p:nvSpPr>
          <p:cNvPr id="535" name="Google Shape;535;p60"/>
          <p:cNvSpPr txBox="1"/>
          <p:nvPr/>
        </p:nvSpPr>
        <p:spPr>
          <a:xfrm>
            <a:off x="3271991" y="5070965"/>
            <a:ext cx="519974"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0</a:t>
            </a:r>
            <a:endParaRPr sz="40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2"/>
                                        </p:tgtEl>
                                        <p:attrNameLst>
                                          <p:attrName>style.visibility</p:attrName>
                                        </p:attrNameLst>
                                      </p:cBhvr>
                                      <p:to>
                                        <p:strVal val="visible"/>
                                      </p:to>
                                    </p:set>
                                    <p:animEffect transition="in" filter="fade">
                                      <p:cBhvr>
                                        <p:cTn id="7" dur="500"/>
                                        <p:tgtEl>
                                          <p:spTgt spid="5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6"/>
                                        </p:tgtEl>
                                        <p:attrNameLst>
                                          <p:attrName>style.visibility</p:attrName>
                                        </p:attrNameLst>
                                      </p:cBhvr>
                                      <p:to>
                                        <p:strVal val="visible"/>
                                      </p:to>
                                    </p:set>
                                    <p:animEffect transition="in" filter="fade">
                                      <p:cBhvr>
                                        <p:cTn id="12" dur="500"/>
                                        <p:tgtEl>
                                          <p:spTgt spid="51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19"/>
                                        </p:tgtEl>
                                        <p:attrNameLst>
                                          <p:attrName>style.visibility</p:attrName>
                                        </p:attrNameLst>
                                      </p:cBhvr>
                                      <p:to>
                                        <p:strVal val="visible"/>
                                      </p:to>
                                    </p:set>
                                    <p:animEffect transition="in" filter="fade">
                                      <p:cBhvr>
                                        <p:cTn id="16" dur="500"/>
                                        <p:tgtEl>
                                          <p:spTgt spid="519"/>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518"/>
                                        </p:tgtEl>
                                        <p:attrNameLst>
                                          <p:attrName>style.visibility</p:attrName>
                                        </p:attrNameLst>
                                      </p:cBhvr>
                                      <p:to>
                                        <p:strVal val="visible"/>
                                      </p:to>
                                    </p:set>
                                    <p:animEffect transition="in" filter="fade">
                                      <p:cBhvr>
                                        <p:cTn id="20" dur="500"/>
                                        <p:tgtEl>
                                          <p:spTgt spid="518"/>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517"/>
                                        </p:tgtEl>
                                        <p:attrNameLst>
                                          <p:attrName>style.visibility</p:attrName>
                                        </p:attrNameLst>
                                      </p:cBhvr>
                                      <p:to>
                                        <p:strVal val="visible"/>
                                      </p:to>
                                    </p:set>
                                    <p:animEffect transition="in" filter="fade">
                                      <p:cBhvr>
                                        <p:cTn id="24" dur="500"/>
                                        <p:tgtEl>
                                          <p:spTgt spid="5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20"/>
                                        </p:tgtEl>
                                        <p:attrNameLst>
                                          <p:attrName>style.visibility</p:attrName>
                                        </p:attrNameLst>
                                      </p:cBhvr>
                                      <p:to>
                                        <p:strVal val="visible"/>
                                      </p:to>
                                    </p:set>
                                    <p:animEffect transition="in" filter="fade">
                                      <p:cBhvr>
                                        <p:cTn id="29" dur="500"/>
                                        <p:tgtEl>
                                          <p:spTgt spid="5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21">
                                            <p:txEl>
                                              <p:pRg st="0" end="0"/>
                                            </p:txEl>
                                          </p:spTgt>
                                        </p:tgtEl>
                                        <p:attrNameLst>
                                          <p:attrName>style.visibility</p:attrName>
                                        </p:attrNameLst>
                                      </p:cBhvr>
                                      <p:to>
                                        <p:strVal val="visible"/>
                                      </p:to>
                                    </p:set>
                                    <p:animEffect transition="in" filter="fade">
                                      <p:cBhvr>
                                        <p:cTn id="34" dur="500"/>
                                        <p:tgtEl>
                                          <p:spTgt spid="52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nodeType="clickEffect">
                                  <p:stCondLst>
                                    <p:cond delay="0"/>
                                  </p:stCondLst>
                                  <p:childTnLst>
                                    <p:set>
                                      <p:cBhvr>
                                        <p:cTn id="38" dur="1" fill="hold">
                                          <p:stCondLst>
                                            <p:cond delay="0"/>
                                          </p:stCondLst>
                                        </p:cTn>
                                        <p:tgtEl>
                                          <p:spTgt spid="523"/>
                                        </p:tgtEl>
                                        <p:attrNameLst>
                                          <p:attrName>style.visibility</p:attrName>
                                        </p:attrNameLst>
                                      </p:cBhvr>
                                      <p:to>
                                        <p:strVal val="visible"/>
                                      </p:to>
                                    </p:set>
                                    <p:anim calcmode="lin" valueType="num">
                                      <p:cBhvr additive="base">
                                        <p:cTn id="39" dur="500"/>
                                        <p:tgtEl>
                                          <p:spTgt spid="52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15"/>
                                        </p:tgtEl>
                                        <p:attrNameLst>
                                          <p:attrName>style.visibility</p:attrName>
                                        </p:attrNameLst>
                                      </p:cBhvr>
                                      <p:to>
                                        <p:strVal val="visible"/>
                                      </p:to>
                                    </p:set>
                                    <p:animEffect transition="in" filter="fade">
                                      <p:cBhvr>
                                        <p:cTn id="44" dur="500"/>
                                        <p:tgtEl>
                                          <p:spTgt spid="5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13"/>
                                        </p:tgtEl>
                                        <p:attrNameLst>
                                          <p:attrName>style.visibility</p:attrName>
                                        </p:attrNameLst>
                                      </p:cBhvr>
                                      <p:to>
                                        <p:strVal val="visible"/>
                                      </p:to>
                                    </p:set>
                                    <p:animEffect transition="in" filter="fade">
                                      <p:cBhvr>
                                        <p:cTn id="49" dur="500"/>
                                        <p:tgtEl>
                                          <p:spTgt spid="513"/>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1" fill="hold" nodeType="clickEffect">
                                  <p:stCondLst>
                                    <p:cond delay="0"/>
                                  </p:stCondLst>
                                  <p:childTnLst>
                                    <p:set>
                                      <p:cBhvr>
                                        <p:cTn id="53" dur="1" fill="hold">
                                          <p:stCondLst>
                                            <p:cond delay="0"/>
                                          </p:stCondLst>
                                        </p:cTn>
                                        <p:tgtEl>
                                          <p:spTgt spid="524"/>
                                        </p:tgtEl>
                                        <p:attrNameLst>
                                          <p:attrName>style.visibility</p:attrName>
                                        </p:attrNameLst>
                                      </p:cBhvr>
                                      <p:to>
                                        <p:strVal val="visible"/>
                                      </p:to>
                                    </p:set>
                                    <p:anim calcmode="lin" valueType="num">
                                      <p:cBhvr additive="base">
                                        <p:cTn id="54" dur="500"/>
                                        <p:tgtEl>
                                          <p:spTgt spid="52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514"/>
                                        </p:tgtEl>
                                        <p:attrNameLst>
                                          <p:attrName>style.visibility</p:attrName>
                                        </p:attrNameLst>
                                      </p:cBhvr>
                                      <p:to>
                                        <p:strVal val="visible"/>
                                      </p:to>
                                    </p:set>
                                    <p:animEffect transition="in" filter="fade">
                                      <p:cBhvr>
                                        <p:cTn id="59" dur="500"/>
                                        <p:tgtEl>
                                          <p:spTgt spid="51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522"/>
                                        </p:tgtEl>
                                        <p:attrNameLst>
                                          <p:attrName>style.visibility</p:attrName>
                                        </p:attrNameLst>
                                      </p:cBhvr>
                                      <p:to>
                                        <p:strVal val="visible"/>
                                      </p:to>
                                    </p:set>
                                    <p:animEffect transition="in" filter="fade">
                                      <p:cBhvr>
                                        <p:cTn id="64" dur="500"/>
                                        <p:tgtEl>
                                          <p:spTgt spid="522"/>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1" fill="hold" nodeType="clickEffect">
                                  <p:stCondLst>
                                    <p:cond delay="0"/>
                                  </p:stCondLst>
                                  <p:childTnLst>
                                    <p:set>
                                      <p:cBhvr>
                                        <p:cTn id="68" dur="1" fill="hold">
                                          <p:stCondLst>
                                            <p:cond delay="0"/>
                                          </p:stCondLst>
                                        </p:cTn>
                                        <p:tgtEl>
                                          <p:spTgt spid="525"/>
                                        </p:tgtEl>
                                        <p:attrNameLst>
                                          <p:attrName>style.visibility</p:attrName>
                                        </p:attrNameLst>
                                      </p:cBhvr>
                                      <p:to>
                                        <p:strVal val="visible"/>
                                      </p:to>
                                    </p:set>
                                    <p:anim calcmode="lin" valueType="num">
                                      <p:cBhvr additive="base">
                                        <p:cTn id="69" dur="500"/>
                                        <p:tgtEl>
                                          <p:spTgt spid="525"/>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526"/>
                                        </p:tgtEl>
                                        <p:attrNameLst>
                                          <p:attrName>style.visibility</p:attrName>
                                        </p:attrNameLst>
                                      </p:cBhvr>
                                      <p:to>
                                        <p:strVal val="visible"/>
                                      </p:to>
                                    </p:set>
                                    <p:animEffect transition="in" filter="fade">
                                      <p:cBhvr>
                                        <p:cTn id="74" dur="500"/>
                                        <p:tgtEl>
                                          <p:spTgt spid="52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527"/>
                                        </p:tgtEl>
                                        <p:attrNameLst>
                                          <p:attrName>style.visibility</p:attrName>
                                        </p:attrNameLst>
                                      </p:cBhvr>
                                      <p:to>
                                        <p:strVal val="visible"/>
                                      </p:to>
                                    </p:set>
                                    <p:animEffect transition="in" filter="fade">
                                      <p:cBhvr>
                                        <p:cTn id="79" dur="500"/>
                                        <p:tgtEl>
                                          <p:spTgt spid="527"/>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530"/>
                                        </p:tgtEl>
                                        <p:attrNameLst>
                                          <p:attrName>style.visibility</p:attrName>
                                        </p:attrNameLst>
                                      </p:cBhvr>
                                      <p:to>
                                        <p:strVal val="visible"/>
                                      </p:to>
                                    </p:set>
                                    <p:animEffect transition="in" filter="fade">
                                      <p:cBhvr>
                                        <p:cTn id="84" dur="500"/>
                                        <p:tgtEl>
                                          <p:spTgt spid="530"/>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531"/>
                                        </p:tgtEl>
                                        <p:attrNameLst>
                                          <p:attrName>style.visibility</p:attrName>
                                        </p:attrNameLst>
                                      </p:cBhvr>
                                      <p:to>
                                        <p:strVal val="visible"/>
                                      </p:to>
                                    </p:set>
                                    <p:animEffect transition="in" filter="fade">
                                      <p:cBhvr>
                                        <p:cTn id="89" dur="500"/>
                                        <p:tgtEl>
                                          <p:spTgt spid="531"/>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532"/>
                                        </p:tgtEl>
                                        <p:attrNameLst>
                                          <p:attrName>style.visibility</p:attrName>
                                        </p:attrNameLst>
                                      </p:cBhvr>
                                      <p:to>
                                        <p:strVal val="visible"/>
                                      </p:to>
                                    </p:set>
                                    <p:animEffect transition="in" filter="fade">
                                      <p:cBhvr>
                                        <p:cTn id="94" dur="500"/>
                                        <p:tgtEl>
                                          <p:spTgt spid="532"/>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533"/>
                                        </p:tgtEl>
                                        <p:attrNameLst>
                                          <p:attrName>style.visibility</p:attrName>
                                        </p:attrNameLst>
                                      </p:cBhvr>
                                      <p:to>
                                        <p:strVal val="visible"/>
                                      </p:to>
                                    </p:set>
                                    <p:animEffect transition="in" filter="fade">
                                      <p:cBhvr>
                                        <p:cTn id="99" dur="500"/>
                                        <p:tgtEl>
                                          <p:spTgt spid="533"/>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534"/>
                                        </p:tgtEl>
                                        <p:attrNameLst>
                                          <p:attrName>style.visibility</p:attrName>
                                        </p:attrNameLst>
                                      </p:cBhvr>
                                      <p:to>
                                        <p:strVal val="visible"/>
                                      </p:to>
                                    </p:set>
                                    <p:animEffect transition="in" filter="fade">
                                      <p:cBhvr>
                                        <p:cTn id="104" dur="500"/>
                                        <p:tgtEl>
                                          <p:spTgt spid="534"/>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535"/>
                                        </p:tgtEl>
                                        <p:attrNameLst>
                                          <p:attrName>style.visibility</p:attrName>
                                        </p:attrNameLst>
                                      </p:cBhvr>
                                      <p:to>
                                        <p:strVal val="visible"/>
                                      </p:to>
                                    </p:set>
                                    <p:animEffect transition="in" filter="fade">
                                      <p:cBhvr>
                                        <p:cTn id="109" dur="500"/>
                                        <p:tgtEl>
                                          <p:spTgt spid="535"/>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528"/>
                                        </p:tgtEl>
                                        <p:attrNameLst>
                                          <p:attrName>style.visibility</p:attrName>
                                        </p:attrNameLst>
                                      </p:cBhvr>
                                      <p:to>
                                        <p:strVal val="visible"/>
                                      </p:to>
                                    </p:set>
                                    <p:animEffect transition="in" filter="fade">
                                      <p:cBhvr>
                                        <p:cTn id="114" dur="1000"/>
                                        <p:tgtEl>
                                          <p:spTgt spid="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pic>
        <p:nvPicPr>
          <p:cNvPr id="540" name="Google Shape;540;p61" descr="A cartoon of a rocket ship in space&#10;&#10;Description automatically generated"/>
          <p:cNvPicPr preferRelativeResize="0"/>
          <p:nvPr/>
        </p:nvPicPr>
        <p:blipFill rotWithShape="1">
          <a:blip r:embed="rId3">
            <a:alphaModFix/>
          </a:blip>
          <a:srcRect t="17646" b="2863"/>
          <a:stretch/>
        </p:blipFill>
        <p:spPr>
          <a:xfrm>
            <a:off x="20" y="1282"/>
            <a:ext cx="12191980" cy="6856718"/>
          </a:xfrm>
          <a:prstGeom prst="rect">
            <a:avLst/>
          </a:prstGeom>
          <a:noFill/>
          <a:ln>
            <a:noFill/>
          </a:ln>
        </p:spPr>
      </p:pic>
      <p:sp>
        <p:nvSpPr>
          <p:cNvPr id="541" name="Google Shape;541;p61"/>
          <p:cNvSpPr/>
          <p:nvPr/>
        </p:nvSpPr>
        <p:spPr>
          <a:xfrm>
            <a:off x="264160" y="187960"/>
            <a:ext cx="11663680" cy="6482080"/>
          </a:xfrm>
          <a:custGeom>
            <a:avLst/>
            <a:gdLst/>
            <a:ahLst/>
            <a:cxnLst/>
            <a:rect l="l" t="t" r="r" b="b"/>
            <a:pathLst>
              <a:path w="11663680" h="6482080" fill="none" extrusionOk="0">
                <a:moveTo>
                  <a:pt x="0" y="1080368"/>
                </a:moveTo>
                <a:cubicBezTo>
                  <a:pt x="3664" y="582887"/>
                  <a:pt x="519517" y="60117"/>
                  <a:pt x="1080368" y="0"/>
                </a:cubicBezTo>
                <a:cubicBezTo>
                  <a:pt x="3072384" y="72427"/>
                  <a:pt x="6342519" y="61419"/>
                  <a:pt x="10583312" y="0"/>
                </a:cubicBezTo>
                <a:cubicBezTo>
                  <a:pt x="11165347" y="-100749"/>
                  <a:pt x="11626089" y="472327"/>
                  <a:pt x="11663680" y="1080368"/>
                </a:cubicBezTo>
                <a:cubicBezTo>
                  <a:pt x="11764556" y="2400858"/>
                  <a:pt x="11556367" y="4363085"/>
                  <a:pt x="11663680" y="5401712"/>
                </a:cubicBezTo>
                <a:cubicBezTo>
                  <a:pt x="11669956" y="5966528"/>
                  <a:pt x="11139458" y="6436651"/>
                  <a:pt x="10583312" y="6482080"/>
                </a:cubicBezTo>
                <a:cubicBezTo>
                  <a:pt x="7663320" y="6511907"/>
                  <a:pt x="2573030" y="6402774"/>
                  <a:pt x="1080368" y="6482080"/>
                </a:cubicBezTo>
                <a:cubicBezTo>
                  <a:pt x="506197" y="6479537"/>
                  <a:pt x="-75211" y="6013255"/>
                  <a:pt x="0" y="5401712"/>
                </a:cubicBezTo>
                <a:cubicBezTo>
                  <a:pt x="50037" y="3713327"/>
                  <a:pt x="770" y="2022009"/>
                  <a:pt x="0" y="1080368"/>
                </a:cubicBezTo>
                <a:close/>
              </a:path>
              <a:path w="11663680" h="6482080" extrusionOk="0">
                <a:moveTo>
                  <a:pt x="0" y="1080368"/>
                </a:moveTo>
                <a:cubicBezTo>
                  <a:pt x="83579" y="506479"/>
                  <a:pt x="510820" y="56510"/>
                  <a:pt x="1080368" y="0"/>
                </a:cubicBezTo>
                <a:cubicBezTo>
                  <a:pt x="3551770" y="123000"/>
                  <a:pt x="9554757" y="-96860"/>
                  <a:pt x="10583312" y="0"/>
                </a:cubicBezTo>
                <a:cubicBezTo>
                  <a:pt x="11138457" y="-31648"/>
                  <a:pt x="11704597" y="401207"/>
                  <a:pt x="11663680" y="1080368"/>
                </a:cubicBezTo>
                <a:cubicBezTo>
                  <a:pt x="11666853" y="2211230"/>
                  <a:pt x="11757947" y="3601009"/>
                  <a:pt x="11663680" y="5401712"/>
                </a:cubicBezTo>
                <a:cubicBezTo>
                  <a:pt x="11643796" y="6005587"/>
                  <a:pt x="11149491" y="6477090"/>
                  <a:pt x="10583312" y="6482080"/>
                </a:cubicBezTo>
                <a:cubicBezTo>
                  <a:pt x="8216843" y="6321373"/>
                  <a:pt x="4936536" y="6521747"/>
                  <a:pt x="1080368" y="6482080"/>
                </a:cubicBezTo>
                <a:cubicBezTo>
                  <a:pt x="417728" y="6468756"/>
                  <a:pt x="-27788" y="5985794"/>
                  <a:pt x="0" y="5401712"/>
                </a:cubicBezTo>
                <a:cubicBezTo>
                  <a:pt x="32216" y="3514635"/>
                  <a:pt x="57206" y="1849469"/>
                  <a:pt x="0" y="1080368"/>
                </a:cubicBezTo>
                <a:close/>
              </a:path>
            </a:pathLst>
          </a:custGeom>
          <a:solidFill>
            <a:schemeClr val="lt1"/>
          </a:solidFill>
          <a:ln w="57150" cap="flat" cmpd="sng">
            <a:solidFill>
              <a:srgbClr val="00B05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42" name="Google Shape;542;p61"/>
          <p:cNvSpPr/>
          <p:nvPr/>
        </p:nvSpPr>
        <p:spPr>
          <a:xfrm>
            <a:off x="2563752" y="585240"/>
            <a:ext cx="3893209" cy="870785"/>
          </a:xfrm>
          <a:custGeom>
            <a:avLst/>
            <a:gdLst/>
            <a:ahLst/>
            <a:cxnLst/>
            <a:rect l="l" t="t" r="r" b="b"/>
            <a:pathLst>
              <a:path w="3893209" h="870785" fill="none" extrusionOk="0">
                <a:moveTo>
                  <a:pt x="0" y="145134"/>
                </a:moveTo>
                <a:cubicBezTo>
                  <a:pt x="6946" y="60282"/>
                  <a:pt x="63375" y="-4627"/>
                  <a:pt x="145134" y="0"/>
                </a:cubicBezTo>
                <a:cubicBezTo>
                  <a:pt x="1635598" y="-14397"/>
                  <a:pt x="2858435" y="52518"/>
                  <a:pt x="3748075" y="0"/>
                </a:cubicBezTo>
                <a:cubicBezTo>
                  <a:pt x="3829318" y="2192"/>
                  <a:pt x="3893782" y="66255"/>
                  <a:pt x="3893209" y="145134"/>
                </a:cubicBezTo>
                <a:cubicBezTo>
                  <a:pt x="3899438" y="261141"/>
                  <a:pt x="3916557" y="469395"/>
                  <a:pt x="3893209" y="725651"/>
                </a:cubicBezTo>
                <a:cubicBezTo>
                  <a:pt x="3894920" y="805925"/>
                  <a:pt x="3837081" y="881988"/>
                  <a:pt x="3748075" y="870785"/>
                </a:cubicBezTo>
                <a:cubicBezTo>
                  <a:pt x="2334775" y="998256"/>
                  <a:pt x="620717" y="859222"/>
                  <a:pt x="145134" y="870785"/>
                </a:cubicBezTo>
                <a:cubicBezTo>
                  <a:pt x="78402" y="872315"/>
                  <a:pt x="733" y="818633"/>
                  <a:pt x="0" y="725651"/>
                </a:cubicBezTo>
                <a:cubicBezTo>
                  <a:pt x="-41848" y="496074"/>
                  <a:pt x="36897" y="328367"/>
                  <a:pt x="0" y="145134"/>
                </a:cubicBezTo>
                <a:close/>
              </a:path>
              <a:path w="3893209" h="870785" extrusionOk="0">
                <a:moveTo>
                  <a:pt x="0" y="145134"/>
                </a:moveTo>
                <a:cubicBezTo>
                  <a:pt x="-3013" y="55811"/>
                  <a:pt x="52136" y="-2558"/>
                  <a:pt x="145134" y="0"/>
                </a:cubicBezTo>
                <a:cubicBezTo>
                  <a:pt x="672013" y="-148340"/>
                  <a:pt x="3160227" y="-165001"/>
                  <a:pt x="3748075" y="0"/>
                </a:cubicBezTo>
                <a:cubicBezTo>
                  <a:pt x="3832568" y="-1223"/>
                  <a:pt x="3896831" y="76000"/>
                  <a:pt x="3893209" y="145134"/>
                </a:cubicBezTo>
                <a:cubicBezTo>
                  <a:pt x="3879222" y="433394"/>
                  <a:pt x="3869877" y="654822"/>
                  <a:pt x="3893209" y="725651"/>
                </a:cubicBezTo>
                <a:cubicBezTo>
                  <a:pt x="3883174" y="795682"/>
                  <a:pt x="3832993" y="877737"/>
                  <a:pt x="3748075" y="870785"/>
                </a:cubicBezTo>
                <a:cubicBezTo>
                  <a:pt x="3013545" y="803385"/>
                  <a:pt x="761164" y="939957"/>
                  <a:pt x="145134" y="870785"/>
                </a:cubicBezTo>
                <a:cubicBezTo>
                  <a:pt x="54859" y="875363"/>
                  <a:pt x="1280" y="816557"/>
                  <a:pt x="0" y="725651"/>
                </a:cubicBezTo>
                <a:cubicBezTo>
                  <a:pt x="28078" y="498091"/>
                  <a:pt x="-34511" y="232268"/>
                  <a:pt x="0" y="145134"/>
                </a:cubicBezTo>
                <a:close/>
              </a:path>
            </a:pathLst>
          </a:custGeom>
          <a:solidFill>
            <a:srgbClr val="FFFF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b="1">
                <a:solidFill>
                  <a:srgbClr val="000000"/>
                </a:solidFill>
                <a:latin typeface="Calibri"/>
                <a:ea typeface="Calibri"/>
                <a:cs typeface="Calibri"/>
                <a:sym typeface="Calibri"/>
              </a:rPr>
              <a:t>599 152 : 7</a:t>
            </a:r>
            <a:endParaRPr sz="4800" b="1" i="0" u="none" strike="noStrike" cap="none">
              <a:solidFill>
                <a:srgbClr val="000000"/>
              </a:solidFill>
              <a:latin typeface="Calibri"/>
              <a:ea typeface="Calibri"/>
              <a:cs typeface="Calibri"/>
              <a:sym typeface="Calibri"/>
            </a:endParaRPr>
          </a:p>
        </p:txBody>
      </p:sp>
      <p:sp>
        <p:nvSpPr>
          <p:cNvPr id="543" name="Google Shape;543;p61"/>
          <p:cNvSpPr txBox="1"/>
          <p:nvPr/>
        </p:nvSpPr>
        <p:spPr>
          <a:xfrm>
            <a:off x="2346311" y="3319251"/>
            <a:ext cx="519974" cy="615553"/>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4000"/>
              <a:buFont typeface="Calibri"/>
              <a:buNone/>
            </a:pPr>
            <a:r>
              <a:rPr lang="en-US" sz="4000" b="0" i="0" u="none" strike="noStrike" cap="none">
                <a:solidFill>
                  <a:srgbClr val="000000"/>
                </a:solidFill>
                <a:latin typeface="Calibri"/>
                <a:ea typeface="Calibri"/>
                <a:cs typeface="Calibri"/>
                <a:sym typeface="Calibri"/>
              </a:rPr>
              <a:t>4</a:t>
            </a:r>
            <a:endParaRPr sz="4000" b="0" i="0" u="none" strike="noStrike" cap="none">
              <a:solidFill>
                <a:srgbClr val="000000"/>
              </a:solidFill>
              <a:latin typeface="Calibri"/>
              <a:ea typeface="Calibri"/>
              <a:cs typeface="Calibri"/>
              <a:sym typeface="Calibri"/>
            </a:endParaRPr>
          </a:p>
        </p:txBody>
      </p:sp>
      <p:sp>
        <p:nvSpPr>
          <p:cNvPr id="544" name="Google Shape;544;p61"/>
          <p:cNvSpPr txBox="1"/>
          <p:nvPr/>
        </p:nvSpPr>
        <p:spPr>
          <a:xfrm>
            <a:off x="4693259" y="2704315"/>
            <a:ext cx="377816" cy="615553"/>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4000"/>
              <a:buFont typeface="Calibri"/>
              <a:buNone/>
            </a:pPr>
            <a:r>
              <a:rPr lang="en-US" sz="4000" b="0" i="0" u="none" strike="noStrike" cap="none">
                <a:solidFill>
                  <a:srgbClr val="000000"/>
                </a:solidFill>
                <a:latin typeface="Calibri"/>
                <a:ea typeface="Calibri"/>
                <a:cs typeface="Calibri"/>
                <a:sym typeface="Calibri"/>
              </a:rPr>
              <a:t>5</a:t>
            </a:r>
            <a:endParaRPr sz="4000" b="0" i="0" u="none" strike="noStrike" cap="none">
              <a:solidFill>
                <a:srgbClr val="000000"/>
              </a:solidFill>
              <a:latin typeface="Calibri"/>
              <a:ea typeface="Calibri"/>
              <a:cs typeface="Calibri"/>
              <a:sym typeface="Calibri"/>
            </a:endParaRPr>
          </a:p>
        </p:txBody>
      </p:sp>
      <p:sp>
        <p:nvSpPr>
          <p:cNvPr id="545" name="Google Shape;545;p61"/>
          <p:cNvSpPr txBox="1"/>
          <p:nvPr/>
        </p:nvSpPr>
        <p:spPr>
          <a:xfrm>
            <a:off x="4424241" y="2698362"/>
            <a:ext cx="355806" cy="615553"/>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4000"/>
              <a:buFont typeface="Calibri"/>
              <a:buNone/>
            </a:pPr>
            <a:r>
              <a:rPr lang="en-US" sz="4000" b="0" i="0" u="none" strike="noStrike" cap="none">
                <a:solidFill>
                  <a:srgbClr val="000000"/>
                </a:solidFill>
                <a:latin typeface="Calibri"/>
                <a:ea typeface="Calibri"/>
                <a:cs typeface="Calibri"/>
                <a:sym typeface="Calibri"/>
              </a:rPr>
              <a:t>5</a:t>
            </a:r>
            <a:endParaRPr sz="4000" b="0" i="0" u="none" strike="noStrike" cap="none">
              <a:solidFill>
                <a:srgbClr val="000000"/>
              </a:solidFill>
              <a:latin typeface="Calibri"/>
              <a:ea typeface="Calibri"/>
              <a:cs typeface="Calibri"/>
              <a:sym typeface="Calibri"/>
            </a:endParaRPr>
          </a:p>
        </p:txBody>
      </p:sp>
      <p:sp>
        <p:nvSpPr>
          <p:cNvPr id="546" name="Google Shape;546;p61"/>
          <p:cNvSpPr txBox="1"/>
          <p:nvPr/>
        </p:nvSpPr>
        <p:spPr>
          <a:xfrm>
            <a:off x="1517678" y="2144281"/>
            <a:ext cx="2209708"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rgbClr val="000000"/>
                </a:solidFill>
                <a:latin typeface="Calibri"/>
                <a:ea typeface="Calibri"/>
                <a:cs typeface="Calibri"/>
                <a:sym typeface="Calibri"/>
              </a:rPr>
              <a:t>599 152</a:t>
            </a:r>
            <a:endParaRPr sz="4000" b="0" i="0" u="none" strike="noStrike" cap="none">
              <a:solidFill>
                <a:srgbClr val="000000"/>
              </a:solidFill>
              <a:latin typeface="Calibri"/>
              <a:ea typeface="Calibri"/>
              <a:cs typeface="Calibri"/>
              <a:sym typeface="Calibri"/>
            </a:endParaRPr>
          </a:p>
        </p:txBody>
      </p:sp>
      <p:sp>
        <p:nvSpPr>
          <p:cNvPr id="547" name="Google Shape;547;p61"/>
          <p:cNvSpPr txBox="1"/>
          <p:nvPr/>
        </p:nvSpPr>
        <p:spPr>
          <a:xfrm>
            <a:off x="3607322" y="2144281"/>
            <a:ext cx="1085937" cy="615553"/>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4000"/>
              <a:buFont typeface="Calibri"/>
              <a:buNone/>
            </a:pPr>
            <a:r>
              <a:rPr lang="en-US" sz="4000" b="0" i="0" u="none" strike="noStrike" cap="none">
                <a:solidFill>
                  <a:srgbClr val="000000"/>
                </a:solidFill>
                <a:latin typeface="Calibri"/>
                <a:ea typeface="Calibri"/>
                <a:cs typeface="Calibri"/>
                <a:sym typeface="Calibri"/>
              </a:rPr>
              <a:t>7</a:t>
            </a:r>
            <a:endParaRPr sz="4000" b="0" i="0" u="none" strike="noStrike" cap="none">
              <a:solidFill>
                <a:srgbClr val="000000"/>
              </a:solidFill>
              <a:latin typeface="Calibri"/>
              <a:ea typeface="Calibri"/>
              <a:cs typeface="Calibri"/>
              <a:sym typeface="Calibri"/>
            </a:endParaRPr>
          </a:p>
        </p:txBody>
      </p:sp>
      <p:cxnSp>
        <p:nvCxnSpPr>
          <p:cNvPr id="548" name="Google Shape;548;p61"/>
          <p:cNvCxnSpPr/>
          <p:nvPr/>
        </p:nvCxnSpPr>
        <p:spPr>
          <a:xfrm>
            <a:off x="4075813" y="2733665"/>
            <a:ext cx="1274845" cy="0"/>
          </a:xfrm>
          <a:prstGeom prst="straightConnector1">
            <a:avLst/>
          </a:prstGeom>
          <a:noFill/>
          <a:ln w="38100" cap="flat" cmpd="sng">
            <a:solidFill>
              <a:schemeClr val="dk1"/>
            </a:solidFill>
            <a:prstDash val="solid"/>
            <a:miter lim="800000"/>
            <a:headEnd type="none" w="sm" len="sm"/>
            <a:tailEnd type="none" w="sm" len="sm"/>
          </a:ln>
        </p:spPr>
      </p:cxnSp>
      <p:cxnSp>
        <p:nvCxnSpPr>
          <p:cNvPr id="549" name="Google Shape;549;p61"/>
          <p:cNvCxnSpPr/>
          <p:nvPr/>
        </p:nvCxnSpPr>
        <p:spPr>
          <a:xfrm rot="10800000">
            <a:off x="4075813" y="2248410"/>
            <a:ext cx="0" cy="2513253"/>
          </a:xfrm>
          <a:prstGeom prst="straightConnector1">
            <a:avLst/>
          </a:prstGeom>
          <a:noFill/>
          <a:ln w="38100" cap="flat" cmpd="sng">
            <a:solidFill>
              <a:schemeClr val="dk1"/>
            </a:solidFill>
            <a:prstDash val="solid"/>
            <a:miter lim="800000"/>
            <a:headEnd type="none" w="sm" len="sm"/>
            <a:tailEnd type="none" w="sm" len="sm"/>
          </a:ln>
        </p:spPr>
      </p:cxnSp>
      <p:sp>
        <p:nvSpPr>
          <p:cNvPr id="550" name="Google Shape;550;p61"/>
          <p:cNvSpPr txBox="1"/>
          <p:nvPr/>
        </p:nvSpPr>
        <p:spPr>
          <a:xfrm>
            <a:off x="4147736" y="2704314"/>
            <a:ext cx="354091" cy="615553"/>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4000"/>
              <a:buFont typeface="Calibri"/>
              <a:buNone/>
            </a:pPr>
            <a:r>
              <a:rPr lang="en-US" sz="4000" b="0" i="0" u="none" strike="noStrike" cap="none">
                <a:solidFill>
                  <a:srgbClr val="000000"/>
                </a:solidFill>
                <a:latin typeface="Calibri"/>
                <a:ea typeface="Calibri"/>
                <a:cs typeface="Calibri"/>
                <a:sym typeface="Calibri"/>
              </a:rPr>
              <a:t>8</a:t>
            </a:r>
            <a:endParaRPr sz="4000" b="0" i="0" u="none" strike="noStrike" cap="none">
              <a:solidFill>
                <a:srgbClr val="000000"/>
              </a:solidFill>
              <a:latin typeface="Calibri"/>
              <a:ea typeface="Calibri"/>
              <a:cs typeface="Calibri"/>
              <a:sym typeface="Calibri"/>
            </a:endParaRPr>
          </a:p>
        </p:txBody>
      </p:sp>
      <p:sp>
        <p:nvSpPr>
          <p:cNvPr id="551" name="Google Shape;551;p61"/>
          <p:cNvSpPr txBox="1"/>
          <p:nvPr/>
        </p:nvSpPr>
        <p:spPr>
          <a:xfrm>
            <a:off x="2168132" y="2732909"/>
            <a:ext cx="395920" cy="615553"/>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4000"/>
              <a:buFont typeface="Calibri"/>
              <a:buNone/>
            </a:pPr>
            <a:r>
              <a:rPr lang="en-US" sz="4000" b="0" i="0" u="none" strike="noStrike" cap="none">
                <a:solidFill>
                  <a:srgbClr val="000000"/>
                </a:solidFill>
                <a:latin typeface="Calibri"/>
                <a:ea typeface="Calibri"/>
                <a:cs typeface="Calibri"/>
                <a:sym typeface="Calibri"/>
              </a:rPr>
              <a:t>3</a:t>
            </a:r>
            <a:endParaRPr sz="4000" b="0" i="0" u="none" strike="noStrike" cap="none">
              <a:solidFill>
                <a:srgbClr val="000000"/>
              </a:solidFill>
              <a:latin typeface="Calibri"/>
              <a:ea typeface="Calibri"/>
              <a:cs typeface="Calibri"/>
              <a:sym typeface="Calibri"/>
            </a:endParaRPr>
          </a:p>
        </p:txBody>
      </p:sp>
      <p:sp>
        <p:nvSpPr>
          <p:cNvPr id="552" name="Google Shape;552;p61"/>
          <p:cNvSpPr txBox="1"/>
          <p:nvPr/>
        </p:nvSpPr>
        <p:spPr>
          <a:xfrm>
            <a:off x="2817439" y="3820897"/>
            <a:ext cx="395920" cy="615553"/>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4000"/>
              <a:buFont typeface="Calibri"/>
              <a:buNone/>
            </a:pPr>
            <a:r>
              <a:rPr lang="en-US" sz="4000" b="0" i="0" u="none" strike="noStrike" cap="none">
                <a:solidFill>
                  <a:srgbClr val="000000"/>
                </a:solidFill>
                <a:latin typeface="Calibri"/>
                <a:ea typeface="Calibri"/>
                <a:cs typeface="Calibri"/>
                <a:sym typeface="Calibri"/>
              </a:rPr>
              <a:t>6</a:t>
            </a:r>
            <a:endParaRPr sz="4000" b="0" i="0" u="none" strike="noStrike" cap="none">
              <a:solidFill>
                <a:srgbClr val="000000"/>
              </a:solidFill>
              <a:latin typeface="Calibri"/>
              <a:ea typeface="Calibri"/>
              <a:cs typeface="Calibri"/>
              <a:sym typeface="Calibri"/>
            </a:endParaRPr>
          </a:p>
        </p:txBody>
      </p:sp>
      <p:sp>
        <p:nvSpPr>
          <p:cNvPr id="553" name="Google Shape;553;p61"/>
          <p:cNvSpPr txBox="1"/>
          <p:nvPr/>
        </p:nvSpPr>
        <p:spPr>
          <a:xfrm>
            <a:off x="2470365" y="2727494"/>
            <a:ext cx="395920" cy="615553"/>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4000"/>
              <a:buFont typeface="Calibri"/>
              <a:buNone/>
            </a:pPr>
            <a:r>
              <a:rPr lang="en-US" sz="4000" b="0" i="0" u="none" strike="noStrike" cap="none">
                <a:solidFill>
                  <a:srgbClr val="000000"/>
                </a:solidFill>
                <a:latin typeface="Calibri"/>
                <a:ea typeface="Calibri"/>
                <a:cs typeface="Calibri"/>
                <a:sym typeface="Calibri"/>
              </a:rPr>
              <a:t>9</a:t>
            </a:r>
            <a:endParaRPr sz="4000" b="0" i="0" u="none" strike="noStrike" cap="none">
              <a:solidFill>
                <a:srgbClr val="000000"/>
              </a:solidFill>
              <a:latin typeface="Calibri"/>
              <a:ea typeface="Calibri"/>
              <a:cs typeface="Calibri"/>
              <a:sym typeface="Calibri"/>
            </a:endParaRPr>
          </a:p>
        </p:txBody>
      </p:sp>
      <p:sp>
        <p:nvSpPr>
          <p:cNvPr id="554" name="Google Shape;554;p61"/>
          <p:cNvSpPr txBox="1"/>
          <p:nvPr/>
        </p:nvSpPr>
        <p:spPr>
          <a:xfrm>
            <a:off x="2855233" y="3275843"/>
            <a:ext cx="515707"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Calibri"/>
              <a:buNone/>
            </a:pPr>
            <a:r>
              <a:rPr lang="en-US" sz="4000" b="0" i="0" u="none" strike="noStrike" cap="none">
                <a:solidFill>
                  <a:srgbClr val="000000"/>
                </a:solidFill>
                <a:latin typeface="Calibri"/>
                <a:ea typeface="Calibri"/>
                <a:cs typeface="Calibri"/>
                <a:sym typeface="Calibri"/>
              </a:rPr>
              <a:t>1</a:t>
            </a:r>
            <a:endParaRPr sz="4000" b="0" i="0" u="none" strike="noStrike" cap="none">
              <a:solidFill>
                <a:srgbClr val="000000"/>
              </a:solidFill>
              <a:latin typeface="Arial"/>
              <a:ea typeface="Arial"/>
              <a:cs typeface="Arial"/>
              <a:sym typeface="Arial"/>
            </a:endParaRPr>
          </a:p>
        </p:txBody>
      </p:sp>
      <p:sp>
        <p:nvSpPr>
          <p:cNvPr id="555" name="Google Shape;555;p61"/>
          <p:cNvSpPr txBox="1"/>
          <p:nvPr/>
        </p:nvSpPr>
        <p:spPr>
          <a:xfrm>
            <a:off x="3160327" y="3782601"/>
            <a:ext cx="515707"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Calibri"/>
              <a:buNone/>
            </a:pPr>
            <a:r>
              <a:rPr lang="en-US" sz="4000" b="0" i="0" u="none" strike="noStrike" cap="none">
                <a:solidFill>
                  <a:srgbClr val="000000"/>
                </a:solidFill>
                <a:latin typeface="Calibri"/>
                <a:ea typeface="Calibri"/>
                <a:cs typeface="Calibri"/>
                <a:sym typeface="Calibri"/>
              </a:rPr>
              <a:t>5</a:t>
            </a:r>
            <a:endParaRPr sz="4000" b="0" i="0" u="none" strike="noStrike" cap="none">
              <a:solidFill>
                <a:srgbClr val="000000"/>
              </a:solidFill>
              <a:latin typeface="Arial"/>
              <a:ea typeface="Arial"/>
              <a:cs typeface="Arial"/>
              <a:sym typeface="Arial"/>
            </a:endParaRPr>
          </a:p>
        </p:txBody>
      </p:sp>
      <p:sp>
        <p:nvSpPr>
          <p:cNvPr id="556" name="Google Shape;556;p61"/>
          <p:cNvSpPr txBox="1"/>
          <p:nvPr/>
        </p:nvSpPr>
        <p:spPr>
          <a:xfrm>
            <a:off x="4956612" y="2697106"/>
            <a:ext cx="377816" cy="615553"/>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4000"/>
              <a:buFont typeface="Calibri"/>
              <a:buNone/>
            </a:pPr>
            <a:r>
              <a:rPr lang="en-US" sz="4000" b="0" i="0" u="none" strike="noStrike" cap="none">
                <a:solidFill>
                  <a:srgbClr val="000000"/>
                </a:solidFill>
                <a:latin typeface="Calibri"/>
                <a:ea typeface="Calibri"/>
                <a:cs typeface="Calibri"/>
                <a:sym typeface="Calibri"/>
              </a:rPr>
              <a:t>9</a:t>
            </a:r>
            <a:endParaRPr sz="4000" b="0" i="0" u="none" strike="noStrike" cap="none">
              <a:solidFill>
                <a:srgbClr val="000000"/>
              </a:solidFill>
              <a:latin typeface="Calibri"/>
              <a:ea typeface="Calibri"/>
              <a:cs typeface="Calibri"/>
              <a:sym typeface="Calibri"/>
            </a:endParaRPr>
          </a:p>
        </p:txBody>
      </p:sp>
      <p:sp>
        <p:nvSpPr>
          <p:cNvPr id="557" name="Google Shape;557;p61"/>
          <p:cNvSpPr txBox="1"/>
          <p:nvPr/>
        </p:nvSpPr>
        <p:spPr>
          <a:xfrm>
            <a:off x="2975463" y="4445376"/>
            <a:ext cx="519974" cy="615553"/>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4000"/>
              <a:buFont typeface="Calibri"/>
              <a:buNone/>
            </a:pPr>
            <a:r>
              <a:rPr lang="en-US" sz="4000" b="0" i="0" u="none" strike="noStrike" cap="none">
                <a:solidFill>
                  <a:srgbClr val="000000"/>
                </a:solidFill>
                <a:latin typeface="Calibri"/>
                <a:ea typeface="Calibri"/>
                <a:cs typeface="Calibri"/>
                <a:sym typeface="Calibri"/>
              </a:rPr>
              <a:t>2</a:t>
            </a:r>
            <a:endParaRPr sz="4000" b="0" i="0" u="none" strike="noStrike" cap="none">
              <a:solidFill>
                <a:srgbClr val="000000"/>
              </a:solidFill>
              <a:latin typeface="Calibri"/>
              <a:ea typeface="Calibri"/>
              <a:cs typeface="Calibri"/>
              <a:sym typeface="Calibri"/>
            </a:endParaRPr>
          </a:p>
        </p:txBody>
      </p:sp>
      <p:sp>
        <p:nvSpPr>
          <p:cNvPr id="558" name="Google Shape;558;p61"/>
          <p:cNvSpPr/>
          <p:nvPr/>
        </p:nvSpPr>
        <p:spPr>
          <a:xfrm>
            <a:off x="1119577" y="564503"/>
            <a:ext cx="5938757" cy="1053564"/>
          </a:xfrm>
          <a:custGeom>
            <a:avLst/>
            <a:gdLst/>
            <a:ahLst/>
            <a:cxnLst/>
            <a:rect l="l" t="t" r="r" b="b"/>
            <a:pathLst>
              <a:path w="5938757" h="1053564" fill="none" extrusionOk="0">
                <a:moveTo>
                  <a:pt x="0" y="339975"/>
                </a:moveTo>
                <a:cubicBezTo>
                  <a:pt x="250" y="158976"/>
                  <a:pt x="156849" y="7782"/>
                  <a:pt x="339975" y="0"/>
                </a:cubicBezTo>
                <a:cubicBezTo>
                  <a:pt x="1030118" y="72427"/>
                  <a:pt x="3326327" y="61419"/>
                  <a:pt x="5598782" y="0"/>
                </a:cubicBezTo>
                <a:cubicBezTo>
                  <a:pt x="5784398" y="-14783"/>
                  <a:pt x="5910263" y="143593"/>
                  <a:pt x="5938757" y="339975"/>
                </a:cubicBezTo>
                <a:cubicBezTo>
                  <a:pt x="5963402" y="422348"/>
                  <a:pt x="5917766" y="640306"/>
                  <a:pt x="5938757" y="713589"/>
                </a:cubicBezTo>
                <a:cubicBezTo>
                  <a:pt x="5939538" y="897386"/>
                  <a:pt x="5763529" y="1027762"/>
                  <a:pt x="5598782" y="1053564"/>
                </a:cubicBezTo>
                <a:cubicBezTo>
                  <a:pt x="3175443" y="1083391"/>
                  <a:pt x="2757273" y="974258"/>
                  <a:pt x="339975" y="1053564"/>
                </a:cubicBezTo>
                <a:cubicBezTo>
                  <a:pt x="165563" y="1052055"/>
                  <a:pt x="-8879" y="903108"/>
                  <a:pt x="0" y="713589"/>
                </a:cubicBezTo>
                <a:cubicBezTo>
                  <a:pt x="2996" y="574900"/>
                  <a:pt x="-9508" y="525489"/>
                  <a:pt x="0" y="339975"/>
                </a:cubicBezTo>
                <a:close/>
              </a:path>
              <a:path w="5938757" h="1053564" extrusionOk="0">
                <a:moveTo>
                  <a:pt x="0" y="339975"/>
                </a:moveTo>
                <a:cubicBezTo>
                  <a:pt x="15148" y="156341"/>
                  <a:pt x="163044" y="22568"/>
                  <a:pt x="339975" y="0"/>
                </a:cubicBezTo>
                <a:cubicBezTo>
                  <a:pt x="2941190" y="123000"/>
                  <a:pt x="3142110" y="-96860"/>
                  <a:pt x="5598782" y="0"/>
                </a:cubicBezTo>
                <a:cubicBezTo>
                  <a:pt x="5757955" y="-21790"/>
                  <a:pt x="5939780" y="150150"/>
                  <a:pt x="5938757" y="339975"/>
                </a:cubicBezTo>
                <a:cubicBezTo>
                  <a:pt x="5924825" y="495530"/>
                  <a:pt x="5962468" y="657858"/>
                  <a:pt x="5938757" y="713589"/>
                </a:cubicBezTo>
                <a:cubicBezTo>
                  <a:pt x="5917598" y="909017"/>
                  <a:pt x="5757331" y="1048783"/>
                  <a:pt x="5598782" y="1053564"/>
                </a:cubicBezTo>
                <a:cubicBezTo>
                  <a:pt x="4473838" y="892857"/>
                  <a:pt x="965621" y="1093231"/>
                  <a:pt x="339975" y="1053564"/>
                </a:cubicBezTo>
                <a:cubicBezTo>
                  <a:pt x="125903" y="1048250"/>
                  <a:pt x="-4115" y="899488"/>
                  <a:pt x="0" y="713589"/>
                </a:cubicBezTo>
                <a:cubicBezTo>
                  <a:pt x="7216" y="607728"/>
                  <a:pt x="11123" y="410489"/>
                  <a:pt x="0" y="339975"/>
                </a:cubicBezTo>
                <a:close/>
              </a:path>
            </a:pathLst>
          </a:custGeom>
          <a:solidFill>
            <a:srgbClr val="CCFFFF"/>
          </a:solidFill>
          <a:ln w="381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rgbClr val="000000"/>
                </a:solidFill>
                <a:latin typeface="Calibri"/>
                <a:ea typeface="Calibri"/>
                <a:cs typeface="Calibri"/>
                <a:sym typeface="Calibri"/>
              </a:rPr>
              <a:t>599 152 : 7 = 85893 ( dư 1)</a:t>
            </a:r>
            <a:endParaRPr/>
          </a:p>
        </p:txBody>
      </p:sp>
      <p:pic>
        <p:nvPicPr>
          <p:cNvPr id="559" name="Google Shape;559;p61"/>
          <p:cNvPicPr preferRelativeResize="0"/>
          <p:nvPr/>
        </p:nvPicPr>
        <p:blipFill rotWithShape="1">
          <a:blip r:embed="rId4">
            <a:alphaModFix/>
          </a:blip>
          <a:srcRect/>
          <a:stretch/>
        </p:blipFill>
        <p:spPr>
          <a:xfrm flipH="1">
            <a:off x="6900124" y="2130236"/>
            <a:ext cx="4182218" cy="4224894"/>
          </a:xfrm>
          <a:prstGeom prst="rect">
            <a:avLst/>
          </a:prstGeom>
          <a:noFill/>
          <a:ln>
            <a:noFill/>
          </a:ln>
        </p:spPr>
      </p:pic>
      <p:sp>
        <p:nvSpPr>
          <p:cNvPr id="560" name="Google Shape;560;p61"/>
          <p:cNvSpPr txBox="1"/>
          <p:nvPr/>
        </p:nvSpPr>
        <p:spPr>
          <a:xfrm>
            <a:off x="3265651" y="4445376"/>
            <a:ext cx="519974" cy="615553"/>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4000"/>
              <a:buFont typeface="Calibri"/>
              <a:buNone/>
            </a:pPr>
            <a:r>
              <a:rPr lang="en-US" sz="4000" b="0" i="0" u="none" strike="noStrike" cap="none">
                <a:solidFill>
                  <a:srgbClr val="000000"/>
                </a:solidFill>
                <a:latin typeface="Calibri"/>
                <a:ea typeface="Calibri"/>
                <a:cs typeface="Calibri"/>
                <a:sym typeface="Calibri"/>
              </a:rPr>
              <a:t>2</a:t>
            </a:r>
            <a:endParaRPr sz="4000" b="0" i="0" u="none" strike="noStrike" cap="none">
              <a:solidFill>
                <a:srgbClr val="000000"/>
              </a:solidFill>
              <a:latin typeface="Calibri"/>
              <a:ea typeface="Calibri"/>
              <a:cs typeface="Calibri"/>
              <a:sym typeface="Calibri"/>
            </a:endParaRPr>
          </a:p>
        </p:txBody>
      </p:sp>
      <p:sp>
        <p:nvSpPr>
          <p:cNvPr id="561" name="Google Shape;561;p61"/>
          <p:cNvSpPr txBox="1"/>
          <p:nvPr/>
        </p:nvSpPr>
        <p:spPr>
          <a:xfrm>
            <a:off x="5126632" y="2704313"/>
            <a:ext cx="519974" cy="615553"/>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4000"/>
              <a:buFont typeface="Calibri"/>
              <a:buNone/>
            </a:pPr>
            <a:r>
              <a:rPr lang="en-US" sz="4000" b="0" i="0" u="none" strike="noStrike" cap="none">
                <a:solidFill>
                  <a:srgbClr val="000000"/>
                </a:solidFill>
                <a:latin typeface="Calibri"/>
                <a:ea typeface="Calibri"/>
                <a:cs typeface="Calibri"/>
                <a:sym typeface="Calibri"/>
              </a:rPr>
              <a:t>3</a:t>
            </a:r>
            <a:endParaRPr sz="4000" b="0" i="0" u="none" strike="noStrike" cap="none">
              <a:solidFill>
                <a:srgbClr val="000000"/>
              </a:solidFill>
              <a:latin typeface="Calibri"/>
              <a:ea typeface="Calibri"/>
              <a:cs typeface="Calibri"/>
              <a:sym typeface="Calibri"/>
            </a:endParaRPr>
          </a:p>
        </p:txBody>
      </p:sp>
      <p:sp>
        <p:nvSpPr>
          <p:cNvPr id="562" name="Google Shape;562;p61"/>
          <p:cNvSpPr txBox="1"/>
          <p:nvPr/>
        </p:nvSpPr>
        <p:spPr>
          <a:xfrm>
            <a:off x="3235450" y="5060929"/>
            <a:ext cx="519974" cy="615553"/>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4000"/>
              <a:buFont typeface="Calibri"/>
              <a:buNone/>
            </a:pPr>
            <a:r>
              <a:rPr lang="en-US" sz="4000" b="0" i="0" u="none" strike="noStrike" cap="none">
                <a:solidFill>
                  <a:srgbClr val="000000"/>
                </a:solidFill>
                <a:latin typeface="Calibri"/>
                <a:ea typeface="Calibri"/>
                <a:cs typeface="Calibri"/>
                <a:sym typeface="Calibri"/>
              </a:rPr>
              <a:t>1</a:t>
            </a:r>
            <a:endParaRPr sz="40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2"/>
                                        </p:tgtEl>
                                        <p:attrNameLst>
                                          <p:attrName>style.visibility</p:attrName>
                                        </p:attrNameLst>
                                      </p:cBhvr>
                                      <p:to>
                                        <p:strVal val="visible"/>
                                      </p:to>
                                    </p:set>
                                    <p:animEffect transition="in" filter="fade">
                                      <p:cBhvr>
                                        <p:cTn id="7" dur="500"/>
                                        <p:tgtEl>
                                          <p:spTgt spid="5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6"/>
                                        </p:tgtEl>
                                        <p:attrNameLst>
                                          <p:attrName>style.visibility</p:attrName>
                                        </p:attrNameLst>
                                      </p:cBhvr>
                                      <p:to>
                                        <p:strVal val="visible"/>
                                      </p:to>
                                    </p:set>
                                    <p:animEffect transition="in" filter="fade">
                                      <p:cBhvr>
                                        <p:cTn id="12" dur="500"/>
                                        <p:tgtEl>
                                          <p:spTgt spid="54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49"/>
                                        </p:tgtEl>
                                        <p:attrNameLst>
                                          <p:attrName>style.visibility</p:attrName>
                                        </p:attrNameLst>
                                      </p:cBhvr>
                                      <p:to>
                                        <p:strVal val="visible"/>
                                      </p:to>
                                    </p:set>
                                    <p:animEffect transition="in" filter="fade">
                                      <p:cBhvr>
                                        <p:cTn id="16" dur="500"/>
                                        <p:tgtEl>
                                          <p:spTgt spid="549"/>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548"/>
                                        </p:tgtEl>
                                        <p:attrNameLst>
                                          <p:attrName>style.visibility</p:attrName>
                                        </p:attrNameLst>
                                      </p:cBhvr>
                                      <p:to>
                                        <p:strVal val="visible"/>
                                      </p:to>
                                    </p:set>
                                    <p:animEffect transition="in" filter="fade">
                                      <p:cBhvr>
                                        <p:cTn id="20" dur="500"/>
                                        <p:tgtEl>
                                          <p:spTgt spid="548"/>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547"/>
                                        </p:tgtEl>
                                        <p:attrNameLst>
                                          <p:attrName>style.visibility</p:attrName>
                                        </p:attrNameLst>
                                      </p:cBhvr>
                                      <p:to>
                                        <p:strVal val="visible"/>
                                      </p:to>
                                    </p:set>
                                    <p:animEffect transition="in" filter="fade">
                                      <p:cBhvr>
                                        <p:cTn id="24" dur="500"/>
                                        <p:tgtEl>
                                          <p:spTgt spid="54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50"/>
                                        </p:tgtEl>
                                        <p:attrNameLst>
                                          <p:attrName>style.visibility</p:attrName>
                                        </p:attrNameLst>
                                      </p:cBhvr>
                                      <p:to>
                                        <p:strVal val="visible"/>
                                      </p:to>
                                    </p:set>
                                    <p:animEffect transition="in" filter="fade">
                                      <p:cBhvr>
                                        <p:cTn id="29" dur="500"/>
                                        <p:tgtEl>
                                          <p:spTgt spid="55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51">
                                            <p:txEl>
                                              <p:pRg st="0" end="0"/>
                                            </p:txEl>
                                          </p:spTgt>
                                        </p:tgtEl>
                                        <p:attrNameLst>
                                          <p:attrName>style.visibility</p:attrName>
                                        </p:attrNameLst>
                                      </p:cBhvr>
                                      <p:to>
                                        <p:strVal val="visible"/>
                                      </p:to>
                                    </p:set>
                                    <p:animEffect transition="in" filter="fade">
                                      <p:cBhvr>
                                        <p:cTn id="34" dur="500"/>
                                        <p:tgtEl>
                                          <p:spTgt spid="55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nodeType="clickEffect">
                                  <p:stCondLst>
                                    <p:cond delay="0"/>
                                  </p:stCondLst>
                                  <p:childTnLst>
                                    <p:set>
                                      <p:cBhvr>
                                        <p:cTn id="38" dur="1" fill="hold">
                                          <p:stCondLst>
                                            <p:cond delay="0"/>
                                          </p:stCondLst>
                                        </p:cTn>
                                        <p:tgtEl>
                                          <p:spTgt spid="553"/>
                                        </p:tgtEl>
                                        <p:attrNameLst>
                                          <p:attrName>style.visibility</p:attrName>
                                        </p:attrNameLst>
                                      </p:cBhvr>
                                      <p:to>
                                        <p:strVal val="visible"/>
                                      </p:to>
                                    </p:set>
                                    <p:anim calcmode="lin" valueType="num">
                                      <p:cBhvr additive="base">
                                        <p:cTn id="39" dur="500"/>
                                        <p:tgtEl>
                                          <p:spTgt spid="55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45"/>
                                        </p:tgtEl>
                                        <p:attrNameLst>
                                          <p:attrName>style.visibility</p:attrName>
                                        </p:attrNameLst>
                                      </p:cBhvr>
                                      <p:to>
                                        <p:strVal val="visible"/>
                                      </p:to>
                                    </p:set>
                                    <p:animEffect transition="in" filter="fade">
                                      <p:cBhvr>
                                        <p:cTn id="44" dur="500"/>
                                        <p:tgtEl>
                                          <p:spTgt spid="54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43"/>
                                        </p:tgtEl>
                                        <p:attrNameLst>
                                          <p:attrName>style.visibility</p:attrName>
                                        </p:attrNameLst>
                                      </p:cBhvr>
                                      <p:to>
                                        <p:strVal val="visible"/>
                                      </p:to>
                                    </p:set>
                                    <p:animEffect transition="in" filter="fade">
                                      <p:cBhvr>
                                        <p:cTn id="49" dur="500"/>
                                        <p:tgtEl>
                                          <p:spTgt spid="543"/>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1" fill="hold" nodeType="clickEffect">
                                  <p:stCondLst>
                                    <p:cond delay="0"/>
                                  </p:stCondLst>
                                  <p:childTnLst>
                                    <p:set>
                                      <p:cBhvr>
                                        <p:cTn id="53" dur="1" fill="hold">
                                          <p:stCondLst>
                                            <p:cond delay="0"/>
                                          </p:stCondLst>
                                        </p:cTn>
                                        <p:tgtEl>
                                          <p:spTgt spid="554"/>
                                        </p:tgtEl>
                                        <p:attrNameLst>
                                          <p:attrName>style.visibility</p:attrName>
                                        </p:attrNameLst>
                                      </p:cBhvr>
                                      <p:to>
                                        <p:strVal val="visible"/>
                                      </p:to>
                                    </p:set>
                                    <p:anim calcmode="lin" valueType="num">
                                      <p:cBhvr additive="base">
                                        <p:cTn id="54" dur="500"/>
                                        <p:tgtEl>
                                          <p:spTgt spid="55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544"/>
                                        </p:tgtEl>
                                        <p:attrNameLst>
                                          <p:attrName>style.visibility</p:attrName>
                                        </p:attrNameLst>
                                      </p:cBhvr>
                                      <p:to>
                                        <p:strVal val="visible"/>
                                      </p:to>
                                    </p:set>
                                    <p:animEffect transition="in" filter="fade">
                                      <p:cBhvr>
                                        <p:cTn id="59" dur="500"/>
                                        <p:tgtEl>
                                          <p:spTgt spid="54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552"/>
                                        </p:tgtEl>
                                        <p:attrNameLst>
                                          <p:attrName>style.visibility</p:attrName>
                                        </p:attrNameLst>
                                      </p:cBhvr>
                                      <p:to>
                                        <p:strVal val="visible"/>
                                      </p:to>
                                    </p:set>
                                    <p:animEffect transition="in" filter="fade">
                                      <p:cBhvr>
                                        <p:cTn id="64" dur="500"/>
                                        <p:tgtEl>
                                          <p:spTgt spid="552"/>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1" fill="hold" nodeType="clickEffect">
                                  <p:stCondLst>
                                    <p:cond delay="0"/>
                                  </p:stCondLst>
                                  <p:childTnLst>
                                    <p:set>
                                      <p:cBhvr>
                                        <p:cTn id="68" dur="1" fill="hold">
                                          <p:stCondLst>
                                            <p:cond delay="0"/>
                                          </p:stCondLst>
                                        </p:cTn>
                                        <p:tgtEl>
                                          <p:spTgt spid="555"/>
                                        </p:tgtEl>
                                        <p:attrNameLst>
                                          <p:attrName>style.visibility</p:attrName>
                                        </p:attrNameLst>
                                      </p:cBhvr>
                                      <p:to>
                                        <p:strVal val="visible"/>
                                      </p:to>
                                    </p:set>
                                    <p:anim calcmode="lin" valueType="num">
                                      <p:cBhvr additive="base">
                                        <p:cTn id="69" dur="500"/>
                                        <p:tgtEl>
                                          <p:spTgt spid="555"/>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556"/>
                                        </p:tgtEl>
                                        <p:attrNameLst>
                                          <p:attrName>style.visibility</p:attrName>
                                        </p:attrNameLst>
                                      </p:cBhvr>
                                      <p:to>
                                        <p:strVal val="visible"/>
                                      </p:to>
                                    </p:set>
                                    <p:animEffect transition="in" filter="fade">
                                      <p:cBhvr>
                                        <p:cTn id="74" dur="500"/>
                                        <p:tgtEl>
                                          <p:spTgt spid="55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557"/>
                                        </p:tgtEl>
                                        <p:attrNameLst>
                                          <p:attrName>style.visibility</p:attrName>
                                        </p:attrNameLst>
                                      </p:cBhvr>
                                      <p:to>
                                        <p:strVal val="visible"/>
                                      </p:to>
                                    </p:set>
                                    <p:animEffect transition="in" filter="fade">
                                      <p:cBhvr>
                                        <p:cTn id="79" dur="500"/>
                                        <p:tgtEl>
                                          <p:spTgt spid="557"/>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560"/>
                                        </p:tgtEl>
                                        <p:attrNameLst>
                                          <p:attrName>style.visibility</p:attrName>
                                        </p:attrNameLst>
                                      </p:cBhvr>
                                      <p:to>
                                        <p:strVal val="visible"/>
                                      </p:to>
                                    </p:set>
                                    <p:animEffect transition="in" filter="fade">
                                      <p:cBhvr>
                                        <p:cTn id="84" dur="500"/>
                                        <p:tgtEl>
                                          <p:spTgt spid="560"/>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561"/>
                                        </p:tgtEl>
                                        <p:attrNameLst>
                                          <p:attrName>style.visibility</p:attrName>
                                        </p:attrNameLst>
                                      </p:cBhvr>
                                      <p:to>
                                        <p:strVal val="visible"/>
                                      </p:to>
                                    </p:set>
                                    <p:animEffect transition="in" filter="fade">
                                      <p:cBhvr>
                                        <p:cTn id="89" dur="500"/>
                                        <p:tgtEl>
                                          <p:spTgt spid="561"/>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562"/>
                                        </p:tgtEl>
                                        <p:attrNameLst>
                                          <p:attrName>style.visibility</p:attrName>
                                        </p:attrNameLst>
                                      </p:cBhvr>
                                      <p:to>
                                        <p:strVal val="visible"/>
                                      </p:to>
                                    </p:set>
                                    <p:animEffect transition="in" filter="fade">
                                      <p:cBhvr>
                                        <p:cTn id="94" dur="500"/>
                                        <p:tgtEl>
                                          <p:spTgt spid="562"/>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558"/>
                                        </p:tgtEl>
                                        <p:attrNameLst>
                                          <p:attrName>style.visibility</p:attrName>
                                        </p:attrNameLst>
                                      </p:cBhvr>
                                      <p:to>
                                        <p:strVal val="visible"/>
                                      </p:to>
                                    </p:set>
                                    <p:animEffect transition="in" filter="fade">
                                      <p:cBhvr>
                                        <p:cTn id="99" dur="1000"/>
                                        <p:tgtEl>
                                          <p:spTgt spid="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pic>
        <p:nvPicPr>
          <p:cNvPr id="567" name="Google Shape;567;p62" descr="A moon over mountains and a lake&#10;&#10;Description automatically generated"/>
          <p:cNvPicPr preferRelativeResize="0"/>
          <p:nvPr/>
        </p:nvPicPr>
        <p:blipFill rotWithShape="1">
          <a:blip r:embed="rId3">
            <a:alphaModFix/>
          </a:blip>
          <a:srcRect l="12826" r="16063" b="1"/>
          <a:stretch/>
        </p:blipFill>
        <p:spPr>
          <a:xfrm>
            <a:off x="20" y="1"/>
            <a:ext cx="12191979" cy="6858000"/>
          </a:xfrm>
          <a:prstGeom prst="rect">
            <a:avLst/>
          </a:prstGeom>
          <a:noFill/>
          <a:ln>
            <a:noFill/>
          </a:ln>
        </p:spPr>
      </p:pic>
      <p:sp>
        <p:nvSpPr>
          <p:cNvPr id="568" name="Google Shape;568;p62"/>
          <p:cNvSpPr/>
          <p:nvPr/>
        </p:nvSpPr>
        <p:spPr>
          <a:xfrm>
            <a:off x="7256206" y="983226"/>
            <a:ext cx="4281731" cy="5986616"/>
          </a:xfrm>
          <a:custGeom>
            <a:avLst/>
            <a:gdLst/>
            <a:ahLst/>
            <a:cxnLst/>
            <a:rect l="l" t="t" r="r" b="b"/>
            <a:pathLst>
              <a:path w="2876931" h="4114800" extrusionOk="0">
                <a:moveTo>
                  <a:pt x="0" y="0"/>
                </a:moveTo>
                <a:lnTo>
                  <a:pt x="2876932" y="0"/>
                </a:lnTo>
                <a:lnTo>
                  <a:pt x="2876932" y="4114800"/>
                </a:lnTo>
                <a:lnTo>
                  <a:pt x="0" y="41148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69" name="Google Shape;569;p62"/>
          <p:cNvGrpSpPr/>
          <p:nvPr/>
        </p:nvGrpSpPr>
        <p:grpSpPr>
          <a:xfrm>
            <a:off x="-590550" y="4456016"/>
            <a:ext cx="9403773" cy="1917969"/>
            <a:chOff x="6371477" y="2225295"/>
            <a:chExt cx="5225750" cy="1917969"/>
          </a:xfrm>
        </p:grpSpPr>
        <p:sp>
          <p:nvSpPr>
            <p:cNvPr id="570" name="Google Shape;570;p62"/>
            <p:cNvSpPr txBox="1"/>
            <p:nvPr/>
          </p:nvSpPr>
          <p:spPr>
            <a:xfrm>
              <a:off x="6371477" y="2225295"/>
              <a:ext cx="5225750" cy="186204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FFF00"/>
                  </a:solidFill>
                  <a:latin typeface="Ole"/>
                  <a:ea typeface="Ole"/>
                  <a:cs typeface="Ole"/>
                  <a:sym typeface="Ole"/>
                </a:rPr>
                <a:t>LUYỆN TẬP</a:t>
              </a:r>
              <a:endParaRPr sz="11500">
                <a:solidFill>
                  <a:srgbClr val="FFFF00"/>
                </a:solidFill>
                <a:latin typeface="Ole"/>
                <a:ea typeface="Ole"/>
                <a:cs typeface="Ole"/>
                <a:sym typeface="Ole"/>
              </a:endParaRPr>
            </a:p>
          </p:txBody>
        </p:sp>
        <p:sp>
          <p:nvSpPr>
            <p:cNvPr id="571" name="Google Shape;571;p62"/>
            <p:cNvSpPr txBox="1"/>
            <p:nvPr/>
          </p:nvSpPr>
          <p:spPr>
            <a:xfrm>
              <a:off x="6371477" y="2281216"/>
              <a:ext cx="5225749" cy="186204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F66FF"/>
                  </a:solidFill>
                  <a:latin typeface="Ole"/>
                  <a:ea typeface="Ole"/>
                  <a:cs typeface="Ole"/>
                  <a:sym typeface="Ole"/>
                </a:rPr>
                <a:t>LUYỆN TẬP</a:t>
              </a:r>
              <a:endParaRPr sz="11500">
                <a:solidFill>
                  <a:srgbClr val="FF66FF"/>
                </a:solidFill>
                <a:latin typeface="Calibri"/>
                <a:ea typeface="Calibri"/>
                <a:cs typeface="Calibri"/>
                <a:sym typeface="Calibri"/>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9"/>
                                        </p:tgtEl>
                                        <p:attrNameLst>
                                          <p:attrName>style.visibility</p:attrName>
                                        </p:attrNameLst>
                                      </p:cBhvr>
                                      <p:to>
                                        <p:strVal val="visible"/>
                                      </p:to>
                                    </p:set>
                                    <p:animEffect transition="in" filter="fade">
                                      <p:cBhvr>
                                        <p:cTn id="7" dur="500"/>
                                        <p:tgtEl>
                                          <p:spTgt spid="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pic>
        <p:nvPicPr>
          <p:cNvPr id="576" name="Google Shape;576;p63" descr="A cartoon of a rocket ship in space&#10;&#10;Description automatically generated"/>
          <p:cNvPicPr preferRelativeResize="0"/>
          <p:nvPr/>
        </p:nvPicPr>
        <p:blipFill rotWithShape="1">
          <a:blip r:embed="rId3">
            <a:alphaModFix/>
          </a:blip>
          <a:srcRect t="17646" b="2863"/>
          <a:stretch/>
        </p:blipFill>
        <p:spPr>
          <a:xfrm>
            <a:off x="20" y="1282"/>
            <a:ext cx="12191980" cy="6856718"/>
          </a:xfrm>
          <a:prstGeom prst="rect">
            <a:avLst/>
          </a:prstGeom>
          <a:noFill/>
          <a:ln>
            <a:noFill/>
          </a:ln>
        </p:spPr>
      </p:pic>
      <p:sp>
        <p:nvSpPr>
          <p:cNvPr id="577" name="Google Shape;577;p63"/>
          <p:cNvSpPr/>
          <p:nvPr/>
        </p:nvSpPr>
        <p:spPr>
          <a:xfrm>
            <a:off x="264160" y="187960"/>
            <a:ext cx="11663680" cy="6482080"/>
          </a:xfrm>
          <a:custGeom>
            <a:avLst/>
            <a:gdLst/>
            <a:ahLst/>
            <a:cxnLst/>
            <a:rect l="l" t="t" r="r" b="b"/>
            <a:pathLst>
              <a:path w="11663680" h="6482080" fill="none" extrusionOk="0">
                <a:moveTo>
                  <a:pt x="0" y="1080368"/>
                </a:moveTo>
                <a:cubicBezTo>
                  <a:pt x="3664" y="582887"/>
                  <a:pt x="519517" y="60117"/>
                  <a:pt x="1080368" y="0"/>
                </a:cubicBezTo>
                <a:cubicBezTo>
                  <a:pt x="3072384" y="72427"/>
                  <a:pt x="6342519" y="61419"/>
                  <a:pt x="10583312" y="0"/>
                </a:cubicBezTo>
                <a:cubicBezTo>
                  <a:pt x="11165347" y="-100749"/>
                  <a:pt x="11626089" y="472327"/>
                  <a:pt x="11663680" y="1080368"/>
                </a:cubicBezTo>
                <a:cubicBezTo>
                  <a:pt x="11764556" y="2400858"/>
                  <a:pt x="11556367" y="4363085"/>
                  <a:pt x="11663680" y="5401712"/>
                </a:cubicBezTo>
                <a:cubicBezTo>
                  <a:pt x="11669956" y="5966528"/>
                  <a:pt x="11139458" y="6436651"/>
                  <a:pt x="10583312" y="6482080"/>
                </a:cubicBezTo>
                <a:cubicBezTo>
                  <a:pt x="7663320" y="6511907"/>
                  <a:pt x="2573030" y="6402774"/>
                  <a:pt x="1080368" y="6482080"/>
                </a:cubicBezTo>
                <a:cubicBezTo>
                  <a:pt x="506197" y="6479537"/>
                  <a:pt x="-75211" y="6013255"/>
                  <a:pt x="0" y="5401712"/>
                </a:cubicBezTo>
                <a:cubicBezTo>
                  <a:pt x="50037" y="3713327"/>
                  <a:pt x="770" y="2022009"/>
                  <a:pt x="0" y="1080368"/>
                </a:cubicBezTo>
                <a:close/>
              </a:path>
              <a:path w="11663680" h="6482080" extrusionOk="0">
                <a:moveTo>
                  <a:pt x="0" y="1080368"/>
                </a:moveTo>
                <a:cubicBezTo>
                  <a:pt x="83579" y="506479"/>
                  <a:pt x="510820" y="56510"/>
                  <a:pt x="1080368" y="0"/>
                </a:cubicBezTo>
                <a:cubicBezTo>
                  <a:pt x="3551770" y="123000"/>
                  <a:pt x="9554757" y="-96860"/>
                  <a:pt x="10583312" y="0"/>
                </a:cubicBezTo>
                <a:cubicBezTo>
                  <a:pt x="11138457" y="-31648"/>
                  <a:pt x="11704597" y="401207"/>
                  <a:pt x="11663680" y="1080368"/>
                </a:cubicBezTo>
                <a:cubicBezTo>
                  <a:pt x="11666853" y="2211230"/>
                  <a:pt x="11757947" y="3601009"/>
                  <a:pt x="11663680" y="5401712"/>
                </a:cubicBezTo>
                <a:cubicBezTo>
                  <a:pt x="11643796" y="6005587"/>
                  <a:pt x="11149491" y="6477090"/>
                  <a:pt x="10583312" y="6482080"/>
                </a:cubicBezTo>
                <a:cubicBezTo>
                  <a:pt x="8216843" y="6321373"/>
                  <a:pt x="4936536" y="6521747"/>
                  <a:pt x="1080368" y="6482080"/>
                </a:cubicBezTo>
                <a:cubicBezTo>
                  <a:pt x="417728" y="6468756"/>
                  <a:pt x="-27788" y="5985794"/>
                  <a:pt x="0" y="5401712"/>
                </a:cubicBezTo>
                <a:cubicBezTo>
                  <a:pt x="32216" y="3514635"/>
                  <a:pt x="57206" y="1849469"/>
                  <a:pt x="0" y="1080368"/>
                </a:cubicBezTo>
                <a:close/>
              </a:path>
            </a:pathLst>
          </a:custGeom>
          <a:solidFill>
            <a:schemeClr val="lt1"/>
          </a:solidFill>
          <a:ln w="57150" cap="flat" cmpd="sng">
            <a:solidFill>
              <a:srgbClr val="00B05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578" name="Google Shape;578;p63"/>
          <p:cNvPicPr preferRelativeResize="0"/>
          <p:nvPr/>
        </p:nvPicPr>
        <p:blipFill rotWithShape="1">
          <a:blip r:embed="rId4">
            <a:alphaModFix/>
          </a:blip>
          <a:srcRect/>
          <a:stretch/>
        </p:blipFill>
        <p:spPr>
          <a:xfrm>
            <a:off x="0" y="3548788"/>
            <a:ext cx="3275785" cy="3309212"/>
          </a:xfrm>
          <a:prstGeom prst="rect">
            <a:avLst/>
          </a:prstGeom>
          <a:noFill/>
          <a:ln>
            <a:noFill/>
          </a:ln>
        </p:spPr>
      </p:pic>
      <p:sp>
        <p:nvSpPr>
          <p:cNvPr id="579" name="Google Shape;579;p63"/>
          <p:cNvSpPr/>
          <p:nvPr/>
        </p:nvSpPr>
        <p:spPr>
          <a:xfrm>
            <a:off x="1085850" y="495300"/>
            <a:ext cx="876300" cy="876300"/>
          </a:xfrm>
          <a:prstGeom prst="ellipse">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a:solidFill>
                  <a:schemeClr val="lt1"/>
                </a:solidFill>
                <a:latin typeface="Calibri"/>
                <a:ea typeface="Calibri"/>
                <a:cs typeface="Calibri"/>
                <a:sym typeface="Calibri"/>
              </a:rPr>
              <a:t>1</a:t>
            </a:r>
            <a:endParaRPr/>
          </a:p>
        </p:txBody>
      </p:sp>
      <p:sp>
        <p:nvSpPr>
          <p:cNvPr id="580" name="Google Shape;580;p63"/>
          <p:cNvSpPr txBox="1"/>
          <p:nvPr/>
        </p:nvSpPr>
        <p:spPr>
          <a:xfrm>
            <a:off x="2209800" y="578703"/>
            <a:ext cx="388620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0" i="0">
                <a:solidFill>
                  <a:srgbClr val="000000"/>
                </a:solidFill>
                <a:latin typeface="Open Sans"/>
                <a:ea typeface="Open Sans"/>
                <a:cs typeface="Open Sans"/>
                <a:sym typeface="Open Sans"/>
              </a:rPr>
              <a:t>Số?</a:t>
            </a:r>
            <a:endParaRPr sz="4800">
              <a:solidFill>
                <a:schemeClr val="dk1"/>
              </a:solidFill>
              <a:latin typeface="Calibri"/>
              <a:ea typeface="Calibri"/>
              <a:cs typeface="Calibri"/>
              <a:sym typeface="Calibri"/>
            </a:endParaRPr>
          </a:p>
        </p:txBody>
      </p:sp>
      <p:sp>
        <p:nvSpPr>
          <p:cNvPr id="581" name="Google Shape;581;p63"/>
          <p:cNvSpPr txBox="1"/>
          <p:nvPr/>
        </p:nvSpPr>
        <p:spPr>
          <a:xfrm>
            <a:off x="2807648" y="1409700"/>
            <a:ext cx="9120192" cy="30469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0" i="0">
                <a:solidFill>
                  <a:srgbClr val="000000"/>
                </a:solidFill>
                <a:latin typeface="Open Sans"/>
                <a:ea typeface="Open Sans"/>
                <a:cs typeface="Open Sans"/>
                <a:sym typeface="Open Sans"/>
              </a:rPr>
              <a:t>Người ta đóng gói 193 606 cái bút sáp màu vào các hộp, mỗi hộp 8 cái. Khi đó, có thể đóng gói được nhiều nhất </a:t>
            </a:r>
            <a:r>
              <a:rPr lang="en-US" sz="4800" b="0" i="0">
                <a:solidFill>
                  <a:srgbClr val="00B0F0"/>
                </a:solidFill>
                <a:latin typeface="Open Sans"/>
                <a:ea typeface="Open Sans"/>
                <a:cs typeface="Open Sans"/>
                <a:sym typeface="Open Sans"/>
              </a:rPr>
              <a:t>...?...</a:t>
            </a:r>
            <a:r>
              <a:rPr lang="en-US" sz="4800" b="0" i="0">
                <a:solidFill>
                  <a:srgbClr val="000000"/>
                </a:solidFill>
                <a:latin typeface="Open Sans"/>
                <a:ea typeface="Open Sans"/>
                <a:cs typeface="Open Sans"/>
                <a:sym typeface="Open Sans"/>
              </a:rPr>
              <a:t> hộp và còn thừa </a:t>
            </a:r>
            <a:r>
              <a:rPr lang="en-US" sz="4800" b="0" i="0">
                <a:solidFill>
                  <a:srgbClr val="00B0F0"/>
                </a:solidFill>
                <a:latin typeface="Open Sans"/>
                <a:ea typeface="Open Sans"/>
                <a:cs typeface="Open Sans"/>
                <a:sym typeface="Open Sans"/>
              </a:rPr>
              <a:t>...?..</a:t>
            </a:r>
            <a:r>
              <a:rPr lang="en-US" sz="4800" b="0" i="0">
                <a:solidFill>
                  <a:srgbClr val="000000"/>
                </a:solidFill>
                <a:latin typeface="Open Sans"/>
                <a:ea typeface="Open Sans"/>
                <a:cs typeface="Open Sans"/>
                <a:sym typeface="Open Sans"/>
              </a:rPr>
              <a:t> cái.</a:t>
            </a:r>
            <a:endParaRPr/>
          </a:p>
        </p:txBody>
      </p:sp>
      <p:pic>
        <p:nvPicPr>
          <p:cNvPr id="582" name="Google Shape;582;p63"/>
          <p:cNvPicPr preferRelativeResize="0"/>
          <p:nvPr/>
        </p:nvPicPr>
        <p:blipFill rotWithShape="1">
          <a:blip r:embed="rId5">
            <a:alphaModFix/>
          </a:blip>
          <a:srcRect/>
          <a:stretch/>
        </p:blipFill>
        <p:spPr>
          <a:xfrm>
            <a:off x="8012752" y="4378047"/>
            <a:ext cx="1371600" cy="1819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pic>
        <p:nvPicPr>
          <p:cNvPr id="587" name="Google Shape;587;p64" descr="A cartoon of a rocket ship in space&#10;&#10;Description automatically generated"/>
          <p:cNvPicPr preferRelativeResize="0"/>
          <p:nvPr/>
        </p:nvPicPr>
        <p:blipFill rotWithShape="1">
          <a:blip r:embed="rId3">
            <a:alphaModFix/>
          </a:blip>
          <a:srcRect t="17646" b="2863"/>
          <a:stretch/>
        </p:blipFill>
        <p:spPr>
          <a:xfrm>
            <a:off x="20" y="1282"/>
            <a:ext cx="12191980" cy="6856718"/>
          </a:xfrm>
          <a:prstGeom prst="rect">
            <a:avLst/>
          </a:prstGeom>
          <a:noFill/>
          <a:ln>
            <a:noFill/>
          </a:ln>
        </p:spPr>
      </p:pic>
      <p:sp>
        <p:nvSpPr>
          <p:cNvPr id="588" name="Google Shape;588;p64"/>
          <p:cNvSpPr/>
          <p:nvPr/>
        </p:nvSpPr>
        <p:spPr>
          <a:xfrm>
            <a:off x="264160" y="187960"/>
            <a:ext cx="11663680" cy="6482080"/>
          </a:xfrm>
          <a:custGeom>
            <a:avLst/>
            <a:gdLst/>
            <a:ahLst/>
            <a:cxnLst/>
            <a:rect l="l" t="t" r="r" b="b"/>
            <a:pathLst>
              <a:path w="11663680" h="6482080" fill="none" extrusionOk="0">
                <a:moveTo>
                  <a:pt x="0" y="1080368"/>
                </a:moveTo>
                <a:cubicBezTo>
                  <a:pt x="3664" y="582887"/>
                  <a:pt x="519517" y="60117"/>
                  <a:pt x="1080368" y="0"/>
                </a:cubicBezTo>
                <a:cubicBezTo>
                  <a:pt x="3072384" y="72427"/>
                  <a:pt x="6342519" y="61419"/>
                  <a:pt x="10583312" y="0"/>
                </a:cubicBezTo>
                <a:cubicBezTo>
                  <a:pt x="11165347" y="-100749"/>
                  <a:pt x="11626089" y="472327"/>
                  <a:pt x="11663680" y="1080368"/>
                </a:cubicBezTo>
                <a:cubicBezTo>
                  <a:pt x="11764556" y="2400858"/>
                  <a:pt x="11556367" y="4363085"/>
                  <a:pt x="11663680" y="5401712"/>
                </a:cubicBezTo>
                <a:cubicBezTo>
                  <a:pt x="11669956" y="5966528"/>
                  <a:pt x="11139458" y="6436651"/>
                  <a:pt x="10583312" y="6482080"/>
                </a:cubicBezTo>
                <a:cubicBezTo>
                  <a:pt x="7663320" y="6511907"/>
                  <a:pt x="2573030" y="6402774"/>
                  <a:pt x="1080368" y="6482080"/>
                </a:cubicBezTo>
                <a:cubicBezTo>
                  <a:pt x="506197" y="6479537"/>
                  <a:pt x="-75211" y="6013255"/>
                  <a:pt x="0" y="5401712"/>
                </a:cubicBezTo>
                <a:cubicBezTo>
                  <a:pt x="50037" y="3713327"/>
                  <a:pt x="770" y="2022009"/>
                  <a:pt x="0" y="1080368"/>
                </a:cubicBezTo>
                <a:close/>
              </a:path>
              <a:path w="11663680" h="6482080" extrusionOk="0">
                <a:moveTo>
                  <a:pt x="0" y="1080368"/>
                </a:moveTo>
                <a:cubicBezTo>
                  <a:pt x="83579" y="506479"/>
                  <a:pt x="510820" y="56510"/>
                  <a:pt x="1080368" y="0"/>
                </a:cubicBezTo>
                <a:cubicBezTo>
                  <a:pt x="3551770" y="123000"/>
                  <a:pt x="9554757" y="-96860"/>
                  <a:pt x="10583312" y="0"/>
                </a:cubicBezTo>
                <a:cubicBezTo>
                  <a:pt x="11138457" y="-31648"/>
                  <a:pt x="11704597" y="401207"/>
                  <a:pt x="11663680" y="1080368"/>
                </a:cubicBezTo>
                <a:cubicBezTo>
                  <a:pt x="11666853" y="2211230"/>
                  <a:pt x="11757947" y="3601009"/>
                  <a:pt x="11663680" y="5401712"/>
                </a:cubicBezTo>
                <a:cubicBezTo>
                  <a:pt x="11643796" y="6005587"/>
                  <a:pt x="11149491" y="6477090"/>
                  <a:pt x="10583312" y="6482080"/>
                </a:cubicBezTo>
                <a:cubicBezTo>
                  <a:pt x="8216843" y="6321373"/>
                  <a:pt x="4936536" y="6521747"/>
                  <a:pt x="1080368" y="6482080"/>
                </a:cubicBezTo>
                <a:cubicBezTo>
                  <a:pt x="417728" y="6468756"/>
                  <a:pt x="-27788" y="5985794"/>
                  <a:pt x="0" y="5401712"/>
                </a:cubicBezTo>
                <a:cubicBezTo>
                  <a:pt x="32216" y="3514635"/>
                  <a:pt x="57206" y="1849469"/>
                  <a:pt x="0" y="1080368"/>
                </a:cubicBezTo>
                <a:close/>
              </a:path>
            </a:pathLst>
          </a:custGeom>
          <a:solidFill>
            <a:schemeClr val="lt1"/>
          </a:solidFill>
          <a:ln w="57150" cap="flat" cmpd="sng">
            <a:solidFill>
              <a:srgbClr val="00B05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589" name="Google Shape;589;p64"/>
          <p:cNvPicPr preferRelativeResize="0"/>
          <p:nvPr/>
        </p:nvPicPr>
        <p:blipFill rotWithShape="1">
          <a:blip r:embed="rId4">
            <a:alphaModFix/>
          </a:blip>
          <a:srcRect/>
          <a:stretch/>
        </p:blipFill>
        <p:spPr>
          <a:xfrm>
            <a:off x="0" y="3548788"/>
            <a:ext cx="3275785" cy="3309212"/>
          </a:xfrm>
          <a:prstGeom prst="rect">
            <a:avLst/>
          </a:prstGeom>
          <a:noFill/>
          <a:ln>
            <a:noFill/>
          </a:ln>
        </p:spPr>
      </p:pic>
      <p:sp>
        <p:nvSpPr>
          <p:cNvPr id="590" name="Google Shape;590;p64"/>
          <p:cNvSpPr/>
          <p:nvPr/>
        </p:nvSpPr>
        <p:spPr>
          <a:xfrm>
            <a:off x="1085850" y="495300"/>
            <a:ext cx="876300" cy="876300"/>
          </a:xfrm>
          <a:prstGeom prst="ellipse">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alibri"/>
              <a:buNone/>
            </a:pPr>
            <a:r>
              <a:rPr lang="en-US" sz="4400" b="1" i="0" u="none" strike="noStrike" cap="none">
                <a:solidFill>
                  <a:srgbClr val="FFFFFF"/>
                </a:solidFill>
                <a:latin typeface="Calibri"/>
                <a:ea typeface="Calibri"/>
                <a:cs typeface="Calibri"/>
                <a:sym typeface="Calibri"/>
              </a:rPr>
              <a:t>1</a:t>
            </a:r>
            <a:endParaRPr/>
          </a:p>
        </p:txBody>
      </p:sp>
      <p:sp>
        <p:nvSpPr>
          <p:cNvPr id="591" name="Google Shape;591;p64"/>
          <p:cNvSpPr txBox="1"/>
          <p:nvPr/>
        </p:nvSpPr>
        <p:spPr>
          <a:xfrm>
            <a:off x="2209800" y="578703"/>
            <a:ext cx="3886200"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Open Sans"/>
              <a:buNone/>
            </a:pPr>
            <a:r>
              <a:rPr lang="en-US" sz="4800" b="0" i="0" u="none" strike="noStrike" cap="none">
                <a:solidFill>
                  <a:srgbClr val="000000"/>
                </a:solidFill>
                <a:latin typeface="Open Sans"/>
                <a:ea typeface="Open Sans"/>
                <a:cs typeface="Open Sans"/>
                <a:sym typeface="Open Sans"/>
              </a:rPr>
              <a:t>Số?</a:t>
            </a:r>
            <a:endParaRPr sz="4800" b="0" i="0" u="none" strike="noStrike" cap="none">
              <a:solidFill>
                <a:srgbClr val="000000"/>
              </a:solidFill>
              <a:latin typeface="Calibri"/>
              <a:ea typeface="Calibri"/>
              <a:cs typeface="Calibri"/>
              <a:sym typeface="Calibri"/>
            </a:endParaRPr>
          </a:p>
        </p:txBody>
      </p:sp>
      <p:sp>
        <p:nvSpPr>
          <p:cNvPr id="592" name="Google Shape;592;p64"/>
          <p:cNvSpPr txBox="1"/>
          <p:nvPr/>
        </p:nvSpPr>
        <p:spPr>
          <a:xfrm>
            <a:off x="2730633" y="1396627"/>
            <a:ext cx="9120192" cy="37856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Open Sans"/>
              <a:buNone/>
            </a:pPr>
            <a:r>
              <a:rPr lang="en-US" sz="4800" b="0" i="0" u="none" strike="noStrike" cap="none">
                <a:solidFill>
                  <a:srgbClr val="000000"/>
                </a:solidFill>
                <a:latin typeface="Open Sans"/>
                <a:ea typeface="Open Sans"/>
                <a:cs typeface="Open Sans"/>
                <a:sym typeface="Open Sans"/>
              </a:rPr>
              <a:t>Ta có 193 606 : 8 = 24 200 (dư 6)</a:t>
            </a:r>
            <a:endParaRPr/>
          </a:p>
          <a:p>
            <a:pPr marL="0" marR="0" lvl="0" indent="0" algn="l" rtl="0">
              <a:lnSpc>
                <a:spcPct val="100000"/>
              </a:lnSpc>
              <a:spcBef>
                <a:spcPts val="0"/>
              </a:spcBef>
              <a:spcAft>
                <a:spcPts val="0"/>
              </a:spcAft>
              <a:buClr>
                <a:srgbClr val="000000"/>
              </a:buClr>
              <a:buSzPts val="4800"/>
              <a:buFont typeface="Open Sans"/>
              <a:buNone/>
            </a:pPr>
            <a:r>
              <a:rPr lang="en-US" sz="4800" b="0" i="0" u="none" strike="noStrike" cap="none">
                <a:solidFill>
                  <a:srgbClr val="000000"/>
                </a:solidFill>
                <a:latin typeface="Open Sans"/>
                <a:ea typeface="Open Sans"/>
                <a:cs typeface="Open Sans"/>
                <a:sym typeface="Open Sans"/>
              </a:rPr>
              <a:t>Vậy có thể đóng gói được nhiều nhất </a:t>
            </a:r>
            <a:r>
              <a:rPr lang="en-US" sz="4800" b="0" i="0" u="none" strike="noStrike" cap="none">
                <a:solidFill>
                  <a:srgbClr val="FF0000"/>
                </a:solidFill>
                <a:latin typeface="Open Sans"/>
                <a:ea typeface="Open Sans"/>
                <a:cs typeface="Open Sans"/>
                <a:sym typeface="Open Sans"/>
              </a:rPr>
              <a:t>24 200</a:t>
            </a:r>
            <a:r>
              <a:rPr lang="en-US" sz="4800" b="0" i="0" u="none" strike="noStrike" cap="none">
                <a:solidFill>
                  <a:srgbClr val="000000"/>
                </a:solidFill>
                <a:latin typeface="Open Sans"/>
                <a:ea typeface="Open Sans"/>
                <a:cs typeface="Open Sans"/>
                <a:sym typeface="Open Sans"/>
              </a:rPr>
              <a:t> hộp và còn thừa </a:t>
            </a:r>
            <a:r>
              <a:rPr lang="en-US" sz="4800" b="0" i="0" u="none" strike="noStrike" cap="none">
                <a:solidFill>
                  <a:srgbClr val="FF0000"/>
                </a:solidFill>
                <a:latin typeface="Open Sans"/>
                <a:ea typeface="Open Sans"/>
                <a:cs typeface="Open Sans"/>
                <a:sym typeface="Open Sans"/>
              </a:rPr>
              <a:t>6</a:t>
            </a:r>
            <a:r>
              <a:rPr lang="en-US" sz="4800" b="0" i="0" u="none" strike="noStrike" cap="none">
                <a:solidFill>
                  <a:srgbClr val="000000"/>
                </a:solidFill>
                <a:latin typeface="Open Sans"/>
                <a:ea typeface="Open Sans"/>
                <a:cs typeface="Open Sans"/>
                <a:sym typeface="Open Sans"/>
              </a:rPr>
              <a:t> cái.</a:t>
            </a:r>
            <a:endParaRPr/>
          </a:p>
          <a:p>
            <a:pPr marL="0" marR="0" lvl="0" indent="0" algn="l" rtl="0">
              <a:lnSpc>
                <a:spcPct val="100000"/>
              </a:lnSpc>
              <a:spcBef>
                <a:spcPts val="0"/>
              </a:spcBef>
              <a:spcAft>
                <a:spcPts val="0"/>
              </a:spcAft>
              <a:buClr>
                <a:schemeClr val="dk1"/>
              </a:buClr>
              <a:buSzPts val="4800"/>
              <a:buFont typeface="Calibri"/>
              <a:buNone/>
            </a:pPr>
            <a:endParaRPr sz="48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4800"/>
              <a:buFont typeface="Calibri"/>
              <a:buNone/>
            </a:pPr>
            <a:endParaRPr sz="4800" b="0" i="0" u="none" strike="noStrike" cap="none">
              <a:solidFill>
                <a:srgbClr val="000000"/>
              </a:solidFill>
              <a:latin typeface="Open Sans"/>
              <a:ea typeface="Open Sans"/>
              <a:cs typeface="Open Sans"/>
              <a:sym typeface="Open Sans"/>
            </a:endParaRPr>
          </a:p>
        </p:txBody>
      </p:sp>
      <p:pic>
        <p:nvPicPr>
          <p:cNvPr id="593" name="Google Shape;593;p64"/>
          <p:cNvPicPr preferRelativeResize="0"/>
          <p:nvPr/>
        </p:nvPicPr>
        <p:blipFill rotWithShape="1">
          <a:blip r:embed="rId5">
            <a:alphaModFix/>
          </a:blip>
          <a:srcRect/>
          <a:stretch/>
        </p:blipFill>
        <p:spPr>
          <a:xfrm>
            <a:off x="8012752" y="4378047"/>
            <a:ext cx="1371600" cy="1819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2">
                                            <p:txEl>
                                              <p:pRg st="0" end="0"/>
                                            </p:txEl>
                                          </p:spTgt>
                                        </p:tgtEl>
                                        <p:attrNameLst>
                                          <p:attrName>style.visibility</p:attrName>
                                        </p:attrNameLst>
                                      </p:cBhvr>
                                      <p:to>
                                        <p:strVal val="visible"/>
                                      </p:to>
                                    </p:set>
                                    <p:animEffect transition="in" filter="fade">
                                      <p:cBhvr>
                                        <p:cTn id="7" dur="500"/>
                                        <p:tgtEl>
                                          <p:spTgt spid="5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2">
                                            <p:txEl>
                                              <p:pRg st="1" end="1"/>
                                            </p:txEl>
                                          </p:spTgt>
                                        </p:tgtEl>
                                        <p:attrNameLst>
                                          <p:attrName>style.visibility</p:attrName>
                                        </p:attrNameLst>
                                      </p:cBhvr>
                                      <p:to>
                                        <p:strVal val="visible"/>
                                      </p:to>
                                    </p:set>
                                    <p:animEffect transition="in" filter="fade">
                                      <p:cBhvr>
                                        <p:cTn id="12" dur="500"/>
                                        <p:tgtEl>
                                          <p:spTgt spid="5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92">
                                            <p:txEl>
                                              <p:pRg st="2" end="2"/>
                                            </p:txEl>
                                          </p:spTgt>
                                        </p:tgtEl>
                                        <p:attrNameLst>
                                          <p:attrName>style.visibility</p:attrName>
                                        </p:attrNameLst>
                                      </p:cBhvr>
                                      <p:to>
                                        <p:strVal val="visible"/>
                                      </p:to>
                                    </p:set>
                                    <p:animEffect transition="in" filter="fade">
                                      <p:cBhvr>
                                        <p:cTn id="17" dur="500"/>
                                        <p:tgtEl>
                                          <p:spTgt spid="5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92">
                                            <p:txEl>
                                              <p:pRg st="3" end="3"/>
                                            </p:txEl>
                                          </p:spTgt>
                                        </p:tgtEl>
                                        <p:attrNameLst>
                                          <p:attrName>style.visibility</p:attrName>
                                        </p:attrNameLst>
                                      </p:cBhvr>
                                      <p:to>
                                        <p:strVal val="visible"/>
                                      </p:to>
                                    </p:set>
                                    <p:animEffect transition="in" filter="fade">
                                      <p:cBhvr>
                                        <p:cTn id="22" dur="500"/>
                                        <p:tgtEl>
                                          <p:spTgt spid="59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pic>
        <p:nvPicPr>
          <p:cNvPr id="598" name="Google Shape;598;p65" descr="A desert with cactuses and mountains&#10;&#10;Description automatically generated"/>
          <p:cNvPicPr preferRelativeResize="0"/>
          <p:nvPr/>
        </p:nvPicPr>
        <p:blipFill rotWithShape="1">
          <a:blip r:embed="rId3">
            <a:alphaModFix/>
          </a:blip>
          <a:srcRect t="4273"/>
          <a:stretch/>
        </p:blipFill>
        <p:spPr>
          <a:xfrm>
            <a:off x="20" y="1282"/>
            <a:ext cx="12191980" cy="6856718"/>
          </a:xfrm>
          <a:prstGeom prst="rect">
            <a:avLst/>
          </a:prstGeom>
          <a:noFill/>
          <a:ln>
            <a:noFill/>
          </a:ln>
        </p:spPr>
      </p:pic>
      <p:grpSp>
        <p:nvGrpSpPr>
          <p:cNvPr id="599" name="Google Shape;599;p65"/>
          <p:cNvGrpSpPr/>
          <p:nvPr/>
        </p:nvGrpSpPr>
        <p:grpSpPr>
          <a:xfrm>
            <a:off x="1376393" y="983226"/>
            <a:ext cx="5225750" cy="3631763"/>
            <a:chOff x="6371477" y="2225295"/>
            <a:chExt cx="5225750" cy="3631763"/>
          </a:xfrm>
        </p:grpSpPr>
        <p:sp>
          <p:nvSpPr>
            <p:cNvPr id="600" name="Google Shape;600;p65"/>
            <p:cNvSpPr txBox="1"/>
            <p:nvPr/>
          </p:nvSpPr>
          <p:spPr>
            <a:xfrm>
              <a:off x="6371477" y="2225295"/>
              <a:ext cx="5225750"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B050"/>
                  </a:solidFill>
                  <a:latin typeface="Ole"/>
                  <a:ea typeface="Ole"/>
                  <a:cs typeface="Ole"/>
                  <a:sym typeface="Ole"/>
                </a:rPr>
                <a:t>VUI HỌC</a:t>
              </a:r>
              <a:endParaRPr/>
            </a:p>
          </p:txBody>
        </p:sp>
        <p:sp>
          <p:nvSpPr>
            <p:cNvPr id="601" name="Google Shape;601;p65"/>
            <p:cNvSpPr txBox="1"/>
            <p:nvPr/>
          </p:nvSpPr>
          <p:spPr>
            <a:xfrm>
              <a:off x="6371477" y="2225295"/>
              <a:ext cx="5225749"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B050"/>
                  </a:solidFill>
                  <a:latin typeface="Ole"/>
                  <a:ea typeface="Ole"/>
                  <a:cs typeface="Ole"/>
                  <a:sym typeface="Ole"/>
                </a:rPr>
                <a:t>VUI HỌC</a:t>
              </a:r>
              <a:endParaRPr sz="11500">
                <a:solidFill>
                  <a:srgbClr val="00B050"/>
                </a:solidFill>
                <a:latin typeface="Calibri"/>
                <a:ea typeface="Calibri"/>
                <a:cs typeface="Calibri"/>
                <a:sym typeface="Calibri"/>
              </a:endParaRPr>
            </a:p>
          </p:txBody>
        </p:sp>
      </p:grpSp>
      <p:sp>
        <p:nvSpPr>
          <p:cNvPr id="602" name="Google Shape;602;p65"/>
          <p:cNvSpPr/>
          <p:nvPr/>
        </p:nvSpPr>
        <p:spPr>
          <a:xfrm>
            <a:off x="6096000" y="621276"/>
            <a:ext cx="4281731" cy="5986616"/>
          </a:xfrm>
          <a:custGeom>
            <a:avLst/>
            <a:gdLst/>
            <a:ahLst/>
            <a:cxnLst/>
            <a:rect l="l" t="t" r="r" b="b"/>
            <a:pathLst>
              <a:path w="2876931" h="4114800" extrusionOk="0">
                <a:moveTo>
                  <a:pt x="0" y="0"/>
                </a:moveTo>
                <a:lnTo>
                  <a:pt x="2876932" y="0"/>
                </a:lnTo>
                <a:lnTo>
                  <a:pt x="2876932" y="4114800"/>
                </a:lnTo>
                <a:lnTo>
                  <a:pt x="0" y="41148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99"/>
                                        </p:tgtEl>
                                        <p:attrNameLst>
                                          <p:attrName>style.visibility</p:attrName>
                                        </p:attrNameLst>
                                      </p:cBhvr>
                                      <p:to>
                                        <p:strVal val="visible"/>
                                      </p:to>
                                    </p:set>
                                    <p:animEffect transition="in" filter="fade">
                                      <p:cBhvr>
                                        <p:cTn id="7" dur="500"/>
                                        <p:tgtEl>
                                          <p:spTgt spid="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pic>
        <p:nvPicPr>
          <p:cNvPr id="607" name="Google Shape;607;p66" descr="A cartoon of a rocket ship in space&#10;&#10;Description automatically generated"/>
          <p:cNvPicPr preferRelativeResize="0"/>
          <p:nvPr/>
        </p:nvPicPr>
        <p:blipFill rotWithShape="1">
          <a:blip r:embed="rId3">
            <a:alphaModFix/>
          </a:blip>
          <a:srcRect t="17646" b="2863"/>
          <a:stretch/>
        </p:blipFill>
        <p:spPr>
          <a:xfrm>
            <a:off x="20" y="1282"/>
            <a:ext cx="12191980" cy="6856718"/>
          </a:xfrm>
          <a:prstGeom prst="rect">
            <a:avLst/>
          </a:prstGeom>
          <a:noFill/>
          <a:ln>
            <a:noFill/>
          </a:ln>
        </p:spPr>
      </p:pic>
      <p:sp>
        <p:nvSpPr>
          <p:cNvPr id="608" name="Google Shape;608;p66"/>
          <p:cNvSpPr/>
          <p:nvPr/>
        </p:nvSpPr>
        <p:spPr>
          <a:xfrm>
            <a:off x="264160" y="187960"/>
            <a:ext cx="11663680" cy="6482080"/>
          </a:xfrm>
          <a:custGeom>
            <a:avLst/>
            <a:gdLst/>
            <a:ahLst/>
            <a:cxnLst/>
            <a:rect l="l" t="t" r="r" b="b"/>
            <a:pathLst>
              <a:path w="11663680" h="6482080" fill="none" extrusionOk="0">
                <a:moveTo>
                  <a:pt x="0" y="1080368"/>
                </a:moveTo>
                <a:cubicBezTo>
                  <a:pt x="3664" y="582887"/>
                  <a:pt x="519517" y="60117"/>
                  <a:pt x="1080368" y="0"/>
                </a:cubicBezTo>
                <a:cubicBezTo>
                  <a:pt x="3072384" y="72427"/>
                  <a:pt x="6342519" y="61419"/>
                  <a:pt x="10583312" y="0"/>
                </a:cubicBezTo>
                <a:cubicBezTo>
                  <a:pt x="11165347" y="-100749"/>
                  <a:pt x="11626089" y="472327"/>
                  <a:pt x="11663680" y="1080368"/>
                </a:cubicBezTo>
                <a:cubicBezTo>
                  <a:pt x="11764556" y="2400858"/>
                  <a:pt x="11556367" y="4363085"/>
                  <a:pt x="11663680" y="5401712"/>
                </a:cubicBezTo>
                <a:cubicBezTo>
                  <a:pt x="11669956" y="5966528"/>
                  <a:pt x="11139458" y="6436651"/>
                  <a:pt x="10583312" y="6482080"/>
                </a:cubicBezTo>
                <a:cubicBezTo>
                  <a:pt x="7663320" y="6511907"/>
                  <a:pt x="2573030" y="6402774"/>
                  <a:pt x="1080368" y="6482080"/>
                </a:cubicBezTo>
                <a:cubicBezTo>
                  <a:pt x="506197" y="6479537"/>
                  <a:pt x="-75211" y="6013255"/>
                  <a:pt x="0" y="5401712"/>
                </a:cubicBezTo>
                <a:cubicBezTo>
                  <a:pt x="50037" y="3713327"/>
                  <a:pt x="770" y="2022009"/>
                  <a:pt x="0" y="1080368"/>
                </a:cubicBezTo>
                <a:close/>
              </a:path>
              <a:path w="11663680" h="6482080" extrusionOk="0">
                <a:moveTo>
                  <a:pt x="0" y="1080368"/>
                </a:moveTo>
                <a:cubicBezTo>
                  <a:pt x="83579" y="506479"/>
                  <a:pt x="510820" y="56510"/>
                  <a:pt x="1080368" y="0"/>
                </a:cubicBezTo>
                <a:cubicBezTo>
                  <a:pt x="3551770" y="123000"/>
                  <a:pt x="9554757" y="-96860"/>
                  <a:pt x="10583312" y="0"/>
                </a:cubicBezTo>
                <a:cubicBezTo>
                  <a:pt x="11138457" y="-31648"/>
                  <a:pt x="11704597" y="401207"/>
                  <a:pt x="11663680" y="1080368"/>
                </a:cubicBezTo>
                <a:cubicBezTo>
                  <a:pt x="11666853" y="2211230"/>
                  <a:pt x="11757947" y="3601009"/>
                  <a:pt x="11663680" y="5401712"/>
                </a:cubicBezTo>
                <a:cubicBezTo>
                  <a:pt x="11643796" y="6005587"/>
                  <a:pt x="11149491" y="6477090"/>
                  <a:pt x="10583312" y="6482080"/>
                </a:cubicBezTo>
                <a:cubicBezTo>
                  <a:pt x="8216843" y="6321373"/>
                  <a:pt x="4936536" y="6521747"/>
                  <a:pt x="1080368" y="6482080"/>
                </a:cubicBezTo>
                <a:cubicBezTo>
                  <a:pt x="417728" y="6468756"/>
                  <a:pt x="-27788" y="5985794"/>
                  <a:pt x="0" y="5401712"/>
                </a:cubicBezTo>
                <a:cubicBezTo>
                  <a:pt x="32216" y="3514635"/>
                  <a:pt x="57206" y="1849469"/>
                  <a:pt x="0" y="1080368"/>
                </a:cubicBezTo>
                <a:close/>
              </a:path>
            </a:pathLst>
          </a:custGeom>
          <a:solidFill>
            <a:schemeClr val="lt1"/>
          </a:solidFill>
          <a:ln w="57150" cap="flat" cmpd="sng">
            <a:solidFill>
              <a:srgbClr val="00B05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09" name="Google Shape;609;p66"/>
          <p:cNvSpPr txBox="1"/>
          <p:nvPr/>
        </p:nvSpPr>
        <p:spPr>
          <a:xfrm>
            <a:off x="1575399" y="574696"/>
            <a:ext cx="10352441" cy="70788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000">
                <a:solidFill>
                  <a:schemeClr val="dk1"/>
                </a:solidFill>
                <a:latin typeface="Calibri"/>
                <a:ea typeface="Calibri"/>
                <a:cs typeface="Calibri"/>
                <a:sym typeface="Calibri"/>
              </a:rPr>
              <a:t>Bóng bay của Gấu Trúc ghi số bao nhiêu?</a:t>
            </a:r>
            <a:endParaRPr/>
          </a:p>
        </p:txBody>
      </p:sp>
      <p:pic>
        <p:nvPicPr>
          <p:cNvPr id="610" name="Google Shape;610;p66"/>
          <p:cNvPicPr preferRelativeResize="0"/>
          <p:nvPr/>
        </p:nvPicPr>
        <p:blipFill rotWithShape="1">
          <a:blip r:embed="rId4">
            <a:alphaModFix/>
          </a:blip>
          <a:srcRect/>
          <a:stretch/>
        </p:blipFill>
        <p:spPr>
          <a:xfrm>
            <a:off x="3205163" y="1416029"/>
            <a:ext cx="5210175" cy="48672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09"/>
                                        </p:tgtEl>
                                        <p:attrNameLst>
                                          <p:attrName>style.visibility</p:attrName>
                                        </p:attrNameLst>
                                      </p:cBhvr>
                                      <p:to>
                                        <p:strVal val="visible"/>
                                      </p:to>
                                    </p:set>
                                    <p:animEffect transition="in" filter="fade">
                                      <p:cBhvr>
                                        <p:cTn id="7" dur="500"/>
                                        <p:tgtEl>
                                          <p:spTgt spid="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pic>
        <p:nvPicPr>
          <p:cNvPr id="615" name="Google Shape;615;p67" descr="A cartoon of a rocket ship in space&#10;&#10;Description automatically generated"/>
          <p:cNvPicPr preferRelativeResize="0"/>
          <p:nvPr/>
        </p:nvPicPr>
        <p:blipFill rotWithShape="1">
          <a:blip r:embed="rId3">
            <a:alphaModFix/>
          </a:blip>
          <a:srcRect t="17646" b="2863"/>
          <a:stretch/>
        </p:blipFill>
        <p:spPr>
          <a:xfrm>
            <a:off x="20" y="1282"/>
            <a:ext cx="12191980" cy="6856718"/>
          </a:xfrm>
          <a:prstGeom prst="rect">
            <a:avLst/>
          </a:prstGeom>
          <a:noFill/>
          <a:ln>
            <a:noFill/>
          </a:ln>
        </p:spPr>
      </p:pic>
      <p:sp>
        <p:nvSpPr>
          <p:cNvPr id="616" name="Google Shape;616;p67"/>
          <p:cNvSpPr/>
          <p:nvPr/>
        </p:nvSpPr>
        <p:spPr>
          <a:xfrm>
            <a:off x="264160" y="187960"/>
            <a:ext cx="11663680" cy="6482080"/>
          </a:xfrm>
          <a:custGeom>
            <a:avLst/>
            <a:gdLst/>
            <a:ahLst/>
            <a:cxnLst/>
            <a:rect l="l" t="t" r="r" b="b"/>
            <a:pathLst>
              <a:path w="11663680" h="6482080" fill="none" extrusionOk="0">
                <a:moveTo>
                  <a:pt x="0" y="1080368"/>
                </a:moveTo>
                <a:cubicBezTo>
                  <a:pt x="3664" y="582887"/>
                  <a:pt x="519517" y="60117"/>
                  <a:pt x="1080368" y="0"/>
                </a:cubicBezTo>
                <a:cubicBezTo>
                  <a:pt x="3072384" y="72427"/>
                  <a:pt x="6342519" y="61419"/>
                  <a:pt x="10583312" y="0"/>
                </a:cubicBezTo>
                <a:cubicBezTo>
                  <a:pt x="11165347" y="-100749"/>
                  <a:pt x="11626089" y="472327"/>
                  <a:pt x="11663680" y="1080368"/>
                </a:cubicBezTo>
                <a:cubicBezTo>
                  <a:pt x="11764556" y="2400858"/>
                  <a:pt x="11556367" y="4363085"/>
                  <a:pt x="11663680" y="5401712"/>
                </a:cubicBezTo>
                <a:cubicBezTo>
                  <a:pt x="11669956" y="5966528"/>
                  <a:pt x="11139458" y="6436651"/>
                  <a:pt x="10583312" y="6482080"/>
                </a:cubicBezTo>
                <a:cubicBezTo>
                  <a:pt x="7663320" y="6511907"/>
                  <a:pt x="2573030" y="6402774"/>
                  <a:pt x="1080368" y="6482080"/>
                </a:cubicBezTo>
                <a:cubicBezTo>
                  <a:pt x="506197" y="6479537"/>
                  <a:pt x="-75211" y="6013255"/>
                  <a:pt x="0" y="5401712"/>
                </a:cubicBezTo>
                <a:cubicBezTo>
                  <a:pt x="50037" y="3713327"/>
                  <a:pt x="770" y="2022009"/>
                  <a:pt x="0" y="1080368"/>
                </a:cubicBezTo>
                <a:close/>
              </a:path>
              <a:path w="11663680" h="6482080" extrusionOk="0">
                <a:moveTo>
                  <a:pt x="0" y="1080368"/>
                </a:moveTo>
                <a:cubicBezTo>
                  <a:pt x="83579" y="506479"/>
                  <a:pt x="510820" y="56510"/>
                  <a:pt x="1080368" y="0"/>
                </a:cubicBezTo>
                <a:cubicBezTo>
                  <a:pt x="3551770" y="123000"/>
                  <a:pt x="9554757" y="-96860"/>
                  <a:pt x="10583312" y="0"/>
                </a:cubicBezTo>
                <a:cubicBezTo>
                  <a:pt x="11138457" y="-31648"/>
                  <a:pt x="11704597" y="401207"/>
                  <a:pt x="11663680" y="1080368"/>
                </a:cubicBezTo>
                <a:cubicBezTo>
                  <a:pt x="11666853" y="2211230"/>
                  <a:pt x="11757947" y="3601009"/>
                  <a:pt x="11663680" y="5401712"/>
                </a:cubicBezTo>
                <a:cubicBezTo>
                  <a:pt x="11643796" y="6005587"/>
                  <a:pt x="11149491" y="6477090"/>
                  <a:pt x="10583312" y="6482080"/>
                </a:cubicBezTo>
                <a:cubicBezTo>
                  <a:pt x="8216843" y="6321373"/>
                  <a:pt x="4936536" y="6521747"/>
                  <a:pt x="1080368" y="6482080"/>
                </a:cubicBezTo>
                <a:cubicBezTo>
                  <a:pt x="417728" y="6468756"/>
                  <a:pt x="-27788" y="5985794"/>
                  <a:pt x="0" y="5401712"/>
                </a:cubicBezTo>
                <a:cubicBezTo>
                  <a:pt x="32216" y="3514635"/>
                  <a:pt x="57206" y="1849469"/>
                  <a:pt x="0" y="1080368"/>
                </a:cubicBezTo>
                <a:close/>
              </a:path>
            </a:pathLst>
          </a:custGeom>
          <a:solidFill>
            <a:schemeClr val="lt1"/>
          </a:solidFill>
          <a:ln w="57150" cap="flat" cmpd="sng">
            <a:solidFill>
              <a:srgbClr val="00B05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17" name="Google Shape;617;p67"/>
          <p:cNvSpPr txBox="1"/>
          <p:nvPr/>
        </p:nvSpPr>
        <p:spPr>
          <a:xfrm>
            <a:off x="565749" y="1338322"/>
            <a:ext cx="6019836" cy="452431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a:solidFill>
                  <a:srgbClr val="000000"/>
                </a:solidFill>
                <a:latin typeface="Calibri"/>
                <a:ea typeface="Calibri"/>
                <a:cs typeface="Calibri"/>
                <a:sym typeface="Calibri"/>
              </a:rPr>
              <a:t>Ta có 6 000 000 : 2 = 3 000 000</a:t>
            </a:r>
            <a:endParaRPr/>
          </a:p>
          <a:p>
            <a:pPr marL="0" marR="0" lvl="0" indent="0" algn="just" rtl="0">
              <a:spcBef>
                <a:spcPts val="0"/>
              </a:spcBef>
              <a:spcAft>
                <a:spcPts val="0"/>
              </a:spcAft>
              <a:buNone/>
            </a:pPr>
            <a:r>
              <a:rPr lang="en-US" sz="3600">
                <a:solidFill>
                  <a:srgbClr val="000000"/>
                </a:solidFill>
                <a:latin typeface="Calibri"/>
                <a:ea typeface="Calibri"/>
                <a:cs typeface="Calibri"/>
                <a:sym typeface="Calibri"/>
              </a:rPr>
              <a:t>          3 000 000 : 3 = 1 000 000</a:t>
            </a:r>
            <a:endParaRPr/>
          </a:p>
          <a:p>
            <a:pPr marL="0" marR="0" lvl="0" indent="0" algn="just" rtl="0">
              <a:spcBef>
                <a:spcPts val="0"/>
              </a:spcBef>
              <a:spcAft>
                <a:spcPts val="0"/>
              </a:spcAft>
              <a:buNone/>
            </a:pPr>
            <a:r>
              <a:rPr lang="en-US" sz="3600">
                <a:solidFill>
                  <a:srgbClr val="000000"/>
                </a:solidFill>
                <a:latin typeface="Calibri"/>
                <a:ea typeface="Calibri"/>
                <a:cs typeface="Calibri"/>
                <a:sym typeface="Calibri"/>
              </a:rPr>
              <a:t>          1 000 000 : 4 = 250 000</a:t>
            </a:r>
            <a:endParaRPr/>
          </a:p>
          <a:p>
            <a:pPr marL="0" marR="0" lvl="0" indent="0" algn="just" rtl="0">
              <a:spcBef>
                <a:spcPts val="0"/>
              </a:spcBef>
              <a:spcAft>
                <a:spcPts val="0"/>
              </a:spcAft>
              <a:buNone/>
            </a:pPr>
            <a:r>
              <a:rPr lang="en-US" sz="3600">
                <a:solidFill>
                  <a:srgbClr val="000000"/>
                </a:solidFill>
                <a:latin typeface="Calibri"/>
                <a:ea typeface="Calibri"/>
                <a:cs typeface="Calibri"/>
                <a:sym typeface="Calibri"/>
              </a:rPr>
              <a:t>Vậy số ghi trên bóng bay của Gấu Trúc là:</a:t>
            </a:r>
            <a:endParaRPr/>
          </a:p>
          <a:p>
            <a:pPr marL="0" marR="0" lvl="0" indent="0" algn="just" rtl="0">
              <a:spcBef>
                <a:spcPts val="0"/>
              </a:spcBef>
              <a:spcAft>
                <a:spcPts val="0"/>
              </a:spcAft>
              <a:buNone/>
            </a:pPr>
            <a:r>
              <a:rPr lang="en-US" sz="3600">
                <a:solidFill>
                  <a:srgbClr val="000000"/>
                </a:solidFill>
                <a:latin typeface="Calibri"/>
                <a:ea typeface="Calibri"/>
                <a:cs typeface="Calibri"/>
                <a:sym typeface="Calibri"/>
              </a:rPr>
              <a:t>           250 000 : 5 = </a:t>
            </a:r>
            <a:r>
              <a:rPr lang="en-US" sz="3600">
                <a:solidFill>
                  <a:srgbClr val="FF0000"/>
                </a:solidFill>
                <a:latin typeface="Calibri"/>
                <a:ea typeface="Calibri"/>
                <a:cs typeface="Calibri"/>
                <a:sym typeface="Calibri"/>
              </a:rPr>
              <a:t>50 000</a:t>
            </a:r>
            <a:endParaRPr/>
          </a:p>
          <a:p>
            <a:pPr marL="0" marR="0" lvl="0" indent="0" algn="just" rtl="0">
              <a:spcBef>
                <a:spcPts val="0"/>
              </a:spcBef>
              <a:spcAft>
                <a:spcPts val="0"/>
              </a:spcAft>
              <a:buNone/>
            </a:pPr>
            <a:endParaRPr sz="3600">
              <a:solidFill>
                <a:srgbClr val="000000"/>
              </a:solidFill>
              <a:latin typeface="Calibri"/>
              <a:ea typeface="Calibri"/>
              <a:cs typeface="Calibri"/>
              <a:sym typeface="Calibri"/>
            </a:endParaRPr>
          </a:p>
          <a:p>
            <a:pPr marL="0" marR="0" lvl="0" indent="0" algn="just" rtl="0">
              <a:spcBef>
                <a:spcPts val="0"/>
              </a:spcBef>
              <a:spcAft>
                <a:spcPts val="0"/>
              </a:spcAft>
              <a:buNone/>
            </a:pPr>
            <a:endParaRPr sz="3600">
              <a:solidFill>
                <a:srgbClr val="000000"/>
              </a:solidFill>
              <a:latin typeface="Calibri"/>
              <a:ea typeface="Calibri"/>
              <a:cs typeface="Calibri"/>
              <a:sym typeface="Calibri"/>
            </a:endParaRPr>
          </a:p>
        </p:txBody>
      </p:sp>
      <p:pic>
        <p:nvPicPr>
          <p:cNvPr id="618" name="Google Shape;618;p67"/>
          <p:cNvPicPr preferRelativeResize="0"/>
          <p:nvPr/>
        </p:nvPicPr>
        <p:blipFill rotWithShape="1">
          <a:blip r:embed="rId4">
            <a:alphaModFix/>
          </a:blip>
          <a:srcRect/>
          <a:stretch/>
        </p:blipFill>
        <p:spPr>
          <a:xfrm>
            <a:off x="6635291" y="1200150"/>
            <a:ext cx="4990960" cy="4662487"/>
          </a:xfrm>
          <a:prstGeom prst="rect">
            <a:avLst/>
          </a:prstGeom>
          <a:noFill/>
          <a:ln>
            <a:noFill/>
          </a:ln>
        </p:spPr>
      </p:pic>
      <p:sp>
        <p:nvSpPr>
          <p:cNvPr id="619" name="Google Shape;619;p67"/>
          <p:cNvSpPr txBox="1"/>
          <p:nvPr/>
        </p:nvSpPr>
        <p:spPr>
          <a:xfrm>
            <a:off x="10667695" y="4248150"/>
            <a:ext cx="110809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50 000</a:t>
            </a:r>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7">
                                            <p:txEl>
                                              <p:pRg st="0" end="0"/>
                                            </p:txEl>
                                          </p:spTgt>
                                        </p:tgtEl>
                                        <p:attrNameLst>
                                          <p:attrName>style.visibility</p:attrName>
                                        </p:attrNameLst>
                                      </p:cBhvr>
                                      <p:to>
                                        <p:strVal val="visible"/>
                                      </p:to>
                                    </p:set>
                                    <p:animEffect transition="in" filter="fade">
                                      <p:cBhvr>
                                        <p:cTn id="7" dur="500"/>
                                        <p:tgtEl>
                                          <p:spTgt spid="6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7">
                                            <p:txEl>
                                              <p:pRg st="1" end="1"/>
                                            </p:txEl>
                                          </p:spTgt>
                                        </p:tgtEl>
                                        <p:attrNameLst>
                                          <p:attrName>style.visibility</p:attrName>
                                        </p:attrNameLst>
                                      </p:cBhvr>
                                      <p:to>
                                        <p:strVal val="visible"/>
                                      </p:to>
                                    </p:set>
                                    <p:animEffect transition="in" filter="fade">
                                      <p:cBhvr>
                                        <p:cTn id="12" dur="500"/>
                                        <p:tgtEl>
                                          <p:spTgt spid="6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7">
                                            <p:txEl>
                                              <p:pRg st="2" end="2"/>
                                            </p:txEl>
                                          </p:spTgt>
                                        </p:tgtEl>
                                        <p:attrNameLst>
                                          <p:attrName>style.visibility</p:attrName>
                                        </p:attrNameLst>
                                      </p:cBhvr>
                                      <p:to>
                                        <p:strVal val="visible"/>
                                      </p:to>
                                    </p:set>
                                    <p:animEffect transition="in" filter="fade">
                                      <p:cBhvr>
                                        <p:cTn id="17" dur="500"/>
                                        <p:tgtEl>
                                          <p:spTgt spid="6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7">
                                            <p:txEl>
                                              <p:pRg st="3" end="3"/>
                                            </p:txEl>
                                          </p:spTgt>
                                        </p:tgtEl>
                                        <p:attrNameLst>
                                          <p:attrName>style.visibility</p:attrName>
                                        </p:attrNameLst>
                                      </p:cBhvr>
                                      <p:to>
                                        <p:strVal val="visible"/>
                                      </p:to>
                                    </p:set>
                                    <p:animEffect transition="in" filter="fade">
                                      <p:cBhvr>
                                        <p:cTn id="22" dur="500"/>
                                        <p:tgtEl>
                                          <p:spTgt spid="6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7">
                                            <p:txEl>
                                              <p:pRg st="4" end="4"/>
                                            </p:txEl>
                                          </p:spTgt>
                                        </p:tgtEl>
                                        <p:attrNameLst>
                                          <p:attrName>style.visibility</p:attrName>
                                        </p:attrNameLst>
                                      </p:cBhvr>
                                      <p:to>
                                        <p:strVal val="visible"/>
                                      </p:to>
                                    </p:set>
                                    <p:animEffect transition="in" filter="fade">
                                      <p:cBhvr>
                                        <p:cTn id="27" dur="500"/>
                                        <p:tgtEl>
                                          <p:spTgt spid="61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17">
                                            <p:txEl>
                                              <p:pRg st="5" end="5"/>
                                            </p:txEl>
                                          </p:spTgt>
                                        </p:tgtEl>
                                        <p:attrNameLst>
                                          <p:attrName>style.visibility</p:attrName>
                                        </p:attrNameLst>
                                      </p:cBhvr>
                                      <p:to>
                                        <p:strVal val="visible"/>
                                      </p:to>
                                    </p:set>
                                    <p:animEffect transition="in" filter="fade">
                                      <p:cBhvr>
                                        <p:cTn id="32" dur="500"/>
                                        <p:tgtEl>
                                          <p:spTgt spid="61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17">
                                            <p:txEl>
                                              <p:pRg st="6" end="6"/>
                                            </p:txEl>
                                          </p:spTgt>
                                        </p:tgtEl>
                                        <p:attrNameLst>
                                          <p:attrName>style.visibility</p:attrName>
                                        </p:attrNameLst>
                                      </p:cBhvr>
                                      <p:to>
                                        <p:strVal val="visible"/>
                                      </p:to>
                                    </p:set>
                                    <p:animEffect transition="in" filter="fade">
                                      <p:cBhvr>
                                        <p:cTn id="37" dur="500"/>
                                        <p:tgtEl>
                                          <p:spTgt spid="617">
                                            <p:txEl>
                                              <p:pRg st="6" end="6"/>
                                            </p:txEl>
                                          </p:spTgt>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619"/>
                                        </p:tgtEl>
                                        <p:attrNameLst>
                                          <p:attrName>style.visibility</p:attrName>
                                        </p:attrNameLst>
                                      </p:cBhvr>
                                      <p:to>
                                        <p:strVal val="visible"/>
                                      </p:to>
                                    </p:set>
                                    <p:animEffect transition="in" filter="fade">
                                      <p:cBhvr>
                                        <p:cTn id="41" dur="500"/>
                                        <p:tgtEl>
                                          <p:spTgt spid="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Google Shape;336;p50" descr="A cartoon of a rocket ship in space&#10;&#10;Description automatically generated"/>
          <p:cNvPicPr preferRelativeResize="0"/>
          <p:nvPr/>
        </p:nvPicPr>
        <p:blipFill rotWithShape="1">
          <a:blip r:embed="rId3">
            <a:alphaModFix/>
          </a:blip>
          <a:srcRect t="17646" b="2863"/>
          <a:stretch/>
        </p:blipFill>
        <p:spPr>
          <a:xfrm>
            <a:off x="20" y="1282"/>
            <a:ext cx="12191980" cy="6856718"/>
          </a:xfrm>
          <a:prstGeom prst="rect">
            <a:avLst/>
          </a:prstGeom>
          <a:noFill/>
          <a:ln>
            <a:noFill/>
          </a:ln>
        </p:spPr>
      </p:pic>
      <p:sp>
        <p:nvSpPr>
          <p:cNvPr id="337" name="Google Shape;337;p50"/>
          <p:cNvSpPr/>
          <p:nvPr/>
        </p:nvSpPr>
        <p:spPr>
          <a:xfrm>
            <a:off x="132823" y="576770"/>
            <a:ext cx="11926354" cy="5491521"/>
          </a:xfrm>
          <a:custGeom>
            <a:avLst/>
            <a:gdLst/>
            <a:ahLst/>
            <a:cxnLst/>
            <a:rect l="l" t="t" r="r" b="b"/>
            <a:pathLst>
              <a:path w="11926354" h="5491521" fill="none" extrusionOk="0">
                <a:moveTo>
                  <a:pt x="0" y="547614"/>
                </a:moveTo>
                <a:cubicBezTo>
                  <a:pt x="1411" y="283374"/>
                  <a:pt x="270428" y="42382"/>
                  <a:pt x="547614" y="0"/>
                </a:cubicBezTo>
                <a:cubicBezTo>
                  <a:pt x="4355487" y="72427"/>
                  <a:pt x="6950665" y="61419"/>
                  <a:pt x="11378740" y="0"/>
                </a:cubicBezTo>
                <a:cubicBezTo>
                  <a:pt x="11675011" y="-42461"/>
                  <a:pt x="11888253" y="233650"/>
                  <a:pt x="11926354" y="547614"/>
                </a:cubicBezTo>
                <a:cubicBezTo>
                  <a:pt x="12027230" y="1986967"/>
                  <a:pt x="11819041" y="3745322"/>
                  <a:pt x="11926354" y="4943907"/>
                </a:cubicBezTo>
                <a:cubicBezTo>
                  <a:pt x="11927650" y="5239770"/>
                  <a:pt x="11652031" y="5458845"/>
                  <a:pt x="11378740" y="5491521"/>
                </a:cubicBezTo>
                <a:cubicBezTo>
                  <a:pt x="6542670" y="5521348"/>
                  <a:pt x="2608195" y="5412215"/>
                  <a:pt x="547614" y="5491521"/>
                </a:cubicBezTo>
                <a:cubicBezTo>
                  <a:pt x="297996" y="5485550"/>
                  <a:pt x="-44723" y="5255190"/>
                  <a:pt x="0" y="4943907"/>
                </a:cubicBezTo>
                <a:cubicBezTo>
                  <a:pt x="50037" y="4156820"/>
                  <a:pt x="770" y="2462937"/>
                  <a:pt x="0" y="547614"/>
                </a:cubicBezTo>
                <a:close/>
              </a:path>
              <a:path w="11926354" h="5491521" extrusionOk="0">
                <a:moveTo>
                  <a:pt x="0" y="547614"/>
                </a:moveTo>
                <a:cubicBezTo>
                  <a:pt x="25970" y="252254"/>
                  <a:pt x="262041" y="35139"/>
                  <a:pt x="547614" y="0"/>
                </a:cubicBezTo>
                <a:cubicBezTo>
                  <a:pt x="2702830" y="123000"/>
                  <a:pt x="6434141" y="-96860"/>
                  <a:pt x="11378740" y="0"/>
                </a:cubicBezTo>
                <a:cubicBezTo>
                  <a:pt x="11638602" y="-32450"/>
                  <a:pt x="11947357" y="202831"/>
                  <a:pt x="11926354" y="547614"/>
                </a:cubicBezTo>
                <a:cubicBezTo>
                  <a:pt x="11929527" y="1526668"/>
                  <a:pt x="12020621" y="3512601"/>
                  <a:pt x="11926354" y="4943907"/>
                </a:cubicBezTo>
                <a:cubicBezTo>
                  <a:pt x="11913387" y="5251044"/>
                  <a:pt x="11645805" y="5485732"/>
                  <a:pt x="11378740" y="5491521"/>
                </a:cubicBezTo>
                <a:cubicBezTo>
                  <a:pt x="6113014" y="5330814"/>
                  <a:pt x="1633429" y="5531188"/>
                  <a:pt x="547614" y="5491521"/>
                </a:cubicBezTo>
                <a:cubicBezTo>
                  <a:pt x="227530" y="5487957"/>
                  <a:pt x="-5405" y="5243897"/>
                  <a:pt x="0" y="4943907"/>
                </a:cubicBezTo>
                <a:cubicBezTo>
                  <a:pt x="32216" y="3828805"/>
                  <a:pt x="57206" y="1510073"/>
                  <a:pt x="0" y="54761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38" name="Google Shape;338;p50"/>
          <p:cNvSpPr txBox="1"/>
          <p:nvPr/>
        </p:nvSpPr>
        <p:spPr>
          <a:xfrm>
            <a:off x="4586990" y="674693"/>
            <a:ext cx="6930418" cy="669081"/>
          </a:xfrm>
          <a:prstGeom prst="rect">
            <a:avLst/>
          </a:prstGeom>
          <a:noFill/>
          <a:ln>
            <a:noFill/>
          </a:ln>
        </p:spPr>
        <p:txBody>
          <a:bodyPr spcFirstLastPara="1" wrap="square" lIns="0" tIns="103850" rIns="0" bIns="103850" anchor="t" anchorCtr="0">
            <a:noAutofit/>
          </a:bodyPr>
          <a:lstStyle/>
          <a:p>
            <a:pPr marL="0" marR="0" lvl="0" indent="0" algn="just" rtl="0">
              <a:lnSpc>
                <a:spcPct val="100000"/>
              </a:lnSpc>
              <a:spcBef>
                <a:spcPts val="0"/>
              </a:spcBef>
              <a:spcAft>
                <a:spcPts val="0"/>
              </a:spcAft>
              <a:buClr>
                <a:schemeClr val="dk1"/>
              </a:buClr>
              <a:buSzPts val="3200"/>
              <a:buFont typeface="Arial"/>
              <a:buNone/>
            </a:pPr>
            <a:r>
              <a:rPr lang="en-US" sz="3200" b="0">
                <a:solidFill>
                  <a:schemeClr val="dk1"/>
                </a:solidFill>
                <a:latin typeface="Calibri"/>
                <a:ea typeface="Calibri"/>
                <a:cs typeface="Calibri"/>
                <a:sym typeface="Calibri"/>
              </a:rPr>
              <a:t>–	HS thực hiện được các phép chia các số tự nhiên có nhiều chữ số cho số có một chữ số.</a:t>
            </a:r>
            <a:endParaRPr/>
          </a:p>
          <a:p>
            <a:pPr marL="0" marR="0" lvl="0" indent="0" algn="just" rtl="0">
              <a:lnSpc>
                <a:spcPct val="100000"/>
              </a:lnSpc>
              <a:spcBef>
                <a:spcPts val="600"/>
              </a:spcBef>
              <a:spcAft>
                <a:spcPts val="0"/>
              </a:spcAft>
              <a:buClr>
                <a:schemeClr val="dk1"/>
              </a:buClr>
              <a:buSzPts val="3200"/>
              <a:buFont typeface="Arial"/>
              <a:buNone/>
            </a:pPr>
            <a:r>
              <a:rPr lang="en-US" sz="3200" b="0">
                <a:solidFill>
                  <a:schemeClr val="dk1"/>
                </a:solidFill>
                <a:latin typeface="Calibri"/>
                <a:ea typeface="Calibri"/>
                <a:cs typeface="Calibri"/>
                <a:sym typeface="Calibri"/>
              </a:rPr>
              <a:t>–	Giải quyết các vấn đề đơn giản liên quan đến phép chia, vận dụng chia nhẩm.</a:t>
            </a:r>
            <a:endParaRPr/>
          </a:p>
          <a:p>
            <a:pPr marL="0" marR="0" lvl="0" indent="0" algn="just" rtl="0">
              <a:lnSpc>
                <a:spcPct val="100000"/>
              </a:lnSpc>
              <a:spcBef>
                <a:spcPts val="600"/>
              </a:spcBef>
              <a:spcAft>
                <a:spcPts val="0"/>
              </a:spcAft>
              <a:buClr>
                <a:schemeClr val="dk1"/>
              </a:buClr>
              <a:buSzPts val="3200"/>
              <a:buFont typeface="Arial"/>
              <a:buNone/>
            </a:pPr>
            <a:r>
              <a:rPr lang="en-US" sz="3200" b="0">
                <a:solidFill>
                  <a:schemeClr val="dk1"/>
                </a:solidFill>
                <a:latin typeface="Calibri"/>
                <a:ea typeface="Calibri"/>
                <a:cs typeface="Calibri"/>
                <a:sym typeface="Calibri"/>
              </a:rPr>
              <a:t>–	HS có cơ hội để phát triển các năng lực tư duy và lập luận toán học, giao tiếp toán học, mô hình hoá toán học, giải quyết vấn đề toán học và các phẩm chất chăm chỉ, trách nhiệm.</a:t>
            </a:r>
            <a:endParaRPr sz="3200" b="0">
              <a:solidFill>
                <a:schemeClr val="dk1"/>
              </a:solidFill>
              <a:latin typeface="Calibri"/>
              <a:ea typeface="Calibri"/>
              <a:cs typeface="Calibri"/>
              <a:sym typeface="Calibri"/>
            </a:endParaRPr>
          </a:p>
        </p:txBody>
      </p:sp>
      <p:grpSp>
        <p:nvGrpSpPr>
          <p:cNvPr id="339" name="Google Shape;339;p50"/>
          <p:cNvGrpSpPr/>
          <p:nvPr/>
        </p:nvGrpSpPr>
        <p:grpSpPr>
          <a:xfrm>
            <a:off x="568876" y="1426571"/>
            <a:ext cx="3751194" cy="3550306"/>
            <a:chOff x="3051715" y="1629522"/>
            <a:chExt cx="7107908" cy="7107908"/>
          </a:xfrm>
        </p:grpSpPr>
        <p:sp>
          <p:nvSpPr>
            <p:cNvPr id="340" name="Google Shape;340;p50"/>
            <p:cNvSpPr/>
            <p:nvPr/>
          </p:nvSpPr>
          <p:spPr>
            <a:xfrm>
              <a:off x="3649687" y="2170235"/>
              <a:ext cx="5852160" cy="5852160"/>
            </a:xfrm>
            <a:prstGeom prst="arc">
              <a:avLst>
                <a:gd name="adj1" fmla="val 10783137"/>
                <a:gd name="adj2" fmla="val 21423404"/>
              </a:avLst>
            </a:prstGeom>
            <a:noFill/>
            <a:ln w="38100" cap="flat" cmpd="sng">
              <a:solidFill>
                <a:srgbClr val="64E4F2"/>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41" name="Google Shape;341;p50"/>
            <p:cNvSpPr/>
            <p:nvPr/>
          </p:nvSpPr>
          <p:spPr>
            <a:xfrm>
              <a:off x="3473839" y="2023989"/>
              <a:ext cx="6197699" cy="6197699"/>
            </a:xfrm>
            <a:prstGeom prst="arc">
              <a:avLst>
                <a:gd name="adj1" fmla="val 10783137"/>
                <a:gd name="adj2" fmla="val 21575808"/>
              </a:avLst>
            </a:prstGeom>
            <a:noFill/>
            <a:ln w="38100" cap="flat" cmpd="sng">
              <a:solidFill>
                <a:srgbClr val="AEE34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42" name="Google Shape;342;p50"/>
            <p:cNvSpPr/>
            <p:nvPr/>
          </p:nvSpPr>
          <p:spPr>
            <a:xfrm>
              <a:off x="3321439" y="1895035"/>
              <a:ext cx="6525946" cy="6525946"/>
            </a:xfrm>
            <a:prstGeom prst="arc">
              <a:avLst>
                <a:gd name="adj1" fmla="val 10783137"/>
                <a:gd name="adj2" fmla="val 68847"/>
              </a:avLst>
            </a:prstGeom>
            <a:noFill/>
            <a:ln w="38100" cap="flat" cmpd="sng">
              <a:solidFill>
                <a:srgbClr val="FFD347"/>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43" name="Google Shape;343;p50"/>
            <p:cNvSpPr/>
            <p:nvPr/>
          </p:nvSpPr>
          <p:spPr>
            <a:xfrm>
              <a:off x="3169038" y="1766082"/>
              <a:ext cx="6819022" cy="6819022"/>
            </a:xfrm>
            <a:prstGeom prst="arc">
              <a:avLst>
                <a:gd name="adj1" fmla="val 10783137"/>
                <a:gd name="adj2" fmla="val 77825"/>
              </a:avLst>
            </a:prstGeom>
            <a:noFill/>
            <a:ln w="38100" cap="flat" cmpd="sng">
              <a:solidFill>
                <a:srgbClr val="FDA155"/>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44" name="Google Shape;344;p50"/>
            <p:cNvSpPr/>
            <p:nvPr/>
          </p:nvSpPr>
          <p:spPr>
            <a:xfrm>
              <a:off x="3051715" y="1629522"/>
              <a:ext cx="7107908" cy="7107908"/>
            </a:xfrm>
            <a:prstGeom prst="arc">
              <a:avLst>
                <a:gd name="adj1" fmla="val 10783137"/>
                <a:gd name="adj2" fmla="val 191996"/>
              </a:avLst>
            </a:prstGeom>
            <a:noFill/>
            <a:ln w="38100" cap="flat" cmpd="sng">
              <a:solidFill>
                <a:srgbClr val="FF9FA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345" name="Google Shape;345;p50"/>
          <p:cNvSpPr/>
          <p:nvPr/>
        </p:nvSpPr>
        <p:spPr>
          <a:xfrm rot="5400000">
            <a:off x="1414190" y="1452350"/>
            <a:ext cx="1497779" cy="3330220"/>
          </a:xfrm>
          <a:custGeom>
            <a:avLst/>
            <a:gdLst/>
            <a:ahLst/>
            <a:cxnLst/>
            <a:rect l="l" t="t" r="r" b="b"/>
            <a:pathLst>
              <a:path w="1975995" h="4720095" extrusionOk="0">
                <a:moveTo>
                  <a:pt x="0" y="1141593"/>
                </a:moveTo>
                <a:lnTo>
                  <a:pt x="0" y="987997"/>
                </a:lnTo>
                <a:cubicBezTo>
                  <a:pt x="0" y="442341"/>
                  <a:pt x="442341" y="0"/>
                  <a:pt x="987997" y="0"/>
                </a:cubicBezTo>
                <a:cubicBezTo>
                  <a:pt x="1533653" y="0"/>
                  <a:pt x="1975994" y="442341"/>
                  <a:pt x="1975994" y="987997"/>
                </a:cubicBezTo>
                <a:lnTo>
                  <a:pt x="1975994" y="1095950"/>
                </a:lnTo>
                <a:lnTo>
                  <a:pt x="1975995" y="1095950"/>
                </a:lnTo>
                <a:lnTo>
                  <a:pt x="1975995" y="4720095"/>
                </a:lnTo>
                <a:lnTo>
                  <a:pt x="2815" y="4720095"/>
                </a:lnTo>
                <a:lnTo>
                  <a:pt x="2815" y="1197340"/>
                </a:lnTo>
                <a:close/>
              </a:path>
            </a:pathLst>
          </a:custGeom>
          <a:solidFill>
            <a:srgbClr val="0F6F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46" name="Google Shape;346;p50"/>
          <p:cNvGrpSpPr/>
          <p:nvPr/>
        </p:nvGrpSpPr>
        <p:grpSpPr>
          <a:xfrm flipH="1">
            <a:off x="2423179" y="3589735"/>
            <a:ext cx="1965645" cy="1232847"/>
            <a:chOff x="594425" y="1153191"/>
            <a:chExt cx="2605975" cy="1634460"/>
          </a:xfrm>
        </p:grpSpPr>
        <p:sp>
          <p:nvSpPr>
            <p:cNvPr id="347" name="Google Shape;347;p50"/>
            <p:cNvSpPr/>
            <p:nvPr/>
          </p:nvSpPr>
          <p:spPr>
            <a:xfrm>
              <a:off x="616196" y="1175175"/>
              <a:ext cx="2584204" cy="1612476"/>
            </a:xfrm>
            <a:custGeom>
              <a:avLst/>
              <a:gdLst/>
              <a:ahLst/>
              <a:cxnLst/>
              <a:rect l="l" t="t" r="r" b="b"/>
              <a:pathLst>
                <a:path w="3610707" h="2450125" extrusionOk="0">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lt1"/>
            </a:solidFill>
            <a:ln>
              <a:noFill/>
            </a:ln>
            <a:effectLst>
              <a:outerShdw blurRad="152400" dist="889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8" name="Google Shape;348;p50"/>
            <p:cNvSpPr/>
            <p:nvPr/>
          </p:nvSpPr>
          <p:spPr>
            <a:xfrm>
              <a:off x="594425" y="1153191"/>
              <a:ext cx="2584204" cy="1612476"/>
            </a:xfrm>
            <a:custGeom>
              <a:avLst/>
              <a:gdLst/>
              <a:ahLst/>
              <a:cxnLst/>
              <a:rect l="l" t="t" r="r" b="b"/>
              <a:pathLst>
                <a:path w="3610707" h="2450125" extrusionOk="0">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lt1"/>
            </a:solidFill>
            <a:ln w="19050" cap="flat" cmpd="sng">
              <a:solidFill>
                <a:srgbClr val="91F0F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49" name="Google Shape;349;p50"/>
          <p:cNvGrpSpPr/>
          <p:nvPr/>
        </p:nvGrpSpPr>
        <p:grpSpPr>
          <a:xfrm>
            <a:off x="3101068" y="2236362"/>
            <a:ext cx="774183" cy="776603"/>
            <a:chOff x="1121209" y="4004185"/>
            <a:chExt cx="1464646" cy="1469225"/>
          </a:xfrm>
        </p:grpSpPr>
        <p:sp>
          <p:nvSpPr>
            <p:cNvPr id="350" name="Google Shape;350;p50"/>
            <p:cNvSpPr/>
            <p:nvPr/>
          </p:nvSpPr>
          <p:spPr>
            <a:xfrm rot="1013228">
              <a:off x="1267237" y="4149067"/>
              <a:ext cx="1172591" cy="1179462"/>
            </a:xfrm>
            <a:custGeom>
              <a:avLst/>
              <a:gdLst/>
              <a:ahLst/>
              <a:cxnLst/>
              <a:rect l="l" t="t" r="r" b="b"/>
              <a:pathLst>
                <a:path w="918524" h="923906" extrusionOk="0">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DDF03"/>
            </a:solidFill>
            <a:ln>
              <a:noFill/>
            </a:ln>
            <a:effectLst>
              <a:outerShdw blurRad="190500" dist="635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1" name="Google Shape;351;p50"/>
            <p:cNvSpPr txBox="1"/>
            <p:nvPr/>
          </p:nvSpPr>
          <p:spPr>
            <a:xfrm>
              <a:off x="1496257" y="4521472"/>
              <a:ext cx="226907" cy="7182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200">
                <a:solidFill>
                  <a:schemeClr val="lt1"/>
                </a:solidFill>
                <a:latin typeface="Calibri"/>
                <a:ea typeface="Calibri"/>
                <a:cs typeface="Calibri"/>
                <a:sym typeface="Calibri"/>
              </a:endParaRPr>
            </a:p>
          </p:txBody>
        </p:sp>
      </p:grpSp>
      <p:sp>
        <p:nvSpPr>
          <p:cNvPr id="352" name="Google Shape;352;p50"/>
          <p:cNvSpPr txBox="1"/>
          <p:nvPr/>
        </p:nvSpPr>
        <p:spPr>
          <a:xfrm>
            <a:off x="409580" y="2419800"/>
            <a:ext cx="3033029"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a:solidFill>
                  <a:schemeClr val="lt1"/>
                </a:solidFill>
                <a:latin typeface="Cookie"/>
                <a:ea typeface="Cookie"/>
                <a:cs typeface="Cookie"/>
                <a:sym typeface="Cookie"/>
              </a:rPr>
              <a:t>YÊU CẦU CẦN ĐẠT</a:t>
            </a:r>
            <a:endParaRPr sz="4400">
              <a:solidFill>
                <a:schemeClr val="lt1"/>
              </a:solidFill>
              <a:latin typeface="Cookie"/>
              <a:ea typeface="Cookie"/>
              <a:cs typeface="Cookie"/>
              <a:sym typeface="Cookie"/>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38"/>
                                        </p:tgtEl>
                                        <p:attrNameLst>
                                          <p:attrName>style.visibility</p:attrName>
                                        </p:attrNameLst>
                                      </p:cBhvr>
                                      <p:to>
                                        <p:strVal val="visible"/>
                                      </p:to>
                                    </p:set>
                                    <p:anim calcmode="lin" valueType="num">
                                      <p:cBhvr additive="base">
                                        <p:cTn id="7" dur="500"/>
                                        <p:tgtEl>
                                          <p:spTgt spid="338"/>
                                        </p:tgtEl>
                                        <p:attrNameLst>
                                          <p:attrName>ppt_w</p:attrName>
                                        </p:attrNameLst>
                                      </p:cBhvr>
                                      <p:tavLst>
                                        <p:tav tm="0">
                                          <p:val>
                                            <p:strVal val="0"/>
                                          </p:val>
                                        </p:tav>
                                        <p:tav tm="100000">
                                          <p:val>
                                            <p:strVal val="#ppt_w"/>
                                          </p:val>
                                        </p:tav>
                                      </p:tavLst>
                                    </p:anim>
                                    <p:anim calcmode="lin" valueType="num">
                                      <p:cBhvr additive="base">
                                        <p:cTn id="8" dur="500"/>
                                        <p:tgtEl>
                                          <p:spTgt spid="338"/>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352"/>
                                        </p:tgtEl>
                                        <p:attrNameLst>
                                          <p:attrName>style.visibility</p:attrName>
                                        </p:attrNameLst>
                                      </p:cBhvr>
                                      <p:to>
                                        <p:strVal val="visible"/>
                                      </p:to>
                                    </p:set>
                                    <p:animEffect transition="in" filter="fade">
                                      <p:cBhvr>
                                        <p:cTn id="11" dur="500"/>
                                        <p:tgtEl>
                                          <p:spTgt spid="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3"/>
        <p:cNvGrpSpPr/>
        <p:nvPr/>
      </p:nvGrpSpPr>
      <p:grpSpPr>
        <a:xfrm>
          <a:off x="0" y="0"/>
          <a:ext cx="0" cy="0"/>
          <a:chOff x="0" y="0"/>
          <a:chExt cx="0" cy="0"/>
        </a:xfrm>
      </p:grpSpPr>
      <p:pic>
        <p:nvPicPr>
          <p:cNvPr id="624" name="Google Shape;624;p68" descr="Cartoon of two astronauts in space&#10;&#10;Description automatically generated"/>
          <p:cNvPicPr preferRelativeResize="0"/>
          <p:nvPr/>
        </p:nvPicPr>
        <p:blipFill rotWithShape="1">
          <a:blip r:embed="rId3">
            <a:alphaModFix/>
          </a:blip>
          <a:srcRect t="8618" b="7127"/>
          <a:stretch/>
        </p:blipFill>
        <p:spPr>
          <a:xfrm>
            <a:off x="20" y="1282"/>
            <a:ext cx="12191980" cy="6856718"/>
          </a:xfrm>
          <a:prstGeom prst="rect">
            <a:avLst/>
          </a:prstGeom>
          <a:noFill/>
          <a:ln>
            <a:noFill/>
          </a:ln>
        </p:spPr>
      </p:pic>
      <p:pic>
        <p:nvPicPr>
          <p:cNvPr id="625" name="Google Shape;625;p68"/>
          <p:cNvPicPr preferRelativeResize="0"/>
          <p:nvPr/>
        </p:nvPicPr>
        <p:blipFill rotWithShape="1">
          <a:blip r:embed="rId4">
            <a:alphaModFix/>
          </a:blip>
          <a:srcRect/>
          <a:stretch/>
        </p:blipFill>
        <p:spPr>
          <a:xfrm>
            <a:off x="232032" y="3848754"/>
            <a:ext cx="8718036" cy="2475191"/>
          </a:xfrm>
          <a:prstGeom prst="rect">
            <a:avLst/>
          </a:prstGeom>
          <a:noFill/>
          <a:ln>
            <a:noFill/>
          </a:ln>
        </p:spPr>
      </p:pic>
    </p:spTree>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pic>
        <p:nvPicPr>
          <p:cNvPr id="630" name="Google Shape;630;p69"/>
          <p:cNvPicPr preferRelativeResize="0"/>
          <p:nvPr/>
        </p:nvPicPr>
        <p:blipFill rotWithShape="1">
          <a:blip r:embed="rId3">
            <a:alphaModFix/>
          </a:blip>
          <a:srcRect r="627"/>
          <a:stretch/>
        </p:blipFill>
        <p:spPr>
          <a:xfrm>
            <a:off x="0" y="0"/>
            <a:ext cx="12192000" cy="6858000"/>
          </a:xfrm>
          <a:prstGeom prst="rect">
            <a:avLst/>
          </a:prstGeom>
          <a:noFill/>
          <a:ln>
            <a:noFill/>
          </a:ln>
        </p:spPr>
      </p:pic>
      <p:sp>
        <p:nvSpPr>
          <p:cNvPr id="631" name="Google Shape;631;p69"/>
          <p:cNvSpPr/>
          <p:nvPr/>
        </p:nvSpPr>
        <p:spPr>
          <a:xfrm>
            <a:off x="294640" y="203200"/>
            <a:ext cx="11663680" cy="6482080"/>
          </a:xfrm>
          <a:custGeom>
            <a:avLst/>
            <a:gdLst/>
            <a:ahLst/>
            <a:cxnLst/>
            <a:rect l="l" t="t" r="r" b="b"/>
            <a:pathLst>
              <a:path w="11663680" h="6482080" fill="none" extrusionOk="0">
                <a:moveTo>
                  <a:pt x="0" y="1080368"/>
                </a:moveTo>
                <a:cubicBezTo>
                  <a:pt x="3664" y="582887"/>
                  <a:pt x="519517" y="60117"/>
                  <a:pt x="1080368" y="0"/>
                </a:cubicBezTo>
                <a:cubicBezTo>
                  <a:pt x="3072384" y="72427"/>
                  <a:pt x="6342519" y="61419"/>
                  <a:pt x="10583312" y="0"/>
                </a:cubicBezTo>
                <a:cubicBezTo>
                  <a:pt x="11165347" y="-100749"/>
                  <a:pt x="11626089" y="472327"/>
                  <a:pt x="11663680" y="1080368"/>
                </a:cubicBezTo>
                <a:cubicBezTo>
                  <a:pt x="11764556" y="2400858"/>
                  <a:pt x="11556367" y="4363085"/>
                  <a:pt x="11663680" y="5401712"/>
                </a:cubicBezTo>
                <a:cubicBezTo>
                  <a:pt x="11669956" y="5966528"/>
                  <a:pt x="11139458" y="6436651"/>
                  <a:pt x="10583312" y="6482080"/>
                </a:cubicBezTo>
                <a:cubicBezTo>
                  <a:pt x="7663320" y="6511907"/>
                  <a:pt x="2573030" y="6402774"/>
                  <a:pt x="1080368" y="6482080"/>
                </a:cubicBezTo>
                <a:cubicBezTo>
                  <a:pt x="506197" y="6479537"/>
                  <a:pt x="-75211" y="6013255"/>
                  <a:pt x="0" y="5401712"/>
                </a:cubicBezTo>
                <a:cubicBezTo>
                  <a:pt x="50037" y="3713327"/>
                  <a:pt x="770" y="2022009"/>
                  <a:pt x="0" y="1080368"/>
                </a:cubicBezTo>
                <a:close/>
              </a:path>
              <a:path w="11663680" h="6482080" extrusionOk="0">
                <a:moveTo>
                  <a:pt x="0" y="1080368"/>
                </a:moveTo>
                <a:cubicBezTo>
                  <a:pt x="83579" y="506479"/>
                  <a:pt x="510820" y="56510"/>
                  <a:pt x="1080368" y="0"/>
                </a:cubicBezTo>
                <a:cubicBezTo>
                  <a:pt x="3551770" y="123000"/>
                  <a:pt x="9554757" y="-96860"/>
                  <a:pt x="10583312" y="0"/>
                </a:cubicBezTo>
                <a:cubicBezTo>
                  <a:pt x="11138457" y="-31648"/>
                  <a:pt x="11704597" y="401207"/>
                  <a:pt x="11663680" y="1080368"/>
                </a:cubicBezTo>
                <a:cubicBezTo>
                  <a:pt x="11666853" y="2211230"/>
                  <a:pt x="11757947" y="3601009"/>
                  <a:pt x="11663680" y="5401712"/>
                </a:cubicBezTo>
                <a:cubicBezTo>
                  <a:pt x="11643796" y="6005587"/>
                  <a:pt x="11149491" y="6477090"/>
                  <a:pt x="10583312" y="6482080"/>
                </a:cubicBezTo>
                <a:cubicBezTo>
                  <a:pt x="8216843" y="6321373"/>
                  <a:pt x="4936536" y="6521747"/>
                  <a:pt x="1080368" y="6482080"/>
                </a:cubicBezTo>
                <a:cubicBezTo>
                  <a:pt x="417728" y="6468756"/>
                  <a:pt x="-27788" y="5985794"/>
                  <a:pt x="0" y="5401712"/>
                </a:cubicBezTo>
                <a:cubicBezTo>
                  <a:pt x="32216" y="3514635"/>
                  <a:pt x="57206" y="1849469"/>
                  <a:pt x="0" y="1080368"/>
                </a:cubicBezTo>
                <a:close/>
              </a:path>
            </a:pathLst>
          </a:custGeom>
          <a:solidFill>
            <a:schemeClr val="lt1"/>
          </a:solidFill>
          <a:ln w="57150" cap="flat" cmpd="sng">
            <a:solidFill>
              <a:srgbClr val="00B05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32" name="Google Shape;632;p69"/>
          <p:cNvSpPr/>
          <p:nvPr/>
        </p:nvSpPr>
        <p:spPr>
          <a:xfrm>
            <a:off x="1197610" y="1822797"/>
            <a:ext cx="2628900" cy="779318"/>
          </a:xfrm>
          <a:prstGeom prst="roundRect">
            <a:avLst>
              <a:gd name="adj" fmla="val 34000"/>
            </a:avLst>
          </a:prstGeom>
          <a:solidFill>
            <a:srgbClr val="FFFF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400" b="1">
                <a:solidFill>
                  <a:srgbClr val="000000"/>
                </a:solidFill>
                <a:latin typeface="Calibri"/>
                <a:ea typeface="Calibri"/>
                <a:cs typeface="Calibri"/>
                <a:sym typeface="Calibri"/>
              </a:rPr>
              <a:t>37428 : 3</a:t>
            </a:r>
            <a:endParaRPr/>
          </a:p>
        </p:txBody>
      </p:sp>
      <p:sp>
        <p:nvSpPr>
          <p:cNvPr id="633" name="Google Shape;633;p69"/>
          <p:cNvSpPr/>
          <p:nvPr/>
        </p:nvSpPr>
        <p:spPr>
          <a:xfrm>
            <a:off x="8365490" y="1822797"/>
            <a:ext cx="2628900" cy="779318"/>
          </a:xfrm>
          <a:prstGeom prst="roundRect">
            <a:avLst>
              <a:gd name="adj" fmla="val 34000"/>
            </a:avLst>
          </a:prstGeom>
          <a:solidFill>
            <a:srgbClr val="FFFF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400" b="1">
                <a:solidFill>
                  <a:srgbClr val="000000"/>
                </a:solidFill>
                <a:latin typeface="Calibri"/>
                <a:ea typeface="Calibri"/>
                <a:cs typeface="Calibri"/>
                <a:sym typeface="Calibri"/>
              </a:rPr>
              <a:t>90145 : 8</a:t>
            </a:r>
            <a:endParaRPr/>
          </a:p>
        </p:txBody>
      </p:sp>
      <p:pic>
        <p:nvPicPr>
          <p:cNvPr id="634" name="Google Shape;634;p69"/>
          <p:cNvPicPr preferRelativeResize="0"/>
          <p:nvPr/>
        </p:nvPicPr>
        <p:blipFill rotWithShape="1">
          <a:blip r:embed="rId4">
            <a:alphaModFix/>
          </a:blip>
          <a:srcRect/>
          <a:stretch/>
        </p:blipFill>
        <p:spPr>
          <a:xfrm>
            <a:off x="4408170" y="2858788"/>
            <a:ext cx="3436617" cy="3471685"/>
          </a:xfrm>
          <a:prstGeom prst="rect">
            <a:avLst/>
          </a:prstGeom>
          <a:noFill/>
          <a:ln>
            <a:noFill/>
          </a:ln>
        </p:spPr>
      </p:pic>
      <p:sp>
        <p:nvSpPr>
          <p:cNvPr id="635" name="Google Shape;635;p69"/>
          <p:cNvSpPr txBox="1"/>
          <p:nvPr/>
        </p:nvSpPr>
        <p:spPr>
          <a:xfrm>
            <a:off x="3522519" y="915441"/>
            <a:ext cx="5146963" cy="6155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400" b="1">
                <a:solidFill>
                  <a:srgbClr val="FF0000"/>
                </a:solidFill>
                <a:latin typeface="Calibri"/>
                <a:ea typeface="Calibri"/>
                <a:cs typeface="Calibri"/>
                <a:sym typeface="Calibri"/>
              </a:rPr>
              <a:t>THỰC HIỆN PHÉP TÍNH SAU</a:t>
            </a:r>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32"/>
                                        </p:tgtEl>
                                        <p:attrNameLst>
                                          <p:attrName>style.visibility</p:attrName>
                                        </p:attrNameLst>
                                      </p:cBhvr>
                                      <p:to>
                                        <p:strVal val="visible"/>
                                      </p:to>
                                    </p:set>
                                    <p:anim calcmode="lin" valueType="num">
                                      <p:cBhvr additive="base">
                                        <p:cTn id="7" dur="500"/>
                                        <p:tgtEl>
                                          <p:spTgt spid="632"/>
                                        </p:tgtEl>
                                        <p:attrNameLst>
                                          <p:attrName>ppt_w</p:attrName>
                                        </p:attrNameLst>
                                      </p:cBhvr>
                                      <p:tavLst>
                                        <p:tav tm="0">
                                          <p:val>
                                            <p:strVal val="0"/>
                                          </p:val>
                                        </p:tav>
                                        <p:tav tm="100000">
                                          <p:val>
                                            <p:strVal val="#ppt_w"/>
                                          </p:val>
                                        </p:tav>
                                      </p:tavLst>
                                    </p:anim>
                                    <p:anim calcmode="lin" valueType="num">
                                      <p:cBhvr additive="base">
                                        <p:cTn id="8" dur="500"/>
                                        <p:tgtEl>
                                          <p:spTgt spid="632"/>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633"/>
                                        </p:tgtEl>
                                        <p:attrNameLst>
                                          <p:attrName>style.visibility</p:attrName>
                                        </p:attrNameLst>
                                      </p:cBhvr>
                                      <p:to>
                                        <p:strVal val="visible"/>
                                      </p:to>
                                    </p:set>
                                    <p:anim calcmode="lin" valueType="num">
                                      <p:cBhvr additive="base">
                                        <p:cTn id="12" dur="500"/>
                                        <p:tgtEl>
                                          <p:spTgt spid="633"/>
                                        </p:tgtEl>
                                        <p:attrNameLst>
                                          <p:attrName>ppt_w</p:attrName>
                                        </p:attrNameLst>
                                      </p:cBhvr>
                                      <p:tavLst>
                                        <p:tav tm="0">
                                          <p:val>
                                            <p:strVal val="0"/>
                                          </p:val>
                                        </p:tav>
                                        <p:tav tm="100000">
                                          <p:val>
                                            <p:strVal val="#ppt_w"/>
                                          </p:val>
                                        </p:tav>
                                      </p:tavLst>
                                    </p:anim>
                                    <p:anim calcmode="lin" valueType="num">
                                      <p:cBhvr additive="base">
                                        <p:cTn id="13" dur="500"/>
                                        <p:tgtEl>
                                          <p:spTgt spid="63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pic>
        <p:nvPicPr>
          <p:cNvPr id="640" name="Google Shape;640;p70"/>
          <p:cNvPicPr preferRelativeResize="0"/>
          <p:nvPr/>
        </p:nvPicPr>
        <p:blipFill rotWithShape="1">
          <a:blip r:embed="rId3">
            <a:alphaModFix/>
          </a:blip>
          <a:srcRect r="627"/>
          <a:stretch/>
        </p:blipFill>
        <p:spPr>
          <a:xfrm>
            <a:off x="0" y="0"/>
            <a:ext cx="12192000" cy="6858000"/>
          </a:xfrm>
          <a:prstGeom prst="rect">
            <a:avLst/>
          </a:prstGeom>
          <a:noFill/>
          <a:ln>
            <a:noFill/>
          </a:ln>
        </p:spPr>
      </p:pic>
      <p:sp>
        <p:nvSpPr>
          <p:cNvPr id="641" name="Google Shape;641;p70"/>
          <p:cNvSpPr/>
          <p:nvPr/>
        </p:nvSpPr>
        <p:spPr>
          <a:xfrm>
            <a:off x="294640" y="203200"/>
            <a:ext cx="11663680" cy="6482080"/>
          </a:xfrm>
          <a:custGeom>
            <a:avLst/>
            <a:gdLst/>
            <a:ahLst/>
            <a:cxnLst/>
            <a:rect l="l" t="t" r="r" b="b"/>
            <a:pathLst>
              <a:path w="11663680" h="6482080" fill="none" extrusionOk="0">
                <a:moveTo>
                  <a:pt x="0" y="1080368"/>
                </a:moveTo>
                <a:cubicBezTo>
                  <a:pt x="3664" y="582887"/>
                  <a:pt x="519517" y="60117"/>
                  <a:pt x="1080368" y="0"/>
                </a:cubicBezTo>
                <a:cubicBezTo>
                  <a:pt x="3072384" y="72427"/>
                  <a:pt x="6342519" y="61419"/>
                  <a:pt x="10583312" y="0"/>
                </a:cubicBezTo>
                <a:cubicBezTo>
                  <a:pt x="11165347" y="-100749"/>
                  <a:pt x="11626089" y="472327"/>
                  <a:pt x="11663680" y="1080368"/>
                </a:cubicBezTo>
                <a:cubicBezTo>
                  <a:pt x="11764556" y="2400858"/>
                  <a:pt x="11556367" y="4363085"/>
                  <a:pt x="11663680" y="5401712"/>
                </a:cubicBezTo>
                <a:cubicBezTo>
                  <a:pt x="11669956" y="5966528"/>
                  <a:pt x="11139458" y="6436651"/>
                  <a:pt x="10583312" y="6482080"/>
                </a:cubicBezTo>
                <a:cubicBezTo>
                  <a:pt x="7663320" y="6511907"/>
                  <a:pt x="2573030" y="6402774"/>
                  <a:pt x="1080368" y="6482080"/>
                </a:cubicBezTo>
                <a:cubicBezTo>
                  <a:pt x="506197" y="6479537"/>
                  <a:pt x="-75211" y="6013255"/>
                  <a:pt x="0" y="5401712"/>
                </a:cubicBezTo>
                <a:cubicBezTo>
                  <a:pt x="50037" y="3713327"/>
                  <a:pt x="770" y="2022009"/>
                  <a:pt x="0" y="1080368"/>
                </a:cubicBezTo>
                <a:close/>
              </a:path>
              <a:path w="11663680" h="6482080" extrusionOk="0">
                <a:moveTo>
                  <a:pt x="0" y="1080368"/>
                </a:moveTo>
                <a:cubicBezTo>
                  <a:pt x="83579" y="506479"/>
                  <a:pt x="510820" y="56510"/>
                  <a:pt x="1080368" y="0"/>
                </a:cubicBezTo>
                <a:cubicBezTo>
                  <a:pt x="3551770" y="123000"/>
                  <a:pt x="9554757" y="-96860"/>
                  <a:pt x="10583312" y="0"/>
                </a:cubicBezTo>
                <a:cubicBezTo>
                  <a:pt x="11138457" y="-31648"/>
                  <a:pt x="11704597" y="401207"/>
                  <a:pt x="11663680" y="1080368"/>
                </a:cubicBezTo>
                <a:cubicBezTo>
                  <a:pt x="11666853" y="2211230"/>
                  <a:pt x="11757947" y="3601009"/>
                  <a:pt x="11663680" y="5401712"/>
                </a:cubicBezTo>
                <a:cubicBezTo>
                  <a:pt x="11643796" y="6005587"/>
                  <a:pt x="11149491" y="6477090"/>
                  <a:pt x="10583312" y="6482080"/>
                </a:cubicBezTo>
                <a:cubicBezTo>
                  <a:pt x="8216843" y="6321373"/>
                  <a:pt x="4936536" y="6521747"/>
                  <a:pt x="1080368" y="6482080"/>
                </a:cubicBezTo>
                <a:cubicBezTo>
                  <a:pt x="417728" y="6468756"/>
                  <a:pt x="-27788" y="5985794"/>
                  <a:pt x="0" y="5401712"/>
                </a:cubicBezTo>
                <a:cubicBezTo>
                  <a:pt x="32216" y="3514635"/>
                  <a:pt x="57206" y="1849469"/>
                  <a:pt x="0" y="1080368"/>
                </a:cubicBezTo>
                <a:close/>
              </a:path>
            </a:pathLst>
          </a:custGeom>
          <a:solidFill>
            <a:schemeClr val="lt1"/>
          </a:solidFill>
          <a:ln w="57150" cap="flat" cmpd="sng">
            <a:solidFill>
              <a:srgbClr val="00B05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42" name="Google Shape;642;p70"/>
          <p:cNvSpPr/>
          <p:nvPr/>
        </p:nvSpPr>
        <p:spPr>
          <a:xfrm>
            <a:off x="1945755" y="1221616"/>
            <a:ext cx="2628900" cy="779318"/>
          </a:xfrm>
          <a:prstGeom prst="roundRect">
            <a:avLst>
              <a:gd name="adj" fmla="val 34000"/>
            </a:avLst>
          </a:prstGeom>
          <a:solidFill>
            <a:srgbClr val="FFFF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400" b="1">
                <a:solidFill>
                  <a:srgbClr val="000000"/>
                </a:solidFill>
                <a:latin typeface="Calibri"/>
                <a:ea typeface="Calibri"/>
                <a:cs typeface="Calibri"/>
                <a:sym typeface="Calibri"/>
              </a:rPr>
              <a:t>37428 : 3</a:t>
            </a:r>
            <a:endParaRPr/>
          </a:p>
        </p:txBody>
      </p:sp>
      <p:pic>
        <p:nvPicPr>
          <p:cNvPr id="643" name="Google Shape;643;p70"/>
          <p:cNvPicPr preferRelativeResize="0"/>
          <p:nvPr/>
        </p:nvPicPr>
        <p:blipFill rotWithShape="1">
          <a:blip r:embed="rId4">
            <a:alphaModFix/>
          </a:blip>
          <a:srcRect/>
          <a:stretch/>
        </p:blipFill>
        <p:spPr>
          <a:xfrm flipH="1">
            <a:off x="7265671" y="2879569"/>
            <a:ext cx="3436617" cy="3471685"/>
          </a:xfrm>
          <a:prstGeom prst="rect">
            <a:avLst/>
          </a:prstGeom>
          <a:noFill/>
          <a:ln>
            <a:noFill/>
          </a:ln>
        </p:spPr>
      </p:pic>
      <p:sp>
        <p:nvSpPr>
          <p:cNvPr id="644" name="Google Shape;644;p70"/>
          <p:cNvSpPr txBox="1"/>
          <p:nvPr/>
        </p:nvSpPr>
        <p:spPr>
          <a:xfrm>
            <a:off x="4000501" y="506746"/>
            <a:ext cx="5146963" cy="6155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400" b="1">
                <a:solidFill>
                  <a:srgbClr val="FF0000"/>
                </a:solidFill>
                <a:latin typeface="Calibri"/>
                <a:ea typeface="Calibri"/>
                <a:cs typeface="Calibri"/>
                <a:sym typeface="Calibri"/>
              </a:rPr>
              <a:t>THỰC HIỆN PHÉP TÍNH SAU</a:t>
            </a:r>
            <a:endParaRPr/>
          </a:p>
        </p:txBody>
      </p:sp>
      <p:sp>
        <p:nvSpPr>
          <p:cNvPr id="645" name="Google Shape;645;p70"/>
          <p:cNvSpPr txBox="1"/>
          <p:nvPr/>
        </p:nvSpPr>
        <p:spPr>
          <a:xfrm>
            <a:off x="2873735" y="3339418"/>
            <a:ext cx="519974"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1</a:t>
            </a:r>
            <a:endParaRPr/>
          </a:p>
        </p:txBody>
      </p:sp>
      <p:sp>
        <p:nvSpPr>
          <p:cNvPr id="646" name="Google Shape;646;p70"/>
          <p:cNvSpPr txBox="1"/>
          <p:nvPr/>
        </p:nvSpPr>
        <p:spPr>
          <a:xfrm>
            <a:off x="5121336" y="2797800"/>
            <a:ext cx="377816"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4</a:t>
            </a:r>
            <a:endParaRPr/>
          </a:p>
        </p:txBody>
      </p:sp>
      <p:sp>
        <p:nvSpPr>
          <p:cNvPr id="647" name="Google Shape;647;p70"/>
          <p:cNvSpPr txBox="1"/>
          <p:nvPr/>
        </p:nvSpPr>
        <p:spPr>
          <a:xfrm>
            <a:off x="4852318" y="2791847"/>
            <a:ext cx="355806"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2</a:t>
            </a:r>
            <a:endParaRPr/>
          </a:p>
        </p:txBody>
      </p:sp>
      <p:sp>
        <p:nvSpPr>
          <p:cNvPr id="648" name="Google Shape;648;p70"/>
          <p:cNvSpPr txBox="1"/>
          <p:nvPr/>
        </p:nvSpPr>
        <p:spPr>
          <a:xfrm>
            <a:off x="1945755" y="2237766"/>
            <a:ext cx="2209708"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37428</a:t>
            </a:r>
            <a:endParaRPr/>
          </a:p>
        </p:txBody>
      </p:sp>
      <p:sp>
        <p:nvSpPr>
          <p:cNvPr id="649" name="Google Shape;649;p70"/>
          <p:cNvSpPr txBox="1"/>
          <p:nvPr/>
        </p:nvSpPr>
        <p:spPr>
          <a:xfrm>
            <a:off x="4561290" y="2237766"/>
            <a:ext cx="560046"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3</a:t>
            </a:r>
            <a:endParaRPr/>
          </a:p>
        </p:txBody>
      </p:sp>
      <p:cxnSp>
        <p:nvCxnSpPr>
          <p:cNvPr id="650" name="Google Shape;650;p70"/>
          <p:cNvCxnSpPr/>
          <p:nvPr/>
        </p:nvCxnSpPr>
        <p:spPr>
          <a:xfrm>
            <a:off x="4503890" y="2827150"/>
            <a:ext cx="1491665" cy="0"/>
          </a:xfrm>
          <a:prstGeom prst="straightConnector1">
            <a:avLst/>
          </a:prstGeom>
          <a:noFill/>
          <a:ln w="38100" cap="flat" cmpd="sng">
            <a:solidFill>
              <a:schemeClr val="dk1"/>
            </a:solidFill>
            <a:prstDash val="solid"/>
            <a:miter lim="800000"/>
            <a:headEnd type="none" w="sm" len="sm"/>
            <a:tailEnd type="none" w="sm" len="sm"/>
          </a:ln>
        </p:spPr>
      </p:cxnSp>
      <p:cxnSp>
        <p:nvCxnSpPr>
          <p:cNvPr id="651" name="Google Shape;651;p70"/>
          <p:cNvCxnSpPr/>
          <p:nvPr/>
        </p:nvCxnSpPr>
        <p:spPr>
          <a:xfrm rot="10800000">
            <a:off x="4503890" y="2341895"/>
            <a:ext cx="0" cy="2513253"/>
          </a:xfrm>
          <a:prstGeom prst="straightConnector1">
            <a:avLst/>
          </a:prstGeom>
          <a:noFill/>
          <a:ln w="38100" cap="flat" cmpd="sng">
            <a:solidFill>
              <a:schemeClr val="dk1"/>
            </a:solidFill>
            <a:prstDash val="solid"/>
            <a:miter lim="800000"/>
            <a:headEnd type="none" w="sm" len="sm"/>
            <a:tailEnd type="none" w="sm" len="sm"/>
          </a:ln>
        </p:spPr>
      </p:cxnSp>
      <p:sp>
        <p:nvSpPr>
          <p:cNvPr id="652" name="Google Shape;652;p70"/>
          <p:cNvSpPr txBox="1"/>
          <p:nvPr/>
        </p:nvSpPr>
        <p:spPr>
          <a:xfrm>
            <a:off x="4528014" y="2794933"/>
            <a:ext cx="367471"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1</a:t>
            </a:r>
            <a:endParaRPr/>
          </a:p>
        </p:txBody>
      </p:sp>
      <p:sp>
        <p:nvSpPr>
          <p:cNvPr id="653" name="Google Shape;653;p70"/>
          <p:cNvSpPr txBox="1"/>
          <p:nvPr/>
        </p:nvSpPr>
        <p:spPr>
          <a:xfrm>
            <a:off x="2737802" y="2816966"/>
            <a:ext cx="395920"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0</a:t>
            </a:r>
            <a:endParaRPr/>
          </a:p>
        </p:txBody>
      </p:sp>
      <p:sp>
        <p:nvSpPr>
          <p:cNvPr id="654" name="Google Shape;654;p70"/>
          <p:cNvSpPr txBox="1"/>
          <p:nvPr/>
        </p:nvSpPr>
        <p:spPr>
          <a:xfrm>
            <a:off x="3304629" y="3887173"/>
            <a:ext cx="342910"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2</a:t>
            </a:r>
            <a:endParaRPr/>
          </a:p>
        </p:txBody>
      </p:sp>
      <p:sp>
        <p:nvSpPr>
          <p:cNvPr id="655" name="Google Shape;655;p70"/>
          <p:cNvSpPr txBox="1"/>
          <p:nvPr/>
        </p:nvSpPr>
        <p:spPr>
          <a:xfrm>
            <a:off x="3008128" y="2827150"/>
            <a:ext cx="395920"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7</a:t>
            </a:r>
            <a:endParaRPr/>
          </a:p>
        </p:txBody>
      </p:sp>
      <p:sp>
        <p:nvSpPr>
          <p:cNvPr id="656" name="Google Shape;656;p70"/>
          <p:cNvSpPr txBox="1"/>
          <p:nvPr/>
        </p:nvSpPr>
        <p:spPr>
          <a:xfrm>
            <a:off x="3304629" y="3283864"/>
            <a:ext cx="515707"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Calibri"/>
                <a:ea typeface="Calibri"/>
                <a:cs typeface="Calibri"/>
                <a:sym typeface="Calibri"/>
              </a:rPr>
              <a:t>4</a:t>
            </a:r>
            <a:endParaRPr sz="4000">
              <a:solidFill>
                <a:schemeClr val="dk1"/>
              </a:solidFill>
              <a:latin typeface="Calibri"/>
              <a:ea typeface="Calibri"/>
              <a:cs typeface="Calibri"/>
              <a:sym typeface="Calibri"/>
            </a:endParaRPr>
          </a:p>
        </p:txBody>
      </p:sp>
      <p:sp>
        <p:nvSpPr>
          <p:cNvPr id="657" name="Google Shape;657;p70"/>
          <p:cNvSpPr txBox="1"/>
          <p:nvPr/>
        </p:nvSpPr>
        <p:spPr>
          <a:xfrm>
            <a:off x="3566749" y="3841006"/>
            <a:ext cx="515707"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Calibri"/>
                <a:ea typeface="Calibri"/>
                <a:cs typeface="Calibri"/>
                <a:sym typeface="Calibri"/>
              </a:rPr>
              <a:t>2</a:t>
            </a:r>
            <a:endParaRPr sz="4000">
              <a:solidFill>
                <a:schemeClr val="dk1"/>
              </a:solidFill>
              <a:latin typeface="Calibri"/>
              <a:ea typeface="Calibri"/>
              <a:cs typeface="Calibri"/>
              <a:sym typeface="Calibri"/>
            </a:endParaRPr>
          </a:p>
        </p:txBody>
      </p:sp>
      <p:sp>
        <p:nvSpPr>
          <p:cNvPr id="658" name="Google Shape;658;p70"/>
          <p:cNvSpPr txBox="1"/>
          <p:nvPr/>
        </p:nvSpPr>
        <p:spPr>
          <a:xfrm>
            <a:off x="5367969" y="2800982"/>
            <a:ext cx="377816"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7</a:t>
            </a:r>
            <a:endParaRPr/>
          </a:p>
        </p:txBody>
      </p:sp>
      <p:sp>
        <p:nvSpPr>
          <p:cNvPr id="659" name="Google Shape;659;p70"/>
          <p:cNvSpPr txBox="1"/>
          <p:nvPr/>
        </p:nvSpPr>
        <p:spPr>
          <a:xfrm>
            <a:off x="3393709" y="4441070"/>
            <a:ext cx="519974"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1</a:t>
            </a:r>
            <a:endParaRPr/>
          </a:p>
        </p:txBody>
      </p:sp>
      <p:sp>
        <p:nvSpPr>
          <p:cNvPr id="660" name="Google Shape;660;p70"/>
          <p:cNvSpPr/>
          <p:nvPr/>
        </p:nvSpPr>
        <p:spPr>
          <a:xfrm>
            <a:off x="2470199" y="5609904"/>
            <a:ext cx="4169591" cy="769441"/>
          </a:xfrm>
          <a:custGeom>
            <a:avLst/>
            <a:gdLst/>
            <a:ahLst/>
            <a:cxnLst/>
            <a:rect l="l" t="t" r="r" b="b"/>
            <a:pathLst>
              <a:path w="4169591" h="769441" fill="none" extrusionOk="0">
                <a:moveTo>
                  <a:pt x="0" y="248291"/>
                </a:moveTo>
                <a:cubicBezTo>
                  <a:pt x="131" y="114698"/>
                  <a:pt x="119510" y="14007"/>
                  <a:pt x="248291" y="0"/>
                </a:cubicBezTo>
                <a:cubicBezTo>
                  <a:pt x="1926418" y="72427"/>
                  <a:pt x="2158853" y="61419"/>
                  <a:pt x="3921300" y="0"/>
                </a:cubicBezTo>
                <a:cubicBezTo>
                  <a:pt x="4056244" y="-15028"/>
                  <a:pt x="4155961" y="107041"/>
                  <a:pt x="4169591" y="248291"/>
                </a:cubicBezTo>
                <a:cubicBezTo>
                  <a:pt x="4173607" y="293231"/>
                  <a:pt x="4177679" y="454599"/>
                  <a:pt x="4169591" y="521150"/>
                </a:cubicBezTo>
                <a:cubicBezTo>
                  <a:pt x="4173369" y="639100"/>
                  <a:pt x="4041754" y="750750"/>
                  <a:pt x="3921300" y="769441"/>
                </a:cubicBezTo>
                <a:cubicBezTo>
                  <a:pt x="2125738" y="799268"/>
                  <a:pt x="1482520" y="690135"/>
                  <a:pt x="248291" y="769441"/>
                </a:cubicBezTo>
                <a:cubicBezTo>
                  <a:pt x="127610" y="767582"/>
                  <a:pt x="-16112" y="661463"/>
                  <a:pt x="0" y="521150"/>
                </a:cubicBezTo>
                <a:cubicBezTo>
                  <a:pt x="-1244" y="457582"/>
                  <a:pt x="-10934" y="295525"/>
                  <a:pt x="0" y="248291"/>
                </a:cubicBezTo>
                <a:close/>
              </a:path>
              <a:path w="4169591" h="769441" extrusionOk="0">
                <a:moveTo>
                  <a:pt x="0" y="248291"/>
                </a:moveTo>
                <a:cubicBezTo>
                  <a:pt x="22261" y="117232"/>
                  <a:pt x="115739" y="9532"/>
                  <a:pt x="248291" y="0"/>
                </a:cubicBezTo>
                <a:cubicBezTo>
                  <a:pt x="1086396" y="123000"/>
                  <a:pt x="2246297" y="-96860"/>
                  <a:pt x="3921300" y="0"/>
                </a:cubicBezTo>
                <a:cubicBezTo>
                  <a:pt x="4055164" y="-2487"/>
                  <a:pt x="4173348" y="103590"/>
                  <a:pt x="4169591" y="248291"/>
                </a:cubicBezTo>
                <a:cubicBezTo>
                  <a:pt x="4191917" y="307855"/>
                  <a:pt x="4166088" y="491773"/>
                  <a:pt x="4169591" y="521150"/>
                </a:cubicBezTo>
                <a:cubicBezTo>
                  <a:pt x="4148784" y="665815"/>
                  <a:pt x="4037175" y="765963"/>
                  <a:pt x="3921300" y="769441"/>
                </a:cubicBezTo>
                <a:cubicBezTo>
                  <a:pt x="2505645" y="608734"/>
                  <a:pt x="1820893" y="809108"/>
                  <a:pt x="248291" y="769441"/>
                </a:cubicBezTo>
                <a:cubicBezTo>
                  <a:pt x="108538" y="768911"/>
                  <a:pt x="-4687" y="656154"/>
                  <a:pt x="0" y="521150"/>
                </a:cubicBezTo>
                <a:cubicBezTo>
                  <a:pt x="12460" y="483373"/>
                  <a:pt x="4604" y="352495"/>
                  <a:pt x="0" y="248291"/>
                </a:cubicBezTo>
                <a:close/>
              </a:path>
            </a:pathLst>
          </a:custGeom>
          <a:solidFill>
            <a:srgbClr val="CCFFFF"/>
          </a:solidFill>
          <a:ln w="381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dk1"/>
                </a:solidFill>
                <a:latin typeface="Calibri"/>
                <a:ea typeface="Calibri"/>
                <a:cs typeface="Calibri"/>
                <a:sym typeface="Calibri"/>
              </a:rPr>
              <a:t>37428 : 3 = 1476</a:t>
            </a:r>
            <a:endParaRPr/>
          </a:p>
        </p:txBody>
      </p:sp>
      <p:sp>
        <p:nvSpPr>
          <p:cNvPr id="661" name="Google Shape;661;p70"/>
          <p:cNvSpPr txBox="1"/>
          <p:nvPr/>
        </p:nvSpPr>
        <p:spPr>
          <a:xfrm>
            <a:off x="3811119" y="4377516"/>
            <a:ext cx="515707"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Calibri"/>
                <a:ea typeface="Calibri"/>
                <a:cs typeface="Calibri"/>
                <a:sym typeface="Calibri"/>
              </a:rPr>
              <a:t>8</a:t>
            </a:r>
            <a:endParaRPr sz="4000">
              <a:solidFill>
                <a:schemeClr val="dk1"/>
              </a:solidFill>
              <a:latin typeface="Calibri"/>
              <a:ea typeface="Calibri"/>
              <a:cs typeface="Calibri"/>
              <a:sym typeface="Calibri"/>
            </a:endParaRPr>
          </a:p>
        </p:txBody>
      </p:sp>
      <p:sp>
        <p:nvSpPr>
          <p:cNvPr id="662" name="Google Shape;662;p70"/>
          <p:cNvSpPr txBox="1"/>
          <p:nvPr/>
        </p:nvSpPr>
        <p:spPr>
          <a:xfrm>
            <a:off x="3764698" y="4887213"/>
            <a:ext cx="395920"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0</a:t>
            </a:r>
            <a:endParaRPr/>
          </a:p>
        </p:txBody>
      </p:sp>
      <p:sp>
        <p:nvSpPr>
          <p:cNvPr id="663" name="Google Shape;663;p70"/>
          <p:cNvSpPr txBox="1"/>
          <p:nvPr/>
        </p:nvSpPr>
        <p:spPr>
          <a:xfrm>
            <a:off x="5655448" y="2798548"/>
            <a:ext cx="377816"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6</a:t>
            </a:r>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42"/>
                                        </p:tgtEl>
                                        <p:attrNameLst>
                                          <p:attrName>style.visibility</p:attrName>
                                        </p:attrNameLst>
                                      </p:cBhvr>
                                      <p:to>
                                        <p:strVal val="visible"/>
                                      </p:to>
                                    </p:set>
                                    <p:anim calcmode="lin" valueType="num">
                                      <p:cBhvr additive="base">
                                        <p:cTn id="7" dur="500"/>
                                        <p:tgtEl>
                                          <p:spTgt spid="642"/>
                                        </p:tgtEl>
                                        <p:attrNameLst>
                                          <p:attrName>ppt_w</p:attrName>
                                        </p:attrNameLst>
                                      </p:cBhvr>
                                      <p:tavLst>
                                        <p:tav tm="0">
                                          <p:val>
                                            <p:strVal val="0"/>
                                          </p:val>
                                        </p:tav>
                                        <p:tav tm="100000">
                                          <p:val>
                                            <p:strVal val="#ppt_w"/>
                                          </p:val>
                                        </p:tav>
                                      </p:tavLst>
                                    </p:anim>
                                    <p:anim calcmode="lin" valueType="num">
                                      <p:cBhvr additive="base">
                                        <p:cTn id="8" dur="500"/>
                                        <p:tgtEl>
                                          <p:spTgt spid="642"/>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48"/>
                                        </p:tgtEl>
                                        <p:attrNameLst>
                                          <p:attrName>style.visibility</p:attrName>
                                        </p:attrNameLst>
                                      </p:cBhvr>
                                      <p:to>
                                        <p:strVal val="visible"/>
                                      </p:to>
                                    </p:set>
                                    <p:animEffect transition="in" filter="fade">
                                      <p:cBhvr>
                                        <p:cTn id="13" dur="500"/>
                                        <p:tgtEl>
                                          <p:spTgt spid="648"/>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651"/>
                                        </p:tgtEl>
                                        <p:attrNameLst>
                                          <p:attrName>style.visibility</p:attrName>
                                        </p:attrNameLst>
                                      </p:cBhvr>
                                      <p:to>
                                        <p:strVal val="visible"/>
                                      </p:to>
                                    </p:set>
                                    <p:animEffect transition="in" filter="fade">
                                      <p:cBhvr>
                                        <p:cTn id="17" dur="500"/>
                                        <p:tgtEl>
                                          <p:spTgt spid="651"/>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650"/>
                                        </p:tgtEl>
                                        <p:attrNameLst>
                                          <p:attrName>style.visibility</p:attrName>
                                        </p:attrNameLst>
                                      </p:cBhvr>
                                      <p:to>
                                        <p:strVal val="visible"/>
                                      </p:to>
                                    </p:set>
                                    <p:animEffect transition="in" filter="fade">
                                      <p:cBhvr>
                                        <p:cTn id="21" dur="500"/>
                                        <p:tgtEl>
                                          <p:spTgt spid="650"/>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649"/>
                                        </p:tgtEl>
                                        <p:attrNameLst>
                                          <p:attrName>style.visibility</p:attrName>
                                        </p:attrNameLst>
                                      </p:cBhvr>
                                      <p:to>
                                        <p:strVal val="visible"/>
                                      </p:to>
                                    </p:set>
                                    <p:animEffect transition="in" filter="fade">
                                      <p:cBhvr>
                                        <p:cTn id="25" dur="500"/>
                                        <p:tgtEl>
                                          <p:spTgt spid="64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52"/>
                                        </p:tgtEl>
                                        <p:attrNameLst>
                                          <p:attrName>style.visibility</p:attrName>
                                        </p:attrNameLst>
                                      </p:cBhvr>
                                      <p:to>
                                        <p:strVal val="visible"/>
                                      </p:to>
                                    </p:set>
                                    <p:animEffect transition="in" filter="fade">
                                      <p:cBhvr>
                                        <p:cTn id="30" dur="500"/>
                                        <p:tgtEl>
                                          <p:spTgt spid="65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53">
                                            <p:txEl>
                                              <p:pRg st="0" end="0"/>
                                            </p:txEl>
                                          </p:spTgt>
                                        </p:tgtEl>
                                        <p:attrNameLst>
                                          <p:attrName>style.visibility</p:attrName>
                                        </p:attrNameLst>
                                      </p:cBhvr>
                                      <p:to>
                                        <p:strVal val="visible"/>
                                      </p:to>
                                    </p:set>
                                    <p:animEffect transition="in" filter="fade">
                                      <p:cBhvr>
                                        <p:cTn id="35" dur="500"/>
                                        <p:tgtEl>
                                          <p:spTgt spid="65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1" fill="hold" nodeType="clickEffect">
                                  <p:stCondLst>
                                    <p:cond delay="0"/>
                                  </p:stCondLst>
                                  <p:childTnLst>
                                    <p:set>
                                      <p:cBhvr>
                                        <p:cTn id="39" dur="1" fill="hold">
                                          <p:stCondLst>
                                            <p:cond delay="0"/>
                                          </p:stCondLst>
                                        </p:cTn>
                                        <p:tgtEl>
                                          <p:spTgt spid="655"/>
                                        </p:tgtEl>
                                        <p:attrNameLst>
                                          <p:attrName>style.visibility</p:attrName>
                                        </p:attrNameLst>
                                      </p:cBhvr>
                                      <p:to>
                                        <p:strVal val="visible"/>
                                      </p:to>
                                    </p:set>
                                    <p:anim calcmode="lin" valueType="num">
                                      <p:cBhvr additive="base">
                                        <p:cTn id="40" dur="500"/>
                                        <p:tgtEl>
                                          <p:spTgt spid="65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47"/>
                                        </p:tgtEl>
                                        <p:attrNameLst>
                                          <p:attrName>style.visibility</p:attrName>
                                        </p:attrNameLst>
                                      </p:cBhvr>
                                      <p:to>
                                        <p:strVal val="visible"/>
                                      </p:to>
                                    </p:set>
                                    <p:animEffect transition="in" filter="fade">
                                      <p:cBhvr>
                                        <p:cTn id="45" dur="500"/>
                                        <p:tgtEl>
                                          <p:spTgt spid="64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45"/>
                                        </p:tgtEl>
                                        <p:attrNameLst>
                                          <p:attrName>style.visibility</p:attrName>
                                        </p:attrNameLst>
                                      </p:cBhvr>
                                      <p:to>
                                        <p:strVal val="visible"/>
                                      </p:to>
                                    </p:set>
                                    <p:animEffect transition="in" filter="fade">
                                      <p:cBhvr>
                                        <p:cTn id="50" dur="500"/>
                                        <p:tgtEl>
                                          <p:spTgt spid="645"/>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nodeType="clickEffect">
                                  <p:stCondLst>
                                    <p:cond delay="0"/>
                                  </p:stCondLst>
                                  <p:childTnLst>
                                    <p:set>
                                      <p:cBhvr>
                                        <p:cTn id="54" dur="1" fill="hold">
                                          <p:stCondLst>
                                            <p:cond delay="0"/>
                                          </p:stCondLst>
                                        </p:cTn>
                                        <p:tgtEl>
                                          <p:spTgt spid="656"/>
                                        </p:tgtEl>
                                        <p:attrNameLst>
                                          <p:attrName>style.visibility</p:attrName>
                                        </p:attrNameLst>
                                      </p:cBhvr>
                                      <p:to>
                                        <p:strVal val="visible"/>
                                      </p:to>
                                    </p:set>
                                    <p:anim calcmode="lin" valueType="num">
                                      <p:cBhvr additive="base">
                                        <p:cTn id="55" dur="500"/>
                                        <p:tgtEl>
                                          <p:spTgt spid="656"/>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646"/>
                                        </p:tgtEl>
                                        <p:attrNameLst>
                                          <p:attrName>style.visibility</p:attrName>
                                        </p:attrNameLst>
                                      </p:cBhvr>
                                      <p:to>
                                        <p:strVal val="visible"/>
                                      </p:to>
                                    </p:set>
                                    <p:animEffect transition="in" filter="fade">
                                      <p:cBhvr>
                                        <p:cTn id="60" dur="500"/>
                                        <p:tgtEl>
                                          <p:spTgt spid="64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654"/>
                                        </p:tgtEl>
                                        <p:attrNameLst>
                                          <p:attrName>style.visibility</p:attrName>
                                        </p:attrNameLst>
                                      </p:cBhvr>
                                      <p:to>
                                        <p:strVal val="visible"/>
                                      </p:to>
                                    </p:set>
                                    <p:animEffect transition="in" filter="fade">
                                      <p:cBhvr>
                                        <p:cTn id="65" dur="500"/>
                                        <p:tgtEl>
                                          <p:spTgt spid="654"/>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1" fill="hold" nodeType="clickEffect">
                                  <p:stCondLst>
                                    <p:cond delay="0"/>
                                  </p:stCondLst>
                                  <p:childTnLst>
                                    <p:set>
                                      <p:cBhvr>
                                        <p:cTn id="69" dur="1" fill="hold">
                                          <p:stCondLst>
                                            <p:cond delay="0"/>
                                          </p:stCondLst>
                                        </p:cTn>
                                        <p:tgtEl>
                                          <p:spTgt spid="657"/>
                                        </p:tgtEl>
                                        <p:attrNameLst>
                                          <p:attrName>style.visibility</p:attrName>
                                        </p:attrNameLst>
                                      </p:cBhvr>
                                      <p:to>
                                        <p:strVal val="visible"/>
                                      </p:to>
                                    </p:set>
                                    <p:anim calcmode="lin" valueType="num">
                                      <p:cBhvr additive="base">
                                        <p:cTn id="70" dur="500"/>
                                        <p:tgtEl>
                                          <p:spTgt spid="657"/>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658"/>
                                        </p:tgtEl>
                                        <p:attrNameLst>
                                          <p:attrName>style.visibility</p:attrName>
                                        </p:attrNameLst>
                                      </p:cBhvr>
                                      <p:to>
                                        <p:strVal val="visible"/>
                                      </p:to>
                                    </p:set>
                                    <p:animEffect transition="in" filter="fade">
                                      <p:cBhvr>
                                        <p:cTn id="75" dur="500"/>
                                        <p:tgtEl>
                                          <p:spTgt spid="658"/>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659"/>
                                        </p:tgtEl>
                                        <p:attrNameLst>
                                          <p:attrName>style.visibility</p:attrName>
                                        </p:attrNameLst>
                                      </p:cBhvr>
                                      <p:to>
                                        <p:strVal val="visible"/>
                                      </p:to>
                                    </p:set>
                                    <p:animEffect transition="in" filter="fade">
                                      <p:cBhvr>
                                        <p:cTn id="80" dur="500"/>
                                        <p:tgtEl>
                                          <p:spTgt spid="659"/>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1" fill="hold" nodeType="clickEffect">
                                  <p:stCondLst>
                                    <p:cond delay="0"/>
                                  </p:stCondLst>
                                  <p:childTnLst>
                                    <p:set>
                                      <p:cBhvr>
                                        <p:cTn id="84" dur="1" fill="hold">
                                          <p:stCondLst>
                                            <p:cond delay="0"/>
                                          </p:stCondLst>
                                        </p:cTn>
                                        <p:tgtEl>
                                          <p:spTgt spid="661"/>
                                        </p:tgtEl>
                                        <p:attrNameLst>
                                          <p:attrName>style.visibility</p:attrName>
                                        </p:attrNameLst>
                                      </p:cBhvr>
                                      <p:to>
                                        <p:strVal val="visible"/>
                                      </p:to>
                                    </p:set>
                                    <p:anim calcmode="lin" valueType="num">
                                      <p:cBhvr additive="base">
                                        <p:cTn id="85" dur="500"/>
                                        <p:tgtEl>
                                          <p:spTgt spid="661"/>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663"/>
                                        </p:tgtEl>
                                        <p:attrNameLst>
                                          <p:attrName>style.visibility</p:attrName>
                                        </p:attrNameLst>
                                      </p:cBhvr>
                                      <p:to>
                                        <p:strVal val="visible"/>
                                      </p:to>
                                    </p:set>
                                    <p:animEffect transition="in" filter="fade">
                                      <p:cBhvr>
                                        <p:cTn id="90" dur="500"/>
                                        <p:tgtEl>
                                          <p:spTgt spid="663"/>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662">
                                            <p:txEl>
                                              <p:pRg st="0" end="0"/>
                                            </p:txEl>
                                          </p:spTgt>
                                        </p:tgtEl>
                                        <p:attrNameLst>
                                          <p:attrName>style.visibility</p:attrName>
                                        </p:attrNameLst>
                                      </p:cBhvr>
                                      <p:to>
                                        <p:strVal val="visible"/>
                                      </p:to>
                                    </p:set>
                                    <p:animEffect transition="in" filter="fade">
                                      <p:cBhvr>
                                        <p:cTn id="95" dur="500"/>
                                        <p:tgtEl>
                                          <p:spTgt spid="662">
                                            <p:txEl>
                                              <p:pRg st="0" end="0"/>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660"/>
                                        </p:tgtEl>
                                        <p:attrNameLst>
                                          <p:attrName>style.visibility</p:attrName>
                                        </p:attrNameLst>
                                      </p:cBhvr>
                                      <p:to>
                                        <p:strVal val="visible"/>
                                      </p:to>
                                    </p:set>
                                    <p:animEffect transition="in" filter="fade">
                                      <p:cBhvr>
                                        <p:cTn id="100" dur="1000"/>
                                        <p:tgtEl>
                                          <p:spTgt spid="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pic>
        <p:nvPicPr>
          <p:cNvPr id="668" name="Google Shape;668;p71"/>
          <p:cNvPicPr preferRelativeResize="0"/>
          <p:nvPr/>
        </p:nvPicPr>
        <p:blipFill rotWithShape="1">
          <a:blip r:embed="rId3">
            <a:alphaModFix/>
          </a:blip>
          <a:srcRect r="627"/>
          <a:stretch/>
        </p:blipFill>
        <p:spPr>
          <a:xfrm>
            <a:off x="0" y="0"/>
            <a:ext cx="12192000" cy="6858000"/>
          </a:xfrm>
          <a:prstGeom prst="rect">
            <a:avLst/>
          </a:prstGeom>
          <a:noFill/>
          <a:ln>
            <a:noFill/>
          </a:ln>
        </p:spPr>
      </p:pic>
      <p:sp>
        <p:nvSpPr>
          <p:cNvPr id="669" name="Google Shape;669;p71"/>
          <p:cNvSpPr/>
          <p:nvPr/>
        </p:nvSpPr>
        <p:spPr>
          <a:xfrm>
            <a:off x="294640" y="203200"/>
            <a:ext cx="11663680" cy="6482080"/>
          </a:xfrm>
          <a:custGeom>
            <a:avLst/>
            <a:gdLst/>
            <a:ahLst/>
            <a:cxnLst/>
            <a:rect l="l" t="t" r="r" b="b"/>
            <a:pathLst>
              <a:path w="11663680" h="6482080" fill="none" extrusionOk="0">
                <a:moveTo>
                  <a:pt x="0" y="1080368"/>
                </a:moveTo>
                <a:cubicBezTo>
                  <a:pt x="3664" y="582887"/>
                  <a:pt x="519517" y="60117"/>
                  <a:pt x="1080368" y="0"/>
                </a:cubicBezTo>
                <a:cubicBezTo>
                  <a:pt x="3072384" y="72427"/>
                  <a:pt x="6342519" y="61419"/>
                  <a:pt x="10583312" y="0"/>
                </a:cubicBezTo>
                <a:cubicBezTo>
                  <a:pt x="11165347" y="-100749"/>
                  <a:pt x="11626089" y="472327"/>
                  <a:pt x="11663680" y="1080368"/>
                </a:cubicBezTo>
                <a:cubicBezTo>
                  <a:pt x="11764556" y="2400858"/>
                  <a:pt x="11556367" y="4363085"/>
                  <a:pt x="11663680" y="5401712"/>
                </a:cubicBezTo>
                <a:cubicBezTo>
                  <a:pt x="11669956" y="5966528"/>
                  <a:pt x="11139458" y="6436651"/>
                  <a:pt x="10583312" y="6482080"/>
                </a:cubicBezTo>
                <a:cubicBezTo>
                  <a:pt x="7663320" y="6511907"/>
                  <a:pt x="2573030" y="6402774"/>
                  <a:pt x="1080368" y="6482080"/>
                </a:cubicBezTo>
                <a:cubicBezTo>
                  <a:pt x="506197" y="6479537"/>
                  <a:pt x="-75211" y="6013255"/>
                  <a:pt x="0" y="5401712"/>
                </a:cubicBezTo>
                <a:cubicBezTo>
                  <a:pt x="50037" y="3713327"/>
                  <a:pt x="770" y="2022009"/>
                  <a:pt x="0" y="1080368"/>
                </a:cubicBezTo>
                <a:close/>
              </a:path>
              <a:path w="11663680" h="6482080" extrusionOk="0">
                <a:moveTo>
                  <a:pt x="0" y="1080368"/>
                </a:moveTo>
                <a:cubicBezTo>
                  <a:pt x="83579" y="506479"/>
                  <a:pt x="510820" y="56510"/>
                  <a:pt x="1080368" y="0"/>
                </a:cubicBezTo>
                <a:cubicBezTo>
                  <a:pt x="3551770" y="123000"/>
                  <a:pt x="9554757" y="-96860"/>
                  <a:pt x="10583312" y="0"/>
                </a:cubicBezTo>
                <a:cubicBezTo>
                  <a:pt x="11138457" y="-31648"/>
                  <a:pt x="11704597" y="401207"/>
                  <a:pt x="11663680" y="1080368"/>
                </a:cubicBezTo>
                <a:cubicBezTo>
                  <a:pt x="11666853" y="2211230"/>
                  <a:pt x="11757947" y="3601009"/>
                  <a:pt x="11663680" y="5401712"/>
                </a:cubicBezTo>
                <a:cubicBezTo>
                  <a:pt x="11643796" y="6005587"/>
                  <a:pt x="11149491" y="6477090"/>
                  <a:pt x="10583312" y="6482080"/>
                </a:cubicBezTo>
                <a:cubicBezTo>
                  <a:pt x="8216843" y="6321373"/>
                  <a:pt x="4936536" y="6521747"/>
                  <a:pt x="1080368" y="6482080"/>
                </a:cubicBezTo>
                <a:cubicBezTo>
                  <a:pt x="417728" y="6468756"/>
                  <a:pt x="-27788" y="5985794"/>
                  <a:pt x="0" y="5401712"/>
                </a:cubicBezTo>
                <a:cubicBezTo>
                  <a:pt x="32216" y="3514635"/>
                  <a:pt x="57206" y="1849469"/>
                  <a:pt x="0" y="1080368"/>
                </a:cubicBezTo>
                <a:close/>
              </a:path>
            </a:pathLst>
          </a:custGeom>
          <a:solidFill>
            <a:schemeClr val="lt1"/>
          </a:solidFill>
          <a:ln w="57150" cap="flat" cmpd="sng">
            <a:solidFill>
              <a:srgbClr val="00B05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70" name="Google Shape;670;p71"/>
          <p:cNvSpPr/>
          <p:nvPr/>
        </p:nvSpPr>
        <p:spPr>
          <a:xfrm>
            <a:off x="6526299" y="1207133"/>
            <a:ext cx="2628900" cy="779318"/>
          </a:xfrm>
          <a:prstGeom prst="roundRect">
            <a:avLst>
              <a:gd name="adj" fmla="val 34000"/>
            </a:avLst>
          </a:prstGeom>
          <a:solidFill>
            <a:srgbClr val="FFFF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400" b="1">
                <a:solidFill>
                  <a:srgbClr val="000000"/>
                </a:solidFill>
                <a:latin typeface="Calibri"/>
                <a:ea typeface="Calibri"/>
                <a:cs typeface="Calibri"/>
                <a:sym typeface="Calibri"/>
              </a:rPr>
              <a:t>90145 : 8</a:t>
            </a:r>
            <a:endParaRPr/>
          </a:p>
        </p:txBody>
      </p:sp>
      <p:pic>
        <p:nvPicPr>
          <p:cNvPr id="671" name="Google Shape;671;p71"/>
          <p:cNvPicPr preferRelativeResize="0"/>
          <p:nvPr/>
        </p:nvPicPr>
        <p:blipFill rotWithShape="1">
          <a:blip r:embed="rId4">
            <a:alphaModFix/>
          </a:blip>
          <a:srcRect/>
          <a:stretch/>
        </p:blipFill>
        <p:spPr>
          <a:xfrm>
            <a:off x="864870" y="2786052"/>
            <a:ext cx="3436617" cy="3471685"/>
          </a:xfrm>
          <a:prstGeom prst="rect">
            <a:avLst/>
          </a:prstGeom>
          <a:noFill/>
          <a:ln>
            <a:noFill/>
          </a:ln>
        </p:spPr>
      </p:pic>
      <p:sp>
        <p:nvSpPr>
          <p:cNvPr id="672" name="Google Shape;672;p71"/>
          <p:cNvSpPr txBox="1"/>
          <p:nvPr/>
        </p:nvSpPr>
        <p:spPr>
          <a:xfrm>
            <a:off x="3552998" y="571297"/>
            <a:ext cx="5146963" cy="6155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400" b="1">
                <a:solidFill>
                  <a:srgbClr val="FF0000"/>
                </a:solidFill>
                <a:latin typeface="Calibri"/>
                <a:ea typeface="Calibri"/>
                <a:cs typeface="Calibri"/>
                <a:sym typeface="Calibri"/>
              </a:rPr>
              <a:t>THỰC HIỆN PHÉP TÍNH SAU</a:t>
            </a:r>
            <a:endParaRPr/>
          </a:p>
        </p:txBody>
      </p:sp>
      <p:sp>
        <p:nvSpPr>
          <p:cNvPr id="673" name="Google Shape;673;p71"/>
          <p:cNvSpPr txBox="1"/>
          <p:nvPr/>
        </p:nvSpPr>
        <p:spPr>
          <a:xfrm>
            <a:off x="6271562" y="3129026"/>
            <a:ext cx="519974"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2</a:t>
            </a:r>
            <a:endParaRPr/>
          </a:p>
        </p:txBody>
      </p:sp>
      <p:sp>
        <p:nvSpPr>
          <p:cNvPr id="674" name="Google Shape;674;p71"/>
          <p:cNvSpPr txBox="1"/>
          <p:nvPr/>
        </p:nvSpPr>
        <p:spPr>
          <a:xfrm>
            <a:off x="8519163" y="2587408"/>
            <a:ext cx="377816"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2</a:t>
            </a:r>
            <a:endParaRPr/>
          </a:p>
        </p:txBody>
      </p:sp>
      <p:sp>
        <p:nvSpPr>
          <p:cNvPr id="675" name="Google Shape;675;p71"/>
          <p:cNvSpPr txBox="1"/>
          <p:nvPr/>
        </p:nvSpPr>
        <p:spPr>
          <a:xfrm>
            <a:off x="8250145" y="2581455"/>
            <a:ext cx="355806"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1</a:t>
            </a:r>
            <a:endParaRPr/>
          </a:p>
        </p:txBody>
      </p:sp>
      <p:sp>
        <p:nvSpPr>
          <p:cNvPr id="676" name="Google Shape;676;p71"/>
          <p:cNvSpPr txBox="1"/>
          <p:nvPr/>
        </p:nvSpPr>
        <p:spPr>
          <a:xfrm>
            <a:off x="5343582" y="2027374"/>
            <a:ext cx="2209708"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90145</a:t>
            </a:r>
            <a:endParaRPr/>
          </a:p>
        </p:txBody>
      </p:sp>
      <p:sp>
        <p:nvSpPr>
          <p:cNvPr id="677" name="Google Shape;677;p71"/>
          <p:cNvSpPr txBox="1"/>
          <p:nvPr/>
        </p:nvSpPr>
        <p:spPr>
          <a:xfrm>
            <a:off x="7959117" y="2027374"/>
            <a:ext cx="560046"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8</a:t>
            </a:r>
            <a:endParaRPr/>
          </a:p>
        </p:txBody>
      </p:sp>
      <p:cxnSp>
        <p:nvCxnSpPr>
          <p:cNvPr id="678" name="Google Shape;678;p71"/>
          <p:cNvCxnSpPr/>
          <p:nvPr/>
        </p:nvCxnSpPr>
        <p:spPr>
          <a:xfrm>
            <a:off x="7901717" y="2616758"/>
            <a:ext cx="1491665" cy="0"/>
          </a:xfrm>
          <a:prstGeom prst="straightConnector1">
            <a:avLst/>
          </a:prstGeom>
          <a:noFill/>
          <a:ln w="38100" cap="flat" cmpd="sng">
            <a:solidFill>
              <a:schemeClr val="dk1"/>
            </a:solidFill>
            <a:prstDash val="solid"/>
            <a:miter lim="800000"/>
            <a:headEnd type="none" w="sm" len="sm"/>
            <a:tailEnd type="none" w="sm" len="sm"/>
          </a:ln>
        </p:spPr>
      </p:cxnSp>
      <p:cxnSp>
        <p:nvCxnSpPr>
          <p:cNvPr id="679" name="Google Shape;679;p71"/>
          <p:cNvCxnSpPr/>
          <p:nvPr/>
        </p:nvCxnSpPr>
        <p:spPr>
          <a:xfrm rot="10800000">
            <a:off x="7901717" y="2131503"/>
            <a:ext cx="0" cy="2513253"/>
          </a:xfrm>
          <a:prstGeom prst="straightConnector1">
            <a:avLst/>
          </a:prstGeom>
          <a:noFill/>
          <a:ln w="38100" cap="flat" cmpd="sng">
            <a:solidFill>
              <a:schemeClr val="dk1"/>
            </a:solidFill>
            <a:prstDash val="solid"/>
            <a:miter lim="800000"/>
            <a:headEnd type="none" w="sm" len="sm"/>
            <a:tailEnd type="none" w="sm" len="sm"/>
          </a:ln>
        </p:spPr>
      </p:cxnSp>
      <p:sp>
        <p:nvSpPr>
          <p:cNvPr id="680" name="Google Shape;680;p71"/>
          <p:cNvSpPr txBox="1"/>
          <p:nvPr/>
        </p:nvSpPr>
        <p:spPr>
          <a:xfrm>
            <a:off x="7925841" y="2584541"/>
            <a:ext cx="367471"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1</a:t>
            </a:r>
            <a:endParaRPr/>
          </a:p>
        </p:txBody>
      </p:sp>
      <p:sp>
        <p:nvSpPr>
          <p:cNvPr id="681" name="Google Shape;681;p71"/>
          <p:cNvSpPr txBox="1"/>
          <p:nvPr/>
        </p:nvSpPr>
        <p:spPr>
          <a:xfrm>
            <a:off x="6135629" y="2606574"/>
            <a:ext cx="395920"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1</a:t>
            </a:r>
            <a:endParaRPr/>
          </a:p>
        </p:txBody>
      </p:sp>
      <p:sp>
        <p:nvSpPr>
          <p:cNvPr id="682" name="Google Shape;682;p71"/>
          <p:cNvSpPr txBox="1"/>
          <p:nvPr/>
        </p:nvSpPr>
        <p:spPr>
          <a:xfrm>
            <a:off x="6702456" y="3676781"/>
            <a:ext cx="342910"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5</a:t>
            </a:r>
            <a:endParaRPr/>
          </a:p>
        </p:txBody>
      </p:sp>
      <p:sp>
        <p:nvSpPr>
          <p:cNvPr id="683" name="Google Shape;683;p71"/>
          <p:cNvSpPr txBox="1"/>
          <p:nvPr/>
        </p:nvSpPr>
        <p:spPr>
          <a:xfrm>
            <a:off x="6405955" y="2616758"/>
            <a:ext cx="395920"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0</a:t>
            </a:r>
            <a:endParaRPr/>
          </a:p>
        </p:txBody>
      </p:sp>
      <p:sp>
        <p:nvSpPr>
          <p:cNvPr id="684" name="Google Shape;684;p71"/>
          <p:cNvSpPr txBox="1"/>
          <p:nvPr/>
        </p:nvSpPr>
        <p:spPr>
          <a:xfrm>
            <a:off x="6702456" y="3073472"/>
            <a:ext cx="515707"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Calibri"/>
                <a:ea typeface="Calibri"/>
                <a:cs typeface="Calibri"/>
                <a:sym typeface="Calibri"/>
              </a:rPr>
              <a:t>1</a:t>
            </a:r>
            <a:endParaRPr sz="4000">
              <a:solidFill>
                <a:schemeClr val="dk1"/>
              </a:solidFill>
              <a:latin typeface="Calibri"/>
              <a:ea typeface="Calibri"/>
              <a:cs typeface="Calibri"/>
              <a:sym typeface="Calibri"/>
            </a:endParaRPr>
          </a:p>
        </p:txBody>
      </p:sp>
      <p:sp>
        <p:nvSpPr>
          <p:cNvPr id="685" name="Google Shape;685;p71"/>
          <p:cNvSpPr txBox="1"/>
          <p:nvPr/>
        </p:nvSpPr>
        <p:spPr>
          <a:xfrm>
            <a:off x="6964576" y="3630614"/>
            <a:ext cx="515707"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Calibri"/>
                <a:ea typeface="Calibri"/>
                <a:cs typeface="Calibri"/>
                <a:sym typeface="Calibri"/>
              </a:rPr>
              <a:t>4</a:t>
            </a:r>
            <a:endParaRPr sz="4000">
              <a:solidFill>
                <a:schemeClr val="dk1"/>
              </a:solidFill>
              <a:latin typeface="Calibri"/>
              <a:ea typeface="Calibri"/>
              <a:cs typeface="Calibri"/>
              <a:sym typeface="Calibri"/>
            </a:endParaRPr>
          </a:p>
        </p:txBody>
      </p:sp>
      <p:sp>
        <p:nvSpPr>
          <p:cNvPr id="686" name="Google Shape;686;p71"/>
          <p:cNvSpPr txBox="1"/>
          <p:nvPr/>
        </p:nvSpPr>
        <p:spPr>
          <a:xfrm>
            <a:off x="8765796" y="2590590"/>
            <a:ext cx="377816"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6</a:t>
            </a:r>
            <a:endParaRPr/>
          </a:p>
        </p:txBody>
      </p:sp>
      <p:sp>
        <p:nvSpPr>
          <p:cNvPr id="687" name="Google Shape;687;p71"/>
          <p:cNvSpPr txBox="1"/>
          <p:nvPr/>
        </p:nvSpPr>
        <p:spPr>
          <a:xfrm>
            <a:off x="6791536" y="4230678"/>
            <a:ext cx="519974"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6</a:t>
            </a:r>
            <a:endParaRPr/>
          </a:p>
        </p:txBody>
      </p:sp>
      <p:sp>
        <p:nvSpPr>
          <p:cNvPr id="688" name="Google Shape;688;p71"/>
          <p:cNvSpPr/>
          <p:nvPr/>
        </p:nvSpPr>
        <p:spPr>
          <a:xfrm>
            <a:off x="5868025" y="5399512"/>
            <a:ext cx="5208683" cy="769441"/>
          </a:xfrm>
          <a:custGeom>
            <a:avLst/>
            <a:gdLst/>
            <a:ahLst/>
            <a:cxnLst/>
            <a:rect l="l" t="t" r="r" b="b"/>
            <a:pathLst>
              <a:path w="5208683" h="769441" fill="none" extrusionOk="0">
                <a:moveTo>
                  <a:pt x="0" y="248291"/>
                </a:moveTo>
                <a:cubicBezTo>
                  <a:pt x="131" y="114698"/>
                  <a:pt x="119510" y="14007"/>
                  <a:pt x="248291" y="0"/>
                </a:cubicBezTo>
                <a:cubicBezTo>
                  <a:pt x="1487574" y="72427"/>
                  <a:pt x="2991888" y="61419"/>
                  <a:pt x="4960392" y="0"/>
                </a:cubicBezTo>
                <a:cubicBezTo>
                  <a:pt x="5095336" y="-15028"/>
                  <a:pt x="5195053" y="107041"/>
                  <a:pt x="5208683" y="248291"/>
                </a:cubicBezTo>
                <a:cubicBezTo>
                  <a:pt x="5212699" y="293231"/>
                  <a:pt x="5216771" y="454599"/>
                  <a:pt x="5208683" y="521150"/>
                </a:cubicBezTo>
                <a:cubicBezTo>
                  <a:pt x="5212461" y="639100"/>
                  <a:pt x="5080846" y="750750"/>
                  <a:pt x="4960392" y="769441"/>
                </a:cubicBezTo>
                <a:cubicBezTo>
                  <a:pt x="4446897" y="799268"/>
                  <a:pt x="1840662" y="690135"/>
                  <a:pt x="248291" y="769441"/>
                </a:cubicBezTo>
                <a:cubicBezTo>
                  <a:pt x="127610" y="767582"/>
                  <a:pt x="-16112" y="661463"/>
                  <a:pt x="0" y="521150"/>
                </a:cubicBezTo>
                <a:cubicBezTo>
                  <a:pt x="-1244" y="457582"/>
                  <a:pt x="-10934" y="295525"/>
                  <a:pt x="0" y="248291"/>
                </a:cubicBezTo>
                <a:close/>
              </a:path>
              <a:path w="5208683" h="769441" extrusionOk="0">
                <a:moveTo>
                  <a:pt x="0" y="248291"/>
                </a:moveTo>
                <a:cubicBezTo>
                  <a:pt x="22261" y="117232"/>
                  <a:pt x="115739" y="9532"/>
                  <a:pt x="248291" y="0"/>
                </a:cubicBezTo>
                <a:cubicBezTo>
                  <a:pt x="2524071" y="123000"/>
                  <a:pt x="4358537" y="-96860"/>
                  <a:pt x="4960392" y="0"/>
                </a:cubicBezTo>
                <a:cubicBezTo>
                  <a:pt x="5094256" y="-2487"/>
                  <a:pt x="5212440" y="103590"/>
                  <a:pt x="5208683" y="248291"/>
                </a:cubicBezTo>
                <a:cubicBezTo>
                  <a:pt x="5231009" y="307855"/>
                  <a:pt x="5205180" y="491773"/>
                  <a:pt x="5208683" y="521150"/>
                </a:cubicBezTo>
                <a:cubicBezTo>
                  <a:pt x="5187876" y="665815"/>
                  <a:pt x="5076267" y="765963"/>
                  <a:pt x="4960392" y="769441"/>
                </a:cubicBezTo>
                <a:cubicBezTo>
                  <a:pt x="2818190" y="608734"/>
                  <a:pt x="1142113" y="809108"/>
                  <a:pt x="248291" y="769441"/>
                </a:cubicBezTo>
                <a:cubicBezTo>
                  <a:pt x="108538" y="768911"/>
                  <a:pt x="-4687" y="656154"/>
                  <a:pt x="0" y="521150"/>
                </a:cubicBezTo>
                <a:cubicBezTo>
                  <a:pt x="12460" y="483373"/>
                  <a:pt x="4604" y="352495"/>
                  <a:pt x="0" y="248291"/>
                </a:cubicBezTo>
                <a:close/>
              </a:path>
            </a:pathLst>
          </a:custGeom>
          <a:solidFill>
            <a:srgbClr val="CCFFFF"/>
          </a:solidFill>
          <a:ln w="381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dk1"/>
                </a:solidFill>
                <a:latin typeface="Calibri"/>
                <a:ea typeface="Calibri"/>
                <a:cs typeface="Calibri"/>
                <a:sym typeface="Calibri"/>
              </a:rPr>
              <a:t>90145 : 8 = 11268 (dư 1)</a:t>
            </a:r>
            <a:endParaRPr/>
          </a:p>
        </p:txBody>
      </p:sp>
      <p:sp>
        <p:nvSpPr>
          <p:cNvPr id="689" name="Google Shape;689;p71"/>
          <p:cNvSpPr txBox="1"/>
          <p:nvPr/>
        </p:nvSpPr>
        <p:spPr>
          <a:xfrm>
            <a:off x="7218163" y="4188572"/>
            <a:ext cx="515707"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Calibri"/>
                <a:ea typeface="Calibri"/>
                <a:cs typeface="Calibri"/>
                <a:sym typeface="Calibri"/>
              </a:rPr>
              <a:t>5</a:t>
            </a:r>
            <a:endParaRPr sz="4000">
              <a:solidFill>
                <a:schemeClr val="dk1"/>
              </a:solidFill>
              <a:latin typeface="Calibri"/>
              <a:ea typeface="Calibri"/>
              <a:cs typeface="Calibri"/>
              <a:sym typeface="Calibri"/>
            </a:endParaRPr>
          </a:p>
        </p:txBody>
      </p:sp>
      <p:sp>
        <p:nvSpPr>
          <p:cNvPr id="690" name="Google Shape;690;p71"/>
          <p:cNvSpPr txBox="1"/>
          <p:nvPr/>
        </p:nvSpPr>
        <p:spPr>
          <a:xfrm>
            <a:off x="7162525" y="4676821"/>
            <a:ext cx="395920"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1</a:t>
            </a:r>
            <a:endParaRPr/>
          </a:p>
        </p:txBody>
      </p:sp>
      <p:sp>
        <p:nvSpPr>
          <p:cNvPr id="691" name="Google Shape;691;p71"/>
          <p:cNvSpPr txBox="1"/>
          <p:nvPr/>
        </p:nvSpPr>
        <p:spPr>
          <a:xfrm>
            <a:off x="9053275" y="2588156"/>
            <a:ext cx="377816"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8</a:t>
            </a:r>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70"/>
                                        </p:tgtEl>
                                        <p:attrNameLst>
                                          <p:attrName>style.visibility</p:attrName>
                                        </p:attrNameLst>
                                      </p:cBhvr>
                                      <p:to>
                                        <p:strVal val="visible"/>
                                      </p:to>
                                    </p:set>
                                    <p:anim calcmode="lin" valueType="num">
                                      <p:cBhvr additive="base">
                                        <p:cTn id="7" dur="500"/>
                                        <p:tgtEl>
                                          <p:spTgt spid="670"/>
                                        </p:tgtEl>
                                        <p:attrNameLst>
                                          <p:attrName>ppt_w</p:attrName>
                                        </p:attrNameLst>
                                      </p:cBhvr>
                                      <p:tavLst>
                                        <p:tav tm="0">
                                          <p:val>
                                            <p:strVal val="0"/>
                                          </p:val>
                                        </p:tav>
                                        <p:tav tm="100000">
                                          <p:val>
                                            <p:strVal val="#ppt_w"/>
                                          </p:val>
                                        </p:tav>
                                      </p:tavLst>
                                    </p:anim>
                                    <p:anim calcmode="lin" valueType="num">
                                      <p:cBhvr additive="base">
                                        <p:cTn id="8" dur="500"/>
                                        <p:tgtEl>
                                          <p:spTgt spid="670"/>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76"/>
                                        </p:tgtEl>
                                        <p:attrNameLst>
                                          <p:attrName>style.visibility</p:attrName>
                                        </p:attrNameLst>
                                      </p:cBhvr>
                                      <p:to>
                                        <p:strVal val="visible"/>
                                      </p:to>
                                    </p:set>
                                    <p:animEffect transition="in" filter="fade">
                                      <p:cBhvr>
                                        <p:cTn id="13" dur="500"/>
                                        <p:tgtEl>
                                          <p:spTgt spid="676"/>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679"/>
                                        </p:tgtEl>
                                        <p:attrNameLst>
                                          <p:attrName>style.visibility</p:attrName>
                                        </p:attrNameLst>
                                      </p:cBhvr>
                                      <p:to>
                                        <p:strVal val="visible"/>
                                      </p:to>
                                    </p:set>
                                    <p:animEffect transition="in" filter="fade">
                                      <p:cBhvr>
                                        <p:cTn id="17" dur="500"/>
                                        <p:tgtEl>
                                          <p:spTgt spid="679"/>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678"/>
                                        </p:tgtEl>
                                        <p:attrNameLst>
                                          <p:attrName>style.visibility</p:attrName>
                                        </p:attrNameLst>
                                      </p:cBhvr>
                                      <p:to>
                                        <p:strVal val="visible"/>
                                      </p:to>
                                    </p:set>
                                    <p:animEffect transition="in" filter="fade">
                                      <p:cBhvr>
                                        <p:cTn id="21" dur="500"/>
                                        <p:tgtEl>
                                          <p:spTgt spid="678"/>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677"/>
                                        </p:tgtEl>
                                        <p:attrNameLst>
                                          <p:attrName>style.visibility</p:attrName>
                                        </p:attrNameLst>
                                      </p:cBhvr>
                                      <p:to>
                                        <p:strVal val="visible"/>
                                      </p:to>
                                    </p:set>
                                    <p:animEffect transition="in" filter="fade">
                                      <p:cBhvr>
                                        <p:cTn id="25" dur="500"/>
                                        <p:tgtEl>
                                          <p:spTgt spid="67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80"/>
                                        </p:tgtEl>
                                        <p:attrNameLst>
                                          <p:attrName>style.visibility</p:attrName>
                                        </p:attrNameLst>
                                      </p:cBhvr>
                                      <p:to>
                                        <p:strVal val="visible"/>
                                      </p:to>
                                    </p:set>
                                    <p:animEffect transition="in" filter="fade">
                                      <p:cBhvr>
                                        <p:cTn id="30" dur="500"/>
                                        <p:tgtEl>
                                          <p:spTgt spid="68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81">
                                            <p:txEl>
                                              <p:pRg st="0" end="0"/>
                                            </p:txEl>
                                          </p:spTgt>
                                        </p:tgtEl>
                                        <p:attrNameLst>
                                          <p:attrName>style.visibility</p:attrName>
                                        </p:attrNameLst>
                                      </p:cBhvr>
                                      <p:to>
                                        <p:strVal val="visible"/>
                                      </p:to>
                                    </p:set>
                                    <p:animEffect transition="in" filter="fade">
                                      <p:cBhvr>
                                        <p:cTn id="35" dur="500"/>
                                        <p:tgtEl>
                                          <p:spTgt spid="681">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1" fill="hold" nodeType="clickEffect">
                                  <p:stCondLst>
                                    <p:cond delay="0"/>
                                  </p:stCondLst>
                                  <p:childTnLst>
                                    <p:set>
                                      <p:cBhvr>
                                        <p:cTn id="39" dur="1" fill="hold">
                                          <p:stCondLst>
                                            <p:cond delay="0"/>
                                          </p:stCondLst>
                                        </p:cTn>
                                        <p:tgtEl>
                                          <p:spTgt spid="683"/>
                                        </p:tgtEl>
                                        <p:attrNameLst>
                                          <p:attrName>style.visibility</p:attrName>
                                        </p:attrNameLst>
                                      </p:cBhvr>
                                      <p:to>
                                        <p:strVal val="visible"/>
                                      </p:to>
                                    </p:set>
                                    <p:anim calcmode="lin" valueType="num">
                                      <p:cBhvr additive="base">
                                        <p:cTn id="40" dur="500"/>
                                        <p:tgtEl>
                                          <p:spTgt spid="68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75"/>
                                        </p:tgtEl>
                                        <p:attrNameLst>
                                          <p:attrName>style.visibility</p:attrName>
                                        </p:attrNameLst>
                                      </p:cBhvr>
                                      <p:to>
                                        <p:strVal val="visible"/>
                                      </p:to>
                                    </p:set>
                                    <p:animEffect transition="in" filter="fade">
                                      <p:cBhvr>
                                        <p:cTn id="45" dur="500"/>
                                        <p:tgtEl>
                                          <p:spTgt spid="67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73"/>
                                        </p:tgtEl>
                                        <p:attrNameLst>
                                          <p:attrName>style.visibility</p:attrName>
                                        </p:attrNameLst>
                                      </p:cBhvr>
                                      <p:to>
                                        <p:strVal val="visible"/>
                                      </p:to>
                                    </p:set>
                                    <p:animEffect transition="in" filter="fade">
                                      <p:cBhvr>
                                        <p:cTn id="50" dur="500"/>
                                        <p:tgtEl>
                                          <p:spTgt spid="673"/>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nodeType="clickEffect">
                                  <p:stCondLst>
                                    <p:cond delay="0"/>
                                  </p:stCondLst>
                                  <p:childTnLst>
                                    <p:set>
                                      <p:cBhvr>
                                        <p:cTn id="54" dur="1" fill="hold">
                                          <p:stCondLst>
                                            <p:cond delay="0"/>
                                          </p:stCondLst>
                                        </p:cTn>
                                        <p:tgtEl>
                                          <p:spTgt spid="684"/>
                                        </p:tgtEl>
                                        <p:attrNameLst>
                                          <p:attrName>style.visibility</p:attrName>
                                        </p:attrNameLst>
                                      </p:cBhvr>
                                      <p:to>
                                        <p:strVal val="visible"/>
                                      </p:to>
                                    </p:set>
                                    <p:anim calcmode="lin" valueType="num">
                                      <p:cBhvr additive="base">
                                        <p:cTn id="55" dur="500"/>
                                        <p:tgtEl>
                                          <p:spTgt spid="684"/>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674"/>
                                        </p:tgtEl>
                                        <p:attrNameLst>
                                          <p:attrName>style.visibility</p:attrName>
                                        </p:attrNameLst>
                                      </p:cBhvr>
                                      <p:to>
                                        <p:strVal val="visible"/>
                                      </p:to>
                                    </p:set>
                                    <p:animEffect transition="in" filter="fade">
                                      <p:cBhvr>
                                        <p:cTn id="60" dur="500"/>
                                        <p:tgtEl>
                                          <p:spTgt spid="67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682"/>
                                        </p:tgtEl>
                                        <p:attrNameLst>
                                          <p:attrName>style.visibility</p:attrName>
                                        </p:attrNameLst>
                                      </p:cBhvr>
                                      <p:to>
                                        <p:strVal val="visible"/>
                                      </p:to>
                                    </p:set>
                                    <p:animEffect transition="in" filter="fade">
                                      <p:cBhvr>
                                        <p:cTn id="65" dur="500"/>
                                        <p:tgtEl>
                                          <p:spTgt spid="682"/>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1" fill="hold" nodeType="clickEffect">
                                  <p:stCondLst>
                                    <p:cond delay="0"/>
                                  </p:stCondLst>
                                  <p:childTnLst>
                                    <p:set>
                                      <p:cBhvr>
                                        <p:cTn id="69" dur="1" fill="hold">
                                          <p:stCondLst>
                                            <p:cond delay="0"/>
                                          </p:stCondLst>
                                        </p:cTn>
                                        <p:tgtEl>
                                          <p:spTgt spid="685"/>
                                        </p:tgtEl>
                                        <p:attrNameLst>
                                          <p:attrName>style.visibility</p:attrName>
                                        </p:attrNameLst>
                                      </p:cBhvr>
                                      <p:to>
                                        <p:strVal val="visible"/>
                                      </p:to>
                                    </p:set>
                                    <p:anim calcmode="lin" valueType="num">
                                      <p:cBhvr additive="base">
                                        <p:cTn id="70" dur="500"/>
                                        <p:tgtEl>
                                          <p:spTgt spid="685"/>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686"/>
                                        </p:tgtEl>
                                        <p:attrNameLst>
                                          <p:attrName>style.visibility</p:attrName>
                                        </p:attrNameLst>
                                      </p:cBhvr>
                                      <p:to>
                                        <p:strVal val="visible"/>
                                      </p:to>
                                    </p:set>
                                    <p:animEffect transition="in" filter="fade">
                                      <p:cBhvr>
                                        <p:cTn id="75" dur="500"/>
                                        <p:tgtEl>
                                          <p:spTgt spid="686"/>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687"/>
                                        </p:tgtEl>
                                        <p:attrNameLst>
                                          <p:attrName>style.visibility</p:attrName>
                                        </p:attrNameLst>
                                      </p:cBhvr>
                                      <p:to>
                                        <p:strVal val="visible"/>
                                      </p:to>
                                    </p:set>
                                    <p:animEffect transition="in" filter="fade">
                                      <p:cBhvr>
                                        <p:cTn id="80" dur="500"/>
                                        <p:tgtEl>
                                          <p:spTgt spid="687"/>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1" fill="hold" nodeType="clickEffect">
                                  <p:stCondLst>
                                    <p:cond delay="0"/>
                                  </p:stCondLst>
                                  <p:childTnLst>
                                    <p:set>
                                      <p:cBhvr>
                                        <p:cTn id="84" dur="1" fill="hold">
                                          <p:stCondLst>
                                            <p:cond delay="0"/>
                                          </p:stCondLst>
                                        </p:cTn>
                                        <p:tgtEl>
                                          <p:spTgt spid="689"/>
                                        </p:tgtEl>
                                        <p:attrNameLst>
                                          <p:attrName>style.visibility</p:attrName>
                                        </p:attrNameLst>
                                      </p:cBhvr>
                                      <p:to>
                                        <p:strVal val="visible"/>
                                      </p:to>
                                    </p:set>
                                    <p:anim calcmode="lin" valueType="num">
                                      <p:cBhvr additive="base">
                                        <p:cTn id="85" dur="500"/>
                                        <p:tgtEl>
                                          <p:spTgt spid="689"/>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691"/>
                                        </p:tgtEl>
                                        <p:attrNameLst>
                                          <p:attrName>style.visibility</p:attrName>
                                        </p:attrNameLst>
                                      </p:cBhvr>
                                      <p:to>
                                        <p:strVal val="visible"/>
                                      </p:to>
                                    </p:set>
                                    <p:animEffect transition="in" filter="fade">
                                      <p:cBhvr>
                                        <p:cTn id="90" dur="500"/>
                                        <p:tgtEl>
                                          <p:spTgt spid="691"/>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690">
                                            <p:txEl>
                                              <p:pRg st="0" end="0"/>
                                            </p:txEl>
                                          </p:spTgt>
                                        </p:tgtEl>
                                        <p:attrNameLst>
                                          <p:attrName>style.visibility</p:attrName>
                                        </p:attrNameLst>
                                      </p:cBhvr>
                                      <p:to>
                                        <p:strVal val="visible"/>
                                      </p:to>
                                    </p:set>
                                    <p:animEffect transition="in" filter="fade">
                                      <p:cBhvr>
                                        <p:cTn id="95" dur="500"/>
                                        <p:tgtEl>
                                          <p:spTgt spid="690">
                                            <p:txEl>
                                              <p:pRg st="0" end="0"/>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688"/>
                                        </p:tgtEl>
                                        <p:attrNameLst>
                                          <p:attrName>style.visibility</p:attrName>
                                        </p:attrNameLst>
                                      </p:cBhvr>
                                      <p:to>
                                        <p:strVal val="visible"/>
                                      </p:to>
                                    </p:set>
                                    <p:animEffect transition="in" filter="fade">
                                      <p:cBhvr>
                                        <p:cTn id="100" dur="1000"/>
                                        <p:tgtEl>
                                          <p:spTgt spid="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5"/>
        <p:cNvGrpSpPr/>
        <p:nvPr/>
      </p:nvGrpSpPr>
      <p:grpSpPr>
        <a:xfrm>
          <a:off x="0" y="0"/>
          <a:ext cx="0" cy="0"/>
          <a:chOff x="0" y="0"/>
          <a:chExt cx="0" cy="0"/>
        </a:xfrm>
      </p:grpSpPr>
      <p:pic>
        <p:nvPicPr>
          <p:cNvPr id="696" name="Google Shape;696;p72" descr="Cartoon of two astronauts in space&#10;&#10;Description automatically generated"/>
          <p:cNvPicPr preferRelativeResize="0"/>
          <p:nvPr/>
        </p:nvPicPr>
        <p:blipFill rotWithShape="1">
          <a:blip r:embed="rId3">
            <a:alphaModFix/>
          </a:blip>
          <a:srcRect t="8618" b="7127"/>
          <a:stretch/>
        </p:blipFill>
        <p:spPr>
          <a:xfrm>
            <a:off x="20" y="1282"/>
            <a:ext cx="12191980" cy="6856718"/>
          </a:xfrm>
          <a:prstGeom prst="rect">
            <a:avLst/>
          </a:prstGeom>
          <a:noFill/>
          <a:ln>
            <a:noFill/>
          </a:ln>
        </p:spPr>
      </p:pic>
      <p:pic>
        <p:nvPicPr>
          <p:cNvPr id="697" name="Google Shape;697;p72"/>
          <p:cNvPicPr preferRelativeResize="0"/>
          <p:nvPr/>
        </p:nvPicPr>
        <p:blipFill rotWithShape="1">
          <a:blip r:embed="rId4">
            <a:alphaModFix/>
          </a:blip>
          <a:srcRect/>
          <a:stretch/>
        </p:blipFill>
        <p:spPr>
          <a:xfrm>
            <a:off x="578118" y="2623438"/>
            <a:ext cx="6908531" cy="3691173"/>
          </a:xfrm>
          <a:prstGeom prst="rect">
            <a:avLst/>
          </a:prstGeom>
          <a:noFill/>
          <a:ln>
            <a:noFill/>
          </a:ln>
        </p:spPr>
      </p:pic>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6"/>
        <p:cNvGrpSpPr/>
        <p:nvPr/>
      </p:nvGrpSpPr>
      <p:grpSpPr>
        <a:xfrm>
          <a:off x="0" y="0"/>
          <a:ext cx="0" cy="0"/>
          <a:chOff x="0" y="0"/>
          <a:chExt cx="0" cy="0"/>
        </a:xfrm>
      </p:grpSpPr>
      <p:pic>
        <p:nvPicPr>
          <p:cNvPr id="357" name="Google Shape;357;p51" descr="Cartoon of two astronauts in space&#10;&#10;Description automatically generated"/>
          <p:cNvPicPr preferRelativeResize="0"/>
          <p:nvPr/>
        </p:nvPicPr>
        <p:blipFill rotWithShape="1">
          <a:blip r:embed="rId3">
            <a:alphaModFix/>
          </a:blip>
          <a:srcRect t="8618" b="7127"/>
          <a:stretch/>
        </p:blipFill>
        <p:spPr>
          <a:xfrm>
            <a:off x="20" y="1282"/>
            <a:ext cx="12191980" cy="6856718"/>
          </a:xfrm>
          <a:prstGeom prst="rect">
            <a:avLst/>
          </a:prstGeom>
          <a:noFill/>
          <a:ln>
            <a:noFill/>
          </a:ln>
        </p:spPr>
      </p:pic>
      <p:grpSp>
        <p:nvGrpSpPr>
          <p:cNvPr id="358" name="Google Shape;358;p51"/>
          <p:cNvGrpSpPr/>
          <p:nvPr/>
        </p:nvGrpSpPr>
        <p:grpSpPr>
          <a:xfrm>
            <a:off x="589935" y="4107262"/>
            <a:ext cx="10132902" cy="1953160"/>
            <a:chOff x="589935" y="4107262"/>
            <a:chExt cx="10132902" cy="1953160"/>
          </a:xfrm>
        </p:grpSpPr>
        <p:sp>
          <p:nvSpPr>
            <p:cNvPr id="359" name="Google Shape;359;p51"/>
            <p:cNvSpPr txBox="1"/>
            <p:nvPr/>
          </p:nvSpPr>
          <p:spPr>
            <a:xfrm>
              <a:off x="589935" y="4198374"/>
              <a:ext cx="10132902" cy="18620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500"/>
                <a:buFont typeface="Arial"/>
                <a:buNone/>
              </a:pPr>
              <a:r>
                <a:rPr lang="en-US" sz="11500" b="0" i="0" u="none" strike="noStrike" cap="none">
                  <a:solidFill>
                    <a:srgbClr val="000000"/>
                  </a:solidFill>
                  <a:latin typeface="Arial"/>
                  <a:ea typeface="Arial"/>
                  <a:cs typeface="Arial"/>
                  <a:sym typeface="Arial"/>
                </a:rPr>
                <a:t>KHỞI ĐỘNG</a:t>
              </a:r>
              <a:endParaRPr/>
            </a:p>
          </p:txBody>
        </p:sp>
        <p:sp>
          <p:nvSpPr>
            <p:cNvPr id="360" name="Google Shape;360;p51"/>
            <p:cNvSpPr txBox="1"/>
            <p:nvPr/>
          </p:nvSpPr>
          <p:spPr>
            <a:xfrm>
              <a:off x="589935" y="4107262"/>
              <a:ext cx="10132902" cy="18620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3399"/>
                </a:buClr>
                <a:buSzPts val="11500"/>
                <a:buFont typeface="Arial"/>
                <a:buNone/>
              </a:pPr>
              <a:r>
                <a:rPr lang="en-US" sz="11500" b="0" i="0" u="none" strike="noStrike" cap="none">
                  <a:solidFill>
                    <a:srgbClr val="FF3399"/>
                  </a:solidFill>
                  <a:latin typeface="Arial"/>
                  <a:ea typeface="Arial"/>
                  <a:cs typeface="Arial"/>
                  <a:sym typeface="Arial"/>
                </a:rPr>
                <a:t>KHỞI ĐỘNG</a:t>
              </a:r>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8"/>
                                        </p:tgtEl>
                                        <p:attrNameLst>
                                          <p:attrName>style.visibility</p:attrName>
                                        </p:attrNameLst>
                                      </p:cBhvr>
                                      <p:to>
                                        <p:strVal val="visible"/>
                                      </p:to>
                                    </p:set>
                                    <p:anim calcmode="lin" valueType="num">
                                      <p:cBhvr additive="base">
                                        <p:cTn id="7" dur="500"/>
                                        <p:tgtEl>
                                          <p:spTgt spid="3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pic>
        <p:nvPicPr>
          <p:cNvPr id="365" name="Google Shape;365;p52" descr="A cartoon of a rocket ship in space&#10;&#10;Description automatically generated"/>
          <p:cNvPicPr preferRelativeResize="0"/>
          <p:nvPr/>
        </p:nvPicPr>
        <p:blipFill rotWithShape="1">
          <a:blip r:embed="rId3">
            <a:alphaModFix/>
          </a:blip>
          <a:srcRect t="17646" b="2863"/>
          <a:stretch/>
        </p:blipFill>
        <p:spPr>
          <a:xfrm>
            <a:off x="20" y="1282"/>
            <a:ext cx="12191980" cy="6856718"/>
          </a:xfrm>
          <a:prstGeom prst="rect">
            <a:avLst/>
          </a:prstGeom>
          <a:noFill/>
          <a:ln>
            <a:noFill/>
          </a:ln>
        </p:spPr>
      </p:pic>
      <p:sp>
        <p:nvSpPr>
          <p:cNvPr id="366" name="Google Shape;366;p52"/>
          <p:cNvSpPr/>
          <p:nvPr/>
        </p:nvSpPr>
        <p:spPr>
          <a:xfrm>
            <a:off x="294640" y="203200"/>
            <a:ext cx="11663680" cy="6482080"/>
          </a:xfrm>
          <a:custGeom>
            <a:avLst/>
            <a:gdLst/>
            <a:ahLst/>
            <a:cxnLst/>
            <a:rect l="l" t="t" r="r" b="b"/>
            <a:pathLst>
              <a:path w="11663680" h="6482080" fill="none" extrusionOk="0">
                <a:moveTo>
                  <a:pt x="0" y="1080368"/>
                </a:moveTo>
                <a:cubicBezTo>
                  <a:pt x="3664" y="582887"/>
                  <a:pt x="519517" y="60117"/>
                  <a:pt x="1080368" y="0"/>
                </a:cubicBezTo>
                <a:cubicBezTo>
                  <a:pt x="3072384" y="72427"/>
                  <a:pt x="6342519" y="61419"/>
                  <a:pt x="10583312" y="0"/>
                </a:cubicBezTo>
                <a:cubicBezTo>
                  <a:pt x="11165347" y="-100749"/>
                  <a:pt x="11626089" y="472327"/>
                  <a:pt x="11663680" y="1080368"/>
                </a:cubicBezTo>
                <a:cubicBezTo>
                  <a:pt x="11764556" y="2400858"/>
                  <a:pt x="11556367" y="4363085"/>
                  <a:pt x="11663680" y="5401712"/>
                </a:cubicBezTo>
                <a:cubicBezTo>
                  <a:pt x="11669956" y="5966528"/>
                  <a:pt x="11139458" y="6436651"/>
                  <a:pt x="10583312" y="6482080"/>
                </a:cubicBezTo>
                <a:cubicBezTo>
                  <a:pt x="7663320" y="6511907"/>
                  <a:pt x="2573030" y="6402774"/>
                  <a:pt x="1080368" y="6482080"/>
                </a:cubicBezTo>
                <a:cubicBezTo>
                  <a:pt x="506197" y="6479537"/>
                  <a:pt x="-75211" y="6013255"/>
                  <a:pt x="0" y="5401712"/>
                </a:cubicBezTo>
                <a:cubicBezTo>
                  <a:pt x="50037" y="3713327"/>
                  <a:pt x="770" y="2022009"/>
                  <a:pt x="0" y="1080368"/>
                </a:cubicBezTo>
                <a:close/>
              </a:path>
              <a:path w="11663680" h="6482080" extrusionOk="0">
                <a:moveTo>
                  <a:pt x="0" y="1080368"/>
                </a:moveTo>
                <a:cubicBezTo>
                  <a:pt x="83579" y="506479"/>
                  <a:pt x="510820" y="56510"/>
                  <a:pt x="1080368" y="0"/>
                </a:cubicBezTo>
                <a:cubicBezTo>
                  <a:pt x="3551770" y="123000"/>
                  <a:pt x="9554757" y="-96860"/>
                  <a:pt x="10583312" y="0"/>
                </a:cubicBezTo>
                <a:cubicBezTo>
                  <a:pt x="11138457" y="-31648"/>
                  <a:pt x="11704597" y="401207"/>
                  <a:pt x="11663680" y="1080368"/>
                </a:cubicBezTo>
                <a:cubicBezTo>
                  <a:pt x="11666853" y="2211230"/>
                  <a:pt x="11757947" y="3601009"/>
                  <a:pt x="11663680" y="5401712"/>
                </a:cubicBezTo>
                <a:cubicBezTo>
                  <a:pt x="11643796" y="6005587"/>
                  <a:pt x="11149491" y="6477090"/>
                  <a:pt x="10583312" y="6482080"/>
                </a:cubicBezTo>
                <a:cubicBezTo>
                  <a:pt x="8216843" y="6321373"/>
                  <a:pt x="4936536" y="6521747"/>
                  <a:pt x="1080368" y="6482080"/>
                </a:cubicBezTo>
                <a:cubicBezTo>
                  <a:pt x="417728" y="6468756"/>
                  <a:pt x="-27788" y="5985794"/>
                  <a:pt x="0" y="5401712"/>
                </a:cubicBezTo>
                <a:cubicBezTo>
                  <a:pt x="32216" y="3514635"/>
                  <a:pt x="57206" y="1849469"/>
                  <a:pt x="0" y="1080368"/>
                </a:cubicBezTo>
                <a:close/>
              </a:path>
            </a:pathLst>
          </a:custGeom>
          <a:solidFill>
            <a:schemeClr val="lt1"/>
          </a:solidFill>
          <a:ln w="57150" cap="flat" cmpd="sng">
            <a:solidFill>
              <a:srgbClr val="00B05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67" name="Google Shape;367;p52"/>
          <p:cNvSpPr/>
          <p:nvPr/>
        </p:nvSpPr>
        <p:spPr>
          <a:xfrm>
            <a:off x="4251783" y="4488370"/>
            <a:ext cx="3688433" cy="860394"/>
          </a:xfrm>
          <a:custGeom>
            <a:avLst/>
            <a:gdLst/>
            <a:ahLst/>
            <a:cxnLst/>
            <a:rect l="l" t="t" r="r" b="b"/>
            <a:pathLst>
              <a:path w="3688433" h="860394" fill="none" extrusionOk="0">
                <a:moveTo>
                  <a:pt x="0" y="143402"/>
                </a:moveTo>
                <a:cubicBezTo>
                  <a:pt x="4516" y="61149"/>
                  <a:pt x="63257" y="-2729"/>
                  <a:pt x="143402" y="0"/>
                </a:cubicBezTo>
                <a:cubicBezTo>
                  <a:pt x="545446" y="-14397"/>
                  <a:pt x="2295931" y="52518"/>
                  <a:pt x="3545031" y="0"/>
                </a:cubicBezTo>
                <a:cubicBezTo>
                  <a:pt x="3626208" y="3986"/>
                  <a:pt x="3693802" y="76166"/>
                  <a:pt x="3688433" y="143402"/>
                </a:cubicBezTo>
                <a:cubicBezTo>
                  <a:pt x="3707042" y="409810"/>
                  <a:pt x="3641581" y="595154"/>
                  <a:pt x="3688433" y="716992"/>
                </a:cubicBezTo>
                <a:cubicBezTo>
                  <a:pt x="3690498" y="796335"/>
                  <a:pt x="3629328" y="866847"/>
                  <a:pt x="3545031" y="860394"/>
                </a:cubicBezTo>
                <a:cubicBezTo>
                  <a:pt x="2667695" y="987865"/>
                  <a:pt x="1842957" y="848831"/>
                  <a:pt x="143402" y="860394"/>
                </a:cubicBezTo>
                <a:cubicBezTo>
                  <a:pt x="68260" y="860857"/>
                  <a:pt x="70" y="797420"/>
                  <a:pt x="0" y="716992"/>
                </a:cubicBezTo>
                <a:cubicBezTo>
                  <a:pt x="-31325" y="499418"/>
                  <a:pt x="-315" y="415471"/>
                  <a:pt x="0" y="143402"/>
                </a:cubicBezTo>
                <a:close/>
              </a:path>
              <a:path w="3688433" h="860394" extrusionOk="0">
                <a:moveTo>
                  <a:pt x="0" y="143402"/>
                </a:moveTo>
                <a:cubicBezTo>
                  <a:pt x="-482" y="62736"/>
                  <a:pt x="57730" y="-1289"/>
                  <a:pt x="143402" y="0"/>
                </a:cubicBezTo>
                <a:cubicBezTo>
                  <a:pt x="851162" y="-148340"/>
                  <a:pt x="2115750" y="-165001"/>
                  <a:pt x="3545031" y="0"/>
                </a:cubicBezTo>
                <a:cubicBezTo>
                  <a:pt x="3625637" y="-396"/>
                  <a:pt x="3689991" y="68943"/>
                  <a:pt x="3688433" y="143402"/>
                </a:cubicBezTo>
                <a:cubicBezTo>
                  <a:pt x="3705698" y="422333"/>
                  <a:pt x="3670855" y="618041"/>
                  <a:pt x="3688433" y="716992"/>
                </a:cubicBezTo>
                <a:cubicBezTo>
                  <a:pt x="3686468" y="794208"/>
                  <a:pt x="3633140" y="873397"/>
                  <a:pt x="3545031" y="860394"/>
                </a:cubicBezTo>
                <a:cubicBezTo>
                  <a:pt x="3198614" y="792994"/>
                  <a:pt x="542619" y="929566"/>
                  <a:pt x="143402" y="860394"/>
                </a:cubicBezTo>
                <a:cubicBezTo>
                  <a:pt x="58042" y="863181"/>
                  <a:pt x="1800" y="811316"/>
                  <a:pt x="0" y="716992"/>
                </a:cubicBezTo>
                <a:cubicBezTo>
                  <a:pt x="47404" y="636881"/>
                  <a:pt x="16619" y="269475"/>
                  <a:pt x="0" y="143402"/>
                </a:cubicBezTo>
                <a:close/>
              </a:path>
            </a:pathLst>
          </a:custGeom>
          <a:solidFill>
            <a:srgbClr val="FFFFCC"/>
          </a:solidFill>
          <a:ln w="762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b="1">
                <a:solidFill>
                  <a:srgbClr val="000000"/>
                </a:solidFill>
                <a:latin typeface="Calibri"/>
                <a:ea typeface="Calibri"/>
                <a:cs typeface="Calibri"/>
                <a:sym typeface="Calibri"/>
              </a:rPr>
              <a:t>326 274 : 6</a:t>
            </a:r>
            <a:endParaRPr sz="4800" b="1">
              <a:solidFill>
                <a:srgbClr val="000000"/>
              </a:solidFill>
              <a:latin typeface="Calibri"/>
              <a:ea typeface="Calibri"/>
              <a:cs typeface="Calibri"/>
              <a:sym typeface="Calibri"/>
            </a:endParaRPr>
          </a:p>
        </p:txBody>
      </p:sp>
      <p:pic>
        <p:nvPicPr>
          <p:cNvPr id="368" name="Google Shape;368;p52"/>
          <p:cNvPicPr preferRelativeResize="0"/>
          <p:nvPr/>
        </p:nvPicPr>
        <p:blipFill rotWithShape="1">
          <a:blip r:embed="rId4">
            <a:alphaModFix/>
          </a:blip>
          <a:srcRect/>
          <a:stretch/>
        </p:blipFill>
        <p:spPr>
          <a:xfrm>
            <a:off x="1834452" y="2142632"/>
            <a:ext cx="8626588" cy="2572735"/>
          </a:xfrm>
          <a:prstGeom prst="rect">
            <a:avLst/>
          </a:prstGeom>
          <a:noFill/>
          <a:ln>
            <a:noFill/>
          </a:ln>
        </p:spPr>
      </p:pic>
      <p:pic>
        <p:nvPicPr>
          <p:cNvPr id="369" name="Google Shape;369;p52"/>
          <p:cNvPicPr preferRelativeResize="0"/>
          <p:nvPr/>
        </p:nvPicPr>
        <p:blipFill rotWithShape="1">
          <a:blip r:embed="rId5">
            <a:alphaModFix/>
          </a:blip>
          <a:srcRect/>
          <a:stretch/>
        </p:blipFill>
        <p:spPr>
          <a:xfrm>
            <a:off x="3699990" y="620166"/>
            <a:ext cx="4895512" cy="21520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7"/>
                                        </p:tgtEl>
                                        <p:attrNameLst>
                                          <p:attrName>style.visibility</p:attrName>
                                        </p:attrNameLst>
                                      </p:cBhvr>
                                      <p:to>
                                        <p:strVal val="visible"/>
                                      </p:to>
                                    </p:set>
                                    <p:animEffect transition="in" filter="fade">
                                      <p:cBhvr>
                                        <p:cTn id="7" dur="500"/>
                                        <p:tgtEl>
                                          <p:spTgt spid="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74" name="Google Shape;374;p53" descr="A cartoon of a rocket ship in space&#10;&#10;Description automatically generated"/>
          <p:cNvPicPr preferRelativeResize="0"/>
          <p:nvPr/>
        </p:nvPicPr>
        <p:blipFill rotWithShape="1">
          <a:blip r:embed="rId3">
            <a:alphaModFix/>
          </a:blip>
          <a:srcRect t="17646" b="2863"/>
          <a:stretch/>
        </p:blipFill>
        <p:spPr>
          <a:xfrm>
            <a:off x="20" y="1282"/>
            <a:ext cx="12191980" cy="6856718"/>
          </a:xfrm>
          <a:prstGeom prst="rect">
            <a:avLst/>
          </a:prstGeom>
          <a:noFill/>
          <a:ln>
            <a:noFill/>
          </a:ln>
        </p:spPr>
      </p:pic>
      <p:sp>
        <p:nvSpPr>
          <p:cNvPr id="375" name="Google Shape;375;p53"/>
          <p:cNvSpPr/>
          <p:nvPr/>
        </p:nvSpPr>
        <p:spPr>
          <a:xfrm>
            <a:off x="264160" y="187960"/>
            <a:ext cx="11663680" cy="6482080"/>
          </a:xfrm>
          <a:custGeom>
            <a:avLst/>
            <a:gdLst/>
            <a:ahLst/>
            <a:cxnLst/>
            <a:rect l="l" t="t" r="r" b="b"/>
            <a:pathLst>
              <a:path w="11663680" h="6482080" fill="none" extrusionOk="0">
                <a:moveTo>
                  <a:pt x="0" y="1080368"/>
                </a:moveTo>
                <a:cubicBezTo>
                  <a:pt x="3664" y="582887"/>
                  <a:pt x="519517" y="60117"/>
                  <a:pt x="1080368" y="0"/>
                </a:cubicBezTo>
                <a:cubicBezTo>
                  <a:pt x="3072384" y="72427"/>
                  <a:pt x="6342519" y="61419"/>
                  <a:pt x="10583312" y="0"/>
                </a:cubicBezTo>
                <a:cubicBezTo>
                  <a:pt x="11165347" y="-100749"/>
                  <a:pt x="11626089" y="472327"/>
                  <a:pt x="11663680" y="1080368"/>
                </a:cubicBezTo>
                <a:cubicBezTo>
                  <a:pt x="11764556" y="2400858"/>
                  <a:pt x="11556367" y="4363085"/>
                  <a:pt x="11663680" y="5401712"/>
                </a:cubicBezTo>
                <a:cubicBezTo>
                  <a:pt x="11669956" y="5966528"/>
                  <a:pt x="11139458" y="6436651"/>
                  <a:pt x="10583312" y="6482080"/>
                </a:cubicBezTo>
                <a:cubicBezTo>
                  <a:pt x="7663320" y="6511907"/>
                  <a:pt x="2573030" y="6402774"/>
                  <a:pt x="1080368" y="6482080"/>
                </a:cubicBezTo>
                <a:cubicBezTo>
                  <a:pt x="506197" y="6479537"/>
                  <a:pt x="-75211" y="6013255"/>
                  <a:pt x="0" y="5401712"/>
                </a:cubicBezTo>
                <a:cubicBezTo>
                  <a:pt x="50037" y="3713327"/>
                  <a:pt x="770" y="2022009"/>
                  <a:pt x="0" y="1080368"/>
                </a:cubicBezTo>
                <a:close/>
              </a:path>
              <a:path w="11663680" h="6482080" extrusionOk="0">
                <a:moveTo>
                  <a:pt x="0" y="1080368"/>
                </a:moveTo>
                <a:cubicBezTo>
                  <a:pt x="83579" y="506479"/>
                  <a:pt x="510820" y="56510"/>
                  <a:pt x="1080368" y="0"/>
                </a:cubicBezTo>
                <a:cubicBezTo>
                  <a:pt x="3551770" y="123000"/>
                  <a:pt x="9554757" y="-96860"/>
                  <a:pt x="10583312" y="0"/>
                </a:cubicBezTo>
                <a:cubicBezTo>
                  <a:pt x="11138457" y="-31648"/>
                  <a:pt x="11704597" y="401207"/>
                  <a:pt x="11663680" y="1080368"/>
                </a:cubicBezTo>
                <a:cubicBezTo>
                  <a:pt x="11666853" y="2211230"/>
                  <a:pt x="11757947" y="3601009"/>
                  <a:pt x="11663680" y="5401712"/>
                </a:cubicBezTo>
                <a:cubicBezTo>
                  <a:pt x="11643796" y="6005587"/>
                  <a:pt x="11149491" y="6477090"/>
                  <a:pt x="10583312" y="6482080"/>
                </a:cubicBezTo>
                <a:cubicBezTo>
                  <a:pt x="8216843" y="6321373"/>
                  <a:pt x="4936536" y="6521747"/>
                  <a:pt x="1080368" y="6482080"/>
                </a:cubicBezTo>
                <a:cubicBezTo>
                  <a:pt x="417728" y="6468756"/>
                  <a:pt x="-27788" y="5985794"/>
                  <a:pt x="0" y="5401712"/>
                </a:cubicBezTo>
                <a:cubicBezTo>
                  <a:pt x="32216" y="3514635"/>
                  <a:pt x="57206" y="1849469"/>
                  <a:pt x="0" y="1080368"/>
                </a:cubicBezTo>
                <a:close/>
              </a:path>
            </a:pathLst>
          </a:custGeom>
          <a:solidFill>
            <a:schemeClr val="lt1"/>
          </a:solidFill>
          <a:ln w="57150" cap="flat" cmpd="sng">
            <a:solidFill>
              <a:srgbClr val="00B05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76" name="Google Shape;376;p53"/>
          <p:cNvSpPr/>
          <p:nvPr/>
        </p:nvSpPr>
        <p:spPr>
          <a:xfrm>
            <a:off x="1634260" y="1180727"/>
            <a:ext cx="3494148" cy="870785"/>
          </a:xfrm>
          <a:custGeom>
            <a:avLst/>
            <a:gdLst/>
            <a:ahLst/>
            <a:cxnLst/>
            <a:rect l="l" t="t" r="r" b="b"/>
            <a:pathLst>
              <a:path w="3494148" h="870785" fill="none" extrusionOk="0">
                <a:moveTo>
                  <a:pt x="0" y="145134"/>
                </a:moveTo>
                <a:cubicBezTo>
                  <a:pt x="6946" y="60282"/>
                  <a:pt x="63375" y="-4627"/>
                  <a:pt x="145134" y="0"/>
                </a:cubicBezTo>
                <a:cubicBezTo>
                  <a:pt x="729913" y="-14397"/>
                  <a:pt x="2193907" y="52518"/>
                  <a:pt x="3349014" y="0"/>
                </a:cubicBezTo>
                <a:cubicBezTo>
                  <a:pt x="3430257" y="2192"/>
                  <a:pt x="3494721" y="66255"/>
                  <a:pt x="3494148" y="145134"/>
                </a:cubicBezTo>
                <a:cubicBezTo>
                  <a:pt x="3500377" y="261141"/>
                  <a:pt x="3517496" y="469395"/>
                  <a:pt x="3494148" y="725651"/>
                </a:cubicBezTo>
                <a:cubicBezTo>
                  <a:pt x="3495859" y="805925"/>
                  <a:pt x="3438020" y="881988"/>
                  <a:pt x="3349014" y="870785"/>
                </a:cubicBezTo>
                <a:cubicBezTo>
                  <a:pt x="2148715" y="998256"/>
                  <a:pt x="826527" y="859222"/>
                  <a:pt x="145134" y="870785"/>
                </a:cubicBezTo>
                <a:cubicBezTo>
                  <a:pt x="78402" y="872315"/>
                  <a:pt x="733" y="818633"/>
                  <a:pt x="0" y="725651"/>
                </a:cubicBezTo>
                <a:cubicBezTo>
                  <a:pt x="-41848" y="496074"/>
                  <a:pt x="36897" y="328367"/>
                  <a:pt x="0" y="145134"/>
                </a:cubicBezTo>
                <a:close/>
              </a:path>
              <a:path w="3494148" h="870785" extrusionOk="0">
                <a:moveTo>
                  <a:pt x="0" y="145134"/>
                </a:moveTo>
                <a:cubicBezTo>
                  <a:pt x="-3013" y="55811"/>
                  <a:pt x="52136" y="-2558"/>
                  <a:pt x="145134" y="0"/>
                </a:cubicBezTo>
                <a:cubicBezTo>
                  <a:pt x="568703" y="-148340"/>
                  <a:pt x="1853354" y="-165001"/>
                  <a:pt x="3349014" y="0"/>
                </a:cubicBezTo>
                <a:cubicBezTo>
                  <a:pt x="3433507" y="-1223"/>
                  <a:pt x="3497770" y="76000"/>
                  <a:pt x="3494148" y="145134"/>
                </a:cubicBezTo>
                <a:cubicBezTo>
                  <a:pt x="3480161" y="433394"/>
                  <a:pt x="3470816" y="654822"/>
                  <a:pt x="3494148" y="725651"/>
                </a:cubicBezTo>
                <a:cubicBezTo>
                  <a:pt x="3484113" y="795682"/>
                  <a:pt x="3433932" y="877737"/>
                  <a:pt x="3349014" y="870785"/>
                </a:cubicBezTo>
                <a:cubicBezTo>
                  <a:pt x="2429943" y="803385"/>
                  <a:pt x="912483" y="939957"/>
                  <a:pt x="145134" y="870785"/>
                </a:cubicBezTo>
                <a:cubicBezTo>
                  <a:pt x="54859" y="875363"/>
                  <a:pt x="1280" y="816557"/>
                  <a:pt x="0" y="725651"/>
                </a:cubicBezTo>
                <a:cubicBezTo>
                  <a:pt x="28078" y="498091"/>
                  <a:pt x="-34511" y="232268"/>
                  <a:pt x="0" y="145134"/>
                </a:cubicBezTo>
                <a:close/>
              </a:path>
            </a:pathLst>
          </a:custGeom>
          <a:solidFill>
            <a:srgbClr val="FFFFCC"/>
          </a:solidFill>
          <a:ln w="762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b="1">
                <a:solidFill>
                  <a:srgbClr val="000000"/>
                </a:solidFill>
                <a:latin typeface="Calibri"/>
                <a:ea typeface="Calibri"/>
                <a:cs typeface="Calibri"/>
                <a:sym typeface="Calibri"/>
              </a:rPr>
              <a:t>326 274 : 6</a:t>
            </a:r>
            <a:endParaRPr sz="4800" b="1">
              <a:solidFill>
                <a:srgbClr val="000000"/>
              </a:solidFill>
              <a:latin typeface="Calibri"/>
              <a:ea typeface="Calibri"/>
              <a:cs typeface="Calibri"/>
              <a:sym typeface="Calibri"/>
            </a:endParaRPr>
          </a:p>
        </p:txBody>
      </p:sp>
      <p:sp>
        <p:nvSpPr>
          <p:cNvPr id="377" name="Google Shape;377;p53"/>
          <p:cNvSpPr/>
          <p:nvPr/>
        </p:nvSpPr>
        <p:spPr>
          <a:xfrm>
            <a:off x="857168" y="2396579"/>
            <a:ext cx="5048332" cy="1680121"/>
          </a:xfrm>
          <a:custGeom>
            <a:avLst/>
            <a:gdLst/>
            <a:ahLst/>
            <a:cxnLst/>
            <a:rect l="l" t="t" r="r" b="b"/>
            <a:pathLst>
              <a:path w="5048332" h="1680121" fill="none" extrusionOk="0">
                <a:moveTo>
                  <a:pt x="0" y="542158"/>
                </a:moveTo>
                <a:cubicBezTo>
                  <a:pt x="1390" y="280359"/>
                  <a:pt x="270533" y="46659"/>
                  <a:pt x="542158" y="0"/>
                </a:cubicBezTo>
                <a:cubicBezTo>
                  <a:pt x="2139537" y="72427"/>
                  <a:pt x="2844601" y="61419"/>
                  <a:pt x="4506174" y="0"/>
                </a:cubicBezTo>
                <a:cubicBezTo>
                  <a:pt x="4804252" y="-9280"/>
                  <a:pt x="5002783" y="228955"/>
                  <a:pt x="5048332" y="542158"/>
                </a:cubicBezTo>
                <a:cubicBezTo>
                  <a:pt x="5079684" y="807179"/>
                  <a:pt x="5053233" y="902892"/>
                  <a:pt x="5048332" y="1137963"/>
                </a:cubicBezTo>
                <a:cubicBezTo>
                  <a:pt x="5055714" y="1399924"/>
                  <a:pt x="4801326" y="1675330"/>
                  <a:pt x="4506174" y="1680121"/>
                </a:cubicBezTo>
                <a:cubicBezTo>
                  <a:pt x="2682244" y="1709948"/>
                  <a:pt x="1792379" y="1600815"/>
                  <a:pt x="542158" y="1680121"/>
                </a:cubicBezTo>
                <a:cubicBezTo>
                  <a:pt x="301206" y="1673511"/>
                  <a:pt x="-44393" y="1446167"/>
                  <a:pt x="0" y="1137963"/>
                </a:cubicBezTo>
                <a:cubicBezTo>
                  <a:pt x="38655" y="954517"/>
                  <a:pt x="35411" y="822751"/>
                  <a:pt x="0" y="542158"/>
                </a:cubicBezTo>
                <a:close/>
              </a:path>
              <a:path w="5048332" h="1680121" extrusionOk="0">
                <a:moveTo>
                  <a:pt x="0" y="542158"/>
                </a:moveTo>
                <a:cubicBezTo>
                  <a:pt x="42617" y="254348"/>
                  <a:pt x="261725" y="39571"/>
                  <a:pt x="542158" y="0"/>
                </a:cubicBezTo>
                <a:cubicBezTo>
                  <a:pt x="1786912" y="123000"/>
                  <a:pt x="4002842" y="-96860"/>
                  <a:pt x="4506174" y="0"/>
                </a:cubicBezTo>
                <a:cubicBezTo>
                  <a:pt x="4780833" y="-18876"/>
                  <a:pt x="5067604" y="203879"/>
                  <a:pt x="5048332" y="542158"/>
                </a:cubicBezTo>
                <a:cubicBezTo>
                  <a:pt x="5091391" y="806049"/>
                  <a:pt x="5055725" y="943937"/>
                  <a:pt x="5048332" y="1137963"/>
                </a:cubicBezTo>
                <a:cubicBezTo>
                  <a:pt x="5044256" y="1438866"/>
                  <a:pt x="4766030" y="1673645"/>
                  <a:pt x="4506174" y="1680121"/>
                </a:cubicBezTo>
                <a:cubicBezTo>
                  <a:pt x="3252313" y="1519414"/>
                  <a:pt x="1388765" y="1719788"/>
                  <a:pt x="542158" y="1680121"/>
                </a:cubicBezTo>
                <a:cubicBezTo>
                  <a:pt x="219394" y="1675407"/>
                  <a:pt x="-43536" y="1417666"/>
                  <a:pt x="0" y="1137963"/>
                </a:cubicBezTo>
                <a:cubicBezTo>
                  <a:pt x="35874" y="916099"/>
                  <a:pt x="-37385" y="671813"/>
                  <a:pt x="0" y="542158"/>
                </a:cubicBezTo>
                <a:close/>
              </a:path>
            </a:pathLst>
          </a:custGeom>
          <a:solidFill>
            <a:srgbClr val="CCFFFF"/>
          </a:solidFill>
          <a:ln w="381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b="1">
                <a:solidFill>
                  <a:schemeClr val="dk1"/>
                </a:solidFill>
                <a:latin typeface="Calibri"/>
                <a:ea typeface="Calibri"/>
                <a:cs typeface="Calibri"/>
                <a:sym typeface="Calibri"/>
              </a:rPr>
              <a:t> Thực hiện phép tính này thế nào?</a:t>
            </a:r>
            <a:endParaRPr sz="4800" b="1">
              <a:solidFill>
                <a:schemeClr val="dk1"/>
              </a:solidFill>
              <a:latin typeface="Calibri"/>
              <a:ea typeface="Calibri"/>
              <a:cs typeface="Calibri"/>
              <a:sym typeface="Calibri"/>
            </a:endParaRPr>
          </a:p>
        </p:txBody>
      </p:sp>
      <p:pic>
        <p:nvPicPr>
          <p:cNvPr id="378" name="Google Shape;378;p53"/>
          <p:cNvPicPr preferRelativeResize="0"/>
          <p:nvPr/>
        </p:nvPicPr>
        <p:blipFill rotWithShape="1">
          <a:blip r:embed="rId4">
            <a:alphaModFix/>
          </a:blip>
          <a:srcRect/>
          <a:stretch/>
        </p:blipFill>
        <p:spPr>
          <a:xfrm flipH="1">
            <a:off x="6900124" y="2130236"/>
            <a:ext cx="4182218" cy="4224894"/>
          </a:xfrm>
          <a:prstGeom prst="rect">
            <a:avLst/>
          </a:prstGeom>
          <a:noFill/>
          <a:ln>
            <a:noFill/>
          </a:ln>
        </p:spPr>
      </p:pic>
      <p:sp>
        <p:nvSpPr>
          <p:cNvPr id="379" name="Google Shape;379;p53"/>
          <p:cNvSpPr/>
          <p:nvPr/>
        </p:nvSpPr>
        <p:spPr>
          <a:xfrm>
            <a:off x="857168" y="4460173"/>
            <a:ext cx="5048332" cy="1680121"/>
          </a:xfrm>
          <a:custGeom>
            <a:avLst/>
            <a:gdLst/>
            <a:ahLst/>
            <a:cxnLst/>
            <a:rect l="l" t="t" r="r" b="b"/>
            <a:pathLst>
              <a:path w="5048332" h="1680121" fill="none" extrusionOk="0">
                <a:moveTo>
                  <a:pt x="0" y="542158"/>
                </a:moveTo>
                <a:cubicBezTo>
                  <a:pt x="1390" y="280359"/>
                  <a:pt x="270533" y="46659"/>
                  <a:pt x="542158" y="0"/>
                </a:cubicBezTo>
                <a:cubicBezTo>
                  <a:pt x="2139537" y="72427"/>
                  <a:pt x="2844601" y="61419"/>
                  <a:pt x="4506174" y="0"/>
                </a:cubicBezTo>
                <a:cubicBezTo>
                  <a:pt x="4804252" y="-9280"/>
                  <a:pt x="5002783" y="228955"/>
                  <a:pt x="5048332" y="542158"/>
                </a:cubicBezTo>
                <a:cubicBezTo>
                  <a:pt x="5079684" y="807179"/>
                  <a:pt x="5053233" y="902892"/>
                  <a:pt x="5048332" y="1137963"/>
                </a:cubicBezTo>
                <a:cubicBezTo>
                  <a:pt x="5055714" y="1399924"/>
                  <a:pt x="4801326" y="1675330"/>
                  <a:pt x="4506174" y="1680121"/>
                </a:cubicBezTo>
                <a:cubicBezTo>
                  <a:pt x="2682244" y="1709948"/>
                  <a:pt x="1792379" y="1600815"/>
                  <a:pt x="542158" y="1680121"/>
                </a:cubicBezTo>
                <a:cubicBezTo>
                  <a:pt x="301206" y="1673511"/>
                  <a:pt x="-44393" y="1446167"/>
                  <a:pt x="0" y="1137963"/>
                </a:cubicBezTo>
                <a:cubicBezTo>
                  <a:pt x="38655" y="954517"/>
                  <a:pt x="35411" y="822751"/>
                  <a:pt x="0" y="542158"/>
                </a:cubicBezTo>
                <a:close/>
              </a:path>
              <a:path w="5048332" h="1680121" extrusionOk="0">
                <a:moveTo>
                  <a:pt x="0" y="542158"/>
                </a:moveTo>
                <a:cubicBezTo>
                  <a:pt x="42617" y="254348"/>
                  <a:pt x="261725" y="39571"/>
                  <a:pt x="542158" y="0"/>
                </a:cubicBezTo>
                <a:cubicBezTo>
                  <a:pt x="1786912" y="123000"/>
                  <a:pt x="4002842" y="-96860"/>
                  <a:pt x="4506174" y="0"/>
                </a:cubicBezTo>
                <a:cubicBezTo>
                  <a:pt x="4780833" y="-18876"/>
                  <a:pt x="5067604" y="203879"/>
                  <a:pt x="5048332" y="542158"/>
                </a:cubicBezTo>
                <a:cubicBezTo>
                  <a:pt x="5091391" y="806049"/>
                  <a:pt x="5055725" y="943937"/>
                  <a:pt x="5048332" y="1137963"/>
                </a:cubicBezTo>
                <a:cubicBezTo>
                  <a:pt x="5044256" y="1438866"/>
                  <a:pt x="4766030" y="1673645"/>
                  <a:pt x="4506174" y="1680121"/>
                </a:cubicBezTo>
                <a:cubicBezTo>
                  <a:pt x="3252313" y="1519414"/>
                  <a:pt x="1388765" y="1719788"/>
                  <a:pt x="542158" y="1680121"/>
                </a:cubicBezTo>
                <a:cubicBezTo>
                  <a:pt x="219394" y="1675407"/>
                  <a:pt x="-43536" y="1417666"/>
                  <a:pt x="0" y="1137963"/>
                </a:cubicBezTo>
                <a:cubicBezTo>
                  <a:pt x="35874" y="916099"/>
                  <a:pt x="-37385" y="671813"/>
                  <a:pt x="0" y="542158"/>
                </a:cubicBezTo>
                <a:close/>
              </a:path>
            </a:pathLst>
          </a:custGeom>
          <a:solidFill>
            <a:srgbClr val="FFF2CC"/>
          </a:solidFill>
          <a:ln w="381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b="1">
                <a:solidFill>
                  <a:schemeClr val="dk1"/>
                </a:solidFill>
                <a:latin typeface="Calibri"/>
                <a:ea typeface="Calibri"/>
                <a:cs typeface="Calibri"/>
                <a:sym typeface="Calibri"/>
              </a:rPr>
              <a:t>Đặt tính – Chia – Nhân – Trừ – Hạ</a:t>
            </a:r>
            <a:endParaRPr sz="4800" b="1">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6"/>
                                        </p:tgtEl>
                                        <p:attrNameLst>
                                          <p:attrName>style.visibility</p:attrName>
                                        </p:attrNameLst>
                                      </p:cBhvr>
                                      <p:to>
                                        <p:strVal val="visible"/>
                                      </p:to>
                                    </p:set>
                                    <p:animEffect transition="in" filter="fade">
                                      <p:cBhvr>
                                        <p:cTn id="7" dur="500"/>
                                        <p:tgtEl>
                                          <p:spTgt spid="3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7"/>
                                        </p:tgtEl>
                                        <p:attrNameLst>
                                          <p:attrName>style.visibility</p:attrName>
                                        </p:attrNameLst>
                                      </p:cBhvr>
                                      <p:to>
                                        <p:strVal val="visible"/>
                                      </p:to>
                                    </p:set>
                                    <p:animEffect transition="in" filter="fade">
                                      <p:cBhvr>
                                        <p:cTn id="12" dur="1000"/>
                                        <p:tgtEl>
                                          <p:spTgt spid="3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9"/>
                                        </p:tgtEl>
                                        <p:attrNameLst>
                                          <p:attrName>style.visibility</p:attrName>
                                        </p:attrNameLst>
                                      </p:cBhvr>
                                      <p:to>
                                        <p:strVal val="visible"/>
                                      </p:to>
                                    </p:set>
                                    <p:animEffect transition="in" filter="fade">
                                      <p:cBhvr>
                                        <p:cTn id="17" dur="1000"/>
                                        <p:tgtEl>
                                          <p:spTgt spid="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84" name="Google Shape;384;p54" descr="Cartoon of two astronauts in space&#10;&#10;Description automatically generated"/>
          <p:cNvPicPr preferRelativeResize="0"/>
          <p:nvPr/>
        </p:nvPicPr>
        <p:blipFill rotWithShape="1">
          <a:blip r:embed="rId3">
            <a:alphaModFix/>
          </a:blip>
          <a:srcRect t="8618" b="7127"/>
          <a:stretch/>
        </p:blipFill>
        <p:spPr>
          <a:xfrm>
            <a:off x="20" y="1282"/>
            <a:ext cx="12191980" cy="6856718"/>
          </a:xfrm>
          <a:prstGeom prst="rect">
            <a:avLst/>
          </a:prstGeom>
          <a:noFill/>
          <a:ln>
            <a:noFill/>
          </a:ln>
        </p:spPr>
      </p:pic>
      <p:grpSp>
        <p:nvGrpSpPr>
          <p:cNvPr id="385" name="Google Shape;385;p54"/>
          <p:cNvGrpSpPr/>
          <p:nvPr/>
        </p:nvGrpSpPr>
        <p:grpSpPr>
          <a:xfrm>
            <a:off x="2299000" y="4284567"/>
            <a:ext cx="8426150" cy="3202084"/>
            <a:chOff x="6371477" y="2225295"/>
            <a:chExt cx="5225750" cy="3631763"/>
          </a:xfrm>
        </p:grpSpPr>
        <p:sp>
          <p:nvSpPr>
            <p:cNvPr id="386" name="Google Shape;386;p54"/>
            <p:cNvSpPr txBox="1"/>
            <p:nvPr/>
          </p:nvSpPr>
          <p:spPr>
            <a:xfrm>
              <a:off x="6371477" y="2225295"/>
              <a:ext cx="5225750"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0000"/>
                  </a:solidFill>
                  <a:latin typeface="Ole"/>
                  <a:ea typeface="Ole"/>
                  <a:cs typeface="Ole"/>
                  <a:sym typeface="Ole"/>
                </a:rPr>
                <a:t>BÀI HỌC</a:t>
              </a:r>
              <a:endParaRPr/>
            </a:p>
          </p:txBody>
        </p:sp>
        <p:sp>
          <p:nvSpPr>
            <p:cNvPr id="387" name="Google Shape;387;p54"/>
            <p:cNvSpPr txBox="1"/>
            <p:nvPr/>
          </p:nvSpPr>
          <p:spPr>
            <a:xfrm>
              <a:off x="6371477" y="2225295"/>
              <a:ext cx="5225749"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FC000"/>
                  </a:solidFill>
                  <a:latin typeface="Ole"/>
                  <a:ea typeface="Ole"/>
                  <a:cs typeface="Ole"/>
                  <a:sym typeface="Ole"/>
                </a:rPr>
                <a:t>BÀI HỌC</a:t>
              </a:r>
              <a:endParaRPr sz="11500">
                <a:solidFill>
                  <a:srgbClr val="FFC000"/>
                </a:solidFill>
                <a:latin typeface="Calibri"/>
                <a:ea typeface="Calibri"/>
                <a:cs typeface="Calibri"/>
                <a:sym typeface="Calibri"/>
              </a:endParaRPr>
            </a:p>
          </p:txBody>
        </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5"/>
                                        </p:tgtEl>
                                        <p:attrNameLst>
                                          <p:attrName>style.visibility</p:attrName>
                                        </p:attrNameLst>
                                      </p:cBhvr>
                                      <p:to>
                                        <p:strVal val="visible"/>
                                      </p:to>
                                    </p:set>
                                    <p:animEffect transition="in" filter="fade">
                                      <p:cBhvr>
                                        <p:cTn id="7" dur="500"/>
                                        <p:tgtEl>
                                          <p:spTgt spid="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55"/>
          <p:cNvSpPr/>
          <p:nvPr/>
        </p:nvSpPr>
        <p:spPr>
          <a:xfrm>
            <a:off x="294640" y="203200"/>
            <a:ext cx="11663680" cy="6482080"/>
          </a:xfrm>
          <a:custGeom>
            <a:avLst/>
            <a:gdLst/>
            <a:ahLst/>
            <a:cxnLst/>
            <a:rect l="l" t="t" r="r" b="b"/>
            <a:pathLst>
              <a:path w="11663680" h="6482080" fill="none" extrusionOk="0">
                <a:moveTo>
                  <a:pt x="0" y="1080368"/>
                </a:moveTo>
                <a:cubicBezTo>
                  <a:pt x="3664" y="582887"/>
                  <a:pt x="519517" y="60117"/>
                  <a:pt x="1080368" y="0"/>
                </a:cubicBezTo>
                <a:cubicBezTo>
                  <a:pt x="3072384" y="72427"/>
                  <a:pt x="6342519" y="61419"/>
                  <a:pt x="10583312" y="0"/>
                </a:cubicBezTo>
                <a:cubicBezTo>
                  <a:pt x="11165347" y="-100749"/>
                  <a:pt x="11626089" y="472327"/>
                  <a:pt x="11663680" y="1080368"/>
                </a:cubicBezTo>
                <a:cubicBezTo>
                  <a:pt x="11764556" y="2400858"/>
                  <a:pt x="11556367" y="4363085"/>
                  <a:pt x="11663680" y="5401712"/>
                </a:cubicBezTo>
                <a:cubicBezTo>
                  <a:pt x="11669956" y="5966528"/>
                  <a:pt x="11139458" y="6436651"/>
                  <a:pt x="10583312" y="6482080"/>
                </a:cubicBezTo>
                <a:cubicBezTo>
                  <a:pt x="7663320" y="6511907"/>
                  <a:pt x="2573030" y="6402774"/>
                  <a:pt x="1080368" y="6482080"/>
                </a:cubicBezTo>
                <a:cubicBezTo>
                  <a:pt x="506197" y="6479537"/>
                  <a:pt x="-75211" y="6013255"/>
                  <a:pt x="0" y="5401712"/>
                </a:cubicBezTo>
                <a:cubicBezTo>
                  <a:pt x="50037" y="3713327"/>
                  <a:pt x="770" y="2022009"/>
                  <a:pt x="0" y="1080368"/>
                </a:cubicBezTo>
                <a:close/>
              </a:path>
              <a:path w="11663680" h="6482080" extrusionOk="0">
                <a:moveTo>
                  <a:pt x="0" y="1080368"/>
                </a:moveTo>
                <a:cubicBezTo>
                  <a:pt x="83579" y="506479"/>
                  <a:pt x="510820" y="56510"/>
                  <a:pt x="1080368" y="0"/>
                </a:cubicBezTo>
                <a:cubicBezTo>
                  <a:pt x="3551770" y="123000"/>
                  <a:pt x="9554757" y="-96860"/>
                  <a:pt x="10583312" y="0"/>
                </a:cubicBezTo>
                <a:cubicBezTo>
                  <a:pt x="11138457" y="-31648"/>
                  <a:pt x="11704597" y="401207"/>
                  <a:pt x="11663680" y="1080368"/>
                </a:cubicBezTo>
                <a:cubicBezTo>
                  <a:pt x="11666853" y="2211230"/>
                  <a:pt x="11757947" y="3601009"/>
                  <a:pt x="11663680" y="5401712"/>
                </a:cubicBezTo>
                <a:cubicBezTo>
                  <a:pt x="11643796" y="6005587"/>
                  <a:pt x="11149491" y="6477090"/>
                  <a:pt x="10583312" y="6482080"/>
                </a:cubicBezTo>
                <a:cubicBezTo>
                  <a:pt x="8216843" y="6321373"/>
                  <a:pt x="4936536" y="6521747"/>
                  <a:pt x="1080368" y="6482080"/>
                </a:cubicBezTo>
                <a:cubicBezTo>
                  <a:pt x="417728" y="6468756"/>
                  <a:pt x="-27788" y="5985794"/>
                  <a:pt x="0" y="5401712"/>
                </a:cubicBezTo>
                <a:cubicBezTo>
                  <a:pt x="32216" y="3514635"/>
                  <a:pt x="57206" y="1849469"/>
                  <a:pt x="0" y="1080368"/>
                </a:cubicBezTo>
                <a:close/>
              </a:path>
            </a:pathLst>
          </a:custGeom>
          <a:solidFill>
            <a:schemeClr val="lt1"/>
          </a:solidFill>
          <a:ln w="57150" cap="flat" cmpd="sng">
            <a:solidFill>
              <a:srgbClr val="00B05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93" name="Google Shape;393;p55"/>
          <p:cNvSpPr/>
          <p:nvPr/>
        </p:nvSpPr>
        <p:spPr>
          <a:xfrm>
            <a:off x="4154227" y="610200"/>
            <a:ext cx="8062193" cy="5748641"/>
          </a:xfrm>
          <a:prstGeom prst="plaque">
            <a:avLst>
              <a:gd name="adj" fmla="val 5763"/>
            </a:avLst>
          </a:prstGeom>
          <a:solidFill>
            <a:srgbClr val="FFFFCC"/>
          </a:solidFill>
          <a:ln w="28575" cap="flat" cmpd="sng">
            <a:solidFill>
              <a:srgbClr val="FF5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endParaRPr sz="4000">
              <a:solidFill>
                <a:schemeClr val="dk1"/>
              </a:solidFill>
              <a:latin typeface="Calibri"/>
              <a:ea typeface="Calibri"/>
              <a:cs typeface="Calibri"/>
              <a:sym typeface="Calibri"/>
            </a:endParaRPr>
          </a:p>
        </p:txBody>
      </p:sp>
      <p:sp>
        <p:nvSpPr>
          <p:cNvPr id="394" name="Google Shape;394;p55"/>
          <p:cNvSpPr/>
          <p:nvPr/>
        </p:nvSpPr>
        <p:spPr>
          <a:xfrm>
            <a:off x="945572" y="792813"/>
            <a:ext cx="3023181" cy="779318"/>
          </a:xfrm>
          <a:prstGeom prst="roundRect">
            <a:avLst>
              <a:gd name="adj" fmla="val 34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400" b="1">
                <a:solidFill>
                  <a:srgbClr val="000000"/>
                </a:solidFill>
                <a:latin typeface="Calibri"/>
                <a:ea typeface="Calibri"/>
                <a:cs typeface="Calibri"/>
                <a:sym typeface="Calibri"/>
              </a:rPr>
              <a:t>326 274 : 6 = ?</a:t>
            </a:r>
            <a:endParaRPr sz="3400" b="1">
              <a:solidFill>
                <a:srgbClr val="000000"/>
              </a:solidFill>
              <a:latin typeface="Calibri"/>
              <a:ea typeface="Calibri"/>
              <a:cs typeface="Calibri"/>
              <a:sym typeface="Calibri"/>
            </a:endParaRPr>
          </a:p>
        </p:txBody>
      </p:sp>
      <p:sp>
        <p:nvSpPr>
          <p:cNvPr id="395" name="Google Shape;395;p55"/>
          <p:cNvSpPr txBox="1"/>
          <p:nvPr/>
        </p:nvSpPr>
        <p:spPr>
          <a:xfrm>
            <a:off x="942838" y="3360738"/>
            <a:ext cx="384561"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2</a:t>
            </a:r>
            <a:endParaRPr sz="4000">
              <a:solidFill>
                <a:schemeClr val="dk1"/>
              </a:solidFill>
              <a:latin typeface="Calibri"/>
              <a:ea typeface="Calibri"/>
              <a:cs typeface="Calibri"/>
              <a:sym typeface="Calibri"/>
            </a:endParaRPr>
          </a:p>
        </p:txBody>
      </p:sp>
      <p:sp>
        <p:nvSpPr>
          <p:cNvPr id="396" name="Google Shape;396;p55"/>
          <p:cNvSpPr txBox="1"/>
          <p:nvPr/>
        </p:nvSpPr>
        <p:spPr>
          <a:xfrm>
            <a:off x="3101419" y="2826211"/>
            <a:ext cx="341849"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3</a:t>
            </a:r>
            <a:endParaRPr sz="4000">
              <a:solidFill>
                <a:schemeClr val="dk1"/>
              </a:solidFill>
              <a:latin typeface="Calibri"/>
              <a:ea typeface="Calibri"/>
              <a:cs typeface="Calibri"/>
              <a:sym typeface="Calibri"/>
            </a:endParaRPr>
          </a:p>
        </p:txBody>
      </p:sp>
      <p:sp>
        <p:nvSpPr>
          <p:cNvPr id="397" name="Google Shape;397;p55"/>
          <p:cNvSpPr txBox="1"/>
          <p:nvPr/>
        </p:nvSpPr>
        <p:spPr>
          <a:xfrm>
            <a:off x="2838183" y="2820258"/>
            <a:ext cx="314057"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4</a:t>
            </a:r>
            <a:endParaRPr sz="4000">
              <a:solidFill>
                <a:schemeClr val="dk1"/>
              </a:solidFill>
              <a:latin typeface="Calibri"/>
              <a:ea typeface="Calibri"/>
              <a:cs typeface="Calibri"/>
              <a:sym typeface="Calibri"/>
            </a:endParaRPr>
          </a:p>
        </p:txBody>
      </p:sp>
      <p:sp>
        <p:nvSpPr>
          <p:cNvPr id="398" name="Google Shape;398;p55"/>
          <p:cNvSpPr txBox="1"/>
          <p:nvPr/>
        </p:nvSpPr>
        <p:spPr>
          <a:xfrm>
            <a:off x="-110129" y="2266177"/>
            <a:ext cx="2209708"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326 274</a:t>
            </a:r>
            <a:endParaRPr sz="4000">
              <a:solidFill>
                <a:schemeClr val="dk1"/>
              </a:solidFill>
              <a:latin typeface="Calibri"/>
              <a:ea typeface="Calibri"/>
              <a:cs typeface="Calibri"/>
              <a:sym typeface="Calibri"/>
            </a:endParaRPr>
          </a:p>
        </p:txBody>
      </p:sp>
      <p:sp>
        <p:nvSpPr>
          <p:cNvPr id="399" name="Google Shape;399;p55"/>
          <p:cNvSpPr txBox="1"/>
          <p:nvPr/>
        </p:nvSpPr>
        <p:spPr>
          <a:xfrm>
            <a:off x="1979515" y="2266177"/>
            <a:ext cx="1085937"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6</a:t>
            </a:r>
            <a:endParaRPr sz="4000">
              <a:solidFill>
                <a:schemeClr val="dk1"/>
              </a:solidFill>
              <a:latin typeface="Calibri"/>
              <a:ea typeface="Calibri"/>
              <a:cs typeface="Calibri"/>
              <a:sym typeface="Calibri"/>
            </a:endParaRPr>
          </a:p>
        </p:txBody>
      </p:sp>
      <p:cxnSp>
        <p:nvCxnSpPr>
          <p:cNvPr id="400" name="Google Shape;400;p55"/>
          <p:cNvCxnSpPr/>
          <p:nvPr/>
        </p:nvCxnSpPr>
        <p:spPr>
          <a:xfrm>
            <a:off x="2448006" y="2855561"/>
            <a:ext cx="1467103" cy="0"/>
          </a:xfrm>
          <a:prstGeom prst="straightConnector1">
            <a:avLst/>
          </a:prstGeom>
          <a:noFill/>
          <a:ln w="38100" cap="flat" cmpd="sng">
            <a:solidFill>
              <a:schemeClr val="dk1"/>
            </a:solidFill>
            <a:prstDash val="solid"/>
            <a:miter lim="800000"/>
            <a:headEnd type="none" w="sm" len="sm"/>
            <a:tailEnd type="none" w="sm" len="sm"/>
          </a:ln>
        </p:spPr>
      </p:cxnSp>
      <p:cxnSp>
        <p:nvCxnSpPr>
          <p:cNvPr id="401" name="Google Shape;401;p55"/>
          <p:cNvCxnSpPr/>
          <p:nvPr/>
        </p:nvCxnSpPr>
        <p:spPr>
          <a:xfrm rot="10800000">
            <a:off x="2448006" y="2370306"/>
            <a:ext cx="0" cy="2976693"/>
          </a:xfrm>
          <a:prstGeom prst="straightConnector1">
            <a:avLst/>
          </a:prstGeom>
          <a:noFill/>
          <a:ln w="38100" cap="flat" cmpd="sng">
            <a:solidFill>
              <a:schemeClr val="dk1"/>
            </a:solidFill>
            <a:prstDash val="solid"/>
            <a:miter lim="800000"/>
            <a:headEnd type="none" w="sm" len="sm"/>
            <a:tailEnd type="none" w="sm" len="sm"/>
          </a:ln>
        </p:spPr>
      </p:cxnSp>
      <p:sp>
        <p:nvSpPr>
          <p:cNvPr id="402" name="Google Shape;402;p55"/>
          <p:cNvSpPr txBox="1"/>
          <p:nvPr/>
        </p:nvSpPr>
        <p:spPr>
          <a:xfrm>
            <a:off x="2497752" y="2823344"/>
            <a:ext cx="341849"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5</a:t>
            </a:r>
            <a:endParaRPr sz="4000">
              <a:solidFill>
                <a:schemeClr val="dk1"/>
              </a:solidFill>
              <a:latin typeface="Calibri"/>
              <a:ea typeface="Calibri"/>
              <a:cs typeface="Calibri"/>
              <a:sym typeface="Calibri"/>
            </a:endParaRPr>
          </a:p>
        </p:txBody>
      </p:sp>
      <p:sp>
        <p:nvSpPr>
          <p:cNvPr id="403" name="Google Shape;403;p55"/>
          <p:cNvSpPr txBox="1"/>
          <p:nvPr/>
        </p:nvSpPr>
        <p:spPr>
          <a:xfrm>
            <a:off x="674655" y="2834699"/>
            <a:ext cx="395920"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2</a:t>
            </a:r>
            <a:endParaRPr sz="4000">
              <a:solidFill>
                <a:schemeClr val="dk1"/>
              </a:solidFill>
              <a:latin typeface="Calibri"/>
              <a:ea typeface="Calibri"/>
              <a:cs typeface="Calibri"/>
              <a:sym typeface="Calibri"/>
            </a:endParaRPr>
          </a:p>
        </p:txBody>
      </p:sp>
      <p:sp>
        <p:nvSpPr>
          <p:cNvPr id="404" name="Google Shape;404;p55"/>
          <p:cNvSpPr txBox="1"/>
          <p:nvPr/>
        </p:nvSpPr>
        <p:spPr>
          <a:xfrm>
            <a:off x="1161947" y="3860175"/>
            <a:ext cx="395920"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4</a:t>
            </a:r>
            <a:endParaRPr sz="4000">
              <a:solidFill>
                <a:schemeClr val="dk1"/>
              </a:solidFill>
              <a:latin typeface="Calibri"/>
              <a:ea typeface="Calibri"/>
              <a:cs typeface="Calibri"/>
              <a:sym typeface="Calibri"/>
            </a:endParaRPr>
          </a:p>
        </p:txBody>
      </p:sp>
      <p:sp>
        <p:nvSpPr>
          <p:cNvPr id="405" name="Google Shape;405;p55"/>
          <p:cNvSpPr/>
          <p:nvPr/>
        </p:nvSpPr>
        <p:spPr>
          <a:xfrm>
            <a:off x="4826101" y="488653"/>
            <a:ext cx="4530434" cy="760095"/>
          </a:xfrm>
          <a:prstGeom prst="plaque">
            <a:avLst>
              <a:gd name="adj" fmla="val 16667"/>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3200">
                <a:solidFill>
                  <a:srgbClr val="000000"/>
                </a:solidFill>
                <a:latin typeface="Calibri"/>
                <a:ea typeface="Calibri"/>
                <a:cs typeface="Calibri"/>
                <a:sym typeface="Calibri"/>
              </a:rPr>
              <a:t>32 chia 6 được 5, viết 5.</a:t>
            </a:r>
            <a:endParaRPr sz="3200">
              <a:solidFill>
                <a:srgbClr val="000000"/>
              </a:solidFill>
              <a:latin typeface="Calibri"/>
              <a:ea typeface="Calibri"/>
              <a:cs typeface="Calibri"/>
              <a:sym typeface="Calibri"/>
            </a:endParaRPr>
          </a:p>
        </p:txBody>
      </p:sp>
      <p:sp>
        <p:nvSpPr>
          <p:cNvPr id="406" name="Google Shape;406;p55"/>
          <p:cNvSpPr/>
          <p:nvPr/>
        </p:nvSpPr>
        <p:spPr>
          <a:xfrm>
            <a:off x="4827963" y="1316684"/>
            <a:ext cx="5357478" cy="760095"/>
          </a:xfrm>
          <a:prstGeom prst="plaque">
            <a:avLst>
              <a:gd name="adj" fmla="val 16667"/>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3200">
                <a:solidFill>
                  <a:srgbClr val="000000"/>
                </a:solidFill>
                <a:latin typeface="Calibri"/>
                <a:ea typeface="Calibri"/>
                <a:cs typeface="Calibri"/>
                <a:sym typeface="Calibri"/>
              </a:rPr>
              <a:t>Hạ 6; 26 chia 6 được 4, viết 4.</a:t>
            </a:r>
            <a:endParaRPr sz="3200">
              <a:solidFill>
                <a:srgbClr val="000000"/>
              </a:solidFill>
              <a:latin typeface="Calibri"/>
              <a:ea typeface="Calibri"/>
              <a:cs typeface="Calibri"/>
              <a:sym typeface="Calibri"/>
            </a:endParaRPr>
          </a:p>
        </p:txBody>
      </p:sp>
      <p:pic>
        <p:nvPicPr>
          <p:cNvPr id="407" name="Google Shape;407;p55"/>
          <p:cNvPicPr preferRelativeResize="0"/>
          <p:nvPr/>
        </p:nvPicPr>
        <p:blipFill rotWithShape="1">
          <a:blip r:embed="rId3">
            <a:alphaModFix/>
          </a:blip>
          <a:srcRect/>
          <a:stretch/>
        </p:blipFill>
        <p:spPr>
          <a:xfrm>
            <a:off x="4527806" y="722031"/>
            <a:ext cx="297574" cy="297574"/>
          </a:xfrm>
          <a:prstGeom prst="rect">
            <a:avLst/>
          </a:prstGeom>
          <a:noFill/>
          <a:ln>
            <a:noFill/>
          </a:ln>
        </p:spPr>
      </p:pic>
      <p:sp>
        <p:nvSpPr>
          <p:cNvPr id="408" name="Google Shape;408;p55"/>
          <p:cNvSpPr/>
          <p:nvPr/>
        </p:nvSpPr>
        <p:spPr>
          <a:xfrm>
            <a:off x="4827717" y="2146516"/>
            <a:ext cx="2811812" cy="760095"/>
          </a:xfrm>
          <a:prstGeom prst="plaque">
            <a:avLst>
              <a:gd name="adj" fmla="val 16667"/>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3200">
                <a:solidFill>
                  <a:srgbClr val="000000"/>
                </a:solidFill>
                <a:latin typeface="Calibri"/>
                <a:ea typeface="Calibri"/>
                <a:cs typeface="Calibri"/>
                <a:sym typeface="Calibri"/>
              </a:rPr>
              <a:t>Hạ 2; được 22; </a:t>
            </a:r>
            <a:endParaRPr sz="3200">
              <a:solidFill>
                <a:srgbClr val="000000"/>
              </a:solidFill>
              <a:latin typeface="Calibri"/>
              <a:ea typeface="Calibri"/>
              <a:cs typeface="Calibri"/>
              <a:sym typeface="Calibri"/>
            </a:endParaRPr>
          </a:p>
        </p:txBody>
      </p:sp>
      <p:sp>
        <p:nvSpPr>
          <p:cNvPr id="409" name="Google Shape;409;p55"/>
          <p:cNvSpPr txBox="1"/>
          <p:nvPr/>
        </p:nvSpPr>
        <p:spPr>
          <a:xfrm>
            <a:off x="4929478" y="1039064"/>
            <a:ext cx="3242688"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a:solidFill>
                  <a:srgbClr val="000000"/>
                </a:solidFill>
                <a:latin typeface="Calibri"/>
                <a:ea typeface="Calibri"/>
                <a:cs typeface="Calibri"/>
                <a:sym typeface="Calibri"/>
              </a:rPr>
              <a:t>5 nhân 6 bằng 30;</a:t>
            </a:r>
            <a:endParaRPr sz="3200">
              <a:solidFill>
                <a:srgbClr val="000000"/>
              </a:solidFill>
              <a:latin typeface="Calibri"/>
              <a:ea typeface="Calibri"/>
              <a:cs typeface="Calibri"/>
              <a:sym typeface="Calibri"/>
            </a:endParaRPr>
          </a:p>
        </p:txBody>
      </p:sp>
      <p:sp>
        <p:nvSpPr>
          <p:cNvPr id="410" name="Google Shape;410;p55"/>
          <p:cNvSpPr txBox="1"/>
          <p:nvPr/>
        </p:nvSpPr>
        <p:spPr>
          <a:xfrm>
            <a:off x="7982149" y="1039064"/>
            <a:ext cx="4521447"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a:solidFill>
                  <a:srgbClr val="000000"/>
                </a:solidFill>
                <a:latin typeface="Calibri"/>
                <a:ea typeface="Calibri"/>
                <a:cs typeface="Calibri"/>
                <a:sym typeface="Calibri"/>
              </a:rPr>
              <a:t>32 trừ 30 bằng 2, viết 2.</a:t>
            </a:r>
            <a:endParaRPr sz="3200">
              <a:solidFill>
                <a:srgbClr val="000000"/>
              </a:solidFill>
              <a:latin typeface="Calibri"/>
              <a:ea typeface="Calibri"/>
              <a:cs typeface="Calibri"/>
              <a:sym typeface="Calibri"/>
            </a:endParaRPr>
          </a:p>
        </p:txBody>
      </p:sp>
      <p:pic>
        <p:nvPicPr>
          <p:cNvPr id="411" name="Google Shape;411;p55"/>
          <p:cNvPicPr preferRelativeResize="0"/>
          <p:nvPr/>
        </p:nvPicPr>
        <p:blipFill rotWithShape="1">
          <a:blip r:embed="rId3">
            <a:alphaModFix/>
          </a:blip>
          <a:srcRect/>
          <a:stretch/>
        </p:blipFill>
        <p:spPr>
          <a:xfrm>
            <a:off x="4529668" y="1538800"/>
            <a:ext cx="297574" cy="297574"/>
          </a:xfrm>
          <a:prstGeom prst="rect">
            <a:avLst/>
          </a:prstGeom>
          <a:noFill/>
          <a:ln>
            <a:noFill/>
          </a:ln>
        </p:spPr>
      </p:pic>
      <p:pic>
        <p:nvPicPr>
          <p:cNvPr id="412" name="Google Shape;412;p55"/>
          <p:cNvPicPr preferRelativeResize="0"/>
          <p:nvPr/>
        </p:nvPicPr>
        <p:blipFill rotWithShape="1">
          <a:blip r:embed="rId3">
            <a:alphaModFix/>
          </a:blip>
          <a:srcRect/>
          <a:stretch/>
        </p:blipFill>
        <p:spPr>
          <a:xfrm>
            <a:off x="4527510" y="2377777"/>
            <a:ext cx="297574" cy="297574"/>
          </a:xfrm>
          <a:prstGeom prst="rect">
            <a:avLst/>
          </a:prstGeom>
          <a:noFill/>
          <a:ln>
            <a:noFill/>
          </a:ln>
        </p:spPr>
      </p:pic>
      <p:sp>
        <p:nvSpPr>
          <p:cNvPr id="413" name="Google Shape;413;p55"/>
          <p:cNvSpPr txBox="1"/>
          <p:nvPr/>
        </p:nvSpPr>
        <p:spPr>
          <a:xfrm>
            <a:off x="4903183" y="1836329"/>
            <a:ext cx="3610991"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a:solidFill>
                  <a:srgbClr val="000000"/>
                </a:solidFill>
                <a:latin typeface="Calibri"/>
                <a:ea typeface="Calibri"/>
                <a:cs typeface="Calibri"/>
                <a:sym typeface="Calibri"/>
              </a:rPr>
              <a:t>4 nhân 6 bằng 24;</a:t>
            </a:r>
            <a:endParaRPr sz="3200">
              <a:solidFill>
                <a:srgbClr val="000000"/>
              </a:solidFill>
              <a:latin typeface="Calibri"/>
              <a:ea typeface="Calibri"/>
              <a:cs typeface="Calibri"/>
              <a:sym typeface="Calibri"/>
            </a:endParaRPr>
          </a:p>
        </p:txBody>
      </p:sp>
      <p:sp>
        <p:nvSpPr>
          <p:cNvPr id="414" name="Google Shape;414;p55"/>
          <p:cNvSpPr txBox="1"/>
          <p:nvPr/>
        </p:nvSpPr>
        <p:spPr>
          <a:xfrm>
            <a:off x="7962117" y="1830148"/>
            <a:ext cx="4911292"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a:solidFill>
                  <a:srgbClr val="000000"/>
                </a:solidFill>
                <a:latin typeface="Calibri"/>
                <a:ea typeface="Calibri"/>
                <a:cs typeface="Calibri"/>
                <a:sym typeface="Calibri"/>
              </a:rPr>
              <a:t>26 trừ 24 bằng 2, viết 2.</a:t>
            </a:r>
            <a:endParaRPr sz="3200">
              <a:solidFill>
                <a:srgbClr val="000000"/>
              </a:solidFill>
              <a:latin typeface="Calibri"/>
              <a:ea typeface="Calibri"/>
              <a:cs typeface="Calibri"/>
              <a:sym typeface="Calibri"/>
            </a:endParaRPr>
          </a:p>
        </p:txBody>
      </p:sp>
      <p:sp>
        <p:nvSpPr>
          <p:cNvPr id="415" name="Google Shape;415;p55"/>
          <p:cNvSpPr txBox="1"/>
          <p:nvPr/>
        </p:nvSpPr>
        <p:spPr>
          <a:xfrm>
            <a:off x="4894979" y="2703862"/>
            <a:ext cx="4260016"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a:solidFill>
                  <a:srgbClr val="000000"/>
                </a:solidFill>
                <a:latin typeface="Calibri"/>
                <a:ea typeface="Calibri"/>
                <a:cs typeface="Calibri"/>
                <a:sym typeface="Calibri"/>
              </a:rPr>
              <a:t>22 chia 6 được 3, viết 3.</a:t>
            </a:r>
            <a:endParaRPr sz="3200">
              <a:solidFill>
                <a:srgbClr val="000000"/>
              </a:solidFill>
              <a:latin typeface="Calibri"/>
              <a:ea typeface="Calibri"/>
              <a:cs typeface="Calibri"/>
              <a:sym typeface="Calibri"/>
            </a:endParaRPr>
          </a:p>
        </p:txBody>
      </p:sp>
      <p:sp>
        <p:nvSpPr>
          <p:cNvPr id="416" name="Google Shape;416;p55"/>
          <p:cNvSpPr txBox="1"/>
          <p:nvPr/>
        </p:nvSpPr>
        <p:spPr>
          <a:xfrm>
            <a:off x="4929478" y="3137072"/>
            <a:ext cx="3200314"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a:solidFill>
                  <a:srgbClr val="000000"/>
                </a:solidFill>
                <a:latin typeface="Calibri"/>
                <a:ea typeface="Calibri"/>
                <a:cs typeface="Calibri"/>
                <a:sym typeface="Calibri"/>
              </a:rPr>
              <a:t>3 nhân 6 bằng 18;</a:t>
            </a:r>
            <a:endParaRPr sz="3200">
              <a:solidFill>
                <a:srgbClr val="000000"/>
              </a:solidFill>
              <a:latin typeface="Calibri"/>
              <a:ea typeface="Calibri"/>
              <a:cs typeface="Calibri"/>
              <a:sym typeface="Calibri"/>
            </a:endParaRPr>
          </a:p>
        </p:txBody>
      </p:sp>
      <p:sp>
        <p:nvSpPr>
          <p:cNvPr id="417" name="Google Shape;417;p55"/>
          <p:cNvSpPr txBox="1"/>
          <p:nvPr/>
        </p:nvSpPr>
        <p:spPr>
          <a:xfrm>
            <a:off x="7982150" y="3147493"/>
            <a:ext cx="3951126"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a:solidFill>
                  <a:srgbClr val="000000"/>
                </a:solidFill>
                <a:latin typeface="Calibri"/>
                <a:ea typeface="Calibri"/>
                <a:cs typeface="Calibri"/>
                <a:sym typeface="Calibri"/>
              </a:rPr>
              <a:t>22 trừ 8 bằng 4, viết 4.</a:t>
            </a:r>
            <a:endParaRPr sz="3200">
              <a:solidFill>
                <a:srgbClr val="000000"/>
              </a:solidFill>
              <a:latin typeface="Calibri"/>
              <a:ea typeface="Calibri"/>
              <a:cs typeface="Calibri"/>
              <a:sym typeface="Calibri"/>
            </a:endParaRPr>
          </a:p>
        </p:txBody>
      </p:sp>
      <p:sp>
        <p:nvSpPr>
          <p:cNvPr id="418" name="Google Shape;418;p55"/>
          <p:cNvSpPr txBox="1"/>
          <p:nvPr/>
        </p:nvSpPr>
        <p:spPr>
          <a:xfrm>
            <a:off x="945471" y="2834698"/>
            <a:ext cx="395920"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6</a:t>
            </a:r>
            <a:endParaRPr sz="4000">
              <a:solidFill>
                <a:schemeClr val="dk1"/>
              </a:solidFill>
              <a:latin typeface="Calibri"/>
              <a:ea typeface="Calibri"/>
              <a:cs typeface="Calibri"/>
              <a:sym typeface="Calibri"/>
            </a:endParaRPr>
          </a:p>
        </p:txBody>
      </p:sp>
      <p:sp>
        <p:nvSpPr>
          <p:cNvPr id="419" name="Google Shape;419;p55"/>
          <p:cNvSpPr txBox="1"/>
          <p:nvPr/>
        </p:nvSpPr>
        <p:spPr>
          <a:xfrm>
            <a:off x="1214254" y="3306498"/>
            <a:ext cx="515707"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Calibri"/>
                <a:ea typeface="Calibri"/>
                <a:cs typeface="Calibri"/>
                <a:sym typeface="Calibri"/>
              </a:rPr>
              <a:t>2</a:t>
            </a:r>
            <a:endParaRPr sz="4000">
              <a:solidFill>
                <a:schemeClr val="dk1"/>
              </a:solidFill>
              <a:latin typeface="Calibri"/>
              <a:ea typeface="Calibri"/>
              <a:cs typeface="Calibri"/>
              <a:sym typeface="Calibri"/>
            </a:endParaRPr>
          </a:p>
        </p:txBody>
      </p:sp>
      <p:sp>
        <p:nvSpPr>
          <p:cNvPr id="420" name="Google Shape;420;p55"/>
          <p:cNvSpPr txBox="1"/>
          <p:nvPr/>
        </p:nvSpPr>
        <p:spPr>
          <a:xfrm>
            <a:off x="1479110" y="3814008"/>
            <a:ext cx="515707"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Calibri"/>
                <a:ea typeface="Calibri"/>
                <a:cs typeface="Calibri"/>
                <a:sym typeface="Calibri"/>
              </a:rPr>
              <a:t>7</a:t>
            </a:r>
            <a:endParaRPr sz="4000">
              <a:solidFill>
                <a:schemeClr val="dk1"/>
              </a:solidFill>
              <a:latin typeface="Calibri"/>
              <a:ea typeface="Calibri"/>
              <a:cs typeface="Calibri"/>
              <a:sym typeface="Calibri"/>
            </a:endParaRPr>
          </a:p>
        </p:txBody>
      </p:sp>
      <p:sp>
        <p:nvSpPr>
          <p:cNvPr id="421" name="Google Shape;421;p55"/>
          <p:cNvSpPr/>
          <p:nvPr/>
        </p:nvSpPr>
        <p:spPr>
          <a:xfrm>
            <a:off x="4810816" y="3398600"/>
            <a:ext cx="7609557" cy="1400175"/>
          </a:xfrm>
          <a:prstGeom prst="plaque">
            <a:avLst>
              <a:gd name="adj" fmla="val 16667"/>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3200">
                <a:solidFill>
                  <a:srgbClr val="000000"/>
                </a:solidFill>
                <a:latin typeface="Calibri"/>
                <a:ea typeface="Calibri"/>
                <a:cs typeface="Calibri"/>
                <a:sym typeface="Calibri"/>
              </a:rPr>
              <a:t>Hạ 7; được 47, 47 chia 6 được 7; viết 7.</a:t>
            </a:r>
            <a:endParaRPr/>
          </a:p>
          <a:p>
            <a:pPr marL="0" marR="0" lvl="0" indent="0" algn="just" rtl="0">
              <a:spcBef>
                <a:spcPts val="0"/>
              </a:spcBef>
              <a:spcAft>
                <a:spcPts val="0"/>
              </a:spcAft>
              <a:buNone/>
            </a:pPr>
            <a:r>
              <a:rPr lang="en-US" sz="3200">
                <a:solidFill>
                  <a:srgbClr val="000000"/>
                </a:solidFill>
                <a:latin typeface="Calibri"/>
                <a:ea typeface="Calibri"/>
                <a:cs typeface="Calibri"/>
                <a:sym typeface="Calibri"/>
              </a:rPr>
              <a:t>7 nhân 6 bằng 42; 47 trừ 42 bằng 5, viết 5</a:t>
            </a:r>
            <a:endParaRPr sz="3200">
              <a:solidFill>
                <a:srgbClr val="000000"/>
              </a:solidFill>
              <a:latin typeface="Calibri"/>
              <a:ea typeface="Calibri"/>
              <a:cs typeface="Calibri"/>
              <a:sym typeface="Calibri"/>
            </a:endParaRPr>
          </a:p>
        </p:txBody>
      </p:sp>
      <p:pic>
        <p:nvPicPr>
          <p:cNvPr id="422" name="Google Shape;422;p55"/>
          <p:cNvPicPr preferRelativeResize="0"/>
          <p:nvPr/>
        </p:nvPicPr>
        <p:blipFill rotWithShape="1">
          <a:blip r:embed="rId3">
            <a:alphaModFix/>
          </a:blip>
          <a:srcRect/>
          <a:stretch/>
        </p:blipFill>
        <p:spPr>
          <a:xfrm>
            <a:off x="4549080" y="3793581"/>
            <a:ext cx="297574" cy="297574"/>
          </a:xfrm>
          <a:prstGeom prst="rect">
            <a:avLst/>
          </a:prstGeom>
          <a:noFill/>
          <a:ln>
            <a:noFill/>
          </a:ln>
        </p:spPr>
      </p:pic>
      <p:sp>
        <p:nvSpPr>
          <p:cNvPr id="423" name="Google Shape;423;p55"/>
          <p:cNvSpPr txBox="1"/>
          <p:nvPr/>
        </p:nvSpPr>
        <p:spPr>
          <a:xfrm>
            <a:off x="3360092" y="2822788"/>
            <a:ext cx="341849"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7</a:t>
            </a:r>
            <a:endParaRPr sz="4000">
              <a:solidFill>
                <a:schemeClr val="dk1"/>
              </a:solidFill>
              <a:latin typeface="Calibri"/>
              <a:ea typeface="Calibri"/>
              <a:cs typeface="Calibri"/>
              <a:sym typeface="Calibri"/>
            </a:endParaRPr>
          </a:p>
        </p:txBody>
      </p:sp>
      <p:sp>
        <p:nvSpPr>
          <p:cNvPr id="424" name="Google Shape;424;p55"/>
          <p:cNvSpPr txBox="1"/>
          <p:nvPr/>
        </p:nvSpPr>
        <p:spPr>
          <a:xfrm>
            <a:off x="1406858" y="4255323"/>
            <a:ext cx="384561"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5</a:t>
            </a:r>
            <a:endParaRPr sz="4000">
              <a:solidFill>
                <a:schemeClr val="dk1"/>
              </a:solidFill>
              <a:latin typeface="Calibri"/>
              <a:ea typeface="Calibri"/>
              <a:cs typeface="Calibri"/>
              <a:sym typeface="Calibri"/>
            </a:endParaRPr>
          </a:p>
        </p:txBody>
      </p:sp>
      <p:sp>
        <p:nvSpPr>
          <p:cNvPr id="425" name="Google Shape;425;p55"/>
          <p:cNvSpPr/>
          <p:nvPr/>
        </p:nvSpPr>
        <p:spPr>
          <a:xfrm>
            <a:off x="4855727" y="4458357"/>
            <a:ext cx="2811812" cy="760095"/>
          </a:xfrm>
          <a:prstGeom prst="plaque">
            <a:avLst>
              <a:gd name="adj" fmla="val 16667"/>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3200">
                <a:solidFill>
                  <a:srgbClr val="000000"/>
                </a:solidFill>
                <a:latin typeface="Calibri"/>
                <a:ea typeface="Calibri"/>
                <a:cs typeface="Calibri"/>
                <a:sym typeface="Calibri"/>
              </a:rPr>
              <a:t>Hạ 4; được 54; </a:t>
            </a:r>
            <a:endParaRPr sz="3200">
              <a:solidFill>
                <a:srgbClr val="000000"/>
              </a:solidFill>
              <a:latin typeface="Calibri"/>
              <a:ea typeface="Calibri"/>
              <a:cs typeface="Calibri"/>
              <a:sym typeface="Calibri"/>
            </a:endParaRPr>
          </a:p>
        </p:txBody>
      </p:sp>
      <p:pic>
        <p:nvPicPr>
          <p:cNvPr id="426" name="Google Shape;426;p55"/>
          <p:cNvPicPr preferRelativeResize="0"/>
          <p:nvPr/>
        </p:nvPicPr>
        <p:blipFill rotWithShape="1">
          <a:blip r:embed="rId3">
            <a:alphaModFix/>
          </a:blip>
          <a:srcRect/>
          <a:stretch/>
        </p:blipFill>
        <p:spPr>
          <a:xfrm>
            <a:off x="4591524" y="4705713"/>
            <a:ext cx="297574" cy="297574"/>
          </a:xfrm>
          <a:prstGeom prst="rect">
            <a:avLst/>
          </a:prstGeom>
          <a:noFill/>
          <a:ln>
            <a:noFill/>
          </a:ln>
        </p:spPr>
      </p:pic>
      <p:sp>
        <p:nvSpPr>
          <p:cNvPr id="427" name="Google Shape;427;p55"/>
          <p:cNvSpPr txBox="1"/>
          <p:nvPr/>
        </p:nvSpPr>
        <p:spPr>
          <a:xfrm>
            <a:off x="4922989" y="5015703"/>
            <a:ext cx="4260016"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a:solidFill>
                  <a:srgbClr val="000000"/>
                </a:solidFill>
                <a:latin typeface="Calibri"/>
                <a:ea typeface="Calibri"/>
                <a:cs typeface="Calibri"/>
                <a:sym typeface="Calibri"/>
              </a:rPr>
              <a:t>54 chia 6 được 9, viết 9.</a:t>
            </a:r>
            <a:endParaRPr sz="3200">
              <a:solidFill>
                <a:srgbClr val="000000"/>
              </a:solidFill>
              <a:latin typeface="Calibri"/>
              <a:ea typeface="Calibri"/>
              <a:cs typeface="Calibri"/>
              <a:sym typeface="Calibri"/>
            </a:endParaRPr>
          </a:p>
        </p:txBody>
      </p:sp>
      <p:sp>
        <p:nvSpPr>
          <p:cNvPr id="428" name="Google Shape;428;p55"/>
          <p:cNvSpPr txBox="1"/>
          <p:nvPr/>
        </p:nvSpPr>
        <p:spPr>
          <a:xfrm>
            <a:off x="1674198" y="4207193"/>
            <a:ext cx="515707"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Calibri"/>
                <a:ea typeface="Calibri"/>
                <a:cs typeface="Calibri"/>
                <a:sym typeface="Calibri"/>
              </a:rPr>
              <a:t>4</a:t>
            </a:r>
            <a:endParaRPr sz="4000">
              <a:solidFill>
                <a:schemeClr val="dk1"/>
              </a:solidFill>
              <a:latin typeface="Calibri"/>
              <a:ea typeface="Calibri"/>
              <a:cs typeface="Calibri"/>
              <a:sym typeface="Calibri"/>
            </a:endParaRPr>
          </a:p>
        </p:txBody>
      </p:sp>
      <p:sp>
        <p:nvSpPr>
          <p:cNvPr id="429" name="Google Shape;429;p55"/>
          <p:cNvSpPr txBox="1"/>
          <p:nvPr/>
        </p:nvSpPr>
        <p:spPr>
          <a:xfrm>
            <a:off x="4944687" y="5458435"/>
            <a:ext cx="3200314"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a:solidFill>
                  <a:srgbClr val="000000"/>
                </a:solidFill>
                <a:latin typeface="Calibri"/>
                <a:ea typeface="Calibri"/>
                <a:cs typeface="Calibri"/>
                <a:sym typeface="Calibri"/>
              </a:rPr>
              <a:t>9 nhân 6 bằng 54;</a:t>
            </a:r>
            <a:endParaRPr sz="3200">
              <a:solidFill>
                <a:srgbClr val="000000"/>
              </a:solidFill>
              <a:latin typeface="Calibri"/>
              <a:ea typeface="Calibri"/>
              <a:cs typeface="Calibri"/>
              <a:sym typeface="Calibri"/>
            </a:endParaRPr>
          </a:p>
        </p:txBody>
      </p:sp>
      <p:sp>
        <p:nvSpPr>
          <p:cNvPr id="430" name="Google Shape;430;p55"/>
          <p:cNvSpPr txBox="1"/>
          <p:nvPr/>
        </p:nvSpPr>
        <p:spPr>
          <a:xfrm>
            <a:off x="7956492" y="5460656"/>
            <a:ext cx="4357546"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a:solidFill>
                  <a:srgbClr val="000000"/>
                </a:solidFill>
                <a:latin typeface="Calibri"/>
                <a:ea typeface="Calibri"/>
                <a:cs typeface="Calibri"/>
                <a:sym typeface="Calibri"/>
              </a:rPr>
              <a:t>54 trừ 54 bằng 0, viết 0.</a:t>
            </a:r>
            <a:endParaRPr sz="3200">
              <a:solidFill>
                <a:srgbClr val="000000"/>
              </a:solidFill>
              <a:latin typeface="Calibri"/>
              <a:ea typeface="Calibri"/>
              <a:cs typeface="Calibri"/>
              <a:sym typeface="Calibri"/>
            </a:endParaRPr>
          </a:p>
        </p:txBody>
      </p:sp>
      <p:sp>
        <p:nvSpPr>
          <p:cNvPr id="431" name="Google Shape;431;p55"/>
          <p:cNvSpPr txBox="1"/>
          <p:nvPr/>
        </p:nvSpPr>
        <p:spPr>
          <a:xfrm>
            <a:off x="3708207" y="2813447"/>
            <a:ext cx="317634"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9</a:t>
            </a:r>
            <a:endParaRPr sz="4000">
              <a:solidFill>
                <a:schemeClr val="dk1"/>
              </a:solidFill>
              <a:latin typeface="Calibri"/>
              <a:ea typeface="Calibri"/>
              <a:cs typeface="Calibri"/>
              <a:sym typeface="Calibri"/>
            </a:endParaRPr>
          </a:p>
        </p:txBody>
      </p:sp>
      <p:sp>
        <p:nvSpPr>
          <p:cNvPr id="432" name="Google Shape;432;p55"/>
          <p:cNvSpPr txBox="1"/>
          <p:nvPr/>
        </p:nvSpPr>
        <p:spPr>
          <a:xfrm>
            <a:off x="1553506" y="4762833"/>
            <a:ext cx="395920"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0</a:t>
            </a:r>
            <a:endParaRPr/>
          </a:p>
        </p:txBody>
      </p:sp>
      <p:sp>
        <p:nvSpPr>
          <p:cNvPr id="433" name="Google Shape;433;p55"/>
          <p:cNvSpPr/>
          <p:nvPr/>
        </p:nvSpPr>
        <p:spPr>
          <a:xfrm>
            <a:off x="555586" y="5579523"/>
            <a:ext cx="4151325" cy="779318"/>
          </a:xfrm>
          <a:prstGeom prst="roundRect">
            <a:avLst>
              <a:gd name="adj" fmla="val 34000"/>
            </a:avLst>
          </a:prstGeom>
          <a:solidFill>
            <a:srgbClr val="CC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400" b="1">
                <a:solidFill>
                  <a:srgbClr val="000000"/>
                </a:solidFill>
                <a:latin typeface="Calibri"/>
                <a:ea typeface="Calibri"/>
                <a:cs typeface="Calibri"/>
                <a:sym typeface="Calibri"/>
              </a:rPr>
              <a:t>326 274 : 6 = 54 379</a:t>
            </a:r>
            <a:endParaRPr sz="3400" b="1">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3"/>
                                        </p:tgtEl>
                                        <p:attrNameLst>
                                          <p:attrName>style.visibility</p:attrName>
                                        </p:attrNameLst>
                                      </p:cBhvr>
                                      <p:to>
                                        <p:strVal val="visible"/>
                                      </p:to>
                                    </p:set>
                                    <p:animEffect transition="in" filter="fade">
                                      <p:cBhvr>
                                        <p:cTn id="7" dur="500"/>
                                        <p:tgtEl>
                                          <p:spTgt spid="393"/>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394"/>
                                        </p:tgtEl>
                                        <p:attrNameLst>
                                          <p:attrName>style.visibility</p:attrName>
                                        </p:attrNameLst>
                                      </p:cBhvr>
                                      <p:to>
                                        <p:strVal val="visible"/>
                                      </p:to>
                                    </p:set>
                                    <p:anim calcmode="lin" valueType="num">
                                      <p:cBhvr additive="base">
                                        <p:cTn id="11" dur="500"/>
                                        <p:tgtEl>
                                          <p:spTgt spid="394"/>
                                        </p:tgtEl>
                                        <p:attrNameLst>
                                          <p:attrName>ppt_w</p:attrName>
                                        </p:attrNameLst>
                                      </p:cBhvr>
                                      <p:tavLst>
                                        <p:tav tm="0">
                                          <p:val>
                                            <p:strVal val="0"/>
                                          </p:val>
                                        </p:tav>
                                        <p:tav tm="100000">
                                          <p:val>
                                            <p:strVal val="#ppt_w"/>
                                          </p:val>
                                        </p:tav>
                                      </p:tavLst>
                                    </p:anim>
                                    <p:anim calcmode="lin" valueType="num">
                                      <p:cBhvr additive="base">
                                        <p:cTn id="12" dur="500"/>
                                        <p:tgtEl>
                                          <p:spTgt spid="394"/>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8"/>
                                        </p:tgtEl>
                                        <p:attrNameLst>
                                          <p:attrName>style.visibility</p:attrName>
                                        </p:attrNameLst>
                                      </p:cBhvr>
                                      <p:to>
                                        <p:strVal val="visible"/>
                                      </p:to>
                                    </p:set>
                                    <p:animEffect transition="in" filter="fade">
                                      <p:cBhvr>
                                        <p:cTn id="17" dur="500"/>
                                        <p:tgtEl>
                                          <p:spTgt spid="398"/>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401"/>
                                        </p:tgtEl>
                                        <p:attrNameLst>
                                          <p:attrName>style.visibility</p:attrName>
                                        </p:attrNameLst>
                                      </p:cBhvr>
                                      <p:to>
                                        <p:strVal val="visible"/>
                                      </p:to>
                                    </p:set>
                                    <p:animEffect transition="in" filter="fade">
                                      <p:cBhvr>
                                        <p:cTn id="21" dur="500"/>
                                        <p:tgtEl>
                                          <p:spTgt spid="401"/>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400"/>
                                        </p:tgtEl>
                                        <p:attrNameLst>
                                          <p:attrName>style.visibility</p:attrName>
                                        </p:attrNameLst>
                                      </p:cBhvr>
                                      <p:to>
                                        <p:strVal val="visible"/>
                                      </p:to>
                                    </p:set>
                                    <p:animEffect transition="in" filter="fade">
                                      <p:cBhvr>
                                        <p:cTn id="25" dur="500"/>
                                        <p:tgtEl>
                                          <p:spTgt spid="400"/>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399"/>
                                        </p:tgtEl>
                                        <p:attrNameLst>
                                          <p:attrName>style.visibility</p:attrName>
                                        </p:attrNameLst>
                                      </p:cBhvr>
                                      <p:to>
                                        <p:strVal val="visible"/>
                                      </p:to>
                                    </p:set>
                                    <p:animEffect transition="in" filter="fade">
                                      <p:cBhvr>
                                        <p:cTn id="29" dur="500"/>
                                        <p:tgtEl>
                                          <p:spTgt spid="39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05"/>
                                        </p:tgtEl>
                                        <p:attrNameLst>
                                          <p:attrName>style.visibility</p:attrName>
                                        </p:attrNameLst>
                                      </p:cBhvr>
                                      <p:to>
                                        <p:strVal val="visible"/>
                                      </p:to>
                                    </p:set>
                                    <p:animEffect transition="in" filter="fade">
                                      <p:cBhvr>
                                        <p:cTn id="34" dur="500"/>
                                        <p:tgtEl>
                                          <p:spTgt spid="405"/>
                                        </p:tgtEl>
                                      </p:cBhvr>
                                    </p:animEffect>
                                  </p:childTnLst>
                                </p:cTn>
                              </p:par>
                              <p:par>
                                <p:cTn id="35" presetID="10" presetClass="entr" presetSubtype="0" fill="hold" nodeType="withEffect">
                                  <p:stCondLst>
                                    <p:cond delay="0"/>
                                  </p:stCondLst>
                                  <p:childTnLst>
                                    <p:set>
                                      <p:cBhvr>
                                        <p:cTn id="36" dur="1" fill="hold">
                                          <p:stCondLst>
                                            <p:cond delay="0"/>
                                          </p:stCondLst>
                                        </p:cTn>
                                        <p:tgtEl>
                                          <p:spTgt spid="407"/>
                                        </p:tgtEl>
                                        <p:attrNameLst>
                                          <p:attrName>style.visibility</p:attrName>
                                        </p:attrNameLst>
                                      </p:cBhvr>
                                      <p:to>
                                        <p:strVal val="visible"/>
                                      </p:to>
                                    </p:set>
                                    <p:animEffect transition="in" filter="fade">
                                      <p:cBhvr>
                                        <p:cTn id="37" dur="500"/>
                                        <p:tgtEl>
                                          <p:spTgt spid="40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02"/>
                                        </p:tgtEl>
                                        <p:attrNameLst>
                                          <p:attrName>style.visibility</p:attrName>
                                        </p:attrNameLst>
                                      </p:cBhvr>
                                      <p:to>
                                        <p:strVal val="visible"/>
                                      </p:to>
                                    </p:set>
                                    <p:animEffect transition="in" filter="fade">
                                      <p:cBhvr>
                                        <p:cTn id="42" dur="500"/>
                                        <p:tgtEl>
                                          <p:spTgt spid="40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09"/>
                                        </p:tgtEl>
                                        <p:attrNameLst>
                                          <p:attrName>style.visibility</p:attrName>
                                        </p:attrNameLst>
                                      </p:cBhvr>
                                      <p:to>
                                        <p:strVal val="visible"/>
                                      </p:to>
                                    </p:set>
                                    <p:animEffect transition="in" filter="fade">
                                      <p:cBhvr>
                                        <p:cTn id="47" dur="500"/>
                                        <p:tgtEl>
                                          <p:spTgt spid="409"/>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410"/>
                                        </p:tgtEl>
                                        <p:attrNameLst>
                                          <p:attrName>style.visibility</p:attrName>
                                        </p:attrNameLst>
                                      </p:cBhvr>
                                      <p:to>
                                        <p:strVal val="visible"/>
                                      </p:to>
                                    </p:set>
                                    <p:animEffect transition="in" filter="fade">
                                      <p:cBhvr>
                                        <p:cTn id="51" dur="500"/>
                                        <p:tgtEl>
                                          <p:spTgt spid="41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03">
                                            <p:txEl>
                                              <p:pRg st="0" end="0"/>
                                            </p:txEl>
                                          </p:spTgt>
                                        </p:tgtEl>
                                        <p:attrNameLst>
                                          <p:attrName>style.visibility</p:attrName>
                                        </p:attrNameLst>
                                      </p:cBhvr>
                                      <p:to>
                                        <p:strVal val="visible"/>
                                      </p:to>
                                    </p:set>
                                    <p:animEffect transition="in" filter="fade">
                                      <p:cBhvr>
                                        <p:cTn id="56" dur="500"/>
                                        <p:tgtEl>
                                          <p:spTgt spid="403">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411"/>
                                        </p:tgtEl>
                                        <p:attrNameLst>
                                          <p:attrName>style.visibility</p:attrName>
                                        </p:attrNameLst>
                                      </p:cBhvr>
                                      <p:to>
                                        <p:strVal val="visible"/>
                                      </p:to>
                                    </p:set>
                                    <p:animEffect transition="in" filter="fade">
                                      <p:cBhvr>
                                        <p:cTn id="61" dur="500"/>
                                        <p:tgtEl>
                                          <p:spTgt spid="411"/>
                                        </p:tgtEl>
                                      </p:cBhvr>
                                    </p:animEffect>
                                  </p:childTnLst>
                                </p:cTn>
                              </p:par>
                              <p:par>
                                <p:cTn id="62" presetID="10" presetClass="entr" presetSubtype="0" fill="hold" nodeType="withEffect">
                                  <p:stCondLst>
                                    <p:cond delay="0"/>
                                  </p:stCondLst>
                                  <p:childTnLst>
                                    <p:set>
                                      <p:cBhvr>
                                        <p:cTn id="63" dur="1" fill="hold">
                                          <p:stCondLst>
                                            <p:cond delay="0"/>
                                          </p:stCondLst>
                                        </p:cTn>
                                        <p:tgtEl>
                                          <p:spTgt spid="406"/>
                                        </p:tgtEl>
                                        <p:attrNameLst>
                                          <p:attrName>style.visibility</p:attrName>
                                        </p:attrNameLst>
                                      </p:cBhvr>
                                      <p:to>
                                        <p:strVal val="visible"/>
                                      </p:to>
                                    </p:set>
                                    <p:animEffect transition="in" filter="fade">
                                      <p:cBhvr>
                                        <p:cTn id="64" dur="500"/>
                                        <p:tgtEl>
                                          <p:spTgt spid="406"/>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1" fill="hold" nodeType="clickEffect">
                                  <p:stCondLst>
                                    <p:cond delay="0"/>
                                  </p:stCondLst>
                                  <p:childTnLst>
                                    <p:set>
                                      <p:cBhvr>
                                        <p:cTn id="68" dur="1" fill="hold">
                                          <p:stCondLst>
                                            <p:cond delay="0"/>
                                          </p:stCondLst>
                                        </p:cTn>
                                        <p:tgtEl>
                                          <p:spTgt spid="418"/>
                                        </p:tgtEl>
                                        <p:attrNameLst>
                                          <p:attrName>style.visibility</p:attrName>
                                        </p:attrNameLst>
                                      </p:cBhvr>
                                      <p:to>
                                        <p:strVal val="visible"/>
                                      </p:to>
                                    </p:set>
                                    <p:anim calcmode="lin" valueType="num">
                                      <p:cBhvr additive="base">
                                        <p:cTn id="69" dur="500"/>
                                        <p:tgtEl>
                                          <p:spTgt spid="418"/>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97"/>
                                        </p:tgtEl>
                                        <p:attrNameLst>
                                          <p:attrName>style.visibility</p:attrName>
                                        </p:attrNameLst>
                                      </p:cBhvr>
                                      <p:to>
                                        <p:strVal val="visible"/>
                                      </p:to>
                                    </p:set>
                                    <p:animEffect transition="in" filter="fade">
                                      <p:cBhvr>
                                        <p:cTn id="74" dur="500"/>
                                        <p:tgtEl>
                                          <p:spTgt spid="397"/>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413"/>
                                        </p:tgtEl>
                                        <p:attrNameLst>
                                          <p:attrName>style.visibility</p:attrName>
                                        </p:attrNameLst>
                                      </p:cBhvr>
                                      <p:to>
                                        <p:strVal val="visible"/>
                                      </p:to>
                                    </p:set>
                                    <p:animEffect transition="in" filter="fade">
                                      <p:cBhvr>
                                        <p:cTn id="79" dur="500"/>
                                        <p:tgtEl>
                                          <p:spTgt spid="413"/>
                                        </p:tgtEl>
                                      </p:cBhvr>
                                    </p:animEffect>
                                  </p:childTnLst>
                                </p:cTn>
                              </p:par>
                            </p:childTnLst>
                          </p:cTn>
                        </p:par>
                        <p:par>
                          <p:cTn id="80" fill="hold">
                            <p:stCondLst>
                              <p:cond delay="500"/>
                            </p:stCondLst>
                            <p:childTnLst>
                              <p:par>
                                <p:cTn id="81" presetID="10" presetClass="entr" presetSubtype="0" fill="hold" nodeType="afterEffect">
                                  <p:stCondLst>
                                    <p:cond delay="0"/>
                                  </p:stCondLst>
                                  <p:childTnLst>
                                    <p:set>
                                      <p:cBhvr>
                                        <p:cTn id="82" dur="1" fill="hold">
                                          <p:stCondLst>
                                            <p:cond delay="0"/>
                                          </p:stCondLst>
                                        </p:cTn>
                                        <p:tgtEl>
                                          <p:spTgt spid="414"/>
                                        </p:tgtEl>
                                        <p:attrNameLst>
                                          <p:attrName>style.visibility</p:attrName>
                                        </p:attrNameLst>
                                      </p:cBhvr>
                                      <p:to>
                                        <p:strVal val="visible"/>
                                      </p:to>
                                    </p:set>
                                    <p:animEffect transition="in" filter="fade">
                                      <p:cBhvr>
                                        <p:cTn id="83" dur="500"/>
                                        <p:tgtEl>
                                          <p:spTgt spid="414"/>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395"/>
                                        </p:tgtEl>
                                        <p:attrNameLst>
                                          <p:attrName>style.visibility</p:attrName>
                                        </p:attrNameLst>
                                      </p:cBhvr>
                                      <p:to>
                                        <p:strVal val="visible"/>
                                      </p:to>
                                    </p:set>
                                    <p:animEffect transition="in" filter="fade">
                                      <p:cBhvr>
                                        <p:cTn id="88" dur="500"/>
                                        <p:tgtEl>
                                          <p:spTgt spid="395"/>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408"/>
                                        </p:tgtEl>
                                        <p:attrNameLst>
                                          <p:attrName>style.visibility</p:attrName>
                                        </p:attrNameLst>
                                      </p:cBhvr>
                                      <p:to>
                                        <p:strVal val="visible"/>
                                      </p:to>
                                    </p:set>
                                    <p:animEffect transition="in" filter="fade">
                                      <p:cBhvr>
                                        <p:cTn id="93" dur="500"/>
                                        <p:tgtEl>
                                          <p:spTgt spid="408"/>
                                        </p:tgtEl>
                                      </p:cBhvr>
                                    </p:animEffect>
                                  </p:childTnLst>
                                </p:cTn>
                              </p:par>
                              <p:par>
                                <p:cTn id="94" presetID="10" presetClass="entr" presetSubtype="0" fill="hold" nodeType="withEffect">
                                  <p:stCondLst>
                                    <p:cond delay="0"/>
                                  </p:stCondLst>
                                  <p:childTnLst>
                                    <p:set>
                                      <p:cBhvr>
                                        <p:cTn id="95" dur="1" fill="hold">
                                          <p:stCondLst>
                                            <p:cond delay="0"/>
                                          </p:stCondLst>
                                        </p:cTn>
                                        <p:tgtEl>
                                          <p:spTgt spid="412"/>
                                        </p:tgtEl>
                                        <p:attrNameLst>
                                          <p:attrName>style.visibility</p:attrName>
                                        </p:attrNameLst>
                                      </p:cBhvr>
                                      <p:to>
                                        <p:strVal val="visible"/>
                                      </p:to>
                                    </p:set>
                                    <p:animEffect transition="in" filter="fade">
                                      <p:cBhvr>
                                        <p:cTn id="96" dur="500"/>
                                        <p:tgtEl>
                                          <p:spTgt spid="412"/>
                                        </p:tgtEl>
                                      </p:cBhvr>
                                    </p:animEffect>
                                  </p:childTnLst>
                                </p:cTn>
                              </p:par>
                            </p:childTnLst>
                          </p:cTn>
                        </p:par>
                      </p:childTnLst>
                    </p:cTn>
                  </p:par>
                  <p:par>
                    <p:cTn id="97" fill="hold">
                      <p:stCondLst>
                        <p:cond delay="indefinite"/>
                      </p:stCondLst>
                      <p:childTnLst>
                        <p:par>
                          <p:cTn id="98" fill="hold">
                            <p:stCondLst>
                              <p:cond delay="0"/>
                            </p:stCondLst>
                            <p:childTnLst>
                              <p:par>
                                <p:cTn id="99" presetID="2" presetClass="entr" presetSubtype="1" fill="hold" nodeType="clickEffect">
                                  <p:stCondLst>
                                    <p:cond delay="0"/>
                                  </p:stCondLst>
                                  <p:childTnLst>
                                    <p:set>
                                      <p:cBhvr>
                                        <p:cTn id="100" dur="1" fill="hold">
                                          <p:stCondLst>
                                            <p:cond delay="0"/>
                                          </p:stCondLst>
                                        </p:cTn>
                                        <p:tgtEl>
                                          <p:spTgt spid="419"/>
                                        </p:tgtEl>
                                        <p:attrNameLst>
                                          <p:attrName>style.visibility</p:attrName>
                                        </p:attrNameLst>
                                      </p:cBhvr>
                                      <p:to>
                                        <p:strVal val="visible"/>
                                      </p:to>
                                    </p:set>
                                    <p:anim calcmode="lin" valueType="num">
                                      <p:cBhvr additive="base">
                                        <p:cTn id="101" dur="500"/>
                                        <p:tgtEl>
                                          <p:spTgt spid="419"/>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415"/>
                                        </p:tgtEl>
                                        <p:attrNameLst>
                                          <p:attrName>style.visibility</p:attrName>
                                        </p:attrNameLst>
                                      </p:cBhvr>
                                      <p:to>
                                        <p:strVal val="visible"/>
                                      </p:to>
                                    </p:set>
                                    <p:animEffect transition="in" filter="fade">
                                      <p:cBhvr>
                                        <p:cTn id="106" dur="500"/>
                                        <p:tgtEl>
                                          <p:spTgt spid="415"/>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396"/>
                                        </p:tgtEl>
                                        <p:attrNameLst>
                                          <p:attrName>style.visibility</p:attrName>
                                        </p:attrNameLst>
                                      </p:cBhvr>
                                      <p:to>
                                        <p:strVal val="visible"/>
                                      </p:to>
                                    </p:set>
                                    <p:animEffect transition="in" filter="fade">
                                      <p:cBhvr>
                                        <p:cTn id="111" dur="500"/>
                                        <p:tgtEl>
                                          <p:spTgt spid="396"/>
                                        </p:tgtEl>
                                      </p:cBhvr>
                                    </p:animEffect>
                                  </p:childTnLst>
                                </p:cTn>
                              </p:par>
                            </p:childTnLst>
                          </p:cTn>
                        </p:par>
                        <p:par>
                          <p:cTn id="112" fill="hold">
                            <p:stCondLst>
                              <p:cond delay="500"/>
                            </p:stCondLst>
                            <p:childTnLst>
                              <p:par>
                                <p:cTn id="113" presetID="10" presetClass="entr" presetSubtype="0" fill="hold" nodeType="afterEffect">
                                  <p:stCondLst>
                                    <p:cond delay="0"/>
                                  </p:stCondLst>
                                  <p:childTnLst>
                                    <p:set>
                                      <p:cBhvr>
                                        <p:cTn id="114" dur="1" fill="hold">
                                          <p:stCondLst>
                                            <p:cond delay="0"/>
                                          </p:stCondLst>
                                        </p:cTn>
                                        <p:tgtEl>
                                          <p:spTgt spid="416"/>
                                        </p:tgtEl>
                                        <p:attrNameLst>
                                          <p:attrName>style.visibility</p:attrName>
                                        </p:attrNameLst>
                                      </p:cBhvr>
                                      <p:to>
                                        <p:strVal val="visible"/>
                                      </p:to>
                                    </p:set>
                                    <p:animEffect transition="in" filter="fade">
                                      <p:cBhvr>
                                        <p:cTn id="115" dur="500"/>
                                        <p:tgtEl>
                                          <p:spTgt spid="416"/>
                                        </p:tgtEl>
                                      </p:cBhvr>
                                    </p:animEffect>
                                  </p:childTnLst>
                                </p:cTn>
                              </p:par>
                            </p:childTnLst>
                          </p:cTn>
                        </p:par>
                        <p:par>
                          <p:cTn id="116" fill="hold">
                            <p:stCondLst>
                              <p:cond delay="1000"/>
                            </p:stCondLst>
                            <p:childTnLst>
                              <p:par>
                                <p:cTn id="117" presetID="10" presetClass="entr" presetSubtype="0" fill="hold" nodeType="afterEffect">
                                  <p:stCondLst>
                                    <p:cond delay="0"/>
                                  </p:stCondLst>
                                  <p:childTnLst>
                                    <p:set>
                                      <p:cBhvr>
                                        <p:cTn id="118" dur="1" fill="hold">
                                          <p:stCondLst>
                                            <p:cond delay="0"/>
                                          </p:stCondLst>
                                        </p:cTn>
                                        <p:tgtEl>
                                          <p:spTgt spid="417"/>
                                        </p:tgtEl>
                                        <p:attrNameLst>
                                          <p:attrName>style.visibility</p:attrName>
                                        </p:attrNameLst>
                                      </p:cBhvr>
                                      <p:to>
                                        <p:strVal val="visible"/>
                                      </p:to>
                                    </p:set>
                                    <p:animEffect transition="in" filter="fade">
                                      <p:cBhvr>
                                        <p:cTn id="119" dur="500"/>
                                        <p:tgtEl>
                                          <p:spTgt spid="417"/>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nodeType="clickEffect">
                                  <p:stCondLst>
                                    <p:cond delay="0"/>
                                  </p:stCondLst>
                                  <p:childTnLst>
                                    <p:set>
                                      <p:cBhvr>
                                        <p:cTn id="123" dur="1" fill="hold">
                                          <p:stCondLst>
                                            <p:cond delay="0"/>
                                          </p:stCondLst>
                                        </p:cTn>
                                        <p:tgtEl>
                                          <p:spTgt spid="404"/>
                                        </p:tgtEl>
                                        <p:attrNameLst>
                                          <p:attrName>style.visibility</p:attrName>
                                        </p:attrNameLst>
                                      </p:cBhvr>
                                      <p:to>
                                        <p:strVal val="visible"/>
                                      </p:to>
                                    </p:set>
                                    <p:animEffect transition="in" filter="fade">
                                      <p:cBhvr>
                                        <p:cTn id="124" dur="500"/>
                                        <p:tgtEl>
                                          <p:spTgt spid="404"/>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421"/>
                                        </p:tgtEl>
                                        <p:attrNameLst>
                                          <p:attrName>style.visibility</p:attrName>
                                        </p:attrNameLst>
                                      </p:cBhvr>
                                      <p:to>
                                        <p:strVal val="visible"/>
                                      </p:to>
                                    </p:set>
                                    <p:animEffect transition="in" filter="fade">
                                      <p:cBhvr>
                                        <p:cTn id="129" dur="500"/>
                                        <p:tgtEl>
                                          <p:spTgt spid="421"/>
                                        </p:tgtEl>
                                      </p:cBhvr>
                                    </p:animEffect>
                                  </p:childTnLst>
                                </p:cTn>
                              </p:par>
                              <p:par>
                                <p:cTn id="130" presetID="10" presetClass="entr" presetSubtype="0" fill="hold" nodeType="withEffect">
                                  <p:stCondLst>
                                    <p:cond delay="0"/>
                                  </p:stCondLst>
                                  <p:childTnLst>
                                    <p:set>
                                      <p:cBhvr>
                                        <p:cTn id="131" dur="1" fill="hold">
                                          <p:stCondLst>
                                            <p:cond delay="0"/>
                                          </p:stCondLst>
                                        </p:cTn>
                                        <p:tgtEl>
                                          <p:spTgt spid="422"/>
                                        </p:tgtEl>
                                        <p:attrNameLst>
                                          <p:attrName>style.visibility</p:attrName>
                                        </p:attrNameLst>
                                      </p:cBhvr>
                                      <p:to>
                                        <p:strVal val="visible"/>
                                      </p:to>
                                    </p:set>
                                    <p:animEffect transition="in" filter="fade">
                                      <p:cBhvr>
                                        <p:cTn id="132" dur="500"/>
                                        <p:tgtEl>
                                          <p:spTgt spid="422"/>
                                        </p:tgtEl>
                                      </p:cBhvr>
                                    </p:animEffect>
                                  </p:childTnLst>
                                </p:cTn>
                              </p:par>
                            </p:childTnLst>
                          </p:cTn>
                        </p:par>
                      </p:childTnLst>
                    </p:cTn>
                  </p:par>
                  <p:par>
                    <p:cTn id="133" fill="hold">
                      <p:stCondLst>
                        <p:cond delay="indefinite"/>
                      </p:stCondLst>
                      <p:childTnLst>
                        <p:par>
                          <p:cTn id="134" fill="hold">
                            <p:stCondLst>
                              <p:cond delay="0"/>
                            </p:stCondLst>
                            <p:childTnLst>
                              <p:par>
                                <p:cTn id="135" presetID="2" presetClass="entr" presetSubtype="1" fill="hold" nodeType="clickEffect">
                                  <p:stCondLst>
                                    <p:cond delay="0"/>
                                  </p:stCondLst>
                                  <p:childTnLst>
                                    <p:set>
                                      <p:cBhvr>
                                        <p:cTn id="136" dur="1" fill="hold">
                                          <p:stCondLst>
                                            <p:cond delay="0"/>
                                          </p:stCondLst>
                                        </p:cTn>
                                        <p:tgtEl>
                                          <p:spTgt spid="420"/>
                                        </p:tgtEl>
                                        <p:attrNameLst>
                                          <p:attrName>style.visibility</p:attrName>
                                        </p:attrNameLst>
                                      </p:cBhvr>
                                      <p:to>
                                        <p:strVal val="visible"/>
                                      </p:to>
                                    </p:set>
                                    <p:anim calcmode="lin" valueType="num">
                                      <p:cBhvr additive="base">
                                        <p:cTn id="137" dur="500"/>
                                        <p:tgtEl>
                                          <p:spTgt spid="420"/>
                                        </p:tgtEl>
                                        <p:attrNameLst>
                                          <p:attrName>ppt_y</p:attrName>
                                        </p:attrNameLst>
                                      </p:cBhvr>
                                      <p:tavLst>
                                        <p:tav tm="0">
                                          <p:val>
                                            <p:strVal val="#ppt_y-1"/>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423"/>
                                        </p:tgtEl>
                                        <p:attrNameLst>
                                          <p:attrName>style.visibility</p:attrName>
                                        </p:attrNameLst>
                                      </p:cBhvr>
                                      <p:to>
                                        <p:strVal val="visible"/>
                                      </p:to>
                                    </p:set>
                                    <p:animEffect transition="in" filter="fade">
                                      <p:cBhvr>
                                        <p:cTn id="142" dur="500"/>
                                        <p:tgtEl>
                                          <p:spTgt spid="423"/>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nodeType="clickEffect">
                                  <p:stCondLst>
                                    <p:cond delay="0"/>
                                  </p:stCondLst>
                                  <p:childTnLst>
                                    <p:set>
                                      <p:cBhvr>
                                        <p:cTn id="146" dur="1" fill="hold">
                                          <p:stCondLst>
                                            <p:cond delay="0"/>
                                          </p:stCondLst>
                                        </p:cTn>
                                        <p:tgtEl>
                                          <p:spTgt spid="424"/>
                                        </p:tgtEl>
                                        <p:attrNameLst>
                                          <p:attrName>style.visibility</p:attrName>
                                        </p:attrNameLst>
                                      </p:cBhvr>
                                      <p:to>
                                        <p:strVal val="visible"/>
                                      </p:to>
                                    </p:set>
                                    <p:animEffect transition="in" filter="fade">
                                      <p:cBhvr>
                                        <p:cTn id="147" dur="500"/>
                                        <p:tgtEl>
                                          <p:spTgt spid="424"/>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nodeType="clickEffect">
                                  <p:stCondLst>
                                    <p:cond delay="0"/>
                                  </p:stCondLst>
                                  <p:childTnLst>
                                    <p:set>
                                      <p:cBhvr>
                                        <p:cTn id="151" dur="1" fill="hold">
                                          <p:stCondLst>
                                            <p:cond delay="0"/>
                                          </p:stCondLst>
                                        </p:cTn>
                                        <p:tgtEl>
                                          <p:spTgt spid="425"/>
                                        </p:tgtEl>
                                        <p:attrNameLst>
                                          <p:attrName>style.visibility</p:attrName>
                                        </p:attrNameLst>
                                      </p:cBhvr>
                                      <p:to>
                                        <p:strVal val="visible"/>
                                      </p:to>
                                    </p:set>
                                    <p:animEffect transition="in" filter="fade">
                                      <p:cBhvr>
                                        <p:cTn id="152" dur="500"/>
                                        <p:tgtEl>
                                          <p:spTgt spid="425"/>
                                        </p:tgtEl>
                                      </p:cBhvr>
                                    </p:animEffect>
                                  </p:childTnLst>
                                </p:cTn>
                              </p:par>
                              <p:par>
                                <p:cTn id="153" presetID="10" presetClass="entr" presetSubtype="0" fill="hold" nodeType="withEffect">
                                  <p:stCondLst>
                                    <p:cond delay="0"/>
                                  </p:stCondLst>
                                  <p:childTnLst>
                                    <p:set>
                                      <p:cBhvr>
                                        <p:cTn id="154" dur="1" fill="hold">
                                          <p:stCondLst>
                                            <p:cond delay="0"/>
                                          </p:stCondLst>
                                        </p:cTn>
                                        <p:tgtEl>
                                          <p:spTgt spid="426"/>
                                        </p:tgtEl>
                                        <p:attrNameLst>
                                          <p:attrName>style.visibility</p:attrName>
                                        </p:attrNameLst>
                                      </p:cBhvr>
                                      <p:to>
                                        <p:strVal val="visible"/>
                                      </p:to>
                                    </p:set>
                                    <p:animEffect transition="in" filter="fade">
                                      <p:cBhvr>
                                        <p:cTn id="155" dur="500"/>
                                        <p:tgtEl>
                                          <p:spTgt spid="426"/>
                                        </p:tgtEl>
                                      </p:cBhvr>
                                    </p:animEffect>
                                  </p:childTnLst>
                                </p:cTn>
                              </p:par>
                            </p:childTnLst>
                          </p:cTn>
                        </p:par>
                      </p:childTnLst>
                    </p:cTn>
                  </p:par>
                  <p:par>
                    <p:cTn id="156" fill="hold">
                      <p:stCondLst>
                        <p:cond delay="indefinite"/>
                      </p:stCondLst>
                      <p:childTnLst>
                        <p:par>
                          <p:cTn id="157" fill="hold">
                            <p:stCondLst>
                              <p:cond delay="0"/>
                            </p:stCondLst>
                            <p:childTnLst>
                              <p:par>
                                <p:cTn id="158" presetID="2" presetClass="entr" presetSubtype="1" fill="hold" nodeType="clickEffect">
                                  <p:stCondLst>
                                    <p:cond delay="0"/>
                                  </p:stCondLst>
                                  <p:childTnLst>
                                    <p:set>
                                      <p:cBhvr>
                                        <p:cTn id="159" dur="1" fill="hold">
                                          <p:stCondLst>
                                            <p:cond delay="0"/>
                                          </p:stCondLst>
                                        </p:cTn>
                                        <p:tgtEl>
                                          <p:spTgt spid="428"/>
                                        </p:tgtEl>
                                        <p:attrNameLst>
                                          <p:attrName>style.visibility</p:attrName>
                                        </p:attrNameLst>
                                      </p:cBhvr>
                                      <p:to>
                                        <p:strVal val="visible"/>
                                      </p:to>
                                    </p:set>
                                    <p:anim calcmode="lin" valueType="num">
                                      <p:cBhvr additive="base">
                                        <p:cTn id="160" dur="500"/>
                                        <p:tgtEl>
                                          <p:spTgt spid="428"/>
                                        </p:tgtEl>
                                        <p:attrNameLst>
                                          <p:attrName>ppt_y</p:attrName>
                                        </p:attrNameLst>
                                      </p:cBhvr>
                                      <p:tavLst>
                                        <p:tav tm="0">
                                          <p:val>
                                            <p:strVal val="#ppt_y-1"/>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10" presetClass="entr" presetSubtype="0" fill="hold" nodeType="clickEffect">
                                  <p:stCondLst>
                                    <p:cond delay="0"/>
                                  </p:stCondLst>
                                  <p:childTnLst>
                                    <p:set>
                                      <p:cBhvr>
                                        <p:cTn id="164" dur="1" fill="hold">
                                          <p:stCondLst>
                                            <p:cond delay="0"/>
                                          </p:stCondLst>
                                        </p:cTn>
                                        <p:tgtEl>
                                          <p:spTgt spid="427"/>
                                        </p:tgtEl>
                                        <p:attrNameLst>
                                          <p:attrName>style.visibility</p:attrName>
                                        </p:attrNameLst>
                                      </p:cBhvr>
                                      <p:to>
                                        <p:strVal val="visible"/>
                                      </p:to>
                                    </p:set>
                                    <p:animEffect transition="in" filter="fade">
                                      <p:cBhvr>
                                        <p:cTn id="165" dur="500"/>
                                        <p:tgtEl>
                                          <p:spTgt spid="427"/>
                                        </p:tgtEl>
                                      </p:cBhvr>
                                    </p:animEffect>
                                  </p:childTnLst>
                                </p:cTn>
                              </p:par>
                            </p:childTnLst>
                          </p:cTn>
                        </p:par>
                        <p:par>
                          <p:cTn id="166" fill="hold">
                            <p:stCondLst>
                              <p:cond delay="500"/>
                            </p:stCondLst>
                            <p:childTnLst>
                              <p:par>
                                <p:cTn id="167" presetID="10" presetClass="entr" presetSubtype="0" fill="hold" nodeType="afterEffect">
                                  <p:stCondLst>
                                    <p:cond delay="0"/>
                                  </p:stCondLst>
                                  <p:childTnLst>
                                    <p:set>
                                      <p:cBhvr>
                                        <p:cTn id="168" dur="1" fill="hold">
                                          <p:stCondLst>
                                            <p:cond delay="0"/>
                                          </p:stCondLst>
                                        </p:cTn>
                                        <p:tgtEl>
                                          <p:spTgt spid="429"/>
                                        </p:tgtEl>
                                        <p:attrNameLst>
                                          <p:attrName>style.visibility</p:attrName>
                                        </p:attrNameLst>
                                      </p:cBhvr>
                                      <p:to>
                                        <p:strVal val="visible"/>
                                      </p:to>
                                    </p:set>
                                    <p:animEffect transition="in" filter="fade">
                                      <p:cBhvr>
                                        <p:cTn id="169" dur="500"/>
                                        <p:tgtEl>
                                          <p:spTgt spid="429"/>
                                        </p:tgtEl>
                                      </p:cBhvr>
                                    </p:animEffect>
                                  </p:childTnLst>
                                </p:cTn>
                              </p:par>
                            </p:childTnLst>
                          </p:cTn>
                        </p:par>
                        <p:par>
                          <p:cTn id="170" fill="hold">
                            <p:stCondLst>
                              <p:cond delay="1000"/>
                            </p:stCondLst>
                            <p:childTnLst>
                              <p:par>
                                <p:cTn id="171" presetID="10" presetClass="entr" presetSubtype="0" fill="hold" nodeType="afterEffect">
                                  <p:stCondLst>
                                    <p:cond delay="0"/>
                                  </p:stCondLst>
                                  <p:childTnLst>
                                    <p:set>
                                      <p:cBhvr>
                                        <p:cTn id="172" dur="1" fill="hold">
                                          <p:stCondLst>
                                            <p:cond delay="0"/>
                                          </p:stCondLst>
                                        </p:cTn>
                                        <p:tgtEl>
                                          <p:spTgt spid="430"/>
                                        </p:tgtEl>
                                        <p:attrNameLst>
                                          <p:attrName>style.visibility</p:attrName>
                                        </p:attrNameLst>
                                      </p:cBhvr>
                                      <p:to>
                                        <p:strVal val="visible"/>
                                      </p:to>
                                    </p:set>
                                    <p:animEffect transition="in" filter="fade">
                                      <p:cBhvr>
                                        <p:cTn id="173" dur="500"/>
                                        <p:tgtEl>
                                          <p:spTgt spid="430"/>
                                        </p:tgtEl>
                                      </p:cBhvr>
                                    </p:animEffect>
                                  </p:childTnLst>
                                </p:cTn>
                              </p:par>
                            </p:childTnLst>
                          </p:cTn>
                        </p:par>
                      </p:childTnLst>
                    </p:cTn>
                  </p:par>
                  <p:par>
                    <p:cTn id="174" fill="hold">
                      <p:stCondLst>
                        <p:cond delay="indefinite"/>
                      </p:stCondLst>
                      <p:childTnLst>
                        <p:par>
                          <p:cTn id="175" fill="hold">
                            <p:stCondLst>
                              <p:cond delay="0"/>
                            </p:stCondLst>
                            <p:childTnLst>
                              <p:par>
                                <p:cTn id="176" presetID="10" presetClass="entr" presetSubtype="0" fill="hold" nodeType="clickEffect">
                                  <p:stCondLst>
                                    <p:cond delay="0"/>
                                  </p:stCondLst>
                                  <p:childTnLst>
                                    <p:set>
                                      <p:cBhvr>
                                        <p:cTn id="177" dur="1" fill="hold">
                                          <p:stCondLst>
                                            <p:cond delay="0"/>
                                          </p:stCondLst>
                                        </p:cTn>
                                        <p:tgtEl>
                                          <p:spTgt spid="431"/>
                                        </p:tgtEl>
                                        <p:attrNameLst>
                                          <p:attrName>style.visibility</p:attrName>
                                        </p:attrNameLst>
                                      </p:cBhvr>
                                      <p:to>
                                        <p:strVal val="visible"/>
                                      </p:to>
                                    </p:set>
                                    <p:animEffect transition="in" filter="fade">
                                      <p:cBhvr>
                                        <p:cTn id="178" dur="500"/>
                                        <p:tgtEl>
                                          <p:spTgt spid="431"/>
                                        </p:tgtEl>
                                      </p:cBhvr>
                                    </p:animEffect>
                                  </p:childTnLst>
                                </p:cTn>
                              </p:par>
                            </p:childTnLst>
                          </p:cTn>
                        </p:par>
                      </p:childTnLst>
                    </p:cTn>
                  </p:par>
                  <p:par>
                    <p:cTn id="179" fill="hold">
                      <p:stCondLst>
                        <p:cond delay="indefinite"/>
                      </p:stCondLst>
                      <p:childTnLst>
                        <p:par>
                          <p:cTn id="180" fill="hold">
                            <p:stCondLst>
                              <p:cond delay="0"/>
                            </p:stCondLst>
                            <p:childTnLst>
                              <p:par>
                                <p:cTn id="181" presetID="10" presetClass="entr" presetSubtype="0" fill="hold" nodeType="clickEffect">
                                  <p:stCondLst>
                                    <p:cond delay="0"/>
                                  </p:stCondLst>
                                  <p:childTnLst>
                                    <p:set>
                                      <p:cBhvr>
                                        <p:cTn id="182" dur="1" fill="hold">
                                          <p:stCondLst>
                                            <p:cond delay="0"/>
                                          </p:stCondLst>
                                        </p:cTn>
                                        <p:tgtEl>
                                          <p:spTgt spid="432"/>
                                        </p:tgtEl>
                                        <p:attrNameLst>
                                          <p:attrName>style.visibility</p:attrName>
                                        </p:attrNameLst>
                                      </p:cBhvr>
                                      <p:to>
                                        <p:strVal val="visible"/>
                                      </p:to>
                                    </p:set>
                                    <p:animEffect transition="in" filter="fade">
                                      <p:cBhvr>
                                        <p:cTn id="183" dur="500"/>
                                        <p:tgtEl>
                                          <p:spTgt spid="432"/>
                                        </p:tgtEl>
                                      </p:cBhvr>
                                    </p:animEffect>
                                  </p:childTnLst>
                                </p:cTn>
                              </p:par>
                            </p:childTnLst>
                          </p:cTn>
                        </p:par>
                      </p:childTnLst>
                    </p:cTn>
                  </p:par>
                  <p:par>
                    <p:cTn id="184" fill="hold">
                      <p:stCondLst>
                        <p:cond delay="indefinite"/>
                      </p:stCondLst>
                      <p:childTnLst>
                        <p:par>
                          <p:cTn id="185" fill="hold">
                            <p:stCondLst>
                              <p:cond delay="0"/>
                            </p:stCondLst>
                            <p:childTnLst>
                              <p:par>
                                <p:cTn id="186" presetID="23" presetClass="entr" presetSubtype="16" fill="hold" nodeType="clickEffect">
                                  <p:stCondLst>
                                    <p:cond delay="0"/>
                                  </p:stCondLst>
                                  <p:childTnLst>
                                    <p:set>
                                      <p:cBhvr>
                                        <p:cTn id="187" dur="1" fill="hold">
                                          <p:stCondLst>
                                            <p:cond delay="0"/>
                                          </p:stCondLst>
                                        </p:cTn>
                                        <p:tgtEl>
                                          <p:spTgt spid="433"/>
                                        </p:tgtEl>
                                        <p:attrNameLst>
                                          <p:attrName>style.visibility</p:attrName>
                                        </p:attrNameLst>
                                      </p:cBhvr>
                                      <p:to>
                                        <p:strVal val="visible"/>
                                      </p:to>
                                    </p:set>
                                    <p:anim calcmode="lin" valueType="num">
                                      <p:cBhvr additive="base">
                                        <p:cTn id="188" dur="500"/>
                                        <p:tgtEl>
                                          <p:spTgt spid="433"/>
                                        </p:tgtEl>
                                        <p:attrNameLst>
                                          <p:attrName>ppt_w</p:attrName>
                                        </p:attrNameLst>
                                      </p:cBhvr>
                                      <p:tavLst>
                                        <p:tav tm="0">
                                          <p:val>
                                            <p:strVal val="0"/>
                                          </p:val>
                                        </p:tav>
                                        <p:tav tm="100000">
                                          <p:val>
                                            <p:strVal val="#ppt_w"/>
                                          </p:val>
                                        </p:tav>
                                      </p:tavLst>
                                    </p:anim>
                                    <p:anim calcmode="lin" valueType="num">
                                      <p:cBhvr additive="base">
                                        <p:cTn id="189" dur="500"/>
                                        <p:tgtEl>
                                          <p:spTgt spid="43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pic>
        <p:nvPicPr>
          <p:cNvPr id="438" name="Google Shape;438;p56" descr="A cartoon of a rocket ship in space&#10;&#10;Description automatically generated"/>
          <p:cNvPicPr preferRelativeResize="0"/>
          <p:nvPr/>
        </p:nvPicPr>
        <p:blipFill rotWithShape="1">
          <a:blip r:embed="rId3">
            <a:alphaModFix/>
          </a:blip>
          <a:srcRect t="17646" b="2863"/>
          <a:stretch/>
        </p:blipFill>
        <p:spPr>
          <a:xfrm>
            <a:off x="20" y="1282"/>
            <a:ext cx="12191980" cy="6856718"/>
          </a:xfrm>
          <a:prstGeom prst="rect">
            <a:avLst/>
          </a:prstGeom>
          <a:noFill/>
          <a:ln>
            <a:noFill/>
          </a:ln>
        </p:spPr>
      </p:pic>
      <p:sp>
        <p:nvSpPr>
          <p:cNvPr id="439" name="Google Shape;439;p56"/>
          <p:cNvSpPr/>
          <p:nvPr/>
        </p:nvSpPr>
        <p:spPr>
          <a:xfrm>
            <a:off x="294640" y="203200"/>
            <a:ext cx="11663680" cy="6482080"/>
          </a:xfrm>
          <a:custGeom>
            <a:avLst/>
            <a:gdLst/>
            <a:ahLst/>
            <a:cxnLst/>
            <a:rect l="l" t="t" r="r" b="b"/>
            <a:pathLst>
              <a:path w="11663680" h="6482080" fill="none" extrusionOk="0">
                <a:moveTo>
                  <a:pt x="0" y="1080368"/>
                </a:moveTo>
                <a:cubicBezTo>
                  <a:pt x="3664" y="582887"/>
                  <a:pt x="519517" y="60117"/>
                  <a:pt x="1080368" y="0"/>
                </a:cubicBezTo>
                <a:cubicBezTo>
                  <a:pt x="3072384" y="72427"/>
                  <a:pt x="6342519" y="61419"/>
                  <a:pt x="10583312" y="0"/>
                </a:cubicBezTo>
                <a:cubicBezTo>
                  <a:pt x="11165347" y="-100749"/>
                  <a:pt x="11626089" y="472327"/>
                  <a:pt x="11663680" y="1080368"/>
                </a:cubicBezTo>
                <a:cubicBezTo>
                  <a:pt x="11764556" y="2400858"/>
                  <a:pt x="11556367" y="4363085"/>
                  <a:pt x="11663680" y="5401712"/>
                </a:cubicBezTo>
                <a:cubicBezTo>
                  <a:pt x="11669956" y="5966528"/>
                  <a:pt x="11139458" y="6436651"/>
                  <a:pt x="10583312" y="6482080"/>
                </a:cubicBezTo>
                <a:cubicBezTo>
                  <a:pt x="7663320" y="6511907"/>
                  <a:pt x="2573030" y="6402774"/>
                  <a:pt x="1080368" y="6482080"/>
                </a:cubicBezTo>
                <a:cubicBezTo>
                  <a:pt x="506197" y="6479537"/>
                  <a:pt x="-75211" y="6013255"/>
                  <a:pt x="0" y="5401712"/>
                </a:cubicBezTo>
                <a:cubicBezTo>
                  <a:pt x="50037" y="3713327"/>
                  <a:pt x="770" y="2022009"/>
                  <a:pt x="0" y="1080368"/>
                </a:cubicBezTo>
                <a:close/>
              </a:path>
              <a:path w="11663680" h="6482080" extrusionOk="0">
                <a:moveTo>
                  <a:pt x="0" y="1080368"/>
                </a:moveTo>
                <a:cubicBezTo>
                  <a:pt x="83579" y="506479"/>
                  <a:pt x="510820" y="56510"/>
                  <a:pt x="1080368" y="0"/>
                </a:cubicBezTo>
                <a:cubicBezTo>
                  <a:pt x="3551770" y="123000"/>
                  <a:pt x="9554757" y="-96860"/>
                  <a:pt x="10583312" y="0"/>
                </a:cubicBezTo>
                <a:cubicBezTo>
                  <a:pt x="11138457" y="-31648"/>
                  <a:pt x="11704597" y="401207"/>
                  <a:pt x="11663680" y="1080368"/>
                </a:cubicBezTo>
                <a:cubicBezTo>
                  <a:pt x="11666853" y="2211230"/>
                  <a:pt x="11757947" y="3601009"/>
                  <a:pt x="11663680" y="5401712"/>
                </a:cubicBezTo>
                <a:cubicBezTo>
                  <a:pt x="11643796" y="6005587"/>
                  <a:pt x="11149491" y="6477090"/>
                  <a:pt x="10583312" y="6482080"/>
                </a:cubicBezTo>
                <a:cubicBezTo>
                  <a:pt x="8216843" y="6321373"/>
                  <a:pt x="4936536" y="6521747"/>
                  <a:pt x="1080368" y="6482080"/>
                </a:cubicBezTo>
                <a:cubicBezTo>
                  <a:pt x="417728" y="6468756"/>
                  <a:pt x="-27788" y="5985794"/>
                  <a:pt x="0" y="5401712"/>
                </a:cubicBezTo>
                <a:cubicBezTo>
                  <a:pt x="32216" y="3514635"/>
                  <a:pt x="57206" y="1849469"/>
                  <a:pt x="0" y="1080368"/>
                </a:cubicBezTo>
                <a:close/>
              </a:path>
            </a:pathLst>
          </a:custGeom>
          <a:solidFill>
            <a:schemeClr val="lt1"/>
          </a:solidFill>
          <a:ln w="57150" cap="flat" cmpd="sng">
            <a:solidFill>
              <a:srgbClr val="00B05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40" name="Google Shape;440;p56"/>
          <p:cNvSpPr txBox="1"/>
          <p:nvPr/>
        </p:nvSpPr>
        <p:spPr>
          <a:xfrm>
            <a:off x="1554478" y="1011971"/>
            <a:ext cx="9646921"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dk1"/>
                </a:solidFill>
                <a:latin typeface="Calibri"/>
                <a:ea typeface="Calibri"/>
                <a:cs typeface="Calibri"/>
                <a:sym typeface="Calibri"/>
              </a:rPr>
              <a:t>Thử lại phép tính bằng cách nhân ngược lại: </a:t>
            </a:r>
            <a:endParaRPr/>
          </a:p>
          <a:p>
            <a:pPr marL="0" marR="0" lvl="0" indent="0" algn="ctr" rtl="0">
              <a:spcBef>
                <a:spcPts val="0"/>
              </a:spcBef>
              <a:spcAft>
                <a:spcPts val="0"/>
              </a:spcAft>
              <a:buNone/>
            </a:pPr>
            <a:r>
              <a:rPr lang="en-US" sz="4000" b="1">
                <a:solidFill>
                  <a:schemeClr val="dk1"/>
                </a:solidFill>
                <a:latin typeface="Calibri"/>
                <a:ea typeface="Calibri"/>
                <a:cs typeface="Calibri"/>
                <a:sym typeface="Calibri"/>
              </a:rPr>
              <a:t>54 379 × 6 = 326 274</a:t>
            </a:r>
            <a:endParaRPr sz="4000" b="1">
              <a:solidFill>
                <a:schemeClr val="dk1"/>
              </a:solidFill>
              <a:latin typeface="Calibri"/>
              <a:ea typeface="Calibri"/>
              <a:cs typeface="Calibri"/>
              <a:sym typeface="Calibri"/>
            </a:endParaRPr>
          </a:p>
        </p:txBody>
      </p:sp>
      <p:pic>
        <p:nvPicPr>
          <p:cNvPr id="441" name="Google Shape;441;p56"/>
          <p:cNvPicPr preferRelativeResize="0"/>
          <p:nvPr/>
        </p:nvPicPr>
        <p:blipFill rotWithShape="1">
          <a:blip r:embed="rId4">
            <a:alphaModFix/>
          </a:blip>
          <a:srcRect/>
          <a:stretch/>
        </p:blipFill>
        <p:spPr>
          <a:xfrm>
            <a:off x="376847" y="2306881"/>
            <a:ext cx="4182218" cy="4224894"/>
          </a:xfrm>
          <a:prstGeom prst="rect">
            <a:avLst/>
          </a:prstGeom>
          <a:noFill/>
          <a:ln>
            <a:noFill/>
          </a:ln>
        </p:spPr>
      </p:pic>
      <p:sp>
        <p:nvSpPr>
          <p:cNvPr id="442" name="Google Shape;442;p56"/>
          <p:cNvSpPr txBox="1"/>
          <p:nvPr/>
        </p:nvSpPr>
        <p:spPr>
          <a:xfrm>
            <a:off x="40423" y="30480"/>
            <a:ext cx="254217" cy="369332"/>
          </a:xfrm>
          <a:prstGeom prst="rect">
            <a:avLst/>
          </a:prstGeom>
          <a:solidFill>
            <a:srgbClr val="868686"/>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7E7E7E"/>
                </a:solidFill>
                <a:latin typeface="Calibri"/>
                <a:ea typeface="Calibri"/>
                <a:cs typeface="Calibri"/>
                <a:sym typeface="Calibri"/>
              </a:rPr>
              <a:t>4</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40"/>
                                        </p:tgtEl>
                                        <p:attrNameLst>
                                          <p:attrName>style.visibility</p:attrName>
                                        </p:attrNameLst>
                                      </p:cBhvr>
                                      <p:to>
                                        <p:strVal val="visible"/>
                                      </p:to>
                                    </p:set>
                                    <p:anim calcmode="lin" valueType="num">
                                      <p:cBhvr additive="base">
                                        <p:cTn id="7" dur="500"/>
                                        <p:tgtEl>
                                          <p:spTgt spid="440"/>
                                        </p:tgtEl>
                                        <p:attrNameLst>
                                          <p:attrName>ppt_w</p:attrName>
                                        </p:attrNameLst>
                                      </p:cBhvr>
                                      <p:tavLst>
                                        <p:tav tm="0">
                                          <p:val>
                                            <p:strVal val="0"/>
                                          </p:val>
                                        </p:tav>
                                        <p:tav tm="100000">
                                          <p:val>
                                            <p:strVal val="#ppt_w"/>
                                          </p:val>
                                        </p:tav>
                                      </p:tavLst>
                                    </p:anim>
                                    <p:anim calcmode="lin" valueType="num">
                                      <p:cBhvr additive="base">
                                        <p:cTn id="8" dur="500"/>
                                        <p:tgtEl>
                                          <p:spTgt spid="44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57"/>
          <p:cNvSpPr/>
          <p:nvPr/>
        </p:nvSpPr>
        <p:spPr>
          <a:xfrm>
            <a:off x="294640" y="203200"/>
            <a:ext cx="11663680" cy="6482080"/>
          </a:xfrm>
          <a:custGeom>
            <a:avLst/>
            <a:gdLst/>
            <a:ahLst/>
            <a:cxnLst/>
            <a:rect l="l" t="t" r="r" b="b"/>
            <a:pathLst>
              <a:path w="11663680" h="6482080" fill="none" extrusionOk="0">
                <a:moveTo>
                  <a:pt x="0" y="1080368"/>
                </a:moveTo>
                <a:cubicBezTo>
                  <a:pt x="3664" y="582887"/>
                  <a:pt x="519517" y="60117"/>
                  <a:pt x="1080368" y="0"/>
                </a:cubicBezTo>
                <a:cubicBezTo>
                  <a:pt x="3072384" y="72427"/>
                  <a:pt x="6342519" y="61419"/>
                  <a:pt x="10583312" y="0"/>
                </a:cubicBezTo>
                <a:cubicBezTo>
                  <a:pt x="11165347" y="-100749"/>
                  <a:pt x="11626089" y="472327"/>
                  <a:pt x="11663680" y="1080368"/>
                </a:cubicBezTo>
                <a:cubicBezTo>
                  <a:pt x="11764556" y="2400858"/>
                  <a:pt x="11556367" y="4363085"/>
                  <a:pt x="11663680" y="5401712"/>
                </a:cubicBezTo>
                <a:cubicBezTo>
                  <a:pt x="11669956" y="5966528"/>
                  <a:pt x="11139458" y="6436651"/>
                  <a:pt x="10583312" y="6482080"/>
                </a:cubicBezTo>
                <a:cubicBezTo>
                  <a:pt x="7663320" y="6511907"/>
                  <a:pt x="2573030" y="6402774"/>
                  <a:pt x="1080368" y="6482080"/>
                </a:cubicBezTo>
                <a:cubicBezTo>
                  <a:pt x="506197" y="6479537"/>
                  <a:pt x="-75211" y="6013255"/>
                  <a:pt x="0" y="5401712"/>
                </a:cubicBezTo>
                <a:cubicBezTo>
                  <a:pt x="50037" y="3713327"/>
                  <a:pt x="770" y="2022009"/>
                  <a:pt x="0" y="1080368"/>
                </a:cubicBezTo>
                <a:close/>
              </a:path>
              <a:path w="11663680" h="6482080" extrusionOk="0">
                <a:moveTo>
                  <a:pt x="0" y="1080368"/>
                </a:moveTo>
                <a:cubicBezTo>
                  <a:pt x="83579" y="506479"/>
                  <a:pt x="510820" y="56510"/>
                  <a:pt x="1080368" y="0"/>
                </a:cubicBezTo>
                <a:cubicBezTo>
                  <a:pt x="3551770" y="123000"/>
                  <a:pt x="9554757" y="-96860"/>
                  <a:pt x="10583312" y="0"/>
                </a:cubicBezTo>
                <a:cubicBezTo>
                  <a:pt x="11138457" y="-31648"/>
                  <a:pt x="11704597" y="401207"/>
                  <a:pt x="11663680" y="1080368"/>
                </a:cubicBezTo>
                <a:cubicBezTo>
                  <a:pt x="11666853" y="2211230"/>
                  <a:pt x="11757947" y="3601009"/>
                  <a:pt x="11663680" y="5401712"/>
                </a:cubicBezTo>
                <a:cubicBezTo>
                  <a:pt x="11643796" y="6005587"/>
                  <a:pt x="11149491" y="6477090"/>
                  <a:pt x="10583312" y="6482080"/>
                </a:cubicBezTo>
                <a:cubicBezTo>
                  <a:pt x="8216843" y="6321373"/>
                  <a:pt x="4936536" y="6521747"/>
                  <a:pt x="1080368" y="6482080"/>
                </a:cubicBezTo>
                <a:cubicBezTo>
                  <a:pt x="417728" y="6468756"/>
                  <a:pt x="-27788" y="5985794"/>
                  <a:pt x="0" y="5401712"/>
                </a:cubicBezTo>
                <a:cubicBezTo>
                  <a:pt x="32216" y="3514635"/>
                  <a:pt x="57206" y="1849469"/>
                  <a:pt x="0" y="1080368"/>
                </a:cubicBezTo>
                <a:close/>
              </a:path>
            </a:pathLst>
          </a:custGeom>
          <a:solidFill>
            <a:schemeClr val="lt1"/>
          </a:solidFill>
          <a:ln w="57150" cap="flat" cmpd="sng">
            <a:solidFill>
              <a:srgbClr val="00B05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48" name="Google Shape;448;p57"/>
          <p:cNvSpPr/>
          <p:nvPr/>
        </p:nvSpPr>
        <p:spPr>
          <a:xfrm>
            <a:off x="3902626" y="452216"/>
            <a:ext cx="7919003" cy="6024784"/>
          </a:xfrm>
          <a:prstGeom prst="plaque">
            <a:avLst>
              <a:gd name="adj" fmla="val 9408"/>
            </a:avLst>
          </a:prstGeom>
          <a:solidFill>
            <a:srgbClr val="FFFFCC"/>
          </a:solidFill>
          <a:ln w="28575" cap="flat" cmpd="sng">
            <a:solidFill>
              <a:srgbClr val="FF5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endParaRPr sz="4000">
              <a:solidFill>
                <a:schemeClr val="dk1"/>
              </a:solidFill>
              <a:latin typeface="Calibri"/>
              <a:ea typeface="Calibri"/>
              <a:cs typeface="Calibri"/>
              <a:sym typeface="Calibri"/>
            </a:endParaRPr>
          </a:p>
        </p:txBody>
      </p:sp>
      <p:sp>
        <p:nvSpPr>
          <p:cNvPr id="449" name="Google Shape;449;p57"/>
          <p:cNvSpPr/>
          <p:nvPr/>
        </p:nvSpPr>
        <p:spPr>
          <a:xfrm>
            <a:off x="659885" y="793396"/>
            <a:ext cx="2969533" cy="779318"/>
          </a:xfrm>
          <a:prstGeom prst="roundRect">
            <a:avLst>
              <a:gd name="adj" fmla="val 34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400" b="1">
                <a:solidFill>
                  <a:srgbClr val="000000"/>
                </a:solidFill>
                <a:latin typeface="Calibri"/>
                <a:ea typeface="Calibri"/>
                <a:cs typeface="Calibri"/>
                <a:sym typeface="Calibri"/>
              </a:rPr>
              <a:t>212 729 : 4 = ?</a:t>
            </a:r>
            <a:endParaRPr sz="3400" b="1">
              <a:solidFill>
                <a:srgbClr val="000000"/>
              </a:solidFill>
              <a:latin typeface="Calibri"/>
              <a:ea typeface="Calibri"/>
              <a:cs typeface="Calibri"/>
              <a:sym typeface="Calibri"/>
            </a:endParaRPr>
          </a:p>
        </p:txBody>
      </p:sp>
      <p:sp>
        <p:nvSpPr>
          <p:cNvPr id="450" name="Google Shape;450;p57"/>
          <p:cNvSpPr txBox="1"/>
          <p:nvPr/>
        </p:nvSpPr>
        <p:spPr>
          <a:xfrm>
            <a:off x="791314" y="3245290"/>
            <a:ext cx="384561"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0</a:t>
            </a:r>
            <a:endParaRPr/>
          </a:p>
        </p:txBody>
      </p:sp>
      <p:sp>
        <p:nvSpPr>
          <p:cNvPr id="451" name="Google Shape;451;p57"/>
          <p:cNvSpPr txBox="1"/>
          <p:nvPr/>
        </p:nvSpPr>
        <p:spPr>
          <a:xfrm>
            <a:off x="2935000" y="2676133"/>
            <a:ext cx="341849"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1</a:t>
            </a:r>
            <a:endParaRPr/>
          </a:p>
        </p:txBody>
      </p:sp>
      <p:sp>
        <p:nvSpPr>
          <p:cNvPr id="452" name="Google Shape;452;p57"/>
          <p:cNvSpPr txBox="1"/>
          <p:nvPr/>
        </p:nvSpPr>
        <p:spPr>
          <a:xfrm>
            <a:off x="2671764" y="2680571"/>
            <a:ext cx="314057"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3</a:t>
            </a:r>
            <a:endParaRPr sz="4000">
              <a:solidFill>
                <a:schemeClr val="dk1"/>
              </a:solidFill>
              <a:latin typeface="Calibri"/>
              <a:ea typeface="Calibri"/>
              <a:cs typeface="Calibri"/>
              <a:sym typeface="Calibri"/>
            </a:endParaRPr>
          </a:p>
        </p:txBody>
      </p:sp>
      <p:sp>
        <p:nvSpPr>
          <p:cNvPr id="453" name="Google Shape;453;p57"/>
          <p:cNvSpPr txBox="1"/>
          <p:nvPr/>
        </p:nvSpPr>
        <p:spPr>
          <a:xfrm>
            <a:off x="-276548" y="2126490"/>
            <a:ext cx="2209708"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212729</a:t>
            </a:r>
            <a:endParaRPr sz="4000">
              <a:solidFill>
                <a:schemeClr val="dk1"/>
              </a:solidFill>
              <a:latin typeface="Calibri"/>
              <a:ea typeface="Calibri"/>
              <a:cs typeface="Calibri"/>
              <a:sym typeface="Calibri"/>
            </a:endParaRPr>
          </a:p>
        </p:txBody>
      </p:sp>
      <p:sp>
        <p:nvSpPr>
          <p:cNvPr id="454" name="Google Shape;454;p57"/>
          <p:cNvSpPr txBox="1"/>
          <p:nvPr/>
        </p:nvSpPr>
        <p:spPr>
          <a:xfrm>
            <a:off x="2401020" y="2126490"/>
            <a:ext cx="498013"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4</a:t>
            </a:r>
            <a:endParaRPr/>
          </a:p>
        </p:txBody>
      </p:sp>
      <p:cxnSp>
        <p:nvCxnSpPr>
          <p:cNvPr id="455" name="Google Shape;455;p57"/>
          <p:cNvCxnSpPr/>
          <p:nvPr/>
        </p:nvCxnSpPr>
        <p:spPr>
          <a:xfrm>
            <a:off x="2281587" y="2715874"/>
            <a:ext cx="1467103" cy="0"/>
          </a:xfrm>
          <a:prstGeom prst="straightConnector1">
            <a:avLst/>
          </a:prstGeom>
          <a:noFill/>
          <a:ln w="38100" cap="flat" cmpd="sng">
            <a:solidFill>
              <a:schemeClr val="dk1"/>
            </a:solidFill>
            <a:prstDash val="solid"/>
            <a:miter lim="800000"/>
            <a:headEnd type="none" w="sm" len="sm"/>
            <a:tailEnd type="none" w="sm" len="sm"/>
          </a:ln>
        </p:spPr>
      </p:cxnSp>
      <p:cxnSp>
        <p:nvCxnSpPr>
          <p:cNvPr id="456" name="Google Shape;456;p57"/>
          <p:cNvCxnSpPr/>
          <p:nvPr/>
        </p:nvCxnSpPr>
        <p:spPr>
          <a:xfrm rot="10800000">
            <a:off x="2281587" y="2230619"/>
            <a:ext cx="0" cy="2602302"/>
          </a:xfrm>
          <a:prstGeom prst="straightConnector1">
            <a:avLst/>
          </a:prstGeom>
          <a:noFill/>
          <a:ln w="38100" cap="flat" cmpd="sng">
            <a:solidFill>
              <a:schemeClr val="dk1"/>
            </a:solidFill>
            <a:prstDash val="solid"/>
            <a:miter lim="800000"/>
            <a:headEnd type="none" w="sm" len="sm"/>
            <a:tailEnd type="none" w="sm" len="sm"/>
          </a:ln>
        </p:spPr>
      </p:cxnSp>
      <p:sp>
        <p:nvSpPr>
          <p:cNvPr id="457" name="Google Shape;457;p57"/>
          <p:cNvSpPr txBox="1"/>
          <p:nvPr/>
        </p:nvSpPr>
        <p:spPr>
          <a:xfrm>
            <a:off x="2331333" y="2683657"/>
            <a:ext cx="341849"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5</a:t>
            </a:r>
            <a:endParaRPr sz="4000">
              <a:solidFill>
                <a:schemeClr val="dk1"/>
              </a:solidFill>
              <a:latin typeface="Calibri"/>
              <a:ea typeface="Calibri"/>
              <a:cs typeface="Calibri"/>
              <a:sym typeface="Calibri"/>
            </a:endParaRPr>
          </a:p>
        </p:txBody>
      </p:sp>
      <p:sp>
        <p:nvSpPr>
          <p:cNvPr id="458" name="Google Shape;458;p57"/>
          <p:cNvSpPr txBox="1"/>
          <p:nvPr/>
        </p:nvSpPr>
        <p:spPr>
          <a:xfrm>
            <a:off x="507554" y="2684989"/>
            <a:ext cx="395920"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1</a:t>
            </a:r>
            <a:endParaRPr/>
          </a:p>
        </p:txBody>
      </p:sp>
      <p:sp>
        <p:nvSpPr>
          <p:cNvPr id="459" name="Google Shape;459;p57"/>
          <p:cNvSpPr txBox="1"/>
          <p:nvPr/>
        </p:nvSpPr>
        <p:spPr>
          <a:xfrm>
            <a:off x="1058062" y="3768217"/>
            <a:ext cx="395920"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3</a:t>
            </a:r>
            <a:endParaRPr sz="4000">
              <a:solidFill>
                <a:schemeClr val="dk1"/>
              </a:solidFill>
              <a:latin typeface="Calibri"/>
              <a:ea typeface="Calibri"/>
              <a:cs typeface="Calibri"/>
              <a:sym typeface="Calibri"/>
            </a:endParaRPr>
          </a:p>
        </p:txBody>
      </p:sp>
      <p:sp>
        <p:nvSpPr>
          <p:cNvPr id="460" name="Google Shape;460;p57"/>
          <p:cNvSpPr/>
          <p:nvPr/>
        </p:nvSpPr>
        <p:spPr>
          <a:xfrm>
            <a:off x="4710410" y="744143"/>
            <a:ext cx="4530434" cy="760095"/>
          </a:xfrm>
          <a:prstGeom prst="plaque">
            <a:avLst>
              <a:gd name="adj" fmla="val 16667"/>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3200">
                <a:solidFill>
                  <a:srgbClr val="000000"/>
                </a:solidFill>
                <a:latin typeface="Calibri"/>
                <a:ea typeface="Calibri"/>
                <a:cs typeface="Calibri"/>
                <a:sym typeface="Calibri"/>
              </a:rPr>
              <a:t>21 chia 4 được 5, viết 5.</a:t>
            </a:r>
            <a:endParaRPr sz="3200">
              <a:solidFill>
                <a:srgbClr val="000000"/>
              </a:solidFill>
              <a:latin typeface="Calibri"/>
              <a:ea typeface="Calibri"/>
              <a:cs typeface="Calibri"/>
              <a:sym typeface="Calibri"/>
            </a:endParaRPr>
          </a:p>
        </p:txBody>
      </p:sp>
      <p:sp>
        <p:nvSpPr>
          <p:cNvPr id="461" name="Google Shape;461;p57"/>
          <p:cNvSpPr/>
          <p:nvPr/>
        </p:nvSpPr>
        <p:spPr>
          <a:xfrm>
            <a:off x="4735126" y="1662145"/>
            <a:ext cx="5357478" cy="760095"/>
          </a:xfrm>
          <a:prstGeom prst="plaque">
            <a:avLst>
              <a:gd name="adj" fmla="val 16667"/>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3200">
                <a:solidFill>
                  <a:srgbClr val="000000"/>
                </a:solidFill>
                <a:latin typeface="Calibri"/>
                <a:ea typeface="Calibri"/>
                <a:cs typeface="Calibri"/>
                <a:sym typeface="Calibri"/>
              </a:rPr>
              <a:t>Hạ 2; được 12.</a:t>
            </a:r>
            <a:endParaRPr sz="3200">
              <a:solidFill>
                <a:srgbClr val="000000"/>
              </a:solidFill>
              <a:latin typeface="Calibri"/>
              <a:ea typeface="Calibri"/>
              <a:cs typeface="Calibri"/>
              <a:sym typeface="Calibri"/>
            </a:endParaRPr>
          </a:p>
        </p:txBody>
      </p:sp>
      <p:pic>
        <p:nvPicPr>
          <p:cNvPr id="462" name="Google Shape;462;p57"/>
          <p:cNvPicPr preferRelativeResize="0"/>
          <p:nvPr/>
        </p:nvPicPr>
        <p:blipFill rotWithShape="1">
          <a:blip r:embed="rId3">
            <a:alphaModFix/>
          </a:blip>
          <a:srcRect/>
          <a:stretch/>
        </p:blipFill>
        <p:spPr>
          <a:xfrm>
            <a:off x="4412115" y="977521"/>
            <a:ext cx="297574" cy="297574"/>
          </a:xfrm>
          <a:prstGeom prst="rect">
            <a:avLst/>
          </a:prstGeom>
          <a:noFill/>
          <a:ln>
            <a:noFill/>
          </a:ln>
        </p:spPr>
      </p:pic>
      <p:sp>
        <p:nvSpPr>
          <p:cNvPr id="463" name="Google Shape;463;p57"/>
          <p:cNvSpPr/>
          <p:nvPr/>
        </p:nvSpPr>
        <p:spPr>
          <a:xfrm>
            <a:off x="4822768" y="2964486"/>
            <a:ext cx="5257551" cy="760095"/>
          </a:xfrm>
          <a:prstGeom prst="plaque">
            <a:avLst>
              <a:gd name="adj" fmla="val 16667"/>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3200">
                <a:solidFill>
                  <a:srgbClr val="000000"/>
                </a:solidFill>
                <a:latin typeface="Calibri"/>
                <a:ea typeface="Calibri"/>
                <a:cs typeface="Calibri"/>
                <a:sym typeface="Calibri"/>
              </a:rPr>
              <a:t>Hạ 7; 7 chia 4 được 1, viết 1.</a:t>
            </a:r>
            <a:endParaRPr/>
          </a:p>
        </p:txBody>
      </p:sp>
      <p:sp>
        <p:nvSpPr>
          <p:cNvPr id="464" name="Google Shape;464;p57"/>
          <p:cNvSpPr txBox="1"/>
          <p:nvPr/>
        </p:nvSpPr>
        <p:spPr>
          <a:xfrm>
            <a:off x="4813787" y="1294554"/>
            <a:ext cx="3242688"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a:solidFill>
                  <a:srgbClr val="000000"/>
                </a:solidFill>
                <a:latin typeface="Calibri"/>
                <a:ea typeface="Calibri"/>
                <a:cs typeface="Calibri"/>
                <a:sym typeface="Calibri"/>
              </a:rPr>
              <a:t>5 nhân 4 bằng 20;</a:t>
            </a:r>
            <a:endParaRPr sz="3200">
              <a:solidFill>
                <a:srgbClr val="000000"/>
              </a:solidFill>
              <a:latin typeface="Calibri"/>
              <a:ea typeface="Calibri"/>
              <a:cs typeface="Calibri"/>
              <a:sym typeface="Calibri"/>
            </a:endParaRPr>
          </a:p>
        </p:txBody>
      </p:sp>
      <p:sp>
        <p:nvSpPr>
          <p:cNvPr id="465" name="Google Shape;465;p57"/>
          <p:cNvSpPr txBox="1"/>
          <p:nvPr/>
        </p:nvSpPr>
        <p:spPr>
          <a:xfrm>
            <a:off x="7849691" y="1294554"/>
            <a:ext cx="4566717"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a:solidFill>
                  <a:srgbClr val="000000"/>
                </a:solidFill>
                <a:latin typeface="Calibri"/>
                <a:ea typeface="Calibri"/>
                <a:cs typeface="Calibri"/>
                <a:sym typeface="Calibri"/>
              </a:rPr>
              <a:t>21 trừ 20 bằng 1, viết 1.</a:t>
            </a:r>
            <a:endParaRPr sz="3200">
              <a:solidFill>
                <a:srgbClr val="000000"/>
              </a:solidFill>
              <a:latin typeface="Calibri"/>
              <a:ea typeface="Calibri"/>
              <a:cs typeface="Calibri"/>
              <a:sym typeface="Calibri"/>
            </a:endParaRPr>
          </a:p>
        </p:txBody>
      </p:sp>
      <p:pic>
        <p:nvPicPr>
          <p:cNvPr id="466" name="Google Shape;466;p57"/>
          <p:cNvPicPr preferRelativeResize="0"/>
          <p:nvPr/>
        </p:nvPicPr>
        <p:blipFill rotWithShape="1">
          <a:blip r:embed="rId3">
            <a:alphaModFix/>
          </a:blip>
          <a:srcRect/>
          <a:stretch/>
        </p:blipFill>
        <p:spPr>
          <a:xfrm>
            <a:off x="4436831" y="1884261"/>
            <a:ext cx="297574" cy="297574"/>
          </a:xfrm>
          <a:prstGeom prst="rect">
            <a:avLst/>
          </a:prstGeom>
          <a:noFill/>
          <a:ln>
            <a:noFill/>
          </a:ln>
        </p:spPr>
      </p:pic>
      <p:pic>
        <p:nvPicPr>
          <p:cNvPr id="467" name="Google Shape;467;p57"/>
          <p:cNvPicPr preferRelativeResize="0"/>
          <p:nvPr/>
        </p:nvPicPr>
        <p:blipFill rotWithShape="1">
          <a:blip r:embed="rId3">
            <a:alphaModFix/>
          </a:blip>
          <a:srcRect/>
          <a:stretch/>
        </p:blipFill>
        <p:spPr>
          <a:xfrm>
            <a:off x="4522562" y="3195747"/>
            <a:ext cx="297574" cy="297574"/>
          </a:xfrm>
          <a:prstGeom prst="rect">
            <a:avLst/>
          </a:prstGeom>
          <a:noFill/>
          <a:ln>
            <a:noFill/>
          </a:ln>
        </p:spPr>
      </p:pic>
      <p:sp>
        <p:nvSpPr>
          <p:cNvPr id="468" name="Google Shape;468;p57"/>
          <p:cNvSpPr txBox="1"/>
          <p:nvPr/>
        </p:nvSpPr>
        <p:spPr>
          <a:xfrm>
            <a:off x="4810346" y="2181790"/>
            <a:ext cx="4872027"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a:solidFill>
                  <a:srgbClr val="000000"/>
                </a:solidFill>
                <a:latin typeface="Calibri"/>
                <a:ea typeface="Calibri"/>
                <a:cs typeface="Calibri"/>
                <a:sym typeface="Calibri"/>
              </a:rPr>
              <a:t>12 chia 4 được 3, viết 3. </a:t>
            </a:r>
            <a:endParaRPr sz="3200">
              <a:solidFill>
                <a:srgbClr val="000000"/>
              </a:solidFill>
              <a:latin typeface="Calibri"/>
              <a:ea typeface="Calibri"/>
              <a:cs typeface="Calibri"/>
              <a:sym typeface="Calibri"/>
            </a:endParaRPr>
          </a:p>
        </p:txBody>
      </p:sp>
      <p:sp>
        <p:nvSpPr>
          <p:cNvPr id="469" name="Google Shape;469;p57"/>
          <p:cNvSpPr txBox="1"/>
          <p:nvPr/>
        </p:nvSpPr>
        <p:spPr>
          <a:xfrm>
            <a:off x="4829816" y="2553079"/>
            <a:ext cx="3240694"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a:solidFill>
                  <a:srgbClr val="000000"/>
                </a:solidFill>
                <a:latin typeface="Calibri"/>
                <a:ea typeface="Calibri"/>
                <a:cs typeface="Calibri"/>
                <a:sym typeface="Calibri"/>
              </a:rPr>
              <a:t>3 nhân 4 bằng 12;</a:t>
            </a:r>
            <a:endParaRPr sz="3200">
              <a:solidFill>
                <a:srgbClr val="000000"/>
              </a:solidFill>
              <a:latin typeface="Calibri"/>
              <a:ea typeface="Calibri"/>
              <a:cs typeface="Calibri"/>
              <a:sym typeface="Calibri"/>
            </a:endParaRPr>
          </a:p>
        </p:txBody>
      </p:sp>
      <p:sp>
        <p:nvSpPr>
          <p:cNvPr id="470" name="Google Shape;470;p57"/>
          <p:cNvSpPr txBox="1"/>
          <p:nvPr/>
        </p:nvSpPr>
        <p:spPr>
          <a:xfrm>
            <a:off x="4910946" y="3509763"/>
            <a:ext cx="3200314"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a:solidFill>
                  <a:srgbClr val="000000"/>
                </a:solidFill>
                <a:latin typeface="Calibri"/>
                <a:ea typeface="Calibri"/>
                <a:cs typeface="Calibri"/>
                <a:sym typeface="Calibri"/>
              </a:rPr>
              <a:t>1 nhân 4 bằng 4;</a:t>
            </a:r>
            <a:endParaRPr/>
          </a:p>
        </p:txBody>
      </p:sp>
      <p:sp>
        <p:nvSpPr>
          <p:cNvPr id="471" name="Google Shape;471;p57"/>
          <p:cNvSpPr txBox="1"/>
          <p:nvPr/>
        </p:nvSpPr>
        <p:spPr>
          <a:xfrm>
            <a:off x="7963618" y="3520184"/>
            <a:ext cx="4401874"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a:solidFill>
                  <a:srgbClr val="000000"/>
                </a:solidFill>
                <a:latin typeface="Calibri"/>
                <a:ea typeface="Calibri"/>
                <a:cs typeface="Calibri"/>
                <a:sym typeface="Calibri"/>
              </a:rPr>
              <a:t>7 trừ 4 bằng 3, viết 3.</a:t>
            </a:r>
            <a:endParaRPr sz="3200">
              <a:solidFill>
                <a:srgbClr val="000000"/>
              </a:solidFill>
              <a:latin typeface="Calibri"/>
              <a:ea typeface="Calibri"/>
              <a:cs typeface="Calibri"/>
              <a:sym typeface="Calibri"/>
            </a:endParaRPr>
          </a:p>
        </p:txBody>
      </p:sp>
      <p:sp>
        <p:nvSpPr>
          <p:cNvPr id="472" name="Google Shape;472;p57"/>
          <p:cNvSpPr txBox="1"/>
          <p:nvPr/>
        </p:nvSpPr>
        <p:spPr>
          <a:xfrm>
            <a:off x="795185" y="2669737"/>
            <a:ext cx="395920"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2</a:t>
            </a:r>
            <a:endParaRPr sz="4000">
              <a:solidFill>
                <a:schemeClr val="dk1"/>
              </a:solidFill>
              <a:latin typeface="Calibri"/>
              <a:ea typeface="Calibri"/>
              <a:cs typeface="Calibri"/>
              <a:sym typeface="Calibri"/>
            </a:endParaRPr>
          </a:p>
        </p:txBody>
      </p:sp>
      <p:sp>
        <p:nvSpPr>
          <p:cNvPr id="473" name="Google Shape;473;p57"/>
          <p:cNvSpPr txBox="1"/>
          <p:nvPr/>
        </p:nvSpPr>
        <p:spPr>
          <a:xfrm>
            <a:off x="1069551" y="3216725"/>
            <a:ext cx="515707"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Calibri"/>
                <a:ea typeface="Calibri"/>
                <a:cs typeface="Calibri"/>
                <a:sym typeface="Calibri"/>
              </a:rPr>
              <a:t>7</a:t>
            </a:r>
            <a:endParaRPr sz="4000">
              <a:solidFill>
                <a:schemeClr val="dk1"/>
              </a:solidFill>
              <a:latin typeface="Calibri"/>
              <a:ea typeface="Calibri"/>
              <a:cs typeface="Calibri"/>
              <a:sym typeface="Calibri"/>
            </a:endParaRPr>
          </a:p>
        </p:txBody>
      </p:sp>
      <p:sp>
        <p:nvSpPr>
          <p:cNvPr id="474" name="Google Shape;474;p57"/>
          <p:cNvSpPr txBox="1"/>
          <p:nvPr/>
        </p:nvSpPr>
        <p:spPr>
          <a:xfrm>
            <a:off x="1410679" y="3729896"/>
            <a:ext cx="515707"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Calibri"/>
                <a:ea typeface="Calibri"/>
                <a:cs typeface="Calibri"/>
                <a:sym typeface="Calibri"/>
              </a:rPr>
              <a:t>2</a:t>
            </a:r>
            <a:endParaRPr sz="4000">
              <a:solidFill>
                <a:schemeClr val="dk1"/>
              </a:solidFill>
              <a:latin typeface="Calibri"/>
              <a:ea typeface="Calibri"/>
              <a:cs typeface="Calibri"/>
              <a:sym typeface="Calibri"/>
            </a:endParaRPr>
          </a:p>
        </p:txBody>
      </p:sp>
      <p:sp>
        <p:nvSpPr>
          <p:cNvPr id="475" name="Google Shape;475;p57"/>
          <p:cNvSpPr/>
          <p:nvPr/>
        </p:nvSpPr>
        <p:spPr>
          <a:xfrm>
            <a:off x="4803112" y="3902022"/>
            <a:ext cx="8009489" cy="1400175"/>
          </a:xfrm>
          <a:prstGeom prst="plaque">
            <a:avLst>
              <a:gd name="adj" fmla="val 16667"/>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3200">
                <a:solidFill>
                  <a:srgbClr val="000000"/>
                </a:solidFill>
                <a:latin typeface="Calibri"/>
                <a:ea typeface="Calibri"/>
                <a:cs typeface="Calibri"/>
                <a:sym typeface="Calibri"/>
              </a:rPr>
              <a:t>Hạ 2; được 32; 32 chia 4 được 8.</a:t>
            </a:r>
            <a:endParaRPr/>
          </a:p>
          <a:p>
            <a:pPr marL="0" marR="0" lvl="0" indent="0" algn="just" rtl="0">
              <a:spcBef>
                <a:spcPts val="0"/>
              </a:spcBef>
              <a:spcAft>
                <a:spcPts val="0"/>
              </a:spcAft>
              <a:buNone/>
            </a:pPr>
            <a:r>
              <a:rPr lang="en-US" sz="3200">
                <a:solidFill>
                  <a:srgbClr val="000000"/>
                </a:solidFill>
                <a:latin typeface="Calibri"/>
                <a:ea typeface="Calibri"/>
                <a:cs typeface="Calibri"/>
                <a:sym typeface="Calibri"/>
              </a:rPr>
              <a:t>8 nhân 4 bằng 32, 32 trừ 32 bằng 0, viết 0</a:t>
            </a:r>
            <a:endParaRPr sz="3200">
              <a:solidFill>
                <a:srgbClr val="000000"/>
              </a:solidFill>
              <a:latin typeface="Calibri"/>
              <a:ea typeface="Calibri"/>
              <a:cs typeface="Calibri"/>
              <a:sym typeface="Calibri"/>
            </a:endParaRPr>
          </a:p>
        </p:txBody>
      </p:sp>
      <p:pic>
        <p:nvPicPr>
          <p:cNvPr id="476" name="Google Shape;476;p57"/>
          <p:cNvPicPr preferRelativeResize="0"/>
          <p:nvPr/>
        </p:nvPicPr>
        <p:blipFill rotWithShape="1">
          <a:blip r:embed="rId3">
            <a:alphaModFix/>
          </a:blip>
          <a:srcRect/>
          <a:stretch/>
        </p:blipFill>
        <p:spPr>
          <a:xfrm>
            <a:off x="4505244" y="4133283"/>
            <a:ext cx="297574" cy="297574"/>
          </a:xfrm>
          <a:prstGeom prst="rect">
            <a:avLst/>
          </a:prstGeom>
          <a:noFill/>
          <a:ln>
            <a:noFill/>
          </a:ln>
        </p:spPr>
      </p:pic>
      <p:sp>
        <p:nvSpPr>
          <p:cNvPr id="477" name="Google Shape;477;p57"/>
          <p:cNvSpPr txBox="1"/>
          <p:nvPr/>
        </p:nvSpPr>
        <p:spPr>
          <a:xfrm>
            <a:off x="3195932" y="2673760"/>
            <a:ext cx="341849"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8</a:t>
            </a:r>
            <a:endParaRPr sz="4000">
              <a:solidFill>
                <a:schemeClr val="dk1"/>
              </a:solidFill>
              <a:latin typeface="Calibri"/>
              <a:ea typeface="Calibri"/>
              <a:cs typeface="Calibri"/>
              <a:sym typeface="Calibri"/>
            </a:endParaRPr>
          </a:p>
        </p:txBody>
      </p:sp>
      <p:sp>
        <p:nvSpPr>
          <p:cNvPr id="478" name="Google Shape;478;p57"/>
          <p:cNvSpPr txBox="1"/>
          <p:nvPr/>
        </p:nvSpPr>
        <p:spPr>
          <a:xfrm>
            <a:off x="1370446" y="4305156"/>
            <a:ext cx="384561"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0</a:t>
            </a:r>
            <a:endParaRPr sz="4000">
              <a:solidFill>
                <a:schemeClr val="dk1"/>
              </a:solidFill>
              <a:latin typeface="Calibri"/>
              <a:ea typeface="Calibri"/>
              <a:cs typeface="Calibri"/>
              <a:sym typeface="Calibri"/>
            </a:endParaRPr>
          </a:p>
        </p:txBody>
      </p:sp>
      <p:sp>
        <p:nvSpPr>
          <p:cNvPr id="479" name="Google Shape;479;p57"/>
          <p:cNvSpPr/>
          <p:nvPr/>
        </p:nvSpPr>
        <p:spPr>
          <a:xfrm>
            <a:off x="202813" y="6144089"/>
            <a:ext cx="5195379" cy="579512"/>
          </a:xfrm>
          <a:prstGeom prst="roundRect">
            <a:avLst>
              <a:gd name="adj" fmla="val 34000"/>
            </a:avLst>
          </a:prstGeom>
          <a:solidFill>
            <a:srgbClr val="CC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400" b="1">
                <a:solidFill>
                  <a:srgbClr val="000000"/>
                </a:solidFill>
                <a:latin typeface="Calibri"/>
                <a:ea typeface="Calibri"/>
                <a:cs typeface="Calibri"/>
                <a:sym typeface="Calibri"/>
              </a:rPr>
              <a:t>212 729 : 4 = 53182 (dư 1)</a:t>
            </a:r>
            <a:endParaRPr/>
          </a:p>
        </p:txBody>
      </p:sp>
      <p:sp>
        <p:nvSpPr>
          <p:cNvPr id="480" name="Google Shape;480;p57"/>
          <p:cNvSpPr txBox="1"/>
          <p:nvPr/>
        </p:nvSpPr>
        <p:spPr>
          <a:xfrm>
            <a:off x="7880260" y="2563628"/>
            <a:ext cx="4485232"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a:solidFill>
                  <a:srgbClr val="000000"/>
                </a:solidFill>
                <a:latin typeface="Calibri"/>
                <a:ea typeface="Calibri"/>
                <a:cs typeface="Calibri"/>
                <a:sym typeface="Calibri"/>
              </a:rPr>
              <a:t>12 trừ 12 bằng 0, viết 0.</a:t>
            </a:r>
            <a:endParaRPr sz="3200">
              <a:solidFill>
                <a:srgbClr val="000000"/>
              </a:solidFill>
              <a:latin typeface="Calibri"/>
              <a:ea typeface="Calibri"/>
              <a:cs typeface="Calibri"/>
              <a:sym typeface="Calibri"/>
            </a:endParaRPr>
          </a:p>
        </p:txBody>
      </p:sp>
      <p:sp>
        <p:nvSpPr>
          <p:cNvPr id="481" name="Google Shape;481;p57"/>
          <p:cNvSpPr txBox="1"/>
          <p:nvPr/>
        </p:nvSpPr>
        <p:spPr>
          <a:xfrm>
            <a:off x="3464904" y="2683657"/>
            <a:ext cx="341849"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2</a:t>
            </a:r>
            <a:endParaRPr sz="4000">
              <a:solidFill>
                <a:schemeClr val="dk1"/>
              </a:solidFill>
              <a:latin typeface="Calibri"/>
              <a:ea typeface="Calibri"/>
              <a:cs typeface="Calibri"/>
              <a:sym typeface="Calibri"/>
            </a:endParaRPr>
          </a:p>
        </p:txBody>
      </p:sp>
      <p:sp>
        <p:nvSpPr>
          <p:cNvPr id="482" name="Google Shape;482;p57"/>
          <p:cNvSpPr txBox="1"/>
          <p:nvPr/>
        </p:nvSpPr>
        <p:spPr>
          <a:xfrm>
            <a:off x="1715560" y="4305156"/>
            <a:ext cx="384561"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9</a:t>
            </a:r>
            <a:endParaRPr sz="4000">
              <a:solidFill>
                <a:schemeClr val="dk1"/>
              </a:solidFill>
              <a:latin typeface="Calibri"/>
              <a:ea typeface="Calibri"/>
              <a:cs typeface="Calibri"/>
              <a:sym typeface="Calibri"/>
            </a:endParaRPr>
          </a:p>
        </p:txBody>
      </p:sp>
      <p:sp>
        <p:nvSpPr>
          <p:cNvPr id="483" name="Google Shape;483;p57"/>
          <p:cNvSpPr txBox="1"/>
          <p:nvPr/>
        </p:nvSpPr>
        <p:spPr>
          <a:xfrm>
            <a:off x="1694154" y="4832921"/>
            <a:ext cx="384561" cy="61555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4000">
                <a:solidFill>
                  <a:schemeClr val="dk1"/>
                </a:solidFill>
                <a:latin typeface="Calibri"/>
                <a:ea typeface="Calibri"/>
                <a:cs typeface="Calibri"/>
                <a:sym typeface="Calibri"/>
              </a:rPr>
              <a:t>1</a:t>
            </a:r>
            <a:endParaRPr sz="4000">
              <a:solidFill>
                <a:schemeClr val="dk1"/>
              </a:solidFill>
              <a:latin typeface="Calibri"/>
              <a:ea typeface="Calibri"/>
              <a:cs typeface="Calibri"/>
              <a:sym typeface="Calibri"/>
            </a:endParaRPr>
          </a:p>
        </p:txBody>
      </p:sp>
      <p:sp>
        <p:nvSpPr>
          <p:cNvPr id="484" name="Google Shape;484;p57"/>
          <p:cNvSpPr/>
          <p:nvPr/>
        </p:nvSpPr>
        <p:spPr>
          <a:xfrm>
            <a:off x="4802818" y="5026803"/>
            <a:ext cx="8009489" cy="1400175"/>
          </a:xfrm>
          <a:prstGeom prst="plaque">
            <a:avLst>
              <a:gd name="adj" fmla="val 16667"/>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3200">
                <a:solidFill>
                  <a:srgbClr val="000000"/>
                </a:solidFill>
                <a:latin typeface="Calibri"/>
                <a:ea typeface="Calibri"/>
                <a:cs typeface="Calibri"/>
                <a:sym typeface="Calibri"/>
              </a:rPr>
              <a:t>Hạ 9; 9 chia 4 được 2, viết 2</a:t>
            </a:r>
            <a:endParaRPr/>
          </a:p>
          <a:p>
            <a:pPr marL="0" marR="0" lvl="0" indent="0" algn="just" rtl="0">
              <a:spcBef>
                <a:spcPts val="0"/>
              </a:spcBef>
              <a:spcAft>
                <a:spcPts val="0"/>
              </a:spcAft>
              <a:buNone/>
            </a:pPr>
            <a:r>
              <a:rPr lang="en-US" sz="3200">
                <a:solidFill>
                  <a:srgbClr val="000000"/>
                </a:solidFill>
                <a:latin typeface="Calibri"/>
                <a:ea typeface="Calibri"/>
                <a:cs typeface="Calibri"/>
                <a:sym typeface="Calibri"/>
              </a:rPr>
              <a:t>2 nhân 4 bằng 8, 9 trừ 8 bằng 1, viết 1</a:t>
            </a:r>
            <a:endParaRPr sz="3200">
              <a:solidFill>
                <a:srgbClr val="000000"/>
              </a:solidFill>
              <a:latin typeface="Calibri"/>
              <a:ea typeface="Calibri"/>
              <a:cs typeface="Calibri"/>
              <a:sym typeface="Calibri"/>
            </a:endParaRPr>
          </a:p>
        </p:txBody>
      </p:sp>
      <p:pic>
        <p:nvPicPr>
          <p:cNvPr id="485" name="Google Shape;485;p57"/>
          <p:cNvPicPr preferRelativeResize="0"/>
          <p:nvPr/>
        </p:nvPicPr>
        <p:blipFill rotWithShape="1">
          <a:blip r:embed="rId3">
            <a:alphaModFix/>
          </a:blip>
          <a:srcRect/>
          <a:stretch/>
        </p:blipFill>
        <p:spPr>
          <a:xfrm>
            <a:off x="4504950" y="5258064"/>
            <a:ext cx="297574" cy="2975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8"/>
                                        </p:tgtEl>
                                        <p:attrNameLst>
                                          <p:attrName>style.visibility</p:attrName>
                                        </p:attrNameLst>
                                      </p:cBhvr>
                                      <p:to>
                                        <p:strVal val="visible"/>
                                      </p:to>
                                    </p:set>
                                    <p:animEffect transition="in" filter="fade">
                                      <p:cBhvr>
                                        <p:cTn id="7" dur="500"/>
                                        <p:tgtEl>
                                          <p:spTgt spid="44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49"/>
                                        </p:tgtEl>
                                        <p:attrNameLst>
                                          <p:attrName>style.visibility</p:attrName>
                                        </p:attrNameLst>
                                      </p:cBhvr>
                                      <p:to>
                                        <p:strVal val="visible"/>
                                      </p:to>
                                    </p:set>
                                    <p:anim calcmode="lin" valueType="num">
                                      <p:cBhvr additive="base">
                                        <p:cTn id="11" dur="500"/>
                                        <p:tgtEl>
                                          <p:spTgt spid="449"/>
                                        </p:tgtEl>
                                        <p:attrNameLst>
                                          <p:attrName>ppt_w</p:attrName>
                                        </p:attrNameLst>
                                      </p:cBhvr>
                                      <p:tavLst>
                                        <p:tav tm="0">
                                          <p:val>
                                            <p:strVal val="0"/>
                                          </p:val>
                                        </p:tav>
                                        <p:tav tm="100000">
                                          <p:val>
                                            <p:strVal val="#ppt_w"/>
                                          </p:val>
                                        </p:tav>
                                      </p:tavLst>
                                    </p:anim>
                                    <p:anim calcmode="lin" valueType="num">
                                      <p:cBhvr additive="base">
                                        <p:cTn id="12" dur="500"/>
                                        <p:tgtEl>
                                          <p:spTgt spid="449"/>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3"/>
                                        </p:tgtEl>
                                        <p:attrNameLst>
                                          <p:attrName>style.visibility</p:attrName>
                                        </p:attrNameLst>
                                      </p:cBhvr>
                                      <p:to>
                                        <p:strVal val="visible"/>
                                      </p:to>
                                    </p:set>
                                    <p:animEffect transition="in" filter="fade">
                                      <p:cBhvr>
                                        <p:cTn id="17" dur="500"/>
                                        <p:tgtEl>
                                          <p:spTgt spid="453"/>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456"/>
                                        </p:tgtEl>
                                        <p:attrNameLst>
                                          <p:attrName>style.visibility</p:attrName>
                                        </p:attrNameLst>
                                      </p:cBhvr>
                                      <p:to>
                                        <p:strVal val="visible"/>
                                      </p:to>
                                    </p:set>
                                    <p:animEffect transition="in" filter="fade">
                                      <p:cBhvr>
                                        <p:cTn id="21" dur="500"/>
                                        <p:tgtEl>
                                          <p:spTgt spid="456"/>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455"/>
                                        </p:tgtEl>
                                        <p:attrNameLst>
                                          <p:attrName>style.visibility</p:attrName>
                                        </p:attrNameLst>
                                      </p:cBhvr>
                                      <p:to>
                                        <p:strVal val="visible"/>
                                      </p:to>
                                    </p:set>
                                    <p:animEffect transition="in" filter="fade">
                                      <p:cBhvr>
                                        <p:cTn id="25" dur="500"/>
                                        <p:tgtEl>
                                          <p:spTgt spid="455"/>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454"/>
                                        </p:tgtEl>
                                        <p:attrNameLst>
                                          <p:attrName>style.visibility</p:attrName>
                                        </p:attrNameLst>
                                      </p:cBhvr>
                                      <p:to>
                                        <p:strVal val="visible"/>
                                      </p:to>
                                    </p:set>
                                    <p:animEffect transition="in" filter="fade">
                                      <p:cBhvr>
                                        <p:cTn id="29" dur="500"/>
                                        <p:tgtEl>
                                          <p:spTgt spid="45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60"/>
                                        </p:tgtEl>
                                        <p:attrNameLst>
                                          <p:attrName>style.visibility</p:attrName>
                                        </p:attrNameLst>
                                      </p:cBhvr>
                                      <p:to>
                                        <p:strVal val="visible"/>
                                      </p:to>
                                    </p:set>
                                    <p:animEffect transition="in" filter="fade">
                                      <p:cBhvr>
                                        <p:cTn id="34" dur="500"/>
                                        <p:tgtEl>
                                          <p:spTgt spid="460"/>
                                        </p:tgtEl>
                                      </p:cBhvr>
                                    </p:animEffect>
                                  </p:childTnLst>
                                </p:cTn>
                              </p:par>
                              <p:par>
                                <p:cTn id="35" presetID="10" presetClass="entr" presetSubtype="0" fill="hold" nodeType="withEffect">
                                  <p:stCondLst>
                                    <p:cond delay="0"/>
                                  </p:stCondLst>
                                  <p:childTnLst>
                                    <p:set>
                                      <p:cBhvr>
                                        <p:cTn id="36" dur="1" fill="hold">
                                          <p:stCondLst>
                                            <p:cond delay="0"/>
                                          </p:stCondLst>
                                        </p:cTn>
                                        <p:tgtEl>
                                          <p:spTgt spid="462"/>
                                        </p:tgtEl>
                                        <p:attrNameLst>
                                          <p:attrName>style.visibility</p:attrName>
                                        </p:attrNameLst>
                                      </p:cBhvr>
                                      <p:to>
                                        <p:strVal val="visible"/>
                                      </p:to>
                                    </p:set>
                                    <p:animEffect transition="in" filter="fade">
                                      <p:cBhvr>
                                        <p:cTn id="37" dur="500"/>
                                        <p:tgtEl>
                                          <p:spTgt spid="46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57"/>
                                        </p:tgtEl>
                                        <p:attrNameLst>
                                          <p:attrName>style.visibility</p:attrName>
                                        </p:attrNameLst>
                                      </p:cBhvr>
                                      <p:to>
                                        <p:strVal val="visible"/>
                                      </p:to>
                                    </p:set>
                                    <p:animEffect transition="in" filter="fade">
                                      <p:cBhvr>
                                        <p:cTn id="42" dur="500"/>
                                        <p:tgtEl>
                                          <p:spTgt spid="45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64"/>
                                        </p:tgtEl>
                                        <p:attrNameLst>
                                          <p:attrName>style.visibility</p:attrName>
                                        </p:attrNameLst>
                                      </p:cBhvr>
                                      <p:to>
                                        <p:strVal val="visible"/>
                                      </p:to>
                                    </p:set>
                                    <p:animEffect transition="in" filter="fade">
                                      <p:cBhvr>
                                        <p:cTn id="47" dur="500"/>
                                        <p:tgtEl>
                                          <p:spTgt spid="464"/>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465"/>
                                        </p:tgtEl>
                                        <p:attrNameLst>
                                          <p:attrName>style.visibility</p:attrName>
                                        </p:attrNameLst>
                                      </p:cBhvr>
                                      <p:to>
                                        <p:strVal val="visible"/>
                                      </p:to>
                                    </p:set>
                                    <p:animEffect transition="in" filter="fade">
                                      <p:cBhvr>
                                        <p:cTn id="51" dur="500"/>
                                        <p:tgtEl>
                                          <p:spTgt spid="46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58">
                                            <p:txEl>
                                              <p:pRg st="0" end="0"/>
                                            </p:txEl>
                                          </p:spTgt>
                                        </p:tgtEl>
                                        <p:attrNameLst>
                                          <p:attrName>style.visibility</p:attrName>
                                        </p:attrNameLst>
                                      </p:cBhvr>
                                      <p:to>
                                        <p:strVal val="visible"/>
                                      </p:to>
                                    </p:set>
                                    <p:animEffect transition="in" filter="fade">
                                      <p:cBhvr>
                                        <p:cTn id="56" dur="500"/>
                                        <p:tgtEl>
                                          <p:spTgt spid="458">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466"/>
                                        </p:tgtEl>
                                        <p:attrNameLst>
                                          <p:attrName>style.visibility</p:attrName>
                                        </p:attrNameLst>
                                      </p:cBhvr>
                                      <p:to>
                                        <p:strVal val="visible"/>
                                      </p:to>
                                    </p:set>
                                    <p:animEffect transition="in" filter="fade">
                                      <p:cBhvr>
                                        <p:cTn id="61" dur="500"/>
                                        <p:tgtEl>
                                          <p:spTgt spid="466"/>
                                        </p:tgtEl>
                                      </p:cBhvr>
                                    </p:animEffect>
                                  </p:childTnLst>
                                </p:cTn>
                              </p:par>
                              <p:par>
                                <p:cTn id="62" presetID="10" presetClass="entr" presetSubtype="0" fill="hold" nodeType="withEffect">
                                  <p:stCondLst>
                                    <p:cond delay="0"/>
                                  </p:stCondLst>
                                  <p:childTnLst>
                                    <p:set>
                                      <p:cBhvr>
                                        <p:cTn id="63" dur="1" fill="hold">
                                          <p:stCondLst>
                                            <p:cond delay="0"/>
                                          </p:stCondLst>
                                        </p:cTn>
                                        <p:tgtEl>
                                          <p:spTgt spid="461"/>
                                        </p:tgtEl>
                                        <p:attrNameLst>
                                          <p:attrName>style.visibility</p:attrName>
                                        </p:attrNameLst>
                                      </p:cBhvr>
                                      <p:to>
                                        <p:strVal val="visible"/>
                                      </p:to>
                                    </p:set>
                                    <p:animEffect transition="in" filter="fade">
                                      <p:cBhvr>
                                        <p:cTn id="64" dur="500"/>
                                        <p:tgtEl>
                                          <p:spTgt spid="461"/>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1" fill="hold" nodeType="clickEffect">
                                  <p:stCondLst>
                                    <p:cond delay="0"/>
                                  </p:stCondLst>
                                  <p:childTnLst>
                                    <p:set>
                                      <p:cBhvr>
                                        <p:cTn id="68" dur="1" fill="hold">
                                          <p:stCondLst>
                                            <p:cond delay="0"/>
                                          </p:stCondLst>
                                        </p:cTn>
                                        <p:tgtEl>
                                          <p:spTgt spid="472"/>
                                        </p:tgtEl>
                                        <p:attrNameLst>
                                          <p:attrName>style.visibility</p:attrName>
                                        </p:attrNameLst>
                                      </p:cBhvr>
                                      <p:to>
                                        <p:strVal val="visible"/>
                                      </p:to>
                                    </p:set>
                                    <p:anim calcmode="lin" valueType="num">
                                      <p:cBhvr additive="base">
                                        <p:cTn id="69" dur="500"/>
                                        <p:tgtEl>
                                          <p:spTgt spid="472"/>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452"/>
                                        </p:tgtEl>
                                        <p:attrNameLst>
                                          <p:attrName>style.visibility</p:attrName>
                                        </p:attrNameLst>
                                      </p:cBhvr>
                                      <p:to>
                                        <p:strVal val="visible"/>
                                      </p:to>
                                    </p:set>
                                    <p:animEffect transition="in" filter="fade">
                                      <p:cBhvr>
                                        <p:cTn id="74" dur="500"/>
                                        <p:tgtEl>
                                          <p:spTgt spid="45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468"/>
                                        </p:tgtEl>
                                        <p:attrNameLst>
                                          <p:attrName>style.visibility</p:attrName>
                                        </p:attrNameLst>
                                      </p:cBhvr>
                                      <p:to>
                                        <p:strVal val="visible"/>
                                      </p:to>
                                    </p:set>
                                    <p:animEffect transition="in" filter="fade">
                                      <p:cBhvr>
                                        <p:cTn id="79" dur="500"/>
                                        <p:tgtEl>
                                          <p:spTgt spid="468"/>
                                        </p:tgtEl>
                                      </p:cBhvr>
                                    </p:animEffect>
                                  </p:childTnLst>
                                </p:cTn>
                              </p:par>
                            </p:childTnLst>
                          </p:cTn>
                        </p:par>
                        <p:par>
                          <p:cTn id="80" fill="hold">
                            <p:stCondLst>
                              <p:cond delay="500"/>
                            </p:stCondLst>
                            <p:childTnLst>
                              <p:par>
                                <p:cTn id="81" presetID="10" presetClass="entr" presetSubtype="0" fill="hold" nodeType="afterEffect">
                                  <p:stCondLst>
                                    <p:cond delay="0"/>
                                  </p:stCondLst>
                                  <p:childTnLst>
                                    <p:set>
                                      <p:cBhvr>
                                        <p:cTn id="82" dur="1" fill="hold">
                                          <p:stCondLst>
                                            <p:cond delay="0"/>
                                          </p:stCondLst>
                                        </p:cTn>
                                        <p:tgtEl>
                                          <p:spTgt spid="469"/>
                                        </p:tgtEl>
                                        <p:attrNameLst>
                                          <p:attrName>style.visibility</p:attrName>
                                        </p:attrNameLst>
                                      </p:cBhvr>
                                      <p:to>
                                        <p:strVal val="visible"/>
                                      </p:to>
                                    </p:set>
                                    <p:animEffect transition="in" filter="fade">
                                      <p:cBhvr>
                                        <p:cTn id="83" dur="500"/>
                                        <p:tgtEl>
                                          <p:spTgt spid="469"/>
                                        </p:tgtEl>
                                      </p:cBhvr>
                                    </p:animEffect>
                                  </p:childTnLst>
                                </p:cTn>
                              </p:par>
                            </p:childTnLst>
                          </p:cTn>
                        </p:par>
                        <p:par>
                          <p:cTn id="84" fill="hold">
                            <p:stCondLst>
                              <p:cond delay="1000"/>
                            </p:stCondLst>
                            <p:childTnLst>
                              <p:par>
                                <p:cTn id="85" presetID="10" presetClass="entr" presetSubtype="0" fill="hold" nodeType="afterEffect">
                                  <p:stCondLst>
                                    <p:cond delay="0"/>
                                  </p:stCondLst>
                                  <p:childTnLst>
                                    <p:set>
                                      <p:cBhvr>
                                        <p:cTn id="86" dur="1" fill="hold">
                                          <p:stCondLst>
                                            <p:cond delay="0"/>
                                          </p:stCondLst>
                                        </p:cTn>
                                        <p:tgtEl>
                                          <p:spTgt spid="480"/>
                                        </p:tgtEl>
                                        <p:attrNameLst>
                                          <p:attrName>style.visibility</p:attrName>
                                        </p:attrNameLst>
                                      </p:cBhvr>
                                      <p:to>
                                        <p:strVal val="visible"/>
                                      </p:to>
                                    </p:set>
                                    <p:animEffect transition="in" filter="fade">
                                      <p:cBhvr>
                                        <p:cTn id="87" dur="500"/>
                                        <p:tgtEl>
                                          <p:spTgt spid="480"/>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450"/>
                                        </p:tgtEl>
                                        <p:attrNameLst>
                                          <p:attrName>style.visibility</p:attrName>
                                        </p:attrNameLst>
                                      </p:cBhvr>
                                      <p:to>
                                        <p:strVal val="visible"/>
                                      </p:to>
                                    </p:set>
                                    <p:animEffect transition="in" filter="fade">
                                      <p:cBhvr>
                                        <p:cTn id="92" dur="500"/>
                                        <p:tgtEl>
                                          <p:spTgt spid="450"/>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463"/>
                                        </p:tgtEl>
                                        <p:attrNameLst>
                                          <p:attrName>style.visibility</p:attrName>
                                        </p:attrNameLst>
                                      </p:cBhvr>
                                      <p:to>
                                        <p:strVal val="visible"/>
                                      </p:to>
                                    </p:set>
                                    <p:animEffect transition="in" filter="fade">
                                      <p:cBhvr>
                                        <p:cTn id="97" dur="500"/>
                                        <p:tgtEl>
                                          <p:spTgt spid="463"/>
                                        </p:tgtEl>
                                      </p:cBhvr>
                                    </p:animEffect>
                                  </p:childTnLst>
                                </p:cTn>
                              </p:par>
                              <p:par>
                                <p:cTn id="98" presetID="10" presetClass="entr" presetSubtype="0" fill="hold" nodeType="withEffect">
                                  <p:stCondLst>
                                    <p:cond delay="0"/>
                                  </p:stCondLst>
                                  <p:childTnLst>
                                    <p:set>
                                      <p:cBhvr>
                                        <p:cTn id="99" dur="1" fill="hold">
                                          <p:stCondLst>
                                            <p:cond delay="0"/>
                                          </p:stCondLst>
                                        </p:cTn>
                                        <p:tgtEl>
                                          <p:spTgt spid="467"/>
                                        </p:tgtEl>
                                        <p:attrNameLst>
                                          <p:attrName>style.visibility</p:attrName>
                                        </p:attrNameLst>
                                      </p:cBhvr>
                                      <p:to>
                                        <p:strVal val="visible"/>
                                      </p:to>
                                    </p:set>
                                    <p:animEffect transition="in" filter="fade">
                                      <p:cBhvr>
                                        <p:cTn id="100" dur="500"/>
                                        <p:tgtEl>
                                          <p:spTgt spid="467"/>
                                        </p:tgtEl>
                                      </p:cBhvr>
                                    </p:animEffect>
                                  </p:childTnLst>
                                </p:cTn>
                              </p:par>
                            </p:childTnLst>
                          </p:cTn>
                        </p:par>
                      </p:childTnLst>
                    </p:cTn>
                  </p:par>
                  <p:par>
                    <p:cTn id="101" fill="hold">
                      <p:stCondLst>
                        <p:cond delay="indefinite"/>
                      </p:stCondLst>
                      <p:childTnLst>
                        <p:par>
                          <p:cTn id="102" fill="hold">
                            <p:stCondLst>
                              <p:cond delay="0"/>
                            </p:stCondLst>
                            <p:childTnLst>
                              <p:par>
                                <p:cTn id="103" presetID="2" presetClass="entr" presetSubtype="1" fill="hold" nodeType="clickEffect">
                                  <p:stCondLst>
                                    <p:cond delay="0"/>
                                  </p:stCondLst>
                                  <p:childTnLst>
                                    <p:set>
                                      <p:cBhvr>
                                        <p:cTn id="104" dur="1" fill="hold">
                                          <p:stCondLst>
                                            <p:cond delay="0"/>
                                          </p:stCondLst>
                                        </p:cTn>
                                        <p:tgtEl>
                                          <p:spTgt spid="473"/>
                                        </p:tgtEl>
                                        <p:attrNameLst>
                                          <p:attrName>style.visibility</p:attrName>
                                        </p:attrNameLst>
                                      </p:cBhvr>
                                      <p:to>
                                        <p:strVal val="visible"/>
                                      </p:to>
                                    </p:set>
                                    <p:anim calcmode="lin" valueType="num">
                                      <p:cBhvr additive="base">
                                        <p:cTn id="105" dur="500"/>
                                        <p:tgtEl>
                                          <p:spTgt spid="473"/>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451"/>
                                        </p:tgtEl>
                                        <p:attrNameLst>
                                          <p:attrName>style.visibility</p:attrName>
                                        </p:attrNameLst>
                                      </p:cBhvr>
                                      <p:to>
                                        <p:strVal val="visible"/>
                                      </p:to>
                                    </p:set>
                                    <p:animEffect transition="in" filter="fade">
                                      <p:cBhvr>
                                        <p:cTn id="110" dur="500"/>
                                        <p:tgtEl>
                                          <p:spTgt spid="451"/>
                                        </p:tgtEl>
                                      </p:cBhvr>
                                    </p:animEffect>
                                  </p:childTnLst>
                                </p:cTn>
                              </p:par>
                            </p:childTnLst>
                          </p:cTn>
                        </p:par>
                        <p:par>
                          <p:cTn id="111" fill="hold">
                            <p:stCondLst>
                              <p:cond delay="500"/>
                            </p:stCondLst>
                            <p:childTnLst>
                              <p:par>
                                <p:cTn id="112" presetID="10" presetClass="entr" presetSubtype="0" fill="hold" nodeType="afterEffect">
                                  <p:stCondLst>
                                    <p:cond delay="0"/>
                                  </p:stCondLst>
                                  <p:childTnLst>
                                    <p:set>
                                      <p:cBhvr>
                                        <p:cTn id="113" dur="1" fill="hold">
                                          <p:stCondLst>
                                            <p:cond delay="0"/>
                                          </p:stCondLst>
                                        </p:cTn>
                                        <p:tgtEl>
                                          <p:spTgt spid="470"/>
                                        </p:tgtEl>
                                        <p:attrNameLst>
                                          <p:attrName>style.visibility</p:attrName>
                                        </p:attrNameLst>
                                      </p:cBhvr>
                                      <p:to>
                                        <p:strVal val="visible"/>
                                      </p:to>
                                    </p:set>
                                    <p:animEffect transition="in" filter="fade">
                                      <p:cBhvr>
                                        <p:cTn id="114" dur="500"/>
                                        <p:tgtEl>
                                          <p:spTgt spid="470"/>
                                        </p:tgtEl>
                                      </p:cBhvr>
                                    </p:animEffect>
                                  </p:childTnLst>
                                </p:cTn>
                              </p:par>
                            </p:childTnLst>
                          </p:cTn>
                        </p:par>
                        <p:par>
                          <p:cTn id="115" fill="hold">
                            <p:stCondLst>
                              <p:cond delay="1000"/>
                            </p:stCondLst>
                            <p:childTnLst>
                              <p:par>
                                <p:cTn id="116" presetID="10" presetClass="entr" presetSubtype="0" fill="hold" nodeType="afterEffect">
                                  <p:stCondLst>
                                    <p:cond delay="0"/>
                                  </p:stCondLst>
                                  <p:childTnLst>
                                    <p:set>
                                      <p:cBhvr>
                                        <p:cTn id="117" dur="1" fill="hold">
                                          <p:stCondLst>
                                            <p:cond delay="0"/>
                                          </p:stCondLst>
                                        </p:cTn>
                                        <p:tgtEl>
                                          <p:spTgt spid="471"/>
                                        </p:tgtEl>
                                        <p:attrNameLst>
                                          <p:attrName>style.visibility</p:attrName>
                                        </p:attrNameLst>
                                      </p:cBhvr>
                                      <p:to>
                                        <p:strVal val="visible"/>
                                      </p:to>
                                    </p:set>
                                    <p:animEffect transition="in" filter="fade">
                                      <p:cBhvr>
                                        <p:cTn id="118" dur="500"/>
                                        <p:tgtEl>
                                          <p:spTgt spid="471"/>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459"/>
                                        </p:tgtEl>
                                        <p:attrNameLst>
                                          <p:attrName>style.visibility</p:attrName>
                                        </p:attrNameLst>
                                      </p:cBhvr>
                                      <p:to>
                                        <p:strVal val="visible"/>
                                      </p:to>
                                    </p:set>
                                    <p:animEffect transition="in" filter="fade">
                                      <p:cBhvr>
                                        <p:cTn id="123" dur="500"/>
                                        <p:tgtEl>
                                          <p:spTgt spid="459"/>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475"/>
                                        </p:tgtEl>
                                        <p:attrNameLst>
                                          <p:attrName>style.visibility</p:attrName>
                                        </p:attrNameLst>
                                      </p:cBhvr>
                                      <p:to>
                                        <p:strVal val="visible"/>
                                      </p:to>
                                    </p:set>
                                    <p:animEffect transition="in" filter="fade">
                                      <p:cBhvr>
                                        <p:cTn id="128" dur="500"/>
                                        <p:tgtEl>
                                          <p:spTgt spid="475"/>
                                        </p:tgtEl>
                                      </p:cBhvr>
                                    </p:animEffect>
                                  </p:childTnLst>
                                </p:cTn>
                              </p:par>
                              <p:par>
                                <p:cTn id="129" presetID="10" presetClass="entr" presetSubtype="0" fill="hold" nodeType="withEffect">
                                  <p:stCondLst>
                                    <p:cond delay="0"/>
                                  </p:stCondLst>
                                  <p:childTnLst>
                                    <p:set>
                                      <p:cBhvr>
                                        <p:cTn id="130" dur="1" fill="hold">
                                          <p:stCondLst>
                                            <p:cond delay="0"/>
                                          </p:stCondLst>
                                        </p:cTn>
                                        <p:tgtEl>
                                          <p:spTgt spid="476"/>
                                        </p:tgtEl>
                                        <p:attrNameLst>
                                          <p:attrName>style.visibility</p:attrName>
                                        </p:attrNameLst>
                                      </p:cBhvr>
                                      <p:to>
                                        <p:strVal val="visible"/>
                                      </p:to>
                                    </p:set>
                                    <p:animEffect transition="in" filter="fade">
                                      <p:cBhvr>
                                        <p:cTn id="131" dur="500"/>
                                        <p:tgtEl>
                                          <p:spTgt spid="476"/>
                                        </p:tgtEl>
                                      </p:cBhvr>
                                    </p:animEffect>
                                  </p:childTnLst>
                                </p:cTn>
                              </p:par>
                            </p:childTnLst>
                          </p:cTn>
                        </p:par>
                      </p:childTnLst>
                    </p:cTn>
                  </p:par>
                  <p:par>
                    <p:cTn id="132" fill="hold">
                      <p:stCondLst>
                        <p:cond delay="indefinite"/>
                      </p:stCondLst>
                      <p:childTnLst>
                        <p:par>
                          <p:cTn id="133" fill="hold">
                            <p:stCondLst>
                              <p:cond delay="0"/>
                            </p:stCondLst>
                            <p:childTnLst>
                              <p:par>
                                <p:cTn id="134" presetID="2" presetClass="entr" presetSubtype="1" fill="hold" nodeType="clickEffect">
                                  <p:stCondLst>
                                    <p:cond delay="0"/>
                                  </p:stCondLst>
                                  <p:childTnLst>
                                    <p:set>
                                      <p:cBhvr>
                                        <p:cTn id="135" dur="1" fill="hold">
                                          <p:stCondLst>
                                            <p:cond delay="0"/>
                                          </p:stCondLst>
                                        </p:cTn>
                                        <p:tgtEl>
                                          <p:spTgt spid="474"/>
                                        </p:tgtEl>
                                        <p:attrNameLst>
                                          <p:attrName>style.visibility</p:attrName>
                                        </p:attrNameLst>
                                      </p:cBhvr>
                                      <p:to>
                                        <p:strVal val="visible"/>
                                      </p:to>
                                    </p:set>
                                    <p:anim calcmode="lin" valueType="num">
                                      <p:cBhvr additive="base">
                                        <p:cTn id="136" dur="500"/>
                                        <p:tgtEl>
                                          <p:spTgt spid="474"/>
                                        </p:tgtEl>
                                        <p:attrNameLst>
                                          <p:attrName>ppt_y</p:attrName>
                                        </p:attrNameLst>
                                      </p:cBhvr>
                                      <p:tavLst>
                                        <p:tav tm="0">
                                          <p:val>
                                            <p:strVal val="#ppt_y-1"/>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477"/>
                                        </p:tgtEl>
                                        <p:attrNameLst>
                                          <p:attrName>style.visibility</p:attrName>
                                        </p:attrNameLst>
                                      </p:cBhvr>
                                      <p:to>
                                        <p:strVal val="visible"/>
                                      </p:to>
                                    </p:set>
                                    <p:animEffect transition="in" filter="fade">
                                      <p:cBhvr>
                                        <p:cTn id="141" dur="500"/>
                                        <p:tgtEl>
                                          <p:spTgt spid="477"/>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nodeType="clickEffect">
                                  <p:stCondLst>
                                    <p:cond delay="0"/>
                                  </p:stCondLst>
                                  <p:childTnLst>
                                    <p:set>
                                      <p:cBhvr>
                                        <p:cTn id="145" dur="1" fill="hold">
                                          <p:stCondLst>
                                            <p:cond delay="0"/>
                                          </p:stCondLst>
                                        </p:cTn>
                                        <p:tgtEl>
                                          <p:spTgt spid="478"/>
                                        </p:tgtEl>
                                        <p:attrNameLst>
                                          <p:attrName>style.visibility</p:attrName>
                                        </p:attrNameLst>
                                      </p:cBhvr>
                                      <p:to>
                                        <p:strVal val="visible"/>
                                      </p:to>
                                    </p:set>
                                    <p:animEffect transition="in" filter="fade">
                                      <p:cBhvr>
                                        <p:cTn id="146" dur="500"/>
                                        <p:tgtEl>
                                          <p:spTgt spid="478"/>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484"/>
                                        </p:tgtEl>
                                        <p:attrNameLst>
                                          <p:attrName>style.visibility</p:attrName>
                                        </p:attrNameLst>
                                      </p:cBhvr>
                                      <p:to>
                                        <p:strVal val="visible"/>
                                      </p:to>
                                    </p:set>
                                    <p:animEffect transition="in" filter="fade">
                                      <p:cBhvr>
                                        <p:cTn id="151" dur="500"/>
                                        <p:tgtEl>
                                          <p:spTgt spid="484"/>
                                        </p:tgtEl>
                                      </p:cBhvr>
                                    </p:animEffect>
                                  </p:childTnLst>
                                </p:cTn>
                              </p:par>
                              <p:par>
                                <p:cTn id="152" presetID="10" presetClass="entr" presetSubtype="0" fill="hold" nodeType="withEffect">
                                  <p:stCondLst>
                                    <p:cond delay="0"/>
                                  </p:stCondLst>
                                  <p:childTnLst>
                                    <p:set>
                                      <p:cBhvr>
                                        <p:cTn id="153" dur="1" fill="hold">
                                          <p:stCondLst>
                                            <p:cond delay="0"/>
                                          </p:stCondLst>
                                        </p:cTn>
                                        <p:tgtEl>
                                          <p:spTgt spid="485"/>
                                        </p:tgtEl>
                                        <p:attrNameLst>
                                          <p:attrName>style.visibility</p:attrName>
                                        </p:attrNameLst>
                                      </p:cBhvr>
                                      <p:to>
                                        <p:strVal val="visible"/>
                                      </p:to>
                                    </p:set>
                                    <p:animEffect transition="in" filter="fade">
                                      <p:cBhvr>
                                        <p:cTn id="154" dur="500"/>
                                        <p:tgtEl>
                                          <p:spTgt spid="485"/>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nodeType="clickEffect">
                                  <p:stCondLst>
                                    <p:cond delay="0"/>
                                  </p:stCondLst>
                                  <p:childTnLst>
                                    <p:set>
                                      <p:cBhvr>
                                        <p:cTn id="158" dur="1" fill="hold">
                                          <p:stCondLst>
                                            <p:cond delay="0"/>
                                          </p:stCondLst>
                                        </p:cTn>
                                        <p:tgtEl>
                                          <p:spTgt spid="482"/>
                                        </p:tgtEl>
                                        <p:attrNameLst>
                                          <p:attrName>style.visibility</p:attrName>
                                        </p:attrNameLst>
                                      </p:cBhvr>
                                      <p:to>
                                        <p:strVal val="visible"/>
                                      </p:to>
                                    </p:set>
                                    <p:animEffect transition="in" filter="fade">
                                      <p:cBhvr>
                                        <p:cTn id="159" dur="500"/>
                                        <p:tgtEl>
                                          <p:spTgt spid="482"/>
                                        </p:tgtEl>
                                      </p:cBhvr>
                                    </p:animEffec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nodeType="clickEffect">
                                  <p:stCondLst>
                                    <p:cond delay="0"/>
                                  </p:stCondLst>
                                  <p:childTnLst>
                                    <p:set>
                                      <p:cBhvr>
                                        <p:cTn id="163" dur="1" fill="hold">
                                          <p:stCondLst>
                                            <p:cond delay="0"/>
                                          </p:stCondLst>
                                        </p:cTn>
                                        <p:tgtEl>
                                          <p:spTgt spid="481"/>
                                        </p:tgtEl>
                                        <p:attrNameLst>
                                          <p:attrName>style.visibility</p:attrName>
                                        </p:attrNameLst>
                                      </p:cBhvr>
                                      <p:to>
                                        <p:strVal val="visible"/>
                                      </p:to>
                                    </p:set>
                                    <p:animEffect transition="in" filter="fade">
                                      <p:cBhvr>
                                        <p:cTn id="164" dur="500"/>
                                        <p:tgtEl>
                                          <p:spTgt spid="481"/>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nodeType="clickEffect">
                                  <p:stCondLst>
                                    <p:cond delay="0"/>
                                  </p:stCondLst>
                                  <p:childTnLst>
                                    <p:set>
                                      <p:cBhvr>
                                        <p:cTn id="168" dur="1" fill="hold">
                                          <p:stCondLst>
                                            <p:cond delay="0"/>
                                          </p:stCondLst>
                                        </p:cTn>
                                        <p:tgtEl>
                                          <p:spTgt spid="483"/>
                                        </p:tgtEl>
                                        <p:attrNameLst>
                                          <p:attrName>style.visibility</p:attrName>
                                        </p:attrNameLst>
                                      </p:cBhvr>
                                      <p:to>
                                        <p:strVal val="visible"/>
                                      </p:to>
                                    </p:set>
                                    <p:animEffect transition="in" filter="fade">
                                      <p:cBhvr>
                                        <p:cTn id="169" dur="500"/>
                                        <p:tgtEl>
                                          <p:spTgt spid="483"/>
                                        </p:tgtEl>
                                      </p:cBhvr>
                                    </p:animEffect>
                                  </p:childTnLst>
                                </p:cTn>
                              </p:par>
                            </p:childTnLst>
                          </p:cTn>
                        </p:par>
                      </p:childTnLst>
                    </p:cTn>
                  </p:par>
                  <p:par>
                    <p:cTn id="170" fill="hold">
                      <p:stCondLst>
                        <p:cond delay="indefinite"/>
                      </p:stCondLst>
                      <p:childTnLst>
                        <p:par>
                          <p:cTn id="171" fill="hold">
                            <p:stCondLst>
                              <p:cond delay="0"/>
                            </p:stCondLst>
                            <p:childTnLst>
                              <p:par>
                                <p:cTn id="172" presetID="10" presetClass="entr" presetSubtype="0" fill="hold" nodeType="clickEffect">
                                  <p:stCondLst>
                                    <p:cond delay="0"/>
                                  </p:stCondLst>
                                  <p:childTnLst>
                                    <p:set>
                                      <p:cBhvr>
                                        <p:cTn id="173" dur="1" fill="hold">
                                          <p:stCondLst>
                                            <p:cond delay="0"/>
                                          </p:stCondLst>
                                        </p:cTn>
                                        <p:tgtEl>
                                          <p:spTgt spid="479"/>
                                        </p:tgtEl>
                                        <p:attrNameLst>
                                          <p:attrName>style.visibility</p:attrName>
                                        </p:attrNameLst>
                                      </p:cBhvr>
                                      <p:to>
                                        <p:strVal val="visible"/>
                                      </p:to>
                                    </p:set>
                                    <p:animEffect transition="in" filter="fade">
                                      <p:cBhvr>
                                        <p:cTn id="174" dur="500"/>
                                        <p:tgtEl>
                                          <p:spTgt spid="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796</Words>
  <Application>Microsoft Office PowerPoint</Application>
  <PresentationFormat>Widescreen</PresentationFormat>
  <Paragraphs>190</Paragraphs>
  <Slides>24</Slides>
  <Notes>24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24</vt:i4>
      </vt:variant>
    </vt:vector>
  </HeadingPairs>
  <TitlesOfParts>
    <vt:vector size="32" baseType="lpstr">
      <vt:lpstr>Open Sans</vt:lpstr>
      <vt:lpstr>Arial</vt:lpstr>
      <vt:lpstr>Cookie</vt:lpstr>
      <vt:lpstr>Ole</vt:lpstr>
      <vt:lpstr>Calibri</vt:lpstr>
      <vt:lpstr>Custom Design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Dan Linh</cp:lastModifiedBy>
  <cp:revision>1</cp:revision>
  <dcterms:modified xsi:type="dcterms:W3CDTF">2024-01-29T03:38:31Z</dcterms:modified>
</cp:coreProperties>
</file>