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60" r:id="rId4"/>
    <p:sldId id="261" r:id="rId5"/>
    <p:sldId id="262" r:id="rId6"/>
    <p:sldId id="263" r:id="rId7"/>
    <p:sldId id="264" r:id="rId8"/>
    <p:sldId id="265" r:id="rId9"/>
    <p:sldId id="298" r:id="rId10"/>
    <p:sldId id="266" r:id="rId11"/>
    <p:sldId id="299" r:id="rId12"/>
    <p:sldId id="271" r:id="rId13"/>
    <p:sldId id="300" r:id="rId14"/>
    <p:sldId id="301" r:id="rId15"/>
    <p:sldId id="302" r:id="rId16"/>
    <p:sldId id="304" r:id="rId17"/>
    <p:sldId id="276" r:id="rId18"/>
    <p:sldId id="280" r:id="rId19"/>
    <p:sldId id="281" r:id="rId20"/>
  </p:sldIdLst>
  <p:sldSz cx="18288000" cy="10287000"/>
  <p:notesSz cx="6858000" cy="9144000"/>
  <p:embeddedFontLst>
    <p:embeddedFont>
      <p:font typeface="#9Slide03 BoosterNextFYBlack" panose="020B0604020202020204" charset="0"/>
      <p:regular r:id="rId21"/>
    </p:embeddedFont>
    <p:embeddedFont>
      <p:font typeface="#9Slide05 Phobia" panose="020B0604020202020204" charset="0"/>
      <p:regular r:id="rId22"/>
    </p:embeddedFont>
    <p:embeddedFont>
      <p:font typeface="Barlow Condensed" panose="020B0604020202020204" charset="0"/>
      <p:regular r:id="rId23"/>
      <p:bold r:id="rId24"/>
      <p:italic r:id="rId25"/>
      <p:boldItalic r:id="rId26"/>
    </p:embeddedFont>
    <p:embeddedFont>
      <p:font typeface="Calibri" panose="020F050202020403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47" d="100"/>
          <a:sy n="47" d="100"/>
        </p:scale>
        <p:origin x="123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0E7CB604-8DD1-DA0B-F782-35C1DAC0E8F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Hình chữ nhật 6">
            <a:extLst>
              <a:ext uri="{FF2B5EF4-FFF2-40B4-BE49-F238E27FC236}">
                <a16:creationId xmlns:a16="http://schemas.microsoft.com/office/drawing/2014/main" id="{B69D3FA2-0AE3-4230-7A7A-04AB88710FF3}"/>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8" name="Hình ảnh 7" descr="Ảnh có chứa phim hoạt hình, văn bản, vòng tròn, Đồ họa&#10;&#10;Mô tả được tạo tự động">
            <a:extLst>
              <a:ext uri="{FF2B5EF4-FFF2-40B4-BE49-F238E27FC236}">
                <a16:creationId xmlns:a16="http://schemas.microsoft.com/office/drawing/2014/main" id="{84AC2D3D-26CB-6D57-9FAE-650631F5F58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5.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0.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7.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45D55"/>
        </a:solidFill>
        <a:effectLst/>
      </p:bgPr>
    </p:bg>
    <p:spTree>
      <p:nvGrpSpPr>
        <p:cNvPr id="1" name=""/>
        <p:cNvGrpSpPr/>
        <p:nvPr/>
      </p:nvGrpSpPr>
      <p:grpSpPr>
        <a:xfrm>
          <a:off x="0" y="0"/>
          <a:ext cx="0" cy="0"/>
          <a:chOff x="0" y="0"/>
          <a:chExt cx="0" cy="0"/>
        </a:xfrm>
      </p:grpSpPr>
      <p:grpSp>
        <p:nvGrpSpPr>
          <p:cNvPr id="2" name="Group 2"/>
          <p:cNvGrpSpPr/>
          <p:nvPr/>
        </p:nvGrpSpPr>
        <p:grpSpPr>
          <a:xfrm>
            <a:off x="-492122" y="-497514"/>
            <a:ext cx="19272243" cy="11282028"/>
            <a:chOff x="0" y="0"/>
            <a:chExt cx="25696325" cy="15042704"/>
          </a:xfrm>
        </p:grpSpPr>
        <p:sp>
          <p:nvSpPr>
            <p:cNvPr id="3" name="Freeform 3"/>
            <p:cNvSpPr/>
            <p:nvPr/>
          </p:nvSpPr>
          <p:spPr>
            <a:xfrm rot="5400000">
              <a:off x="6237199" y="-6237199"/>
              <a:ext cx="13221927" cy="25696325"/>
            </a:xfrm>
            <a:custGeom>
              <a:avLst/>
              <a:gdLst/>
              <a:ahLst/>
              <a:cxnLst/>
              <a:rect l="l" t="t" r="r" b="b"/>
              <a:pathLst>
                <a:path w="13221927" h="25696325">
                  <a:moveTo>
                    <a:pt x="0" y="0"/>
                  </a:moveTo>
                  <a:lnTo>
                    <a:pt x="13221927" y="0"/>
                  </a:lnTo>
                  <a:lnTo>
                    <a:pt x="13221927" y="25696325"/>
                  </a:lnTo>
                  <a:lnTo>
                    <a:pt x="0" y="25696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5400000" flipV="1">
              <a:off x="9366235" y="-1287386"/>
              <a:ext cx="6963855" cy="25696325"/>
            </a:xfrm>
            <a:custGeom>
              <a:avLst/>
              <a:gdLst/>
              <a:ahLst/>
              <a:cxnLst/>
              <a:rect l="l" t="t" r="r" b="b"/>
              <a:pathLst>
                <a:path w="6963855" h="25696325">
                  <a:moveTo>
                    <a:pt x="0" y="25696325"/>
                  </a:moveTo>
                  <a:lnTo>
                    <a:pt x="6963855" y="25696325"/>
                  </a:lnTo>
                  <a:lnTo>
                    <a:pt x="6963855" y="0"/>
                  </a:lnTo>
                  <a:lnTo>
                    <a:pt x="0" y="0"/>
                  </a:lnTo>
                  <a:lnTo>
                    <a:pt x="0" y="25696325"/>
                  </a:lnTo>
                  <a:close/>
                </a:path>
              </a:pathLst>
            </a:custGeom>
            <a:blipFill>
              <a:blip r:embed="rId3">
                <a:extLst>
                  <a:ext uri="{96DAC541-7B7A-43D3-8B79-37D633B846F1}">
                    <asvg:svgBlip xmlns:asvg="http://schemas.microsoft.com/office/drawing/2016/SVG/main" r:embed="rId4"/>
                  </a:ext>
                </a:extLst>
              </a:blip>
              <a:stretch>
                <a:fillRect l="-89865"/>
              </a:stretch>
            </a:blipFill>
          </p:spPr>
          <p:txBody>
            <a:bodyPr/>
            <a:lstStyle/>
            <a:p>
              <a:endParaRPr lang="en-US"/>
            </a:p>
          </p:txBody>
        </p:sp>
      </p:grpSp>
      <p:sp>
        <p:nvSpPr>
          <p:cNvPr id="16" name="Freeform 16"/>
          <p:cNvSpPr/>
          <p:nvPr/>
        </p:nvSpPr>
        <p:spPr>
          <a:xfrm>
            <a:off x="1524000" y="2694161"/>
            <a:ext cx="14782799" cy="4339389"/>
          </a:xfrm>
          <a:custGeom>
            <a:avLst/>
            <a:gdLst/>
            <a:ahLst/>
            <a:cxnLst/>
            <a:rect l="l" t="t" r="r" b="b"/>
            <a:pathLst>
              <a:path w="11418919" h="3135012">
                <a:moveTo>
                  <a:pt x="0" y="0"/>
                </a:moveTo>
                <a:lnTo>
                  <a:pt x="11418919" y="0"/>
                </a:lnTo>
                <a:lnTo>
                  <a:pt x="11418919" y="3135012"/>
                </a:lnTo>
                <a:lnTo>
                  <a:pt x="0" y="31350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8" name="Group 18"/>
          <p:cNvGrpSpPr/>
          <p:nvPr/>
        </p:nvGrpSpPr>
        <p:grpSpPr>
          <a:xfrm rot="-3686639">
            <a:off x="13356406" y="7605979"/>
            <a:ext cx="1673142" cy="1555757"/>
            <a:chOff x="0" y="0"/>
            <a:chExt cx="2230856" cy="2074343"/>
          </a:xfrm>
        </p:grpSpPr>
        <p:sp>
          <p:nvSpPr>
            <p:cNvPr id="19" name="Freeform 19"/>
            <p:cNvSpPr/>
            <p:nvPr/>
          </p:nvSpPr>
          <p:spPr>
            <a:xfrm rot="-9233359">
              <a:off x="118218" y="537320"/>
              <a:ext cx="1994420" cy="999703"/>
            </a:xfrm>
            <a:custGeom>
              <a:avLst/>
              <a:gdLst/>
              <a:ahLst/>
              <a:cxnLst/>
              <a:rect l="l" t="t" r="r" b="b"/>
              <a:pathLst>
                <a:path w="1994420" h="999703">
                  <a:moveTo>
                    <a:pt x="0" y="0"/>
                  </a:moveTo>
                  <a:lnTo>
                    <a:pt x="1994420" y="0"/>
                  </a:lnTo>
                  <a:lnTo>
                    <a:pt x="1994420" y="999703"/>
                  </a:lnTo>
                  <a:lnTo>
                    <a:pt x="0" y="9997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Freeform 20"/>
            <p:cNvSpPr/>
            <p:nvPr/>
          </p:nvSpPr>
          <p:spPr>
            <a:xfrm rot="-8460974">
              <a:off x="458174" y="298480"/>
              <a:ext cx="1471843" cy="1477384"/>
            </a:xfrm>
            <a:custGeom>
              <a:avLst/>
              <a:gdLst/>
              <a:ahLst/>
              <a:cxnLst/>
              <a:rect l="l" t="t" r="r" b="b"/>
              <a:pathLst>
                <a:path w="1471843" h="1477384">
                  <a:moveTo>
                    <a:pt x="0" y="0"/>
                  </a:moveTo>
                  <a:lnTo>
                    <a:pt x="1471843" y="0"/>
                  </a:lnTo>
                  <a:lnTo>
                    <a:pt x="1471843" y="1477383"/>
                  </a:lnTo>
                  <a:lnTo>
                    <a:pt x="0" y="14773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grpSp>
        <p:nvGrpSpPr>
          <p:cNvPr id="21" name="Group 21"/>
          <p:cNvGrpSpPr/>
          <p:nvPr/>
        </p:nvGrpSpPr>
        <p:grpSpPr>
          <a:xfrm rot="-5091420">
            <a:off x="1042822" y="1549454"/>
            <a:ext cx="1794394" cy="1668502"/>
            <a:chOff x="0" y="0"/>
            <a:chExt cx="2392525" cy="2224669"/>
          </a:xfrm>
        </p:grpSpPr>
        <p:sp>
          <p:nvSpPr>
            <p:cNvPr id="22" name="Freeform 22"/>
            <p:cNvSpPr/>
            <p:nvPr/>
          </p:nvSpPr>
          <p:spPr>
            <a:xfrm rot="-9233359">
              <a:off x="126785" y="576259"/>
              <a:ext cx="2138954" cy="1072151"/>
            </a:xfrm>
            <a:custGeom>
              <a:avLst/>
              <a:gdLst/>
              <a:ahLst/>
              <a:cxnLst/>
              <a:rect l="l" t="t" r="r" b="b"/>
              <a:pathLst>
                <a:path w="2138954" h="1072151">
                  <a:moveTo>
                    <a:pt x="0" y="0"/>
                  </a:moveTo>
                  <a:lnTo>
                    <a:pt x="2138955" y="0"/>
                  </a:lnTo>
                  <a:lnTo>
                    <a:pt x="2138955" y="1072151"/>
                  </a:lnTo>
                  <a:lnTo>
                    <a:pt x="0" y="107215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3" name="Freeform 23"/>
            <p:cNvSpPr/>
            <p:nvPr/>
          </p:nvSpPr>
          <p:spPr>
            <a:xfrm rot="-8460974">
              <a:off x="491377" y="320110"/>
              <a:ext cx="1578507" cy="1584449"/>
            </a:xfrm>
            <a:custGeom>
              <a:avLst/>
              <a:gdLst/>
              <a:ahLst/>
              <a:cxnLst/>
              <a:rect l="l" t="t" r="r" b="b"/>
              <a:pathLst>
                <a:path w="1578507" h="1584449">
                  <a:moveTo>
                    <a:pt x="0" y="0"/>
                  </a:moveTo>
                  <a:lnTo>
                    <a:pt x="1578507" y="0"/>
                  </a:lnTo>
                  <a:lnTo>
                    <a:pt x="1578507" y="1584449"/>
                  </a:lnTo>
                  <a:lnTo>
                    <a:pt x="0" y="158444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sp>
        <p:nvSpPr>
          <p:cNvPr id="27" name="Hộp Văn bản 26">
            <a:extLst>
              <a:ext uri="{FF2B5EF4-FFF2-40B4-BE49-F238E27FC236}">
                <a16:creationId xmlns:a16="http://schemas.microsoft.com/office/drawing/2014/main" id="{7B883A2F-75FE-3929-CB69-B49919224B84}"/>
              </a:ext>
            </a:extLst>
          </p:cNvPr>
          <p:cNvSpPr txBox="1">
            <a:spLocks noChangeAspect="1"/>
          </p:cNvSpPr>
          <p:nvPr/>
        </p:nvSpPr>
        <p:spPr>
          <a:xfrm>
            <a:off x="7539068" y="1123004"/>
            <a:ext cx="2263292" cy="1575588"/>
          </a:xfrm>
          <a:custGeom>
            <a:avLst/>
            <a:gdLst/>
            <a:ahLst/>
            <a:cxnLst/>
            <a:rect l="l" t="t" r="r" b="b"/>
            <a:pathLst>
              <a:path w="2263292" h="1575588">
                <a:moveTo>
                  <a:pt x="1170508" y="1389812"/>
                </a:moveTo>
                <a:cubicBezTo>
                  <a:pt x="1197381" y="1389812"/>
                  <a:pt x="1219581" y="1398575"/>
                  <a:pt x="1237107" y="1416101"/>
                </a:cubicBezTo>
                <a:cubicBezTo>
                  <a:pt x="1254632" y="1433627"/>
                  <a:pt x="1263396" y="1455827"/>
                  <a:pt x="1263396" y="1482700"/>
                </a:cubicBezTo>
                <a:cubicBezTo>
                  <a:pt x="1263396" y="1509573"/>
                  <a:pt x="1254632" y="1531773"/>
                  <a:pt x="1237107" y="1549299"/>
                </a:cubicBezTo>
                <a:cubicBezTo>
                  <a:pt x="1219581" y="1566825"/>
                  <a:pt x="1197381" y="1575588"/>
                  <a:pt x="1170508" y="1575588"/>
                </a:cubicBezTo>
                <a:cubicBezTo>
                  <a:pt x="1143635" y="1575588"/>
                  <a:pt x="1121435" y="1566825"/>
                  <a:pt x="1103909" y="1549299"/>
                </a:cubicBezTo>
                <a:cubicBezTo>
                  <a:pt x="1086383" y="1531773"/>
                  <a:pt x="1077620" y="1509573"/>
                  <a:pt x="1077620" y="1482700"/>
                </a:cubicBezTo>
                <a:cubicBezTo>
                  <a:pt x="1077620" y="1455827"/>
                  <a:pt x="1086383" y="1433627"/>
                  <a:pt x="1103909" y="1416101"/>
                </a:cubicBezTo>
                <a:cubicBezTo>
                  <a:pt x="1121435" y="1398575"/>
                  <a:pt x="1143635" y="1389812"/>
                  <a:pt x="1170508" y="1389812"/>
                </a:cubicBezTo>
                <a:close/>
                <a:moveTo>
                  <a:pt x="206807" y="122682"/>
                </a:moveTo>
                <a:cubicBezTo>
                  <a:pt x="202133" y="122682"/>
                  <a:pt x="199796" y="125019"/>
                  <a:pt x="199796" y="129693"/>
                </a:cubicBezTo>
                <a:lnTo>
                  <a:pt x="199796" y="552069"/>
                </a:lnTo>
                <a:cubicBezTo>
                  <a:pt x="199796" y="556743"/>
                  <a:pt x="202133" y="559080"/>
                  <a:pt x="206807" y="559080"/>
                </a:cubicBezTo>
                <a:lnTo>
                  <a:pt x="338252" y="559080"/>
                </a:lnTo>
                <a:cubicBezTo>
                  <a:pt x="349936" y="559080"/>
                  <a:pt x="355778" y="564922"/>
                  <a:pt x="355778" y="576606"/>
                </a:cubicBezTo>
                <a:lnTo>
                  <a:pt x="355778" y="622173"/>
                </a:lnTo>
                <a:cubicBezTo>
                  <a:pt x="355778" y="633857"/>
                  <a:pt x="349936" y="639699"/>
                  <a:pt x="338252" y="639699"/>
                </a:cubicBezTo>
                <a:lnTo>
                  <a:pt x="206807" y="639699"/>
                </a:lnTo>
                <a:cubicBezTo>
                  <a:pt x="202133" y="639699"/>
                  <a:pt x="199796" y="642036"/>
                  <a:pt x="199796" y="646710"/>
                </a:cubicBezTo>
                <a:lnTo>
                  <a:pt x="199796" y="1125170"/>
                </a:lnTo>
                <a:cubicBezTo>
                  <a:pt x="199796" y="1129843"/>
                  <a:pt x="202133" y="1132180"/>
                  <a:pt x="206807" y="1132180"/>
                </a:cubicBezTo>
                <a:lnTo>
                  <a:pt x="362788" y="1130427"/>
                </a:lnTo>
                <a:cubicBezTo>
                  <a:pt x="414198" y="1130427"/>
                  <a:pt x="455092" y="1110565"/>
                  <a:pt x="485470" y="1070839"/>
                </a:cubicBezTo>
                <a:cubicBezTo>
                  <a:pt x="515848" y="1031113"/>
                  <a:pt x="531622" y="977367"/>
                  <a:pt x="532790" y="909600"/>
                </a:cubicBezTo>
                <a:lnTo>
                  <a:pt x="532790" y="345262"/>
                </a:lnTo>
                <a:cubicBezTo>
                  <a:pt x="532790" y="276327"/>
                  <a:pt x="517601" y="221996"/>
                  <a:pt x="487223" y="182271"/>
                </a:cubicBezTo>
                <a:cubicBezTo>
                  <a:pt x="456844" y="142545"/>
                  <a:pt x="414782" y="122682"/>
                  <a:pt x="361036" y="122682"/>
                </a:cubicBezTo>
                <a:close/>
                <a:moveTo>
                  <a:pt x="1167003" y="108661"/>
                </a:moveTo>
                <a:cubicBezTo>
                  <a:pt x="1114424" y="108661"/>
                  <a:pt x="1071778" y="126479"/>
                  <a:pt x="1039063" y="162116"/>
                </a:cubicBezTo>
                <a:cubicBezTo>
                  <a:pt x="1006348" y="197752"/>
                  <a:pt x="989990" y="244196"/>
                  <a:pt x="989990" y="301447"/>
                </a:cubicBezTo>
                <a:lnTo>
                  <a:pt x="989990" y="955167"/>
                </a:lnTo>
                <a:cubicBezTo>
                  <a:pt x="989990" y="1011251"/>
                  <a:pt x="1006348" y="1057110"/>
                  <a:pt x="1039063" y="1092746"/>
                </a:cubicBezTo>
                <a:cubicBezTo>
                  <a:pt x="1071778" y="1128383"/>
                  <a:pt x="1114424" y="1146201"/>
                  <a:pt x="1167003" y="1146201"/>
                </a:cubicBezTo>
                <a:cubicBezTo>
                  <a:pt x="1220749" y="1146201"/>
                  <a:pt x="1264272" y="1128383"/>
                  <a:pt x="1297571" y="1092746"/>
                </a:cubicBezTo>
                <a:cubicBezTo>
                  <a:pt x="1330871" y="1057110"/>
                  <a:pt x="1347520" y="1011251"/>
                  <a:pt x="1347520" y="955167"/>
                </a:cubicBezTo>
                <a:lnTo>
                  <a:pt x="1347520" y="301447"/>
                </a:lnTo>
                <a:cubicBezTo>
                  <a:pt x="1347520" y="244196"/>
                  <a:pt x="1330871" y="197752"/>
                  <a:pt x="1297571" y="162116"/>
                </a:cubicBezTo>
                <a:cubicBezTo>
                  <a:pt x="1264272" y="126479"/>
                  <a:pt x="1220749" y="108661"/>
                  <a:pt x="1167003" y="108661"/>
                </a:cubicBezTo>
                <a:close/>
                <a:moveTo>
                  <a:pt x="92888" y="14021"/>
                </a:moveTo>
                <a:lnTo>
                  <a:pt x="362788" y="14021"/>
                </a:lnTo>
                <a:cubicBezTo>
                  <a:pt x="452755" y="14021"/>
                  <a:pt x="524611" y="43523"/>
                  <a:pt x="578358" y="102527"/>
                </a:cubicBezTo>
                <a:cubicBezTo>
                  <a:pt x="632104" y="161531"/>
                  <a:pt x="658978" y="240690"/>
                  <a:pt x="658978" y="340005"/>
                </a:cubicBezTo>
                <a:lnTo>
                  <a:pt x="658978" y="914857"/>
                </a:lnTo>
                <a:cubicBezTo>
                  <a:pt x="658978" y="1014172"/>
                  <a:pt x="632104" y="1093331"/>
                  <a:pt x="578358" y="1152335"/>
                </a:cubicBezTo>
                <a:cubicBezTo>
                  <a:pt x="524611" y="1211339"/>
                  <a:pt x="452755" y="1240841"/>
                  <a:pt x="362788" y="1240841"/>
                </a:cubicBezTo>
                <a:lnTo>
                  <a:pt x="92888" y="1240841"/>
                </a:lnTo>
                <a:cubicBezTo>
                  <a:pt x="81204" y="1240841"/>
                  <a:pt x="75362" y="1234999"/>
                  <a:pt x="75362" y="1223315"/>
                </a:cubicBezTo>
                <a:lnTo>
                  <a:pt x="75362" y="646710"/>
                </a:lnTo>
                <a:cubicBezTo>
                  <a:pt x="75362" y="642036"/>
                  <a:pt x="73025" y="639699"/>
                  <a:pt x="68351" y="639699"/>
                </a:cubicBezTo>
                <a:lnTo>
                  <a:pt x="17526" y="639699"/>
                </a:lnTo>
                <a:cubicBezTo>
                  <a:pt x="5842" y="639699"/>
                  <a:pt x="0" y="633857"/>
                  <a:pt x="0" y="622173"/>
                </a:cubicBezTo>
                <a:lnTo>
                  <a:pt x="0" y="576606"/>
                </a:lnTo>
                <a:cubicBezTo>
                  <a:pt x="0" y="564922"/>
                  <a:pt x="5842" y="559080"/>
                  <a:pt x="17526" y="559080"/>
                </a:cubicBezTo>
                <a:lnTo>
                  <a:pt x="68351" y="559080"/>
                </a:lnTo>
                <a:cubicBezTo>
                  <a:pt x="73025" y="559080"/>
                  <a:pt x="75362" y="556743"/>
                  <a:pt x="75362" y="552069"/>
                </a:cubicBezTo>
                <a:lnTo>
                  <a:pt x="75362" y="31547"/>
                </a:lnTo>
                <a:cubicBezTo>
                  <a:pt x="75362" y="19863"/>
                  <a:pt x="81204" y="14021"/>
                  <a:pt x="92888" y="14021"/>
                </a:cubicBezTo>
                <a:close/>
                <a:moveTo>
                  <a:pt x="1963598" y="0"/>
                </a:moveTo>
                <a:cubicBezTo>
                  <a:pt x="2054732" y="0"/>
                  <a:pt x="2127466" y="27165"/>
                  <a:pt x="2181796" y="81496"/>
                </a:cubicBezTo>
                <a:cubicBezTo>
                  <a:pt x="2236127" y="135827"/>
                  <a:pt x="2263292" y="209144"/>
                  <a:pt x="2263292" y="301447"/>
                </a:cubicBezTo>
                <a:lnTo>
                  <a:pt x="2263292" y="331242"/>
                </a:lnTo>
                <a:cubicBezTo>
                  <a:pt x="2263292" y="342926"/>
                  <a:pt x="2257450" y="348768"/>
                  <a:pt x="2245766" y="348768"/>
                </a:cubicBezTo>
                <a:lnTo>
                  <a:pt x="2154631" y="354025"/>
                </a:lnTo>
                <a:cubicBezTo>
                  <a:pt x="2142946" y="354025"/>
                  <a:pt x="2137105" y="348183"/>
                  <a:pt x="2137105" y="336499"/>
                </a:cubicBezTo>
                <a:lnTo>
                  <a:pt x="2137105" y="292684"/>
                </a:lnTo>
                <a:cubicBezTo>
                  <a:pt x="2137105" y="237770"/>
                  <a:pt x="2121332" y="193370"/>
                  <a:pt x="2089785" y="159487"/>
                </a:cubicBezTo>
                <a:cubicBezTo>
                  <a:pt x="2058238" y="125603"/>
                  <a:pt x="2016176" y="108661"/>
                  <a:pt x="1963598" y="108661"/>
                </a:cubicBezTo>
                <a:cubicBezTo>
                  <a:pt x="1912188" y="108661"/>
                  <a:pt x="1870418" y="125603"/>
                  <a:pt x="1838286" y="159487"/>
                </a:cubicBezTo>
                <a:cubicBezTo>
                  <a:pt x="1806156" y="193370"/>
                  <a:pt x="1790090" y="237770"/>
                  <a:pt x="1790090" y="292684"/>
                </a:cubicBezTo>
                <a:lnTo>
                  <a:pt x="1790090" y="962178"/>
                </a:lnTo>
                <a:cubicBezTo>
                  <a:pt x="1790090" y="1017093"/>
                  <a:pt x="1806156" y="1061492"/>
                  <a:pt x="1838286" y="1095375"/>
                </a:cubicBezTo>
                <a:cubicBezTo>
                  <a:pt x="1870418" y="1129259"/>
                  <a:pt x="1912188" y="1146201"/>
                  <a:pt x="1963598" y="1146201"/>
                </a:cubicBezTo>
                <a:cubicBezTo>
                  <a:pt x="2016176" y="1146201"/>
                  <a:pt x="2058238" y="1129259"/>
                  <a:pt x="2089785" y="1095375"/>
                </a:cubicBezTo>
                <a:cubicBezTo>
                  <a:pt x="2121332" y="1061492"/>
                  <a:pt x="2137105" y="1017093"/>
                  <a:pt x="2137105" y="962178"/>
                </a:cubicBezTo>
                <a:lnTo>
                  <a:pt x="2137105" y="918363"/>
                </a:lnTo>
                <a:cubicBezTo>
                  <a:pt x="2137105" y="906679"/>
                  <a:pt x="2142946" y="900837"/>
                  <a:pt x="2154631" y="900837"/>
                </a:cubicBezTo>
                <a:lnTo>
                  <a:pt x="2245766" y="906094"/>
                </a:lnTo>
                <a:cubicBezTo>
                  <a:pt x="2257450" y="906094"/>
                  <a:pt x="2263292" y="911936"/>
                  <a:pt x="2263292" y="923620"/>
                </a:cubicBezTo>
                <a:lnTo>
                  <a:pt x="2263292" y="951662"/>
                </a:lnTo>
                <a:cubicBezTo>
                  <a:pt x="2263292" y="1043966"/>
                  <a:pt x="2235834" y="1117575"/>
                  <a:pt x="2180920" y="1172490"/>
                </a:cubicBezTo>
                <a:cubicBezTo>
                  <a:pt x="2126005" y="1227405"/>
                  <a:pt x="2053564" y="1254862"/>
                  <a:pt x="1963598" y="1254862"/>
                </a:cubicBezTo>
                <a:cubicBezTo>
                  <a:pt x="1873630" y="1254862"/>
                  <a:pt x="1801482" y="1227405"/>
                  <a:pt x="1747152" y="1172490"/>
                </a:cubicBezTo>
                <a:cubicBezTo>
                  <a:pt x="1692821" y="1117575"/>
                  <a:pt x="1665656" y="1043966"/>
                  <a:pt x="1665656" y="951662"/>
                </a:cubicBezTo>
                <a:lnTo>
                  <a:pt x="1665656" y="301447"/>
                </a:lnTo>
                <a:cubicBezTo>
                  <a:pt x="1665656" y="210312"/>
                  <a:pt x="1692821" y="137287"/>
                  <a:pt x="1747152" y="82372"/>
                </a:cubicBezTo>
                <a:cubicBezTo>
                  <a:pt x="1801482" y="27458"/>
                  <a:pt x="1873630" y="0"/>
                  <a:pt x="1963598" y="0"/>
                </a:cubicBezTo>
                <a:close/>
                <a:moveTo>
                  <a:pt x="1167003" y="0"/>
                </a:moveTo>
                <a:cubicBezTo>
                  <a:pt x="1258138" y="0"/>
                  <a:pt x="1331747" y="28042"/>
                  <a:pt x="1387830" y="84125"/>
                </a:cubicBezTo>
                <a:cubicBezTo>
                  <a:pt x="1443914" y="140208"/>
                  <a:pt x="1471955" y="214401"/>
                  <a:pt x="1471955" y="306705"/>
                </a:cubicBezTo>
                <a:lnTo>
                  <a:pt x="1471955" y="948157"/>
                </a:lnTo>
                <a:cubicBezTo>
                  <a:pt x="1471955" y="1039292"/>
                  <a:pt x="1443914" y="1113193"/>
                  <a:pt x="1387830" y="1169861"/>
                </a:cubicBezTo>
                <a:cubicBezTo>
                  <a:pt x="1331747" y="1226528"/>
                  <a:pt x="1258138" y="1254862"/>
                  <a:pt x="1167003" y="1254862"/>
                </a:cubicBezTo>
                <a:cubicBezTo>
                  <a:pt x="1077036" y="1254862"/>
                  <a:pt x="1004303" y="1226820"/>
                  <a:pt x="948804" y="1170737"/>
                </a:cubicBezTo>
                <a:cubicBezTo>
                  <a:pt x="893305" y="1114654"/>
                  <a:pt x="865556" y="1040460"/>
                  <a:pt x="865556" y="948157"/>
                </a:cubicBezTo>
                <a:lnTo>
                  <a:pt x="865556" y="306705"/>
                </a:lnTo>
                <a:cubicBezTo>
                  <a:pt x="865556" y="214401"/>
                  <a:pt x="893305" y="140208"/>
                  <a:pt x="948804" y="84125"/>
                </a:cubicBezTo>
                <a:cubicBezTo>
                  <a:pt x="1004303" y="28042"/>
                  <a:pt x="1077036" y="0"/>
                  <a:pt x="1167003" y="0"/>
                </a:cubicBezTo>
                <a:close/>
              </a:path>
            </a:pathLst>
          </a:custGeom>
          <a:solidFill>
            <a:srgbClr val="FFF6E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6282"/>
              </a:lnSpc>
            </a:pPr>
            <a:endParaRPr lang="en-US" sz="13800">
              <a:solidFill>
                <a:srgbClr val="FFF6E1"/>
              </a:solidFill>
              <a:latin typeface="Barlow Condensed"/>
            </a:endParaRPr>
          </a:p>
        </p:txBody>
      </p:sp>
      <p:sp>
        <p:nvSpPr>
          <p:cNvPr id="25" name="TextBox 24">
            <a:extLst>
              <a:ext uri="{FF2B5EF4-FFF2-40B4-BE49-F238E27FC236}">
                <a16:creationId xmlns:a16="http://schemas.microsoft.com/office/drawing/2014/main" id="{911FB51B-0B53-D006-0D2F-1E29AD6C011D}"/>
              </a:ext>
            </a:extLst>
          </p:cNvPr>
          <p:cNvSpPr txBox="1">
            <a:spLocks noChangeAspect="1"/>
          </p:cNvSpPr>
          <p:nvPr/>
        </p:nvSpPr>
        <p:spPr>
          <a:xfrm>
            <a:off x="5088641" y="-4339608"/>
            <a:ext cx="7129742" cy="959878"/>
          </a:xfrm>
          <a:prstGeom prst="rect">
            <a:avLst/>
          </a:prstGeom>
        </p:spPr>
        <p:txBody>
          <a:bodyPr lIns="0" tIns="0" rIns="0" bIns="0" rtlCol="0" anchor="t">
            <a:spAutoFit/>
          </a:bodyPr>
          <a:lstStyle/>
          <a:p>
            <a:pPr algn="ctr">
              <a:lnSpc>
                <a:spcPts val="6282"/>
              </a:lnSpc>
            </a:pPr>
            <a:r>
              <a:rPr lang="vi-VN" sz="13800">
                <a:solidFill>
                  <a:srgbClr val="FFF6E1"/>
                </a:solidFill>
                <a:latin typeface="Barlow Condensed"/>
              </a:rPr>
              <a:t>ĐỌC</a:t>
            </a:r>
            <a:endParaRPr lang="en-US" sz="13800">
              <a:solidFill>
                <a:srgbClr val="FFF6E1"/>
              </a:solidFill>
              <a:latin typeface="Barlow Condensed"/>
            </a:endParaRPr>
          </a:p>
        </p:txBody>
      </p:sp>
      <p:sp>
        <p:nvSpPr>
          <p:cNvPr id="29" name="Hộp Văn bản 28">
            <a:extLst>
              <a:ext uri="{FF2B5EF4-FFF2-40B4-BE49-F238E27FC236}">
                <a16:creationId xmlns:a16="http://schemas.microsoft.com/office/drawing/2014/main" id="{E4BA2A65-9DF2-9C50-2DE1-ACEA6E53F4B8}"/>
              </a:ext>
            </a:extLst>
          </p:cNvPr>
          <p:cNvSpPr txBox="1">
            <a:spLocks noChangeAspect="1"/>
          </p:cNvSpPr>
          <p:nvPr>
            <p:custDataLst>
              <p:tags r:id="rId1"/>
            </p:custDataLst>
          </p:nvPr>
        </p:nvSpPr>
        <p:spPr>
          <a:xfrm rot="21273939">
            <a:off x="4791115" y="3068031"/>
            <a:ext cx="8577271" cy="2781971"/>
          </a:xfrm>
          <a:custGeom>
            <a:avLst/>
            <a:gdLst/>
            <a:ahLst/>
            <a:cxnLst/>
            <a:rect l="l" t="t" r="r" b="b"/>
            <a:pathLst>
              <a:path w="8577271" h="2781971">
                <a:moveTo>
                  <a:pt x="2572188" y="2182592"/>
                </a:moveTo>
                <a:cubicBezTo>
                  <a:pt x="2585460" y="2185307"/>
                  <a:pt x="2599033" y="2190585"/>
                  <a:pt x="2612907" y="2198427"/>
                </a:cubicBezTo>
                <a:cubicBezTo>
                  <a:pt x="2628592" y="2208079"/>
                  <a:pt x="2640355" y="2221049"/>
                  <a:pt x="2648198" y="2237337"/>
                </a:cubicBezTo>
                <a:cubicBezTo>
                  <a:pt x="2656040" y="2253624"/>
                  <a:pt x="2661469" y="2272024"/>
                  <a:pt x="2664485" y="2292534"/>
                </a:cubicBezTo>
                <a:cubicBezTo>
                  <a:pt x="2667502" y="2313045"/>
                  <a:pt x="2668708" y="2334460"/>
                  <a:pt x="2668105" y="2356780"/>
                </a:cubicBezTo>
                <a:cubicBezTo>
                  <a:pt x="2667502" y="2379100"/>
                  <a:pt x="2666597" y="2400516"/>
                  <a:pt x="2665390" y="2421027"/>
                </a:cubicBezTo>
                <a:cubicBezTo>
                  <a:pt x="2662977" y="2445156"/>
                  <a:pt x="2660263" y="2473208"/>
                  <a:pt x="2657246" y="2505180"/>
                </a:cubicBezTo>
                <a:cubicBezTo>
                  <a:pt x="2654230" y="2537152"/>
                  <a:pt x="2652118" y="2567918"/>
                  <a:pt x="2650912" y="2597477"/>
                </a:cubicBezTo>
                <a:cubicBezTo>
                  <a:pt x="2649705" y="2627036"/>
                  <a:pt x="2650007" y="2652976"/>
                  <a:pt x="2651817" y="2675296"/>
                </a:cubicBezTo>
                <a:cubicBezTo>
                  <a:pt x="2653627" y="2697616"/>
                  <a:pt x="2659056" y="2710586"/>
                  <a:pt x="2668105" y="2714206"/>
                </a:cubicBezTo>
                <a:cubicBezTo>
                  <a:pt x="2677153" y="2717826"/>
                  <a:pt x="2690123" y="2710285"/>
                  <a:pt x="2707014" y="2691584"/>
                </a:cubicBezTo>
                <a:cubicBezTo>
                  <a:pt x="2723905" y="2672883"/>
                  <a:pt x="2746829" y="2636990"/>
                  <a:pt x="2775785" y="2583904"/>
                </a:cubicBezTo>
                <a:lnTo>
                  <a:pt x="2801121" y="2602002"/>
                </a:lnTo>
                <a:cubicBezTo>
                  <a:pt x="2766133" y="2669566"/>
                  <a:pt x="2729636" y="2717825"/>
                  <a:pt x="2691631" y="2746781"/>
                </a:cubicBezTo>
                <a:cubicBezTo>
                  <a:pt x="2653627" y="2775737"/>
                  <a:pt x="2609288" y="2784787"/>
                  <a:pt x="2558615" y="2773928"/>
                </a:cubicBezTo>
                <a:cubicBezTo>
                  <a:pt x="2544137" y="2771515"/>
                  <a:pt x="2532072" y="2764577"/>
                  <a:pt x="2522420" y="2753115"/>
                </a:cubicBezTo>
                <a:cubicBezTo>
                  <a:pt x="2512768" y="2741654"/>
                  <a:pt x="2507942" y="2725668"/>
                  <a:pt x="2507942" y="2705157"/>
                </a:cubicBezTo>
                <a:cubicBezTo>
                  <a:pt x="2507942" y="2633974"/>
                  <a:pt x="2509148" y="2568220"/>
                  <a:pt x="2511562" y="2507894"/>
                </a:cubicBezTo>
                <a:cubicBezTo>
                  <a:pt x="2513974" y="2447569"/>
                  <a:pt x="2514577" y="2383022"/>
                  <a:pt x="2513371" y="2314251"/>
                </a:cubicBezTo>
                <a:cubicBezTo>
                  <a:pt x="2513371" y="2279263"/>
                  <a:pt x="2507339" y="2258752"/>
                  <a:pt x="2495273" y="2252719"/>
                </a:cubicBezTo>
                <a:cubicBezTo>
                  <a:pt x="2486828" y="2247894"/>
                  <a:pt x="2476572" y="2249704"/>
                  <a:pt x="2464507" y="2258149"/>
                </a:cubicBezTo>
                <a:cubicBezTo>
                  <a:pt x="2452443" y="2266595"/>
                  <a:pt x="2439172" y="2278358"/>
                  <a:pt x="2424693" y="2293439"/>
                </a:cubicBezTo>
                <a:cubicBezTo>
                  <a:pt x="2410215" y="2308520"/>
                  <a:pt x="2395436" y="2325713"/>
                  <a:pt x="2380354" y="2345017"/>
                </a:cubicBezTo>
                <a:cubicBezTo>
                  <a:pt x="2365273" y="2364321"/>
                  <a:pt x="2351097" y="2381815"/>
                  <a:pt x="2337825" y="2397500"/>
                </a:cubicBezTo>
                <a:cubicBezTo>
                  <a:pt x="2337825" y="2451792"/>
                  <a:pt x="2337825" y="2506688"/>
                  <a:pt x="2337825" y="2562187"/>
                </a:cubicBezTo>
                <a:cubicBezTo>
                  <a:pt x="2337825" y="2617686"/>
                  <a:pt x="2337222" y="2662326"/>
                  <a:pt x="2336015" y="2696109"/>
                </a:cubicBezTo>
                <a:cubicBezTo>
                  <a:pt x="2336016" y="2720238"/>
                  <a:pt x="2329380" y="2739543"/>
                  <a:pt x="2316108" y="2754020"/>
                </a:cubicBezTo>
                <a:cubicBezTo>
                  <a:pt x="2302837" y="2768498"/>
                  <a:pt x="2284136" y="2776341"/>
                  <a:pt x="2260006" y="2777547"/>
                </a:cubicBezTo>
                <a:cubicBezTo>
                  <a:pt x="2239496" y="2778754"/>
                  <a:pt x="2221398" y="2773023"/>
                  <a:pt x="2205714" y="2760354"/>
                </a:cubicBezTo>
                <a:cubicBezTo>
                  <a:pt x="2190029" y="2747686"/>
                  <a:pt x="2182187" y="2729288"/>
                  <a:pt x="2182187" y="2705157"/>
                </a:cubicBezTo>
                <a:cubicBezTo>
                  <a:pt x="2182187" y="2681027"/>
                  <a:pt x="2182187" y="2645737"/>
                  <a:pt x="2182187" y="2599287"/>
                </a:cubicBezTo>
                <a:cubicBezTo>
                  <a:pt x="2182187" y="2552836"/>
                  <a:pt x="2182488" y="2504577"/>
                  <a:pt x="2183091" y="2454507"/>
                </a:cubicBezTo>
                <a:cubicBezTo>
                  <a:pt x="2183695" y="2404437"/>
                  <a:pt x="2184298" y="2356780"/>
                  <a:pt x="2184902" y="2311536"/>
                </a:cubicBezTo>
                <a:cubicBezTo>
                  <a:pt x="2185505" y="2266293"/>
                  <a:pt x="2185807" y="2231606"/>
                  <a:pt x="2185807" y="2207476"/>
                </a:cubicBezTo>
                <a:cubicBezTo>
                  <a:pt x="2185806" y="2190585"/>
                  <a:pt x="2193950" y="2177917"/>
                  <a:pt x="2210238" y="2169471"/>
                </a:cubicBezTo>
                <a:cubicBezTo>
                  <a:pt x="2226526" y="2161026"/>
                  <a:pt x="2244322" y="2156803"/>
                  <a:pt x="2263626" y="2156803"/>
                </a:cubicBezTo>
                <a:cubicBezTo>
                  <a:pt x="2282929" y="2156803"/>
                  <a:pt x="2300424" y="2161629"/>
                  <a:pt x="2316108" y="2171281"/>
                </a:cubicBezTo>
                <a:cubicBezTo>
                  <a:pt x="2331793" y="2180933"/>
                  <a:pt x="2339635" y="2194808"/>
                  <a:pt x="2339635" y="2212905"/>
                </a:cubicBezTo>
                <a:lnTo>
                  <a:pt x="2339635" y="2346827"/>
                </a:lnTo>
                <a:cubicBezTo>
                  <a:pt x="2356526" y="2323903"/>
                  <a:pt x="2374926" y="2300376"/>
                  <a:pt x="2394832" y="2276246"/>
                </a:cubicBezTo>
                <a:cubicBezTo>
                  <a:pt x="2414740" y="2252116"/>
                  <a:pt x="2436457" y="2231606"/>
                  <a:pt x="2459984" y="2214715"/>
                </a:cubicBezTo>
                <a:cubicBezTo>
                  <a:pt x="2483510" y="2197824"/>
                  <a:pt x="2507942" y="2186966"/>
                  <a:pt x="2533278" y="2182139"/>
                </a:cubicBezTo>
                <a:cubicBezTo>
                  <a:pt x="2545946" y="2179726"/>
                  <a:pt x="2558916" y="2179877"/>
                  <a:pt x="2572188" y="2182592"/>
                </a:cubicBezTo>
                <a:close/>
                <a:moveTo>
                  <a:pt x="3905655" y="2245028"/>
                </a:moveTo>
                <a:cubicBezTo>
                  <a:pt x="3902073" y="2244727"/>
                  <a:pt x="3898322" y="2244877"/>
                  <a:pt x="3894401" y="2245481"/>
                </a:cubicBezTo>
                <a:cubicBezTo>
                  <a:pt x="3872684" y="2249100"/>
                  <a:pt x="3856095" y="2259356"/>
                  <a:pt x="3844633" y="2276246"/>
                </a:cubicBezTo>
                <a:cubicBezTo>
                  <a:pt x="3833170" y="2293138"/>
                  <a:pt x="3829249" y="2310934"/>
                  <a:pt x="3832869" y="2329634"/>
                </a:cubicBezTo>
                <a:cubicBezTo>
                  <a:pt x="3836489" y="2348335"/>
                  <a:pt x="3848856" y="2365829"/>
                  <a:pt x="3869969" y="2382117"/>
                </a:cubicBezTo>
                <a:cubicBezTo>
                  <a:pt x="3891083" y="2398405"/>
                  <a:pt x="3924564" y="2407152"/>
                  <a:pt x="3970410" y="2408358"/>
                </a:cubicBezTo>
                <a:cubicBezTo>
                  <a:pt x="3971617" y="2397500"/>
                  <a:pt x="3971316" y="2382117"/>
                  <a:pt x="3969506" y="2362209"/>
                </a:cubicBezTo>
                <a:cubicBezTo>
                  <a:pt x="3967696" y="2342302"/>
                  <a:pt x="3963775" y="2323300"/>
                  <a:pt x="3957742" y="2305203"/>
                </a:cubicBezTo>
                <a:cubicBezTo>
                  <a:pt x="3951710" y="2287105"/>
                  <a:pt x="3943566" y="2272024"/>
                  <a:pt x="3933311" y="2259959"/>
                </a:cubicBezTo>
                <a:cubicBezTo>
                  <a:pt x="3925619" y="2250910"/>
                  <a:pt x="3916401" y="2245933"/>
                  <a:pt x="3905655" y="2245028"/>
                </a:cubicBezTo>
                <a:close/>
                <a:moveTo>
                  <a:pt x="3848478" y="2197070"/>
                </a:moveTo>
                <a:cubicBezTo>
                  <a:pt x="3834755" y="2195562"/>
                  <a:pt x="3822010" y="2197221"/>
                  <a:pt x="3810247" y="2202046"/>
                </a:cubicBezTo>
                <a:cubicBezTo>
                  <a:pt x="3786720" y="2211699"/>
                  <a:pt x="3766210" y="2229193"/>
                  <a:pt x="3748716" y="2254530"/>
                </a:cubicBezTo>
                <a:cubicBezTo>
                  <a:pt x="3731222" y="2279866"/>
                  <a:pt x="3717347" y="2311235"/>
                  <a:pt x="3707092" y="2348637"/>
                </a:cubicBezTo>
                <a:cubicBezTo>
                  <a:pt x="3696837" y="2386038"/>
                  <a:pt x="3689598" y="2424646"/>
                  <a:pt x="3685375" y="2464461"/>
                </a:cubicBezTo>
                <a:cubicBezTo>
                  <a:pt x="3681151" y="2504275"/>
                  <a:pt x="3680548" y="2542883"/>
                  <a:pt x="3683566" y="2580285"/>
                </a:cubicBezTo>
                <a:cubicBezTo>
                  <a:pt x="3686581" y="2617686"/>
                  <a:pt x="3693217" y="2649357"/>
                  <a:pt x="3703472" y="2675296"/>
                </a:cubicBezTo>
                <a:cubicBezTo>
                  <a:pt x="3713728" y="2701236"/>
                  <a:pt x="3726999" y="2719333"/>
                  <a:pt x="3743286" y="2729589"/>
                </a:cubicBezTo>
                <a:cubicBezTo>
                  <a:pt x="3759574" y="2739844"/>
                  <a:pt x="3779783" y="2737733"/>
                  <a:pt x="3803914" y="2723254"/>
                </a:cubicBezTo>
                <a:cubicBezTo>
                  <a:pt x="3825630" y="2708777"/>
                  <a:pt x="3845537" y="2690679"/>
                  <a:pt x="3863635" y="2668962"/>
                </a:cubicBezTo>
                <a:cubicBezTo>
                  <a:pt x="3881733" y="2647245"/>
                  <a:pt x="3897417" y="2623417"/>
                  <a:pt x="3910688" y="2597477"/>
                </a:cubicBezTo>
                <a:cubicBezTo>
                  <a:pt x="3923961" y="2571537"/>
                  <a:pt x="3935121" y="2544994"/>
                  <a:pt x="3944169" y="2517848"/>
                </a:cubicBezTo>
                <a:cubicBezTo>
                  <a:pt x="3953218" y="2490702"/>
                  <a:pt x="3960155" y="2464460"/>
                  <a:pt x="3964981" y="2439124"/>
                </a:cubicBezTo>
                <a:cubicBezTo>
                  <a:pt x="3910689" y="2436711"/>
                  <a:pt x="3870573" y="2424344"/>
                  <a:pt x="3844633" y="2402024"/>
                </a:cubicBezTo>
                <a:cubicBezTo>
                  <a:pt x="3818693" y="2379704"/>
                  <a:pt x="3803913" y="2355272"/>
                  <a:pt x="3800294" y="2328729"/>
                </a:cubicBezTo>
                <a:cubicBezTo>
                  <a:pt x="3796674" y="2302186"/>
                  <a:pt x="3803310" y="2277151"/>
                  <a:pt x="3820201" y="2253625"/>
                </a:cubicBezTo>
                <a:cubicBezTo>
                  <a:pt x="3837092" y="2230098"/>
                  <a:pt x="3861221" y="2215921"/>
                  <a:pt x="3892591" y="2211096"/>
                </a:cubicBezTo>
                <a:cubicBezTo>
                  <a:pt x="3876907" y="2203253"/>
                  <a:pt x="3862202" y="2198578"/>
                  <a:pt x="3848478" y="2197070"/>
                </a:cubicBezTo>
                <a:close/>
                <a:moveTo>
                  <a:pt x="3394100" y="2078079"/>
                </a:moveTo>
                <a:cubicBezTo>
                  <a:pt x="3401943" y="2077476"/>
                  <a:pt x="3408880" y="2078381"/>
                  <a:pt x="3414912" y="2080793"/>
                </a:cubicBezTo>
                <a:cubicBezTo>
                  <a:pt x="3422152" y="2083207"/>
                  <a:pt x="3428787" y="2086826"/>
                  <a:pt x="3434820" y="2091652"/>
                </a:cubicBezTo>
                <a:cubicBezTo>
                  <a:pt x="3443265" y="2104923"/>
                  <a:pt x="3450202" y="2121211"/>
                  <a:pt x="3455632" y="2140515"/>
                </a:cubicBezTo>
                <a:cubicBezTo>
                  <a:pt x="3461061" y="2159819"/>
                  <a:pt x="3462267" y="2179727"/>
                  <a:pt x="3459251" y="2200237"/>
                </a:cubicBezTo>
                <a:cubicBezTo>
                  <a:pt x="3456235" y="2220748"/>
                  <a:pt x="3448091" y="2241258"/>
                  <a:pt x="3434819" y="2261768"/>
                </a:cubicBezTo>
                <a:cubicBezTo>
                  <a:pt x="3421548" y="2282279"/>
                  <a:pt x="3401641" y="2300376"/>
                  <a:pt x="3375098" y="2316061"/>
                </a:cubicBezTo>
                <a:cubicBezTo>
                  <a:pt x="3371478" y="2318474"/>
                  <a:pt x="3366652" y="2320585"/>
                  <a:pt x="3360620" y="2322395"/>
                </a:cubicBezTo>
                <a:cubicBezTo>
                  <a:pt x="3354587" y="2324205"/>
                  <a:pt x="3347951" y="2326316"/>
                  <a:pt x="3340712" y="2328730"/>
                </a:cubicBezTo>
                <a:cubicBezTo>
                  <a:pt x="3339506" y="2383022"/>
                  <a:pt x="3338903" y="2436108"/>
                  <a:pt x="3338903" y="2487987"/>
                </a:cubicBezTo>
                <a:cubicBezTo>
                  <a:pt x="3338903" y="2539867"/>
                  <a:pt x="3338903" y="2591746"/>
                  <a:pt x="3338903" y="2643625"/>
                </a:cubicBezTo>
                <a:cubicBezTo>
                  <a:pt x="3338903" y="2681028"/>
                  <a:pt x="3344634" y="2700331"/>
                  <a:pt x="3356096" y="2701538"/>
                </a:cubicBezTo>
                <a:cubicBezTo>
                  <a:pt x="3367557" y="2702744"/>
                  <a:pt x="3380829" y="2696108"/>
                  <a:pt x="3395910" y="2681630"/>
                </a:cubicBezTo>
                <a:cubicBezTo>
                  <a:pt x="3410991" y="2667152"/>
                  <a:pt x="3425771" y="2649356"/>
                  <a:pt x="3440249" y="2628243"/>
                </a:cubicBezTo>
                <a:cubicBezTo>
                  <a:pt x="3454727" y="2607129"/>
                  <a:pt x="3465585" y="2592350"/>
                  <a:pt x="3472824" y="2583904"/>
                </a:cubicBezTo>
                <a:lnTo>
                  <a:pt x="3494541" y="2600191"/>
                </a:lnTo>
                <a:cubicBezTo>
                  <a:pt x="3477651" y="2624322"/>
                  <a:pt x="3460156" y="2649055"/>
                  <a:pt x="3442059" y="2674392"/>
                </a:cubicBezTo>
                <a:cubicBezTo>
                  <a:pt x="3423961" y="2699728"/>
                  <a:pt x="3404657" y="2721445"/>
                  <a:pt x="3384146" y="2739542"/>
                </a:cubicBezTo>
                <a:cubicBezTo>
                  <a:pt x="3363636" y="2757640"/>
                  <a:pt x="3341509" y="2769705"/>
                  <a:pt x="3317765" y="2775737"/>
                </a:cubicBezTo>
                <a:cubicBezTo>
                  <a:pt x="3294022" y="2781770"/>
                  <a:pt x="3267502" y="2776340"/>
                  <a:pt x="3238207" y="2759450"/>
                </a:cubicBezTo>
                <a:cubicBezTo>
                  <a:pt x="3213795" y="2744972"/>
                  <a:pt x="3198233" y="2722350"/>
                  <a:pt x="3191522" y="2691584"/>
                </a:cubicBezTo>
                <a:cubicBezTo>
                  <a:pt x="3184810" y="2660818"/>
                  <a:pt x="3182058" y="2628545"/>
                  <a:pt x="3183264" y="2594763"/>
                </a:cubicBezTo>
                <a:cubicBezTo>
                  <a:pt x="3166373" y="2617686"/>
                  <a:pt x="3147672" y="2642118"/>
                  <a:pt x="3127162" y="2668057"/>
                </a:cubicBezTo>
                <a:cubicBezTo>
                  <a:pt x="3106652" y="2693997"/>
                  <a:pt x="3084030" y="2716619"/>
                  <a:pt x="3059297" y="2735923"/>
                </a:cubicBezTo>
                <a:cubicBezTo>
                  <a:pt x="3034563" y="2755227"/>
                  <a:pt x="3008623" y="2767895"/>
                  <a:pt x="2981477" y="2773928"/>
                </a:cubicBezTo>
                <a:cubicBezTo>
                  <a:pt x="2954331" y="2779960"/>
                  <a:pt x="2926280" y="2774531"/>
                  <a:pt x="2897324" y="2757640"/>
                </a:cubicBezTo>
                <a:cubicBezTo>
                  <a:pt x="2874400" y="2744368"/>
                  <a:pt x="2859017" y="2720238"/>
                  <a:pt x="2851175" y="2685250"/>
                </a:cubicBezTo>
                <a:cubicBezTo>
                  <a:pt x="2843333" y="2650261"/>
                  <a:pt x="2839412" y="2608034"/>
                  <a:pt x="2839412" y="2558568"/>
                </a:cubicBezTo>
                <a:cubicBezTo>
                  <a:pt x="2839412" y="2509101"/>
                  <a:pt x="2841221" y="2454205"/>
                  <a:pt x="2844841" y="2393880"/>
                </a:cubicBezTo>
                <a:cubicBezTo>
                  <a:pt x="2848461" y="2333555"/>
                  <a:pt x="2850270" y="2271421"/>
                  <a:pt x="2850270" y="2207476"/>
                </a:cubicBezTo>
                <a:cubicBezTo>
                  <a:pt x="2850270" y="2190585"/>
                  <a:pt x="2858414" y="2177917"/>
                  <a:pt x="2874702" y="2169471"/>
                </a:cubicBezTo>
                <a:cubicBezTo>
                  <a:pt x="2890989" y="2161026"/>
                  <a:pt x="2908785" y="2156803"/>
                  <a:pt x="2928090" y="2156803"/>
                </a:cubicBezTo>
                <a:cubicBezTo>
                  <a:pt x="2947393" y="2156803"/>
                  <a:pt x="2964888" y="2161328"/>
                  <a:pt x="2980572" y="2170376"/>
                </a:cubicBezTo>
                <a:cubicBezTo>
                  <a:pt x="2996257" y="2179425"/>
                  <a:pt x="3004099" y="2192998"/>
                  <a:pt x="3004099" y="2211095"/>
                </a:cubicBezTo>
                <a:cubicBezTo>
                  <a:pt x="3004099" y="2224367"/>
                  <a:pt x="3003495" y="2244576"/>
                  <a:pt x="3002289" y="2271722"/>
                </a:cubicBezTo>
                <a:cubicBezTo>
                  <a:pt x="3001083" y="2298869"/>
                  <a:pt x="2999574" y="2329031"/>
                  <a:pt x="2997765" y="2362210"/>
                </a:cubicBezTo>
                <a:cubicBezTo>
                  <a:pt x="2995955" y="2395388"/>
                  <a:pt x="2994749" y="2430377"/>
                  <a:pt x="2994146" y="2467175"/>
                </a:cubicBezTo>
                <a:cubicBezTo>
                  <a:pt x="2993542" y="2503973"/>
                  <a:pt x="2993844" y="2538057"/>
                  <a:pt x="2995050" y="2569426"/>
                </a:cubicBezTo>
                <a:cubicBezTo>
                  <a:pt x="2996257" y="2600795"/>
                  <a:pt x="2998368" y="2627941"/>
                  <a:pt x="3001384" y="2650865"/>
                </a:cubicBezTo>
                <a:cubicBezTo>
                  <a:pt x="3004401" y="2673788"/>
                  <a:pt x="3009529" y="2688869"/>
                  <a:pt x="3016768" y="2696109"/>
                </a:cubicBezTo>
                <a:cubicBezTo>
                  <a:pt x="3026420" y="2706967"/>
                  <a:pt x="3038485" y="2707570"/>
                  <a:pt x="3052962" y="2697918"/>
                </a:cubicBezTo>
                <a:cubicBezTo>
                  <a:pt x="3067440" y="2688266"/>
                  <a:pt x="3082521" y="2674392"/>
                  <a:pt x="3098206" y="2656294"/>
                </a:cubicBezTo>
                <a:cubicBezTo>
                  <a:pt x="3113891" y="2638196"/>
                  <a:pt x="3128972" y="2618893"/>
                  <a:pt x="3143450" y="2598382"/>
                </a:cubicBezTo>
                <a:cubicBezTo>
                  <a:pt x="3157928" y="2577872"/>
                  <a:pt x="3170596" y="2560981"/>
                  <a:pt x="3181454" y="2547709"/>
                </a:cubicBezTo>
                <a:lnTo>
                  <a:pt x="3186941" y="2205666"/>
                </a:lnTo>
                <a:cubicBezTo>
                  <a:pt x="3186941" y="2188775"/>
                  <a:pt x="3195178" y="2176107"/>
                  <a:pt x="3211655" y="2167662"/>
                </a:cubicBezTo>
                <a:cubicBezTo>
                  <a:pt x="3228131" y="2159216"/>
                  <a:pt x="3246130" y="2154993"/>
                  <a:pt x="3265651" y="2154993"/>
                </a:cubicBezTo>
                <a:cubicBezTo>
                  <a:pt x="3285171" y="2154993"/>
                  <a:pt x="3302863" y="2159819"/>
                  <a:pt x="3318727" y="2169471"/>
                </a:cubicBezTo>
                <a:cubicBezTo>
                  <a:pt x="3334590" y="2179123"/>
                  <a:pt x="3342522" y="2192998"/>
                  <a:pt x="3342522" y="2211095"/>
                </a:cubicBezTo>
                <a:cubicBezTo>
                  <a:pt x="3342522" y="2223160"/>
                  <a:pt x="3342221" y="2234622"/>
                  <a:pt x="3341617" y="2245481"/>
                </a:cubicBezTo>
                <a:cubicBezTo>
                  <a:pt x="3341014" y="2256339"/>
                  <a:pt x="3340713" y="2267198"/>
                  <a:pt x="3340712" y="2278056"/>
                </a:cubicBezTo>
                <a:cubicBezTo>
                  <a:pt x="3353984" y="2276850"/>
                  <a:pt x="3366049" y="2272326"/>
                  <a:pt x="3376907" y="2264483"/>
                </a:cubicBezTo>
                <a:cubicBezTo>
                  <a:pt x="3387766" y="2256641"/>
                  <a:pt x="3395307" y="2247290"/>
                  <a:pt x="3399530" y="2236432"/>
                </a:cubicBezTo>
                <a:cubicBezTo>
                  <a:pt x="3403752" y="2225574"/>
                  <a:pt x="3403451" y="2213810"/>
                  <a:pt x="3398625" y="2201142"/>
                </a:cubicBezTo>
                <a:cubicBezTo>
                  <a:pt x="3393799" y="2188474"/>
                  <a:pt x="3382337" y="2175504"/>
                  <a:pt x="3364239" y="2162232"/>
                </a:cubicBezTo>
                <a:cubicBezTo>
                  <a:pt x="3354587" y="2152580"/>
                  <a:pt x="3350365" y="2140214"/>
                  <a:pt x="3351571" y="2125132"/>
                </a:cubicBezTo>
                <a:cubicBezTo>
                  <a:pt x="3352777" y="2110051"/>
                  <a:pt x="3358810" y="2098288"/>
                  <a:pt x="3369668" y="2089842"/>
                </a:cubicBezTo>
                <a:cubicBezTo>
                  <a:pt x="3378114" y="2082603"/>
                  <a:pt x="3386258" y="2078682"/>
                  <a:pt x="3394100" y="2078079"/>
                </a:cubicBezTo>
                <a:close/>
                <a:moveTo>
                  <a:pt x="4371889" y="2160422"/>
                </a:moveTo>
                <a:cubicBezTo>
                  <a:pt x="4394813" y="2160422"/>
                  <a:pt x="4414117" y="2165550"/>
                  <a:pt x="4429800" y="2175805"/>
                </a:cubicBezTo>
                <a:cubicBezTo>
                  <a:pt x="4445485" y="2186061"/>
                  <a:pt x="4456948" y="2199332"/>
                  <a:pt x="4464186" y="2215620"/>
                </a:cubicBezTo>
                <a:cubicBezTo>
                  <a:pt x="4471426" y="2231908"/>
                  <a:pt x="4473235" y="2250608"/>
                  <a:pt x="4469615" y="2271722"/>
                </a:cubicBezTo>
                <a:cubicBezTo>
                  <a:pt x="4465995" y="2292836"/>
                  <a:pt x="4456344" y="2314251"/>
                  <a:pt x="4440660" y="2335968"/>
                </a:cubicBezTo>
                <a:lnTo>
                  <a:pt x="4413513" y="2316061"/>
                </a:lnTo>
                <a:cubicBezTo>
                  <a:pt x="4427991" y="2296757"/>
                  <a:pt x="4435834" y="2278358"/>
                  <a:pt x="4437039" y="2260863"/>
                </a:cubicBezTo>
                <a:cubicBezTo>
                  <a:pt x="4438247" y="2243370"/>
                  <a:pt x="4435834" y="2228891"/>
                  <a:pt x="4429800" y="2217429"/>
                </a:cubicBezTo>
                <a:cubicBezTo>
                  <a:pt x="4423768" y="2205968"/>
                  <a:pt x="4415323" y="2198427"/>
                  <a:pt x="4404465" y="2194807"/>
                </a:cubicBezTo>
                <a:cubicBezTo>
                  <a:pt x="4393607" y="2191188"/>
                  <a:pt x="4382145" y="2193601"/>
                  <a:pt x="4370079" y="2202046"/>
                </a:cubicBezTo>
                <a:cubicBezTo>
                  <a:pt x="4356808" y="2212905"/>
                  <a:pt x="4345044" y="2230701"/>
                  <a:pt x="4334790" y="2255434"/>
                </a:cubicBezTo>
                <a:cubicBezTo>
                  <a:pt x="4324534" y="2280167"/>
                  <a:pt x="4316088" y="2308822"/>
                  <a:pt x="4309453" y="2341397"/>
                </a:cubicBezTo>
                <a:cubicBezTo>
                  <a:pt x="4302817" y="2373973"/>
                  <a:pt x="4298292" y="2408660"/>
                  <a:pt x="4295880" y="2445458"/>
                </a:cubicBezTo>
                <a:cubicBezTo>
                  <a:pt x="4293467" y="2482256"/>
                  <a:pt x="4293768" y="2517546"/>
                  <a:pt x="4296784" y="2551328"/>
                </a:cubicBezTo>
                <a:cubicBezTo>
                  <a:pt x="4299800" y="2585110"/>
                  <a:pt x="4305834" y="2615876"/>
                  <a:pt x="4314883" y="2643626"/>
                </a:cubicBezTo>
                <a:cubicBezTo>
                  <a:pt x="4323931" y="2671375"/>
                  <a:pt x="4336298" y="2693092"/>
                  <a:pt x="4351982" y="2708777"/>
                </a:cubicBezTo>
                <a:cubicBezTo>
                  <a:pt x="4373698" y="2730493"/>
                  <a:pt x="4395114" y="2738939"/>
                  <a:pt x="4416228" y="2734113"/>
                </a:cubicBezTo>
                <a:cubicBezTo>
                  <a:pt x="4437342" y="2729287"/>
                  <a:pt x="4457551" y="2718428"/>
                  <a:pt x="4476854" y="2701538"/>
                </a:cubicBezTo>
                <a:cubicBezTo>
                  <a:pt x="4496158" y="2684647"/>
                  <a:pt x="4513050" y="2664740"/>
                  <a:pt x="4527528" y="2641816"/>
                </a:cubicBezTo>
                <a:cubicBezTo>
                  <a:pt x="4542006" y="2618892"/>
                  <a:pt x="4553467" y="2599589"/>
                  <a:pt x="4561913" y="2583904"/>
                </a:cubicBezTo>
                <a:lnTo>
                  <a:pt x="4589059" y="2602002"/>
                </a:lnTo>
                <a:cubicBezTo>
                  <a:pt x="4573374" y="2629751"/>
                  <a:pt x="4556181" y="2655389"/>
                  <a:pt x="4537481" y="2678916"/>
                </a:cubicBezTo>
                <a:cubicBezTo>
                  <a:pt x="4518781" y="2702442"/>
                  <a:pt x="4498269" y="2722349"/>
                  <a:pt x="4475950" y="2738638"/>
                </a:cubicBezTo>
                <a:cubicBezTo>
                  <a:pt x="4453630" y="2754925"/>
                  <a:pt x="4429800" y="2766689"/>
                  <a:pt x="4404465" y="2773927"/>
                </a:cubicBezTo>
                <a:cubicBezTo>
                  <a:pt x="4379127" y="2781167"/>
                  <a:pt x="4351982" y="2782373"/>
                  <a:pt x="4323026" y="2777547"/>
                </a:cubicBezTo>
                <a:cubicBezTo>
                  <a:pt x="4271146" y="2770308"/>
                  <a:pt x="4229823" y="2749797"/>
                  <a:pt x="4199058" y="2716016"/>
                </a:cubicBezTo>
                <a:cubicBezTo>
                  <a:pt x="4168292" y="2682234"/>
                  <a:pt x="4147480" y="2642721"/>
                  <a:pt x="4136622" y="2597477"/>
                </a:cubicBezTo>
                <a:cubicBezTo>
                  <a:pt x="4125764" y="2552234"/>
                  <a:pt x="4123349" y="2503973"/>
                  <a:pt x="4129383" y="2452697"/>
                </a:cubicBezTo>
                <a:cubicBezTo>
                  <a:pt x="4135415" y="2401421"/>
                  <a:pt x="4149291" y="2354367"/>
                  <a:pt x="4171006" y="2311536"/>
                </a:cubicBezTo>
                <a:cubicBezTo>
                  <a:pt x="4192724" y="2268706"/>
                  <a:pt x="4220474" y="2233114"/>
                  <a:pt x="4254255" y="2204761"/>
                </a:cubicBezTo>
                <a:cubicBezTo>
                  <a:pt x="4288038" y="2176408"/>
                  <a:pt x="4327249" y="2161629"/>
                  <a:pt x="4371889" y="2160422"/>
                </a:cubicBezTo>
                <a:close/>
                <a:moveTo>
                  <a:pt x="4012940" y="2078079"/>
                </a:moveTo>
                <a:cubicBezTo>
                  <a:pt x="4020782" y="2077476"/>
                  <a:pt x="4027720" y="2078380"/>
                  <a:pt x="4033752" y="2080794"/>
                </a:cubicBezTo>
                <a:cubicBezTo>
                  <a:pt x="4040990" y="2083206"/>
                  <a:pt x="4047626" y="2086826"/>
                  <a:pt x="4053659" y="2091652"/>
                </a:cubicBezTo>
                <a:cubicBezTo>
                  <a:pt x="4062104" y="2104924"/>
                  <a:pt x="4068740" y="2120909"/>
                  <a:pt x="4073566" y="2139610"/>
                </a:cubicBezTo>
                <a:cubicBezTo>
                  <a:pt x="4078391" y="2158311"/>
                  <a:pt x="4079599" y="2177615"/>
                  <a:pt x="4077185" y="2197523"/>
                </a:cubicBezTo>
                <a:cubicBezTo>
                  <a:pt x="4074772" y="2217430"/>
                  <a:pt x="4067835" y="2237638"/>
                  <a:pt x="4056373" y="2258149"/>
                </a:cubicBezTo>
                <a:cubicBezTo>
                  <a:pt x="4044911" y="2278660"/>
                  <a:pt x="4026513" y="2296757"/>
                  <a:pt x="4001176" y="2312442"/>
                </a:cubicBezTo>
                <a:cubicBezTo>
                  <a:pt x="4006002" y="2338984"/>
                  <a:pt x="4006605" y="2370957"/>
                  <a:pt x="4002986" y="2408358"/>
                </a:cubicBezTo>
                <a:cubicBezTo>
                  <a:pt x="4016258" y="2407152"/>
                  <a:pt x="4030132" y="2404437"/>
                  <a:pt x="4044610" y="2400215"/>
                </a:cubicBezTo>
                <a:cubicBezTo>
                  <a:pt x="4059088" y="2395992"/>
                  <a:pt x="4072963" y="2390261"/>
                  <a:pt x="4086233" y="2383022"/>
                </a:cubicBezTo>
                <a:lnTo>
                  <a:pt x="4088044" y="2415597"/>
                </a:lnTo>
                <a:cubicBezTo>
                  <a:pt x="4073566" y="2421630"/>
                  <a:pt x="4058786" y="2427059"/>
                  <a:pt x="4043705" y="2431885"/>
                </a:cubicBezTo>
                <a:cubicBezTo>
                  <a:pt x="4028624" y="2436711"/>
                  <a:pt x="4013241" y="2439727"/>
                  <a:pt x="3997556" y="2440933"/>
                </a:cubicBezTo>
                <a:cubicBezTo>
                  <a:pt x="3991525" y="2471096"/>
                  <a:pt x="3982777" y="2503672"/>
                  <a:pt x="3971315" y="2538660"/>
                </a:cubicBezTo>
                <a:cubicBezTo>
                  <a:pt x="3959854" y="2573649"/>
                  <a:pt x="3944772" y="2606828"/>
                  <a:pt x="3926071" y="2638196"/>
                </a:cubicBezTo>
                <a:cubicBezTo>
                  <a:pt x="3907370" y="2669565"/>
                  <a:pt x="3885353" y="2697617"/>
                  <a:pt x="3860016" y="2722349"/>
                </a:cubicBezTo>
                <a:cubicBezTo>
                  <a:pt x="3834679" y="2747083"/>
                  <a:pt x="3805723" y="2763672"/>
                  <a:pt x="3773148" y="2772118"/>
                </a:cubicBezTo>
                <a:cubicBezTo>
                  <a:pt x="3712823" y="2789009"/>
                  <a:pt x="3662753" y="2784183"/>
                  <a:pt x="3622939" y="2757640"/>
                </a:cubicBezTo>
                <a:cubicBezTo>
                  <a:pt x="3583124" y="2731097"/>
                  <a:pt x="3554168" y="2693997"/>
                  <a:pt x="3536070" y="2646340"/>
                </a:cubicBezTo>
                <a:cubicBezTo>
                  <a:pt x="3517973" y="2598683"/>
                  <a:pt x="3510734" y="2544693"/>
                  <a:pt x="3514353" y="2484368"/>
                </a:cubicBezTo>
                <a:cubicBezTo>
                  <a:pt x="3517972" y="2424042"/>
                  <a:pt x="3532149" y="2368544"/>
                  <a:pt x="3556882" y="2317871"/>
                </a:cubicBezTo>
                <a:cubicBezTo>
                  <a:pt x="3581615" y="2267198"/>
                  <a:pt x="3617208" y="2225875"/>
                  <a:pt x="3663658" y="2193903"/>
                </a:cubicBezTo>
                <a:cubicBezTo>
                  <a:pt x="3710108" y="2161931"/>
                  <a:pt x="3767115" y="2150167"/>
                  <a:pt x="3834679" y="2158613"/>
                </a:cubicBezTo>
                <a:cubicBezTo>
                  <a:pt x="3874493" y="2164645"/>
                  <a:pt x="3906767" y="2177313"/>
                  <a:pt x="3931501" y="2196617"/>
                </a:cubicBezTo>
                <a:cubicBezTo>
                  <a:pt x="3956234" y="2215922"/>
                  <a:pt x="3975237" y="2240052"/>
                  <a:pt x="3988508" y="2269008"/>
                </a:cubicBezTo>
                <a:cubicBezTo>
                  <a:pt x="4006605" y="2259355"/>
                  <a:pt x="4017464" y="2244274"/>
                  <a:pt x="4021083" y="2223764"/>
                </a:cubicBezTo>
                <a:cubicBezTo>
                  <a:pt x="4024703" y="2203253"/>
                  <a:pt x="4012034" y="2182743"/>
                  <a:pt x="3983079" y="2162232"/>
                </a:cubicBezTo>
                <a:cubicBezTo>
                  <a:pt x="3973426" y="2152580"/>
                  <a:pt x="3969204" y="2140214"/>
                  <a:pt x="3970410" y="2125132"/>
                </a:cubicBezTo>
                <a:cubicBezTo>
                  <a:pt x="3971617" y="2110051"/>
                  <a:pt x="3977649" y="2098288"/>
                  <a:pt x="3988508" y="2089842"/>
                </a:cubicBezTo>
                <a:cubicBezTo>
                  <a:pt x="3996953" y="2082603"/>
                  <a:pt x="4005097" y="2078682"/>
                  <a:pt x="4012940" y="2078079"/>
                </a:cubicBezTo>
                <a:close/>
                <a:moveTo>
                  <a:pt x="6077355" y="2245029"/>
                </a:moveTo>
                <a:cubicBezTo>
                  <a:pt x="6073774" y="2244727"/>
                  <a:pt x="6070022" y="2244877"/>
                  <a:pt x="6066101" y="2245481"/>
                </a:cubicBezTo>
                <a:cubicBezTo>
                  <a:pt x="6044384" y="2249100"/>
                  <a:pt x="6027794" y="2259355"/>
                  <a:pt x="6016333" y="2276247"/>
                </a:cubicBezTo>
                <a:cubicBezTo>
                  <a:pt x="6004871" y="2293138"/>
                  <a:pt x="6000950" y="2310933"/>
                  <a:pt x="6004570" y="2329634"/>
                </a:cubicBezTo>
                <a:cubicBezTo>
                  <a:pt x="6008189" y="2348335"/>
                  <a:pt x="6020556" y="2365829"/>
                  <a:pt x="6041670" y="2382117"/>
                </a:cubicBezTo>
                <a:cubicBezTo>
                  <a:pt x="6062783" y="2398405"/>
                  <a:pt x="6096263" y="2407152"/>
                  <a:pt x="6142110" y="2408358"/>
                </a:cubicBezTo>
                <a:cubicBezTo>
                  <a:pt x="6143317" y="2397500"/>
                  <a:pt x="6143016" y="2382117"/>
                  <a:pt x="6141205" y="2362210"/>
                </a:cubicBezTo>
                <a:cubicBezTo>
                  <a:pt x="6139396" y="2342302"/>
                  <a:pt x="6135474" y="2323300"/>
                  <a:pt x="6129442" y="2305203"/>
                </a:cubicBezTo>
                <a:cubicBezTo>
                  <a:pt x="6123410" y="2287105"/>
                  <a:pt x="6115266" y="2272024"/>
                  <a:pt x="6105010" y="2259959"/>
                </a:cubicBezTo>
                <a:cubicBezTo>
                  <a:pt x="6097319" y="2250910"/>
                  <a:pt x="6088100" y="2245933"/>
                  <a:pt x="6077355" y="2245029"/>
                </a:cubicBezTo>
                <a:close/>
                <a:moveTo>
                  <a:pt x="5429688" y="2182592"/>
                </a:moveTo>
                <a:cubicBezTo>
                  <a:pt x="5442959" y="2185306"/>
                  <a:pt x="5456532" y="2190585"/>
                  <a:pt x="5470407" y="2198427"/>
                </a:cubicBezTo>
                <a:cubicBezTo>
                  <a:pt x="5486091" y="2208079"/>
                  <a:pt x="5497855" y="2221049"/>
                  <a:pt x="5505697" y="2237337"/>
                </a:cubicBezTo>
                <a:cubicBezTo>
                  <a:pt x="5513539" y="2253624"/>
                  <a:pt x="5518969" y="2272024"/>
                  <a:pt x="5521985" y="2292534"/>
                </a:cubicBezTo>
                <a:cubicBezTo>
                  <a:pt x="5525001" y="2313045"/>
                  <a:pt x="5526208" y="2334460"/>
                  <a:pt x="5525605" y="2356780"/>
                </a:cubicBezTo>
                <a:cubicBezTo>
                  <a:pt x="5525001" y="2379101"/>
                  <a:pt x="5524096" y="2400516"/>
                  <a:pt x="5522889" y="2421027"/>
                </a:cubicBezTo>
                <a:cubicBezTo>
                  <a:pt x="5520477" y="2445156"/>
                  <a:pt x="5517763" y="2473208"/>
                  <a:pt x="5514746" y="2505180"/>
                </a:cubicBezTo>
                <a:cubicBezTo>
                  <a:pt x="5511730" y="2537152"/>
                  <a:pt x="5509618" y="2567918"/>
                  <a:pt x="5508412" y="2597477"/>
                </a:cubicBezTo>
                <a:cubicBezTo>
                  <a:pt x="5507205" y="2627036"/>
                  <a:pt x="5507507" y="2652976"/>
                  <a:pt x="5509317" y="2675296"/>
                </a:cubicBezTo>
                <a:cubicBezTo>
                  <a:pt x="5511127" y="2697616"/>
                  <a:pt x="5516556" y="2710586"/>
                  <a:pt x="5525605" y="2714206"/>
                </a:cubicBezTo>
                <a:cubicBezTo>
                  <a:pt x="5534654" y="2717826"/>
                  <a:pt x="5547623" y="2710285"/>
                  <a:pt x="5564514" y="2691584"/>
                </a:cubicBezTo>
                <a:cubicBezTo>
                  <a:pt x="5581406" y="2672883"/>
                  <a:pt x="5604329" y="2636990"/>
                  <a:pt x="5633284" y="2583904"/>
                </a:cubicBezTo>
                <a:lnTo>
                  <a:pt x="5658621" y="2602002"/>
                </a:lnTo>
                <a:cubicBezTo>
                  <a:pt x="5623632" y="2669566"/>
                  <a:pt x="5587136" y="2717826"/>
                  <a:pt x="5549131" y="2746781"/>
                </a:cubicBezTo>
                <a:cubicBezTo>
                  <a:pt x="5511128" y="2775738"/>
                  <a:pt x="5466787" y="2784787"/>
                  <a:pt x="5416116" y="2773928"/>
                </a:cubicBezTo>
                <a:cubicBezTo>
                  <a:pt x="5401637" y="2771515"/>
                  <a:pt x="5389572" y="2764577"/>
                  <a:pt x="5379920" y="2753115"/>
                </a:cubicBezTo>
                <a:cubicBezTo>
                  <a:pt x="5370268" y="2741654"/>
                  <a:pt x="5365443" y="2725668"/>
                  <a:pt x="5365442" y="2705157"/>
                </a:cubicBezTo>
                <a:cubicBezTo>
                  <a:pt x="5365443" y="2633974"/>
                  <a:pt x="5366649" y="2568220"/>
                  <a:pt x="5369061" y="2507894"/>
                </a:cubicBezTo>
                <a:cubicBezTo>
                  <a:pt x="5371474" y="2447569"/>
                  <a:pt x="5372078" y="2383022"/>
                  <a:pt x="5370871" y="2314251"/>
                </a:cubicBezTo>
                <a:cubicBezTo>
                  <a:pt x="5370872" y="2279263"/>
                  <a:pt x="5364838" y="2258752"/>
                  <a:pt x="5352774" y="2252720"/>
                </a:cubicBezTo>
                <a:cubicBezTo>
                  <a:pt x="5344328" y="2247894"/>
                  <a:pt x="5334073" y="2249704"/>
                  <a:pt x="5322008" y="2258149"/>
                </a:cubicBezTo>
                <a:cubicBezTo>
                  <a:pt x="5309944" y="2266595"/>
                  <a:pt x="5296672" y="2278358"/>
                  <a:pt x="5282193" y="2293439"/>
                </a:cubicBezTo>
                <a:cubicBezTo>
                  <a:pt x="5267715" y="2308520"/>
                  <a:pt x="5252935" y="2325713"/>
                  <a:pt x="5237855" y="2345017"/>
                </a:cubicBezTo>
                <a:cubicBezTo>
                  <a:pt x="5222773" y="2364321"/>
                  <a:pt x="5208597" y="2381815"/>
                  <a:pt x="5195325" y="2397500"/>
                </a:cubicBezTo>
                <a:cubicBezTo>
                  <a:pt x="5195325" y="2451792"/>
                  <a:pt x="5195325" y="2506688"/>
                  <a:pt x="5195325" y="2562187"/>
                </a:cubicBezTo>
                <a:cubicBezTo>
                  <a:pt x="5195324" y="2617686"/>
                  <a:pt x="5194722" y="2662326"/>
                  <a:pt x="5193515" y="2696109"/>
                </a:cubicBezTo>
                <a:cubicBezTo>
                  <a:pt x="5193516" y="2720238"/>
                  <a:pt x="5186880" y="2739543"/>
                  <a:pt x="5173608" y="2754020"/>
                </a:cubicBezTo>
                <a:cubicBezTo>
                  <a:pt x="5160336" y="2768498"/>
                  <a:pt x="5141636" y="2776341"/>
                  <a:pt x="5117506" y="2777547"/>
                </a:cubicBezTo>
                <a:cubicBezTo>
                  <a:pt x="5096996" y="2778754"/>
                  <a:pt x="5078898" y="2773023"/>
                  <a:pt x="5063213" y="2760354"/>
                </a:cubicBezTo>
                <a:cubicBezTo>
                  <a:pt x="5047529" y="2747686"/>
                  <a:pt x="5039688" y="2729288"/>
                  <a:pt x="5039687" y="2705157"/>
                </a:cubicBezTo>
                <a:cubicBezTo>
                  <a:pt x="5039687" y="2681027"/>
                  <a:pt x="5039686" y="2645737"/>
                  <a:pt x="5039687" y="2599287"/>
                </a:cubicBezTo>
                <a:cubicBezTo>
                  <a:pt x="5039686" y="2552836"/>
                  <a:pt x="5039988" y="2504577"/>
                  <a:pt x="5040591" y="2454507"/>
                </a:cubicBezTo>
                <a:cubicBezTo>
                  <a:pt x="5041195" y="2404437"/>
                  <a:pt x="5041799" y="2356780"/>
                  <a:pt x="5042401" y="2311536"/>
                </a:cubicBezTo>
                <a:cubicBezTo>
                  <a:pt x="5043005" y="2266293"/>
                  <a:pt x="5043307" y="2231606"/>
                  <a:pt x="5043306" y="2207476"/>
                </a:cubicBezTo>
                <a:cubicBezTo>
                  <a:pt x="5043307" y="2190585"/>
                  <a:pt x="5051450" y="2177917"/>
                  <a:pt x="5067738" y="2169471"/>
                </a:cubicBezTo>
                <a:cubicBezTo>
                  <a:pt x="5084026" y="2161026"/>
                  <a:pt x="5101822" y="2156803"/>
                  <a:pt x="5121125" y="2156803"/>
                </a:cubicBezTo>
                <a:cubicBezTo>
                  <a:pt x="5140430" y="2156803"/>
                  <a:pt x="5157923" y="2161629"/>
                  <a:pt x="5173608" y="2171281"/>
                </a:cubicBezTo>
                <a:cubicBezTo>
                  <a:pt x="5189293" y="2180933"/>
                  <a:pt x="5197135" y="2194808"/>
                  <a:pt x="5197135" y="2212905"/>
                </a:cubicBezTo>
                <a:lnTo>
                  <a:pt x="5197135" y="2346827"/>
                </a:lnTo>
                <a:cubicBezTo>
                  <a:pt x="5214027" y="2323903"/>
                  <a:pt x="5232425" y="2300376"/>
                  <a:pt x="5252333" y="2276246"/>
                </a:cubicBezTo>
                <a:cubicBezTo>
                  <a:pt x="5272239" y="2252117"/>
                  <a:pt x="5293957" y="2231606"/>
                  <a:pt x="5317483" y="2214715"/>
                </a:cubicBezTo>
                <a:cubicBezTo>
                  <a:pt x="5341010" y="2197824"/>
                  <a:pt x="5365442" y="2186966"/>
                  <a:pt x="5390778" y="2182139"/>
                </a:cubicBezTo>
                <a:cubicBezTo>
                  <a:pt x="5403447" y="2179726"/>
                  <a:pt x="5416417" y="2179877"/>
                  <a:pt x="5429688" y="2182592"/>
                </a:cubicBezTo>
                <a:close/>
                <a:moveTo>
                  <a:pt x="6020178" y="2197070"/>
                </a:moveTo>
                <a:cubicBezTo>
                  <a:pt x="6006455" y="2195561"/>
                  <a:pt x="5993711" y="2197221"/>
                  <a:pt x="5981947" y="2202047"/>
                </a:cubicBezTo>
                <a:cubicBezTo>
                  <a:pt x="5958420" y="2211699"/>
                  <a:pt x="5937910" y="2229193"/>
                  <a:pt x="5920415" y="2254529"/>
                </a:cubicBezTo>
                <a:cubicBezTo>
                  <a:pt x="5902921" y="2279866"/>
                  <a:pt x="5889047" y="2311235"/>
                  <a:pt x="5878791" y="2348636"/>
                </a:cubicBezTo>
                <a:cubicBezTo>
                  <a:pt x="5868537" y="2386038"/>
                  <a:pt x="5861298" y="2424646"/>
                  <a:pt x="5857075" y="2464461"/>
                </a:cubicBezTo>
                <a:cubicBezTo>
                  <a:pt x="5852852" y="2504275"/>
                  <a:pt x="5852249" y="2542883"/>
                  <a:pt x="5855265" y="2580284"/>
                </a:cubicBezTo>
                <a:cubicBezTo>
                  <a:pt x="5858281" y="2617686"/>
                  <a:pt x="5864917" y="2649356"/>
                  <a:pt x="5875172" y="2675297"/>
                </a:cubicBezTo>
                <a:cubicBezTo>
                  <a:pt x="5885428" y="2701236"/>
                  <a:pt x="5898699" y="2719334"/>
                  <a:pt x="5914987" y="2729589"/>
                </a:cubicBezTo>
                <a:cubicBezTo>
                  <a:pt x="5931274" y="2739844"/>
                  <a:pt x="5951484" y="2737733"/>
                  <a:pt x="5975614" y="2723254"/>
                </a:cubicBezTo>
                <a:cubicBezTo>
                  <a:pt x="5997330" y="2708777"/>
                  <a:pt x="6017238" y="2690679"/>
                  <a:pt x="6035335" y="2668962"/>
                </a:cubicBezTo>
                <a:cubicBezTo>
                  <a:pt x="6053432" y="2647245"/>
                  <a:pt x="6069117" y="2623417"/>
                  <a:pt x="6082388" y="2597477"/>
                </a:cubicBezTo>
                <a:cubicBezTo>
                  <a:pt x="6095660" y="2571538"/>
                  <a:pt x="6106820" y="2544994"/>
                  <a:pt x="6115869" y="2517848"/>
                </a:cubicBezTo>
                <a:cubicBezTo>
                  <a:pt x="6124918" y="2490702"/>
                  <a:pt x="6131855" y="2464461"/>
                  <a:pt x="6136681" y="2439124"/>
                </a:cubicBezTo>
                <a:cubicBezTo>
                  <a:pt x="6082389" y="2436711"/>
                  <a:pt x="6042272" y="2424344"/>
                  <a:pt x="6016333" y="2402024"/>
                </a:cubicBezTo>
                <a:cubicBezTo>
                  <a:pt x="5990393" y="2379704"/>
                  <a:pt x="5975613" y="2355273"/>
                  <a:pt x="5971994" y="2328729"/>
                </a:cubicBezTo>
                <a:cubicBezTo>
                  <a:pt x="5968374" y="2302186"/>
                  <a:pt x="5975009" y="2277151"/>
                  <a:pt x="5991901" y="2253624"/>
                </a:cubicBezTo>
                <a:cubicBezTo>
                  <a:pt x="6008791" y="2230098"/>
                  <a:pt x="6032922" y="2215922"/>
                  <a:pt x="6064291" y="2211096"/>
                </a:cubicBezTo>
                <a:cubicBezTo>
                  <a:pt x="6048607" y="2203253"/>
                  <a:pt x="6033903" y="2198578"/>
                  <a:pt x="6020178" y="2197070"/>
                </a:cubicBezTo>
                <a:close/>
                <a:moveTo>
                  <a:pt x="6006378" y="2158613"/>
                </a:moveTo>
                <a:cubicBezTo>
                  <a:pt x="6073943" y="2167058"/>
                  <a:pt x="6120997" y="2194808"/>
                  <a:pt x="6147540" y="2241861"/>
                </a:cubicBezTo>
                <a:cubicBezTo>
                  <a:pt x="6174082" y="2288915"/>
                  <a:pt x="6183132" y="2344414"/>
                  <a:pt x="6174686" y="2408358"/>
                </a:cubicBezTo>
                <a:cubicBezTo>
                  <a:pt x="6187957" y="2407152"/>
                  <a:pt x="6201832" y="2404437"/>
                  <a:pt x="6216310" y="2400214"/>
                </a:cubicBezTo>
                <a:cubicBezTo>
                  <a:pt x="6230788" y="2395992"/>
                  <a:pt x="6244663" y="2390261"/>
                  <a:pt x="6257934" y="2383022"/>
                </a:cubicBezTo>
                <a:lnTo>
                  <a:pt x="6259743" y="2415597"/>
                </a:lnTo>
                <a:cubicBezTo>
                  <a:pt x="6245266" y="2421629"/>
                  <a:pt x="6230486" y="2427059"/>
                  <a:pt x="6215406" y="2431885"/>
                </a:cubicBezTo>
                <a:cubicBezTo>
                  <a:pt x="6200325" y="2436711"/>
                  <a:pt x="6184942" y="2439727"/>
                  <a:pt x="6169256" y="2440934"/>
                </a:cubicBezTo>
                <a:cubicBezTo>
                  <a:pt x="6163224" y="2471096"/>
                  <a:pt x="6154477" y="2503672"/>
                  <a:pt x="6143015" y="2538660"/>
                </a:cubicBezTo>
                <a:cubicBezTo>
                  <a:pt x="6131553" y="2573648"/>
                  <a:pt x="6116471" y="2606827"/>
                  <a:pt x="6097771" y="2638196"/>
                </a:cubicBezTo>
                <a:cubicBezTo>
                  <a:pt x="6079071" y="2669566"/>
                  <a:pt x="6057052" y="2697616"/>
                  <a:pt x="6031716" y="2722350"/>
                </a:cubicBezTo>
                <a:cubicBezTo>
                  <a:pt x="6006379" y="2747083"/>
                  <a:pt x="5977423" y="2763673"/>
                  <a:pt x="5944848" y="2772118"/>
                </a:cubicBezTo>
                <a:cubicBezTo>
                  <a:pt x="5884523" y="2789009"/>
                  <a:pt x="5834453" y="2784183"/>
                  <a:pt x="5794639" y="2757640"/>
                </a:cubicBezTo>
                <a:cubicBezTo>
                  <a:pt x="5754824" y="2731097"/>
                  <a:pt x="5725868" y="2693997"/>
                  <a:pt x="5707770" y="2646341"/>
                </a:cubicBezTo>
                <a:cubicBezTo>
                  <a:pt x="5689673" y="2598684"/>
                  <a:pt x="5682434" y="2544693"/>
                  <a:pt x="5686053" y="2484368"/>
                </a:cubicBezTo>
                <a:cubicBezTo>
                  <a:pt x="5689673" y="2424043"/>
                  <a:pt x="5703849" y="2368544"/>
                  <a:pt x="5728583" y="2317871"/>
                </a:cubicBezTo>
                <a:cubicBezTo>
                  <a:pt x="5753315" y="2267198"/>
                  <a:pt x="5788907" y="2225875"/>
                  <a:pt x="5835358" y="2193903"/>
                </a:cubicBezTo>
                <a:cubicBezTo>
                  <a:pt x="5870195" y="2169924"/>
                  <a:pt x="5910972" y="2157312"/>
                  <a:pt x="5957686" y="2156068"/>
                </a:cubicBezTo>
                <a:cubicBezTo>
                  <a:pt x="5973256" y="2155653"/>
                  <a:pt x="5989487" y="2156502"/>
                  <a:pt x="6006378" y="2158613"/>
                </a:cubicBezTo>
                <a:close/>
                <a:moveTo>
                  <a:pt x="3839882" y="1936466"/>
                </a:moveTo>
                <a:cubicBezTo>
                  <a:pt x="3843954" y="1936164"/>
                  <a:pt x="3847951" y="1936617"/>
                  <a:pt x="3851872" y="1937823"/>
                </a:cubicBezTo>
                <a:cubicBezTo>
                  <a:pt x="3859713" y="1940236"/>
                  <a:pt x="3866350" y="1945665"/>
                  <a:pt x="3871780" y="1954111"/>
                </a:cubicBezTo>
                <a:cubicBezTo>
                  <a:pt x="3877208" y="1962557"/>
                  <a:pt x="3878113" y="1972209"/>
                  <a:pt x="3874494" y="1983067"/>
                </a:cubicBezTo>
                <a:cubicBezTo>
                  <a:pt x="3872080" y="1993925"/>
                  <a:pt x="3867254" y="2004784"/>
                  <a:pt x="3860015" y="2015642"/>
                </a:cubicBezTo>
                <a:cubicBezTo>
                  <a:pt x="3852776" y="2026501"/>
                  <a:pt x="3844632" y="2037058"/>
                  <a:pt x="3835584" y="2047313"/>
                </a:cubicBezTo>
                <a:cubicBezTo>
                  <a:pt x="3826535" y="2057568"/>
                  <a:pt x="3817487" y="2066617"/>
                  <a:pt x="3808437" y="2074459"/>
                </a:cubicBezTo>
                <a:cubicBezTo>
                  <a:pt x="3799389" y="2082301"/>
                  <a:pt x="3792452" y="2088033"/>
                  <a:pt x="3787625" y="2091652"/>
                </a:cubicBezTo>
                <a:cubicBezTo>
                  <a:pt x="3785212" y="2092859"/>
                  <a:pt x="3782498" y="2092859"/>
                  <a:pt x="3779482" y="2091652"/>
                </a:cubicBezTo>
                <a:cubicBezTo>
                  <a:pt x="3776466" y="2090446"/>
                  <a:pt x="3776164" y="2088032"/>
                  <a:pt x="3778576" y="2084413"/>
                </a:cubicBezTo>
                <a:cubicBezTo>
                  <a:pt x="3795468" y="2066316"/>
                  <a:pt x="3804517" y="2045805"/>
                  <a:pt x="3805723" y="2022882"/>
                </a:cubicBezTo>
                <a:cubicBezTo>
                  <a:pt x="3806930" y="1999958"/>
                  <a:pt x="3808740" y="1980051"/>
                  <a:pt x="3811152" y="1963159"/>
                </a:cubicBezTo>
                <a:cubicBezTo>
                  <a:pt x="3813566" y="1951095"/>
                  <a:pt x="3818995" y="1943253"/>
                  <a:pt x="3827440" y="1939633"/>
                </a:cubicBezTo>
                <a:cubicBezTo>
                  <a:pt x="3831663" y="1937823"/>
                  <a:pt x="3835810" y="1936768"/>
                  <a:pt x="3839882" y="1936466"/>
                </a:cubicBezTo>
                <a:close/>
                <a:moveTo>
                  <a:pt x="6393379" y="2156803"/>
                </a:moveTo>
                <a:cubicBezTo>
                  <a:pt x="6412684" y="2156803"/>
                  <a:pt x="6430178" y="2161327"/>
                  <a:pt x="6445862" y="2170376"/>
                </a:cubicBezTo>
                <a:cubicBezTo>
                  <a:pt x="6461547" y="2179425"/>
                  <a:pt x="6469389" y="2192998"/>
                  <a:pt x="6469389" y="2211096"/>
                </a:cubicBezTo>
                <a:cubicBezTo>
                  <a:pt x="6469389" y="2237638"/>
                  <a:pt x="6467580" y="2273532"/>
                  <a:pt x="6463960" y="2318775"/>
                </a:cubicBezTo>
                <a:cubicBezTo>
                  <a:pt x="6460340" y="2364019"/>
                  <a:pt x="6457324" y="2410168"/>
                  <a:pt x="6454911" y="2457221"/>
                </a:cubicBezTo>
                <a:cubicBezTo>
                  <a:pt x="6452499" y="2504275"/>
                  <a:pt x="6451592" y="2548614"/>
                  <a:pt x="6452197" y="2590239"/>
                </a:cubicBezTo>
                <a:cubicBezTo>
                  <a:pt x="6452800" y="2631863"/>
                  <a:pt x="6457324" y="2662025"/>
                  <a:pt x="6465769" y="2680726"/>
                </a:cubicBezTo>
                <a:cubicBezTo>
                  <a:pt x="6474215" y="2699427"/>
                  <a:pt x="6487487" y="2702744"/>
                  <a:pt x="6505585" y="2690679"/>
                </a:cubicBezTo>
                <a:cubicBezTo>
                  <a:pt x="6523683" y="2678615"/>
                  <a:pt x="6549017" y="2643023"/>
                  <a:pt x="6581593" y="2583904"/>
                </a:cubicBezTo>
                <a:lnTo>
                  <a:pt x="6606930" y="2602001"/>
                </a:lnTo>
                <a:cubicBezTo>
                  <a:pt x="6577975" y="2656294"/>
                  <a:pt x="6548113" y="2698521"/>
                  <a:pt x="6517347" y="2728684"/>
                </a:cubicBezTo>
                <a:cubicBezTo>
                  <a:pt x="6486582" y="2758847"/>
                  <a:pt x="6453102" y="2774531"/>
                  <a:pt x="6416907" y="2775738"/>
                </a:cubicBezTo>
                <a:cubicBezTo>
                  <a:pt x="6387950" y="2776944"/>
                  <a:pt x="6365027" y="2766991"/>
                  <a:pt x="6348136" y="2745876"/>
                </a:cubicBezTo>
                <a:cubicBezTo>
                  <a:pt x="6331245" y="2724763"/>
                  <a:pt x="6319180" y="2697315"/>
                  <a:pt x="6311941" y="2663533"/>
                </a:cubicBezTo>
                <a:cubicBezTo>
                  <a:pt x="6304702" y="2629751"/>
                  <a:pt x="6300781" y="2591445"/>
                  <a:pt x="6300178" y="2548614"/>
                </a:cubicBezTo>
                <a:cubicBezTo>
                  <a:pt x="6299575" y="2505783"/>
                  <a:pt x="6300178" y="2463254"/>
                  <a:pt x="6301987" y="2421026"/>
                </a:cubicBezTo>
                <a:cubicBezTo>
                  <a:pt x="6303796" y="2378799"/>
                  <a:pt x="6306512" y="2338683"/>
                  <a:pt x="6310131" y="2300678"/>
                </a:cubicBezTo>
                <a:cubicBezTo>
                  <a:pt x="6313751" y="2262674"/>
                  <a:pt x="6315560" y="2231606"/>
                  <a:pt x="6315560" y="2207476"/>
                </a:cubicBezTo>
                <a:cubicBezTo>
                  <a:pt x="6315560" y="2190585"/>
                  <a:pt x="6323704" y="2177917"/>
                  <a:pt x="6339992" y="2169471"/>
                </a:cubicBezTo>
                <a:cubicBezTo>
                  <a:pt x="6356281" y="2161026"/>
                  <a:pt x="6374076" y="2156803"/>
                  <a:pt x="6393379" y="2156803"/>
                </a:cubicBezTo>
                <a:close/>
                <a:moveTo>
                  <a:pt x="6402429" y="1974019"/>
                </a:moveTo>
                <a:cubicBezTo>
                  <a:pt x="6422939" y="1974018"/>
                  <a:pt x="6440132" y="1981559"/>
                  <a:pt x="6454006" y="1996640"/>
                </a:cubicBezTo>
                <a:cubicBezTo>
                  <a:pt x="6467881" y="2011721"/>
                  <a:pt x="6474819" y="2030120"/>
                  <a:pt x="6474818" y="2051837"/>
                </a:cubicBezTo>
                <a:cubicBezTo>
                  <a:pt x="6474818" y="2073555"/>
                  <a:pt x="6467882" y="2091953"/>
                  <a:pt x="6454006" y="2107035"/>
                </a:cubicBezTo>
                <a:cubicBezTo>
                  <a:pt x="6440131" y="2122116"/>
                  <a:pt x="6422939" y="2129657"/>
                  <a:pt x="6402428" y="2129657"/>
                </a:cubicBezTo>
                <a:cubicBezTo>
                  <a:pt x="6381918" y="2129657"/>
                  <a:pt x="6364424" y="2122116"/>
                  <a:pt x="6349946" y="2107035"/>
                </a:cubicBezTo>
                <a:cubicBezTo>
                  <a:pt x="6335468" y="2091954"/>
                  <a:pt x="6328229" y="2073554"/>
                  <a:pt x="6328229" y="2051837"/>
                </a:cubicBezTo>
                <a:cubicBezTo>
                  <a:pt x="6328228" y="2030121"/>
                  <a:pt x="6335467" y="2011721"/>
                  <a:pt x="6349946" y="1996640"/>
                </a:cubicBezTo>
                <a:cubicBezTo>
                  <a:pt x="6364424" y="1981559"/>
                  <a:pt x="6381918" y="1974018"/>
                  <a:pt x="6402429" y="1974019"/>
                </a:cubicBezTo>
                <a:close/>
                <a:moveTo>
                  <a:pt x="5954802" y="1875387"/>
                </a:moveTo>
                <a:cubicBezTo>
                  <a:pt x="5965057" y="1875990"/>
                  <a:pt x="5973200" y="1881118"/>
                  <a:pt x="5979233" y="1890770"/>
                </a:cubicBezTo>
                <a:cubicBezTo>
                  <a:pt x="5998537" y="1919726"/>
                  <a:pt x="6019651" y="1948682"/>
                  <a:pt x="6042574" y="1977638"/>
                </a:cubicBezTo>
                <a:cubicBezTo>
                  <a:pt x="6065497" y="2006594"/>
                  <a:pt x="6088420" y="2033137"/>
                  <a:pt x="6111344" y="2057267"/>
                </a:cubicBezTo>
                <a:cubicBezTo>
                  <a:pt x="6114963" y="2062092"/>
                  <a:pt x="6115567" y="2068125"/>
                  <a:pt x="6113154" y="2075364"/>
                </a:cubicBezTo>
                <a:cubicBezTo>
                  <a:pt x="6110742" y="2082603"/>
                  <a:pt x="6103502" y="2088032"/>
                  <a:pt x="6091437" y="2091652"/>
                </a:cubicBezTo>
                <a:cubicBezTo>
                  <a:pt x="6081785" y="2094065"/>
                  <a:pt x="6073641" y="2093763"/>
                  <a:pt x="6067005" y="2090747"/>
                </a:cubicBezTo>
                <a:cubicBezTo>
                  <a:pt x="6060370" y="2087731"/>
                  <a:pt x="6055845" y="2083810"/>
                  <a:pt x="6053432" y="2078984"/>
                </a:cubicBezTo>
                <a:lnTo>
                  <a:pt x="5952086" y="1925155"/>
                </a:lnTo>
                <a:lnTo>
                  <a:pt x="5870648" y="2075364"/>
                </a:lnTo>
                <a:cubicBezTo>
                  <a:pt x="5868234" y="2081396"/>
                  <a:pt x="5863107" y="2086826"/>
                  <a:pt x="5855265" y="2091652"/>
                </a:cubicBezTo>
                <a:cubicBezTo>
                  <a:pt x="5847422" y="2096478"/>
                  <a:pt x="5837469" y="2094668"/>
                  <a:pt x="5825404" y="2086223"/>
                </a:cubicBezTo>
                <a:cubicBezTo>
                  <a:pt x="5820578" y="2081397"/>
                  <a:pt x="5815753" y="2075364"/>
                  <a:pt x="5810926" y="2068125"/>
                </a:cubicBezTo>
                <a:cubicBezTo>
                  <a:pt x="5806099" y="2060887"/>
                  <a:pt x="5805496" y="2053044"/>
                  <a:pt x="5809116" y="2044598"/>
                </a:cubicBezTo>
                <a:cubicBezTo>
                  <a:pt x="5867028" y="1990306"/>
                  <a:pt x="5906843" y="1939030"/>
                  <a:pt x="5928561" y="1890770"/>
                </a:cubicBezTo>
                <a:cubicBezTo>
                  <a:pt x="5935799" y="1879911"/>
                  <a:pt x="5944546" y="1874784"/>
                  <a:pt x="5954802" y="1875387"/>
                </a:cubicBezTo>
                <a:close/>
                <a:moveTo>
                  <a:pt x="6084199" y="1671790"/>
                </a:moveTo>
                <a:cubicBezTo>
                  <a:pt x="6114360" y="1671790"/>
                  <a:pt x="6139698" y="1680537"/>
                  <a:pt x="6160207" y="1698031"/>
                </a:cubicBezTo>
                <a:cubicBezTo>
                  <a:pt x="6180719" y="1715526"/>
                  <a:pt x="6188560" y="1742370"/>
                  <a:pt x="6183734" y="1778565"/>
                </a:cubicBezTo>
                <a:cubicBezTo>
                  <a:pt x="6182527" y="1793043"/>
                  <a:pt x="6176496" y="1805108"/>
                  <a:pt x="6165637" y="1814760"/>
                </a:cubicBezTo>
                <a:cubicBezTo>
                  <a:pt x="6154779" y="1824412"/>
                  <a:pt x="6143016" y="1833762"/>
                  <a:pt x="6130348" y="1842811"/>
                </a:cubicBezTo>
                <a:cubicBezTo>
                  <a:pt x="6117679" y="1851860"/>
                  <a:pt x="6105615" y="1860909"/>
                  <a:pt x="6094152" y="1869957"/>
                </a:cubicBezTo>
                <a:cubicBezTo>
                  <a:pt x="6082691" y="1879007"/>
                  <a:pt x="6076356" y="1890166"/>
                  <a:pt x="6075150" y="1903438"/>
                </a:cubicBezTo>
                <a:cubicBezTo>
                  <a:pt x="6073943" y="1909471"/>
                  <a:pt x="6069117" y="1914296"/>
                  <a:pt x="6060672" y="1917916"/>
                </a:cubicBezTo>
                <a:cubicBezTo>
                  <a:pt x="6052226" y="1921536"/>
                  <a:pt x="6048607" y="1917313"/>
                  <a:pt x="6049813" y="1905248"/>
                </a:cubicBezTo>
                <a:cubicBezTo>
                  <a:pt x="6049814" y="1900422"/>
                  <a:pt x="6050115" y="1892881"/>
                  <a:pt x="6050717" y="1882626"/>
                </a:cubicBezTo>
                <a:cubicBezTo>
                  <a:pt x="6051321" y="1872370"/>
                  <a:pt x="6058259" y="1858194"/>
                  <a:pt x="6071530" y="1840097"/>
                </a:cubicBezTo>
                <a:cubicBezTo>
                  <a:pt x="6078769" y="1828032"/>
                  <a:pt x="6086914" y="1818681"/>
                  <a:pt x="6095962" y="1812046"/>
                </a:cubicBezTo>
                <a:cubicBezTo>
                  <a:pt x="6105010" y="1805410"/>
                  <a:pt x="6110138" y="1793646"/>
                  <a:pt x="6111344" y="1776755"/>
                </a:cubicBezTo>
                <a:cubicBezTo>
                  <a:pt x="6113758" y="1762278"/>
                  <a:pt x="6111345" y="1748704"/>
                  <a:pt x="6104106" y="1736036"/>
                </a:cubicBezTo>
                <a:cubicBezTo>
                  <a:pt x="6096867" y="1723368"/>
                  <a:pt x="6084802" y="1716431"/>
                  <a:pt x="6067910" y="1715224"/>
                </a:cubicBezTo>
                <a:cubicBezTo>
                  <a:pt x="6054639" y="1715224"/>
                  <a:pt x="6042875" y="1719748"/>
                  <a:pt x="6032620" y="1728797"/>
                </a:cubicBezTo>
                <a:cubicBezTo>
                  <a:pt x="6022365" y="1737846"/>
                  <a:pt x="6017237" y="1747799"/>
                  <a:pt x="6017237" y="1758658"/>
                </a:cubicBezTo>
                <a:cubicBezTo>
                  <a:pt x="6017238" y="1769517"/>
                  <a:pt x="6024477" y="1777359"/>
                  <a:pt x="6038955" y="1782184"/>
                </a:cubicBezTo>
                <a:cubicBezTo>
                  <a:pt x="6046194" y="1788217"/>
                  <a:pt x="6047400" y="1793345"/>
                  <a:pt x="6042574" y="1797568"/>
                </a:cubicBezTo>
                <a:cubicBezTo>
                  <a:pt x="6037748" y="1801790"/>
                  <a:pt x="6032319" y="1803298"/>
                  <a:pt x="6026286" y="1802092"/>
                </a:cubicBezTo>
                <a:cubicBezTo>
                  <a:pt x="6000950" y="1794853"/>
                  <a:pt x="5988282" y="1780375"/>
                  <a:pt x="5988281" y="1758658"/>
                </a:cubicBezTo>
                <a:cubicBezTo>
                  <a:pt x="5985868" y="1730908"/>
                  <a:pt x="5994917" y="1709493"/>
                  <a:pt x="6015427" y="1694412"/>
                </a:cubicBezTo>
                <a:cubicBezTo>
                  <a:pt x="6035938" y="1679330"/>
                  <a:pt x="6058862" y="1671790"/>
                  <a:pt x="6084199" y="1671790"/>
                </a:cubicBezTo>
                <a:close/>
                <a:moveTo>
                  <a:pt x="4261780" y="1327747"/>
                </a:moveTo>
                <a:cubicBezTo>
                  <a:pt x="4177325" y="1389279"/>
                  <a:pt x="4113080" y="1447492"/>
                  <a:pt x="4069042" y="1502388"/>
                </a:cubicBezTo>
                <a:cubicBezTo>
                  <a:pt x="4025005" y="1557284"/>
                  <a:pt x="3996049" y="1606750"/>
                  <a:pt x="3982174" y="1650787"/>
                </a:cubicBezTo>
                <a:cubicBezTo>
                  <a:pt x="3968299" y="1694825"/>
                  <a:pt x="3966187" y="1731925"/>
                  <a:pt x="3975839" y="1762087"/>
                </a:cubicBezTo>
                <a:cubicBezTo>
                  <a:pt x="3985492" y="1792250"/>
                  <a:pt x="4002081" y="1813062"/>
                  <a:pt x="4025608" y="1824523"/>
                </a:cubicBezTo>
                <a:cubicBezTo>
                  <a:pt x="4049134" y="1835985"/>
                  <a:pt x="4076280" y="1836890"/>
                  <a:pt x="4107047" y="1827238"/>
                </a:cubicBezTo>
                <a:cubicBezTo>
                  <a:pt x="4137813" y="1817586"/>
                  <a:pt x="4167070" y="1795266"/>
                  <a:pt x="4194819" y="1760277"/>
                </a:cubicBezTo>
                <a:cubicBezTo>
                  <a:pt x="4208092" y="1744593"/>
                  <a:pt x="4218950" y="1721368"/>
                  <a:pt x="4227395" y="1690602"/>
                </a:cubicBezTo>
                <a:cubicBezTo>
                  <a:pt x="4235840" y="1659836"/>
                  <a:pt x="4242476" y="1625149"/>
                  <a:pt x="4247302" y="1586541"/>
                </a:cubicBezTo>
                <a:cubicBezTo>
                  <a:pt x="4252128" y="1547933"/>
                  <a:pt x="4255445" y="1506309"/>
                  <a:pt x="4257255" y="1461669"/>
                </a:cubicBezTo>
                <a:cubicBezTo>
                  <a:pt x="4259065" y="1417028"/>
                  <a:pt x="4260573" y="1372388"/>
                  <a:pt x="4261780" y="1327747"/>
                </a:cubicBezTo>
                <a:close/>
                <a:moveTo>
                  <a:pt x="1914930" y="719218"/>
                </a:moveTo>
                <a:cubicBezTo>
                  <a:pt x="1911348" y="718917"/>
                  <a:pt x="1907597" y="719068"/>
                  <a:pt x="1903675" y="719671"/>
                </a:cubicBezTo>
                <a:cubicBezTo>
                  <a:pt x="1881959" y="723290"/>
                  <a:pt x="1865369" y="733546"/>
                  <a:pt x="1853908" y="750437"/>
                </a:cubicBezTo>
                <a:cubicBezTo>
                  <a:pt x="1842446" y="767328"/>
                  <a:pt x="1838525" y="785124"/>
                  <a:pt x="1842144" y="803824"/>
                </a:cubicBezTo>
                <a:cubicBezTo>
                  <a:pt x="1845764" y="822525"/>
                  <a:pt x="1858131" y="840019"/>
                  <a:pt x="1879245" y="856307"/>
                </a:cubicBezTo>
                <a:cubicBezTo>
                  <a:pt x="1900358" y="872595"/>
                  <a:pt x="1933838" y="881342"/>
                  <a:pt x="1979685" y="882548"/>
                </a:cubicBezTo>
                <a:cubicBezTo>
                  <a:pt x="1980892" y="871690"/>
                  <a:pt x="1980590" y="856307"/>
                  <a:pt x="1978780" y="836400"/>
                </a:cubicBezTo>
                <a:cubicBezTo>
                  <a:pt x="1976971" y="816493"/>
                  <a:pt x="1973049" y="797490"/>
                  <a:pt x="1967017" y="779393"/>
                </a:cubicBezTo>
                <a:cubicBezTo>
                  <a:pt x="1960985" y="761295"/>
                  <a:pt x="1952841" y="746214"/>
                  <a:pt x="1942585" y="734149"/>
                </a:cubicBezTo>
                <a:cubicBezTo>
                  <a:pt x="1934894" y="725100"/>
                  <a:pt x="1925676" y="720123"/>
                  <a:pt x="1914930" y="719218"/>
                </a:cubicBezTo>
                <a:close/>
                <a:moveTo>
                  <a:pt x="1873023" y="674668"/>
                </a:moveTo>
                <a:cubicBezTo>
                  <a:pt x="1863748" y="672264"/>
                  <a:pt x="1854812" y="671600"/>
                  <a:pt x="1846217" y="672674"/>
                </a:cubicBezTo>
                <a:cubicBezTo>
                  <a:pt x="1840485" y="673390"/>
                  <a:pt x="1834905" y="674880"/>
                  <a:pt x="1829476" y="677142"/>
                </a:cubicBezTo>
                <a:cubicBezTo>
                  <a:pt x="1807760" y="686191"/>
                  <a:pt x="1789058" y="703082"/>
                  <a:pt x="1773374" y="727815"/>
                </a:cubicBezTo>
                <a:cubicBezTo>
                  <a:pt x="1757689" y="752548"/>
                  <a:pt x="1745021" y="783314"/>
                  <a:pt x="1735369" y="820112"/>
                </a:cubicBezTo>
                <a:cubicBezTo>
                  <a:pt x="1725717" y="856910"/>
                  <a:pt x="1718780" y="894915"/>
                  <a:pt x="1714557" y="934127"/>
                </a:cubicBezTo>
                <a:cubicBezTo>
                  <a:pt x="1710334" y="973338"/>
                  <a:pt x="1709430" y="1011644"/>
                  <a:pt x="1711843" y="1049045"/>
                </a:cubicBezTo>
                <a:cubicBezTo>
                  <a:pt x="1714256" y="1086447"/>
                  <a:pt x="1719383" y="1118419"/>
                  <a:pt x="1727225" y="1144962"/>
                </a:cubicBezTo>
                <a:cubicBezTo>
                  <a:pt x="1735068" y="1171505"/>
                  <a:pt x="1746228" y="1190508"/>
                  <a:pt x="1760706" y="1201969"/>
                </a:cubicBezTo>
                <a:cubicBezTo>
                  <a:pt x="1775184" y="1213431"/>
                  <a:pt x="1792678" y="1212526"/>
                  <a:pt x="1813189" y="1199255"/>
                </a:cubicBezTo>
                <a:cubicBezTo>
                  <a:pt x="1834905" y="1185983"/>
                  <a:pt x="1854813" y="1168187"/>
                  <a:pt x="1872910" y="1145867"/>
                </a:cubicBezTo>
                <a:cubicBezTo>
                  <a:pt x="1891007" y="1123547"/>
                  <a:pt x="1906692" y="1099417"/>
                  <a:pt x="1919963" y="1073477"/>
                </a:cubicBezTo>
                <a:cubicBezTo>
                  <a:pt x="1933235" y="1047537"/>
                  <a:pt x="1944395" y="1020994"/>
                  <a:pt x="1953444" y="993848"/>
                </a:cubicBezTo>
                <a:cubicBezTo>
                  <a:pt x="1962493" y="966702"/>
                  <a:pt x="1969430" y="940460"/>
                  <a:pt x="1974256" y="915124"/>
                </a:cubicBezTo>
                <a:cubicBezTo>
                  <a:pt x="1919964" y="912711"/>
                  <a:pt x="1879848" y="900345"/>
                  <a:pt x="1853908" y="878024"/>
                </a:cubicBezTo>
                <a:cubicBezTo>
                  <a:pt x="1827969" y="855704"/>
                  <a:pt x="1813189" y="831272"/>
                  <a:pt x="1809569" y="804729"/>
                </a:cubicBezTo>
                <a:cubicBezTo>
                  <a:pt x="1805950" y="778186"/>
                  <a:pt x="1812586" y="753151"/>
                  <a:pt x="1829476" y="729625"/>
                </a:cubicBezTo>
                <a:cubicBezTo>
                  <a:pt x="1846367" y="706098"/>
                  <a:pt x="1870497" y="691921"/>
                  <a:pt x="1901866" y="687096"/>
                </a:cubicBezTo>
                <a:cubicBezTo>
                  <a:pt x="1891913" y="681214"/>
                  <a:pt x="1882299" y="677071"/>
                  <a:pt x="1873023" y="674668"/>
                </a:cubicBezTo>
                <a:close/>
                <a:moveTo>
                  <a:pt x="1845764" y="634613"/>
                </a:moveTo>
                <a:cubicBezTo>
                  <a:pt x="1912593" y="643058"/>
                  <a:pt x="1959160" y="670808"/>
                  <a:pt x="1985468" y="717861"/>
                </a:cubicBezTo>
                <a:cubicBezTo>
                  <a:pt x="2011776" y="764915"/>
                  <a:pt x="2020707" y="820414"/>
                  <a:pt x="2012261" y="884358"/>
                </a:cubicBezTo>
                <a:cubicBezTo>
                  <a:pt x="2025533" y="883152"/>
                  <a:pt x="2039407" y="880437"/>
                  <a:pt x="2053885" y="876214"/>
                </a:cubicBezTo>
                <a:cubicBezTo>
                  <a:pt x="2068363" y="871992"/>
                  <a:pt x="2082238" y="866261"/>
                  <a:pt x="2095509" y="859022"/>
                </a:cubicBezTo>
                <a:lnTo>
                  <a:pt x="2097319" y="891597"/>
                </a:lnTo>
                <a:cubicBezTo>
                  <a:pt x="2082841" y="897630"/>
                  <a:pt x="2068062" y="903059"/>
                  <a:pt x="2052980" y="907885"/>
                </a:cubicBezTo>
                <a:cubicBezTo>
                  <a:pt x="2037899" y="912711"/>
                  <a:pt x="2022516" y="915727"/>
                  <a:pt x="2006831" y="916934"/>
                </a:cubicBezTo>
                <a:cubicBezTo>
                  <a:pt x="2000875" y="947096"/>
                  <a:pt x="1992226" y="979672"/>
                  <a:pt x="1980887" y="1014660"/>
                </a:cubicBezTo>
                <a:cubicBezTo>
                  <a:pt x="1969548" y="1049649"/>
                  <a:pt x="1954632" y="1083129"/>
                  <a:pt x="1936138" y="1115101"/>
                </a:cubicBezTo>
                <a:cubicBezTo>
                  <a:pt x="1917645" y="1147074"/>
                  <a:pt x="1895848" y="1175427"/>
                  <a:pt x="1870747" y="1200160"/>
                </a:cubicBezTo>
                <a:cubicBezTo>
                  <a:pt x="1845646" y="1224893"/>
                  <a:pt x="1816808" y="1240879"/>
                  <a:pt x="1784232" y="1248118"/>
                </a:cubicBezTo>
                <a:cubicBezTo>
                  <a:pt x="1725114" y="1262596"/>
                  <a:pt x="1676250" y="1256262"/>
                  <a:pt x="1637643" y="1229116"/>
                </a:cubicBezTo>
                <a:cubicBezTo>
                  <a:pt x="1599035" y="1201969"/>
                  <a:pt x="1570682" y="1164266"/>
                  <a:pt x="1552584" y="1116006"/>
                </a:cubicBezTo>
                <a:cubicBezTo>
                  <a:pt x="1534487" y="1067746"/>
                  <a:pt x="1526946" y="1014057"/>
                  <a:pt x="1529962" y="954938"/>
                </a:cubicBezTo>
                <a:cubicBezTo>
                  <a:pt x="1532980" y="895820"/>
                  <a:pt x="1546552" y="841226"/>
                  <a:pt x="1570682" y="791156"/>
                </a:cubicBezTo>
                <a:cubicBezTo>
                  <a:pt x="1594812" y="741086"/>
                  <a:pt x="1629800" y="700367"/>
                  <a:pt x="1675648" y="668998"/>
                </a:cubicBezTo>
                <a:cubicBezTo>
                  <a:pt x="1710033" y="645471"/>
                  <a:pt x="1750526" y="633142"/>
                  <a:pt x="1797127" y="632011"/>
                </a:cubicBezTo>
                <a:cubicBezTo>
                  <a:pt x="1812660" y="631634"/>
                  <a:pt x="1828873" y="632501"/>
                  <a:pt x="1845764" y="634613"/>
                </a:cubicBezTo>
                <a:close/>
                <a:moveTo>
                  <a:pt x="2534088" y="658592"/>
                </a:moveTo>
                <a:cubicBezTo>
                  <a:pt x="2547360" y="661307"/>
                  <a:pt x="2560933" y="666585"/>
                  <a:pt x="2574808" y="674427"/>
                </a:cubicBezTo>
                <a:cubicBezTo>
                  <a:pt x="2590492" y="684079"/>
                  <a:pt x="2602256" y="697049"/>
                  <a:pt x="2610097" y="713337"/>
                </a:cubicBezTo>
                <a:cubicBezTo>
                  <a:pt x="2617940" y="729625"/>
                  <a:pt x="2623369" y="748024"/>
                  <a:pt x="2626385" y="768534"/>
                </a:cubicBezTo>
                <a:cubicBezTo>
                  <a:pt x="2629401" y="789045"/>
                  <a:pt x="2630609" y="810460"/>
                  <a:pt x="2630005" y="832780"/>
                </a:cubicBezTo>
                <a:cubicBezTo>
                  <a:pt x="2629401" y="855101"/>
                  <a:pt x="2628496" y="876516"/>
                  <a:pt x="2627290" y="897027"/>
                </a:cubicBezTo>
                <a:cubicBezTo>
                  <a:pt x="2624877" y="921156"/>
                  <a:pt x="2622163" y="949208"/>
                  <a:pt x="2619146" y="981180"/>
                </a:cubicBezTo>
                <a:cubicBezTo>
                  <a:pt x="2616130" y="1013152"/>
                  <a:pt x="2614018" y="1043918"/>
                  <a:pt x="2612812" y="1073477"/>
                </a:cubicBezTo>
                <a:cubicBezTo>
                  <a:pt x="2611606" y="1103036"/>
                  <a:pt x="2611907" y="1128976"/>
                  <a:pt x="2613717" y="1151296"/>
                </a:cubicBezTo>
                <a:cubicBezTo>
                  <a:pt x="2615527" y="1173616"/>
                  <a:pt x="2620956" y="1186586"/>
                  <a:pt x="2630005" y="1190206"/>
                </a:cubicBezTo>
                <a:cubicBezTo>
                  <a:pt x="2639053" y="1193825"/>
                  <a:pt x="2652023" y="1186285"/>
                  <a:pt x="2668914" y="1167584"/>
                </a:cubicBezTo>
                <a:cubicBezTo>
                  <a:pt x="2685805" y="1148883"/>
                  <a:pt x="2708729" y="1112990"/>
                  <a:pt x="2737685" y="1059904"/>
                </a:cubicBezTo>
                <a:lnTo>
                  <a:pt x="2763022" y="1078002"/>
                </a:lnTo>
                <a:cubicBezTo>
                  <a:pt x="2728033" y="1145566"/>
                  <a:pt x="2691536" y="1193826"/>
                  <a:pt x="2653531" y="1222782"/>
                </a:cubicBezTo>
                <a:cubicBezTo>
                  <a:pt x="2615527" y="1251737"/>
                  <a:pt x="2571188" y="1260786"/>
                  <a:pt x="2520515" y="1249928"/>
                </a:cubicBezTo>
                <a:cubicBezTo>
                  <a:pt x="2506037" y="1247515"/>
                  <a:pt x="2493972" y="1240578"/>
                  <a:pt x="2484320" y="1229115"/>
                </a:cubicBezTo>
                <a:cubicBezTo>
                  <a:pt x="2474668" y="1217654"/>
                  <a:pt x="2469842" y="1201668"/>
                  <a:pt x="2469842" y="1181157"/>
                </a:cubicBezTo>
                <a:cubicBezTo>
                  <a:pt x="2469842" y="1109974"/>
                  <a:pt x="2471048" y="1044219"/>
                  <a:pt x="2473461" y="983894"/>
                </a:cubicBezTo>
                <a:cubicBezTo>
                  <a:pt x="2475875" y="923569"/>
                  <a:pt x="2476478" y="859022"/>
                  <a:pt x="2475271" y="790251"/>
                </a:cubicBezTo>
                <a:cubicBezTo>
                  <a:pt x="2475271" y="755263"/>
                  <a:pt x="2469239" y="734752"/>
                  <a:pt x="2457173" y="728720"/>
                </a:cubicBezTo>
                <a:cubicBezTo>
                  <a:pt x="2448728" y="723894"/>
                  <a:pt x="2438473" y="725704"/>
                  <a:pt x="2426408" y="734149"/>
                </a:cubicBezTo>
                <a:cubicBezTo>
                  <a:pt x="2414343" y="742594"/>
                  <a:pt x="2401071" y="754358"/>
                  <a:pt x="2386593" y="769439"/>
                </a:cubicBezTo>
                <a:cubicBezTo>
                  <a:pt x="2372115" y="784520"/>
                  <a:pt x="2357336" y="801713"/>
                  <a:pt x="2342255" y="821017"/>
                </a:cubicBezTo>
                <a:cubicBezTo>
                  <a:pt x="2327174" y="840321"/>
                  <a:pt x="2312997" y="857815"/>
                  <a:pt x="2299725" y="873500"/>
                </a:cubicBezTo>
                <a:cubicBezTo>
                  <a:pt x="2299725" y="927792"/>
                  <a:pt x="2299726" y="982688"/>
                  <a:pt x="2299725" y="1038187"/>
                </a:cubicBezTo>
                <a:cubicBezTo>
                  <a:pt x="2299725" y="1093686"/>
                  <a:pt x="2299122" y="1138327"/>
                  <a:pt x="2297915" y="1172109"/>
                </a:cubicBezTo>
                <a:cubicBezTo>
                  <a:pt x="2297916" y="1196239"/>
                  <a:pt x="2291280" y="1215542"/>
                  <a:pt x="2278008" y="1230021"/>
                </a:cubicBezTo>
                <a:cubicBezTo>
                  <a:pt x="2264737" y="1244498"/>
                  <a:pt x="2246036" y="1252341"/>
                  <a:pt x="2221906" y="1253547"/>
                </a:cubicBezTo>
                <a:cubicBezTo>
                  <a:pt x="2201396" y="1254754"/>
                  <a:pt x="2183298" y="1249023"/>
                  <a:pt x="2167614" y="1236355"/>
                </a:cubicBezTo>
                <a:cubicBezTo>
                  <a:pt x="2151929" y="1223686"/>
                  <a:pt x="2144087" y="1205287"/>
                  <a:pt x="2144087" y="1181157"/>
                </a:cubicBezTo>
                <a:cubicBezTo>
                  <a:pt x="2144087" y="1157027"/>
                  <a:pt x="2144087" y="1121737"/>
                  <a:pt x="2144087" y="1075287"/>
                </a:cubicBezTo>
                <a:cubicBezTo>
                  <a:pt x="2144086" y="1028837"/>
                  <a:pt x="2144388" y="980577"/>
                  <a:pt x="2144992" y="930507"/>
                </a:cubicBezTo>
                <a:cubicBezTo>
                  <a:pt x="2145595" y="880437"/>
                  <a:pt x="2146198" y="832780"/>
                  <a:pt x="2146802" y="787537"/>
                </a:cubicBezTo>
                <a:cubicBezTo>
                  <a:pt x="2147405" y="742293"/>
                  <a:pt x="2147706" y="707606"/>
                  <a:pt x="2147706" y="683476"/>
                </a:cubicBezTo>
                <a:cubicBezTo>
                  <a:pt x="2147706" y="666585"/>
                  <a:pt x="2155850" y="653917"/>
                  <a:pt x="2172138" y="645471"/>
                </a:cubicBezTo>
                <a:cubicBezTo>
                  <a:pt x="2188425" y="637026"/>
                  <a:pt x="2206222" y="632803"/>
                  <a:pt x="2225526" y="632803"/>
                </a:cubicBezTo>
                <a:cubicBezTo>
                  <a:pt x="2244830" y="632803"/>
                  <a:pt x="2262324" y="637629"/>
                  <a:pt x="2278008" y="647281"/>
                </a:cubicBezTo>
                <a:cubicBezTo>
                  <a:pt x="2293693" y="656933"/>
                  <a:pt x="2301535" y="670808"/>
                  <a:pt x="2301535" y="688905"/>
                </a:cubicBezTo>
                <a:lnTo>
                  <a:pt x="2301535" y="822827"/>
                </a:lnTo>
                <a:cubicBezTo>
                  <a:pt x="2318426" y="799903"/>
                  <a:pt x="2336825" y="776376"/>
                  <a:pt x="2356733" y="752247"/>
                </a:cubicBezTo>
                <a:cubicBezTo>
                  <a:pt x="2376639" y="728116"/>
                  <a:pt x="2398357" y="707606"/>
                  <a:pt x="2421883" y="690715"/>
                </a:cubicBezTo>
                <a:cubicBezTo>
                  <a:pt x="2445410" y="673824"/>
                  <a:pt x="2469841" y="662966"/>
                  <a:pt x="2495178" y="658139"/>
                </a:cubicBezTo>
                <a:cubicBezTo>
                  <a:pt x="2507847" y="655727"/>
                  <a:pt x="2520817" y="655877"/>
                  <a:pt x="2534088" y="658592"/>
                </a:cubicBezTo>
                <a:close/>
                <a:moveTo>
                  <a:pt x="3619938" y="658592"/>
                </a:moveTo>
                <a:cubicBezTo>
                  <a:pt x="3633210" y="661307"/>
                  <a:pt x="3646783" y="666585"/>
                  <a:pt x="3660657" y="674427"/>
                </a:cubicBezTo>
                <a:cubicBezTo>
                  <a:pt x="3676342" y="684079"/>
                  <a:pt x="3688105" y="697049"/>
                  <a:pt x="3695947" y="713337"/>
                </a:cubicBezTo>
                <a:cubicBezTo>
                  <a:pt x="3703790" y="729625"/>
                  <a:pt x="3709219" y="748024"/>
                  <a:pt x="3712236" y="768534"/>
                </a:cubicBezTo>
                <a:cubicBezTo>
                  <a:pt x="3715252" y="789045"/>
                  <a:pt x="3716458" y="810460"/>
                  <a:pt x="3715855" y="832780"/>
                </a:cubicBezTo>
                <a:cubicBezTo>
                  <a:pt x="3715252" y="855101"/>
                  <a:pt x="3714347" y="876516"/>
                  <a:pt x="3713140" y="897027"/>
                </a:cubicBezTo>
                <a:cubicBezTo>
                  <a:pt x="3710727" y="921157"/>
                  <a:pt x="3708012" y="949208"/>
                  <a:pt x="3704997" y="981180"/>
                </a:cubicBezTo>
                <a:cubicBezTo>
                  <a:pt x="3701980" y="1013152"/>
                  <a:pt x="3699869" y="1043918"/>
                  <a:pt x="3698662" y="1073477"/>
                </a:cubicBezTo>
                <a:cubicBezTo>
                  <a:pt x="3697455" y="1103036"/>
                  <a:pt x="3697757" y="1128976"/>
                  <a:pt x="3699566" y="1151296"/>
                </a:cubicBezTo>
                <a:cubicBezTo>
                  <a:pt x="3701377" y="1173616"/>
                  <a:pt x="3706806" y="1186586"/>
                  <a:pt x="3715854" y="1190206"/>
                </a:cubicBezTo>
                <a:cubicBezTo>
                  <a:pt x="3724903" y="1193825"/>
                  <a:pt x="3737873" y="1186285"/>
                  <a:pt x="3754765" y="1167584"/>
                </a:cubicBezTo>
                <a:cubicBezTo>
                  <a:pt x="3771655" y="1148884"/>
                  <a:pt x="3794579" y="1112990"/>
                  <a:pt x="3823535" y="1059904"/>
                </a:cubicBezTo>
                <a:lnTo>
                  <a:pt x="3848871" y="1078001"/>
                </a:lnTo>
                <a:cubicBezTo>
                  <a:pt x="3813883" y="1145565"/>
                  <a:pt x="3777386" y="1193825"/>
                  <a:pt x="3739381" y="1222782"/>
                </a:cubicBezTo>
                <a:cubicBezTo>
                  <a:pt x="3701376" y="1251738"/>
                  <a:pt x="3657038" y="1260786"/>
                  <a:pt x="3606365" y="1249928"/>
                </a:cubicBezTo>
                <a:cubicBezTo>
                  <a:pt x="3591887" y="1247515"/>
                  <a:pt x="3579822" y="1240578"/>
                  <a:pt x="3570170" y="1229115"/>
                </a:cubicBezTo>
                <a:cubicBezTo>
                  <a:pt x="3560518" y="1217654"/>
                  <a:pt x="3555692" y="1201668"/>
                  <a:pt x="3555692" y="1181157"/>
                </a:cubicBezTo>
                <a:cubicBezTo>
                  <a:pt x="3555692" y="1109974"/>
                  <a:pt x="3556899" y="1044220"/>
                  <a:pt x="3559311" y="983894"/>
                </a:cubicBezTo>
                <a:cubicBezTo>
                  <a:pt x="3561725" y="923570"/>
                  <a:pt x="3562328" y="859022"/>
                  <a:pt x="3561121" y="790251"/>
                </a:cubicBezTo>
                <a:cubicBezTo>
                  <a:pt x="3561121" y="755263"/>
                  <a:pt x="3555089" y="734752"/>
                  <a:pt x="3543024" y="728720"/>
                </a:cubicBezTo>
                <a:cubicBezTo>
                  <a:pt x="3534578" y="723894"/>
                  <a:pt x="3524322" y="725704"/>
                  <a:pt x="3512257" y="734149"/>
                </a:cubicBezTo>
                <a:cubicBezTo>
                  <a:pt x="3500193" y="742595"/>
                  <a:pt x="3486922" y="754358"/>
                  <a:pt x="3472443" y="769439"/>
                </a:cubicBezTo>
                <a:cubicBezTo>
                  <a:pt x="3457965" y="784520"/>
                  <a:pt x="3443186" y="801713"/>
                  <a:pt x="3428104" y="821017"/>
                </a:cubicBezTo>
                <a:cubicBezTo>
                  <a:pt x="3413023" y="840321"/>
                  <a:pt x="3398847" y="857815"/>
                  <a:pt x="3385575" y="873500"/>
                </a:cubicBezTo>
                <a:cubicBezTo>
                  <a:pt x="3385575" y="927792"/>
                  <a:pt x="3385575" y="982688"/>
                  <a:pt x="3385575" y="1038187"/>
                </a:cubicBezTo>
                <a:cubicBezTo>
                  <a:pt x="3385575" y="1093686"/>
                  <a:pt x="3384973" y="1138327"/>
                  <a:pt x="3383766" y="1172108"/>
                </a:cubicBezTo>
                <a:cubicBezTo>
                  <a:pt x="3383766" y="1196239"/>
                  <a:pt x="3377130" y="1215543"/>
                  <a:pt x="3363858" y="1230020"/>
                </a:cubicBezTo>
                <a:cubicBezTo>
                  <a:pt x="3350587" y="1244498"/>
                  <a:pt x="3331886" y="1252341"/>
                  <a:pt x="3307756" y="1253547"/>
                </a:cubicBezTo>
                <a:cubicBezTo>
                  <a:pt x="3287246" y="1254754"/>
                  <a:pt x="3269148" y="1249023"/>
                  <a:pt x="3253464" y="1236355"/>
                </a:cubicBezTo>
                <a:cubicBezTo>
                  <a:pt x="3237779" y="1223686"/>
                  <a:pt x="3229937" y="1205287"/>
                  <a:pt x="3229936" y="1181157"/>
                </a:cubicBezTo>
                <a:cubicBezTo>
                  <a:pt x="3229937" y="1157027"/>
                  <a:pt x="3229937" y="1121737"/>
                  <a:pt x="3229937" y="1075287"/>
                </a:cubicBezTo>
                <a:cubicBezTo>
                  <a:pt x="3229937" y="1028837"/>
                  <a:pt x="3230238" y="980577"/>
                  <a:pt x="3230841" y="930507"/>
                </a:cubicBezTo>
                <a:cubicBezTo>
                  <a:pt x="3231445" y="880437"/>
                  <a:pt x="3232049" y="832780"/>
                  <a:pt x="3232652" y="787536"/>
                </a:cubicBezTo>
                <a:cubicBezTo>
                  <a:pt x="3233255" y="742293"/>
                  <a:pt x="3233556" y="707606"/>
                  <a:pt x="3233557" y="683476"/>
                </a:cubicBezTo>
                <a:cubicBezTo>
                  <a:pt x="3233556" y="666585"/>
                  <a:pt x="3241700" y="653917"/>
                  <a:pt x="3257988" y="645471"/>
                </a:cubicBezTo>
                <a:cubicBezTo>
                  <a:pt x="3274276" y="637026"/>
                  <a:pt x="3292072" y="632803"/>
                  <a:pt x="3311375" y="632803"/>
                </a:cubicBezTo>
                <a:cubicBezTo>
                  <a:pt x="3330680" y="632803"/>
                  <a:pt x="3348174" y="637629"/>
                  <a:pt x="3363858" y="647281"/>
                </a:cubicBezTo>
                <a:cubicBezTo>
                  <a:pt x="3379544" y="656933"/>
                  <a:pt x="3387385" y="670808"/>
                  <a:pt x="3387385" y="688905"/>
                </a:cubicBezTo>
                <a:lnTo>
                  <a:pt x="3387385" y="822827"/>
                </a:lnTo>
                <a:cubicBezTo>
                  <a:pt x="3404276" y="799903"/>
                  <a:pt x="3422676" y="776377"/>
                  <a:pt x="3442583" y="752246"/>
                </a:cubicBezTo>
                <a:cubicBezTo>
                  <a:pt x="3462489" y="728117"/>
                  <a:pt x="3484207" y="707606"/>
                  <a:pt x="3507733" y="690715"/>
                </a:cubicBezTo>
                <a:cubicBezTo>
                  <a:pt x="3531260" y="673824"/>
                  <a:pt x="3555692" y="662965"/>
                  <a:pt x="3581028" y="658139"/>
                </a:cubicBezTo>
                <a:cubicBezTo>
                  <a:pt x="3593697" y="655727"/>
                  <a:pt x="3606667" y="655877"/>
                  <a:pt x="3619938" y="658592"/>
                </a:cubicBezTo>
                <a:close/>
                <a:moveTo>
                  <a:pt x="4205168" y="669111"/>
                </a:moveTo>
                <a:cubicBezTo>
                  <a:pt x="4188768" y="667528"/>
                  <a:pt x="4173555" y="671713"/>
                  <a:pt x="4159529" y="681666"/>
                </a:cubicBezTo>
                <a:cubicBezTo>
                  <a:pt x="4140828" y="694938"/>
                  <a:pt x="4124843" y="715448"/>
                  <a:pt x="4111571" y="743198"/>
                </a:cubicBezTo>
                <a:cubicBezTo>
                  <a:pt x="4098299" y="770947"/>
                  <a:pt x="4087441" y="802920"/>
                  <a:pt x="4078995" y="839114"/>
                </a:cubicBezTo>
                <a:cubicBezTo>
                  <a:pt x="4070550" y="875310"/>
                  <a:pt x="4064819" y="912409"/>
                  <a:pt x="4061803" y="950414"/>
                </a:cubicBezTo>
                <a:cubicBezTo>
                  <a:pt x="4058786" y="988419"/>
                  <a:pt x="4058485" y="1025217"/>
                  <a:pt x="4060898" y="1060809"/>
                </a:cubicBezTo>
                <a:cubicBezTo>
                  <a:pt x="4063311" y="1096400"/>
                  <a:pt x="4068740" y="1126261"/>
                  <a:pt x="4077185" y="1150392"/>
                </a:cubicBezTo>
                <a:cubicBezTo>
                  <a:pt x="4085632" y="1174521"/>
                  <a:pt x="4096792" y="1191714"/>
                  <a:pt x="4110666" y="1201969"/>
                </a:cubicBezTo>
                <a:cubicBezTo>
                  <a:pt x="4124540" y="1212225"/>
                  <a:pt x="4141734" y="1210716"/>
                  <a:pt x="4162243" y="1197445"/>
                </a:cubicBezTo>
                <a:cubicBezTo>
                  <a:pt x="4183961" y="1184174"/>
                  <a:pt x="4201455" y="1165171"/>
                  <a:pt x="4214726" y="1140438"/>
                </a:cubicBezTo>
                <a:cubicBezTo>
                  <a:pt x="4227998" y="1115705"/>
                  <a:pt x="4239460" y="1093083"/>
                  <a:pt x="4249112" y="1072572"/>
                </a:cubicBezTo>
                <a:lnTo>
                  <a:pt x="4263589" y="1043616"/>
                </a:lnTo>
                <a:cubicBezTo>
                  <a:pt x="4263590" y="985704"/>
                  <a:pt x="4263590" y="927792"/>
                  <a:pt x="4263590" y="869880"/>
                </a:cubicBezTo>
                <a:cubicBezTo>
                  <a:pt x="4263589" y="811968"/>
                  <a:pt x="4264193" y="754056"/>
                  <a:pt x="4265400" y="696144"/>
                </a:cubicBezTo>
                <a:cubicBezTo>
                  <a:pt x="4259367" y="691318"/>
                  <a:pt x="4252731" y="686794"/>
                  <a:pt x="4245493" y="682571"/>
                </a:cubicBezTo>
                <a:cubicBezTo>
                  <a:pt x="4238253" y="678348"/>
                  <a:pt x="4230411" y="675031"/>
                  <a:pt x="4221966" y="672618"/>
                </a:cubicBezTo>
                <a:cubicBezTo>
                  <a:pt x="4216235" y="670808"/>
                  <a:pt x="4210636" y="669639"/>
                  <a:pt x="4205168" y="669111"/>
                </a:cubicBezTo>
                <a:close/>
                <a:moveTo>
                  <a:pt x="4972455" y="721028"/>
                </a:moveTo>
                <a:cubicBezTo>
                  <a:pt x="4968872" y="720727"/>
                  <a:pt x="4965121" y="720877"/>
                  <a:pt x="4961201" y="721481"/>
                </a:cubicBezTo>
                <a:cubicBezTo>
                  <a:pt x="4939484" y="725100"/>
                  <a:pt x="4922894" y="735355"/>
                  <a:pt x="4911433" y="752247"/>
                </a:cubicBezTo>
                <a:cubicBezTo>
                  <a:pt x="4899971" y="769138"/>
                  <a:pt x="4896050" y="786933"/>
                  <a:pt x="4899669" y="805634"/>
                </a:cubicBezTo>
                <a:cubicBezTo>
                  <a:pt x="4903289" y="824335"/>
                  <a:pt x="4915655" y="841829"/>
                  <a:pt x="4936770" y="858117"/>
                </a:cubicBezTo>
                <a:cubicBezTo>
                  <a:pt x="4957883" y="874405"/>
                  <a:pt x="4991363" y="883152"/>
                  <a:pt x="5037211" y="884358"/>
                </a:cubicBezTo>
                <a:cubicBezTo>
                  <a:pt x="5038417" y="873500"/>
                  <a:pt x="5038116" y="858117"/>
                  <a:pt x="5036305" y="838210"/>
                </a:cubicBezTo>
                <a:cubicBezTo>
                  <a:pt x="5034496" y="818303"/>
                  <a:pt x="5030574" y="799300"/>
                  <a:pt x="5024542" y="781203"/>
                </a:cubicBezTo>
                <a:cubicBezTo>
                  <a:pt x="5018510" y="763105"/>
                  <a:pt x="5010366" y="748024"/>
                  <a:pt x="5000111" y="735959"/>
                </a:cubicBezTo>
                <a:cubicBezTo>
                  <a:pt x="4992419" y="726910"/>
                  <a:pt x="4983201" y="721933"/>
                  <a:pt x="4972455" y="721028"/>
                </a:cubicBezTo>
                <a:close/>
                <a:moveTo>
                  <a:pt x="1818392" y="412466"/>
                </a:moveTo>
                <a:cubicBezTo>
                  <a:pt x="1822464" y="412164"/>
                  <a:pt x="1826460" y="412617"/>
                  <a:pt x="1830381" y="413823"/>
                </a:cubicBezTo>
                <a:cubicBezTo>
                  <a:pt x="1838223" y="416236"/>
                  <a:pt x="1844859" y="421666"/>
                  <a:pt x="1850288" y="430111"/>
                </a:cubicBezTo>
                <a:cubicBezTo>
                  <a:pt x="1855717" y="438556"/>
                  <a:pt x="1856623" y="448209"/>
                  <a:pt x="1853003" y="459067"/>
                </a:cubicBezTo>
                <a:cubicBezTo>
                  <a:pt x="1850590" y="469926"/>
                  <a:pt x="1845764" y="480784"/>
                  <a:pt x="1838525" y="491643"/>
                </a:cubicBezTo>
                <a:cubicBezTo>
                  <a:pt x="1831286" y="502501"/>
                  <a:pt x="1823142" y="513058"/>
                  <a:pt x="1814093" y="523313"/>
                </a:cubicBezTo>
                <a:cubicBezTo>
                  <a:pt x="1805045" y="533568"/>
                  <a:pt x="1795996" y="542617"/>
                  <a:pt x="1786947" y="550460"/>
                </a:cubicBezTo>
                <a:cubicBezTo>
                  <a:pt x="1777898" y="558302"/>
                  <a:pt x="1770961" y="564033"/>
                  <a:pt x="1766135" y="567652"/>
                </a:cubicBezTo>
                <a:cubicBezTo>
                  <a:pt x="1763722" y="568858"/>
                  <a:pt x="1761007" y="568859"/>
                  <a:pt x="1757991" y="567652"/>
                </a:cubicBezTo>
                <a:cubicBezTo>
                  <a:pt x="1754975" y="566445"/>
                  <a:pt x="1754673" y="564032"/>
                  <a:pt x="1757086" y="560413"/>
                </a:cubicBezTo>
                <a:cubicBezTo>
                  <a:pt x="1773978" y="542316"/>
                  <a:pt x="1783026" y="521805"/>
                  <a:pt x="1784233" y="498882"/>
                </a:cubicBezTo>
                <a:cubicBezTo>
                  <a:pt x="1785439" y="475958"/>
                  <a:pt x="1787248" y="456051"/>
                  <a:pt x="1789662" y="439160"/>
                </a:cubicBezTo>
                <a:cubicBezTo>
                  <a:pt x="1792075" y="427095"/>
                  <a:pt x="1797504" y="419253"/>
                  <a:pt x="1805949" y="415633"/>
                </a:cubicBezTo>
                <a:cubicBezTo>
                  <a:pt x="1810173" y="413823"/>
                  <a:pt x="1814319" y="412768"/>
                  <a:pt x="1818392" y="412466"/>
                </a:cubicBezTo>
                <a:close/>
                <a:moveTo>
                  <a:pt x="4358602" y="638232"/>
                </a:moveTo>
                <a:cubicBezTo>
                  <a:pt x="4374889" y="640645"/>
                  <a:pt x="4389066" y="646376"/>
                  <a:pt x="4401131" y="655425"/>
                </a:cubicBezTo>
                <a:cubicBezTo>
                  <a:pt x="4413196" y="664474"/>
                  <a:pt x="4419228" y="676840"/>
                  <a:pt x="4419229" y="692525"/>
                </a:cubicBezTo>
                <a:cubicBezTo>
                  <a:pt x="4419228" y="715448"/>
                  <a:pt x="4418927" y="750135"/>
                  <a:pt x="4418324" y="796585"/>
                </a:cubicBezTo>
                <a:cubicBezTo>
                  <a:pt x="4417720" y="843036"/>
                  <a:pt x="4417118" y="891899"/>
                  <a:pt x="4416513" y="943175"/>
                </a:cubicBezTo>
                <a:cubicBezTo>
                  <a:pt x="4415910" y="994451"/>
                  <a:pt x="4415608" y="1043616"/>
                  <a:pt x="4415608" y="1090670"/>
                </a:cubicBezTo>
                <a:cubicBezTo>
                  <a:pt x="4415608" y="1137723"/>
                  <a:pt x="4415608" y="1172712"/>
                  <a:pt x="4415608" y="1195635"/>
                </a:cubicBezTo>
                <a:cubicBezTo>
                  <a:pt x="4431293" y="1193222"/>
                  <a:pt x="4448788" y="1179649"/>
                  <a:pt x="4468092" y="1154916"/>
                </a:cubicBezTo>
                <a:cubicBezTo>
                  <a:pt x="4487396" y="1130183"/>
                  <a:pt x="4507303" y="1099115"/>
                  <a:pt x="4527813" y="1061714"/>
                </a:cubicBezTo>
                <a:lnTo>
                  <a:pt x="4554959" y="1079811"/>
                </a:lnTo>
                <a:cubicBezTo>
                  <a:pt x="4533242" y="1120832"/>
                  <a:pt x="4511224" y="1154614"/>
                  <a:pt x="4488904" y="1181157"/>
                </a:cubicBezTo>
                <a:cubicBezTo>
                  <a:pt x="4466583" y="1207700"/>
                  <a:pt x="4442755" y="1227004"/>
                  <a:pt x="4417418" y="1239069"/>
                </a:cubicBezTo>
                <a:cubicBezTo>
                  <a:pt x="4417418" y="1280090"/>
                  <a:pt x="4417117" y="1324429"/>
                  <a:pt x="4416514" y="1372086"/>
                </a:cubicBezTo>
                <a:cubicBezTo>
                  <a:pt x="4415911" y="1419743"/>
                  <a:pt x="4412592" y="1467399"/>
                  <a:pt x="4406560" y="1515056"/>
                </a:cubicBezTo>
                <a:cubicBezTo>
                  <a:pt x="4400528" y="1562713"/>
                  <a:pt x="4391176" y="1608258"/>
                  <a:pt x="4378509" y="1651692"/>
                </a:cubicBezTo>
                <a:cubicBezTo>
                  <a:pt x="4365840" y="1695126"/>
                  <a:pt x="4348045" y="1732528"/>
                  <a:pt x="4325121" y="1763897"/>
                </a:cubicBezTo>
                <a:cubicBezTo>
                  <a:pt x="4282893" y="1821808"/>
                  <a:pt x="4236745" y="1860417"/>
                  <a:pt x="4186675" y="1879721"/>
                </a:cubicBezTo>
                <a:cubicBezTo>
                  <a:pt x="4136606" y="1899024"/>
                  <a:pt x="4091061" y="1902946"/>
                  <a:pt x="4050040" y="1891484"/>
                </a:cubicBezTo>
                <a:cubicBezTo>
                  <a:pt x="4009019" y="1880022"/>
                  <a:pt x="3976745" y="1855892"/>
                  <a:pt x="3953218" y="1819094"/>
                </a:cubicBezTo>
                <a:cubicBezTo>
                  <a:pt x="3929691" y="1782296"/>
                  <a:pt x="3922753" y="1736449"/>
                  <a:pt x="3932406" y="1681553"/>
                </a:cubicBezTo>
                <a:cubicBezTo>
                  <a:pt x="3942058" y="1626657"/>
                  <a:pt x="3972522" y="1565427"/>
                  <a:pt x="4023798" y="1497863"/>
                </a:cubicBezTo>
                <a:cubicBezTo>
                  <a:pt x="4075075" y="1430299"/>
                  <a:pt x="4155005" y="1359719"/>
                  <a:pt x="4263590" y="1286123"/>
                </a:cubicBezTo>
                <a:cubicBezTo>
                  <a:pt x="4264796" y="1251134"/>
                  <a:pt x="4265098" y="1219765"/>
                  <a:pt x="4264495" y="1192016"/>
                </a:cubicBezTo>
                <a:cubicBezTo>
                  <a:pt x="4263891" y="1164266"/>
                  <a:pt x="4263590" y="1140137"/>
                  <a:pt x="4263590" y="1119626"/>
                </a:cubicBezTo>
                <a:cubicBezTo>
                  <a:pt x="4250319" y="1147375"/>
                  <a:pt x="4233729" y="1173617"/>
                  <a:pt x="4213821" y="1198350"/>
                </a:cubicBezTo>
                <a:cubicBezTo>
                  <a:pt x="4193915" y="1223083"/>
                  <a:pt x="4166467" y="1239673"/>
                  <a:pt x="4131478" y="1248118"/>
                </a:cubicBezTo>
                <a:cubicBezTo>
                  <a:pt x="4072360" y="1262596"/>
                  <a:pt x="4023496" y="1256262"/>
                  <a:pt x="3984888" y="1229116"/>
                </a:cubicBezTo>
                <a:cubicBezTo>
                  <a:pt x="3946280" y="1201970"/>
                  <a:pt x="3917927" y="1164266"/>
                  <a:pt x="3899830" y="1116006"/>
                </a:cubicBezTo>
                <a:cubicBezTo>
                  <a:pt x="3881733" y="1067746"/>
                  <a:pt x="3874191" y="1014057"/>
                  <a:pt x="3877209" y="954939"/>
                </a:cubicBezTo>
                <a:cubicBezTo>
                  <a:pt x="3880224" y="895820"/>
                  <a:pt x="3893797" y="841226"/>
                  <a:pt x="3917928" y="791156"/>
                </a:cubicBezTo>
                <a:cubicBezTo>
                  <a:pt x="3942058" y="741086"/>
                  <a:pt x="3977047" y="700367"/>
                  <a:pt x="4022893" y="668998"/>
                </a:cubicBezTo>
                <a:cubicBezTo>
                  <a:pt x="4057278" y="645471"/>
                  <a:pt x="4097772" y="633142"/>
                  <a:pt x="4144372" y="632011"/>
                </a:cubicBezTo>
                <a:cubicBezTo>
                  <a:pt x="4159906" y="631634"/>
                  <a:pt x="4176119" y="632501"/>
                  <a:pt x="4193009" y="634613"/>
                </a:cubicBezTo>
                <a:cubicBezTo>
                  <a:pt x="4220759" y="638232"/>
                  <a:pt x="4247302" y="647884"/>
                  <a:pt x="4272638" y="663569"/>
                </a:cubicBezTo>
                <a:cubicBezTo>
                  <a:pt x="4281085" y="652710"/>
                  <a:pt x="4293450" y="645169"/>
                  <a:pt x="4309737" y="640947"/>
                </a:cubicBezTo>
                <a:cubicBezTo>
                  <a:pt x="4326026" y="636724"/>
                  <a:pt x="4342313" y="635819"/>
                  <a:pt x="4358602" y="638232"/>
                </a:cubicBezTo>
                <a:close/>
                <a:moveTo>
                  <a:pt x="4915279" y="673070"/>
                </a:moveTo>
                <a:cubicBezTo>
                  <a:pt x="4901554" y="671562"/>
                  <a:pt x="4888811" y="673221"/>
                  <a:pt x="4877048" y="678047"/>
                </a:cubicBezTo>
                <a:cubicBezTo>
                  <a:pt x="4853521" y="687699"/>
                  <a:pt x="4833010" y="705193"/>
                  <a:pt x="4815516" y="730529"/>
                </a:cubicBezTo>
                <a:cubicBezTo>
                  <a:pt x="4798022" y="755866"/>
                  <a:pt x="4784147" y="787235"/>
                  <a:pt x="4773891" y="824636"/>
                </a:cubicBezTo>
                <a:cubicBezTo>
                  <a:pt x="4763636" y="862038"/>
                  <a:pt x="4756397" y="900646"/>
                  <a:pt x="4752175" y="940460"/>
                </a:cubicBezTo>
                <a:cubicBezTo>
                  <a:pt x="4747952" y="980275"/>
                  <a:pt x="4747348" y="1018883"/>
                  <a:pt x="4750365" y="1056284"/>
                </a:cubicBezTo>
                <a:cubicBezTo>
                  <a:pt x="4753381" y="1093686"/>
                  <a:pt x="4760017" y="1125357"/>
                  <a:pt x="4770273" y="1151296"/>
                </a:cubicBezTo>
                <a:cubicBezTo>
                  <a:pt x="4780527" y="1177236"/>
                  <a:pt x="4793800" y="1195334"/>
                  <a:pt x="4810086" y="1205589"/>
                </a:cubicBezTo>
                <a:cubicBezTo>
                  <a:pt x="4826374" y="1215844"/>
                  <a:pt x="4846583" y="1213733"/>
                  <a:pt x="4870714" y="1199255"/>
                </a:cubicBezTo>
                <a:cubicBezTo>
                  <a:pt x="4892431" y="1184777"/>
                  <a:pt x="4912337" y="1166679"/>
                  <a:pt x="4930435" y="1144962"/>
                </a:cubicBezTo>
                <a:cubicBezTo>
                  <a:pt x="4948532" y="1123245"/>
                  <a:pt x="4964217" y="1099417"/>
                  <a:pt x="4977489" y="1073477"/>
                </a:cubicBezTo>
                <a:cubicBezTo>
                  <a:pt x="4990760" y="1047537"/>
                  <a:pt x="5001920" y="1020994"/>
                  <a:pt x="5010969" y="993848"/>
                </a:cubicBezTo>
                <a:cubicBezTo>
                  <a:pt x="5020017" y="966702"/>
                  <a:pt x="5026956" y="940461"/>
                  <a:pt x="5031781" y="915124"/>
                </a:cubicBezTo>
                <a:cubicBezTo>
                  <a:pt x="4977489" y="912711"/>
                  <a:pt x="4937372" y="900344"/>
                  <a:pt x="4911433" y="878024"/>
                </a:cubicBezTo>
                <a:cubicBezTo>
                  <a:pt x="4885493" y="855704"/>
                  <a:pt x="4870714" y="831272"/>
                  <a:pt x="4867094" y="804729"/>
                </a:cubicBezTo>
                <a:cubicBezTo>
                  <a:pt x="4863475" y="778186"/>
                  <a:pt x="4870110" y="753151"/>
                  <a:pt x="4887002" y="729625"/>
                </a:cubicBezTo>
                <a:cubicBezTo>
                  <a:pt x="4903892" y="706098"/>
                  <a:pt x="4928022" y="691922"/>
                  <a:pt x="4959391" y="687095"/>
                </a:cubicBezTo>
                <a:cubicBezTo>
                  <a:pt x="4943707" y="679253"/>
                  <a:pt x="4929002" y="674578"/>
                  <a:pt x="4915279" y="673070"/>
                </a:cubicBezTo>
                <a:close/>
                <a:moveTo>
                  <a:pt x="4901479" y="634613"/>
                </a:moveTo>
                <a:cubicBezTo>
                  <a:pt x="4969043" y="643058"/>
                  <a:pt x="5016096" y="670808"/>
                  <a:pt x="5042639" y="717861"/>
                </a:cubicBezTo>
                <a:cubicBezTo>
                  <a:pt x="5069182" y="764915"/>
                  <a:pt x="5078231" y="820414"/>
                  <a:pt x="5069786" y="884358"/>
                </a:cubicBezTo>
                <a:cubicBezTo>
                  <a:pt x="5083057" y="883152"/>
                  <a:pt x="5096933" y="880437"/>
                  <a:pt x="5111410" y="876214"/>
                </a:cubicBezTo>
                <a:cubicBezTo>
                  <a:pt x="5125889" y="871992"/>
                  <a:pt x="5139763" y="866261"/>
                  <a:pt x="5153035" y="859022"/>
                </a:cubicBezTo>
                <a:lnTo>
                  <a:pt x="5154844" y="891597"/>
                </a:lnTo>
                <a:cubicBezTo>
                  <a:pt x="5140367" y="897630"/>
                  <a:pt x="5125587" y="903059"/>
                  <a:pt x="5110505" y="907885"/>
                </a:cubicBezTo>
                <a:cubicBezTo>
                  <a:pt x="5095424" y="912711"/>
                  <a:pt x="5080041" y="915727"/>
                  <a:pt x="5064357" y="916934"/>
                </a:cubicBezTo>
                <a:cubicBezTo>
                  <a:pt x="5058324" y="947096"/>
                  <a:pt x="5049577" y="979672"/>
                  <a:pt x="5038115" y="1014660"/>
                </a:cubicBezTo>
                <a:cubicBezTo>
                  <a:pt x="5026654" y="1049649"/>
                  <a:pt x="5011573" y="1082827"/>
                  <a:pt x="4992872" y="1114196"/>
                </a:cubicBezTo>
                <a:cubicBezTo>
                  <a:pt x="4974170" y="1145565"/>
                  <a:pt x="4952152" y="1173617"/>
                  <a:pt x="4926816" y="1198350"/>
                </a:cubicBezTo>
                <a:cubicBezTo>
                  <a:pt x="4901480" y="1223083"/>
                  <a:pt x="4872523" y="1239672"/>
                  <a:pt x="4839948" y="1248118"/>
                </a:cubicBezTo>
                <a:cubicBezTo>
                  <a:pt x="4779621" y="1265009"/>
                  <a:pt x="4729553" y="1260183"/>
                  <a:pt x="4689738" y="1233640"/>
                </a:cubicBezTo>
                <a:cubicBezTo>
                  <a:pt x="4649923" y="1207097"/>
                  <a:pt x="4620969" y="1169997"/>
                  <a:pt x="4602871" y="1122340"/>
                </a:cubicBezTo>
                <a:cubicBezTo>
                  <a:pt x="4584773" y="1074683"/>
                  <a:pt x="4577533" y="1020693"/>
                  <a:pt x="4581154" y="960368"/>
                </a:cubicBezTo>
                <a:cubicBezTo>
                  <a:pt x="4584773" y="900043"/>
                  <a:pt x="4598950" y="844544"/>
                  <a:pt x="4623682" y="793871"/>
                </a:cubicBezTo>
                <a:cubicBezTo>
                  <a:pt x="4648416" y="743198"/>
                  <a:pt x="4684007" y="701875"/>
                  <a:pt x="4730458" y="669903"/>
                </a:cubicBezTo>
                <a:cubicBezTo>
                  <a:pt x="4765296" y="645924"/>
                  <a:pt x="4806071" y="633312"/>
                  <a:pt x="4852785" y="632068"/>
                </a:cubicBezTo>
                <a:cubicBezTo>
                  <a:pt x="4868356" y="631653"/>
                  <a:pt x="4884588" y="632501"/>
                  <a:pt x="4901479" y="634613"/>
                </a:cubicBezTo>
                <a:close/>
                <a:moveTo>
                  <a:pt x="5591614" y="658592"/>
                </a:moveTo>
                <a:cubicBezTo>
                  <a:pt x="5604885" y="661307"/>
                  <a:pt x="5618459" y="666585"/>
                  <a:pt x="5632333" y="674427"/>
                </a:cubicBezTo>
                <a:cubicBezTo>
                  <a:pt x="5648018" y="684079"/>
                  <a:pt x="5659780" y="697049"/>
                  <a:pt x="5667623" y="713337"/>
                </a:cubicBezTo>
                <a:cubicBezTo>
                  <a:pt x="5675466" y="729625"/>
                  <a:pt x="5680895" y="748024"/>
                  <a:pt x="5683911" y="768534"/>
                </a:cubicBezTo>
                <a:cubicBezTo>
                  <a:pt x="5686928" y="789045"/>
                  <a:pt x="5688133" y="810460"/>
                  <a:pt x="5687530" y="832781"/>
                </a:cubicBezTo>
                <a:cubicBezTo>
                  <a:pt x="5686927" y="855101"/>
                  <a:pt x="5686022" y="876516"/>
                  <a:pt x="5684816" y="897027"/>
                </a:cubicBezTo>
                <a:cubicBezTo>
                  <a:pt x="5682402" y="921157"/>
                  <a:pt x="5679688" y="949208"/>
                  <a:pt x="5676671" y="981180"/>
                </a:cubicBezTo>
                <a:cubicBezTo>
                  <a:pt x="5673656" y="1013152"/>
                  <a:pt x="5671544" y="1043918"/>
                  <a:pt x="5670338" y="1073477"/>
                </a:cubicBezTo>
                <a:cubicBezTo>
                  <a:pt x="5669131" y="1103036"/>
                  <a:pt x="5669432" y="1128976"/>
                  <a:pt x="5671242" y="1151296"/>
                </a:cubicBezTo>
                <a:cubicBezTo>
                  <a:pt x="5673051" y="1173616"/>
                  <a:pt x="5678481" y="1186586"/>
                  <a:pt x="5687530" y="1190206"/>
                </a:cubicBezTo>
                <a:cubicBezTo>
                  <a:pt x="5696578" y="1193825"/>
                  <a:pt x="5709549" y="1186285"/>
                  <a:pt x="5726440" y="1167584"/>
                </a:cubicBezTo>
                <a:cubicBezTo>
                  <a:pt x="5743331" y="1148883"/>
                  <a:pt x="5766254" y="1112990"/>
                  <a:pt x="5795211" y="1059904"/>
                </a:cubicBezTo>
                <a:lnTo>
                  <a:pt x="5820547" y="1078002"/>
                </a:lnTo>
                <a:cubicBezTo>
                  <a:pt x="5785559" y="1145566"/>
                  <a:pt x="5749062" y="1193826"/>
                  <a:pt x="5711057" y="1222782"/>
                </a:cubicBezTo>
                <a:cubicBezTo>
                  <a:pt x="5673052" y="1251737"/>
                  <a:pt x="5628714" y="1260787"/>
                  <a:pt x="5578040" y="1249928"/>
                </a:cubicBezTo>
                <a:cubicBezTo>
                  <a:pt x="5563562" y="1247515"/>
                  <a:pt x="5551497" y="1240577"/>
                  <a:pt x="5541846" y="1229116"/>
                </a:cubicBezTo>
                <a:cubicBezTo>
                  <a:pt x="5532193" y="1217654"/>
                  <a:pt x="5527367" y="1201668"/>
                  <a:pt x="5527368" y="1181157"/>
                </a:cubicBezTo>
                <a:cubicBezTo>
                  <a:pt x="5527367" y="1109974"/>
                  <a:pt x="5528574" y="1044219"/>
                  <a:pt x="5530987" y="983894"/>
                </a:cubicBezTo>
                <a:cubicBezTo>
                  <a:pt x="5533400" y="923570"/>
                  <a:pt x="5534003" y="859022"/>
                  <a:pt x="5532797" y="790251"/>
                </a:cubicBezTo>
                <a:cubicBezTo>
                  <a:pt x="5532796" y="755263"/>
                  <a:pt x="5526764" y="734752"/>
                  <a:pt x="5514699" y="728720"/>
                </a:cubicBezTo>
                <a:cubicBezTo>
                  <a:pt x="5506253" y="723894"/>
                  <a:pt x="5495998" y="725704"/>
                  <a:pt x="5483933" y="734149"/>
                </a:cubicBezTo>
                <a:cubicBezTo>
                  <a:pt x="5471868" y="742595"/>
                  <a:pt x="5458597" y="754358"/>
                  <a:pt x="5444119" y="769439"/>
                </a:cubicBezTo>
                <a:cubicBezTo>
                  <a:pt x="5429641" y="784520"/>
                  <a:pt x="5414861" y="801713"/>
                  <a:pt x="5399779" y="821017"/>
                </a:cubicBezTo>
                <a:cubicBezTo>
                  <a:pt x="5384699" y="840321"/>
                  <a:pt x="5370522" y="857815"/>
                  <a:pt x="5357251" y="873500"/>
                </a:cubicBezTo>
                <a:cubicBezTo>
                  <a:pt x="5357251" y="927792"/>
                  <a:pt x="5357251" y="982688"/>
                  <a:pt x="5357251" y="1038187"/>
                </a:cubicBezTo>
                <a:cubicBezTo>
                  <a:pt x="5357251" y="1093686"/>
                  <a:pt x="5356647" y="1138326"/>
                  <a:pt x="5355442" y="1172109"/>
                </a:cubicBezTo>
                <a:cubicBezTo>
                  <a:pt x="5355441" y="1196239"/>
                  <a:pt x="5348805" y="1215542"/>
                  <a:pt x="5335534" y="1230021"/>
                </a:cubicBezTo>
                <a:cubicBezTo>
                  <a:pt x="5322262" y="1244498"/>
                  <a:pt x="5303561" y="1252340"/>
                  <a:pt x="5279431" y="1253547"/>
                </a:cubicBezTo>
                <a:cubicBezTo>
                  <a:pt x="5258921" y="1254754"/>
                  <a:pt x="5240823" y="1249023"/>
                  <a:pt x="5225140" y="1236355"/>
                </a:cubicBezTo>
                <a:cubicBezTo>
                  <a:pt x="5209454" y="1223686"/>
                  <a:pt x="5201612" y="1205287"/>
                  <a:pt x="5201611" y="1181157"/>
                </a:cubicBezTo>
                <a:cubicBezTo>
                  <a:pt x="5201612" y="1157027"/>
                  <a:pt x="5201612" y="1121737"/>
                  <a:pt x="5201612" y="1075287"/>
                </a:cubicBezTo>
                <a:cubicBezTo>
                  <a:pt x="5201612" y="1028837"/>
                  <a:pt x="5201914" y="980577"/>
                  <a:pt x="5202517" y="930507"/>
                </a:cubicBezTo>
                <a:cubicBezTo>
                  <a:pt x="5203120" y="880437"/>
                  <a:pt x="5203724" y="832780"/>
                  <a:pt x="5204327" y="787537"/>
                </a:cubicBezTo>
                <a:cubicBezTo>
                  <a:pt x="5204929" y="742293"/>
                  <a:pt x="5205231" y="707606"/>
                  <a:pt x="5205232" y="683476"/>
                </a:cubicBezTo>
                <a:cubicBezTo>
                  <a:pt x="5205231" y="666585"/>
                  <a:pt x="5213375" y="653917"/>
                  <a:pt x="5229664" y="645471"/>
                </a:cubicBezTo>
                <a:cubicBezTo>
                  <a:pt x="5245951" y="637026"/>
                  <a:pt x="5263747" y="632803"/>
                  <a:pt x="5283051" y="632803"/>
                </a:cubicBezTo>
                <a:cubicBezTo>
                  <a:pt x="5302355" y="632803"/>
                  <a:pt x="5319849" y="637629"/>
                  <a:pt x="5335533" y="647281"/>
                </a:cubicBezTo>
                <a:cubicBezTo>
                  <a:pt x="5351219" y="656933"/>
                  <a:pt x="5359060" y="670808"/>
                  <a:pt x="5359060" y="688905"/>
                </a:cubicBezTo>
                <a:lnTo>
                  <a:pt x="5359061" y="822827"/>
                </a:lnTo>
                <a:cubicBezTo>
                  <a:pt x="5375952" y="799903"/>
                  <a:pt x="5394350" y="776377"/>
                  <a:pt x="5414257" y="752246"/>
                </a:cubicBezTo>
                <a:cubicBezTo>
                  <a:pt x="5434165" y="728117"/>
                  <a:pt x="5455882" y="707606"/>
                  <a:pt x="5479409" y="690715"/>
                </a:cubicBezTo>
                <a:cubicBezTo>
                  <a:pt x="5502936" y="673824"/>
                  <a:pt x="5527367" y="662965"/>
                  <a:pt x="5552704" y="658140"/>
                </a:cubicBezTo>
                <a:cubicBezTo>
                  <a:pt x="5565372" y="655727"/>
                  <a:pt x="5578342" y="655878"/>
                  <a:pt x="5591614" y="658592"/>
                </a:cubicBezTo>
                <a:close/>
                <a:moveTo>
                  <a:pt x="133372" y="70197"/>
                </a:moveTo>
                <a:cubicBezTo>
                  <a:pt x="119647" y="69744"/>
                  <a:pt x="106753" y="71780"/>
                  <a:pt x="94688" y="76305"/>
                </a:cubicBezTo>
                <a:cubicBezTo>
                  <a:pt x="70558" y="85354"/>
                  <a:pt x="52762" y="103451"/>
                  <a:pt x="41300" y="130597"/>
                </a:cubicBezTo>
                <a:cubicBezTo>
                  <a:pt x="29839" y="157744"/>
                  <a:pt x="30442" y="192129"/>
                  <a:pt x="43110" y="233753"/>
                </a:cubicBezTo>
                <a:cubicBezTo>
                  <a:pt x="55778" y="275377"/>
                  <a:pt x="82924" y="323034"/>
                  <a:pt x="124549" y="376723"/>
                </a:cubicBezTo>
                <a:cubicBezTo>
                  <a:pt x="166173" y="430413"/>
                  <a:pt x="228006" y="488023"/>
                  <a:pt x="310048" y="549554"/>
                </a:cubicBezTo>
                <a:cubicBezTo>
                  <a:pt x="311255" y="504914"/>
                  <a:pt x="311556" y="462083"/>
                  <a:pt x="310953" y="421062"/>
                </a:cubicBezTo>
                <a:cubicBezTo>
                  <a:pt x="310350" y="380041"/>
                  <a:pt x="308540" y="342036"/>
                  <a:pt x="305524" y="307048"/>
                </a:cubicBezTo>
                <a:cubicBezTo>
                  <a:pt x="302508" y="272060"/>
                  <a:pt x="297380" y="240992"/>
                  <a:pt x="290141" y="213846"/>
                </a:cubicBezTo>
                <a:cubicBezTo>
                  <a:pt x="282902" y="186700"/>
                  <a:pt x="273250" y="164681"/>
                  <a:pt x="261185" y="147790"/>
                </a:cubicBezTo>
                <a:cubicBezTo>
                  <a:pt x="235848" y="112802"/>
                  <a:pt x="207797" y="89878"/>
                  <a:pt x="177031" y="79019"/>
                </a:cubicBezTo>
                <a:cubicBezTo>
                  <a:pt x="161649" y="73590"/>
                  <a:pt x="147095" y="70650"/>
                  <a:pt x="133372" y="70197"/>
                </a:cubicBezTo>
                <a:close/>
                <a:moveTo>
                  <a:pt x="6982359" y="658592"/>
                </a:moveTo>
                <a:cubicBezTo>
                  <a:pt x="6995630" y="661307"/>
                  <a:pt x="7009203" y="666585"/>
                  <a:pt x="7023078" y="674427"/>
                </a:cubicBezTo>
                <a:cubicBezTo>
                  <a:pt x="7038763" y="684079"/>
                  <a:pt x="7050826" y="697049"/>
                  <a:pt x="7059273" y="713337"/>
                </a:cubicBezTo>
                <a:cubicBezTo>
                  <a:pt x="7067718" y="729625"/>
                  <a:pt x="7073147" y="748024"/>
                  <a:pt x="7075561" y="768534"/>
                </a:cubicBezTo>
                <a:cubicBezTo>
                  <a:pt x="7077974" y="789045"/>
                  <a:pt x="7078878" y="810460"/>
                  <a:pt x="7078275" y="832780"/>
                </a:cubicBezTo>
                <a:cubicBezTo>
                  <a:pt x="7077672" y="855101"/>
                  <a:pt x="7076768" y="876516"/>
                  <a:pt x="7075561" y="897027"/>
                </a:cubicBezTo>
                <a:cubicBezTo>
                  <a:pt x="7074354" y="921157"/>
                  <a:pt x="7071941" y="949208"/>
                  <a:pt x="7068321" y="981180"/>
                </a:cubicBezTo>
                <a:cubicBezTo>
                  <a:pt x="7064702" y="1013152"/>
                  <a:pt x="7062289" y="1043918"/>
                  <a:pt x="7061083" y="1073477"/>
                </a:cubicBezTo>
                <a:cubicBezTo>
                  <a:pt x="7059876" y="1103036"/>
                  <a:pt x="7060177" y="1128976"/>
                  <a:pt x="7061987" y="1151296"/>
                </a:cubicBezTo>
                <a:cubicBezTo>
                  <a:pt x="7063797" y="1173617"/>
                  <a:pt x="7069226" y="1186587"/>
                  <a:pt x="7078275" y="1190206"/>
                </a:cubicBezTo>
                <a:cubicBezTo>
                  <a:pt x="7087323" y="1193825"/>
                  <a:pt x="7100294" y="1186285"/>
                  <a:pt x="7117185" y="1167584"/>
                </a:cubicBezTo>
                <a:cubicBezTo>
                  <a:pt x="7134076" y="1148883"/>
                  <a:pt x="7156999" y="1112990"/>
                  <a:pt x="7185956" y="1059904"/>
                </a:cubicBezTo>
                <a:lnTo>
                  <a:pt x="7213102" y="1078001"/>
                </a:lnTo>
                <a:cubicBezTo>
                  <a:pt x="7176907" y="1149185"/>
                  <a:pt x="7139807" y="1198350"/>
                  <a:pt x="7101802" y="1225496"/>
                </a:cubicBezTo>
                <a:cubicBezTo>
                  <a:pt x="7063797" y="1252642"/>
                  <a:pt x="7020061" y="1260786"/>
                  <a:pt x="6970595" y="1249928"/>
                </a:cubicBezTo>
                <a:cubicBezTo>
                  <a:pt x="6954910" y="1247515"/>
                  <a:pt x="6942242" y="1240577"/>
                  <a:pt x="6932590" y="1229115"/>
                </a:cubicBezTo>
                <a:cubicBezTo>
                  <a:pt x="6922939" y="1217654"/>
                  <a:pt x="6918112" y="1201668"/>
                  <a:pt x="6918112" y="1181157"/>
                </a:cubicBezTo>
                <a:cubicBezTo>
                  <a:pt x="6919319" y="1109974"/>
                  <a:pt x="6921129" y="1044219"/>
                  <a:pt x="6923542" y="983894"/>
                </a:cubicBezTo>
                <a:cubicBezTo>
                  <a:pt x="6925955" y="923570"/>
                  <a:pt x="6925955" y="859022"/>
                  <a:pt x="6923542" y="790251"/>
                </a:cubicBezTo>
                <a:cubicBezTo>
                  <a:pt x="6923541" y="755263"/>
                  <a:pt x="6918112" y="734752"/>
                  <a:pt x="6907254" y="728720"/>
                </a:cubicBezTo>
                <a:cubicBezTo>
                  <a:pt x="6898809" y="723894"/>
                  <a:pt x="6888252" y="725704"/>
                  <a:pt x="6875583" y="734149"/>
                </a:cubicBezTo>
                <a:cubicBezTo>
                  <a:pt x="6862914" y="742595"/>
                  <a:pt x="6849341" y="754358"/>
                  <a:pt x="6834864" y="769439"/>
                </a:cubicBezTo>
                <a:cubicBezTo>
                  <a:pt x="6820386" y="784520"/>
                  <a:pt x="6805606" y="801713"/>
                  <a:pt x="6790524" y="821017"/>
                </a:cubicBezTo>
                <a:cubicBezTo>
                  <a:pt x="6775444" y="840321"/>
                  <a:pt x="6761870" y="857815"/>
                  <a:pt x="6749805" y="873500"/>
                </a:cubicBezTo>
                <a:cubicBezTo>
                  <a:pt x="6748599" y="925379"/>
                  <a:pt x="6746488" y="979069"/>
                  <a:pt x="6743471" y="1034568"/>
                </a:cubicBezTo>
                <a:cubicBezTo>
                  <a:pt x="6740455" y="1090067"/>
                  <a:pt x="6738947" y="1135914"/>
                  <a:pt x="6738947" y="1172109"/>
                </a:cubicBezTo>
                <a:cubicBezTo>
                  <a:pt x="6738947" y="1196238"/>
                  <a:pt x="6731925" y="1215542"/>
                  <a:pt x="6717881" y="1230020"/>
                </a:cubicBezTo>
                <a:cubicBezTo>
                  <a:pt x="6703836" y="1244498"/>
                  <a:pt x="6684598" y="1252341"/>
                  <a:pt x="6660166" y="1253547"/>
                </a:cubicBezTo>
                <a:cubicBezTo>
                  <a:pt x="6639411" y="1254754"/>
                  <a:pt x="6622619" y="1249023"/>
                  <a:pt x="6609790" y="1236355"/>
                </a:cubicBezTo>
                <a:cubicBezTo>
                  <a:pt x="6596961" y="1223686"/>
                  <a:pt x="6590547" y="1205287"/>
                  <a:pt x="6590548" y="1181157"/>
                </a:cubicBezTo>
                <a:cubicBezTo>
                  <a:pt x="6590548" y="1160647"/>
                  <a:pt x="6590849" y="1133199"/>
                  <a:pt x="6591453" y="1098814"/>
                </a:cubicBezTo>
                <a:cubicBezTo>
                  <a:pt x="6592056" y="1064428"/>
                  <a:pt x="6592357" y="1027630"/>
                  <a:pt x="6592358" y="988419"/>
                </a:cubicBezTo>
                <a:cubicBezTo>
                  <a:pt x="6592357" y="949208"/>
                  <a:pt x="6592659" y="910298"/>
                  <a:pt x="6593261" y="871690"/>
                </a:cubicBezTo>
                <a:cubicBezTo>
                  <a:pt x="6593866" y="833082"/>
                  <a:pt x="6594167" y="799300"/>
                  <a:pt x="6594167" y="770344"/>
                </a:cubicBezTo>
                <a:cubicBezTo>
                  <a:pt x="6594168" y="747421"/>
                  <a:pt x="6590246" y="733546"/>
                  <a:pt x="6582404" y="728720"/>
                </a:cubicBezTo>
                <a:cubicBezTo>
                  <a:pt x="6574561" y="723894"/>
                  <a:pt x="6564908" y="724799"/>
                  <a:pt x="6553447" y="731434"/>
                </a:cubicBezTo>
                <a:cubicBezTo>
                  <a:pt x="6541986" y="738070"/>
                  <a:pt x="6529317" y="748326"/>
                  <a:pt x="6515443" y="762200"/>
                </a:cubicBezTo>
                <a:cubicBezTo>
                  <a:pt x="6501568" y="776075"/>
                  <a:pt x="6488297" y="790553"/>
                  <a:pt x="6475629" y="805634"/>
                </a:cubicBezTo>
                <a:cubicBezTo>
                  <a:pt x="6462960" y="820716"/>
                  <a:pt x="6451800" y="834892"/>
                  <a:pt x="6442147" y="848163"/>
                </a:cubicBezTo>
                <a:cubicBezTo>
                  <a:pt x="6432496" y="861435"/>
                  <a:pt x="6426464" y="869880"/>
                  <a:pt x="6424051" y="873500"/>
                </a:cubicBezTo>
                <a:cubicBezTo>
                  <a:pt x="6424051" y="927792"/>
                  <a:pt x="6423749" y="982688"/>
                  <a:pt x="6423146" y="1038187"/>
                </a:cubicBezTo>
                <a:cubicBezTo>
                  <a:pt x="6422543" y="1093686"/>
                  <a:pt x="6422241" y="1138326"/>
                  <a:pt x="6422241" y="1172109"/>
                </a:cubicBezTo>
                <a:cubicBezTo>
                  <a:pt x="6422241" y="1196239"/>
                  <a:pt x="6415304" y="1215543"/>
                  <a:pt x="6401429" y="1230020"/>
                </a:cubicBezTo>
                <a:cubicBezTo>
                  <a:pt x="6387553" y="1244498"/>
                  <a:pt x="6368551" y="1252341"/>
                  <a:pt x="6344421" y="1253547"/>
                </a:cubicBezTo>
                <a:cubicBezTo>
                  <a:pt x="6323912" y="1254754"/>
                  <a:pt x="6305813" y="1249023"/>
                  <a:pt x="6290129" y="1236355"/>
                </a:cubicBezTo>
                <a:cubicBezTo>
                  <a:pt x="6274444" y="1223686"/>
                  <a:pt x="6266602" y="1205287"/>
                  <a:pt x="6266602" y="1181157"/>
                </a:cubicBezTo>
                <a:lnTo>
                  <a:pt x="6272032" y="683476"/>
                </a:lnTo>
                <a:cubicBezTo>
                  <a:pt x="6272031" y="666585"/>
                  <a:pt x="6280176" y="653917"/>
                  <a:pt x="6296463" y="645471"/>
                </a:cubicBezTo>
                <a:cubicBezTo>
                  <a:pt x="6312752" y="637026"/>
                  <a:pt x="6330246" y="632803"/>
                  <a:pt x="6348946" y="632803"/>
                </a:cubicBezTo>
                <a:cubicBezTo>
                  <a:pt x="6367646" y="632803"/>
                  <a:pt x="6385140" y="637327"/>
                  <a:pt x="6401429" y="646376"/>
                </a:cubicBezTo>
                <a:cubicBezTo>
                  <a:pt x="6417717" y="655425"/>
                  <a:pt x="6425860" y="668998"/>
                  <a:pt x="6425860" y="687096"/>
                </a:cubicBezTo>
                <a:cubicBezTo>
                  <a:pt x="6425861" y="702780"/>
                  <a:pt x="6425559" y="722386"/>
                  <a:pt x="6424956" y="745913"/>
                </a:cubicBezTo>
                <a:cubicBezTo>
                  <a:pt x="6424353" y="769439"/>
                  <a:pt x="6424051" y="795077"/>
                  <a:pt x="6424051" y="822827"/>
                </a:cubicBezTo>
                <a:cubicBezTo>
                  <a:pt x="6442241" y="795077"/>
                  <a:pt x="6463168" y="768836"/>
                  <a:pt x="6486825" y="744103"/>
                </a:cubicBezTo>
                <a:cubicBezTo>
                  <a:pt x="6510485" y="719369"/>
                  <a:pt x="6534144" y="698256"/>
                  <a:pt x="6557803" y="680761"/>
                </a:cubicBezTo>
                <a:cubicBezTo>
                  <a:pt x="6581462" y="663267"/>
                  <a:pt x="6604818" y="651202"/>
                  <a:pt x="6627874" y="644566"/>
                </a:cubicBezTo>
                <a:cubicBezTo>
                  <a:pt x="6650929" y="637931"/>
                  <a:pt x="6671557" y="639137"/>
                  <a:pt x="6689758" y="648186"/>
                </a:cubicBezTo>
                <a:cubicBezTo>
                  <a:pt x="6707960" y="657235"/>
                  <a:pt x="6722518" y="675634"/>
                  <a:pt x="6733432" y="703383"/>
                </a:cubicBezTo>
                <a:cubicBezTo>
                  <a:pt x="6744347" y="731133"/>
                  <a:pt x="6749805" y="770947"/>
                  <a:pt x="6749806" y="822827"/>
                </a:cubicBezTo>
                <a:cubicBezTo>
                  <a:pt x="6766696" y="801110"/>
                  <a:pt x="6785096" y="777885"/>
                  <a:pt x="6805002" y="753151"/>
                </a:cubicBezTo>
                <a:cubicBezTo>
                  <a:pt x="6824910" y="728418"/>
                  <a:pt x="6846627" y="707606"/>
                  <a:pt x="6870154" y="690715"/>
                </a:cubicBezTo>
                <a:cubicBezTo>
                  <a:pt x="6893682" y="673824"/>
                  <a:pt x="6918112" y="662965"/>
                  <a:pt x="6943449" y="658140"/>
                </a:cubicBezTo>
                <a:cubicBezTo>
                  <a:pt x="6956117" y="655727"/>
                  <a:pt x="6969087" y="655877"/>
                  <a:pt x="6982359" y="658592"/>
                </a:cubicBezTo>
                <a:close/>
                <a:moveTo>
                  <a:pt x="1165834" y="61827"/>
                </a:moveTo>
                <a:cubicBezTo>
                  <a:pt x="1188607" y="64542"/>
                  <a:pt x="1210701" y="70574"/>
                  <a:pt x="1232116" y="79924"/>
                </a:cubicBezTo>
                <a:cubicBezTo>
                  <a:pt x="1274947" y="98625"/>
                  <a:pt x="1307220" y="137535"/>
                  <a:pt x="1328937" y="196653"/>
                </a:cubicBezTo>
                <a:cubicBezTo>
                  <a:pt x="1343415" y="235261"/>
                  <a:pt x="1354274" y="281108"/>
                  <a:pt x="1361513" y="334194"/>
                </a:cubicBezTo>
                <a:cubicBezTo>
                  <a:pt x="1368752" y="387280"/>
                  <a:pt x="1373578" y="443986"/>
                  <a:pt x="1375991" y="504311"/>
                </a:cubicBezTo>
                <a:cubicBezTo>
                  <a:pt x="1378404" y="564636"/>
                  <a:pt x="1379008" y="626771"/>
                  <a:pt x="1377801" y="690715"/>
                </a:cubicBezTo>
                <a:cubicBezTo>
                  <a:pt x="1376594" y="754660"/>
                  <a:pt x="1374483" y="817096"/>
                  <a:pt x="1371467" y="878024"/>
                </a:cubicBezTo>
                <a:cubicBezTo>
                  <a:pt x="1368450" y="938953"/>
                  <a:pt x="1365434" y="995960"/>
                  <a:pt x="1362418" y="1049046"/>
                </a:cubicBezTo>
                <a:cubicBezTo>
                  <a:pt x="1359401" y="1102132"/>
                  <a:pt x="1357290" y="1147979"/>
                  <a:pt x="1356084" y="1186586"/>
                </a:cubicBezTo>
                <a:cubicBezTo>
                  <a:pt x="1354877" y="1204684"/>
                  <a:pt x="1345225" y="1220067"/>
                  <a:pt x="1327128" y="1232735"/>
                </a:cubicBezTo>
                <a:cubicBezTo>
                  <a:pt x="1309030" y="1245404"/>
                  <a:pt x="1289425" y="1252642"/>
                  <a:pt x="1268311" y="1254452"/>
                </a:cubicBezTo>
                <a:cubicBezTo>
                  <a:pt x="1247197" y="1256262"/>
                  <a:pt x="1227893" y="1251134"/>
                  <a:pt x="1210399" y="1239069"/>
                </a:cubicBezTo>
                <a:cubicBezTo>
                  <a:pt x="1192904" y="1227004"/>
                  <a:pt x="1184157" y="1204684"/>
                  <a:pt x="1184158" y="1172109"/>
                </a:cubicBezTo>
                <a:cubicBezTo>
                  <a:pt x="1185364" y="1106958"/>
                  <a:pt x="1188079" y="1032456"/>
                  <a:pt x="1192301" y="948604"/>
                </a:cubicBezTo>
                <a:cubicBezTo>
                  <a:pt x="1196524" y="864753"/>
                  <a:pt x="1199541" y="779996"/>
                  <a:pt x="1201350" y="694334"/>
                </a:cubicBezTo>
                <a:cubicBezTo>
                  <a:pt x="1203160" y="608673"/>
                  <a:pt x="1202858" y="525425"/>
                  <a:pt x="1200445" y="444589"/>
                </a:cubicBezTo>
                <a:cubicBezTo>
                  <a:pt x="1198032" y="363754"/>
                  <a:pt x="1191397" y="293173"/>
                  <a:pt x="1180538" y="232848"/>
                </a:cubicBezTo>
                <a:cubicBezTo>
                  <a:pt x="1169680" y="176143"/>
                  <a:pt x="1150074" y="141456"/>
                  <a:pt x="1121721" y="128788"/>
                </a:cubicBezTo>
                <a:cubicBezTo>
                  <a:pt x="1093368" y="116119"/>
                  <a:pt x="1062904" y="116421"/>
                  <a:pt x="1030329" y="129692"/>
                </a:cubicBezTo>
                <a:cubicBezTo>
                  <a:pt x="997753" y="142964"/>
                  <a:pt x="966082" y="164078"/>
                  <a:pt x="935317" y="193034"/>
                </a:cubicBezTo>
                <a:cubicBezTo>
                  <a:pt x="904551" y="221990"/>
                  <a:pt x="880723" y="249739"/>
                  <a:pt x="863831" y="276282"/>
                </a:cubicBezTo>
                <a:cubicBezTo>
                  <a:pt x="877103" y="340227"/>
                  <a:pt x="884946" y="413823"/>
                  <a:pt x="887358" y="497072"/>
                </a:cubicBezTo>
                <a:cubicBezTo>
                  <a:pt x="889772" y="580320"/>
                  <a:pt x="889771" y="664474"/>
                  <a:pt x="887359" y="749532"/>
                </a:cubicBezTo>
                <a:cubicBezTo>
                  <a:pt x="884946" y="834590"/>
                  <a:pt x="881326" y="915727"/>
                  <a:pt x="876500" y="992943"/>
                </a:cubicBezTo>
                <a:cubicBezTo>
                  <a:pt x="871674" y="1070159"/>
                  <a:pt x="868657" y="1134707"/>
                  <a:pt x="867452" y="1186586"/>
                </a:cubicBezTo>
                <a:cubicBezTo>
                  <a:pt x="867451" y="1204684"/>
                  <a:pt x="858704" y="1220067"/>
                  <a:pt x="841210" y="1232735"/>
                </a:cubicBezTo>
                <a:cubicBezTo>
                  <a:pt x="823715" y="1245403"/>
                  <a:pt x="805015" y="1252642"/>
                  <a:pt x="785108" y="1254452"/>
                </a:cubicBezTo>
                <a:cubicBezTo>
                  <a:pt x="765201" y="1256262"/>
                  <a:pt x="747103" y="1251134"/>
                  <a:pt x="730815" y="1239069"/>
                </a:cubicBezTo>
                <a:cubicBezTo>
                  <a:pt x="714527" y="1227004"/>
                  <a:pt x="706987" y="1204684"/>
                  <a:pt x="708194" y="1172109"/>
                </a:cubicBezTo>
                <a:cubicBezTo>
                  <a:pt x="709400" y="1106957"/>
                  <a:pt x="711813" y="1032456"/>
                  <a:pt x="715432" y="948604"/>
                </a:cubicBezTo>
                <a:cubicBezTo>
                  <a:pt x="719052" y="864753"/>
                  <a:pt x="722068" y="779996"/>
                  <a:pt x="724481" y="694334"/>
                </a:cubicBezTo>
                <a:cubicBezTo>
                  <a:pt x="726894" y="608673"/>
                  <a:pt x="726894" y="525424"/>
                  <a:pt x="724481" y="444589"/>
                </a:cubicBezTo>
                <a:cubicBezTo>
                  <a:pt x="722068" y="363754"/>
                  <a:pt x="715433" y="293173"/>
                  <a:pt x="704574" y="232848"/>
                </a:cubicBezTo>
                <a:cubicBezTo>
                  <a:pt x="694922" y="187001"/>
                  <a:pt x="679841" y="155934"/>
                  <a:pt x="659330" y="139646"/>
                </a:cubicBezTo>
                <a:cubicBezTo>
                  <a:pt x="638819" y="123358"/>
                  <a:pt x="615594" y="116723"/>
                  <a:pt x="589655" y="119739"/>
                </a:cubicBezTo>
                <a:cubicBezTo>
                  <a:pt x="563715" y="122755"/>
                  <a:pt x="536870" y="133010"/>
                  <a:pt x="509120" y="150505"/>
                </a:cubicBezTo>
                <a:cubicBezTo>
                  <a:pt x="481371" y="167999"/>
                  <a:pt x="455432" y="188208"/>
                  <a:pt x="431302" y="211131"/>
                </a:cubicBezTo>
                <a:cubicBezTo>
                  <a:pt x="444574" y="250946"/>
                  <a:pt x="454527" y="297396"/>
                  <a:pt x="461163" y="350482"/>
                </a:cubicBezTo>
                <a:cubicBezTo>
                  <a:pt x="467798" y="403568"/>
                  <a:pt x="472322" y="459972"/>
                  <a:pt x="474735" y="519694"/>
                </a:cubicBezTo>
                <a:cubicBezTo>
                  <a:pt x="477149" y="579415"/>
                  <a:pt x="477450" y="640645"/>
                  <a:pt x="475641" y="703383"/>
                </a:cubicBezTo>
                <a:cubicBezTo>
                  <a:pt x="473831" y="766121"/>
                  <a:pt x="471719" y="827050"/>
                  <a:pt x="469307" y="886168"/>
                </a:cubicBezTo>
                <a:cubicBezTo>
                  <a:pt x="466893" y="945286"/>
                  <a:pt x="463877" y="1000786"/>
                  <a:pt x="460258" y="1052665"/>
                </a:cubicBezTo>
                <a:cubicBezTo>
                  <a:pt x="456639" y="1104545"/>
                  <a:pt x="454225" y="1149185"/>
                  <a:pt x="453019" y="1186586"/>
                </a:cubicBezTo>
                <a:cubicBezTo>
                  <a:pt x="453019" y="1204684"/>
                  <a:pt x="444573" y="1220067"/>
                  <a:pt x="427682" y="1232735"/>
                </a:cubicBezTo>
                <a:cubicBezTo>
                  <a:pt x="410791" y="1245403"/>
                  <a:pt x="392392" y="1252642"/>
                  <a:pt x="372484" y="1254452"/>
                </a:cubicBezTo>
                <a:cubicBezTo>
                  <a:pt x="352577" y="1256262"/>
                  <a:pt x="334782" y="1251134"/>
                  <a:pt x="319097" y="1239069"/>
                </a:cubicBezTo>
                <a:cubicBezTo>
                  <a:pt x="303412" y="1227004"/>
                  <a:pt x="295570" y="1204684"/>
                  <a:pt x="295571" y="1172108"/>
                </a:cubicBezTo>
                <a:cubicBezTo>
                  <a:pt x="297984" y="1074382"/>
                  <a:pt x="300396" y="977862"/>
                  <a:pt x="302810" y="882548"/>
                </a:cubicBezTo>
                <a:cubicBezTo>
                  <a:pt x="305223" y="787235"/>
                  <a:pt x="307635" y="690715"/>
                  <a:pt x="310049" y="592989"/>
                </a:cubicBezTo>
                <a:cubicBezTo>
                  <a:pt x="200257" y="518185"/>
                  <a:pt x="122136" y="446399"/>
                  <a:pt x="75686" y="377628"/>
                </a:cubicBezTo>
                <a:cubicBezTo>
                  <a:pt x="29235" y="308858"/>
                  <a:pt x="4201" y="247929"/>
                  <a:pt x="582" y="194844"/>
                </a:cubicBezTo>
                <a:cubicBezTo>
                  <a:pt x="-3039" y="141757"/>
                  <a:pt x="10233" y="98022"/>
                  <a:pt x="40396" y="63637"/>
                </a:cubicBezTo>
                <a:cubicBezTo>
                  <a:pt x="70559" y="29251"/>
                  <a:pt x="107658" y="8741"/>
                  <a:pt x="151695" y="2105"/>
                </a:cubicBezTo>
                <a:cubicBezTo>
                  <a:pt x="162704" y="446"/>
                  <a:pt x="173846" y="-232"/>
                  <a:pt x="185119" y="69"/>
                </a:cubicBezTo>
                <a:cubicBezTo>
                  <a:pt x="218939" y="974"/>
                  <a:pt x="253946" y="10701"/>
                  <a:pt x="290142" y="29251"/>
                </a:cubicBezTo>
                <a:cubicBezTo>
                  <a:pt x="338401" y="53985"/>
                  <a:pt x="378819" y="98324"/>
                  <a:pt x="411395" y="162268"/>
                </a:cubicBezTo>
                <a:cubicBezTo>
                  <a:pt x="446383" y="130899"/>
                  <a:pt x="485594" y="105563"/>
                  <a:pt x="529028" y="86258"/>
                </a:cubicBezTo>
                <a:cubicBezTo>
                  <a:pt x="572462" y="66955"/>
                  <a:pt x="614991" y="57906"/>
                  <a:pt x="656615" y="59112"/>
                </a:cubicBezTo>
                <a:cubicBezTo>
                  <a:pt x="698240" y="60319"/>
                  <a:pt x="736245" y="73289"/>
                  <a:pt x="770630" y="98022"/>
                </a:cubicBezTo>
                <a:cubicBezTo>
                  <a:pt x="805015" y="122755"/>
                  <a:pt x="831256" y="162871"/>
                  <a:pt x="849354" y="218370"/>
                </a:cubicBezTo>
                <a:cubicBezTo>
                  <a:pt x="875897" y="180969"/>
                  <a:pt x="911488" y="147790"/>
                  <a:pt x="956129" y="118834"/>
                </a:cubicBezTo>
                <a:cubicBezTo>
                  <a:pt x="1000770" y="89878"/>
                  <a:pt x="1047220" y="71479"/>
                  <a:pt x="1095480" y="63637"/>
                </a:cubicBezTo>
                <a:cubicBezTo>
                  <a:pt x="1119610" y="59715"/>
                  <a:pt x="1143061" y="59112"/>
                  <a:pt x="1165834" y="61827"/>
                </a:cubicBezTo>
                <a:close/>
                <a:moveTo>
                  <a:pt x="7666200" y="630993"/>
                </a:moveTo>
                <a:cubicBezTo>
                  <a:pt x="7685722" y="630993"/>
                  <a:pt x="7703413" y="635819"/>
                  <a:pt x="7719277" y="645471"/>
                </a:cubicBezTo>
                <a:cubicBezTo>
                  <a:pt x="7735141" y="655123"/>
                  <a:pt x="7743072" y="668998"/>
                  <a:pt x="7743073" y="687095"/>
                </a:cubicBezTo>
                <a:cubicBezTo>
                  <a:pt x="7741866" y="759486"/>
                  <a:pt x="7740961" y="831574"/>
                  <a:pt x="7740357" y="903361"/>
                </a:cubicBezTo>
                <a:cubicBezTo>
                  <a:pt x="7739754" y="975147"/>
                  <a:pt x="7739453" y="1047236"/>
                  <a:pt x="7739453" y="1119626"/>
                </a:cubicBezTo>
                <a:cubicBezTo>
                  <a:pt x="7739453" y="1157027"/>
                  <a:pt x="7745183" y="1176331"/>
                  <a:pt x="7756646" y="1177538"/>
                </a:cubicBezTo>
                <a:cubicBezTo>
                  <a:pt x="7768107" y="1178744"/>
                  <a:pt x="7781378" y="1172108"/>
                  <a:pt x="7796460" y="1157630"/>
                </a:cubicBezTo>
                <a:cubicBezTo>
                  <a:pt x="7811541" y="1143152"/>
                  <a:pt x="7826321" y="1125357"/>
                  <a:pt x="7840799" y="1104243"/>
                </a:cubicBezTo>
                <a:cubicBezTo>
                  <a:pt x="7855276" y="1083129"/>
                  <a:pt x="7866135" y="1068349"/>
                  <a:pt x="7873374" y="1059904"/>
                </a:cubicBezTo>
                <a:lnTo>
                  <a:pt x="7895090" y="1076192"/>
                </a:lnTo>
                <a:cubicBezTo>
                  <a:pt x="7878200" y="1100322"/>
                  <a:pt x="7860706" y="1125055"/>
                  <a:pt x="7842609" y="1150392"/>
                </a:cubicBezTo>
                <a:cubicBezTo>
                  <a:pt x="7824511" y="1175728"/>
                  <a:pt x="7805207" y="1197445"/>
                  <a:pt x="7784697" y="1215542"/>
                </a:cubicBezTo>
                <a:cubicBezTo>
                  <a:pt x="7764186" y="1233640"/>
                  <a:pt x="7742059" y="1245705"/>
                  <a:pt x="7718315" y="1251737"/>
                </a:cubicBezTo>
                <a:cubicBezTo>
                  <a:pt x="7694573" y="1257770"/>
                  <a:pt x="7668053" y="1252341"/>
                  <a:pt x="7638758" y="1235450"/>
                </a:cubicBezTo>
                <a:cubicBezTo>
                  <a:pt x="7614344" y="1220972"/>
                  <a:pt x="7598784" y="1198350"/>
                  <a:pt x="7592071" y="1167584"/>
                </a:cubicBezTo>
                <a:cubicBezTo>
                  <a:pt x="7585360" y="1136818"/>
                  <a:pt x="7582608" y="1104544"/>
                  <a:pt x="7583814" y="1070763"/>
                </a:cubicBezTo>
                <a:cubicBezTo>
                  <a:pt x="7566924" y="1093686"/>
                  <a:pt x="7548223" y="1118118"/>
                  <a:pt x="7527712" y="1144057"/>
                </a:cubicBezTo>
                <a:cubicBezTo>
                  <a:pt x="7507202" y="1169997"/>
                  <a:pt x="7484581" y="1192619"/>
                  <a:pt x="7459846" y="1211923"/>
                </a:cubicBezTo>
                <a:cubicBezTo>
                  <a:pt x="7435113" y="1231227"/>
                  <a:pt x="7409174" y="1243895"/>
                  <a:pt x="7382027" y="1249928"/>
                </a:cubicBezTo>
                <a:cubicBezTo>
                  <a:pt x="7354881" y="1255960"/>
                  <a:pt x="7326829" y="1250531"/>
                  <a:pt x="7297874" y="1233640"/>
                </a:cubicBezTo>
                <a:cubicBezTo>
                  <a:pt x="7274951" y="1220368"/>
                  <a:pt x="7259567" y="1196238"/>
                  <a:pt x="7251725" y="1161250"/>
                </a:cubicBezTo>
                <a:cubicBezTo>
                  <a:pt x="7243884" y="1126262"/>
                  <a:pt x="7239962" y="1084034"/>
                  <a:pt x="7239962" y="1034568"/>
                </a:cubicBezTo>
                <a:cubicBezTo>
                  <a:pt x="7239963" y="985101"/>
                  <a:pt x="7241772" y="930205"/>
                  <a:pt x="7245391" y="869880"/>
                </a:cubicBezTo>
                <a:cubicBezTo>
                  <a:pt x="7249010" y="809555"/>
                  <a:pt x="7250821" y="747421"/>
                  <a:pt x="7250821" y="683476"/>
                </a:cubicBezTo>
                <a:cubicBezTo>
                  <a:pt x="7250820" y="666585"/>
                  <a:pt x="7258965" y="653917"/>
                  <a:pt x="7275252" y="645471"/>
                </a:cubicBezTo>
                <a:cubicBezTo>
                  <a:pt x="7291540" y="637026"/>
                  <a:pt x="7309336" y="632803"/>
                  <a:pt x="7328640" y="632803"/>
                </a:cubicBezTo>
                <a:cubicBezTo>
                  <a:pt x="7347944" y="632803"/>
                  <a:pt x="7365438" y="637327"/>
                  <a:pt x="7381122" y="646376"/>
                </a:cubicBezTo>
                <a:cubicBezTo>
                  <a:pt x="7396808" y="655425"/>
                  <a:pt x="7404649" y="668998"/>
                  <a:pt x="7404649" y="687096"/>
                </a:cubicBezTo>
                <a:cubicBezTo>
                  <a:pt x="7404649" y="700367"/>
                  <a:pt x="7404046" y="720576"/>
                  <a:pt x="7402840" y="747722"/>
                </a:cubicBezTo>
                <a:cubicBezTo>
                  <a:pt x="7401633" y="774868"/>
                  <a:pt x="7400125" y="805031"/>
                  <a:pt x="7398316" y="838210"/>
                </a:cubicBezTo>
                <a:cubicBezTo>
                  <a:pt x="7396505" y="871388"/>
                  <a:pt x="7395298" y="906377"/>
                  <a:pt x="7394695" y="943175"/>
                </a:cubicBezTo>
                <a:cubicBezTo>
                  <a:pt x="7394093" y="979973"/>
                  <a:pt x="7394394" y="1014057"/>
                  <a:pt x="7395600" y="1045426"/>
                </a:cubicBezTo>
                <a:cubicBezTo>
                  <a:pt x="7396807" y="1076795"/>
                  <a:pt x="7398918" y="1103941"/>
                  <a:pt x="7401935" y="1126865"/>
                </a:cubicBezTo>
                <a:cubicBezTo>
                  <a:pt x="7404950" y="1149788"/>
                  <a:pt x="7410078" y="1164870"/>
                  <a:pt x="7417317" y="1172108"/>
                </a:cubicBezTo>
                <a:cubicBezTo>
                  <a:pt x="7426970" y="1182967"/>
                  <a:pt x="7439034" y="1183570"/>
                  <a:pt x="7453512" y="1173918"/>
                </a:cubicBezTo>
                <a:cubicBezTo>
                  <a:pt x="7467990" y="1164266"/>
                  <a:pt x="7483071" y="1150391"/>
                  <a:pt x="7498756" y="1132294"/>
                </a:cubicBezTo>
                <a:cubicBezTo>
                  <a:pt x="7514440" y="1114196"/>
                  <a:pt x="7529521" y="1094892"/>
                  <a:pt x="7544000" y="1074382"/>
                </a:cubicBezTo>
                <a:cubicBezTo>
                  <a:pt x="7558477" y="1053871"/>
                  <a:pt x="7571146" y="1036980"/>
                  <a:pt x="7582004" y="1023709"/>
                </a:cubicBezTo>
                <a:lnTo>
                  <a:pt x="7587489" y="681666"/>
                </a:lnTo>
                <a:cubicBezTo>
                  <a:pt x="7587490" y="664775"/>
                  <a:pt x="7595728" y="652107"/>
                  <a:pt x="7612205" y="643662"/>
                </a:cubicBezTo>
                <a:cubicBezTo>
                  <a:pt x="7628681" y="635216"/>
                  <a:pt x="7646679" y="630993"/>
                  <a:pt x="7666200" y="630993"/>
                </a:cubicBezTo>
                <a:close/>
                <a:moveTo>
                  <a:pt x="8226180" y="632803"/>
                </a:moveTo>
                <a:cubicBezTo>
                  <a:pt x="8270821" y="637629"/>
                  <a:pt x="8308222" y="656330"/>
                  <a:pt x="8338385" y="688905"/>
                </a:cubicBezTo>
                <a:cubicBezTo>
                  <a:pt x="8366134" y="721481"/>
                  <a:pt x="8379407" y="764915"/>
                  <a:pt x="8378200" y="819207"/>
                </a:cubicBezTo>
                <a:cubicBezTo>
                  <a:pt x="8378200" y="837305"/>
                  <a:pt x="8372769" y="845750"/>
                  <a:pt x="8361912" y="844544"/>
                </a:cubicBezTo>
                <a:cubicBezTo>
                  <a:pt x="8351052" y="843337"/>
                  <a:pt x="8345623" y="834288"/>
                  <a:pt x="8345623" y="817398"/>
                </a:cubicBezTo>
                <a:cubicBezTo>
                  <a:pt x="8346831" y="773964"/>
                  <a:pt x="8335973" y="738372"/>
                  <a:pt x="8313048" y="710622"/>
                </a:cubicBezTo>
                <a:cubicBezTo>
                  <a:pt x="8305809" y="700970"/>
                  <a:pt x="8297364" y="693430"/>
                  <a:pt x="8287713" y="688000"/>
                </a:cubicBezTo>
                <a:cubicBezTo>
                  <a:pt x="8278060" y="682571"/>
                  <a:pt x="8267804" y="677444"/>
                  <a:pt x="8256945" y="672618"/>
                </a:cubicBezTo>
                <a:cubicBezTo>
                  <a:pt x="8226784" y="661759"/>
                  <a:pt x="8200242" y="669903"/>
                  <a:pt x="8177318" y="697049"/>
                </a:cubicBezTo>
                <a:cubicBezTo>
                  <a:pt x="8154394" y="724195"/>
                  <a:pt x="8136296" y="760089"/>
                  <a:pt x="8123024" y="804729"/>
                </a:cubicBezTo>
                <a:cubicBezTo>
                  <a:pt x="8109754" y="849370"/>
                  <a:pt x="8101005" y="898233"/>
                  <a:pt x="8096783" y="951319"/>
                </a:cubicBezTo>
                <a:cubicBezTo>
                  <a:pt x="8092560" y="1004405"/>
                  <a:pt x="8093164" y="1052062"/>
                  <a:pt x="8098593" y="1094289"/>
                </a:cubicBezTo>
                <a:cubicBezTo>
                  <a:pt x="8104022" y="1136517"/>
                  <a:pt x="8114881" y="1168489"/>
                  <a:pt x="8131168" y="1190206"/>
                </a:cubicBezTo>
                <a:cubicBezTo>
                  <a:pt x="8147456" y="1211923"/>
                  <a:pt x="8168872" y="1214336"/>
                  <a:pt x="8195415" y="1197445"/>
                </a:cubicBezTo>
                <a:cubicBezTo>
                  <a:pt x="8218339" y="1184174"/>
                  <a:pt x="8236436" y="1165171"/>
                  <a:pt x="8249707" y="1140438"/>
                </a:cubicBezTo>
                <a:cubicBezTo>
                  <a:pt x="8262978" y="1115705"/>
                  <a:pt x="8274441" y="1093083"/>
                  <a:pt x="8284093" y="1072572"/>
                </a:cubicBezTo>
                <a:cubicBezTo>
                  <a:pt x="8284093" y="1044823"/>
                  <a:pt x="8284394" y="1017676"/>
                  <a:pt x="8284996" y="991133"/>
                </a:cubicBezTo>
                <a:cubicBezTo>
                  <a:pt x="8285601" y="964590"/>
                  <a:pt x="8285902" y="936841"/>
                  <a:pt x="8285902" y="907885"/>
                </a:cubicBezTo>
                <a:cubicBezTo>
                  <a:pt x="8285902" y="890994"/>
                  <a:pt x="8294045" y="878326"/>
                  <a:pt x="8310333" y="869880"/>
                </a:cubicBezTo>
                <a:cubicBezTo>
                  <a:pt x="8326621" y="861435"/>
                  <a:pt x="8344416" y="857212"/>
                  <a:pt x="8363721" y="857212"/>
                </a:cubicBezTo>
                <a:cubicBezTo>
                  <a:pt x="8383026" y="857212"/>
                  <a:pt x="8400821" y="861736"/>
                  <a:pt x="8417109" y="870785"/>
                </a:cubicBezTo>
                <a:cubicBezTo>
                  <a:pt x="8433396" y="879834"/>
                  <a:pt x="8441541" y="893407"/>
                  <a:pt x="8441541" y="911505"/>
                </a:cubicBezTo>
                <a:cubicBezTo>
                  <a:pt x="8441540" y="935634"/>
                  <a:pt x="8440334" y="963082"/>
                  <a:pt x="8437921" y="993848"/>
                </a:cubicBezTo>
                <a:cubicBezTo>
                  <a:pt x="8435509" y="1024614"/>
                  <a:pt x="8434000" y="1053570"/>
                  <a:pt x="8433396" y="1080716"/>
                </a:cubicBezTo>
                <a:cubicBezTo>
                  <a:pt x="8432794" y="1107863"/>
                  <a:pt x="8433698" y="1131087"/>
                  <a:pt x="8436111" y="1150391"/>
                </a:cubicBezTo>
                <a:cubicBezTo>
                  <a:pt x="8438524" y="1169695"/>
                  <a:pt x="8443653" y="1180856"/>
                  <a:pt x="8451493" y="1183872"/>
                </a:cubicBezTo>
                <a:cubicBezTo>
                  <a:pt x="8459337" y="1186888"/>
                  <a:pt x="8471100" y="1179046"/>
                  <a:pt x="8486784" y="1160345"/>
                </a:cubicBezTo>
                <a:cubicBezTo>
                  <a:pt x="8502469" y="1141644"/>
                  <a:pt x="8523582" y="1108164"/>
                  <a:pt x="8550125" y="1059904"/>
                </a:cubicBezTo>
                <a:lnTo>
                  <a:pt x="8577271" y="1078002"/>
                </a:lnTo>
                <a:cubicBezTo>
                  <a:pt x="8541076" y="1144359"/>
                  <a:pt x="8503976" y="1192317"/>
                  <a:pt x="8465972" y="1221877"/>
                </a:cubicBezTo>
                <a:cubicBezTo>
                  <a:pt x="8427968" y="1251436"/>
                  <a:pt x="8384232" y="1260786"/>
                  <a:pt x="8334765" y="1249928"/>
                </a:cubicBezTo>
                <a:cubicBezTo>
                  <a:pt x="8319081" y="1247515"/>
                  <a:pt x="8306413" y="1240577"/>
                  <a:pt x="8296761" y="1229116"/>
                </a:cubicBezTo>
                <a:cubicBezTo>
                  <a:pt x="8287109" y="1217654"/>
                  <a:pt x="8282283" y="1201668"/>
                  <a:pt x="8282283" y="1181157"/>
                </a:cubicBezTo>
                <a:lnTo>
                  <a:pt x="8282282" y="1146772"/>
                </a:lnTo>
                <a:cubicBezTo>
                  <a:pt x="8269011" y="1168489"/>
                  <a:pt x="8253326" y="1188999"/>
                  <a:pt x="8235229" y="1208304"/>
                </a:cubicBezTo>
                <a:cubicBezTo>
                  <a:pt x="8217132" y="1227607"/>
                  <a:pt x="8194208" y="1240276"/>
                  <a:pt x="8166458" y="1246308"/>
                </a:cubicBezTo>
                <a:cubicBezTo>
                  <a:pt x="8107340" y="1260786"/>
                  <a:pt x="8058175" y="1254452"/>
                  <a:pt x="8018964" y="1227306"/>
                </a:cubicBezTo>
                <a:cubicBezTo>
                  <a:pt x="7979752" y="1200160"/>
                  <a:pt x="7951098" y="1162457"/>
                  <a:pt x="7933001" y="1114196"/>
                </a:cubicBezTo>
                <a:cubicBezTo>
                  <a:pt x="7914904" y="1065936"/>
                  <a:pt x="7907363" y="1012247"/>
                  <a:pt x="7910379" y="953129"/>
                </a:cubicBezTo>
                <a:cubicBezTo>
                  <a:pt x="7913396" y="894010"/>
                  <a:pt x="7926969" y="839416"/>
                  <a:pt x="7951098" y="789346"/>
                </a:cubicBezTo>
                <a:cubicBezTo>
                  <a:pt x="7975228" y="739277"/>
                  <a:pt x="8010218" y="698557"/>
                  <a:pt x="8056065" y="667188"/>
                </a:cubicBezTo>
                <a:cubicBezTo>
                  <a:pt x="8090449" y="643662"/>
                  <a:pt x="8130943" y="631333"/>
                  <a:pt x="8177543" y="630202"/>
                </a:cubicBezTo>
                <a:cubicBezTo>
                  <a:pt x="8193077" y="629825"/>
                  <a:pt x="8209290" y="630692"/>
                  <a:pt x="8226180" y="632803"/>
                </a:cubicBezTo>
                <a:close/>
                <a:moveTo>
                  <a:pt x="7471836" y="412466"/>
                </a:moveTo>
                <a:cubicBezTo>
                  <a:pt x="7475908" y="412768"/>
                  <a:pt x="7480056" y="413823"/>
                  <a:pt x="7484278" y="415633"/>
                </a:cubicBezTo>
                <a:cubicBezTo>
                  <a:pt x="7492723" y="419252"/>
                  <a:pt x="7498153" y="427095"/>
                  <a:pt x="7500565" y="439160"/>
                </a:cubicBezTo>
                <a:cubicBezTo>
                  <a:pt x="7502978" y="456051"/>
                  <a:pt x="7504789" y="475958"/>
                  <a:pt x="7505996" y="498882"/>
                </a:cubicBezTo>
                <a:cubicBezTo>
                  <a:pt x="7507202" y="521805"/>
                  <a:pt x="7516250" y="542315"/>
                  <a:pt x="7533140" y="560413"/>
                </a:cubicBezTo>
                <a:cubicBezTo>
                  <a:pt x="7535554" y="564033"/>
                  <a:pt x="7535253" y="566446"/>
                  <a:pt x="7532237" y="567652"/>
                </a:cubicBezTo>
                <a:cubicBezTo>
                  <a:pt x="7529221" y="568859"/>
                  <a:pt x="7526507" y="568859"/>
                  <a:pt x="7524093" y="567652"/>
                </a:cubicBezTo>
                <a:cubicBezTo>
                  <a:pt x="7518060" y="564033"/>
                  <a:pt x="7510820" y="558302"/>
                  <a:pt x="7502375" y="550459"/>
                </a:cubicBezTo>
                <a:cubicBezTo>
                  <a:pt x="7493931" y="542617"/>
                  <a:pt x="7485183" y="533568"/>
                  <a:pt x="7476134" y="523313"/>
                </a:cubicBezTo>
                <a:cubicBezTo>
                  <a:pt x="7467085" y="513058"/>
                  <a:pt x="7458941" y="502501"/>
                  <a:pt x="7451703" y="491643"/>
                </a:cubicBezTo>
                <a:cubicBezTo>
                  <a:pt x="7444463" y="480784"/>
                  <a:pt x="7439638" y="469925"/>
                  <a:pt x="7437224" y="459067"/>
                </a:cubicBezTo>
                <a:cubicBezTo>
                  <a:pt x="7433605" y="448209"/>
                  <a:pt x="7434510" y="438557"/>
                  <a:pt x="7439940" y="430111"/>
                </a:cubicBezTo>
                <a:cubicBezTo>
                  <a:pt x="7445368" y="421666"/>
                  <a:pt x="7452004" y="416236"/>
                  <a:pt x="7459846" y="413823"/>
                </a:cubicBezTo>
                <a:cubicBezTo>
                  <a:pt x="7463768" y="412617"/>
                  <a:pt x="7467764" y="412164"/>
                  <a:pt x="7471836" y="412466"/>
                </a:cubicBezTo>
                <a:close/>
              </a:path>
            </a:pathLst>
          </a:custGeom>
          <a:solidFill>
            <a:srgbClr val="FFF6E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12000"/>
              </a:lnSpc>
              <a:spcBef>
                <a:spcPct val="0"/>
              </a:spcBef>
            </a:pPr>
            <a:endParaRPr lang="en-US" sz="14286" spc="608">
              <a:solidFill>
                <a:srgbClr val="FFF6E1"/>
              </a:solidFill>
              <a:latin typeface="#9Slide05 Phobia" panose="02000506000000020003" pitchFamily="2" charset="-93"/>
            </a:endParaRPr>
          </a:p>
        </p:txBody>
      </p:sp>
      <p:pic>
        <p:nvPicPr>
          <p:cNvPr id="1026" name="Picture 2">
            <a:extLst>
              <a:ext uri="{FF2B5EF4-FFF2-40B4-BE49-F238E27FC236}">
                <a16:creationId xmlns:a16="http://schemas.microsoft.com/office/drawing/2014/main" id="{D60EDCE5-9231-2A48-C61C-0D109BC6EC7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86164" y="6357413"/>
            <a:ext cx="9771531" cy="345334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17">
            <a:extLst>
              <a:ext uri="{FF2B5EF4-FFF2-40B4-BE49-F238E27FC236}">
                <a16:creationId xmlns:a16="http://schemas.microsoft.com/office/drawing/2014/main" id="{D72BC272-9AAC-F5E1-7460-79F391A5A62C}"/>
              </a:ext>
            </a:extLst>
          </p:cNvPr>
          <p:cNvSpPr txBox="1">
            <a:spLocks noChangeAspect="1"/>
          </p:cNvSpPr>
          <p:nvPr/>
        </p:nvSpPr>
        <p:spPr>
          <a:xfrm rot="21273939">
            <a:off x="4929969" y="-5143574"/>
            <a:ext cx="8634552" cy="3242619"/>
          </a:xfrm>
          <a:prstGeom prst="rect">
            <a:avLst/>
          </a:prstGeom>
        </p:spPr>
        <p:txBody>
          <a:bodyPr wrap="square" lIns="0" tIns="0" rIns="0" bIns="0" rtlCol="0" anchor="t">
            <a:spAutoFit/>
          </a:bodyPr>
          <a:lstStyle/>
          <a:p>
            <a:pPr algn="ctr">
              <a:lnSpc>
                <a:spcPts val="12000"/>
              </a:lnSpc>
              <a:spcBef>
                <a:spcPct val="0"/>
              </a:spcBef>
            </a:pPr>
            <a:r>
              <a:rPr lang="vi-VN" sz="14286" spc="608">
                <a:solidFill>
                  <a:srgbClr val="FFF6E1"/>
                </a:solidFill>
                <a:latin typeface="#9Slide05 Phobia" panose="02000506000000020003" pitchFamily="2" charset="-93"/>
              </a:rPr>
              <a:t>Món ngon mùa nước nổi</a:t>
            </a:r>
            <a:endParaRPr lang="en-US" sz="14286" spc="608">
              <a:solidFill>
                <a:srgbClr val="FFF6E1"/>
              </a:solidFill>
              <a:latin typeface="#9Slide05 Phobia" panose="02000506000000020003" pitchFamily="2" charset="-93"/>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C2FF92C9-5148-A8A5-958C-4B0A9A968150}"/>
              </a:ext>
            </a:extLst>
          </p:cNvPr>
          <p:cNvSpPr/>
          <p:nvPr/>
        </p:nvSpPr>
        <p:spPr>
          <a:xfrm>
            <a:off x="1066801" y="1154336"/>
            <a:ext cx="4953000" cy="1196529"/>
          </a:xfrm>
          <a:custGeom>
            <a:avLst/>
            <a:gdLst>
              <a:gd name="connsiteX0" fmla="*/ 0 w 4953000"/>
              <a:gd name="connsiteY0" fmla="*/ 199425 h 1196529"/>
              <a:gd name="connsiteX1" fmla="*/ 199425 w 4953000"/>
              <a:gd name="connsiteY1" fmla="*/ 0 h 1196529"/>
              <a:gd name="connsiteX2" fmla="*/ 814235 w 4953000"/>
              <a:gd name="connsiteY2" fmla="*/ 0 h 1196529"/>
              <a:gd name="connsiteX3" fmla="*/ 1292421 w 4953000"/>
              <a:gd name="connsiteY3" fmla="*/ 0 h 1196529"/>
              <a:gd name="connsiteX4" fmla="*/ 1952773 w 4953000"/>
              <a:gd name="connsiteY4" fmla="*/ 0 h 1196529"/>
              <a:gd name="connsiteX5" fmla="*/ 2385417 w 4953000"/>
              <a:gd name="connsiteY5" fmla="*/ 0 h 1196529"/>
              <a:gd name="connsiteX6" fmla="*/ 2954686 w 4953000"/>
              <a:gd name="connsiteY6" fmla="*/ 0 h 1196529"/>
              <a:gd name="connsiteX7" fmla="*/ 3615038 w 4953000"/>
              <a:gd name="connsiteY7" fmla="*/ 0 h 1196529"/>
              <a:gd name="connsiteX8" fmla="*/ 4184306 w 4953000"/>
              <a:gd name="connsiteY8" fmla="*/ 0 h 1196529"/>
              <a:gd name="connsiteX9" fmla="*/ 4753575 w 4953000"/>
              <a:gd name="connsiteY9" fmla="*/ 0 h 1196529"/>
              <a:gd name="connsiteX10" fmla="*/ 4953000 w 4953000"/>
              <a:gd name="connsiteY10" fmla="*/ 199425 h 1196529"/>
              <a:gd name="connsiteX11" fmla="*/ 4953000 w 4953000"/>
              <a:gd name="connsiteY11" fmla="*/ 606241 h 1196529"/>
              <a:gd name="connsiteX12" fmla="*/ 4953000 w 4953000"/>
              <a:gd name="connsiteY12" fmla="*/ 997104 h 1196529"/>
              <a:gd name="connsiteX13" fmla="*/ 4753575 w 4953000"/>
              <a:gd name="connsiteY13" fmla="*/ 1196529 h 1196529"/>
              <a:gd name="connsiteX14" fmla="*/ 4093223 w 4953000"/>
              <a:gd name="connsiteY14" fmla="*/ 1196529 h 1196529"/>
              <a:gd name="connsiteX15" fmla="*/ 3478413 w 4953000"/>
              <a:gd name="connsiteY15" fmla="*/ 1196529 h 1196529"/>
              <a:gd name="connsiteX16" fmla="*/ 2863603 w 4953000"/>
              <a:gd name="connsiteY16" fmla="*/ 1196529 h 1196529"/>
              <a:gd name="connsiteX17" fmla="*/ 2385417 w 4953000"/>
              <a:gd name="connsiteY17" fmla="*/ 1196529 h 1196529"/>
              <a:gd name="connsiteX18" fmla="*/ 1907231 w 4953000"/>
              <a:gd name="connsiteY18" fmla="*/ 1196529 h 1196529"/>
              <a:gd name="connsiteX19" fmla="*/ 1429046 w 4953000"/>
              <a:gd name="connsiteY19" fmla="*/ 1196529 h 1196529"/>
              <a:gd name="connsiteX20" fmla="*/ 950860 w 4953000"/>
              <a:gd name="connsiteY20" fmla="*/ 1196529 h 1196529"/>
              <a:gd name="connsiteX21" fmla="*/ 199425 w 4953000"/>
              <a:gd name="connsiteY21" fmla="*/ 1196529 h 1196529"/>
              <a:gd name="connsiteX22" fmla="*/ 0 w 4953000"/>
              <a:gd name="connsiteY22" fmla="*/ 997104 h 1196529"/>
              <a:gd name="connsiteX23" fmla="*/ 0 w 4953000"/>
              <a:gd name="connsiteY23" fmla="*/ 606241 h 1196529"/>
              <a:gd name="connsiteX24" fmla="*/ 0 w 4953000"/>
              <a:gd name="connsiteY24" fmla="*/ 199425 h 119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53000" h="1196529" fill="none" extrusionOk="0">
                <a:moveTo>
                  <a:pt x="0" y="199425"/>
                </a:moveTo>
                <a:cubicBezTo>
                  <a:pt x="2583" y="89684"/>
                  <a:pt x="91402" y="7071"/>
                  <a:pt x="199425" y="0"/>
                </a:cubicBezTo>
                <a:cubicBezTo>
                  <a:pt x="504074" y="-35698"/>
                  <a:pt x="635017" y="52041"/>
                  <a:pt x="814235" y="0"/>
                </a:cubicBezTo>
                <a:cubicBezTo>
                  <a:pt x="993453" y="-52041"/>
                  <a:pt x="1128773" y="41774"/>
                  <a:pt x="1292421" y="0"/>
                </a:cubicBezTo>
                <a:cubicBezTo>
                  <a:pt x="1456069" y="-41774"/>
                  <a:pt x="1805787" y="34598"/>
                  <a:pt x="1952773" y="0"/>
                </a:cubicBezTo>
                <a:cubicBezTo>
                  <a:pt x="2099759" y="-34598"/>
                  <a:pt x="2176030" y="30604"/>
                  <a:pt x="2385417" y="0"/>
                </a:cubicBezTo>
                <a:cubicBezTo>
                  <a:pt x="2594804" y="-30604"/>
                  <a:pt x="2695394" y="44702"/>
                  <a:pt x="2954686" y="0"/>
                </a:cubicBezTo>
                <a:cubicBezTo>
                  <a:pt x="3213978" y="-44702"/>
                  <a:pt x="3374386" y="47443"/>
                  <a:pt x="3615038" y="0"/>
                </a:cubicBezTo>
                <a:cubicBezTo>
                  <a:pt x="3855690" y="-47443"/>
                  <a:pt x="4028694" y="61365"/>
                  <a:pt x="4184306" y="0"/>
                </a:cubicBezTo>
                <a:cubicBezTo>
                  <a:pt x="4339918" y="-61365"/>
                  <a:pt x="4576071" y="34908"/>
                  <a:pt x="4753575" y="0"/>
                </a:cubicBezTo>
                <a:cubicBezTo>
                  <a:pt x="4866547" y="-2197"/>
                  <a:pt x="4959821" y="67763"/>
                  <a:pt x="4953000" y="199425"/>
                </a:cubicBezTo>
                <a:cubicBezTo>
                  <a:pt x="4978565" y="341884"/>
                  <a:pt x="4940172" y="503077"/>
                  <a:pt x="4953000" y="606241"/>
                </a:cubicBezTo>
                <a:cubicBezTo>
                  <a:pt x="4965828" y="709405"/>
                  <a:pt x="4932009" y="860926"/>
                  <a:pt x="4953000" y="997104"/>
                </a:cubicBezTo>
                <a:cubicBezTo>
                  <a:pt x="4955279" y="1109084"/>
                  <a:pt x="4843090" y="1174927"/>
                  <a:pt x="4753575" y="1196529"/>
                </a:cubicBezTo>
                <a:cubicBezTo>
                  <a:pt x="4566884" y="1258739"/>
                  <a:pt x="4370892" y="1163581"/>
                  <a:pt x="4093223" y="1196529"/>
                </a:cubicBezTo>
                <a:cubicBezTo>
                  <a:pt x="3815554" y="1229477"/>
                  <a:pt x="3720476" y="1161592"/>
                  <a:pt x="3478413" y="1196529"/>
                </a:cubicBezTo>
                <a:cubicBezTo>
                  <a:pt x="3236350" y="1231466"/>
                  <a:pt x="3015142" y="1131897"/>
                  <a:pt x="2863603" y="1196529"/>
                </a:cubicBezTo>
                <a:cubicBezTo>
                  <a:pt x="2712064" y="1261161"/>
                  <a:pt x="2605463" y="1142028"/>
                  <a:pt x="2385417" y="1196529"/>
                </a:cubicBezTo>
                <a:cubicBezTo>
                  <a:pt x="2165371" y="1251030"/>
                  <a:pt x="2138610" y="1176507"/>
                  <a:pt x="1907231" y="1196529"/>
                </a:cubicBezTo>
                <a:cubicBezTo>
                  <a:pt x="1675852" y="1216551"/>
                  <a:pt x="1625585" y="1176010"/>
                  <a:pt x="1429046" y="1196529"/>
                </a:cubicBezTo>
                <a:cubicBezTo>
                  <a:pt x="1232507" y="1217048"/>
                  <a:pt x="1108836" y="1167013"/>
                  <a:pt x="950860" y="1196529"/>
                </a:cubicBezTo>
                <a:cubicBezTo>
                  <a:pt x="792884" y="1226045"/>
                  <a:pt x="461221" y="1193363"/>
                  <a:pt x="199425" y="1196529"/>
                </a:cubicBezTo>
                <a:cubicBezTo>
                  <a:pt x="96639" y="1208429"/>
                  <a:pt x="-796" y="1099765"/>
                  <a:pt x="0" y="997104"/>
                </a:cubicBezTo>
                <a:cubicBezTo>
                  <a:pt x="-26030" y="821897"/>
                  <a:pt x="5123" y="689315"/>
                  <a:pt x="0" y="606241"/>
                </a:cubicBezTo>
                <a:cubicBezTo>
                  <a:pt x="-5123" y="523167"/>
                  <a:pt x="30136" y="402442"/>
                  <a:pt x="0" y="199425"/>
                </a:cubicBezTo>
                <a:close/>
              </a:path>
              <a:path w="4953000" h="1196529" stroke="0" extrusionOk="0">
                <a:moveTo>
                  <a:pt x="0" y="199425"/>
                </a:moveTo>
                <a:cubicBezTo>
                  <a:pt x="-4805" y="94172"/>
                  <a:pt x="79222" y="3284"/>
                  <a:pt x="199425" y="0"/>
                </a:cubicBezTo>
                <a:cubicBezTo>
                  <a:pt x="327367" y="-4703"/>
                  <a:pt x="482510" y="17258"/>
                  <a:pt x="677611" y="0"/>
                </a:cubicBezTo>
                <a:cubicBezTo>
                  <a:pt x="872712" y="-17258"/>
                  <a:pt x="1005168" y="43031"/>
                  <a:pt x="1201338" y="0"/>
                </a:cubicBezTo>
                <a:cubicBezTo>
                  <a:pt x="1397508" y="-43031"/>
                  <a:pt x="1491794" y="2569"/>
                  <a:pt x="1633982" y="0"/>
                </a:cubicBezTo>
                <a:cubicBezTo>
                  <a:pt x="1776170" y="-2569"/>
                  <a:pt x="2089276" y="37562"/>
                  <a:pt x="2248793" y="0"/>
                </a:cubicBezTo>
                <a:cubicBezTo>
                  <a:pt x="2408310" y="-37562"/>
                  <a:pt x="2588368" y="36721"/>
                  <a:pt x="2818061" y="0"/>
                </a:cubicBezTo>
                <a:cubicBezTo>
                  <a:pt x="3047754" y="-36721"/>
                  <a:pt x="3125794" y="59673"/>
                  <a:pt x="3432872" y="0"/>
                </a:cubicBezTo>
                <a:cubicBezTo>
                  <a:pt x="3739950" y="-59673"/>
                  <a:pt x="3943356" y="27327"/>
                  <a:pt x="4093223" y="0"/>
                </a:cubicBezTo>
                <a:cubicBezTo>
                  <a:pt x="4243090" y="-27327"/>
                  <a:pt x="4574421" y="68200"/>
                  <a:pt x="4753575" y="0"/>
                </a:cubicBezTo>
                <a:cubicBezTo>
                  <a:pt x="4871058" y="-15540"/>
                  <a:pt x="4953954" y="108219"/>
                  <a:pt x="4953000" y="199425"/>
                </a:cubicBezTo>
                <a:cubicBezTo>
                  <a:pt x="4955655" y="378450"/>
                  <a:pt x="4909813" y="489580"/>
                  <a:pt x="4953000" y="574334"/>
                </a:cubicBezTo>
                <a:cubicBezTo>
                  <a:pt x="4996187" y="659088"/>
                  <a:pt x="4932676" y="838312"/>
                  <a:pt x="4953000" y="997104"/>
                </a:cubicBezTo>
                <a:cubicBezTo>
                  <a:pt x="4967017" y="1114080"/>
                  <a:pt x="4856235" y="1220725"/>
                  <a:pt x="4753575" y="1196529"/>
                </a:cubicBezTo>
                <a:cubicBezTo>
                  <a:pt x="4535482" y="1255119"/>
                  <a:pt x="4283855" y="1161046"/>
                  <a:pt x="4138765" y="1196529"/>
                </a:cubicBezTo>
                <a:cubicBezTo>
                  <a:pt x="3993675" y="1232012"/>
                  <a:pt x="3828727" y="1145835"/>
                  <a:pt x="3523955" y="1196529"/>
                </a:cubicBezTo>
                <a:cubicBezTo>
                  <a:pt x="3219183" y="1247223"/>
                  <a:pt x="3245586" y="1165570"/>
                  <a:pt x="3091310" y="1196529"/>
                </a:cubicBezTo>
                <a:cubicBezTo>
                  <a:pt x="2937034" y="1227488"/>
                  <a:pt x="2699937" y="1187250"/>
                  <a:pt x="2476500" y="1196529"/>
                </a:cubicBezTo>
                <a:cubicBezTo>
                  <a:pt x="2253063" y="1205808"/>
                  <a:pt x="2093574" y="1125203"/>
                  <a:pt x="1861690" y="1196529"/>
                </a:cubicBezTo>
                <a:cubicBezTo>
                  <a:pt x="1629806" y="1267855"/>
                  <a:pt x="1567046" y="1193524"/>
                  <a:pt x="1429046" y="1196529"/>
                </a:cubicBezTo>
                <a:cubicBezTo>
                  <a:pt x="1291046" y="1199534"/>
                  <a:pt x="1167706" y="1141984"/>
                  <a:pt x="950860" y="1196529"/>
                </a:cubicBezTo>
                <a:cubicBezTo>
                  <a:pt x="734014" y="1251074"/>
                  <a:pt x="500249" y="1138872"/>
                  <a:pt x="199425" y="1196529"/>
                </a:cubicBezTo>
                <a:cubicBezTo>
                  <a:pt x="74822" y="1181319"/>
                  <a:pt x="-15129" y="1093400"/>
                  <a:pt x="0" y="997104"/>
                </a:cubicBezTo>
                <a:cubicBezTo>
                  <a:pt x="-28192" y="813026"/>
                  <a:pt x="25169" y="712560"/>
                  <a:pt x="0" y="590288"/>
                </a:cubicBezTo>
                <a:cubicBezTo>
                  <a:pt x="-25169" y="468016"/>
                  <a:pt x="41692" y="329384"/>
                  <a:pt x="0" y="199425"/>
                </a:cubicBezTo>
                <a:close/>
              </a:path>
            </a:pathLst>
          </a:custGeom>
          <a:solidFill>
            <a:srgbClr val="FFFF00"/>
          </a:solidFill>
          <a:ln>
            <a:solidFill>
              <a:schemeClr val="accent6">
                <a:lumMod val="75000"/>
              </a:schemeClr>
            </a:solidFill>
            <a:extLst>
              <a:ext uri="{C807C97D-BFC1-408E-A445-0C87EB9F89A2}">
                <ask:lineSketchStyleProps xmlns="" xmlns:ask="http://schemas.microsoft.com/office/drawing/2018/sketchyshapes" sd="3403945204">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6">
            <a:extLst>
              <a:ext uri="{FF2B5EF4-FFF2-40B4-BE49-F238E27FC236}">
                <a16:creationId xmlns:a16="http://schemas.microsoft.com/office/drawing/2014/main" id="{B102AE37-B446-C223-CCBC-B27F46037927}"/>
              </a:ext>
            </a:extLst>
          </p:cNvPr>
          <p:cNvSpPr/>
          <p:nvPr/>
        </p:nvSpPr>
        <p:spPr>
          <a:xfrm rot="1744935">
            <a:off x="219065" y="399888"/>
            <a:ext cx="1551169" cy="1449845"/>
          </a:xfrm>
          <a:custGeom>
            <a:avLst/>
            <a:gdLst/>
            <a:ahLst/>
            <a:cxnLst/>
            <a:rect l="l" t="t" r="r" b="b"/>
            <a:pathLst>
              <a:path w="1551169" h="1449845">
                <a:moveTo>
                  <a:pt x="0" y="0"/>
                </a:moveTo>
                <a:lnTo>
                  <a:pt x="1551169" y="0"/>
                </a:lnTo>
                <a:lnTo>
                  <a:pt x="1551169" y="1449846"/>
                </a:lnTo>
                <a:lnTo>
                  <a:pt x="0" y="1449846"/>
                </a:lnTo>
                <a:lnTo>
                  <a:pt x="0" y="0"/>
                </a:lnTo>
                <a:close/>
              </a:path>
            </a:pathLst>
          </a:custGeom>
          <a:blipFill>
            <a:blip r:embed="rId2"/>
            <a:stretch>
              <a:fillRect/>
            </a:stretch>
          </a:blipFill>
        </p:spPr>
        <p:txBody>
          <a:bodyPr/>
          <a:lstStyle/>
          <a:p>
            <a:endParaRPr lang="en-US"/>
          </a:p>
        </p:txBody>
      </p:sp>
      <p:sp>
        <p:nvSpPr>
          <p:cNvPr id="4" name="Hình chữ nhật 3">
            <a:extLst>
              <a:ext uri="{FF2B5EF4-FFF2-40B4-BE49-F238E27FC236}">
                <a16:creationId xmlns:a16="http://schemas.microsoft.com/office/drawing/2014/main" id="{6C6C2CB7-EEC6-82C4-E54F-14574D46E986}"/>
              </a:ext>
            </a:extLst>
          </p:cNvPr>
          <p:cNvSpPr/>
          <p:nvPr/>
        </p:nvSpPr>
        <p:spPr>
          <a:xfrm>
            <a:off x="914400" y="1290935"/>
            <a:ext cx="5257800" cy="923330"/>
          </a:xfrm>
          <a:prstGeom prst="rect">
            <a:avLst/>
          </a:prstGeom>
          <a:noFill/>
        </p:spPr>
        <p:txBody>
          <a:bodyPr wrap="square" lIns="91440" tIns="45720" rIns="91440" bIns="45720">
            <a:spAutoFit/>
          </a:bodyPr>
          <a:lstStyle/>
          <a:p>
            <a:pPr algn="ctr"/>
            <a:r>
              <a:rPr lang="vi-VN" sz="5400" b="1">
                <a:ln w="0"/>
              </a:rPr>
              <a:t>GIẢI NGHĨA TỪ</a:t>
            </a:r>
            <a:endParaRPr lang="vi-VN" sz="5400" b="1" cap="none" spc="0">
              <a:ln w="0"/>
              <a:solidFill>
                <a:schemeClr val="tx1"/>
              </a:solidFill>
            </a:endParaRPr>
          </a:p>
        </p:txBody>
      </p:sp>
      <p:sp>
        <p:nvSpPr>
          <p:cNvPr id="6" name="Hình chữ nhật 5">
            <a:extLst>
              <a:ext uri="{FF2B5EF4-FFF2-40B4-BE49-F238E27FC236}">
                <a16:creationId xmlns:a16="http://schemas.microsoft.com/office/drawing/2014/main" id="{CEB66497-3763-1521-F051-C62BACC43882}"/>
              </a:ext>
            </a:extLst>
          </p:cNvPr>
          <p:cNvSpPr/>
          <p:nvPr/>
        </p:nvSpPr>
        <p:spPr>
          <a:xfrm>
            <a:off x="2414701" y="2534911"/>
            <a:ext cx="1914306" cy="1107996"/>
          </a:xfrm>
          <a:prstGeom prst="rect">
            <a:avLst/>
          </a:prstGeom>
          <a:noFill/>
        </p:spPr>
        <p:txBody>
          <a:bodyPr wrap="square" lIns="91440" tIns="45720" rIns="91440" bIns="45720">
            <a:spAutoFit/>
          </a:bodyPr>
          <a:lstStyle/>
          <a:p>
            <a:pPr algn="ctr"/>
            <a:r>
              <a:rPr lang="vi-VN" sz="6600" b="1">
                <a:ln w="0"/>
              </a:rPr>
              <a:t>Dớn</a:t>
            </a:r>
            <a:endParaRPr lang="vi-VN" sz="6600" b="1" cap="none" spc="0">
              <a:ln w="0"/>
              <a:solidFill>
                <a:schemeClr val="tx1"/>
              </a:solidFill>
            </a:endParaRPr>
          </a:p>
        </p:txBody>
      </p:sp>
      <p:sp>
        <p:nvSpPr>
          <p:cNvPr id="8" name="Hình chữ nhật 7">
            <a:extLst>
              <a:ext uri="{FF2B5EF4-FFF2-40B4-BE49-F238E27FC236}">
                <a16:creationId xmlns:a16="http://schemas.microsoft.com/office/drawing/2014/main" id="{B31A4A3F-1C59-9707-B748-AC52F51E3D69}"/>
              </a:ext>
            </a:extLst>
          </p:cNvPr>
          <p:cNvSpPr/>
          <p:nvPr/>
        </p:nvSpPr>
        <p:spPr>
          <a:xfrm>
            <a:off x="533400" y="3924300"/>
            <a:ext cx="6934200" cy="3139321"/>
          </a:xfrm>
          <a:prstGeom prst="rect">
            <a:avLst/>
          </a:prstGeom>
          <a:noFill/>
        </p:spPr>
        <p:txBody>
          <a:bodyPr wrap="square" lIns="91440" tIns="45720" rIns="91440" bIns="45720">
            <a:spAutoFit/>
          </a:bodyPr>
          <a:lstStyle/>
          <a:p>
            <a:pPr algn="ctr"/>
            <a:r>
              <a:rPr lang="vi-VN" sz="6600" b="0" i="1" cap="none" spc="0">
                <a:ln w="0"/>
                <a:solidFill>
                  <a:schemeClr val="tx1"/>
                </a:solidFill>
                <a:latin typeface="+mj-lt"/>
              </a:rPr>
              <a:t>Dụng cụ bắt cá được làm bằng lưới của người Nam Bộ.</a:t>
            </a:r>
          </a:p>
        </p:txBody>
      </p:sp>
      <p:grpSp>
        <p:nvGrpSpPr>
          <p:cNvPr id="10" name="Nhóm 9">
            <a:extLst>
              <a:ext uri="{FF2B5EF4-FFF2-40B4-BE49-F238E27FC236}">
                <a16:creationId xmlns:a16="http://schemas.microsoft.com/office/drawing/2014/main" id="{DC52D19B-3FD8-FFB5-8C58-50706DA40CFB}"/>
              </a:ext>
            </a:extLst>
          </p:cNvPr>
          <p:cNvGrpSpPr/>
          <p:nvPr/>
        </p:nvGrpSpPr>
        <p:grpSpPr>
          <a:xfrm>
            <a:off x="7620001" y="380996"/>
            <a:ext cx="10744199" cy="10001435"/>
            <a:chOff x="7620001" y="380996"/>
            <a:chExt cx="10744199" cy="10001435"/>
          </a:xfrm>
        </p:grpSpPr>
        <p:pic>
          <p:nvPicPr>
            <p:cNvPr id="9" name="Picture 2" descr="Đặt dớn bắt cá ở miền Tây - YouTube">
              <a:extLst>
                <a:ext uri="{FF2B5EF4-FFF2-40B4-BE49-F238E27FC236}">
                  <a16:creationId xmlns:a16="http://schemas.microsoft.com/office/drawing/2014/main" id="{4033D80D-8D16-05B3-074C-25631403FD2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25938" r="11562" b="-2843"/>
            <a:stretch/>
          </p:blipFill>
          <p:spPr bwMode="auto">
            <a:xfrm>
              <a:off x="7620001" y="1180891"/>
              <a:ext cx="9941312" cy="9201540"/>
            </a:xfrm>
            <a:prstGeom prst="roundRect">
              <a:avLst>
                <a:gd name="adj" fmla="val 9038"/>
              </a:avLst>
            </a:prstGeom>
            <a:noFill/>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1028" name="Picture 4" descr="Đăng bắt cá , dớn bắt cá | Shopee Việt Nam">
              <a:extLst>
                <a:ext uri="{FF2B5EF4-FFF2-40B4-BE49-F238E27FC236}">
                  <a16:creationId xmlns:a16="http://schemas.microsoft.com/office/drawing/2014/main" id="{110A353F-277C-6B72-3746-A7EA0436139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4516096" y="380996"/>
              <a:ext cx="3848104" cy="3848104"/>
            </a:xfrm>
            <a:prstGeom prst="ellipse">
              <a:avLst/>
            </a:prstGeom>
            <a:noFill/>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21585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C2FF92C9-5148-A8A5-958C-4B0A9A968150}"/>
              </a:ext>
            </a:extLst>
          </p:cNvPr>
          <p:cNvSpPr/>
          <p:nvPr/>
        </p:nvSpPr>
        <p:spPr>
          <a:xfrm>
            <a:off x="1066801" y="1154336"/>
            <a:ext cx="4953000" cy="1196529"/>
          </a:xfrm>
          <a:custGeom>
            <a:avLst/>
            <a:gdLst>
              <a:gd name="connsiteX0" fmla="*/ 0 w 4953000"/>
              <a:gd name="connsiteY0" fmla="*/ 199425 h 1196529"/>
              <a:gd name="connsiteX1" fmla="*/ 199425 w 4953000"/>
              <a:gd name="connsiteY1" fmla="*/ 0 h 1196529"/>
              <a:gd name="connsiteX2" fmla="*/ 814235 w 4953000"/>
              <a:gd name="connsiteY2" fmla="*/ 0 h 1196529"/>
              <a:gd name="connsiteX3" fmla="*/ 1292421 w 4953000"/>
              <a:gd name="connsiteY3" fmla="*/ 0 h 1196529"/>
              <a:gd name="connsiteX4" fmla="*/ 1952773 w 4953000"/>
              <a:gd name="connsiteY4" fmla="*/ 0 h 1196529"/>
              <a:gd name="connsiteX5" fmla="*/ 2385417 w 4953000"/>
              <a:gd name="connsiteY5" fmla="*/ 0 h 1196529"/>
              <a:gd name="connsiteX6" fmla="*/ 2954686 w 4953000"/>
              <a:gd name="connsiteY6" fmla="*/ 0 h 1196529"/>
              <a:gd name="connsiteX7" fmla="*/ 3615038 w 4953000"/>
              <a:gd name="connsiteY7" fmla="*/ 0 h 1196529"/>
              <a:gd name="connsiteX8" fmla="*/ 4184306 w 4953000"/>
              <a:gd name="connsiteY8" fmla="*/ 0 h 1196529"/>
              <a:gd name="connsiteX9" fmla="*/ 4753575 w 4953000"/>
              <a:gd name="connsiteY9" fmla="*/ 0 h 1196529"/>
              <a:gd name="connsiteX10" fmla="*/ 4953000 w 4953000"/>
              <a:gd name="connsiteY10" fmla="*/ 199425 h 1196529"/>
              <a:gd name="connsiteX11" fmla="*/ 4953000 w 4953000"/>
              <a:gd name="connsiteY11" fmla="*/ 606241 h 1196529"/>
              <a:gd name="connsiteX12" fmla="*/ 4953000 w 4953000"/>
              <a:gd name="connsiteY12" fmla="*/ 997104 h 1196529"/>
              <a:gd name="connsiteX13" fmla="*/ 4753575 w 4953000"/>
              <a:gd name="connsiteY13" fmla="*/ 1196529 h 1196529"/>
              <a:gd name="connsiteX14" fmla="*/ 4093223 w 4953000"/>
              <a:gd name="connsiteY14" fmla="*/ 1196529 h 1196529"/>
              <a:gd name="connsiteX15" fmla="*/ 3478413 w 4953000"/>
              <a:gd name="connsiteY15" fmla="*/ 1196529 h 1196529"/>
              <a:gd name="connsiteX16" fmla="*/ 2863603 w 4953000"/>
              <a:gd name="connsiteY16" fmla="*/ 1196529 h 1196529"/>
              <a:gd name="connsiteX17" fmla="*/ 2385417 w 4953000"/>
              <a:gd name="connsiteY17" fmla="*/ 1196529 h 1196529"/>
              <a:gd name="connsiteX18" fmla="*/ 1907231 w 4953000"/>
              <a:gd name="connsiteY18" fmla="*/ 1196529 h 1196529"/>
              <a:gd name="connsiteX19" fmla="*/ 1429046 w 4953000"/>
              <a:gd name="connsiteY19" fmla="*/ 1196529 h 1196529"/>
              <a:gd name="connsiteX20" fmla="*/ 950860 w 4953000"/>
              <a:gd name="connsiteY20" fmla="*/ 1196529 h 1196529"/>
              <a:gd name="connsiteX21" fmla="*/ 199425 w 4953000"/>
              <a:gd name="connsiteY21" fmla="*/ 1196529 h 1196529"/>
              <a:gd name="connsiteX22" fmla="*/ 0 w 4953000"/>
              <a:gd name="connsiteY22" fmla="*/ 997104 h 1196529"/>
              <a:gd name="connsiteX23" fmla="*/ 0 w 4953000"/>
              <a:gd name="connsiteY23" fmla="*/ 606241 h 1196529"/>
              <a:gd name="connsiteX24" fmla="*/ 0 w 4953000"/>
              <a:gd name="connsiteY24" fmla="*/ 199425 h 119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53000" h="1196529" fill="none" extrusionOk="0">
                <a:moveTo>
                  <a:pt x="0" y="199425"/>
                </a:moveTo>
                <a:cubicBezTo>
                  <a:pt x="2583" y="89684"/>
                  <a:pt x="91402" y="7071"/>
                  <a:pt x="199425" y="0"/>
                </a:cubicBezTo>
                <a:cubicBezTo>
                  <a:pt x="504074" y="-35698"/>
                  <a:pt x="635017" y="52041"/>
                  <a:pt x="814235" y="0"/>
                </a:cubicBezTo>
                <a:cubicBezTo>
                  <a:pt x="993453" y="-52041"/>
                  <a:pt x="1128773" y="41774"/>
                  <a:pt x="1292421" y="0"/>
                </a:cubicBezTo>
                <a:cubicBezTo>
                  <a:pt x="1456069" y="-41774"/>
                  <a:pt x="1805787" y="34598"/>
                  <a:pt x="1952773" y="0"/>
                </a:cubicBezTo>
                <a:cubicBezTo>
                  <a:pt x="2099759" y="-34598"/>
                  <a:pt x="2176030" y="30604"/>
                  <a:pt x="2385417" y="0"/>
                </a:cubicBezTo>
                <a:cubicBezTo>
                  <a:pt x="2594804" y="-30604"/>
                  <a:pt x="2695394" y="44702"/>
                  <a:pt x="2954686" y="0"/>
                </a:cubicBezTo>
                <a:cubicBezTo>
                  <a:pt x="3213978" y="-44702"/>
                  <a:pt x="3374386" y="47443"/>
                  <a:pt x="3615038" y="0"/>
                </a:cubicBezTo>
                <a:cubicBezTo>
                  <a:pt x="3855690" y="-47443"/>
                  <a:pt x="4028694" y="61365"/>
                  <a:pt x="4184306" y="0"/>
                </a:cubicBezTo>
                <a:cubicBezTo>
                  <a:pt x="4339918" y="-61365"/>
                  <a:pt x="4576071" y="34908"/>
                  <a:pt x="4753575" y="0"/>
                </a:cubicBezTo>
                <a:cubicBezTo>
                  <a:pt x="4866547" y="-2197"/>
                  <a:pt x="4959821" y="67763"/>
                  <a:pt x="4953000" y="199425"/>
                </a:cubicBezTo>
                <a:cubicBezTo>
                  <a:pt x="4978565" y="341884"/>
                  <a:pt x="4940172" y="503077"/>
                  <a:pt x="4953000" y="606241"/>
                </a:cubicBezTo>
                <a:cubicBezTo>
                  <a:pt x="4965828" y="709405"/>
                  <a:pt x="4932009" y="860926"/>
                  <a:pt x="4953000" y="997104"/>
                </a:cubicBezTo>
                <a:cubicBezTo>
                  <a:pt x="4955279" y="1109084"/>
                  <a:pt x="4843090" y="1174927"/>
                  <a:pt x="4753575" y="1196529"/>
                </a:cubicBezTo>
                <a:cubicBezTo>
                  <a:pt x="4566884" y="1258739"/>
                  <a:pt x="4370892" y="1163581"/>
                  <a:pt x="4093223" y="1196529"/>
                </a:cubicBezTo>
                <a:cubicBezTo>
                  <a:pt x="3815554" y="1229477"/>
                  <a:pt x="3720476" y="1161592"/>
                  <a:pt x="3478413" y="1196529"/>
                </a:cubicBezTo>
                <a:cubicBezTo>
                  <a:pt x="3236350" y="1231466"/>
                  <a:pt x="3015142" y="1131897"/>
                  <a:pt x="2863603" y="1196529"/>
                </a:cubicBezTo>
                <a:cubicBezTo>
                  <a:pt x="2712064" y="1261161"/>
                  <a:pt x="2605463" y="1142028"/>
                  <a:pt x="2385417" y="1196529"/>
                </a:cubicBezTo>
                <a:cubicBezTo>
                  <a:pt x="2165371" y="1251030"/>
                  <a:pt x="2138610" y="1176507"/>
                  <a:pt x="1907231" y="1196529"/>
                </a:cubicBezTo>
                <a:cubicBezTo>
                  <a:pt x="1675852" y="1216551"/>
                  <a:pt x="1625585" y="1176010"/>
                  <a:pt x="1429046" y="1196529"/>
                </a:cubicBezTo>
                <a:cubicBezTo>
                  <a:pt x="1232507" y="1217048"/>
                  <a:pt x="1108836" y="1167013"/>
                  <a:pt x="950860" y="1196529"/>
                </a:cubicBezTo>
                <a:cubicBezTo>
                  <a:pt x="792884" y="1226045"/>
                  <a:pt x="461221" y="1193363"/>
                  <a:pt x="199425" y="1196529"/>
                </a:cubicBezTo>
                <a:cubicBezTo>
                  <a:pt x="96639" y="1208429"/>
                  <a:pt x="-796" y="1099765"/>
                  <a:pt x="0" y="997104"/>
                </a:cubicBezTo>
                <a:cubicBezTo>
                  <a:pt x="-26030" y="821897"/>
                  <a:pt x="5123" y="689315"/>
                  <a:pt x="0" y="606241"/>
                </a:cubicBezTo>
                <a:cubicBezTo>
                  <a:pt x="-5123" y="523167"/>
                  <a:pt x="30136" y="402442"/>
                  <a:pt x="0" y="199425"/>
                </a:cubicBezTo>
                <a:close/>
              </a:path>
              <a:path w="4953000" h="1196529" stroke="0" extrusionOk="0">
                <a:moveTo>
                  <a:pt x="0" y="199425"/>
                </a:moveTo>
                <a:cubicBezTo>
                  <a:pt x="-4805" y="94172"/>
                  <a:pt x="79222" y="3284"/>
                  <a:pt x="199425" y="0"/>
                </a:cubicBezTo>
                <a:cubicBezTo>
                  <a:pt x="327367" y="-4703"/>
                  <a:pt x="482510" y="17258"/>
                  <a:pt x="677611" y="0"/>
                </a:cubicBezTo>
                <a:cubicBezTo>
                  <a:pt x="872712" y="-17258"/>
                  <a:pt x="1005168" y="43031"/>
                  <a:pt x="1201338" y="0"/>
                </a:cubicBezTo>
                <a:cubicBezTo>
                  <a:pt x="1397508" y="-43031"/>
                  <a:pt x="1491794" y="2569"/>
                  <a:pt x="1633982" y="0"/>
                </a:cubicBezTo>
                <a:cubicBezTo>
                  <a:pt x="1776170" y="-2569"/>
                  <a:pt x="2089276" y="37562"/>
                  <a:pt x="2248793" y="0"/>
                </a:cubicBezTo>
                <a:cubicBezTo>
                  <a:pt x="2408310" y="-37562"/>
                  <a:pt x="2588368" y="36721"/>
                  <a:pt x="2818061" y="0"/>
                </a:cubicBezTo>
                <a:cubicBezTo>
                  <a:pt x="3047754" y="-36721"/>
                  <a:pt x="3125794" y="59673"/>
                  <a:pt x="3432872" y="0"/>
                </a:cubicBezTo>
                <a:cubicBezTo>
                  <a:pt x="3739950" y="-59673"/>
                  <a:pt x="3943356" y="27327"/>
                  <a:pt x="4093223" y="0"/>
                </a:cubicBezTo>
                <a:cubicBezTo>
                  <a:pt x="4243090" y="-27327"/>
                  <a:pt x="4574421" y="68200"/>
                  <a:pt x="4753575" y="0"/>
                </a:cubicBezTo>
                <a:cubicBezTo>
                  <a:pt x="4871058" y="-15540"/>
                  <a:pt x="4953954" y="108219"/>
                  <a:pt x="4953000" y="199425"/>
                </a:cubicBezTo>
                <a:cubicBezTo>
                  <a:pt x="4955655" y="378450"/>
                  <a:pt x="4909813" y="489580"/>
                  <a:pt x="4953000" y="574334"/>
                </a:cubicBezTo>
                <a:cubicBezTo>
                  <a:pt x="4996187" y="659088"/>
                  <a:pt x="4932676" y="838312"/>
                  <a:pt x="4953000" y="997104"/>
                </a:cubicBezTo>
                <a:cubicBezTo>
                  <a:pt x="4967017" y="1114080"/>
                  <a:pt x="4856235" y="1220725"/>
                  <a:pt x="4753575" y="1196529"/>
                </a:cubicBezTo>
                <a:cubicBezTo>
                  <a:pt x="4535482" y="1255119"/>
                  <a:pt x="4283855" y="1161046"/>
                  <a:pt x="4138765" y="1196529"/>
                </a:cubicBezTo>
                <a:cubicBezTo>
                  <a:pt x="3993675" y="1232012"/>
                  <a:pt x="3828727" y="1145835"/>
                  <a:pt x="3523955" y="1196529"/>
                </a:cubicBezTo>
                <a:cubicBezTo>
                  <a:pt x="3219183" y="1247223"/>
                  <a:pt x="3245586" y="1165570"/>
                  <a:pt x="3091310" y="1196529"/>
                </a:cubicBezTo>
                <a:cubicBezTo>
                  <a:pt x="2937034" y="1227488"/>
                  <a:pt x="2699937" y="1187250"/>
                  <a:pt x="2476500" y="1196529"/>
                </a:cubicBezTo>
                <a:cubicBezTo>
                  <a:pt x="2253063" y="1205808"/>
                  <a:pt x="2093574" y="1125203"/>
                  <a:pt x="1861690" y="1196529"/>
                </a:cubicBezTo>
                <a:cubicBezTo>
                  <a:pt x="1629806" y="1267855"/>
                  <a:pt x="1567046" y="1193524"/>
                  <a:pt x="1429046" y="1196529"/>
                </a:cubicBezTo>
                <a:cubicBezTo>
                  <a:pt x="1291046" y="1199534"/>
                  <a:pt x="1167706" y="1141984"/>
                  <a:pt x="950860" y="1196529"/>
                </a:cubicBezTo>
                <a:cubicBezTo>
                  <a:pt x="734014" y="1251074"/>
                  <a:pt x="500249" y="1138872"/>
                  <a:pt x="199425" y="1196529"/>
                </a:cubicBezTo>
                <a:cubicBezTo>
                  <a:pt x="74822" y="1181319"/>
                  <a:pt x="-15129" y="1093400"/>
                  <a:pt x="0" y="997104"/>
                </a:cubicBezTo>
                <a:cubicBezTo>
                  <a:pt x="-28192" y="813026"/>
                  <a:pt x="25169" y="712560"/>
                  <a:pt x="0" y="590288"/>
                </a:cubicBezTo>
                <a:cubicBezTo>
                  <a:pt x="-25169" y="468016"/>
                  <a:pt x="41692" y="329384"/>
                  <a:pt x="0" y="199425"/>
                </a:cubicBezTo>
                <a:close/>
              </a:path>
            </a:pathLst>
          </a:custGeom>
          <a:solidFill>
            <a:srgbClr val="FFFF00"/>
          </a:solidFill>
          <a:ln>
            <a:solidFill>
              <a:schemeClr val="accent6">
                <a:lumMod val="75000"/>
              </a:schemeClr>
            </a:solidFill>
            <a:extLst>
              <a:ext uri="{C807C97D-BFC1-408E-A445-0C87EB9F89A2}">
                <ask:lineSketchStyleProps xmlns="" xmlns:ask="http://schemas.microsoft.com/office/drawing/2018/sketchyshapes" sd="3403945204">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6">
            <a:extLst>
              <a:ext uri="{FF2B5EF4-FFF2-40B4-BE49-F238E27FC236}">
                <a16:creationId xmlns:a16="http://schemas.microsoft.com/office/drawing/2014/main" id="{B102AE37-B446-C223-CCBC-B27F46037927}"/>
              </a:ext>
            </a:extLst>
          </p:cNvPr>
          <p:cNvSpPr/>
          <p:nvPr/>
        </p:nvSpPr>
        <p:spPr>
          <a:xfrm rot="1744935">
            <a:off x="219065" y="399888"/>
            <a:ext cx="1551169" cy="1449845"/>
          </a:xfrm>
          <a:custGeom>
            <a:avLst/>
            <a:gdLst/>
            <a:ahLst/>
            <a:cxnLst/>
            <a:rect l="l" t="t" r="r" b="b"/>
            <a:pathLst>
              <a:path w="1551169" h="1449845">
                <a:moveTo>
                  <a:pt x="0" y="0"/>
                </a:moveTo>
                <a:lnTo>
                  <a:pt x="1551169" y="0"/>
                </a:lnTo>
                <a:lnTo>
                  <a:pt x="1551169" y="1449846"/>
                </a:lnTo>
                <a:lnTo>
                  <a:pt x="0" y="1449846"/>
                </a:lnTo>
                <a:lnTo>
                  <a:pt x="0" y="0"/>
                </a:lnTo>
                <a:close/>
              </a:path>
            </a:pathLst>
          </a:custGeom>
          <a:blipFill>
            <a:blip r:embed="rId2"/>
            <a:stretch>
              <a:fillRect/>
            </a:stretch>
          </a:blipFill>
        </p:spPr>
        <p:txBody>
          <a:bodyPr/>
          <a:lstStyle/>
          <a:p>
            <a:endParaRPr lang="en-US"/>
          </a:p>
        </p:txBody>
      </p:sp>
      <p:sp>
        <p:nvSpPr>
          <p:cNvPr id="4" name="Hình chữ nhật 3">
            <a:extLst>
              <a:ext uri="{FF2B5EF4-FFF2-40B4-BE49-F238E27FC236}">
                <a16:creationId xmlns:a16="http://schemas.microsoft.com/office/drawing/2014/main" id="{6C6C2CB7-EEC6-82C4-E54F-14574D46E986}"/>
              </a:ext>
            </a:extLst>
          </p:cNvPr>
          <p:cNvSpPr/>
          <p:nvPr/>
        </p:nvSpPr>
        <p:spPr>
          <a:xfrm>
            <a:off x="914400" y="1290935"/>
            <a:ext cx="5257800" cy="923330"/>
          </a:xfrm>
          <a:prstGeom prst="rect">
            <a:avLst/>
          </a:prstGeom>
          <a:noFill/>
        </p:spPr>
        <p:txBody>
          <a:bodyPr wrap="square" lIns="91440" tIns="45720" rIns="91440" bIns="45720">
            <a:spAutoFit/>
          </a:bodyPr>
          <a:lstStyle/>
          <a:p>
            <a:pPr algn="ctr"/>
            <a:r>
              <a:rPr lang="vi-VN" sz="5400" b="1">
                <a:ln w="0"/>
              </a:rPr>
              <a:t>GIẢI NGHĨA TỪ</a:t>
            </a:r>
            <a:endParaRPr lang="vi-VN" sz="5400" b="1" cap="none" spc="0">
              <a:ln w="0"/>
              <a:solidFill>
                <a:schemeClr val="tx1"/>
              </a:solidFill>
            </a:endParaRPr>
          </a:p>
        </p:txBody>
      </p:sp>
      <p:sp>
        <p:nvSpPr>
          <p:cNvPr id="6" name="Hình chữ nhật 5">
            <a:extLst>
              <a:ext uri="{FF2B5EF4-FFF2-40B4-BE49-F238E27FC236}">
                <a16:creationId xmlns:a16="http://schemas.microsoft.com/office/drawing/2014/main" id="{CEB66497-3763-1521-F051-C62BACC43882}"/>
              </a:ext>
            </a:extLst>
          </p:cNvPr>
          <p:cNvSpPr/>
          <p:nvPr/>
        </p:nvSpPr>
        <p:spPr>
          <a:xfrm>
            <a:off x="2414701" y="2534911"/>
            <a:ext cx="1914306" cy="1107996"/>
          </a:xfrm>
          <a:prstGeom prst="rect">
            <a:avLst/>
          </a:prstGeom>
          <a:noFill/>
        </p:spPr>
        <p:txBody>
          <a:bodyPr wrap="square" lIns="91440" tIns="45720" rIns="91440" bIns="45720">
            <a:spAutoFit/>
          </a:bodyPr>
          <a:lstStyle/>
          <a:p>
            <a:pPr algn="ctr"/>
            <a:r>
              <a:rPr lang="vi-VN" sz="6600" b="1">
                <a:ln w="0"/>
              </a:rPr>
              <a:t>Giạ</a:t>
            </a:r>
            <a:endParaRPr lang="vi-VN" sz="6600" b="1" cap="none" spc="0">
              <a:ln w="0"/>
              <a:solidFill>
                <a:schemeClr val="tx1"/>
              </a:solidFill>
            </a:endParaRPr>
          </a:p>
        </p:txBody>
      </p:sp>
      <p:sp>
        <p:nvSpPr>
          <p:cNvPr id="8" name="Hình chữ nhật 7">
            <a:extLst>
              <a:ext uri="{FF2B5EF4-FFF2-40B4-BE49-F238E27FC236}">
                <a16:creationId xmlns:a16="http://schemas.microsoft.com/office/drawing/2014/main" id="{B31A4A3F-1C59-9707-B748-AC52F51E3D69}"/>
              </a:ext>
            </a:extLst>
          </p:cNvPr>
          <p:cNvSpPr/>
          <p:nvPr/>
        </p:nvSpPr>
        <p:spPr>
          <a:xfrm>
            <a:off x="152400" y="3642907"/>
            <a:ext cx="7503111" cy="2123658"/>
          </a:xfrm>
          <a:prstGeom prst="rect">
            <a:avLst/>
          </a:prstGeom>
          <a:noFill/>
        </p:spPr>
        <p:txBody>
          <a:bodyPr wrap="square" lIns="91440" tIns="45720" rIns="91440" bIns="45720">
            <a:spAutoFit/>
          </a:bodyPr>
          <a:lstStyle/>
          <a:p>
            <a:pPr algn="ctr"/>
            <a:r>
              <a:rPr lang="vi-VN" sz="6600" i="1">
                <a:ln w="0"/>
                <a:latin typeface="+mj-lt"/>
              </a:rPr>
              <a:t>Đơn vị đo lường của người Nam bộ xưa. </a:t>
            </a:r>
          </a:p>
        </p:txBody>
      </p:sp>
      <p:sp>
        <p:nvSpPr>
          <p:cNvPr id="5" name="Hình chữ nhật 4">
            <a:extLst>
              <a:ext uri="{FF2B5EF4-FFF2-40B4-BE49-F238E27FC236}">
                <a16:creationId xmlns:a16="http://schemas.microsoft.com/office/drawing/2014/main" id="{00929152-56B5-BCF9-C5EE-EE19491BCB07}"/>
              </a:ext>
            </a:extLst>
          </p:cNvPr>
          <p:cNvSpPr/>
          <p:nvPr/>
        </p:nvSpPr>
        <p:spPr>
          <a:xfrm>
            <a:off x="8417511" y="6896100"/>
            <a:ext cx="9203738" cy="3046988"/>
          </a:xfrm>
          <a:prstGeom prst="rect">
            <a:avLst/>
          </a:prstGeom>
          <a:noFill/>
        </p:spPr>
        <p:txBody>
          <a:bodyPr wrap="square" lIns="91440" tIns="45720" rIns="91440" bIns="45720">
            <a:spAutoFit/>
          </a:bodyPr>
          <a:lstStyle/>
          <a:p>
            <a:pPr algn="ctr"/>
            <a:r>
              <a:rPr lang="vi-VN" sz="4800" i="1">
                <a:ln w="0"/>
                <a:latin typeface="+mj-lt"/>
              </a:rPr>
              <a:t>Dụng cụ đong gạo, khoai, muối, cá.</a:t>
            </a:r>
          </a:p>
          <a:p>
            <a:pPr algn="ctr"/>
            <a:r>
              <a:rPr lang="vi-VN" sz="4800" i="1">
                <a:ln w="0"/>
                <a:latin typeface="+mj-lt"/>
              </a:rPr>
              <a:t>Từ trái sang phải: 20 lít ;  5 lít ; 1 lít</a:t>
            </a:r>
          </a:p>
          <a:p>
            <a:pPr algn="ctr"/>
            <a:r>
              <a:rPr lang="vi-VN" sz="4800" b="0" i="1" cap="none" spc="0">
                <a:ln w="0"/>
                <a:solidFill>
                  <a:schemeClr val="tx1"/>
                </a:solidFill>
                <a:latin typeface="+mj-lt"/>
              </a:rPr>
              <a:t>20 lít gọi là </a:t>
            </a:r>
            <a:r>
              <a:rPr lang="vi-VN" sz="4800" b="1" i="1" cap="none" spc="0">
                <a:ln w="0"/>
                <a:solidFill>
                  <a:schemeClr val="tx1"/>
                </a:solidFill>
                <a:latin typeface="+mj-lt"/>
              </a:rPr>
              <a:t>1 táo</a:t>
            </a:r>
          </a:p>
          <a:p>
            <a:pPr algn="ctr"/>
            <a:r>
              <a:rPr lang="vi-VN" sz="4800" b="1" i="1">
                <a:ln w="0"/>
                <a:latin typeface="+mj-lt"/>
              </a:rPr>
              <a:t>1 giạ </a:t>
            </a:r>
            <a:r>
              <a:rPr lang="vi-VN" sz="4800" i="1">
                <a:ln w="0"/>
                <a:latin typeface="+mj-lt"/>
              </a:rPr>
              <a:t>bằng </a:t>
            </a:r>
            <a:r>
              <a:rPr lang="vi-VN" sz="4800" b="1" i="1">
                <a:ln w="0"/>
                <a:latin typeface="+mj-lt"/>
              </a:rPr>
              <a:t>2 táo</a:t>
            </a:r>
            <a:endParaRPr lang="vi-VN" sz="4800" b="1" i="1" cap="none" spc="0">
              <a:ln w="0"/>
              <a:solidFill>
                <a:schemeClr val="tx1"/>
              </a:solidFill>
              <a:latin typeface="+mj-lt"/>
            </a:endParaRPr>
          </a:p>
        </p:txBody>
      </p:sp>
      <p:pic>
        <p:nvPicPr>
          <p:cNvPr id="3076" name="Picture 4">
            <a:extLst>
              <a:ext uri="{FF2B5EF4-FFF2-40B4-BE49-F238E27FC236}">
                <a16:creationId xmlns:a16="http://schemas.microsoft.com/office/drawing/2014/main" id="{B341CCB4-82DA-4533-2C26-8599E34154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511" y="419100"/>
            <a:ext cx="9203739" cy="6420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4912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5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left)">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wipe(left)">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wipe(left)">
                                      <p:cBhvr>
                                        <p:cTn id="37" dur="500"/>
                                        <p:tgtEl>
                                          <p:spTgt spid="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wipe(left)">
                                      <p:cBhvr>
                                        <p:cTn id="4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Đường nối Thẳng 3">
            <a:extLst>
              <a:ext uri="{FF2B5EF4-FFF2-40B4-BE49-F238E27FC236}">
                <a16:creationId xmlns:a16="http://schemas.microsoft.com/office/drawing/2014/main" id="{8541373F-EEE9-8E14-2BF3-24E826D204B5}"/>
              </a:ext>
            </a:extLst>
          </p:cNvPr>
          <p:cNvCxnSpPr/>
          <p:nvPr/>
        </p:nvCxnSpPr>
        <p:spPr>
          <a:xfrm>
            <a:off x="1381135" y="2324100"/>
            <a:ext cx="16154400" cy="0"/>
          </a:xfrm>
          <a:prstGeom prst="line">
            <a:avLst/>
          </a:prstGeom>
          <a:ln w="165100" cmpd="tri"/>
        </p:spPr>
        <p:style>
          <a:lnRef idx="1">
            <a:schemeClr val="accent1"/>
          </a:lnRef>
          <a:fillRef idx="0">
            <a:schemeClr val="accent1"/>
          </a:fillRef>
          <a:effectRef idx="0">
            <a:schemeClr val="accent1"/>
          </a:effectRef>
          <a:fontRef idx="minor">
            <a:schemeClr val="tx1"/>
          </a:fontRef>
        </p:style>
      </p:cxnSp>
      <p:sp>
        <p:nvSpPr>
          <p:cNvPr id="2" name="Freeform 6">
            <a:extLst>
              <a:ext uri="{FF2B5EF4-FFF2-40B4-BE49-F238E27FC236}">
                <a16:creationId xmlns:a16="http://schemas.microsoft.com/office/drawing/2014/main" id="{370F3EAD-85EE-5F2A-D772-BACF1B9C8137}"/>
              </a:ext>
            </a:extLst>
          </p:cNvPr>
          <p:cNvSpPr/>
          <p:nvPr/>
        </p:nvSpPr>
        <p:spPr>
          <a:xfrm rot="1744935">
            <a:off x="309548" y="603676"/>
            <a:ext cx="1551169" cy="1449845"/>
          </a:xfrm>
          <a:custGeom>
            <a:avLst/>
            <a:gdLst/>
            <a:ahLst/>
            <a:cxnLst/>
            <a:rect l="l" t="t" r="r" b="b"/>
            <a:pathLst>
              <a:path w="1551169" h="1449845">
                <a:moveTo>
                  <a:pt x="0" y="0"/>
                </a:moveTo>
                <a:lnTo>
                  <a:pt x="1551169" y="0"/>
                </a:lnTo>
                <a:lnTo>
                  <a:pt x="1551169" y="1449846"/>
                </a:lnTo>
                <a:lnTo>
                  <a:pt x="0" y="1449846"/>
                </a:lnTo>
                <a:lnTo>
                  <a:pt x="0" y="0"/>
                </a:lnTo>
                <a:close/>
              </a:path>
            </a:pathLst>
          </a:custGeom>
          <a:blipFill>
            <a:blip r:embed="rId2"/>
            <a:stretch>
              <a:fillRect/>
            </a:stretch>
          </a:blipFill>
        </p:spPr>
        <p:txBody>
          <a:bodyPr/>
          <a:lstStyle/>
          <a:p>
            <a:endParaRPr lang="en-US"/>
          </a:p>
        </p:txBody>
      </p:sp>
      <p:sp>
        <p:nvSpPr>
          <p:cNvPr id="8" name="Hộp Văn bản 7">
            <a:extLst>
              <a:ext uri="{FF2B5EF4-FFF2-40B4-BE49-F238E27FC236}">
                <a16:creationId xmlns:a16="http://schemas.microsoft.com/office/drawing/2014/main" id="{86705BA5-628F-2F5D-0CF1-5F5EF1F4A16D}"/>
              </a:ext>
            </a:extLst>
          </p:cNvPr>
          <p:cNvSpPr txBox="1"/>
          <p:nvPr/>
        </p:nvSpPr>
        <p:spPr>
          <a:xfrm>
            <a:off x="2080658" y="437162"/>
            <a:ext cx="15773400" cy="1754326"/>
          </a:xfrm>
          <a:prstGeom prst="rect">
            <a:avLst/>
          </a:prstGeom>
          <a:noFill/>
        </p:spPr>
        <p:txBody>
          <a:bodyPr wrap="square">
            <a:spAutoFit/>
          </a:bodyPr>
          <a:lstStyle/>
          <a:p>
            <a:r>
              <a:rPr lang="vi-VN" sz="5400" b="1" i="1">
                <a:solidFill>
                  <a:srgbClr val="000000"/>
                </a:solidFill>
                <a:effectLst/>
                <a:latin typeface="Times New Roman" panose="02020603050405020304" pitchFamily="18" charset="0"/>
                <a:ea typeface="Calibri" panose="020F0502020204030204" pitchFamily="34" charset="0"/>
              </a:rPr>
              <a:t>Câu 1: </a:t>
            </a:r>
            <a:r>
              <a:rPr lang="vi-VN" sz="5400" i="1">
                <a:solidFill>
                  <a:srgbClr val="000000"/>
                </a:solidFill>
                <a:latin typeface="Times New Roman" panose="02020603050405020304" pitchFamily="18" charset="0"/>
                <a:ea typeface="Calibri" panose="020F0502020204030204" pitchFamily="34" charset="0"/>
              </a:rPr>
              <a:t>Tìm những chi tiết cho thấy vào mùa nước nổi, cá linh ở đồng bằng sông Cửu Long có rất nhiều.</a:t>
            </a:r>
            <a:endParaRPr lang="en-US" sz="5400"/>
          </a:p>
        </p:txBody>
      </p:sp>
      <p:sp>
        <p:nvSpPr>
          <p:cNvPr id="11" name="Hộp Văn bản 10">
            <a:extLst>
              <a:ext uri="{FF2B5EF4-FFF2-40B4-BE49-F238E27FC236}">
                <a16:creationId xmlns:a16="http://schemas.microsoft.com/office/drawing/2014/main" id="{28FF3D8B-6EFF-DD59-86D7-362C38E72837}"/>
              </a:ext>
            </a:extLst>
          </p:cNvPr>
          <p:cNvSpPr txBox="1"/>
          <p:nvPr/>
        </p:nvSpPr>
        <p:spPr>
          <a:xfrm>
            <a:off x="1112841" y="2471722"/>
            <a:ext cx="16602065" cy="2585323"/>
          </a:xfrm>
          <a:custGeom>
            <a:avLst/>
            <a:gdLst>
              <a:gd name="connsiteX0" fmla="*/ 0 w 16602065"/>
              <a:gd name="connsiteY0" fmla="*/ 0 h 2585323"/>
              <a:gd name="connsiteX1" fmla="*/ 592931 w 16602065"/>
              <a:gd name="connsiteY1" fmla="*/ 0 h 2585323"/>
              <a:gd name="connsiteX2" fmla="*/ 687800 w 16602065"/>
              <a:gd name="connsiteY2" fmla="*/ 0 h 2585323"/>
              <a:gd name="connsiteX3" fmla="*/ 1280731 w 16602065"/>
              <a:gd name="connsiteY3" fmla="*/ 0 h 2585323"/>
              <a:gd name="connsiteX4" fmla="*/ 1375600 w 16602065"/>
              <a:gd name="connsiteY4" fmla="*/ 0 h 2585323"/>
              <a:gd name="connsiteX5" fmla="*/ 1470469 w 16602065"/>
              <a:gd name="connsiteY5" fmla="*/ 0 h 2585323"/>
              <a:gd name="connsiteX6" fmla="*/ 1731358 w 16602065"/>
              <a:gd name="connsiteY6" fmla="*/ 0 h 2585323"/>
              <a:gd name="connsiteX7" fmla="*/ 1826227 w 16602065"/>
              <a:gd name="connsiteY7" fmla="*/ 0 h 2585323"/>
              <a:gd name="connsiteX8" fmla="*/ 1921096 w 16602065"/>
              <a:gd name="connsiteY8" fmla="*/ 0 h 2585323"/>
              <a:gd name="connsiteX9" fmla="*/ 2181986 w 16602065"/>
              <a:gd name="connsiteY9" fmla="*/ 0 h 2585323"/>
              <a:gd name="connsiteX10" fmla="*/ 2608896 w 16602065"/>
              <a:gd name="connsiteY10" fmla="*/ 0 h 2585323"/>
              <a:gd name="connsiteX11" fmla="*/ 3533868 w 16602065"/>
              <a:gd name="connsiteY11" fmla="*/ 0 h 2585323"/>
              <a:gd name="connsiteX12" fmla="*/ 3628737 w 16602065"/>
              <a:gd name="connsiteY12" fmla="*/ 0 h 2585323"/>
              <a:gd name="connsiteX13" fmla="*/ 4553709 w 16602065"/>
              <a:gd name="connsiteY13" fmla="*/ 0 h 2585323"/>
              <a:gd name="connsiteX14" fmla="*/ 4980620 w 16602065"/>
              <a:gd name="connsiteY14" fmla="*/ 0 h 2585323"/>
              <a:gd name="connsiteX15" fmla="*/ 5407530 w 16602065"/>
              <a:gd name="connsiteY15" fmla="*/ 0 h 2585323"/>
              <a:gd name="connsiteX16" fmla="*/ 6166481 w 16602065"/>
              <a:gd name="connsiteY16" fmla="*/ 0 h 2585323"/>
              <a:gd name="connsiteX17" fmla="*/ 6593392 w 16602065"/>
              <a:gd name="connsiteY17" fmla="*/ 0 h 2585323"/>
              <a:gd name="connsiteX18" fmla="*/ 7352343 w 16602065"/>
              <a:gd name="connsiteY18" fmla="*/ 0 h 2585323"/>
              <a:gd name="connsiteX19" fmla="*/ 7945274 w 16602065"/>
              <a:gd name="connsiteY19" fmla="*/ 0 h 2585323"/>
              <a:gd name="connsiteX20" fmla="*/ 8206164 w 16602065"/>
              <a:gd name="connsiteY20" fmla="*/ 0 h 2585323"/>
              <a:gd name="connsiteX21" fmla="*/ 8965115 w 16602065"/>
              <a:gd name="connsiteY21" fmla="*/ 0 h 2585323"/>
              <a:gd name="connsiteX22" fmla="*/ 9392025 w 16602065"/>
              <a:gd name="connsiteY22" fmla="*/ 0 h 2585323"/>
              <a:gd name="connsiteX23" fmla="*/ 10316998 w 16602065"/>
              <a:gd name="connsiteY23" fmla="*/ 0 h 2585323"/>
              <a:gd name="connsiteX24" fmla="*/ 10743908 w 16602065"/>
              <a:gd name="connsiteY24" fmla="*/ 0 h 2585323"/>
              <a:gd name="connsiteX25" fmla="*/ 11668880 w 16602065"/>
              <a:gd name="connsiteY25" fmla="*/ 0 h 2585323"/>
              <a:gd name="connsiteX26" fmla="*/ 12593852 w 16602065"/>
              <a:gd name="connsiteY26" fmla="*/ 0 h 2585323"/>
              <a:gd name="connsiteX27" fmla="*/ 12688721 w 16602065"/>
              <a:gd name="connsiteY27" fmla="*/ 0 h 2585323"/>
              <a:gd name="connsiteX28" fmla="*/ 13281652 w 16602065"/>
              <a:gd name="connsiteY28" fmla="*/ 0 h 2585323"/>
              <a:gd name="connsiteX29" fmla="*/ 13708562 w 16602065"/>
              <a:gd name="connsiteY29" fmla="*/ 0 h 2585323"/>
              <a:gd name="connsiteX30" fmla="*/ 13803431 w 16602065"/>
              <a:gd name="connsiteY30" fmla="*/ 0 h 2585323"/>
              <a:gd name="connsiteX31" fmla="*/ 14562383 w 16602065"/>
              <a:gd name="connsiteY31" fmla="*/ 0 h 2585323"/>
              <a:gd name="connsiteX32" fmla="*/ 15487355 w 16602065"/>
              <a:gd name="connsiteY32" fmla="*/ 0 h 2585323"/>
              <a:gd name="connsiteX33" fmla="*/ 16602065 w 16602065"/>
              <a:gd name="connsiteY33" fmla="*/ 0 h 2585323"/>
              <a:gd name="connsiteX34" fmla="*/ 16602065 w 16602065"/>
              <a:gd name="connsiteY34" fmla="*/ 439505 h 2585323"/>
              <a:gd name="connsiteX35" fmla="*/ 16602065 w 16602065"/>
              <a:gd name="connsiteY35" fmla="*/ 956570 h 2585323"/>
              <a:gd name="connsiteX36" fmla="*/ 16602065 w 16602065"/>
              <a:gd name="connsiteY36" fmla="*/ 1447781 h 2585323"/>
              <a:gd name="connsiteX37" fmla="*/ 16602065 w 16602065"/>
              <a:gd name="connsiteY37" fmla="*/ 1913139 h 2585323"/>
              <a:gd name="connsiteX38" fmla="*/ 16602065 w 16602065"/>
              <a:gd name="connsiteY38" fmla="*/ 2585323 h 2585323"/>
              <a:gd name="connsiteX39" fmla="*/ 15843113 w 16602065"/>
              <a:gd name="connsiteY39" fmla="*/ 2585323 h 2585323"/>
              <a:gd name="connsiteX40" fmla="*/ 15582224 w 16602065"/>
              <a:gd name="connsiteY40" fmla="*/ 2585323 h 2585323"/>
              <a:gd name="connsiteX41" fmla="*/ 15321334 w 16602065"/>
              <a:gd name="connsiteY41" fmla="*/ 2585323 h 2585323"/>
              <a:gd name="connsiteX42" fmla="*/ 14562383 w 16602065"/>
              <a:gd name="connsiteY42" fmla="*/ 2585323 h 2585323"/>
              <a:gd name="connsiteX43" fmla="*/ 14301493 w 16602065"/>
              <a:gd name="connsiteY43" fmla="*/ 2585323 h 2585323"/>
              <a:gd name="connsiteX44" fmla="*/ 13708562 w 16602065"/>
              <a:gd name="connsiteY44" fmla="*/ 2585323 h 2585323"/>
              <a:gd name="connsiteX45" fmla="*/ 13115631 w 16602065"/>
              <a:gd name="connsiteY45" fmla="*/ 2585323 h 2585323"/>
              <a:gd name="connsiteX46" fmla="*/ 12688721 w 16602065"/>
              <a:gd name="connsiteY46" fmla="*/ 2585323 h 2585323"/>
              <a:gd name="connsiteX47" fmla="*/ 11763749 w 16602065"/>
              <a:gd name="connsiteY47" fmla="*/ 2585323 h 2585323"/>
              <a:gd name="connsiteX48" fmla="*/ 11170818 w 16602065"/>
              <a:gd name="connsiteY48" fmla="*/ 2585323 h 2585323"/>
              <a:gd name="connsiteX49" fmla="*/ 10411866 w 16602065"/>
              <a:gd name="connsiteY49" fmla="*/ 2585323 h 2585323"/>
              <a:gd name="connsiteX50" fmla="*/ 9652915 w 16602065"/>
              <a:gd name="connsiteY50" fmla="*/ 2585323 h 2585323"/>
              <a:gd name="connsiteX51" fmla="*/ 8893963 w 16602065"/>
              <a:gd name="connsiteY51" fmla="*/ 2585323 h 2585323"/>
              <a:gd name="connsiteX52" fmla="*/ 8633074 w 16602065"/>
              <a:gd name="connsiteY52" fmla="*/ 2585323 h 2585323"/>
              <a:gd name="connsiteX53" fmla="*/ 8206164 w 16602065"/>
              <a:gd name="connsiteY53" fmla="*/ 2585323 h 2585323"/>
              <a:gd name="connsiteX54" fmla="*/ 7945274 w 16602065"/>
              <a:gd name="connsiteY54" fmla="*/ 2585323 h 2585323"/>
              <a:gd name="connsiteX55" fmla="*/ 7020302 w 16602065"/>
              <a:gd name="connsiteY55" fmla="*/ 2585323 h 2585323"/>
              <a:gd name="connsiteX56" fmla="*/ 6759412 w 16602065"/>
              <a:gd name="connsiteY56" fmla="*/ 2585323 h 2585323"/>
              <a:gd name="connsiteX57" fmla="*/ 6000461 w 16602065"/>
              <a:gd name="connsiteY57" fmla="*/ 2585323 h 2585323"/>
              <a:gd name="connsiteX58" fmla="*/ 5905592 w 16602065"/>
              <a:gd name="connsiteY58" fmla="*/ 2585323 h 2585323"/>
              <a:gd name="connsiteX59" fmla="*/ 5312661 w 16602065"/>
              <a:gd name="connsiteY59" fmla="*/ 2585323 h 2585323"/>
              <a:gd name="connsiteX60" fmla="*/ 5217792 w 16602065"/>
              <a:gd name="connsiteY60" fmla="*/ 2585323 h 2585323"/>
              <a:gd name="connsiteX61" fmla="*/ 4956902 w 16602065"/>
              <a:gd name="connsiteY61" fmla="*/ 2585323 h 2585323"/>
              <a:gd name="connsiteX62" fmla="*/ 4197951 w 16602065"/>
              <a:gd name="connsiteY62" fmla="*/ 2585323 h 2585323"/>
              <a:gd name="connsiteX63" fmla="*/ 3771040 w 16602065"/>
              <a:gd name="connsiteY63" fmla="*/ 2585323 h 2585323"/>
              <a:gd name="connsiteX64" fmla="*/ 3012089 w 16602065"/>
              <a:gd name="connsiteY64" fmla="*/ 2585323 h 2585323"/>
              <a:gd name="connsiteX65" fmla="*/ 2585179 w 16602065"/>
              <a:gd name="connsiteY65" fmla="*/ 2585323 h 2585323"/>
              <a:gd name="connsiteX66" fmla="*/ 1660207 w 16602065"/>
              <a:gd name="connsiteY66" fmla="*/ 2585323 h 2585323"/>
              <a:gd name="connsiteX67" fmla="*/ 1399317 w 16602065"/>
              <a:gd name="connsiteY67" fmla="*/ 2585323 h 2585323"/>
              <a:gd name="connsiteX68" fmla="*/ 0 w 16602065"/>
              <a:gd name="connsiteY68" fmla="*/ 2585323 h 2585323"/>
              <a:gd name="connsiteX69" fmla="*/ 0 w 16602065"/>
              <a:gd name="connsiteY69" fmla="*/ 2119965 h 2585323"/>
              <a:gd name="connsiteX70" fmla="*/ 0 w 16602065"/>
              <a:gd name="connsiteY70" fmla="*/ 1577047 h 2585323"/>
              <a:gd name="connsiteX71" fmla="*/ 0 w 16602065"/>
              <a:gd name="connsiteY71" fmla="*/ 1008276 h 2585323"/>
              <a:gd name="connsiteX72" fmla="*/ 0 w 16602065"/>
              <a:gd name="connsiteY72" fmla="*/ 491211 h 2585323"/>
              <a:gd name="connsiteX73" fmla="*/ 0 w 16602065"/>
              <a:gd name="connsiteY73" fmla="*/ 0 h 258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6602065" h="2585323" extrusionOk="0">
                <a:moveTo>
                  <a:pt x="0" y="0"/>
                </a:moveTo>
                <a:cubicBezTo>
                  <a:pt x="161132" y="-33987"/>
                  <a:pt x="432196" y="43337"/>
                  <a:pt x="592931" y="0"/>
                </a:cubicBezTo>
                <a:cubicBezTo>
                  <a:pt x="753666" y="-43337"/>
                  <a:pt x="640411" y="9609"/>
                  <a:pt x="687800" y="0"/>
                </a:cubicBezTo>
                <a:cubicBezTo>
                  <a:pt x="735189" y="-9609"/>
                  <a:pt x="1059562" y="36750"/>
                  <a:pt x="1280731" y="0"/>
                </a:cubicBezTo>
                <a:cubicBezTo>
                  <a:pt x="1501900" y="-36750"/>
                  <a:pt x="1354321" y="7864"/>
                  <a:pt x="1375600" y="0"/>
                </a:cubicBezTo>
                <a:cubicBezTo>
                  <a:pt x="1396879" y="-7864"/>
                  <a:pt x="1423468" y="1420"/>
                  <a:pt x="1470469" y="0"/>
                </a:cubicBezTo>
                <a:cubicBezTo>
                  <a:pt x="1517470" y="-1420"/>
                  <a:pt x="1622908" y="22397"/>
                  <a:pt x="1731358" y="0"/>
                </a:cubicBezTo>
                <a:cubicBezTo>
                  <a:pt x="1839808" y="-22397"/>
                  <a:pt x="1791683" y="9639"/>
                  <a:pt x="1826227" y="0"/>
                </a:cubicBezTo>
                <a:cubicBezTo>
                  <a:pt x="1860771" y="-9639"/>
                  <a:pt x="1880022" y="10872"/>
                  <a:pt x="1921096" y="0"/>
                </a:cubicBezTo>
                <a:cubicBezTo>
                  <a:pt x="1962170" y="-10872"/>
                  <a:pt x="2110415" y="8720"/>
                  <a:pt x="2181986" y="0"/>
                </a:cubicBezTo>
                <a:cubicBezTo>
                  <a:pt x="2253557" y="-8720"/>
                  <a:pt x="2408719" y="527"/>
                  <a:pt x="2608896" y="0"/>
                </a:cubicBezTo>
                <a:cubicBezTo>
                  <a:pt x="2809073" y="-527"/>
                  <a:pt x="3337636" y="10965"/>
                  <a:pt x="3533868" y="0"/>
                </a:cubicBezTo>
                <a:cubicBezTo>
                  <a:pt x="3730100" y="-10965"/>
                  <a:pt x="3608806" y="5374"/>
                  <a:pt x="3628737" y="0"/>
                </a:cubicBezTo>
                <a:cubicBezTo>
                  <a:pt x="3648668" y="-5374"/>
                  <a:pt x="4135208" y="74759"/>
                  <a:pt x="4553709" y="0"/>
                </a:cubicBezTo>
                <a:cubicBezTo>
                  <a:pt x="4972210" y="-74759"/>
                  <a:pt x="4804662" y="37285"/>
                  <a:pt x="4980620" y="0"/>
                </a:cubicBezTo>
                <a:cubicBezTo>
                  <a:pt x="5156578" y="-37285"/>
                  <a:pt x="5233990" y="30469"/>
                  <a:pt x="5407530" y="0"/>
                </a:cubicBezTo>
                <a:cubicBezTo>
                  <a:pt x="5581070" y="-30469"/>
                  <a:pt x="5986394" y="51827"/>
                  <a:pt x="6166481" y="0"/>
                </a:cubicBezTo>
                <a:cubicBezTo>
                  <a:pt x="6346568" y="-51827"/>
                  <a:pt x="6420035" y="28766"/>
                  <a:pt x="6593392" y="0"/>
                </a:cubicBezTo>
                <a:cubicBezTo>
                  <a:pt x="6766749" y="-28766"/>
                  <a:pt x="6977902" y="69287"/>
                  <a:pt x="7352343" y="0"/>
                </a:cubicBezTo>
                <a:cubicBezTo>
                  <a:pt x="7726784" y="-69287"/>
                  <a:pt x="7725488" y="50164"/>
                  <a:pt x="7945274" y="0"/>
                </a:cubicBezTo>
                <a:cubicBezTo>
                  <a:pt x="8165060" y="-50164"/>
                  <a:pt x="8127823" y="7265"/>
                  <a:pt x="8206164" y="0"/>
                </a:cubicBezTo>
                <a:cubicBezTo>
                  <a:pt x="8284505" y="-7265"/>
                  <a:pt x="8762081" y="9221"/>
                  <a:pt x="8965115" y="0"/>
                </a:cubicBezTo>
                <a:cubicBezTo>
                  <a:pt x="9168149" y="-9221"/>
                  <a:pt x="9190494" y="1054"/>
                  <a:pt x="9392025" y="0"/>
                </a:cubicBezTo>
                <a:cubicBezTo>
                  <a:pt x="9593556" y="-1054"/>
                  <a:pt x="10077039" y="34937"/>
                  <a:pt x="10316998" y="0"/>
                </a:cubicBezTo>
                <a:cubicBezTo>
                  <a:pt x="10556957" y="-34937"/>
                  <a:pt x="10577717" y="40904"/>
                  <a:pt x="10743908" y="0"/>
                </a:cubicBezTo>
                <a:cubicBezTo>
                  <a:pt x="10910099" y="-40904"/>
                  <a:pt x="11330842" y="91231"/>
                  <a:pt x="11668880" y="0"/>
                </a:cubicBezTo>
                <a:cubicBezTo>
                  <a:pt x="12006918" y="-91231"/>
                  <a:pt x="12184771" y="62241"/>
                  <a:pt x="12593852" y="0"/>
                </a:cubicBezTo>
                <a:cubicBezTo>
                  <a:pt x="13002933" y="-62241"/>
                  <a:pt x="12653086" y="5946"/>
                  <a:pt x="12688721" y="0"/>
                </a:cubicBezTo>
                <a:cubicBezTo>
                  <a:pt x="12724356" y="-5946"/>
                  <a:pt x="13065794" y="25028"/>
                  <a:pt x="13281652" y="0"/>
                </a:cubicBezTo>
                <a:cubicBezTo>
                  <a:pt x="13497510" y="-25028"/>
                  <a:pt x="13614453" y="5653"/>
                  <a:pt x="13708562" y="0"/>
                </a:cubicBezTo>
                <a:cubicBezTo>
                  <a:pt x="13802671" y="-5653"/>
                  <a:pt x="13775376" y="7626"/>
                  <a:pt x="13803431" y="0"/>
                </a:cubicBezTo>
                <a:cubicBezTo>
                  <a:pt x="13831486" y="-7626"/>
                  <a:pt x="14306832" y="76341"/>
                  <a:pt x="14562383" y="0"/>
                </a:cubicBezTo>
                <a:cubicBezTo>
                  <a:pt x="14817934" y="-76341"/>
                  <a:pt x="15038106" y="9419"/>
                  <a:pt x="15487355" y="0"/>
                </a:cubicBezTo>
                <a:cubicBezTo>
                  <a:pt x="15936604" y="-9419"/>
                  <a:pt x="16271986" y="74470"/>
                  <a:pt x="16602065" y="0"/>
                </a:cubicBezTo>
                <a:cubicBezTo>
                  <a:pt x="16623500" y="214729"/>
                  <a:pt x="16599517" y="242532"/>
                  <a:pt x="16602065" y="439505"/>
                </a:cubicBezTo>
                <a:cubicBezTo>
                  <a:pt x="16604613" y="636479"/>
                  <a:pt x="16600652" y="722025"/>
                  <a:pt x="16602065" y="956570"/>
                </a:cubicBezTo>
                <a:cubicBezTo>
                  <a:pt x="16603478" y="1191116"/>
                  <a:pt x="16594994" y="1269645"/>
                  <a:pt x="16602065" y="1447781"/>
                </a:cubicBezTo>
                <a:cubicBezTo>
                  <a:pt x="16609136" y="1625917"/>
                  <a:pt x="16555182" y="1813036"/>
                  <a:pt x="16602065" y="1913139"/>
                </a:cubicBezTo>
                <a:cubicBezTo>
                  <a:pt x="16648948" y="2013242"/>
                  <a:pt x="16556451" y="2264169"/>
                  <a:pt x="16602065" y="2585323"/>
                </a:cubicBezTo>
                <a:cubicBezTo>
                  <a:pt x="16339536" y="2621704"/>
                  <a:pt x="16116981" y="2569803"/>
                  <a:pt x="15843113" y="2585323"/>
                </a:cubicBezTo>
                <a:cubicBezTo>
                  <a:pt x="15569245" y="2600843"/>
                  <a:pt x="15672508" y="2556756"/>
                  <a:pt x="15582224" y="2585323"/>
                </a:cubicBezTo>
                <a:cubicBezTo>
                  <a:pt x="15491940" y="2613890"/>
                  <a:pt x="15375453" y="2584140"/>
                  <a:pt x="15321334" y="2585323"/>
                </a:cubicBezTo>
                <a:cubicBezTo>
                  <a:pt x="15267215" y="2586506"/>
                  <a:pt x="14827143" y="2553035"/>
                  <a:pt x="14562383" y="2585323"/>
                </a:cubicBezTo>
                <a:cubicBezTo>
                  <a:pt x="14297623" y="2617611"/>
                  <a:pt x="14354191" y="2559589"/>
                  <a:pt x="14301493" y="2585323"/>
                </a:cubicBezTo>
                <a:cubicBezTo>
                  <a:pt x="14248795" y="2611057"/>
                  <a:pt x="13897203" y="2520671"/>
                  <a:pt x="13708562" y="2585323"/>
                </a:cubicBezTo>
                <a:cubicBezTo>
                  <a:pt x="13519921" y="2649975"/>
                  <a:pt x="13360262" y="2578209"/>
                  <a:pt x="13115631" y="2585323"/>
                </a:cubicBezTo>
                <a:cubicBezTo>
                  <a:pt x="12871000" y="2592437"/>
                  <a:pt x="12867186" y="2577528"/>
                  <a:pt x="12688721" y="2585323"/>
                </a:cubicBezTo>
                <a:cubicBezTo>
                  <a:pt x="12510256" y="2593118"/>
                  <a:pt x="12190792" y="2570687"/>
                  <a:pt x="11763749" y="2585323"/>
                </a:cubicBezTo>
                <a:cubicBezTo>
                  <a:pt x="11336706" y="2599959"/>
                  <a:pt x="11315150" y="2516814"/>
                  <a:pt x="11170818" y="2585323"/>
                </a:cubicBezTo>
                <a:cubicBezTo>
                  <a:pt x="11026486" y="2653832"/>
                  <a:pt x="10592734" y="2536418"/>
                  <a:pt x="10411866" y="2585323"/>
                </a:cubicBezTo>
                <a:cubicBezTo>
                  <a:pt x="10230998" y="2634228"/>
                  <a:pt x="9815225" y="2576497"/>
                  <a:pt x="9652915" y="2585323"/>
                </a:cubicBezTo>
                <a:cubicBezTo>
                  <a:pt x="9490605" y="2594149"/>
                  <a:pt x="9265212" y="2585222"/>
                  <a:pt x="8893963" y="2585323"/>
                </a:cubicBezTo>
                <a:cubicBezTo>
                  <a:pt x="8522714" y="2585424"/>
                  <a:pt x="8726773" y="2568585"/>
                  <a:pt x="8633074" y="2585323"/>
                </a:cubicBezTo>
                <a:cubicBezTo>
                  <a:pt x="8539375" y="2602061"/>
                  <a:pt x="8409813" y="2534671"/>
                  <a:pt x="8206164" y="2585323"/>
                </a:cubicBezTo>
                <a:cubicBezTo>
                  <a:pt x="8002515" y="2635975"/>
                  <a:pt x="8061206" y="2561527"/>
                  <a:pt x="7945274" y="2585323"/>
                </a:cubicBezTo>
                <a:cubicBezTo>
                  <a:pt x="7829342" y="2609119"/>
                  <a:pt x="7426245" y="2485590"/>
                  <a:pt x="7020302" y="2585323"/>
                </a:cubicBezTo>
                <a:cubicBezTo>
                  <a:pt x="6614359" y="2685056"/>
                  <a:pt x="6814090" y="2575042"/>
                  <a:pt x="6759412" y="2585323"/>
                </a:cubicBezTo>
                <a:cubicBezTo>
                  <a:pt x="6704734" y="2595604"/>
                  <a:pt x="6185684" y="2545223"/>
                  <a:pt x="6000461" y="2585323"/>
                </a:cubicBezTo>
                <a:cubicBezTo>
                  <a:pt x="5815238" y="2625423"/>
                  <a:pt x="5948446" y="2580105"/>
                  <a:pt x="5905592" y="2585323"/>
                </a:cubicBezTo>
                <a:cubicBezTo>
                  <a:pt x="5862738" y="2590541"/>
                  <a:pt x="5542260" y="2535619"/>
                  <a:pt x="5312661" y="2585323"/>
                </a:cubicBezTo>
                <a:cubicBezTo>
                  <a:pt x="5083062" y="2635027"/>
                  <a:pt x="5261056" y="2582171"/>
                  <a:pt x="5217792" y="2585323"/>
                </a:cubicBezTo>
                <a:cubicBezTo>
                  <a:pt x="5174528" y="2588475"/>
                  <a:pt x="5054359" y="2558980"/>
                  <a:pt x="4956902" y="2585323"/>
                </a:cubicBezTo>
                <a:cubicBezTo>
                  <a:pt x="4859445" y="2611666"/>
                  <a:pt x="4524537" y="2556891"/>
                  <a:pt x="4197951" y="2585323"/>
                </a:cubicBezTo>
                <a:cubicBezTo>
                  <a:pt x="3871365" y="2613755"/>
                  <a:pt x="3856761" y="2577395"/>
                  <a:pt x="3771040" y="2585323"/>
                </a:cubicBezTo>
                <a:cubicBezTo>
                  <a:pt x="3685319" y="2593251"/>
                  <a:pt x="3349107" y="2564338"/>
                  <a:pt x="3012089" y="2585323"/>
                </a:cubicBezTo>
                <a:cubicBezTo>
                  <a:pt x="2675071" y="2606308"/>
                  <a:pt x="2694328" y="2583840"/>
                  <a:pt x="2585179" y="2585323"/>
                </a:cubicBezTo>
                <a:cubicBezTo>
                  <a:pt x="2476030" y="2586806"/>
                  <a:pt x="1882053" y="2583961"/>
                  <a:pt x="1660207" y="2585323"/>
                </a:cubicBezTo>
                <a:cubicBezTo>
                  <a:pt x="1438361" y="2586685"/>
                  <a:pt x="1494986" y="2555011"/>
                  <a:pt x="1399317" y="2585323"/>
                </a:cubicBezTo>
                <a:cubicBezTo>
                  <a:pt x="1303648" y="2615635"/>
                  <a:pt x="697393" y="2568763"/>
                  <a:pt x="0" y="2585323"/>
                </a:cubicBezTo>
                <a:cubicBezTo>
                  <a:pt x="-7749" y="2477535"/>
                  <a:pt x="15091" y="2269976"/>
                  <a:pt x="0" y="2119965"/>
                </a:cubicBezTo>
                <a:cubicBezTo>
                  <a:pt x="-15091" y="1969954"/>
                  <a:pt x="64002" y="1688719"/>
                  <a:pt x="0" y="1577047"/>
                </a:cubicBezTo>
                <a:cubicBezTo>
                  <a:pt x="-64002" y="1465375"/>
                  <a:pt x="40822" y="1184013"/>
                  <a:pt x="0" y="1008276"/>
                </a:cubicBezTo>
                <a:cubicBezTo>
                  <a:pt x="-40822" y="832539"/>
                  <a:pt x="16411" y="605187"/>
                  <a:pt x="0" y="491211"/>
                </a:cubicBezTo>
                <a:cubicBezTo>
                  <a:pt x="-16411" y="377235"/>
                  <a:pt x="55869" y="168622"/>
                  <a:pt x="0" y="0"/>
                </a:cubicBezTo>
                <a:close/>
              </a:path>
            </a:pathLst>
          </a:custGeom>
          <a:noFill/>
          <a:ln w="76200">
            <a:noFill/>
            <a:extLst>
              <a:ext uri="{C807C97D-BFC1-408E-A445-0C87EB9F89A2}">
                <ask:lineSketchStyleProps xmlns="" xmlns:ask="http://schemas.microsoft.com/office/drawing/2018/sketchyshapes" sd="3910173936">
                  <a:prstGeom prst="rect">
                    <a:avLst/>
                  </a:prstGeom>
                  <ask:type>
                    <ask:lineSketchScribble/>
                  </ask:type>
                </ask:lineSketchStyleProps>
              </a:ext>
            </a:extLst>
          </a:ln>
        </p:spPr>
        <p:txBody>
          <a:bodyPr wrap="square">
            <a:spAutoFit/>
          </a:bodyPr>
          <a:lstStyle/>
          <a:p>
            <a:pPr marL="1143000" indent="-1143000">
              <a:buFont typeface="Wingdings" panose="05000000000000000000" pitchFamily="2" charset="2"/>
              <a:buChar char="Ø"/>
            </a:pPr>
            <a:r>
              <a:rPr lang="vi-VN" sz="5400" i="1">
                <a:solidFill>
                  <a:srgbClr val="000000"/>
                </a:solidFill>
                <a:latin typeface="Times New Roman" panose="02020603050405020304" pitchFamily="18" charset="0"/>
                <a:ea typeface="Calibri" panose="020F0502020204030204" pitchFamily="34" charset="0"/>
              </a:rPr>
              <a:t>Cá linh từ miệt thượng nguồn sông Mê Kông “trôi” về nhiều vô số kể;</a:t>
            </a:r>
          </a:p>
          <a:p>
            <a:pPr marL="1143000" indent="-1143000">
              <a:buFont typeface="Wingdings" panose="05000000000000000000" pitchFamily="2" charset="2"/>
              <a:buChar char="Ø"/>
            </a:pPr>
            <a:r>
              <a:rPr lang="vi-VN" sz="5400" i="1">
                <a:solidFill>
                  <a:srgbClr val="000000"/>
                </a:solidFill>
                <a:latin typeface="Times New Roman" panose="02020603050405020304" pitchFamily="18" charset="0"/>
                <a:ea typeface="Calibri" panose="020F0502020204030204" pitchFamily="34" charset="0"/>
              </a:rPr>
              <a:t>Mỗi ngày người dân thu hoạch tới mấy giạ.</a:t>
            </a:r>
            <a:endParaRPr lang="en-US" sz="5400"/>
          </a:p>
        </p:txBody>
      </p:sp>
    </p:spTree>
    <p:extLst>
      <p:ext uri="{BB962C8B-B14F-4D97-AF65-F5344CB8AC3E}">
        <p14:creationId xmlns:p14="http://schemas.microsoft.com/office/powerpoint/2010/main" val="423284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Đường nối Thẳng 3">
            <a:extLst>
              <a:ext uri="{FF2B5EF4-FFF2-40B4-BE49-F238E27FC236}">
                <a16:creationId xmlns:a16="http://schemas.microsoft.com/office/drawing/2014/main" id="{8541373F-EEE9-8E14-2BF3-24E826D204B5}"/>
              </a:ext>
            </a:extLst>
          </p:cNvPr>
          <p:cNvCxnSpPr/>
          <p:nvPr/>
        </p:nvCxnSpPr>
        <p:spPr>
          <a:xfrm>
            <a:off x="1381135" y="2324100"/>
            <a:ext cx="16154400" cy="0"/>
          </a:xfrm>
          <a:prstGeom prst="line">
            <a:avLst/>
          </a:prstGeom>
          <a:ln w="165100" cmpd="tri"/>
        </p:spPr>
        <p:style>
          <a:lnRef idx="1">
            <a:schemeClr val="accent1"/>
          </a:lnRef>
          <a:fillRef idx="0">
            <a:schemeClr val="accent1"/>
          </a:fillRef>
          <a:effectRef idx="0">
            <a:schemeClr val="accent1"/>
          </a:effectRef>
          <a:fontRef idx="minor">
            <a:schemeClr val="tx1"/>
          </a:fontRef>
        </p:style>
      </p:cxnSp>
      <p:sp>
        <p:nvSpPr>
          <p:cNvPr id="2" name="Freeform 6">
            <a:extLst>
              <a:ext uri="{FF2B5EF4-FFF2-40B4-BE49-F238E27FC236}">
                <a16:creationId xmlns:a16="http://schemas.microsoft.com/office/drawing/2014/main" id="{370F3EAD-85EE-5F2A-D772-BACF1B9C8137}"/>
              </a:ext>
            </a:extLst>
          </p:cNvPr>
          <p:cNvSpPr/>
          <p:nvPr/>
        </p:nvSpPr>
        <p:spPr>
          <a:xfrm rot="1744935">
            <a:off x="309548" y="603676"/>
            <a:ext cx="1551169" cy="1449845"/>
          </a:xfrm>
          <a:custGeom>
            <a:avLst/>
            <a:gdLst/>
            <a:ahLst/>
            <a:cxnLst/>
            <a:rect l="l" t="t" r="r" b="b"/>
            <a:pathLst>
              <a:path w="1551169" h="1449845">
                <a:moveTo>
                  <a:pt x="0" y="0"/>
                </a:moveTo>
                <a:lnTo>
                  <a:pt x="1551169" y="0"/>
                </a:lnTo>
                <a:lnTo>
                  <a:pt x="1551169" y="1449846"/>
                </a:lnTo>
                <a:lnTo>
                  <a:pt x="0" y="1449846"/>
                </a:lnTo>
                <a:lnTo>
                  <a:pt x="0" y="0"/>
                </a:lnTo>
                <a:close/>
              </a:path>
            </a:pathLst>
          </a:custGeom>
          <a:blipFill>
            <a:blip r:embed="rId2"/>
            <a:stretch>
              <a:fillRect/>
            </a:stretch>
          </a:blipFill>
        </p:spPr>
        <p:txBody>
          <a:bodyPr/>
          <a:lstStyle/>
          <a:p>
            <a:endParaRPr lang="en-US"/>
          </a:p>
        </p:txBody>
      </p:sp>
      <p:sp>
        <p:nvSpPr>
          <p:cNvPr id="8" name="Hộp Văn bản 7">
            <a:extLst>
              <a:ext uri="{FF2B5EF4-FFF2-40B4-BE49-F238E27FC236}">
                <a16:creationId xmlns:a16="http://schemas.microsoft.com/office/drawing/2014/main" id="{86705BA5-628F-2F5D-0CF1-5F5EF1F4A16D}"/>
              </a:ext>
            </a:extLst>
          </p:cNvPr>
          <p:cNvSpPr txBox="1"/>
          <p:nvPr/>
        </p:nvSpPr>
        <p:spPr>
          <a:xfrm>
            <a:off x="2080658" y="437162"/>
            <a:ext cx="15773400" cy="1754326"/>
          </a:xfrm>
          <a:prstGeom prst="rect">
            <a:avLst/>
          </a:prstGeom>
          <a:noFill/>
        </p:spPr>
        <p:txBody>
          <a:bodyPr wrap="square">
            <a:spAutoFit/>
          </a:bodyPr>
          <a:lstStyle/>
          <a:p>
            <a:r>
              <a:rPr lang="vi-VN" sz="5400" b="1" i="1">
                <a:solidFill>
                  <a:srgbClr val="000000"/>
                </a:solidFill>
                <a:effectLst/>
                <a:latin typeface="Times New Roman" panose="02020603050405020304" pitchFamily="18" charset="0"/>
                <a:ea typeface="Calibri" panose="020F0502020204030204" pitchFamily="34" charset="0"/>
              </a:rPr>
              <a:t>Câu 2: </a:t>
            </a:r>
            <a:r>
              <a:rPr lang="vi-VN" sz="5400" i="1">
                <a:solidFill>
                  <a:srgbClr val="000000"/>
                </a:solidFill>
                <a:latin typeface="Times New Roman" panose="02020603050405020304" pitchFamily="18" charset="0"/>
                <a:ea typeface="Calibri" panose="020F0502020204030204" pitchFamily="34" charset="0"/>
              </a:rPr>
              <a:t>Người dân miền Tây nấu canh chua cá linh như thế nào? </a:t>
            </a:r>
            <a:endParaRPr lang="en-US" sz="5400"/>
          </a:p>
        </p:txBody>
      </p:sp>
      <p:sp>
        <p:nvSpPr>
          <p:cNvPr id="11" name="Hộp Văn bản 10">
            <a:extLst>
              <a:ext uri="{FF2B5EF4-FFF2-40B4-BE49-F238E27FC236}">
                <a16:creationId xmlns:a16="http://schemas.microsoft.com/office/drawing/2014/main" id="{28FF3D8B-6EFF-DD59-86D7-362C38E72837}"/>
              </a:ext>
            </a:extLst>
          </p:cNvPr>
          <p:cNvSpPr txBox="1"/>
          <p:nvPr/>
        </p:nvSpPr>
        <p:spPr>
          <a:xfrm>
            <a:off x="1112841" y="2471722"/>
            <a:ext cx="16602065" cy="2585323"/>
          </a:xfrm>
          <a:custGeom>
            <a:avLst/>
            <a:gdLst>
              <a:gd name="connsiteX0" fmla="*/ 0 w 16602065"/>
              <a:gd name="connsiteY0" fmla="*/ 0 h 2585323"/>
              <a:gd name="connsiteX1" fmla="*/ 592931 w 16602065"/>
              <a:gd name="connsiteY1" fmla="*/ 0 h 2585323"/>
              <a:gd name="connsiteX2" fmla="*/ 687800 w 16602065"/>
              <a:gd name="connsiteY2" fmla="*/ 0 h 2585323"/>
              <a:gd name="connsiteX3" fmla="*/ 1280731 w 16602065"/>
              <a:gd name="connsiteY3" fmla="*/ 0 h 2585323"/>
              <a:gd name="connsiteX4" fmla="*/ 1375600 w 16602065"/>
              <a:gd name="connsiteY4" fmla="*/ 0 h 2585323"/>
              <a:gd name="connsiteX5" fmla="*/ 1470469 w 16602065"/>
              <a:gd name="connsiteY5" fmla="*/ 0 h 2585323"/>
              <a:gd name="connsiteX6" fmla="*/ 1731358 w 16602065"/>
              <a:gd name="connsiteY6" fmla="*/ 0 h 2585323"/>
              <a:gd name="connsiteX7" fmla="*/ 1826227 w 16602065"/>
              <a:gd name="connsiteY7" fmla="*/ 0 h 2585323"/>
              <a:gd name="connsiteX8" fmla="*/ 1921096 w 16602065"/>
              <a:gd name="connsiteY8" fmla="*/ 0 h 2585323"/>
              <a:gd name="connsiteX9" fmla="*/ 2181986 w 16602065"/>
              <a:gd name="connsiteY9" fmla="*/ 0 h 2585323"/>
              <a:gd name="connsiteX10" fmla="*/ 2608896 w 16602065"/>
              <a:gd name="connsiteY10" fmla="*/ 0 h 2585323"/>
              <a:gd name="connsiteX11" fmla="*/ 3533868 w 16602065"/>
              <a:gd name="connsiteY11" fmla="*/ 0 h 2585323"/>
              <a:gd name="connsiteX12" fmla="*/ 3628737 w 16602065"/>
              <a:gd name="connsiteY12" fmla="*/ 0 h 2585323"/>
              <a:gd name="connsiteX13" fmla="*/ 4553709 w 16602065"/>
              <a:gd name="connsiteY13" fmla="*/ 0 h 2585323"/>
              <a:gd name="connsiteX14" fmla="*/ 4980620 w 16602065"/>
              <a:gd name="connsiteY14" fmla="*/ 0 h 2585323"/>
              <a:gd name="connsiteX15" fmla="*/ 5407530 w 16602065"/>
              <a:gd name="connsiteY15" fmla="*/ 0 h 2585323"/>
              <a:gd name="connsiteX16" fmla="*/ 6166481 w 16602065"/>
              <a:gd name="connsiteY16" fmla="*/ 0 h 2585323"/>
              <a:gd name="connsiteX17" fmla="*/ 6593392 w 16602065"/>
              <a:gd name="connsiteY17" fmla="*/ 0 h 2585323"/>
              <a:gd name="connsiteX18" fmla="*/ 7352343 w 16602065"/>
              <a:gd name="connsiteY18" fmla="*/ 0 h 2585323"/>
              <a:gd name="connsiteX19" fmla="*/ 7945274 w 16602065"/>
              <a:gd name="connsiteY19" fmla="*/ 0 h 2585323"/>
              <a:gd name="connsiteX20" fmla="*/ 8206164 w 16602065"/>
              <a:gd name="connsiteY20" fmla="*/ 0 h 2585323"/>
              <a:gd name="connsiteX21" fmla="*/ 8965115 w 16602065"/>
              <a:gd name="connsiteY21" fmla="*/ 0 h 2585323"/>
              <a:gd name="connsiteX22" fmla="*/ 9392025 w 16602065"/>
              <a:gd name="connsiteY22" fmla="*/ 0 h 2585323"/>
              <a:gd name="connsiteX23" fmla="*/ 10316998 w 16602065"/>
              <a:gd name="connsiteY23" fmla="*/ 0 h 2585323"/>
              <a:gd name="connsiteX24" fmla="*/ 10743908 w 16602065"/>
              <a:gd name="connsiteY24" fmla="*/ 0 h 2585323"/>
              <a:gd name="connsiteX25" fmla="*/ 11668880 w 16602065"/>
              <a:gd name="connsiteY25" fmla="*/ 0 h 2585323"/>
              <a:gd name="connsiteX26" fmla="*/ 12593852 w 16602065"/>
              <a:gd name="connsiteY26" fmla="*/ 0 h 2585323"/>
              <a:gd name="connsiteX27" fmla="*/ 12688721 w 16602065"/>
              <a:gd name="connsiteY27" fmla="*/ 0 h 2585323"/>
              <a:gd name="connsiteX28" fmla="*/ 13281652 w 16602065"/>
              <a:gd name="connsiteY28" fmla="*/ 0 h 2585323"/>
              <a:gd name="connsiteX29" fmla="*/ 13708562 w 16602065"/>
              <a:gd name="connsiteY29" fmla="*/ 0 h 2585323"/>
              <a:gd name="connsiteX30" fmla="*/ 13803431 w 16602065"/>
              <a:gd name="connsiteY30" fmla="*/ 0 h 2585323"/>
              <a:gd name="connsiteX31" fmla="*/ 14562383 w 16602065"/>
              <a:gd name="connsiteY31" fmla="*/ 0 h 2585323"/>
              <a:gd name="connsiteX32" fmla="*/ 15487355 w 16602065"/>
              <a:gd name="connsiteY32" fmla="*/ 0 h 2585323"/>
              <a:gd name="connsiteX33" fmla="*/ 16602065 w 16602065"/>
              <a:gd name="connsiteY33" fmla="*/ 0 h 2585323"/>
              <a:gd name="connsiteX34" fmla="*/ 16602065 w 16602065"/>
              <a:gd name="connsiteY34" fmla="*/ 439505 h 2585323"/>
              <a:gd name="connsiteX35" fmla="*/ 16602065 w 16602065"/>
              <a:gd name="connsiteY35" fmla="*/ 956570 h 2585323"/>
              <a:gd name="connsiteX36" fmla="*/ 16602065 w 16602065"/>
              <a:gd name="connsiteY36" fmla="*/ 1447781 h 2585323"/>
              <a:gd name="connsiteX37" fmla="*/ 16602065 w 16602065"/>
              <a:gd name="connsiteY37" fmla="*/ 1913139 h 2585323"/>
              <a:gd name="connsiteX38" fmla="*/ 16602065 w 16602065"/>
              <a:gd name="connsiteY38" fmla="*/ 2585323 h 2585323"/>
              <a:gd name="connsiteX39" fmla="*/ 15843113 w 16602065"/>
              <a:gd name="connsiteY39" fmla="*/ 2585323 h 2585323"/>
              <a:gd name="connsiteX40" fmla="*/ 15582224 w 16602065"/>
              <a:gd name="connsiteY40" fmla="*/ 2585323 h 2585323"/>
              <a:gd name="connsiteX41" fmla="*/ 15321334 w 16602065"/>
              <a:gd name="connsiteY41" fmla="*/ 2585323 h 2585323"/>
              <a:gd name="connsiteX42" fmla="*/ 14562383 w 16602065"/>
              <a:gd name="connsiteY42" fmla="*/ 2585323 h 2585323"/>
              <a:gd name="connsiteX43" fmla="*/ 14301493 w 16602065"/>
              <a:gd name="connsiteY43" fmla="*/ 2585323 h 2585323"/>
              <a:gd name="connsiteX44" fmla="*/ 13708562 w 16602065"/>
              <a:gd name="connsiteY44" fmla="*/ 2585323 h 2585323"/>
              <a:gd name="connsiteX45" fmla="*/ 13115631 w 16602065"/>
              <a:gd name="connsiteY45" fmla="*/ 2585323 h 2585323"/>
              <a:gd name="connsiteX46" fmla="*/ 12688721 w 16602065"/>
              <a:gd name="connsiteY46" fmla="*/ 2585323 h 2585323"/>
              <a:gd name="connsiteX47" fmla="*/ 11763749 w 16602065"/>
              <a:gd name="connsiteY47" fmla="*/ 2585323 h 2585323"/>
              <a:gd name="connsiteX48" fmla="*/ 11170818 w 16602065"/>
              <a:gd name="connsiteY48" fmla="*/ 2585323 h 2585323"/>
              <a:gd name="connsiteX49" fmla="*/ 10411866 w 16602065"/>
              <a:gd name="connsiteY49" fmla="*/ 2585323 h 2585323"/>
              <a:gd name="connsiteX50" fmla="*/ 9652915 w 16602065"/>
              <a:gd name="connsiteY50" fmla="*/ 2585323 h 2585323"/>
              <a:gd name="connsiteX51" fmla="*/ 8893963 w 16602065"/>
              <a:gd name="connsiteY51" fmla="*/ 2585323 h 2585323"/>
              <a:gd name="connsiteX52" fmla="*/ 8633074 w 16602065"/>
              <a:gd name="connsiteY52" fmla="*/ 2585323 h 2585323"/>
              <a:gd name="connsiteX53" fmla="*/ 8206164 w 16602065"/>
              <a:gd name="connsiteY53" fmla="*/ 2585323 h 2585323"/>
              <a:gd name="connsiteX54" fmla="*/ 7945274 w 16602065"/>
              <a:gd name="connsiteY54" fmla="*/ 2585323 h 2585323"/>
              <a:gd name="connsiteX55" fmla="*/ 7020302 w 16602065"/>
              <a:gd name="connsiteY55" fmla="*/ 2585323 h 2585323"/>
              <a:gd name="connsiteX56" fmla="*/ 6759412 w 16602065"/>
              <a:gd name="connsiteY56" fmla="*/ 2585323 h 2585323"/>
              <a:gd name="connsiteX57" fmla="*/ 6000461 w 16602065"/>
              <a:gd name="connsiteY57" fmla="*/ 2585323 h 2585323"/>
              <a:gd name="connsiteX58" fmla="*/ 5905592 w 16602065"/>
              <a:gd name="connsiteY58" fmla="*/ 2585323 h 2585323"/>
              <a:gd name="connsiteX59" fmla="*/ 5312661 w 16602065"/>
              <a:gd name="connsiteY59" fmla="*/ 2585323 h 2585323"/>
              <a:gd name="connsiteX60" fmla="*/ 5217792 w 16602065"/>
              <a:gd name="connsiteY60" fmla="*/ 2585323 h 2585323"/>
              <a:gd name="connsiteX61" fmla="*/ 4956902 w 16602065"/>
              <a:gd name="connsiteY61" fmla="*/ 2585323 h 2585323"/>
              <a:gd name="connsiteX62" fmla="*/ 4197951 w 16602065"/>
              <a:gd name="connsiteY62" fmla="*/ 2585323 h 2585323"/>
              <a:gd name="connsiteX63" fmla="*/ 3771040 w 16602065"/>
              <a:gd name="connsiteY63" fmla="*/ 2585323 h 2585323"/>
              <a:gd name="connsiteX64" fmla="*/ 3012089 w 16602065"/>
              <a:gd name="connsiteY64" fmla="*/ 2585323 h 2585323"/>
              <a:gd name="connsiteX65" fmla="*/ 2585179 w 16602065"/>
              <a:gd name="connsiteY65" fmla="*/ 2585323 h 2585323"/>
              <a:gd name="connsiteX66" fmla="*/ 1660207 w 16602065"/>
              <a:gd name="connsiteY66" fmla="*/ 2585323 h 2585323"/>
              <a:gd name="connsiteX67" fmla="*/ 1399317 w 16602065"/>
              <a:gd name="connsiteY67" fmla="*/ 2585323 h 2585323"/>
              <a:gd name="connsiteX68" fmla="*/ 0 w 16602065"/>
              <a:gd name="connsiteY68" fmla="*/ 2585323 h 2585323"/>
              <a:gd name="connsiteX69" fmla="*/ 0 w 16602065"/>
              <a:gd name="connsiteY69" fmla="*/ 2119965 h 2585323"/>
              <a:gd name="connsiteX70" fmla="*/ 0 w 16602065"/>
              <a:gd name="connsiteY70" fmla="*/ 1577047 h 2585323"/>
              <a:gd name="connsiteX71" fmla="*/ 0 w 16602065"/>
              <a:gd name="connsiteY71" fmla="*/ 1008276 h 2585323"/>
              <a:gd name="connsiteX72" fmla="*/ 0 w 16602065"/>
              <a:gd name="connsiteY72" fmla="*/ 491211 h 2585323"/>
              <a:gd name="connsiteX73" fmla="*/ 0 w 16602065"/>
              <a:gd name="connsiteY73" fmla="*/ 0 h 258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6602065" h="2585323" extrusionOk="0">
                <a:moveTo>
                  <a:pt x="0" y="0"/>
                </a:moveTo>
                <a:cubicBezTo>
                  <a:pt x="161132" y="-33987"/>
                  <a:pt x="432196" y="43337"/>
                  <a:pt x="592931" y="0"/>
                </a:cubicBezTo>
                <a:cubicBezTo>
                  <a:pt x="753666" y="-43337"/>
                  <a:pt x="640411" y="9609"/>
                  <a:pt x="687800" y="0"/>
                </a:cubicBezTo>
                <a:cubicBezTo>
                  <a:pt x="735189" y="-9609"/>
                  <a:pt x="1059562" y="36750"/>
                  <a:pt x="1280731" y="0"/>
                </a:cubicBezTo>
                <a:cubicBezTo>
                  <a:pt x="1501900" y="-36750"/>
                  <a:pt x="1354321" y="7864"/>
                  <a:pt x="1375600" y="0"/>
                </a:cubicBezTo>
                <a:cubicBezTo>
                  <a:pt x="1396879" y="-7864"/>
                  <a:pt x="1423468" y="1420"/>
                  <a:pt x="1470469" y="0"/>
                </a:cubicBezTo>
                <a:cubicBezTo>
                  <a:pt x="1517470" y="-1420"/>
                  <a:pt x="1622908" y="22397"/>
                  <a:pt x="1731358" y="0"/>
                </a:cubicBezTo>
                <a:cubicBezTo>
                  <a:pt x="1839808" y="-22397"/>
                  <a:pt x="1791683" y="9639"/>
                  <a:pt x="1826227" y="0"/>
                </a:cubicBezTo>
                <a:cubicBezTo>
                  <a:pt x="1860771" y="-9639"/>
                  <a:pt x="1880022" y="10872"/>
                  <a:pt x="1921096" y="0"/>
                </a:cubicBezTo>
                <a:cubicBezTo>
                  <a:pt x="1962170" y="-10872"/>
                  <a:pt x="2110415" y="8720"/>
                  <a:pt x="2181986" y="0"/>
                </a:cubicBezTo>
                <a:cubicBezTo>
                  <a:pt x="2253557" y="-8720"/>
                  <a:pt x="2408719" y="527"/>
                  <a:pt x="2608896" y="0"/>
                </a:cubicBezTo>
                <a:cubicBezTo>
                  <a:pt x="2809073" y="-527"/>
                  <a:pt x="3337636" y="10965"/>
                  <a:pt x="3533868" y="0"/>
                </a:cubicBezTo>
                <a:cubicBezTo>
                  <a:pt x="3730100" y="-10965"/>
                  <a:pt x="3608806" y="5374"/>
                  <a:pt x="3628737" y="0"/>
                </a:cubicBezTo>
                <a:cubicBezTo>
                  <a:pt x="3648668" y="-5374"/>
                  <a:pt x="4135208" y="74759"/>
                  <a:pt x="4553709" y="0"/>
                </a:cubicBezTo>
                <a:cubicBezTo>
                  <a:pt x="4972210" y="-74759"/>
                  <a:pt x="4804662" y="37285"/>
                  <a:pt x="4980620" y="0"/>
                </a:cubicBezTo>
                <a:cubicBezTo>
                  <a:pt x="5156578" y="-37285"/>
                  <a:pt x="5233990" y="30469"/>
                  <a:pt x="5407530" y="0"/>
                </a:cubicBezTo>
                <a:cubicBezTo>
                  <a:pt x="5581070" y="-30469"/>
                  <a:pt x="5986394" y="51827"/>
                  <a:pt x="6166481" y="0"/>
                </a:cubicBezTo>
                <a:cubicBezTo>
                  <a:pt x="6346568" y="-51827"/>
                  <a:pt x="6420035" y="28766"/>
                  <a:pt x="6593392" y="0"/>
                </a:cubicBezTo>
                <a:cubicBezTo>
                  <a:pt x="6766749" y="-28766"/>
                  <a:pt x="6977902" y="69287"/>
                  <a:pt x="7352343" y="0"/>
                </a:cubicBezTo>
                <a:cubicBezTo>
                  <a:pt x="7726784" y="-69287"/>
                  <a:pt x="7725488" y="50164"/>
                  <a:pt x="7945274" y="0"/>
                </a:cubicBezTo>
                <a:cubicBezTo>
                  <a:pt x="8165060" y="-50164"/>
                  <a:pt x="8127823" y="7265"/>
                  <a:pt x="8206164" y="0"/>
                </a:cubicBezTo>
                <a:cubicBezTo>
                  <a:pt x="8284505" y="-7265"/>
                  <a:pt x="8762081" y="9221"/>
                  <a:pt x="8965115" y="0"/>
                </a:cubicBezTo>
                <a:cubicBezTo>
                  <a:pt x="9168149" y="-9221"/>
                  <a:pt x="9190494" y="1054"/>
                  <a:pt x="9392025" y="0"/>
                </a:cubicBezTo>
                <a:cubicBezTo>
                  <a:pt x="9593556" y="-1054"/>
                  <a:pt x="10077039" y="34937"/>
                  <a:pt x="10316998" y="0"/>
                </a:cubicBezTo>
                <a:cubicBezTo>
                  <a:pt x="10556957" y="-34937"/>
                  <a:pt x="10577717" y="40904"/>
                  <a:pt x="10743908" y="0"/>
                </a:cubicBezTo>
                <a:cubicBezTo>
                  <a:pt x="10910099" y="-40904"/>
                  <a:pt x="11330842" y="91231"/>
                  <a:pt x="11668880" y="0"/>
                </a:cubicBezTo>
                <a:cubicBezTo>
                  <a:pt x="12006918" y="-91231"/>
                  <a:pt x="12184771" y="62241"/>
                  <a:pt x="12593852" y="0"/>
                </a:cubicBezTo>
                <a:cubicBezTo>
                  <a:pt x="13002933" y="-62241"/>
                  <a:pt x="12653086" y="5946"/>
                  <a:pt x="12688721" y="0"/>
                </a:cubicBezTo>
                <a:cubicBezTo>
                  <a:pt x="12724356" y="-5946"/>
                  <a:pt x="13065794" y="25028"/>
                  <a:pt x="13281652" y="0"/>
                </a:cubicBezTo>
                <a:cubicBezTo>
                  <a:pt x="13497510" y="-25028"/>
                  <a:pt x="13614453" y="5653"/>
                  <a:pt x="13708562" y="0"/>
                </a:cubicBezTo>
                <a:cubicBezTo>
                  <a:pt x="13802671" y="-5653"/>
                  <a:pt x="13775376" y="7626"/>
                  <a:pt x="13803431" y="0"/>
                </a:cubicBezTo>
                <a:cubicBezTo>
                  <a:pt x="13831486" y="-7626"/>
                  <a:pt x="14306832" y="76341"/>
                  <a:pt x="14562383" y="0"/>
                </a:cubicBezTo>
                <a:cubicBezTo>
                  <a:pt x="14817934" y="-76341"/>
                  <a:pt x="15038106" y="9419"/>
                  <a:pt x="15487355" y="0"/>
                </a:cubicBezTo>
                <a:cubicBezTo>
                  <a:pt x="15936604" y="-9419"/>
                  <a:pt x="16271986" y="74470"/>
                  <a:pt x="16602065" y="0"/>
                </a:cubicBezTo>
                <a:cubicBezTo>
                  <a:pt x="16623500" y="214729"/>
                  <a:pt x="16599517" y="242532"/>
                  <a:pt x="16602065" y="439505"/>
                </a:cubicBezTo>
                <a:cubicBezTo>
                  <a:pt x="16604613" y="636479"/>
                  <a:pt x="16600652" y="722025"/>
                  <a:pt x="16602065" y="956570"/>
                </a:cubicBezTo>
                <a:cubicBezTo>
                  <a:pt x="16603478" y="1191116"/>
                  <a:pt x="16594994" y="1269645"/>
                  <a:pt x="16602065" y="1447781"/>
                </a:cubicBezTo>
                <a:cubicBezTo>
                  <a:pt x="16609136" y="1625917"/>
                  <a:pt x="16555182" y="1813036"/>
                  <a:pt x="16602065" y="1913139"/>
                </a:cubicBezTo>
                <a:cubicBezTo>
                  <a:pt x="16648948" y="2013242"/>
                  <a:pt x="16556451" y="2264169"/>
                  <a:pt x="16602065" y="2585323"/>
                </a:cubicBezTo>
                <a:cubicBezTo>
                  <a:pt x="16339536" y="2621704"/>
                  <a:pt x="16116981" y="2569803"/>
                  <a:pt x="15843113" y="2585323"/>
                </a:cubicBezTo>
                <a:cubicBezTo>
                  <a:pt x="15569245" y="2600843"/>
                  <a:pt x="15672508" y="2556756"/>
                  <a:pt x="15582224" y="2585323"/>
                </a:cubicBezTo>
                <a:cubicBezTo>
                  <a:pt x="15491940" y="2613890"/>
                  <a:pt x="15375453" y="2584140"/>
                  <a:pt x="15321334" y="2585323"/>
                </a:cubicBezTo>
                <a:cubicBezTo>
                  <a:pt x="15267215" y="2586506"/>
                  <a:pt x="14827143" y="2553035"/>
                  <a:pt x="14562383" y="2585323"/>
                </a:cubicBezTo>
                <a:cubicBezTo>
                  <a:pt x="14297623" y="2617611"/>
                  <a:pt x="14354191" y="2559589"/>
                  <a:pt x="14301493" y="2585323"/>
                </a:cubicBezTo>
                <a:cubicBezTo>
                  <a:pt x="14248795" y="2611057"/>
                  <a:pt x="13897203" y="2520671"/>
                  <a:pt x="13708562" y="2585323"/>
                </a:cubicBezTo>
                <a:cubicBezTo>
                  <a:pt x="13519921" y="2649975"/>
                  <a:pt x="13360262" y="2578209"/>
                  <a:pt x="13115631" y="2585323"/>
                </a:cubicBezTo>
                <a:cubicBezTo>
                  <a:pt x="12871000" y="2592437"/>
                  <a:pt x="12867186" y="2577528"/>
                  <a:pt x="12688721" y="2585323"/>
                </a:cubicBezTo>
                <a:cubicBezTo>
                  <a:pt x="12510256" y="2593118"/>
                  <a:pt x="12190792" y="2570687"/>
                  <a:pt x="11763749" y="2585323"/>
                </a:cubicBezTo>
                <a:cubicBezTo>
                  <a:pt x="11336706" y="2599959"/>
                  <a:pt x="11315150" y="2516814"/>
                  <a:pt x="11170818" y="2585323"/>
                </a:cubicBezTo>
                <a:cubicBezTo>
                  <a:pt x="11026486" y="2653832"/>
                  <a:pt x="10592734" y="2536418"/>
                  <a:pt x="10411866" y="2585323"/>
                </a:cubicBezTo>
                <a:cubicBezTo>
                  <a:pt x="10230998" y="2634228"/>
                  <a:pt x="9815225" y="2576497"/>
                  <a:pt x="9652915" y="2585323"/>
                </a:cubicBezTo>
                <a:cubicBezTo>
                  <a:pt x="9490605" y="2594149"/>
                  <a:pt x="9265212" y="2585222"/>
                  <a:pt x="8893963" y="2585323"/>
                </a:cubicBezTo>
                <a:cubicBezTo>
                  <a:pt x="8522714" y="2585424"/>
                  <a:pt x="8726773" y="2568585"/>
                  <a:pt x="8633074" y="2585323"/>
                </a:cubicBezTo>
                <a:cubicBezTo>
                  <a:pt x="8539375" y="2602061"/>
                  <a:pt x="8409813" y="2534671"/>
                  <a:pt x="8206164" y="2585323"/>
                </a:cubicBezTo>
                <a:cubicBezTo>
                  <a:pt x="8002515" y="2635975"/>
                  <a:pt x="8061206" y="2561527"/>
                  <a:pt x="7945274" y="2585323"/>
                </a:cubicBezTo>
                <a:cubicBezTo>
                  <a:pt x="7829342" y="2609119"/>
                  <a:pt x="7426245" y="2485590"/>
                  <a:pt x="7020302" y="2585323"/>
                </a:cubicBezTo>
                <a:cubicBezTo>
                  <a:pt x="6614359" y="2685056"/>
                  <a:pt x="6814090" y="2575042"/>
                  <a:pt x="6759412" y="2585323"/>
                </a:cubicBezTo>
                <a:cubicBezTo>
                  <a:pt x="6704734" y="2595604"/>
                  <a:pt x="6185684" y="2545223"/>
                  <a:pt x="6000461" y="2585323"/>
                </a:cubicBezTo>
                <a:cubicBezTo>
                  <a:pt x="5815238" y="2625423"/>
                  <a:pt x="5948446" y="2580105"/>
                  <a:pt x="5905592" y="2585323"/>
                </a:cubicBezTo>
                <a:cubicBezTo>
                  <a:pt x="5862738" y="2590541"/>
                  <a:pt x="5542260" y="2535619"/>
                  <a:pt x="5312661" y="2585323"/>
                </a:cubicBezTo>
                <a:cubicBezTo>
                  <a:pt x="5083062" y="2635027"/>
                  <a:pt x="5261056" y="2582171"/>
                  <a:pt x="5217792" y="2585323"/>
                </a:cubicBezTo>
                <a:cubicBezTo>
                  <a:pt x="5174528" y="2588475"/>
                  <a:pt x="5054359" y="2558980"/>
                  <a:pt x="4956902" y="2585323"/>
                </a:cubicBezTo>
                <a:cubicBezTo>
                  <a:pt x="4859445" y="2611666"/>
                  <a:pt x="4524537" y="2556891"/>
                  <a:pt x="4197951" y="2585323"/>
                </a:cubicBezTo>
                <a:cubicBezTo>
                  <a:pt x="3871365" y="2613755"/>
                  <a:pt x="3856761" y="2577395"/>
                  <a:pt x="3771040" y="2585323"/>
                </a:cubicBezTo>
                <a:cubicBezTo>
                  <a:pt x="3685319" y="2593251"/>
                  <a:pt x="3349107" y="2564338"/>
                  <a:pt x="3012089" y="2585323"/>
                </a:cubicBezTo>
                <a:cubicBezTo>
                  <a:pt x="2675071" y="2606308"/>
                  <a:pt x="2694328" y="2583840"/>
                  <a:pt x="2585179" y="2585323"/>
                </a:cubicBezTo>
                <a:cubicBezTo>
                  <a:pt x="2476030" y="2586806"/>
                  <a:pt x="1882053" y="2583961"/>
                  <a:pt x="1660207" y="2585323"/>
                </a:cubicBezTo>
                <a:cubicBezTo>
                  <a:pt x="1438361" y="2586685"/>
                  <a:pt x="1494986" y="2555011"/>
                  <a:pt x="1399317" y="2585323"/>
                </a:cubicBezTo>
                <a:cubicBezTo>
                  <a:pt x="1303648" y="2615635"/>
                  <a:pt x="697393" y="2568763"/>
                  <a:pt x="0" y="2585323"/>
                </a:cubicBezTo>
                <a:cubicBezTo>
                  <a:pt x="-7749" y="2477535"/>
                  <a:pt x="15091" y="2269976"/>
                  <a:pt x="0" y="2119965"/>
                </a:cubicBezTo>
                <a:cubicBezTo>
                  <a:pt x="-15091" y="1969954"/>
                  <a:pt x="64002" y="1688719"/>
                  <a:pt x="0" y="1577047"/>
                </a:cubicBezTo>
                <a:cubicBezTo>
                  <a:pt x="-64002" y="1465375"/>
                  <a:pt x="40822" y="1184013"/>
                  <a:pt x="0" y="1008276"/>
                </a:cubicBezTo>
                <a:cubicBezTo>
                  <a:pt x="-40822" y="832539"/>
                  <a:pt x="16411" y="605187"/>
                  <a:pt x="0" y="491211"/>
                </a:cubicBezTo>
                <a:cubicBezTo>
                  <a:pt x="-16411" y="377235"/>
                  <a:pt x="55869" y="168622"/>
                  <a:pt x="0" y="0"/>
                </a:cubicBezTo>
                <a:close/>
              </a:path>
            </a:pathLst>
          </a:custGeom>
          <a:noFill/>
          <a:ln w="76200">
            <a:noFill/>
            <a:extLst>
              <a:ext uri="{C807C97D-BFC1-408E-A445-0C87EB9F89A2}">
                <ask:lineSketchStyleProps xmlns="" xmlns:ask="http://schemas.microsoft.com/office/drawing/2018/sketchyshapes" sd="3910173936">
                  <a:prstGeom prst="rect">
                    <a:avLst/>
                  </a:prstGeom>
                  <ask:type>
                    <ask:lineSketchScribble/>
                  </ask:type>
                </ask:lineSketchStyleProps>
              </a:ext>
            </a:extLst>
          </a:ln>
        </p:spPr>
        <p:txBody>
          <a:bodyPr wrap="square">
            <a:spAutoFit/>
          </a:bodyPr>
          <a:lstStyle/>
          <a:p>
            <a:pPr marL="1143000" indent="-1143000">
              <a:buFont typeface="Wingdings" panose="05000000000000000000" pitchFamily="2" charset="2"/>
              <a:buChar char="Ø"/>
            </a:pPr>
            <a:r>
              <a:rPr lang="vi-VN" sz="5400" i="1">
                <a:solidFill>
                  <a:srgbClr val="000000"/>
                </a:solidFill>
                <a:latin typeface="Times New Roman" panose="02020603050405020304" pitchFamily="18" charset="0"/>
                <a:ea typeface="Calibri" panose="020F0502020204030204" pitchFamily="34" charset="0"/>
              </a:rPr>
              <a:t>Người dân miền Tây nấu canh chua cá linh bằng cách để nguyên con cá linh non, chỉ bỏ ruột, nấu chua với bông súng, bông điên điển, rau muống.</a:t>
            </a:r>
            <a:endParaRPr lang="en-US" sz="5400"/>
          </a:p>
        </p:txBody>
      </p:sp>
      <p:pic>
        <p:nvPicPr>
          <p:cNvPr id="4098" name="Picture 2" descr="Cách làm Canh chua cá linh bông điên điển miền Tây - Bếp nhà - Kingfoodmart">
            <a:extLst>
              <a:ext uri="{FF2B5EF4-FFF2-40B4-BE49-F238E27FC236}">
                <a16:creationId xmlns:a16="http://schemas.microsoft.com/office/drawing/2014/main" id="{DF807FE2-44BE-7B78-D641-AD67C197D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5229956"/>
            <a:ext cx="6705600" cy="485108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ĐẬM ĐÀ HƯƠNG VỊ QUÊ NHÀ VỚI CANH CHUA CÁ LINH BÔNG ĐIÊN ĐIỂN | NAKK">
            <a:extLst>
              <a:ext uri="{FF2B5EF4-FFF2-40B4-BE49-F238E27FC236}">
                <a16:creationId xmlns:a16="http://schemas.microsoft.com/office/drawing/2014/main" id="{A0064B51-30CD-135D-F0AB-3CCD41BF14F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753600" y="5252550"/>
            <a:ext cx="7467600" cy="4910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44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par>
                                <p:cTn id="11" presetID="10" presetClass="entr" presetSubtype="0"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Đường nối Thẳng 3">
            <a:extLst>
              <a:ext uri="{FF2B5EF4-FFF2-40B4-BE49-F238E27FC236}">
                <a16:creationId xmlns:a16="http://schemas.microsoft.com/office/drawing/2014/main" id="{8541373F-EEE9-8E14-2BF3-24E826D204B5}"/>
              </a:ext>
            </a:extLst>
          </p:cNvPr>
          <p:cNvCxnSpPr/>
          <p:nvPr/>
        </p:nvCxnSpPr>
        <p:spPr>
          <a:xfrm>
            <a:off x="1381135" y="3013452"/>
            <a:ext cx="16154400" cy="0"/>
          </a:xfrm>
          <a:prstGeom prst="line">
            <a:avLst/>
          </a:prstGeom>
          <a:ln w="165100" cmpd="tri"/>
        </p:spPr>
        <p:style>
          <a:lnRef idx="1">
            <a:schemeClr val="accent1"/>
          </a:lnRef>
          <a:fillRef idx="0">
            <a:schemeClr val="accent1"/>
          </a:fillRef>
          <a:effectRef idx="0">
            <a:schemeClr val="accent1"/>
          </a:effectRef>
          <a:fontRef idx="minor">
            <a:schemeClr val="tx1"/>
          </a:fontRef>
        </p:style>
      </p:cxnSp>
      <p:sp>
        <p:nvSpPr>
          <p:cNvPr id="2" name="Freeform 6">
            <a:extLst>
              <a:ext uri="{FF2B5EF4-FFF2-40B4-BE49-F238E27FC236}">
                <a16:creationId xmlns:a16="http://schemas.microsoft.com/office/drawing/2014/main" id="{370F3EAD-85EE-5F2A-D772-BACF1B9C8137}"/>
              </a:ext>
            </a:extLst>
          </p:cNvPr>
          <p:cNvSpPr/>
          <p:nvPr/>
        </p:nvSpPr>
        <p:spPr>
          <a:xfrm rot="1744935">
            <a:off x="605551" y="403700"/>
            <a:ext cx="1551169" cy="1449845"/>
          </a:xfrm>
          <a:custGeom>
            <a:avLst/>
            <a:gdLst/>
            <a:ahLst/>
            <a:cxnLst/>
            <a:rect l="l" t="t" r="r" b="b"/>
            <a:pathLst>
              <a:path w="1551169" h="1449845">
                <a:moveTo>
                  <a:pt x="0" y="0"/>
                </a:moveTo>
                <a:lnTo>
                  <a:pt x="1551169" y="0"/>
                </a:lnTo>
                <a:lnTo>
                  <a:pt x="1551169" y="1449846"/>
                </a:lnTo>
                <a:lnTo>
                  <a:pt x="0" y="1449846"/>
                </a:lnTo>
                <a:lnTo>
                  <a:pt x="0" y="0"/>
                </a:lnTo>
                <a:close/>
              </a:path>
            </a:pathLst>
          </a:custGeom>
          <a:blipFill>
            <a:blip r:embed="rId2"/>
            <a:stretch>
              <a:fillRect/>
            </a:stretch>
          </a:blipFill>
        </p:spPr>
        <p:txBody>
          <a:bodyPr/>
          <a:lstStyle/>
          <a:p>
            <a:endParaRPr lang="en-US"/>
          </a:p>
        </p:txBody>
      </p:sp>
      <p:sp>
        <p:nvSpPr>
          <p:cNvPr id="8" name="Hộp Văn bản 7">
            <a:extLst>
              <a:ext uri="{FF2B5EF4-FFF2-40B4-BE49-F238E27FC236}">
                <a16:creationId xmlns:a16="http://schemas.microsoft.com/office/drawing/2014/main" id="{86705BA5-628F-2F5D-0CF1-5F5EF1F4A16D}"/>
              </a:ext>
            </a:extLst>
          </p:cNvPr>
          <p:cNvSpPr txBox="1"/>
          <p:nvPr/>
        </p:nvSpPr>
        <p:spPr>
          <a:xfrm>
            <a:off x="2089893" y="173066"/>
            <a:ext cx="15773400" cy="2862322"/>
          </a:xfrm>
          <a:prstGeom prst="rect">
            <a:avLst/>
          </a:prstGeom>
          <a:noFill/>
        </p:spPr>
        <p:txBody>
          <a:bodyPr wrap="square">
            <a:spAutoFit/>
          </a:bodyPr>
          <a:lstStyle/>
          <a:p>
            <a:r>
              <a:rPr lang="vi-VN" sz="6000" b="1" i="1">
                <a:solidFill>
                  <a:srgbClr val="000000"/>
                </a:solidFill>
                <a:effectLst/>
                <a:latin typeface="Times New Roman" panose="02020603050405020304" pitchFamily="18" charset="0"/>
                <a:ea typeface="Calibri" panose="020F0502020204030204" pitchFamily="34" charset="0"/>
              </a:rPr>
              <a:t>Câu 3: </a:t>
            </a:r>
            <a:r>
              <a:rPr lang="vi-VN" sz="6000" i="1">
                <a:solidFill>
                  <a:srgbClr val="000000"/>
                </a:solidFill>
                <a:latin typeface="Times New Roman" panose="02020603050405020304" pitchFamily="18" charset="0"/>
                <a:ea typeface="Calibri" panose="020F0502020204030204" pitchFamily="34" charset="0"/>
              </a:rPr>
              <a:t>Những chi tiết nào chứng tỏ canh chua cá linh có sức hấp dẫn với người dân miền Tây cũng như khách phương xa? </a:t>
            </a:r>
            <a:endParaRPr lang="en-US" sz="6000"/>
          </a:p>
        </p:txBody>
      </p:sp>
      <p:sp>
        <p:nvSpPr>
          <p:cNvPr id="11" name="Hộp Văn bản 10">
            <a:extLst>
              <a:ext uri="{FF2B5EF4-FFF2-40B4-BE49-F238E27FC236}">
                <a16:creationId xmlns:a16="http://schemas.microsoft.com/office/drawing/2014/main" id="{28FF3D8B-6EFF-DD59-86D7-362C38E72837}"/>
              </a:ext>
            </a:extLst>
          </p:cNvPr>
          <p:cNvSpPr txBox="1"/>
          <p:nvPr/>
        </p:nvSpPr>
        <p:spPr>
          <a:xfrm>
            <a:off x="1112841" y="3307769"/>
            <a:ext cx="11079159" cy="6555641"/>
          </a:xfrm>
          <a:custGeom>
            <a:avLst/>
            <a:gdLst>
              <a:gd name="connsiteX0" fmla="*/ 0 w 11079159"/>
              <a:gd name="connsiteY0" fmla="*/ 0 h 6555641"/>
              <a:gd name="connsiteX1" fmla="*/ 583114 w 11079159"/>
              <a:gd name="connsiteY1" fmla="*/ 0 h 6555641"/>
              <a:gd name="connsiteX2" fmla="*/ 833852 w 11079159"/>
              <a:gd name="connsiteY2" fmla="*/ 0 h 6555641"/>
              <a:gd name="connsiteX3" fmla="*/ 1416966 w 11079159"/>
              <a:gd name="connsiteY3" fmla="*/ 0 h 6555641"/>
              <a:gd name="connsiteX4" fmla="*/ 1667705 w 11079159"/>
              <a:gd name="connsiteY4" fmla="*/ 0 h 6555641"/>
              <a:gd name="connsiteX5" fmla="*/ 1918444 w 11079159"/>
              <a:gd name="connsiteY5" fmla="*/ 0 h 6555641"/>
              <a:gd name="connsiteX6" fmla="*/ 2279974 w 11079159"/>
              <a:gd name="connsiteY6" fmla="*/ 0 h 6555641"/>
              <a:gd name="connsiteX7" fmla="*/ 2530713 w 11079159"/>
              <a:gd name="connsiteY7" fmla="*/ 0 h 6555641"/>
              <a:gd name="connsiteX8" fmla="*/ 2781452 w 11079159"/>
              <a:gd name="connsiteY8" fmla="*/ 0 h 6555641"/>
              <a:gd name="connsiteX9" fmla="*/ 3142982 w 11079159"/>
              <a:gd name="connsiteY9" fmla="*/ 0 h 6555641"/>
              <a:gd name="connsiteX10" fmla="*/ 3615305 w 11079159"/>
              <a:gd name="connsiteY10" fmla="*/ 0 h 6555641"/>
              <a:gd name="connsiteX11" fmla="*/ 4420001 w 11079159"/>
              <a:gd name="connsiteY11" fmla="*/ 0 h 6555641"/>
              <a:gd name="connsiteX12" fmla="*/ 4670740 w 11079159"/>
              <a:gd name="connsiteY12" fmla="*/ 0 h 6555641"/>
              <a:gd name="connsiteX13" fmla="*/ 5475437 w 11079159"/>
              <a:gd name="connsiteY13" fmla="*/ 0 h 6555641"/>
              <a:gd name="connsiteX14" fmla="*/ 5947759 w 11079159"/>
              <a:gd name="connsiteY14" fmla="*/ 0 h 6555641"/>
              <a:gd name="connsiteX15" fmla="*/ 6420081 w 11079159"/>
              <a:gd name="connsiteY15" fmla="*/ 0 h 6555641"/>
              <a:gd name="connsiteX16" fmla="*/ 7113986 w 11079159"/>
              <a:gd name="connsiteY16" fmla="*/ 0 h 6555641"/>
              <a:gd name="connsiteX17" fmla="*/ 7586308 w 11079159"/>
              <a:gd name="connsiteY17" fmla="*/ 0 h 6555641"/>
              <a:gd name="connsiteX18" fmla="*/ 8280214 w 11079159"/>
              <a:gd name="connsiteY18" fmla="*/ 0 h 6555641"/>
              <a:gd name="connsiteX19" fmla="*/ 8863327 w 11079159"/>
              <a:gd name="connsiteY19" fmla="*/ 0 h 6555641"/>
              <a:gd name="connsiteX20" fmla="*/ 9224858 w 11079159"/>
              <a:gd name="connsiteY20" fmla="*/ 0 h 6555641"/>
              <a:gd name="connsiteX21" fmla="*/ 9918763 w 11079159"/>
              <a:gd name="connsiteY21" fmla="*/ 0 h 6555641"/>
              <a:gd name="connsiteX22" fmla="*/ 10391085 w 11079159"/>
              <a:gd name="connsiteY22" fmla="*/ 0 h 6555641"/>
              <a:gd name="connsiteX23" fmla="*/ 11079159 w 11079159"/>
              <a:gd name="connsiteY23" fmla="*/ 0 h 6555641"/>
              <a:gd name="connsiteX24" fmla="*/ 11079159 w 11079159"/>
              <a:gd name="connsiteY24" fmla="*/ 530411 h 6555641"/>
              <a:gd name="connsiteX25" fmla="*/ 11079159 w 11079159"/>
              <a:gd name="connsiteY25" fmla="*/ 1126378 h 6555641"/>
              <a:gd name="connsiteX26" fmla="*/ 11079159 w 11079159"/>
              <a:gd name="connsiteY26" fmla="*/ 1853459 h 6555641"/>
              <a:gd name="connsiteX27" fmla="*/ 11079159 w 11079159"/>
              <a:gd name="connsiteY27" fmla="*/ 2252757 h 6555641"/>
              <a:gd name="connsiteX28" fmla="*/ 11079159 w 11079159"/>
              <a:gd name="connsiteY28" fmla="*/ 2848724 h 6555641"/>
              <a:gd name="connsiteX29" fmla="*/ 11079159 w 11079159"/>
              <a:gd name="connsiteY29" fmla="*/ 3444691 h 6555641"/>
              <a:gd name="connsiteX30" fmla="*/ 11079159 w 11079159"/>
              <a:gd name="connsiteY30" fmla="*/ 3909546 h 6555641"/>
              <a:gd name="connsiteX31" fmla="*/ 11079159 w 11079159"/>
              <a:gd name="connsiteY31" fmla="*/ 4439957 h 6555641"/>
              <a:gd name="connsiteX32" fmla="*/ 11079159 w 11079159"/>
              <a:gd name="connsiteY32" fmla="*/ 5035924 h 6555641"/>
              <a:gd name="connsiteX33" fmla="*/ 11079159 w 11079159"/>
              <a:gd name="connsiteY33" fmla="*/ 5763004 h 6555641"/>
              <a:gd name="connsiteX34" fmla="*/ 11079159 w 11079159"/>
              <a:gd name="connsiteY34" fmla="*/ 6555641 h 6555641"/>
              <a:gd name="connsiteX35" fmla="*/ 10496045 w 11079159"/>
              <a:gd name="connsiteY35" fmla="*/ 6555641 h 6555641"/>
              <a:gd name="connsiteX36" fmla="*/ 9912932 w 11079159"/>
              <a:gd name="connsiteY36" fmla="*/ 6555641 h 6555641"/>
              <a:gd name="connsiteX37" fmla="*/ 9219027 w 11079159"/>
              <a:gd name="connsiteY37" fmla="*/ 6555641 h 6555641"/>
              <a:gd name="connsiteX38" fmla="*/ 8525121 w 11079159"/>
              <a:gd name="connsiteY38" fmla="*/ 6555641 h 6555641"/>
              <a:gd name="connsiteX39" fmla="*/ 8163591 w 11079159"/>
              <a:gd name="connsiteY39" fmla="*/ 6555641 h 6555641"/>
              <a:gd name="connsiteX40" fmla="*/ 7802060 w 11079159"/>
              <a:gd name="connsiteY40" fmla="*/ 6555641 h 6555641"/>
              <a:gd name="connsiteX41" fmla="*/ 7440530 w 11079159"/>
              <a:gd name="connsiteY41" fmla="*/ 6555641 h 6555641"/>
              <a:gd name="connsiteX42" fmla="*/ 6746625 w 11079159"/>
              <a:gd name="connsiteY42" fmla="*/ 6555641 h 6555641"/>
              <a:gd name="connsiteX43" fmla="*/ 6385094 w 11079159"/>
              <a:gd name="connsiteY43" fmla="*/ 6555641 h 6555641"/>
              <a:gd name="connsiteX44" fmla="*/ 5801981 w 11079159"/>
              <a:gd name="connsiteY44" fmla="*/ 6555641 h 6555641"/>
              <a:gd name="connsiteX45" fmla="*/ 5218867 w 11079159"/>
              <a:gd name="connsiteY45" fmla="*/ 6555641 h 6555641"/>
              <a:gd name="connsiteX46" fmla="*/ 4746545 w 11079159"/>
              <a:gd name="connsiteY46" fmla="*/ 6555641 h 6555641"/>
              <a:gd name="connsiteX47" fmla="*/ 3941848 w 11079159"/>
              <a:gd name="connsiteY47" fmla="*/ 6555641 h 6555641"/>
              <a:gd name="connsiteX48" fmla="*/ 3358735 w 11079159"/>
              <a:gd name="connsiteY48" fmla="*/ 6555641 h 6555641"/>
              <a:gd name="connsiteX49" fmla="*/ 2664829 w 11079159"/>
              <a:gd name="connsiteY49" fmla="*/ 6555641 h 6555641"/>
              <a:gd name="connsiteX50" fmla="*/ 1970924 w 11079159"/>
              <a:gd name="connsiteY50" fmla="*/ 6555641 h 6555641"/>
              <a:gd name="connsiteX51" fmla="*/ 1277019 w 11079159"/>
              <a:gd name="connsiteY51" fmla="*/ 6555641 h 6555641"/>
              <a:gd name="connsiteX52" fmla="*/ 915488 w 11079159"/>
              <a:gd name="connsiteY52" fmla="*/ 6555641 h 6555641"/>
              <a:gd name="connsiteX53" fmla="*/ 0 w 11079159"/>
              <a:gd name="connsiteY53" fmla="*/ 6555641 h 6555641"/>
              <a:gd name="connsiteX54" fmla="*/ 0 w 11079159"/>
              <a:gd name="connsiteY54" fmla="*/ 6090786 h 6555641"/>
              <a:gd name="connsiteX55" fmla="*/ 0 w 11079159"/>
              <a:gd name="connsiteY55" fmla="*/ 5494819 h 6555641"/>
              <a:gd name="connsiteX56" fmla="*/ 0 w 11079159"/>
              <a:gd name="connsiteY56" fmla="*/ 4898852 h 6555641"/>
              <a:gd name="connsiteX57" fmla="*/ 0 w 11079159"/>
              <a:gd name="connsiteY57" fmla="*/ 4302884 h 6555641"/>
              <a:gd name="connsiteX58" fmla="*/ 0 w 11079159"/>
              <a:gd name="connsiteY58" fmla="*/ 3641361 h 6555641"/>
              <a:gd name="connsiteX59" fmla="*/ 0 w 11079159"/>
              <a:gd name="connsiteY59" fmla="*/ 3176506 h 6555641"/>
              <a:gd name="connsiteX60" fmla="*/ 0 w 11079159"/>
              <a:gd name="connsiteY60" fmla="*/ 2449426 h 6555641"/>
              <a:gd name="connsiteX61" fmla="*/ 0 w 11079159"/>
              <a:gd name="connsiteY61" fmla="*/ 1919015 h 6555641"/>
              <a:gd name="connsiteX62" fmla="*/ 0 w 11079159"/>
              <a:gd name="connsiteY62" fmla="*/ 1191935 h 6555641"/>
              <a:gd name="connsiteX63" fmla="*/ 0 w 11079159"/>
              <a:gd name="connsiteY63" fmla="*/ 595967 h 6555641"/>
              <a:gd name="connsiteX64" fmla="*/ 0 w 11079159"/>
              <a:gd name="connsiteY64" fmla="*/ 0 h 655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079159" h="6555641" extrusionOk="0">
                <a:moveTo>
                  <a:pt x="0" y="0"/>
                </a:moveTo>
                <a:cubicBezTo>
                  <a:pt x="208792" y="-58916"/>
                  <a:pt x="357538" y="26603"/>
                  <a:pt x="583114" y="0"/>
                </a:cubicBezTo>
                <a:cubicBezTo>
                  <a:pt x="808690" y="-26603"/>
                  <a:pt x="714304" y="25267"/>
                  <a:pt x="833852" y="0"/>
                </a:cubicBezTo>
                <a:cubicBezTo>
                  <a:pt x="953400" y="-25267"/>
                  <a:pt x="1167546" y="40175"/>
                  <a:pt x="1416966" y="0"/>
                </a:cubicBezTo>
                <a:cubicBezTo>
                  <a:pt x="1666386" y="-40175"/>
                  <a:pt x="1613725" y="9786"/>
                  <a:pt x="1667705" y="0"/>
                </a:cubicBezTo>
                <a:cubicBezTo>
                  <a:pt x="1721685" y="-9786"/>
                  <a:pt x="1862093" y="11411"/>
                  <a:pt x="1918444" y="0"/>
                </a:cubicBezTo>
                <a:cubicBezTo>
                  <a:pt x="1974795" y="-11411"/>
                  <a:pt x="2171327" y="38389"/>
                  <a:pt x="2279974" y="0"/>
                </a:cubicBezTo>
                <a:cubicBezTo>
                  <a:pt x="2388621" y="-38389"/>
                  <a:pt x="2465657" y="25333"/>
                  <a:pt x="2530713" y="0"/>
                </a:cubicBezTo>
                <a:cubicBezTo>
                  <a:pt x="2595769" y="-25333"/>
                  <a:pt x="2695737" y="21632"/>
                  <a:pt x="2781452" y="0"/>
                </a:cubicBezTo>
                <a:cubicBezTo>
                  <a:pt x="2867167" y="-21632"/>
                  <a:pt x="2969003" y="31512"/>
                  <a:pt x="3142982" y="0"/>
                </a:cubicBezTo>
                <a:cubicBezTo>
                  <a:pt x="3316961" y="-31512"/>
                  <a:pt x="3465786" y="22165"/>
                  <a:pt x="3615305" y="0"/>
                </a:cubicBezTo>
                <a:cubicBezTo>
                  <a:pt x="3764824" y="-22165"/>
                  <a:pt x="4133891" y="11952"/>
                  <a:pt x="4420001" y="0"/>
                </a:cubicBezTo>
                <a:cubicBezTo>
                  <a:pt x="4706111" y="-11952"/>
                  <a:pt x="4590387" y="2279"/>
                  <a:pt x="4670740" y="0"/>
                </a:cubicBezTo>
                <a:cubicBezTo>
                  <a:pt x="4751093" y="-2279"/>
                  <a:pt x="5175974" y="82665"/>
                  <a:pt x="5475437" y="0"/>
                </a:cubicBezTo>
                <a:cubicBezTo>
                  <a:pt x="5774900" y="-82665"/>
                  <a:pt x="5723614" y="12436"/>
                  <a:pt x="5947759" y="0"/>
                </a:cubicBezTo>
                <a:cubicBezTo>
                  <a:pt x="6171904" y="-12436"/>
                  <a:pt x="6279029" y="42129"/>
                  <a:pt x="6420081" y="0"/>
                </a:cubicBezTo>
                <a:cubicBezTo>
                  <a:pt x="6561133" y="-42129"/>
                  <a:pt x="6789902" y="60207"/>
                  <a:pt x="7113986" y="0"/>
                </a:cubicBezTo>
                <a:cubicBezTo>
                  <a:pt x="7438070" y="-60207"/>
                  <a:pt x="7399823" y="27464"/>
                  <a:pt x="7586308" y="0"/>
                </a:cubicBezTo>
                <a:cubicBezTo>
                  <a:pt x="7772793" y="-27464"/>
                  <a:pt x="7939648" y="18105"/>
                  <a:pt x="8280214" y="0"/>
                </a:cubicBezTo>
                <a:cubicBezTo>
                  <a:pt x="8620780" y="-18105"/>
                  <a:pt x="8621136" y="16115"/>
                  <a:pt x="8863327" y="0"/>
                </a:cubicBezTo>
                <a:cubicBezTo>
                  <a:pt x="9105518" y="-16115"/>
                  <a:pt x="9084085" y="32539"/>
                  <a:pt x="9224858" y="0"/>
                </a:cubicBezTo>
                <a:cubicBezTo>
                  <a:pt x="9365631" y="-32539"/>
                  <a:pt x="9773590" y="22145"/>
                  <a:pt x="9918763" y="0"/>
                </a:cubicBezTo>
                <a:cubicBezTo>
                  <a:pt x="10063936" y="-22145"/>
                  <a:pt x="10198676" y="40455"/>
                  <a:pt x="10391085" y="0"/>
                </a:cubicBezTo>
                <a:cubicBezTo>
                  <a:pt x="10583494" y="-40455"/>
                  <a:pt x="10763550" y="71639"/>
                  <a:pt x="11079159" y="0"/>
                </a:cubicBezTo>
                <a:cubicBezTo>
                  <a:pt x="11102838" y="130756"/>
                  <a:pt x="11045785" y="309532"/>
                  <a:pt x="11079159" y="530411"/>
                </a:cubicBezTo>
                <a:cubicBezTo>
                  <a:pt x="11112533" y="751290"/>
                  <a:pt x="11024167" y="963727"/>
                  <a:pt x="11079159" y="1126378"/>
                </a:cubicBezTo>
                <a:cubicBezTo>
                  <a:pt x="11134151" y="1289029"/>
                  <a:pt x="11010393" y="1636371"/>
                  <a:pt x="11079159" y="1853459"/>
                </a:cubicBezTo>
                <a:cubicBezTo>
                  <a:pt x="11147925" y="2070547"/>
                  <a:pt x="11051679" y="2172643"/>
                  <a:pt x="11079159" y="2252757"/>
                </a:cubicBezTo>
                <a:cubicBezTo>
                  <a:pt x="11106639" y="2332871"/>
                  <a:pt x="11077161" y="2565900"/>
                  <a:pt x="11079159" y="2848724"/>
                </a:cubicBezTo>
                <a:cubicBezTo>
                  <a:pt x="11081157" y="3131548"/>
                  <a:pt x="11066169" y="3192512"/>
                  <a:pt x="11079159" y="3444691"/>
                </a:cubicBezTo>
                <a:cubicBezTo>
                  <a:pt x="11092149" y="3696870"/>
                  <a:pt x="11061357" y="3756085"/>
                  <a:pt x="11079159" y="3909546"/>
                </a:cubicBezTo>
                <a:cubicBezTo>
                  <a:pt x="11096961" y="4063008"/>
                  <a:pt x="11060030" y="4240540"/>
                  <a:pt x="11079159" y="4439957"/>
                </a:cubicBezTo>
                <a:cubicBezTo>
                  <a:pt x="11098288" y="4639374"/>
                  <a:pt x="11049509" y="4804090"/>
                  <a:pt x="11079159" y="5035924"/>
                </a:cubicBezTo>
                <a:cubicBezTo>
                  <a:pt x="11108809" y="5267758"/>
                  <a:pt x="11042646" y="5425059"/>
                  <a:pt x="11079159" y="5763004"/>
                </a:cubicBezTo>
                <a:cubicBezTo>
                  <a:pt x="11115672" y="6100949"/>
                  <a:pt x="11004775" y="6284525"/>
                  <a:pt x="11079159" y="6555641"/>
                </a:cubicBezTo>
                <a:cubicBezTo>
                  <a:pt x="10923410" y="6569880"/>
                  <a:pt x="10654431" y="6499037"/>
                  <a:pt x="10496045" y="6555641"/>
                </a:cubicBezTo>
                <a:cubicBezTo>
                  <a:pt x="10337659" y="6612245"/>
                  <a:pt x="10032948" y="6495512"/>
                  <a:pt x="9912932" y="6555641"/>
                </a:cubicBezTo>
                <a:cubicBezTo>
                  <a:pt x="9792916" y="6615770"/>
                  <a:pt x="9427536" y="6487734"/>
                  <a:pt x="9219027" y="6555641"/>
                </a:cubicBezTo>
                <a:cubicBezTo>
                  <a:pt x="9010519" y="6623548"/>
                  <a:pt x="8702030" y="6513301"/>
                  <a:pt x="8525121" y="6555641"/>
                </a:cubicBezTo>
                <a:cubicBezTo>
                  <a:pt x="8348212" y="6597981"/>
                  <a:pt x="8262187" y="6542856"/>
                  <a:pt x="8163591" y="6555641"/>
                </a:cubicBezTo>
                <a:cubicBezTo>
                  <a:pt x="8064995" y="6568426"/>
                  <a:pt x="7916424" y="6548120"/>
                  <a:pt x="7802060" y="6555641"/>
                </a:cubicBezTo>
                <a:cubicBezTo>
                  <a:pt x="7687696" y="6563162"/>
                  <a:pt x="7611745" y="6543111"/>
                  <a:pt x="7440530" y="6555641"/>
                </a:cubicBezTo>
                <a:cubicBezTo>
                  <a:pt x="7269315" y="6568171"/>
                  <a:pt x="7013252" y="6477368"/>
                  <a:pt x="6746625" y="6555641"/>
                </a:cubicBezTo>
                <a:cubicBezTo>
                  <a:pt x="6479998" y="6633914"/>
                  <a:pt x="6487294" y="6514934"/>
                  <a:pt x="6385094" y="6555641"/>
                </a:cubicBezTo>
                <a:cubicBezTo>
                  <a:pt x="6282894" y="6596348"/>
                  <a:pt x="5953394" y="6512401"/>
                  <a:pt x="5801981" y="6555641"/>
                </a:cubicBezTo>
                <a:cubicBezTo>
                  <a:pt x="5650568" y="6598881"/>
                  <a:pt x="5420191" y="6486871"/>
                  <a:pt x="5218867" y="6555641"/>
                </a:cubicBezTo>
                <a:cubicBezTo>
                  <a:pt x="5017543" y="6624411"/>
                  <a:pt x="4973909" y="6523140"/>
                  <a:pt x="4746545" y="6555641"/>
                </a:cubicBezTo>
                <a:cubicBezTo>
                  <a:pt x="4519181" y="6588142"/>
                  <a:pt x="4304135" y="6499416"/>
                  <a:pt x="3941848" y="6555641"/>
                </a:cubicBezTo>
                <a:cubicBezTo>
                  <a:pt x="3579561" y="6611866"/>
                  <a:pt x="3494879" y="6493061"/>
                  <a:pt x="3358735" y="6555641"/>
                </a:cubicBezTo>
                <a:cubicBezTo>
                  <a:pt x="3222591" y="6618221"/>
                  <a:pt x="2986914" y="6524453"/>
                  <a:pt x="2664829" y="6555641"/>
                </a:cubicBezTo>
                <a:cubicBezTo>
                  <a:pt x="2342744" y="6586829"/>
                  <a:pt x="2187723" y="6513940"/>
                  <a:pt x="1970924" y="6555641"/>
                </a:cubicBezTo>
                <a:cubicBezTo>
                  <a:pt x="1754126" y="6597342"/>
                  <a:pt x="1591052" y="6520123"/>
                  <a:pt x="1277019" y="6555641"/>
                </a:cubicBezTo>
                <a:cubicBezTo>
                  <a:pt x="962987" y="6591159"/>
                  <a:pt x="1041881" y="6519583"/>
                  <a:pt x="915488" y="6555641"/>
                </a:cubicBezTo>
                <a:cubicBezTo>
                  <a:pt x="789095" y="6591699"/>
                  <a:pt x="442342" y="6484722"/>
                  <a:pt x="0" y="6555641"/>
                </a:cubicBezTo>
                <a:cubicBezTo>
                  <a:pt x="-12175" y="6347591"/>
                  <a:pt x="32781" y="6249640"/>
                  <a:pt x="0" y="6090786"/>
                </a:cubicBezTo>
                <a:cubicBezTo>
                  <a:pt x="-32781" y="5931933"/>
                  <a:pt x="20087" y="5691881"/>
                  <a:pt x="0" y="5494819"/>
                </a:cubicBezTo>
                <a:cubicBezTo>
                  <a:pt x="-20087" y="5297757"/>
                  <a:pt x="61754" y="5060642"/>
                  <a:pt x="0" y="4898852"/>
                </a:cubicBezTo>
                <a:cubicBezTo>
                  <a:pt x="-61754" y="4737062"/>
                  <a:pt x="10136" y="4598842"/>
                  <a:pt x="0" y="4302884"/>
                </a:cubicBezTo>
                <a:cubicBezTo>
                  <a:pt x="-10136" y="4006926"/>
                  <a:pt x="19417" y="3844533"/>
                  <a:pt x="0" y="3641361"/>
                </a:cubicBezTo>
                <a:cubicBezTo>
                  <a:pt x="-19417" y="3438189"/>
                  <a:pt x="32760" y="3278512"/>
                  <a:pt x="0" y="3176506"/>
                </a:cubicBezTo>
                <a:cubicBezTo>
                  <a:pt x="-32760" y="3074501"/>
                  <a:pt x="32314" y="2807807"/>
                  <a:pt x="0" y="2449426"/>
                </a:cubicBezTo>
                <a:cubicBezTo>
                  <a:pt x="-32314" y="2091045"/>
                  <a:pt x="15860" y="2176402"/>
                  <a:pt x="0" y="1919015"/>
                </a:cubicBezTo>
                <a:cubicBezTo>
                  <a:pt x="-15860" y="1661628"/>
                  <a:pt x="53649" y="1490568"/>
                  <a:pt x="0" y="1191935"/>
                </a:cubicBezTo>
                <a:cubicBezTo>
                  <a:pt x="-53649" y="893302"/>
                  <a:pt x="22696" y="777761"/>
                  <a:pt x="0" y="595967"/>
                </a:cubicBezTo>
                <a:cubicBezTo>
                  <a:pt x="-22696" y="414173"/>
                  <a:pt x="65526" y="217264"/>
                  <a:pt x="0" y="0"/>
                </a:cubicBezTo>
                <a:close/>
              </a:path>
            </a:pathLst>
          </a:custGeom>
          <a:noFill/>
          <a:ln w="76200">
            <a:noFill/>
            <a:extLst>
              <a:ext uri="{C807C97D-BFC1-408E-A445-0C87EB9F89A2}">
                <ask:lineSketchStyleProps xmlns="" xmlns:ask="http://schemas.microsoft.com/office/drawing/2018/sketchyshapes" sd="3910173936">
                  <a:prstGeom prst="rect">
                    <a:avLst/>
                  </a:prstGeom>
                  <ask:type>
                    <ask:lineSketchScribble/>
                  </ask:type>
                </ask:lineSketchStyleProps>
              </a:ext>
            </a:extLst>
          </a:ln>
        </p:spPr>
        <p:txBody>
          <a:bodyPr wrap="square">
            <a:spAutoFit/>
          </a:bodyPr>
          <a:lstStyle/>
          <a:p>
            <a:pPr marL="1143000" indent="-1143000">
              <a:buFont typeface="Wingdings" panose="05000000000000000000" pitchFamily="2" charset="2"/>
              <a:buChar char="Ø"/>
            </a:pPr>
            <a:r>
              <a:rPr lang="vi-VN" sz="6000" i="1">
                <a:solidFill>
                  <a:srgbClr val="000000"/>
                </a:solidFill>
                <a:latin typeface="Times New Roman" panose="02020603050405020304" pitchFamily="18" charset="0"/>
                <a:ea typeface="Calibri" panose="020F0502020204030204" pitchFamily="34" charset="0"/>
              </a:rPr>
              <a:t>Hễ nhắc tới canh chua cá linh thì “nỗi nhớ quê hương lại ngập tràn kí ức” của người dân nơi đây. </a:t>
            </a:r>
          </a:p>
          <a:p>
            <a:pPr marL="1143000" indent="-1143000">
              <a:buFont typeface="Wingdings" panose="05000000000000000000" pitchFamily="2" charset="2"/>
              <a:buChar char="Ø"/>
            </a:pPr>
            <a:r>
              <a:rPr lang="vi-VN" sz="6000" i="1">
                <a:solidFill>
                  <a:srgbClr val="000000"/>
                </a:solidFill>
                <a:latin typeface="Times New Roman" panose="02020603050405020304" pitchFamily="18" charset="0"/>
                <a:ea typeface="Calibri" panose="020F0502020204030204" pitchFamily="34" charset="0"/>
              </a:rPr>
              <a:t>Khách phương xa ăn canh chua cá linh một lần rồi “lưu luyến mãi miền tây”,…</a:t>
            </a:r>
            <a:endParaRPr lang="en-US" sz="6000"/>
          </a:p>
        </p:txBody>
      </p:sp>
      <p:pic>
        <p:nvPicPr>
          <p:cNvPr id="5122" name="Picture 2" descr="Hồng Ngọc Foody: Canh chua cá linh bông điên điển">
            <a:extLst>
              <a:ext uri="{FF2B5EF4-FFF2-40B4-BE49-F238E27FC236}">
                <a16:creationId xmlns:a16="http://schemas.microsoft.com/office/drawing/2014/main" id="{461C68D6-98F7-229A-0325-50B9C648D0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5625" t="-2747" r="8661" b="1"/>
          <a:stretch/>
        </p:blipFill>
        <p:spPr bwMode="auto">
          <a:xfrm>
            <a:off x="12554527" y="3887771"/>
            <a:ext cx="5308766" cy="513801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858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wipe(left)">
                                      <p:cBhvr>
                                        <p:cTn id="1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Đường nối Thẳng 3">
            <a:extLst>
              <a:ext uri="{FF2B5EF4-FFF2-40B4-BE49-F238E27FC236}">
                <a16:creationId xmlns:a16="http://schemas.microsoft.com/office/drawing/2014/main" id="{8541373F-EEE9-8E14-2BF3-24E826D204B5}"/>
              </a:ext>
            </a:extLst>
          </p:cNvPr>
          <p:cNvCxnSpPr/>
          <p:nvPr/>
        </p:nvCxnSpPr>
        <p:spPr>
          <a:xfrm>
            <a:off x="1381135" y="3013452"/>
            <a:ext cx="16154400" cy="0"/>
          </a:xfrm>
          <a:prstGeom prst="line">
            <a:avLst/>
          </a:prstGeom>
          <a:ln w="165100" cmpd="tri"/>
        </p:spPr>
        <p:style>
          <a:lnRef idx="1">
            <a:schemeClr val="accent1"/>
          </a:lnRef>
          <a:fillRef idx="0">
            <a:schemeClr val="accent1"/>
          </a:fillRef>
          <a:effectRef idx="0">
            <a:schemeClr val="accent1"/>
          </a:effectRef>
          <a:fontRef idx="minor">
            <a:schemeClr val="tx1"/>
          </a:fontRef>
        </p:style>
      </p:cxnSp>
      <p:sp>
        <p:nvSpPr>
          <p:cNvPr id="2" name="Freeform 6">
            <a:extLst>
              <a:ext uri="{FF2B5EF4-FFF2-40B4-BE49-F238E27FC236}">
                <a16:creationId xmlns:a16="http://schemas.microsoft.com/office/drawing/2014/main" id="{370F3EAD-85EE-5F2A-D772-BACF1B9C8137}"/>
              </a:ext>
            </a:extLst>
          </p:cNvPr>
          <p:cNvSpPr/>
          <p:nvPr/>
        </p:nvSpPr>
        <p:spPr>
          <a:xfrm rot="1744935">
            <a:off x="605551" y="403700"/>
            <a:ext cx="1551169" cy="1449845"/>
          </a:xfrm>
          <a:custGeom>
            <a:avLst/>
            <a:gdLst/>
            <a:ahLst/>
            <a:cxnLst/>
            <a:rect l="l" t="t" r="r" b="b"/>
            <a:pathLst>
              <a:path w="1551169" h="1449845">
                <a:moveTo>
                  <a:pt x="0" y="0"/>
                </a:moveTo>
                <a:lnTo>
                  <a:pt x="1551169" y="0"/>
                </a:lnTo>
                <a:lnTo>
                  <a:pt x="1551169" y="1449846"/>
                </a:lnTo>
                <a:lnTo>
                  <a:pt x="0" y="1449846"/>
                </a:lnTo>
                <a:lnTo>
                  <a:pt x="0" y="0"/>
                </a:lnTo>
                <a:close/>
              </a:path>
            </a:pathLst>
          </a:custGeom>
          <a:blipFill>
            <a:blip r:embed="rId2"/>
            <a:stretch>
              <a:fillRect/>
            </a:stretch>
          </a:blipFill>
        </p:spPr>
        <p:txBody>
          <a:bodyPr/>
          <a:lstStyle/>
          <a:p>
            <a:endParaRPr lang="en-US"/>
          </a:p>
        </p:txBody>
      </p:sp>
      <p:sp>
        <p:nvSpPr>
          <p:cNvPr id="8" name="Hộp Văn bản 7">
            <a:extLst>
              <a:ext uri="{FF2B5EF4-FFF2-40B4-BE49-F238E27FC236}">
                <a16:creationId xmlns:a16="http://schemas.microsoft.com/office/drawing/2014/main" id="{86705BA5-628F-2F5D-0CF1-5F5EF1F4A16D}"/>
              </a:ext>
            </a:extLst>
          </p:cNvPr>
          <p:cNvSpPr txBox="1"/>
          <p:nvPr/>
        </p:nvSpPr>
        <p:spPr>
          <a:xfrm>
            <a:off x="2089893" y="173066"/>
            <a:ext cx="15773400" cy="2862322"/>
          </a:xfrm>
          <a:prstGeom prst="rect">
            <a:avLst/>
          </a:prstGeom>
          <a:noFill/>
        </p:spPr>
        <p:txBody>
          <a:bodyPr wrap="square">
            <a:spAutoFit/>
          </a:bodyPr>
          <a:lstStyle/>
          <a:p>
            <a:r>
              <a:rPr lang="vi-VN" sz="6000" b="1" i="1">
                <a:solidFill>
                  <a:srgbClr val="000000"/>
                </a:solidFill>
                <a:effectLst/>
                <a:latin typeface="Times New Roman" panose="02020603050405020304" pitchFamily="18" charset="0"/>
                <a:ea typeface="Calibri" panose="020F0502020204030204" pitchFamily="34" charset="0"/>
              </a:rPr>
              <a:t>Câu 4: </a:t>
            </a:r>
            <a:r>
              <a:rPr lang="vi-VN" sz="6000" i="1">
                <a:solidFill>
                  <a:srgbClr val="000000"/>
                </a:solidFill>
                <a:latin typeface="Times New Roman" panose="02020603050405020304" pitchFamily="18" charset="0"/>
                <a:ea typeface="Calibri" panose="020F0502020204030204" pitchFamily="34" charset="0"/>
              </a:rPr>
              <a:t>Vì sao nói: “Cá linh là món quà thiên nhiên ưu ái dành tặng cho người dân miền Tây vào mùa nước nổi”?</a:t>
            </a:r>
            <a:endParaRPr lang="en-US" sz="6000"/>
          </a:p>
        </p:txBody>
      </p:sp>
      <p:sp>
        <p:nvSpPr>
          <p:cNvPr id="11" name="Hộp Văn bản 10">
            <a:extLst>
              <a:ext uri="{FF2B5EF4-FFF2-40B4-BE49-F238E27FC236}">
                <a16:creationId xmlns:a16="http://schemas.microsoft.com/office/drawing/2014/main" id="{28FF3D8B-6EFF-DD59-86D7-362C38E72837}"/>
              </a:ext>
            </a:extLst>
          </p:cNvPr>
          <p:cNvSpPr txBox="1"/>
          <p:nvPr/>
        </p:nvSpPr>
        <p:spPr>
          <a:xfrm>
            <a:off x="1381136" y="3307769"/>
            <a:ext cx="16154400" cy="6555641"/>
          </a:xfrm>
          <a:custGeom>
            <a:avLst/>
            <a:gdLst>
              <a:gd name="connsiteX0" fmla="*/ 0 w 16154400"/>
              <a:gd name="connsiteY0" fmla="*/ 0 h 6555641"/>
              <a:gd name="connsiteX1" fmla="*/ 598311 w 16154400"/>
              <a:gd name="connsiteY1" fmla="*/ 0 h 6555641"/>
              <a:gd name="connsiteX2" fmla="*/ 711990 w 16154400"/>
              <a:gd name="connsiteY2" fmla="*/ 0 h 6555641"/>
              <a:gd name="connsiteX3" fmla="*/ 1310301 w 16154400"/>
              <a:gd name="connsiteY3" fmla="*/ 0 h 6555641"/>
              <a:gd name="connsiteX4" fmla="*/ 1423980 w 16154400"/>
              <a:gd name="connsiteY4" fmla="*/ 0 h 6555641"/>
              <a:gd name="connsiteX5" fmla="*/ 1537660 w 16154400"/>
              <a:gd name="connsiteY5" fmla="*/ 0 h 6555641"/>
              <a:gd name="connsiteX6" fmla="*/ 1812883 w 16154400"/>
              <a:gd name="connsiteY6" fmla="*/ 0 h 6555641"/>
              <a:gd name="connsiteX7" fmla="*/ 1926562 w 16154400"/>
              <a:gd name="connsiteY7" fmla="*/ 0 h 6555641"/>
              <a:gd name="connsiteX8" fmla="*/ 2040241 w 16154400"/>
              <a:gd name="connsiteY8" fmla="*/ 0 h 6555641"/>
              <a:gd name="connsiteX9" fmla="*/ 2315464 w 16154400"/>
              <a:gd name="connsiteY9" fmla="*/ 0 h 6555641"/>
              <a:gd name="connsiteX10" fmla="*/ 2752231 w 16154400"/>
              <a:gd name="connsiteY10" fmla="*/ 0 h 6555641"/>
              <a:gd name="connsiteX11" fmla="*/ 3673630 w 16154400"/>
              <a:gd name="connsiteY11" fmla="*/ 0 h 6555641"/>
              <a:gd name="connsiteX12" fmla="*/ 3787309 w 16154400"/>
              <a:gd name="connsiteY12" fmla="*/ 0 h 6555641"/>
              <a:gd name="connsiteX13" fmla="*/ 4708708 w 16154400"/>
              <a:gd name="connsiteY13" fmla="*/ 0 h 6555641"/>
              <a:gd name="connsiteX14" fmla="*/ 5145476 w 16154400"/>
              <a:gd name="connsiteY14" fmla="*/ 0 h 6555641"/>
              <a:gd name="connsiteX15" fmla="*/ 5582243 w 16154400"/>
              <a:gd name="connsiteY15" fmla="*/ 0 h 6555641"/>
              <a:gd name="connsiteX16" fmla="*/ 6342098 w 16154400"/>
              <a:gd name="connsiteY16" fmla="*/ 0 h 6555641"/>
              <a:gd name="connsiteX17" fmla="*/ 6778865 w 16154400"/>
              <a:gd name="connsiteY17" fmla="*/ 0 h 6555641"/>
              <a:gd name="connsiteX18" fmla="*/ 7538720 w 16154400"/>
              <a:gd name="connsiteY18" fmla="*/ 0 h 6555641"/>
              <a:gd name="connsiteX19" fmla="*/ 8137031 w 16154400"/>
              <a:gd name="connsiteY19" fmla="*/ 0 h 6555641"/>
              <a:gd name="connsiteX20" fmla="*/ 8412254 w 16154400"/>
              <a:gd name="connsiteY20" fmla="*/ 0 h 6555641"/>
              <a:gd name="connsiteX21" fmla="*/ 9172109 w 16154400"/>
              <a:gd name="connsiteY21" fmla="*/ 0 h 6555641"/>
              <a:gd name="connsiteX22" fmla="*/ 9608876 w 16154400"/>
              <a:gd name="connsiteY22" fmla="*/ 0 h 6555641"/>
              <a:gd name="connsiteX23" fmla="*/ 10530276 w 16154400"/>
              <a:gd name="connsiteY23" fmla="*/ 0 h 6555641"/>
              <a:gd name="connsiteX24" fmla="*/ 10967043 w 16154400"/>
              <a:gd name="connsiteY24" fmla="*/ 0 h 6555641"/>
              <a:gd name="connsiteX25" fmla="*/ 11888442 w 16154400"/>
              <a:gd name="connsiteY25" fmla="*/ 0 h 6555641"/>
              <a:gd name="connsiteX26" fmla="*/ 12809841 w 16154400"/>
              <a:gd name="connsiteY26" fmla="*/ 0 h 6555641"/>
              <a:gd name="connsiteX27" fmla="*/ 12923520 w 16154400"/>
              <a:gd name="connsiteY27" fmla="*/ 0 h 6555641"/>
              <a:gd name="connsiteX28" fmla="*/ 13521831 w 16154400"/>
              <a:gd name="connsiteY28" fmla="*/ 0 h 6555641"/>
              <a:gd name="connsiteX29" fmla="*/ 13958598 w 16154400"/>
              <a:gd name="connsiteY29" fmla="*/ 0 h 6555641"/>
              <a:gd name="connsiteX30" fmla="*/ 14072277 w 16154400"/>
              <a:gd name="connsiteY30" fmla="*/ 0 h 6555641"/>
              <a:gd name="connsiteX31" fmla="*/ 14832132 w 16154400"/>
              <a:gd name="connsiteY31" fmla="*/ 0 h 6555641"/>
              <a:gd name="connsiteX32" fmla="*/ 16154400 w 16154400"/>
              <a:gd name="connsiteY32" fmla="*/ 0 h 6555641"/>
              <a:gd name="connsiteX33" fmla="*/ 16154400 w 16154400"/>
              <a:gd name="connsiteY33" fmla="*/ 727080 h 6555641"/>
              <a:gd name="connsiteX34" fmla="*/ 16154400 w 16154400"/>
              <a:gd name="connsiteY34" fmla="*/ 1454160 h 6555641"/>
              <a:gd name="connsiteX35" fmla="*/ 16154400 w 16154400"/>
              <a:gd name="connsiteY35" fmla="*/ 2050128 h 6555641"/>
              <a:gd name="connsiteX36" fmla="*/ 16154400 w 16154400"/>
              <a:gd name="connsiteY36" fmla="*/ 2580539 h 6555641"/>
              <a:gd name="connsiteX37" fmla="*/ 16154400 w 16154400"/>
              <a:gd name="connsiteY37" fmla="*/ 3045393 h 6555641"/>
              <a:gd name="connsiteX38" fmla="*/ 16154400 w 16154400"/>
              <a:gd name="connsiteY38" fmla="*/ 3575804 h 6555641"/>
              <a:gd name="connsiteX39" fmla="*/ 16154400 w 16154400"/>
              <a:gd name="connsiteY39" fmla="*/ 4237328 h 6555641"/>
              <a:gd name="connsiteX40" fmla="*/ 16154400 w 16154400"/>
              <a:gd name="connsiteY40" fmla="*/ 4833295 h 6555641"/>
              <a:gd name="connsiteX41" fmla="*/ 16154400 w 16154400"/>
              <a:gd name="connsiteY41" fmla="*/ 5494819 h 6555641"/>
              <a:gd name="connsiteX42" fmla="*/ 16154400 w 16154400"/>
              <a:gd name="connsiteY42" fmla="*/ 6025230 h 6555641"/>
              <a:gd name="connsiteX43" fmla="*/ 16154400 w 16154400"/>
              <a:gd name="connsiteY43" fmla="*/ 6555641 h 6555641"/>
              <a:gd name="connsiteX44" fmla="*/ 15233001 w 16154400"/>
              <a:gd name="connsiteY44" fmla="*/ 6555641 h 6555641"/>
              <a:gd name="connsiteX45" fmla="*/ 14634690 w 16154400"/>
              <a:gd name="connsiteY45" fmla="*/ 6555641 h 6555641"/>
              <a:gd name="connsiteX46" fmla="*/ 14197923 w 16154400"/>
              <a:gd name="connsiteY46" fmla="*/ 6555641 h 6555641"/>
              <a:gd name="connsiteX47" fmla="*/ 13276524 w 16154400"/>
              <a:gd name="connsiteY47" fmla="*/ 6555641 h 6555641"/>
              <a:gd name="connsiteX48" fmla="*/ 12678212 w 16154400"/>
              <a:gd name="connsiteY48" fmla="*/ 6555641 h 6555641"/>
              <a:gd name="connsiteX49" fmla="*/ 11918357 w 16154400"/>
              <a:gd name="connsiteY49" fmla="*/ 6555641 h 6555641"/>
              <a:gd name="connsiteX50" fmla="*/ 11158502 w 16154400"/>
              <a:gd name="connsiteY50" fmla="*/ 6555641 h 6555641"/>
              <a:gd name="connsiteX51" fmla="*/ 10398647 w 16154400"/>
              <a:gd name="connsiteY51" fmla="*/ 6555641 h 6555641"/>
              <a:gd name="connsiteX52" fmla="*/ 10123424 w 16154400"/>
              <a:gd name="connsiteY52" fmla="*/ 6555641 h 6555641"/>
              <a:gd name="connsiteX53" fmla="*/ 9686657 w 16154400"/>
              <a:gd name="connsiteY53" fmla="*/ 6555641 h 6555641"/>
              <a:gd name="connsiteX54" fmla="*/ 9411434 w 16154400"/>
              <a:gd name="connsiteY54" fmla="*/ 6555641 h 6555641"/>
              <a:gd name="connsiteX55" fmla="*/ 8490035 w 16154400"/>
              <a:gd name="connsiteY55" fmla="*/ 6555641 h 6555641"/>
              <a:gd name="connsiteX56" fmla="*/ 8214812 w 16154400"/>
              <a:gd name="connsiteY56" fmla="*/ 6555641 h 6555641"/>
              <a:gd name="connsiteX57" fmla="*/ 7454956 w 16154400"/>
              <a:gd name="connsiteY57" fmla="*/ 6555641 h 6555641"/>
              <a:gd name="connsiteX58" fmla="*/ 7341277 w 16154400"/>
              <a:gd name="connsiteY58" fmla="*/ 6555641 h 6555641"/>
              <a:gd name="connsiteX59" fmla="*/ 6742966 w 16154400"/>
              <a:gd name="connsiteY59" fmla="*/ 6555641 h 6555641"/>
              <a:gd name="connsiteX60" fmla="*/ 6629287 w 16154400"/>
              <a:gd name="connsiteY60" fmla="*/ 6555641 h 6555641"/>
              <a:gd name="connsiteX61" fmla="*/ 6354064 w 16154400"/>
              <a:gd name="connsiteY61" fmla="*/ 6555641 h 6555641"/>
              <a:gd name="connsiteX62" fmla="*/ 5594209 w 16154400"/>
              <a:gd name="connsiteY62" fmla="*/ 6555641 h 6555641"/>
              <a:gd name="connsiteX63" fmla="*/ 5157442 w 16154400"/>
              <a:gd name="connsiteY63" fmla="*/ 6555641 h 6555641"/>
              <a:gd name="connsiteX64" fmla="*/ 4397587 w 16154400"/>
              <a:gd name="connsiteY64" fmla="*/ 6555641 h 6555641"/>
              <a:gd name="connsiteX65" fmla="*/ 3960820 w 16154400"/>
              <a:gd name="connsiteY65" fmla="*/ 6555641 h 6555641"/>
              <a:gd name="connsiteX66" fmla="*/ 3039420 w 16154400"/>
              <a:gd name="connsiteY66" fmla="*/ 6555641 h 6555641"/>
              <a:gd name="connsiteX67" fmla="*/ 2764197 w 16154400"/>
              <a:gd name="connsiteY67" fmla="*/ 6555641 h 6555641"/>
              <a:gd name="connsiteX68" fmla="*/ 1842798 w 16154400"/>
              <a:gd name="connsiteY68" fmla="*/ 6555641 h 6555641"/>
              <a:gd name="connsiteX69" fmla="*/ 1567575 w 16154400"/>
              <a:gd name="connsiteY69" fmla="*/ 6555641 h 6555641"/>
              <a:gd name="connsiteX70" fmla="*/ 807720 w 16154400"/>
              <a:gd name="connsiteY70" fmla="*/ 6555641 h 6555641"/>
              <a:gd name="connsiteX71" fmla="*/ 0 w 16154400"/>
              <a:gd name="connsiteY71" fmla="*/ 6555641 h 6555641"/>
              <a:gd name="connsiteX72" fmla="*/ 0 w 16154400"/>
              <a:gd name="connsiteY72" fmla="*/ 5959674 h 6555641"/>
              <a:gd name="connsiteX73" fmla="*/ 0 w 16154400"/>
              <a:gd name="connsiteY73" fmla="*/ 5298150 h 6555641"/>
              <a:gd name="connsiteX74" fmla="*/ 0 w 16154400"/>
              <a:gd name="connsiteY74" fmla="*/ 4833295 h 6555641"/>
              <a:gd name="connsiteX75" fmla="*/ 0 w 16154400"/>
              <a:gd name="connsiteY75" fmla="*/ 4302884 h 6555641"/>
              <a:gd name="connsiteX76" fmla="*/ 0 w 16154400"/>
              <a:gd name="connsiteY76" fmla="*/ 3903586 h 6555641"/>
              <a:gd name="connsiteX77" fmla="*/ 0 w 16154400"/>
              <a:gd name="connsiteY77" fmla="*/ 3438732 h 6555641"/>
              <a:gd name="connsiteX78" fmla="*/ 0 w 16154400"/>
              <a:gd name="connsiteY78" fmla="*/ 3039434 h 6555641"/>
              <a:gd name="connsiteX79" fmla="*/ 0 w 16154400"/>
              <a:gd name="connsiteY79" fmla="*/ 2377910 h 6555641"/>
              <a:gd name="connsiteX80" fmla="*/ 0 w 16154400"/>
              <a:gd name="connsiteY80" fmla="*/ 1978612 h 6555641"/>
              <a:gd name="connsiteX81" fmla="*/ 0 w 16154400"/>
              <a:gd name="connsiteY81" fmla="*/ 1513757 h 6555641"/>
              <a:gd name="connsiteX82" fmla="*/ 0 w 16154400"/>
              <a:gd name="connsiteY82" fmla="*/ 983346 h 6555641"/>
              <a:gd name="connsiteX83" fmla="*/ 0 w 16154400"/>
              <a:gd name="connsiteY83" fmla="*/ 0 h 655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6154400" h="6555641" extrusionOk="0">
                <a:moveTo>
                  <a:pt x="0" y="0"/>
                </a:moveTo>
                <a:cubicBezTo>
                  <a:pt x="121615" y="-55759"/>
                  <a:pt x="448333" y="7477"/>
                  <a:pt x="598311" y="0"/>
                </a:cubicBezTo>
                <a:cubicBezTo>
                  <a:pt x="748289" y="-7477"/>
                  <a:pt x="675513" y="4354"/>
                  <a:pt x="711990" y="0"/>
                </a:cubicBezTo>
                <a:cubicBezTo>
                  <a:pt x="748467" y="-4354"/>
                  <a:pt x="1053258" y="1340"/>
                  <a:pt x="1310301" y="0"/>
                </a:cubicBezTo>
                <a:cubicBezTo>
                  <a:pt x="1567344" y="-1340"/>
                  <a:pt x="1371788" y="6011"/>
                  <a:pt x="1423980" y="0"/>
                </a:cubicBezTo>
                <a:cubicBezTo>
                  <a:pt x="1476172" y="-6011"/>
                  <a:pt x="1495507" y="10278"/>
                  <a:pt x="1537660" y="0"/>
                </a:cubicBezTo>
                <a:cubicBezTo>
                  <a:pt x="1579813" y="-10278"/>
                  <a:pt x="1715056" y="23128"/>
                  <a:pt x="1812883" y="0"/>
                </a:cubicBezTo>
                <a:cubicBezTo>
                  <a:pt x="1910710" y="-23128"/>
                  <a:pt x="1878555" y="11450"/>
                  <a:pt x="1926562" y="0"/>
                </a:cubicBezTo>
                <a:cubicBezTo>
                  <a:pt x="1974569" y="-11450"/>
                  <a:pt x="1984115" y="470"/>
                  <a:pt x="2040241" y="0"/>
                </a:cubicBezTo>
                <a:cubicBezTo>
                  <a:pt x="2096367" y="-470"/>
                  <a:pt x="2226001" y="20617"/>
                  <a:pt x="2315464" y="0"/>
                </a:cubicBezTo>
                <a:cubicBezTo>
                  <a:pt x="2404927" y="-20617"/>
                  <a:pt x="2605372" y="47744"/>
                  <a:pt x="2752231" y="0"/>
                </a:cubicBezTo>
                <a:cubicBezTo>
                  <a:pt x="2899090" y="-47744"/>
                  <a:pt x="3323651" y="34133"/>
                  <a:pt x="3673630" y="0"/>
                </a:cubicBezTo>
                <a:cubicBezTo>
                  <a:pt x="4023609" y="-34133"/>
                  <a:pt x="3747033" y="3301"/>
                  <a:pt x="3787309" y="0"/>
                </a:cubicBezTo>
                <a:cubicBezTo>
                  <a:pt x="3827585" y="-3301"/>
                  <a:pt x="4384034" y="26820"/>
                  <a:pt x="4708708" y="0"/>
                </a:cubicBezTo>
                <a:cubicBezTo>
                  <a:pt x="5033382" y="-26820"/>
                  <a:pt x="5019767" y="48288"/>
                  <a:pt x="5145476" y="0"/>
                </a:cubicBezTo>
                <a:cubicBezTo>
                  <a:pt x="5271185" y="-48288"/>
                  <a:pt x="5404403" y="49515"/>
                  <a:pt x="5582243" y="0"/>
                </a:cubicBezTo>
                <a:cubicBezTo>
                  <a:pt x="5760083" y="-49515"/>
                  <a:pt x="6157769" y="50189"/>
                  <a:pt x="6342098" y="0"/>
                </a:cubicBezTo>
                <a:cubicBezTo>
                  <a:pt x="6526427" y="-50189"/>
                  <a:pt x="6649034" y="39768"/>
                  <a:pt x="6778865" y="0"/>
                </a:cubicBezTo>
                <a:cubicBezTo>
                  <a:pt x="6908696" y="-39768"/>
                  <a:pt x="7284789" y="1454"/>
                  <a:pt x="7538720" y="0"/>
                </a:cubicBezTo>
                <a:cubicBezTo>
                  <a:pt x="7792651" y="-1454"/>
                  <a:pt x="7840068" y="56"/>
                  <a:pt x="8137031" y="0"/>
                </a:cubicBezTo>
                <a:cubicBezTo>
                  <a:pt x="8433994" y="-56"/>
                  <a:pt x="8296745" y="18316"/>
                  <a:pt x="8412254" y="0"/>
                </a:cubicBezTo>
                <a:cubicBezTo>
                  <a:pt x="8527763" y="-18316"/>
                  <a:pt x="8830489" y="20010"/>
                  <a:pt x="9172109" y="0"/>
                </a:cubicBezTo>
                <a:cubicBezTo>
                  <a:pt x="9513730" y="-20010"/>
                  <a:pt x="9434626" y="23760"/>
                  <a:pt x="9608876" y="0"/>
                </a:cubicBezTo>
                <a:cubicBezTo>
                  <a:pt x="9783126" y="-23760"/>
                  <a:pt x="10237140" y="15293"/>
                  <a:pt x="10530276" y="0"/>
                </a:cubicBezTo>
                <a:cubicBezTo>
                  <a:pt x="10823412" y="-15293"/>
                  <a:pt x="10802146" y="2188"/>
                  <a:pt x="10967043" y="0"/>
                </a:cubicBezTo>
                <a:cubicBezTo>
                  <a:pt x="11131940" y="-2188"/>
                  <a:pt x="11624418" y="30418"/>
                  <a:pt x="11888442" y="0"/>
                </a:cubicBezTo>
                <a:cubicBezTo>
                  <a:pt x="12152466" y="-30418"/>
                  <a:pt x="12445517" y="74351"/>
                  <a:pt x="12809841" y="0"/>
                </a:cubicBezTo>
                <a:cubicBezTo>
                  <a:pt x="13174165" y="-74351"/>
                  <a:pt x="12893872" y="5046"/>
                  <a:pt x="12923520" y="0"/>
                </a:cubicBezTo>
                <a:cubicBezTo>
                  <a:pt x="12953168" y="-5046"/>
                  <a:pt x="13232209" y="30420"/>
                  <a:pt x="13521831" y="0"/>
                </a:cubicBezTo>
                <a:cubicBezTo>
                  <a:pt x="13811453" y="-30420"/>
                  <a:pt x="13830389" y="34479"/>
                  <a:pt x="13958598" y="0"/>
                </a:cubicBezTo>
                <a:cubicBezTo>
                  <a:pt x="14086807" y="-34479"/>
                  <a:pt x="14038477" y="3414"/>
                  <a:pt x="14072277" y="0"/>
                </a:cubicBezTo>
                <a:cubicBezTo>
                  <a:pt x="14106077" y="-3414"/>
                  <a:pt x="14518269" y="49718"/>
                  <a:pt x="14832132" y="0"/>
                </a:cubicBezTo>
                <a:cubicBezTo>
                  <a:pt x="15145996" y="-49718"/>
                  <a:pt x="15531658" y="68199"/>
                  <a:pt x="16154400" y="0"/>
                </a:cubicBezTo>
                <a:cubicBezTo>
                  <a:pt x="16205023" y="240453"/>
                  <a:pt x="16117887" y="389135"/>
                  <a:pt x="16154400" y="727080"/>
                </a:cubicBezTo>
                <a:cubicBezTo>
                  <a:pt x="16190913" y="1065025"/>
                  <a:pt x="16085021" y="1211279"/>
                  <a:pt x="16154400" y="1454160"/>
                </a:cubicBezTo>
                <a:cubicBezTo>
                  <a:pt x="16223779" y="1697041"/>
                  <a:pt x="16141429" y="1803401"/>
                  <a:pt x="16154400" y="2050128"/>
                </a:cubicBezTo>
                <a:cubicBezTo>
                  <a:pt x="16167371" y="2296855"/>
                  <a:pt x="16126905" y="2397054"/>
                  <a:pt x="16154400" y="2580539"/>
                </a:cubicBezTo>
                <a:cubicBezTo>
                  <a:pt x="16181895" y="2764024"/>
                  <a:pt x="16101525" y="2866157"/>
                  <a:pt x="16154400" y="3045393"/>
                </a:cubicBezTo>
                <a:cubicBezTo>
                  <a:pt x="16207275" y="3224629"/>
                  <a:pt x="16114406" y="3417445"/>
                  <a:pt x="16154400" y="3575804"/>
                </a:cubicBezTo>
                <a:cubicBezTo>
                  <a:pt x="16194394" y="3734163"/>
                  <a:pt x="16121387" y="4042031"/>
                  <a:pt x="16154400" y="4237328"/>
                </a:cubicBezTo>
                <a:cubicBezTo>
                  <a:pt x="16187413" y="4432625"/>
                  <a:pt x="16093881" y="4677096"/>
                  <a:pt x="16154400" y="4833295"/>
                </a:cubicBezTo>
                <a:cubicBezTo>
                  <a:pt x="16214919" y="4989494"/>
                  <a:pt x="16142447" y="5233063"/>
                  <a:pt x="16154400" y="5494819"/>
                </a:cubicBezTo>
                <a:cubicBezTo>
                  <a:pt x="16166353" y="5756575"/>
                  <a:pt x="16114227" y="5903163"/>
                  <a:pt x="16154400" y="6025230"/>
                </a:cubicBezTo>
                <a:cubicBezTo>
                  <a:pt x="16194573" y="6147297"/>
                  <a:pt x="16116716" y="6421611"/>
                  <a:pt x="16154400" y="6555641"/>
                </a:cubicBezTo>
                <a:cubicBezTo>
                  <a:pt x="15746417" y="6619569"/>
                  <a:pt x="15640010" y="6518573"/>
                  <a:pt x="15233001" y="6555641"/>
                </a:cubicBezTo>
                <a:cubicBezTo>
                  <a:pt x="14825992" y="6592709"/>
                  <a:pt x="14907232" y="6554683"/>
                  <a:pt x="14634690" y="6555641"/>
                </a:cubicBezTo>
                <a:cubicBezTo>
                  <a:pt x="14362148" y="6556599"/>
                  <a:pt x="14352437" y="6512656"/>
                  <a:pt x="14197923" y="6555641"/>
                </a:cubicBezTo>
                <a:cubicBezTo>
                  <a:pt x="14043409" y="6598626"/>
                  <a:pt x="13698895" y="6454716"/>
                  <a:pt x="13276524" y="6555641"/>
                </a:cubicBezTo>
                <a:cubicBezTo>
                  <a:pt x="12854153" y="6656566"/>
                  <a:pt x="12849080" y="6539933"/>
                  <a:pt x="12678212" y="6555641"/>
                </a:cubicBezTo>
                <a:cubicBezTo>
                  <a:pt x="12507344" y="6571349"/>
                  <a:pt x="12237531" y="6500931"/>
                  <a:pt x="11918357" y="6555641"/>
                </a:cubicBezTo>
                <a:cubicBezTo>
                  <a:pt x="11599183" y="6610351"/>
                  <a:pt x="11432401" y="6550353"/>
                  <a:pt x="11158502" y="6555641"/>
                </a:cubicBezTo>
                <a:cubicBezTo>
                  <a:pt x="10884604" y="6560929"/>
                  <a:pt x="10760382" y="6527616"/>
                  <a:pt x="10398647" y="6555641"/>
                </a:cubicBezTo>
                <a:cubicBezTo>
                  <a:pt x="10036912" y="6583666"/>
                  <a:pt x="10217351" y="6528481"/>
                  <a:pt x="10123424" y="6555641"/>
                </a:cubicBezTo>
                <a:cubicBezTo>
                  <a:pt x="10029497" y="6582801"/>
                  <a:pt x="9828119" y="6511925"/>
                  <a:pt x="9686657" y="6555641"/>
                </a:cubicBezTo>
                <a:cubicBezTo>
                  <a:pt x="9545195" y="6599357"/>
                  <a:pt x="9524853" y="6537237"/>
                  <a:pt x="9411434" y="6555641"/>
                </a:cubicBezTo>
                <a:cubicBezTo>
                  <a:pt x="9298015" y="6574045"/>
                  <a:pt x="8684868" y="6481559"/>
                  <a:pt x="8490035" y="6555641"/>
                </a:cubicBezTo>
                <a:cubicBezTo>
                  <a:pt x="8295202" y="6629723"/>
                  <a:pt x="8288315" y="6554955"/>
                  <a:pt x="8214812" y="6555641"/>
                </a:cubicBezTo>
                <a:cubicBezTo>
                  <a:pt x="8141309" y="6556327"/>
                  <a:pt x="7832243" y="6474295"/>
                  <a:pt x="7454956" y="6555641"/>
                </a:cubicBezTo>
                <a:cubicBezTo>
                  <a:pt x="7077669" y="6636987"/>
                  <a:pt x="7377117" y="6550722"/>
                  <a:pt x="7341277" y="6555641"/>
                </a:cubicBezTo>
                <a:cubicBezTo>
                  <a:pt x="7305437" y="6560560"/>
                  <a:pt x="6906660" y="6486881"/>
                  <a:pt x="6742966" y="6555641"/>
                </a:cubicBezTo>
                <a:cubicBezTo>
                  <a:pt x="6579272" y="6624401"/>
                  <a:pt x="6671511" y="6549498"/>
                  <a:pt x="6629287" y="6555641"/>
                </a:cubicBezTo>
                <a:cubicBezTo>
                  <a:pt x="6587063" y="6561784"/>
                  <a:pt x="6447486" y="6540833"/>
                  <a:pt x="6354064" y="6555641"/>
                </a:cubicBezTo>
                <a:cubicBezTo>
                  <a:pt x="6260642" y="6570449"/>
                  <a:pt x="5948854" y="6544321"/>
                  <a:pt x="5594209" y="6555641"/>
                </a:cubicBezTo>
                <a:cubicBezTo>
                  <a:pt x="5239565" y="6566961"/>
                  <a:pt x="5274266" y="6521259"/>
                  <a:pt x="5157442" y="6555641"/>
                </a:cubicBezTo>
                <a:cubicBezTo>
                  <a:pt x="5040618" y="6590023"/>
                  <a:pt x="4758175" y="6521001"/>
                  <a:pt x="4397587" y="6555641"/>
                </a:cubicBezTo>
                <a:cubicBezTo>
                  <a:pt x="4036999" y="6590281"/>
                  <a:pt x="4075450" y="6529526"/>
                  <a:pt x="3960820" y="6555641"/>
                </a:cubicBezTo>
                <a:cubicBezTo>
                  <a:pt x="3846190" y="6581756"/>
                  <a:pt x="3257269" y="6552072"/>
                  <a:pt x="3039420" y="6555641"/>
                </a:cubicBezTo>
                <a:cubicBezTo>
                  <a:pt x="2821571" y="6559210"/>
                  <a:pt x="2898227" y="6534476"/>
                  <a:pt x="2764197" y="6555641"/>
                </a:cubicBezTo>
                <a:cubicBezTo>
                  <a:pt x="2630167" y="6576806"/>
                  <a:pt x="2112330" y="6462238"/>
                  <a:pt x="1842798" y="6555641"/>
                </a:cubicBezTo>
                <a:cubicBezTo>
                  <a:pt x="1573266" y="6649044"/>
                  <a:pt x="1683313" y="6545258"/>
                  <a:pt x="1567575" y="6555641"/>
                </a:cubicBezTo>
                <a:cubicBezTo>
                  <a:pt x="1451837" y="6566024"/>
                  <a:pt x="1046615" y="6525194"/>
                  <a:pt x="807720" y="6555641"/>
                </a:cubicBezTo>
                <a:cubicBezTo>
                  <a:pt x="568825" y="6586088"/>
                  <a:pt x="189941" y="6513288"/>
                  <a:pt x="0" y="6555641"/>
                </a:cubicBezTo>
                <a:cubicBezTo>
                  <a:pt x="-48831" y="6346121"/>
                  <a:pt x="67658" y="6159873"/>
                  <a:pt x="0" y="5959674"/>
                </a:cubicBezTo>
                <a:cubicBezTo>
                  <a:pt x="-67658" y="5759475"/>
                  <a:pt x="10903" y="5544145"/>
                  <a:pt x="0" y="5298150"/>
                </a:cubicBezTo>
                <a:cubicBezTo>
                  <a:pt x="-10903" y="5052155"/>
                  <a:pt x="18431" y="5049677"/>
                  <a:pt x="0" y="4833295"/>
                </a:cubicBezTo>
                <a:cubicBezTo>
                  <a:pt x="-18431" y="4616913"/>
                  <a:pt x="11435" y="4528462"/>
                  <a:pt x="0" y="4302884"/>
                </a:cubicBezTo>
                <a:cubicBezTo>
                  <a:pt x="-11435" y="4077306"/>
                  <a:pt x="5145" y="4101044"/>
                  <a:pt x="0" y="3903586"/>
                </a:cubicBezTo>
                <a:cubicBezTo>
                  <a:pt x="-5145" y="3706128"/>
                  <a:pt x="15016" y="3623469"/>
                  <a:pt x="0" y="3438732"/>
                </a:cubicBezTo>
                <a:cubicBezTo>
                  <a:pt x="-15016" y="3253995"/>
                  <a:pt x="36716" y="3217848"/>
                  <a:pt x="0" y="3039434"/>
                </a:cubicBezTo>
                <a:cubicBezTo>
                  <a:pt x="-36716" y="2861020"/>
                  <a:pt x="47127" y="2515695"/>
                  <a:pt x="0" y="2377910"/>
                </a:cubicBezTo>
                <a:cubicBezTo>
                  <a:pt x="-47127" y="2240125"/>
                  <a:pt x="4173" y="2063741"/>
                  <a:pt x="0" y="1978612"/>
                </a:cubicBezTo>
                <a:cubicBezTo>
                  <a:pt x="-4173" y="1893483"/>
                  <a:pt x="50697" y="1652745"/>
                  <a:pt x="0" y="1513757"/>
                </a:cubicBezTo>
                <a:cubicBezTo>
                  <a:pt x="-50697" y="1374769"/>
                  <a:pt x="5947" y="1125869"/>
                  <a:pt x="0" y="983346"/>
                </a:cubicBezTo>
                <a:cubicBezTo>
                  <a:pt x="-5947" y="840823"/>
                  <a:pt x="92415" y="451096"/>
                  <a:pt x="0" y="0"/>
                </a:cubicBezTo>
                <a:close/>
              </a:path>
            </a:pathLst>
          </a:custGeom>
          <a:noFill/>
          <a:ln w="76200">
            <a:noFill/>
            <a:extLst>
              <a:ext uri="{C807C97D-BFC1-408E-A445-0C87EB9F89A2}">
                <ask:lineSketchStyleProps xmlns="" xmlns:ask="http://schemas.microsoft.com/office/drawing/2018/sketchyshapes" sd="3910173936">
                  <a:prstGeom prst="rect">
                    <a:avLst/>
                  </a:prstGeom>
                  <ask:type>
                    <ask:lineSketchScribble/>
                  </ask:type>
                </ask:lineSketchStyleProps>
              </a:ext>
            </a:extLst>
          </a:ln>
        </p:spPr>
        <p:txBody>
          <a:bodyPr wrap="square">
            <a:spAutoFit/>
          </a:bodyPr>
          <a:lstStyle/>
          <a:p>
            <a:pPr algn="just"/>
            <a:r>
              <a:rPr lang="vi-VN" sz="6000" i="1">
                <a:solidFill>
                  <a:srgbClr val="000000"/>
                </a:solidFill>
                <a:latin typeface="Times New Roman" panose="02020603050405020304" pitchFamily="18" charset="0"/>
                <a:ea typeface="Calibri" panose="020F0502020204030204" pitchFamily="34" charset="0"/>
              </a:rPr>
              <a:t>	Nói: “Cá linh là món quà thiên nhiên ưu ái dành tặng người dân miền Tây vào mùa nước nổi.” vì chỉ ở vùng Tây Nam Bộ mới có cá linh và có rất nhiều vào mùa nước nổi. Từ cá linh, người dân có thể chế biến thành nhiều món ăn ngon, nhất là món canh chua cá linh – món ăn đặc sản mùa nước nổi thu hút khách du lịch,...</a:t>
            </a:r>
            <a:endParaRPr lang="en-US" sz="6000"/>
          </a:p>
        </p:txBody>
      </p:sp>
    </p:spTree>
    <p:extLst>
      <p:ext uri="{BB962C8B-B14F-4D97-AF65-F5344CB8AC3E}">
        <p14:creationId xmlns:p14="http://schemas.microsoft.com/office/powerpoint/2010/main" val="642079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ách làm Cá linh kho lạt - đặc sản mùa nước nổi miền Tây">
            <a:extLst>
              <a:ext uri="{FF2B5EF4-FFF2-40B4-BE49-F238E27FC236}">
                <a16:creationId xmlns:a16="http://schemas.microsoft.com/office/drawing/2014/main" id="{80267480-85EC-E405-320C-0AE754A81C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92546"/>
            <a:ext cx="6882000" cy="4080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2 cách làm cá linh kho mía và kho me thơm ngon, đậm chất miền Tây">
            <a:extLst>
              <a:ext uri="{FF2B5EF4-FFF2-40B4-BE49-F238E27FC236}">
                <a16:creationId xmlns:a16="http://schemas.microsoft.com/office/drawing/2014/main" id="{F0A9482C-055C-3101-05DA-2FFA9E4B92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601200" y="419100"/>
            <a:ext cx="7086600" cy="407999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ách nấu lẩu mắm cá linh ngon đúng chuẩn vị đơn giản tại nhà">
            <a:extLst>
              <a:ext uri="{FF2B5EF4-FFF2-40B4-BE49-F238E27FC236}">
                <a16:creationId xmlns:a16="http://schemas.microsoft.com/office/drawing/2014/main" id="{A22864FB-0B46-E3FF-2A1F-72AA652254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5295900"/>
            <a:ext cx="6882000" cy="38250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Đầu mùa nước nổi bỗng dưng thấy thèm món cá linh chiên bột - Báo Phụ Nữ">
            <a:extLst>
              <a:ext uri="{FF2B5EF4-FFF2-40B4-BE49-F238E27FC236}">
                <a16:creationId xmlns:a16="http://schemas.microsoft.com/office/drawing/2014/main" id="{F9DF09B3-7ADA-0E12-DFD9-9BB45D381A4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101"/>
          <a:stretch/>
        </p:blipFill>
        <p:spPr bwMode="auto">
          <a:xfrm>
            <a:off x="9601200" y="5295900"/>
            <a:ext cx="7054273" cy="3793827"/>
          </a:xfrm>
          <a:prstGeom prst="rect">
            <a:avLst/>
          </a:prstGeom>
          <a:noFill/>
          <a:extLst>
            <a:ext uri="{909E8E84-426E-40DD-AFC4-6F175D3DCCD1}">
              <a14:hiddenFill xmlns:a14="http://schemas.microsoft.com/office/drawing/2010/main">
                <a:solidFill>
                  <a:srgbClr val="FFFFFF"/>
                </a:solidFill>
              </a14:hiddenFill>
            </a:ext>
          </a:extLst>
        </p:spPr>
      </p:pic>
      <p:sp>
        <p:nvSpPr>
          <p:cNvPr id="3" name="Hình chữ nhật 2">
            <a:extLst>
              <a:ext uri="{FF2B5EF4-FFF2-40B4-BE49-F238E27FC236}">
                <a16:creationId xmlns:a16="http://schemas.microsoft.com/office/drawing/2014/main" id="{5889E2C5-B632-15EA-1337-54F630232132}"/>
              </a:ext>
            </a:extLst>
          </p:cNvPr>
          <p:cNvSpPr/>
          <p:nvPr/>
        </p:nvSpPr>
        <p:spPr>
          <a:xfrm>
            <a:off x="3301562" y="4420969"/>
            <a:ext cx="3363421" cy="707886"/>
          </a:xfrm>
          <a:prstGeom prst="rect">
            <a:avLst/>
          </a:prstGeom>
          <a:noFill/>
        </p:spPr>
        <p:txBody>
          <a:bodyPr wrap="none" lIns="91440" tIns="45720" rIns="91440" bIns="45720">
            <a:spAutoFit/>
          </a:bodyPr>
          <a:lstStyle/>
          <a:p>
            <a:pPr algn="ctr"/>
            <a:r>
              <a:rPr lang="vi-VN" sz="4000" b="1" i="1" cap="none" spc="0">
                <a:ln w="0"/>
                <a:solidFill>
                  <a:schemeClr val="tx1"/>
                </a:solidFill>
                <a:latin typeface="+mj-lt"/>
              </a:rPr>
              <a:t>Cá linh kho lạt</a:t>
            </a:r>
          </a:p>
        </p:txBody>
      </p:sp>
      <p:sp>
        <p:nvSpPr>
          <p:cNvPr id="4" name="Hình chữ nhật 3">
            <a:extLst>
              <a:ext uri="{FF2B5EF4-FFF2-40B4-BE49-F238E27FC236}">
                <a16:creationId xmlns:a16="http://schemas.microsoft.com/office/drawing/2014/main" id="{F972EED0-7123-7DF5-A76F-128B3985CD4B}"/>
              </a:ext>
            </a:extLst>
          </p:cNvPr>
          <p:cNvSpPr/>
          <p:nvPr/>
        </p:nvSpPr>
        <p:spPr>
          <a:xfrm>
            <a:off x="11494779" y="4420969"/>
            <a:ext cx="3619902" cy="707886"/>
          </a:xfrm>
          <a:prstGeom prst="rect">
            <a:avLst/>
          </a:prstGeom>
          <a:noFill/>
        </p:spPr>
        <p:txBody>
          <a:bodyPr wrap="none" lIns="91440" tIns="45720" rIns="91440" bIns="45720">
            <a:spAutoFit/>
          </a:bodyPr>
          <a:lstStyle/>
          <a:p>
            <a:pPr algn="ctr"/>
            <a:r>
              <a:rPr lang="vi-VN" sz="4000" b="1" i="1" cap="none" spc="0">
                <a:ln w="0"/>
                <a:solidFill>
                  <a:schemeClr val="tx1"/>
                </a:solidFill>
                <a:latin typeface="+mj-lt"/>
              </a:rPr>
              <a:t>Cá linh kho mía</a:t>
            </a:r>
          </a:p>
        </p:txBody>
      </p:sp>
      <p:sp>
        <p:nvSpPr>
          <p:cNvPr id="5" name="Hình chữ nhật 4">
            <a:extLst>
              <a:ext uri="{FF2B5EF4-FFF2-40B4-BE49-F238E27FC236}">
                <a16:creationId xmlns:a16="http://schemas.microsoft.com/office/drawing/2014/main" id="{40AE2C82-E301-5B86-C38E-46E3749908CE}"/>
              </a:ext>
            </a:extLst>
          </p:cNvPr>
          <p:cNvSpPr/>
          <p:nvPr/>
        </p:nvSpPr>
        <p:spPr>
          <a:xfrm>
            <a:off x="3073940" y="9130724"/>
            <a:ext cx="3818674" cy="707886"/>
          </a:xfrm>
          <a:prstGeom prst="rect">
            <a:avLst/>
          </a:prstGeom>
          <a:noFill/>
        </p:spPr>
        <p:txBody>
          <a:bodyPr wrap="none" lIns="91440" tIns="45720" rIns="91440" bIns="45720">
            <a:spAutoFit/>
          </a:bodyPr>
          <a:lstStyle/>
          <a:p>
            <a:pPr algn="ctr"/>
            <a:r>
              <a:rPr lang="vi-VN" sz="4000" b="1" i="1">
                <a:ln w="0"/>
                <a:latin typeface="+mj-lt"/>
              </a:rPr>
              <a:t>Lẩu mắm cá linh</a:t>
            </a:r>
            <a:endParaRPr lang="vi-VN" sz="4000" b="1" i="1" cap="none" spc="0">
              <a:ln w="0"/>
              <a:solidFill>
                <a:schemeClr val="tx1"/>
              </a:solidFill>
              <a:latin typeface="+mj-lt"/>
            </a:endParaRPr>
          </a:p>
        </p:txBody>
      </p:sp>
      <p:sp>
        <p:nvSpPr>
          <p:cNvPr id="6" name="Hình chữ nhật 5">
            <a:extLst>
              <a:ext uri="{FF2B5EF4-FFF2-40B4-BE49-F238E27FC236}">
                <a16:creationId xmlns:a16="http://schemas.microsoft.com/office/drawing/2014/main" id="{0B60FBF0-B860-6FF9-565E-187D5AADABB7}"/>
              </a:ext>
            </a:extLst>
          </p:cNvPr>
          <p:cNvSpPr/>
          <p:nvPr/>
        </p:nvSpPr>
        <p:spPr>
          <a:xfrm>
            <a:off x="11380971" y="9130724"/>
            <a:ext cx="3847528" cy="707886"/>
          </a:xfrm>
          <a:prstGeom prst="rect">
            <a:avLst/>
          </a:prstGeom>
          <a:noFill/>
        </p:spPr>
        <p:txBody>
          <a:bodyPr wrap="none" lIns="91440" tIns="45720" rIns="91440" bIns="45720">
            <a:spAutoFit/>
          </a:bodyPr>
          <a:lstStyle/>
          <a:p>
            <a:pPr algn="ctr"/>
            <a:r>
              <a:rPr lang="vi-VN" sz="4000" b="1" i="1" cap="none" spc="0">
                <a:ln w="0"/>
                <a:solidFill>
                  <a:schemeClr val="tx1"/>
                </a:solidFill>
                <a:latin typeface="+mj-lt"/>
              </a:rPr>
              <a:t>Cá linh chiên bột</a:t>
            </a:r>
          </a:p>
        </p:txBody>
      </p:sp>
    </p:spTree>
    <p:extLst>
      <p:ext uri="{BB962C8B-B14F-4D97-AF65-F5344CB8AC3E}">
        <p14:creationId xmlns:p14="http://schemas.microsoft.com/office/powerpoint/2010/main" val="423233419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9290BF7B-1F59-418E-D51C-C4DDBC0666BF}"/>
              </a:ext>
            </a:extLst>
          </p:cNvPr>
          <p:cNvSpPr/>
          <p:nvPr/>
        </p:nvSpPr>
        <p:spPr>
          <a:xfrm rot="16200000">
            <a:off x="4114800" y="-3848100"/>
            <a:ext cx="10058400" cy="17983200"/>
          </a:xfrm>
          <a:custGeom>
            <a:avLst/>
            <a:gdLst/>
            <a:ahLst/>
            <a:cxnLst/>
            <a:rect l="l" t="t" r="r" b="b"/>
            <a:pathLst>
              <a:path w="8446202" h="15693956">
                <a:moveTo>
                  <a:pt x="0" y="0"/>
                </a:moveTo>
                <a:lnTo>
                  <a:pt x="8446202" y="0"/>
                </a:lnTo>
                <a:lnTo>
                  <a:pt x="8446202" y="15693957"/>
                </a:lnTo>
                <a:lnTo>
                  <a:pt x="0" y="156939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Hình chữ nhật 2">
            <a:extLst>
              <a:ext uri="{FF2B5EF4-FFF2-40B4-BE49-F238E27FC236}">
                <a16:creationId xmlns:a16="http://schemas.microsoft.com/office/drawing/2014/main" id="{687FB0FB-810F-C31D-B75D-0C5BF5072755}"/>
              </a:ext>
            </a:extLst>
          </p:cNvPr>
          <p:cNvSpPr/>
          <p:nvPr/>
        </p:nvSpPr>
        <p:spPr>
          <a:xfrm>
            <a:off x="7320425" y="1485900"/>
            <a:ext cx="3647153" cy="923330"/>
          </a:xfrm>
          <a:prstGeom prst="rect">
            <a:avLst/>
          </a:prstGeom>
          <a:noFill/>
        </p:spPr>
        <p:txBody>
          <a:bodyPr wrap="none" lIns="91440" tIns="45720" rIns="91440" bIns="45720">
            <a:spAutoFit/>
          </a:bodyPr>
          <a:lstStyle/>
          <a:p>
            <a:pPr algn="ctr"/>
            <a:r>
              <a:rPr lang="vi-VN" sz="5400" b="1">
                <a:ln w="0"/>
                <a:effectLst>
                  <a:outerShdw blurRad="38100" dist="19050" dir="2700000" algn="tl" rotWithShape="0">
                    <a:schemeClr val="dk1">
                      <a:alpha val="40000"/>
                    </a:schemeClr>
                  </a:outerShdw>
                </a:effectLst>
              </a:rPr>
              <a:t>NỘI DUNG</a:t>
            </a:r>
            <a:endParaRPr lang="vi-VN" sz="5400" b="1" cap="none" spc="0">
              <a:ln w="0"/>
              <a:solidFill>
                <a:schemeClr val="tx1"/>
              </a:solidFill>
              <a:effectLst>
                <a:outerShdw blurRad="38100" dist="19050" dir="2700000" algn="tl" rotWithShape="0">
                  <a:schemeClr val="dk1">
                    <a:alpha val="40000"/>
                  </a:schemeClr>
                </a:outerShdw>
              </a:effectLst>
            </a:endParaRPr>
          </a:p>
        </p:txBody>
      </p:sp>
      <p:sp>
        <p:nvSpPr>
          <p:cNvPr id="6" name="Hộp Văn bản 5">
            <a:extLst>
              <a:ext uri="{FF2B5EF4-FFF2-40B4-BE49-F238E27FC236}">
                <a16:creationId xmlns:a16="http://schemas.microsoft.com/office/drawing/2014/main" id="{9BA7EAD8-E57E-E85B-6644-2CF86941F4FC}"/>
              </a:ext>
            </a:extLst>
          </p:cNvPr>
          <p:cNvSpPr txBox="1"/>
          <p:nvPr/>
        </p:nvSpPr>
        <p:spPr>
          <a:xfrm>
            <a:off x="3810000" y="2703056"/>
            <a:ext cx="11277600" cy="6661567"/>
          </a:xfrm>
          <a:prstGeom prst="rect">
            <a:avLst/>
          </a:prstGeom>
          <a:noFill/>
        </p:spPr>
        <p:txBody>
          <a:bodyPr wrap="square">
            <a:spAutoFit/>
          </a:bodyPr>
          <a:lstStyle/>
          <a:p>
            <a:pPr marL="90170" indent="-90170" algn="just">
              <a:lnSpc>
                <a:spcPct val="120000"/>
              </a:lnSpc>
              <a:spcAft>
                <a:spcPts val="800"/>
              </a:spcAft>
            </a:pPr>
            <a:r>
              <a:rPr lang="vi-VN" sz="60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Giới thiệu về món canh chua cá linh – một món đặc sản nổi tiếng chỉ có vào mùa nước nổi của người dân vùng Tây Nam Bộ, gửi gắm niềm tự hào, yêu mến quê hương của tác giả.</a:t>
            </a:r>
            <a:endParaRPr lang="en-US" sz="4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340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37" b="-73939"/>
            </a:stretch>
          </a:blipFill>
        </p:spPr>
        <p:txBody>
          <a:bodyPr/>
          <a:lstStyle/>
          <a:p>
            <a:endParaRPr lang="en-US"/>
          </a:p>
        </p:txBody>
      </p:sp>
      <p:sp>
        <p:nvSpPr>
          <p:cNvPr id="3" name="Freeform 3"/>
          <p:cNvSpPr/>
          <p:nvPr/>
        </p:nvSpPr>
        <p:spPr>
          <a:xfrm rot="-5400000">
            <a:off x="5071677" y="-2899977"/>
            <a:ext cx="8446202" cy="15693956"/>
          </a:xfrm>
          <a:custGeom>
            <a:avLst/>
            <a:gdLst/>
            <a:ahLst/>
            <a:cxnLst/>
            <a:rect l="l" t="t" r="r" b="b"/>
            <a:pathLst>
              <a:path w="8446202" h="15693956">
                <a:moveTo>
                  <a:pt x="0" y="0"/>
                </a:moveTo>
                <a:lnTo>
                  <a:pt x="8446202" y="0"/>
                </a:lnTo>
                <a:lnTo>
                  <a:pt x="8446202" y="15693957"/>
                </a:lnTo>
                <a:lnTo>
                  <a:pt x="0" y="156939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4628937" y="5685821"/>
            <a:ext cx="3137580" cy="6852186"/>
          </a:xfrm>
          <a:custGeom>
            <a:avLst/>
            <a:gdLst/>
            <a:ahLst/>
            <a:cxnLst/>
            <a:rect l="l" t="t" r="r" b="b"/>
            <a:pathLst>
              <a:path w="3137580" h="6852186">
                <a:moveTo>
                  <a:pt x="0" y="0"/>
                </a:moveTo>
                <a:lnTo>
                  <a:pt x="3137579" y="0"/>
                </a:lnTo>
                <a:lnTo>
                  <a:pt x="3137579" y="6852186"/>
                </a:lnTo>
                <a:lnTo>
                  <a:pt x="0" y="6852186"/>
                </a:lnTo>
                <a:lnTo>
                  <a:pt x="0" y="0"/>
                </a:lnTo>
                <a:close/>
              </a:path>
            </a:pathLst>
          </a:custGeom>
          <a:blipFill>
            <a:blip r:embed="rId5"/>
            <a:stretch>
              <a:fillRect/>
            </a:stretch>
          </a:blipFill>
        </p:spPr>
        <p:txBody>
          <a:bodyPr/>
          <a:lstStyle/>
          <a:p>
            <a:endParaRPr lang="en-US"/>
          </a:p>
        </p:txBody>
      </p:sp>
      <p:sp>
        <p:nvSpPr>
          <p:cNvPr id="5" name="Freeform 5"/>
          <p:cNvSpPr/>
          <p:nvPr/>
        </p:nvSpPr>
        <p:spPr>
          <a:xfrm rot="-366846" flipH="1">
            <a:off x="1028700" y="4464607"/>
            <a:ext cx="3912321" cy="7757651"/>
          </a:xfrm>
          <a:custGeom>
            <a:avLst/>
            <a:gdLst/>
            <a:ahLst/>
            <a:cxnLst/>
            <a:rect l="l" t="t" r="r" b="b"/>
            <a:pathLst>
              <a:path w="3912321" h="7757651">
                <a:moveTo>
                  <a:pt x="3912321" y="0"/>
                </a:moveTo>
                <a:lnTo>
                  <a:pt x="0" y="0"/>
                </a:lnTo>
                <a:lnTo>
                  <a:pt x="0" y="7757651"/>
                </a:lnTo>
                <a:lnTo>
                  <a:pt x="3912321" y="7757651"/>
                </a:lnTo>
                <a:lnTo>
                  <a:pt x="3912321" y="0"/>
                </a:lnTo>
                <a:close/>
              </a:path>
            </a:pathLst>
          </a:custGeom>
          <a:blipFill>
            <a:blip r:embed="rId6"/>
            <a:stretch>
              <a:fillRect/>
            </a:stretch>
          </a:blipFill>
        </p:spPr>
        <p:txBody>
          <a:bodyPr/>
          <a:lstStyle/>
          <a:p>
            <a:endParaRPr lang="en-US"/>
          </a:p>
        </p:txBody>
      </p:sp>
      <p:sp>
        <p:nvSpPr>
          <p:cNvPr id="6" name="Freeform 6"/>
          <p:cNvSpPr/>
          <p:nvPr/>
        </p:nvSpPr>
        <p:spPr>
          <a:xfrm rot="1744935">
            <a:off x="4535462" y="7612491"/>
            <a:ext cx="1551169" cy="1449845"/>
          </a:xfrm>
          <a:custGeom>
            <a:avLst/>
            <a:gdLst/>
            <a:ahLst/>
            <a:cxnLst/>
            <a:rect l="l" t="t" r="r" b="b"/>
            <a:pathLst>
              <a:path w="1551169" h="1449845">
                <a:moveTo>
                  <a:pt x="0" y="0"/>
                </a:moveTo>
                <a:lnTo>
                  <a:pt x="1551169" y="0"/>
                </a:lnTo>
                <a:lnTo>
                  <a:pt x="1551169" y="1449846"/>
                </a:lnTo>
                <a:lnTo>
                  <a:pt x="0" y="1449846"/>
                </a:lnTo>
                <a:lnTo>
                  <a:pt x="0" y="0"/>
                </a:lnTo>
                <a:close/>
              </a:path>
            </a:pathLst>
          </a:custGeom>
          <a:blipFill>
            <a:blip r:embed="rId7"/>
            <a:stretch>
              <a:fillRect/>
            </a:stretch>
          </a:blipFill>
        </p:spPr>
        <p:txBody>
          <a:bodyPr/>
          <a:lstStyle/>
          <a:p>
            <a:endParaRPr lang="en-US"/>
          </a:p>
        </p:txBody>
      </p:sp>
      <p:sp>
        <p:nvSpPr>
          <p:cNvPr id="7" name="Hình chữ nhật 6">
            <a:extLst>
              <a:ext uri="{FF2B5EF4-FFF2-40B4-BE49-F238E27FC236}">
                <a16:creationId xmlns:a16="http://schemas.microsoft.com/office/drawing/2014/main" id="{3C7CF23F-67EC-D3E8-7988-9275F5CFBBE8}"/>
              </a:ext>
            </a:extLst>
          </p:cNvPr>
          <p:cNvSpPr/>
          <p:nvPr/>
        </p:nvSpPr>
        <p:spPr>
          <a:xfrm>
            <a:off x="6525101" y="2747556"/>
            <a:ext cx="6247223" cy="3631763"/>
          </a:xfrm>
          <a:prstGeom prst="rect">
            <a:avLst/>
          </a:prstGeom>
          <a:noFill/>
        </p:spPr>
        <p:txBody>
          <a:bodyPr wrap="none" lIns="91440" tIns="45720" rIns="91440" bIns="45720">
            <a:spAutoFit/>
          </a:bodyPr>
          <a:lstStyle/>
          <a:p>
            <a:pPr algn="ctr"/>
            <a:r>
              <a:rPr lang="vi-VN" sz="11500" b="1">
                <a:ln w="0"/>
              </a:rPr>
              <a:t>LUYỆN </a:t>
            </a:r>
          </a:p>
          <a:p>
            <a:pPr algn="ctr"/>
            <a:r>
              <a:rPr lang="vi-VN" sz="11500" b="1">
                <a:ln w="0"/>
              </a:rPr>
              <a:t>ĐỌC LẠI</a:t>
            </a:r>
            <a:endParaRPr lang="vi-VN" sz="11500" b="1" cap="none" spc="0">
              <a:ln w="0"/>
              <a:solidFill>
                <a:schemeClr val="tx1"/>
              </a:solidFill>
            </a:endParaRPr>
          </a:p>
        </p:txBody>
      </p:sp>
    </p:spTree>
    <p:extLst>
      <p:ext uri="{BB962C8B-B14F-4D97-AF65-F5344CB8AC3E}">
        <p14:creationId xmlns:p14="http://schemas.microsoft.com/office/powerpoint/2010/main" val="19180317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8963B29B-8BAF-CA45-6198-621B62924111}"/>
              </a:ext>
            </a:extLst>
          </p:cNvPr>
          <p:cNvSpPr txBox="1"/>
          <p:nvPr/>
        </p:nvSpPr>
        <p:spPr>
          <a:xfrm>
            <a:off x="152400" y="190500"/>
            <a:ext cx="17830800" cy="9944389"/>
          </a:xfrm>
          <a:prstGeom prst="rect">
            <a:avLst/>
          </a:prstGeom>
          <a:noFill/>
        </p:spPr>
        <p:txBody>
          <a:bodyPr wrap="square">
            <a:spAutoFit/>
          </a:bodyPr>
          <a:lstStyle/>
          <a:p>
            <a:pPr marL="88900" indent="806450" algn="just">
              <a:lnSpc>
                <a:spcPct val="97000"/>
              </a:lnSpc>
              <a:spcAft>
                <a:spcPts val="800"/>
              </a:spcAft>
            </a:pPr>
            <a:r>
              <a:rPr lang="vi-VN" sz="66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 linh chế biến được </a:t>
            </a:r>
            <a:r>
              <a:rPr lang="vi-VN" sz="6600" b="1" i="1"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nhiều món</a:t>
            </a:r>
            <a:r>
              <a:rPr lang="vi-VN" sz="66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6600">
                <a:solidFill>
                  <a:srgbClr val="0070C0"/>
                </a:solidFill>
                <a:latin typeface="#9Slide03 BoosterNextFYBlack" panose="02000A03000000020004" pitchFamily="2" charset="-93"/>
              </a:rPr>
              <a:t> //</a:t>
            </a:r>
            <a:r>
              <a:rPr lang="vi-VN" sz="66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Nhưng món ăn </a:t>
            </a:r>
            <a:r>
              <a:rPr lang="vi-VN" sz="6600" b="1" i="1"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 dã</a:t>
            </a:r>
            <a:r>
              <a:rPr lang="vi-VN" sz="6600">
                <a:solidFill>
                  <a:srgbClr val="FF0000"/>
                </a:solidFill>
                <a:latin typeface="#9Slide03 BoosterNextFYBlack" panose="02000A03000000020004" pitchFamily="2" charset="-93"/>
              </a:rPr>
              <a:t>/</a:t>
            </a:r>
            <a:r>
              <a:rPr lang="vi-VN" sz="66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được bà con nơi đây </a:t>
            </a:r>
            <a:r>
              <a:rPr lang="vi-VN" sz="6600" b="1" i="1"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chuộng nhấ</a:t>
            </a:r>
            <a:r>
              <a:rPr lang="vi-VN" sz="66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t>
            </a:r>
            <a:r>
              <a:rPr lang="vi-VN" sz="6600">
                <a:solidFill>
                  <a:srgbClr val="FF0000"/>
                </a:solidFill>
                <a:latin typeface="#9Slide03 BoosterNextFYBlack" panose="02000A03000000020004" pitchFamily="2" charset="-93"/>
              </a:rPr>
              <a:t> /</a:t>
            </a:r>
            <a:r>
              <a:rPr lang="vi-VN" sz="66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là cá linh nấu canh chua.</a:t>
            </a:r>
            <a:r>
              <a:rPr lang="vi-VN" sz="6600">
                <a:solidFill>
                  <a:srgbClr val="0070C0"/>
                </a:solidFill>
                <a:latin typeface="#9Slide03 BoosterNextFYBlack" panose="02000A03000000020004" pitchFamily="2" charset="-93"/>
              </a:rPr>
              <a:t> //</a:t>
            </a:r>
            <a:r>
              <a:rPr lang="vi-VN" sz="66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Cá linh </a:t>
            </a:r>
            <a:r>
              <a:rPr lang="vi-VN" sz="6600" b="1" i="1"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non</a:t>
            </a:r>
            <a:r>
              <a:rPr lang="vi-VN" sz="6600">
                <a:solidFill>
                  <a:srgbClr val="FF0000"/>
                </a:solidFill>
                <a:latin typeface="#9Slide03 BoosterNextFYBlack" panose="02000A03000000020004" pitchFamily="2" charset="-93"/>
              </a:rPr>
              <a:t> /</a:t>
            </a:r>
            <a:r>
              <a:rPr lang="vi-VN" sz="66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khi nấu canh để </a:t>
            </a:r>
            <a:r>
              <a:rPr lang="vi-VN" sz="6600" b="1" i="1"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nguyên con</a:t>
            </a:r>
            <a:r>
              <a:rPr lang="vi-VN" sz="66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6600">
                <a:solidFill>
                  <a:srgbClr val="FF0000"/>
                </a:solidFill>
                <a:latin typeface="#9Slide03 BoosterNextFYBlack" panose="02000A03000000020004" pitchFamily="2" charset="-93"/>
              </a:rPr>
              <a:t> /</a:t>
            </a:r>
            <a:r>
              <a:rPr lang="vi-VN" sz="66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chỉ cần </a:t>
            </a:r>
            <a:r>
              <a:rPr lang="vi-VN" sz="6600" b="1" i="1"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bỏ ruột</a:t>
            </a:r>
            <a:r>
              <a:rPr lang="vi-VN" sz="66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6600">
                <a:solidFill>
                  <a:srgbClr val="0070C0"/>
                </a:solidFill>
                <a:latin typeface="#9Slide03 BoosterNextFYBlack" panose="02000A03000000020004" pitchFamily="2" charset="-93"/>
              </a:rPr>
              <a:t> // </a:t>
            </a:r>
            <a:r>
              <a:rPr lang="vi-VN" sz="66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Bông điên điển </a:t>
            </a:r>
            <a:r>
              <a:rPr lang="vi-VN" sz="6600" b="1" i="1"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nở rộ</a:t>
            </a:r>
            <a:r>
              <a:rPr lang="vi-VN" sz="66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đầu mùa nước nổi,</a:t>
            </a:r>
            <a:r>
              <a:rPr lang="vi-VN" sz="6600">
                <a:solidFill>
                  <a:srgbClr val="FF0000"/>
                </a:solidFill>
                <a:latin typeface="#9Slide03 BoosterNextFYBlack" panose="02000A03000000020004" pitchFamily="2" charset="-93"/>
              </a:rPr>
              <a:t> / </a:t>
            </a:r>
            <a:r>
              <a:rPr lang="vi-VN" sz="66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hái </a:t>
            </a:r>
            <a:r>
              <a:rPr lang="vi-VN" sz="6600" b="1" i="1"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 chút</a:t>
            </a:r>
            <a:r>
              <a:rPr lang="vi-VN" sz="66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là đủ ăn.</a:t>
            </a:r>
            <a:r>
              <a:rPr lang="vi-VN" sz="6600">
                <a:solidFill>
                  <a:srgbClr val="0070C0"/>
                </a:solidFill>
                <a:latin typeface="#9Slide03 BoosterNextFYBlack" panose="02000A03000000020004" pitchFamily="2" charset="-93"/>
              </a:rPr>
              <a:t> //</a:t>
            </a:r>
            <a:r>
              <a:rPr lang="vi-VN" sz="66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Rau muống và bông súng </a:t>
            </a:r>
            <a:r>
              <a:rPr lang="vi-VN" sz="6600" b="1" i="1"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mọc đầy đồng</a:t>
            </a:r>
            <a:r>
              <a:rPr lang="vi-VN" sz="66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6600">
                <a:solidFill>
                  <a:srgbClr val="FF0000"/>
                </a:solidFill>
                <a:latin typeface="#9Slide03 BoosterNextFYBlack" panose="02000A03000000020004" pitchFamily="2" charset="-93"/>
              </a:rPr>
              <a:t> / </a:t>
            </a:r>
            <a:r>
              <a:rPr lang="vi-VN" sz="6600" b="1" i="1"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 hồ </a:t>
            </a:r>
            <a:r>
              <a:rPr lang="vi-VN" sz="66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hái.</a:t>
            </a:r>
            <a:r>
              <a:rPr lang="vi-VN" sz="6600">
                <a:solidFill>
                  <a:srgbClr val="0070C0"/>
                </a:solidFill>
                <a:latin typeface="#9Slide03 BoosterNextFYBlack" panose="02000A03000000020004" pitchFamily="2" charset="-93"/>
              </a:rPr>
              <a:t> //</a:t>
            </a:r>
            <a:r>
              <a:rPr lang="vi-VN" sz="66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Chỉ vài món </a:t>
            </a:r>
            <a:r>
              <a:rPr lang="vi-VN" sz="6600" b="1" i="1"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đơn sơ</a:t>
            </a:r>
            <a:r>
              <a:rPr lang="vi-VN" sz="66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như thế</a:t>
            </a:r>
            <a:r>
              <a:rPr lang="vi-VN" sz="6600">
                <a:solidFill>
                  <a:srgbClr val="FF0000"/>
                </a:solidFill>
                <a:latin typeface="#9Slide03 BoosterNextFYBlack" panose="02000A03000000020004" pitchFamily="2" charset="-93"/>
              </a:rPr>
              <a:t> /</a:t>
            </a:r>
            <a:r>
              <a:rPr lang="vi-VN" sz="66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đã có thể nấu được một nồi canh chua </a:t>
            </a:r>
            <a:r>
              <a:rPr lang="vi-VN" sz="6600" b="1" i="1"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ngon tuyệt</a:t>
            </a:r>
            <a:r>
              <a:rPr lang="vi-VN" sz="66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6600">
                <a:solidFill>
                  <a:srgbClr val="0070C0"/>
                </a:solidFill>
                <a:latin typeface="#9Slide03 BoosterNextFYBlack" panose="02000A03000000020004" pitchFamily="2" charset="-93"/>
              </a:rPr>
              <a:t> // </a:t>
            </a:r>
            <a:r>
              <a:rPr lang="vi-VN" sz="66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Khách phương xa đến</a:t>
            </a:r>
            <a:r>
              <a:rPr lang="vi-VN" sz="6600">
                <a:solidFill>
                  <a:srgbClr val="FF0000"/>
                </a:solidFill>
                <a:latin typeface="#9Slide03 BoosterNextFYBlack" panose="02000A03000000020004" pitchFamily="2" charset="-93"/>
              </a:rPr>
              <a:t> /</a:t>
            </a:r>
            <a:r>
              <a:rPr lang="vi-VN" sz="66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ăn một lần rồi </a:t>
            </a:r>
            <a:r>
              <a:rPr lang="vi-VN" sz="6600" b="1" i="1"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lưu luyến mãi </a:t>
            </a:r>
            <a:r>
              <a:rPr lang="vi-VN" sz="66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miền Tây.</a:t>
            </a:r>
            <a:r>
              <a:rPr lang="vi-VN" sz="6600">
                <a:solidFill>
                  <a:srgbClr val="0070C0"/>
                </a:solidFill>
                <a:latin typeface="#9Slide03 BoosterNextFYBlack" panose="02000A03000000020004" pitchFamily="2" charset="-93"/>
              </a:rPr>
              <a:t> //</a:t>
            </a:r>
            <a:endParaRPr lang="en-US" sz="6600">
              <a:solidFill>
                <a:schemeClr val="accent5">
                  <a:lumMod val="75000"/>
                </a:schemeClr>
              </a:solidFill>
              <a:latin typeface="#9Slide03 BoosterNextFYBlack" panose="02000A03000000020004" pitchFamily="2" charset="-93"/>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6914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37" b="-73939"/>
            </a:stretch>
          </a:blipFill>
        </p:spPr>
        <p:txBody>
          <a:bodyPr/>
          <a:lstStyle/>
          <a:p>
            <a:endParaRPr lang="en-US"/>
          </a:p>
        </p:txBody>
      </p:sp>
      <p:sp>
        <p:nvSpPr>
          <p:cNvPr id="3" name="Freeform 3"/>
          <p:cNvSpPr/>
          <p:nvPr/>
        </p:nvSpPr>
        <p:spPr>
          <a:xfrm rot="-5400000">
            <a:off x="5071677" y="-2899977"/>
            <a:ext cx="8446202" cy="15693956"/>
          </a:xfrm>
          <a:custGeom>
            <a:avLst/>
            <a:gdLst/>
            <a:ahLst/>
            <a:cxnLst/>
            <a:rect l="l" t="t" r="r" b="b"/>
            <a:pathLst>
              <a:path w="8446202" h="15693956">
                <a:moveTo>
                  <a:pt x="0" y="0"/>
                </a:moveTo>
                <a:lnTo>
                  <a:pt x="8446202" y="0"/>
                </a:lnTo>
                <a:lnTo>
                  <a:pt x="8446202" y="15693957"/>
                </a:lnTo>
                <a:lnTo>
                  <a:pt x="0" y="156939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4628937" y="5685821"/>
            <a:ext cx="3137580" cy="6852186"/>
          </a:xfrm>
          <a:custGeom>
            <a:avLst/>
            <a:gdLst/>
            <a:ahLst/>
            <a:cxnLst/>
            <a:rect l="l" t="t" r="r" b="b"/>
            <a:pathLst>
              <a:path w="3137580" h="6852186">
                <a:moveTo>
                  <a:pt x="0" y="0"/>
                </a:moveTo>
                <a:lnTo>
                  <a:pt x="3137579" y="0"/>
                </a:lnTo>
                <a:lnTo>
                  <a:pt x="3137579" y="6852186"/>
                </a:lnTo>
                <a:lnTo>
                  <a:pt x="0" y="6852186"/>
                </a:lnTo>
                <a:lnTo>
                  <a:pt x="0" y="0"/>
                </a:lnTo>
                <a:close/>
              </a:path>
            </a:pathLst>
          </a:custGeom>
          <a:blipFill>
            <a:blip r:embed="rId5"/>
            <a:stretch>
              <a:fillRect/>
            </a:stretch>
          </a:blipFill>
        </p:spPr>
        <p:txBody>
          <a:bodyPr/>
          <a:lstStyle/>
          <a:p>
            <a:endParaRPr lang="en-US"/>
          </a:p>
        </p:txBody>
      </p:sp>
      <p:sp>
        <p:nvSpPr>
          <p:cNvPr id="5" name="Freeform 5"/>
          <p:cNvSpPr/>
          <p:nvPr/>
        </p:nvSpPr>
        <p:spPr>
          <a:xfrm rot="-366846" flipH="1">
            <a:off x="1028700" y="4464607"/>
            <a:ext cx="3912321" cy="7757651"/>
          </a:xfrm>
          <a:custGeom>
            <a:avLst/>
            <a:gdLst/>
            <a:ahLst/>
            <a:cxnLst/>
            <a:rect l="l" t="t" r="r" b="b"/>
            <a:pathLst>
              <a:path w="3912321" h="7757651">
                <a:moveTo>
                  <a:pt x="3912321" y="0"/>
                </a:moveTo>
                <a:lnTo>
                  <a:pt x="0" y="0"/>
                </a:lnTo>
                <a:lnTo>
                  <a:pt x="0" y="7757651"/>
                </a:lnTo>
                <a:lnTo>
                  <a:pt x="3912321" y="7757651"/>
                </a:lnTo>
                <a:lnTo>
                  <a:pt x="3912321" y="0"/>
                </a:lnTo>
                <a:close/>
              </a:path>
            </a:pathLst>
          </a:custGeom>
          <a:blipFill>
            <a:blip r:embed="rId6"/>
            <a:stretch>
              <a:fillRect/>
            </a:stretch>
          </a:blipFill>
        </p:spPr>
        <p:txBody>
          <a:bodyPr/>
          <a:lstStyle/>
          <a:p>
            <a:endParaRPr lang="en-US"/>
          </a:p>
        </p:txBody>
      </p:sp>
      <p:sp>
        <p:nvSpPr>
          <p:cNvPr id="6" name="Freeform 6"/>
          <p:cNvSpPr/>
          <p:nvPr/>
        </p:nvSpPr>
        <p:spPr>
          <a:xfrm rot="1744935">
            <a:off x="4535462" y="7612491"/>
            <a:ext cx="1551169" cy="1449845"/>
          </a:xfrm>
          <a:custGeom>
            <a:avLst/>
            <a:gdLst/>
            <a:ahLst/>
            <a:cxnLst/>
            <a:rect l="l" t="t" r="r" b="b"/>
            <a:pathLst>
              <a:path w="1551169" h="1449845">
                <a:moveTo>
                  <a:pt x="0" y="0"/>
                </a:moveTo>
                <a:lnTo>
                  <a:pt x="1551169" y="0"/>
                </a:lnTo>
                <a:lnTo>
                  <a:pt x="1551169" y="1449846"/>
                </a:lnTo>
                <a:lnTo>
                  <a:pt x="0" y="1449846"/>
                </a:lnTo>
                <a:lnTo>
                  <a:pt x="0" y="0"/>
                </a:lnTo>
                <a:close/>
              </a:path>
            </a:pathLst>
          </a:custGeom>
          <a:blipFill>
            <a:blip r:embed="rId7"/>
            <a:stretch>
              <a:fillRect/>
            </a:stretch>
          </a:blipFill>
        </p:spPr>
        <p:txBody>
          <a:bodyPr/>
          <a:lstStyle/>
          <a:p>
            <a:endParaRPr lang="en-US"/>
          </a:p>
        </p:txBody>
      </p:sp>
      <p:sp>
        <p:nvSpPr>
          <p:cNvPr id="7" name="Hình chữ nhật 6">
            <a:extLst>
              <a:ext uri="{FF2B5EF4-FFF2-40B4-BE49-F238E27FC236}">
                <a16:creationId xmlns:a16="http://schemas.microsoft.com/office/drawing/2014/main" id="{3C7CF23F-67EC-D3E8-7988-9275F5CFBBE8}"/>
              </a:ext>
            </a:extLst>
          </p:cNvPr>
          <p:cNvSpPr/>
          <p:nvPr/>
        </p:nvSpPr>
        <p:spPr>
          <a:xfrm>
            <a:off x="5586317" y="3940564"/>
            <a:ext cx="8743099" cy="1862048"/>
          </a:xfrm>
          <a:prstGeom prst="rect">
            <a:avLst/>
          </a:prstGeom>
          <a:noFill/>
        </p:spPr>
        <p:txBody>
          <a:bodyPr wrap="none" lIns="91440" tIns="45720" rIns="91440" bIns="45720">
            <a:spAutoFit/>
          </a:bodyPr>
          <a:lstStyle/>
          <a:p>
            <a:pPr algn="ctr"/>
            <a:r>
              <a:rPr lang="vi-VN" sz="11500" b="1" cap="none" spc="0">
                <a:ln w="0"/>
                <a:solidFill>
                  <a:schemeClr val="tx1"/>
                </a:solidFill>
              </a:rPr>
              <a:t>KHỞI ĐỘNG</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5150420" y="6438900"/>
            <a:ext cx="3137580" cy="6852186"/>
          </a:xfrm>
          <a:custGeom>
            <a:avLst/>
            <a:gdLst/>
            <a:ahLst/>
            <a:cxnLst/>
            <a:rect l="l" t="t" r="r" b="b"/>
            <a:pathLst>
              <a:path w="3137580" h="6852186">
                <a:moveTo>
                  <a:pt x="0" y="0"/>
                </a:moveTo>
                <a:lnTo>
                  <a:pt x="3137579" y="0"/>
                </a:lnTo>
                <a:lnTo>
                  <a:pt x="3137579" y="6852186"/>
                </a:lnTo>
                <a:lnTo>
                  <a:pt x="0" y="6852186"/>
                </a:lnTo>
                <a:lnTo>
                  <a:pt x="0" y="0"/>
                </a:lnTo>
                <a:close/>
              </a:path>
            </a:pathLst>
          </a:custGeom>
          <a:blipFill>
            <a:blip r:embed="rId2"/>
            <a:stretch>
              <a:fillRect/>
            </a:stretch>
          </a:blipFill>
        </p:spPr>
        <p:txBody>
          <a:bodyPr/>
          <a:lstStyle/>
          <a:p>
            <a:endParaRPr lang="en-US"/>
          </a:p>
        </p:txBody>
      </p:sp>
      <p:sp>
        <p:nvSpPr>
          <p:cNvPr id="6" name="Freeform 6"/>
          <p:cNvSpPr/>
          <p:nvPr/>
        </p:nvSpPr>
        <p:spPr>
          <a:xfrm rot="1744935">
            <a:off x="14621712" y="7264305"/>
            <a:ext cx="1551169" cy="1449845"/>
          </a:xfrm>
          <a:custGeom>
            <a:avLst/>
            <a:gdLst/>
            <a:ahLst/>
            <a:cxnLst/>
            <a:rect l="l" t="t" r="r" b="b"/>
            <a:pathLst>
              <a:path w="1551169" h="1449845">
                <a:moveTo>
                  <a:pt x="0" y="0"/>
                </a:moveTo>
                <a:lnTo>
                  <a:pt x="1551169" y="0"/>
                </a:lnTo>
                <a:lnTo>
                  <a:pt x="1551169" y="1449846"/>
                </a:lnTo>
                <a:lnTo>
                  <a:pt x="0" y="1449846"/>
                </a:lnTo>
                <a:lnTo>
                  <a:pt x="0" y="0"/>
                </a:lnTo>
                <a:close/>
              </a:path>
            </a:pathLst>
          </a:custGeom>
          <a:blipFill>
            <a:blip r:embed="rId3"/>
            <a:stretch>
              <a:fillRect/>
            </a:stretch>
          </a:blipFill>
        </p:spPr>
        <p:txBody>
          <a:bodyPr/>
          <a:lstStyle/>
          <a:p>
            <a:endParaRPr lang="en-US"/>
          </a:p>
        </p:txBody>
      </p:sp>
      <p:sp>
        <p:nvSpPr>
          <p:cNvPr id="7" name="Hình chữ nhật 6">
            <a:extLst>
              <a:ext uri="{FF2B5EF4-FFF2-40B4-BE49-F238E27FC236}">
                <a16:creationId xmlns:a16="http://schemas.microsoft.com/office/drawing/2014/main" id="{3C7CF23F-67EC-D3E8-7988-9275F5CFBBE8}"/>
              </a:ext>
            </a:extLst>
          </p:cNvPr>
          <p:cNvSpPr/>
          <p:nvPr/>
        </p:nvSpPr>
        <p:spPr>
          <a:xfrm>
            <a:off x="533400" y="190500"/>
            <a:ext cx="17373600" cy="2123658"/>
          </a:xfrm>
          <a:prstGeom prst="rect">
            <a:avLst/>
          </a:prstGeom>
          <a:noFill/>
        </p:spPr>
        <p:txBody>
          <a:bodyPr wrap="square" lIns="91440" tIns="45720" rIns="91440" bIns="45720">
            <a:spAutoFit/>
          </a:bodyPr>
          <a:lstStyle/>
          <a:p>
            <a:r>
              <a:rPr lang="vi-VN" sz="6600" cap="none" spc="0">
                <a:ln w="0"/>
                <a:solidFill>
                  <a:schemeClr val="tx1"/>
                </a:solidFill>
              </a:rPr>
              <a:t>Chia sẻ với bạn về một món ăn em thích dựa vào gợi ý:</a:t>
            </a:r>
          </a:p>
        </p:txBody>
      </p:sp>
      <p:grpSp>
        <p:nvGrpSpPr>
          <p:cNvPr id="9" name="Nhóm 8">
            <a:extLst>
              <a:ext uri="{FF2B5EF4-FFF2-40B4-BE49-F238E27FC236}">
                <a16:creationId xmlns:a16="http://schemas.microsoft.com/office/drawing/2014/main" id="{B1635225-C3A7-F6AC-647E-E692481EF2F6}"/>
              </a:ext>
            </a:extLst>
          </p:cNvPr>
          <p:cNvGrpSpPr/>
          <p:nvPr/>
        </p:nvGrpSpPr>
        <p:grpSpPr>
          <a:xfrm>
            <a:off x="2364182" y="2814340"/>
            <a:ext cx="5066650" cy="2067520"/>
            <a:chOff x="495950" y="1661815"/>
            <a:chExt cx="5066650" cy="2067520"/>
          </a:xfrm>
        </p:grpSpPr>
        <p:sp>
          <p:nvSpPr>
            <p:cNvPr id="5" name="Hình chữ nhật: Góc Tròn 4">
              <a:extLst>
                <a:ext uri="{FF2B5EF4-FFF2-40B4-BE49-F238E27FC236}">
                  <a16:creationId xmlns:a16="http://schemas.microsoft.com/office/drawing/2014/main" id="{86E70B48-1027-97F8-ED8D-0D5E510BA5E3}"/>
                </a:ext>
              </a:extLst>
            </p:cNvPr>
            <p:cNvSpPr/>
            <p:nvPr/>
          </p:nvSpPr>
          <p:spPr>
            <a:xfrm>
              <a:off x="762000" y="1661815"/>
              <a:ext cx="4800600" cy="1295400"/>
            </a:xfrm>
            <a:prstGeom prst="roundRect">
              <a:avLst>
                <a:gd name="adj" fmla="val 20232"/>
              </a:avLst>
            </a:prstGeom>
            <a:noFill/>
            <a:ln w="155575" cmpd="thickThin">
              <a:solidFill>
                <a:srgbClr val="00B0F0"/>
              </a:solid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ình chữ nhật 7">
              <a:extLst>
                <a:ext uri="{FF2B5EF4-FFF2-40B4-BE49-F238E27FC236}">
                  <a16:creationId xmlns:a16="http://schemas.microsoft.com/office/drawing/2014/main" id="{01F2EFCB-2D89-86B1-E94D-003FF3B51480}"/>
                </a:ext>
              </a:extLst>
            </p:cNvPr>
            <p:cNvSpPr/>
            <p:nvPr/>
          </p:nvSpPr>
          <p:spPr>
            <a:xfrm>
              <a:off x="1295400" y="1786235"/>
              <a:ext cx="3839514" cy="923330"/>
            </a:xfrm>
            <a:prstGeom prst="rect">
              <a:avLst/>
            </a:prstGeom>
            <a:noFill/>
          </p:spPr>
          <p:txBody>
            <a:bodyPr wrap="none" lIns="91440" tIns="45720" rIns="91440" bIns="45720">
              <a:spAutoFit/>
            </a:bodyPr>
            <a:lstStyle/>
            <a:p>
              <a:pPr algn="ctr"/>
              <a:r>
                <a:rPr lang="vi-VN" sz="5400" b="0" cap="none" spc="0">
                  <a:ln w="0"/>
                  <a:solidFill>
                    <a:schemeClr val="tx1"/>
                  </a:solidFill>
                </a:rPr>
                <a:t>Nguyên liệu</a:t>
              </a:r>
            </a:p>
          </p:txBody>
        </p:sp>
        <p:sp>
          <p:nvSpPr>
            <p:cNvPr id="2" name="Freeform 2"/>
            <p:cNvSpPr/>
            <p:nvPr/>
          </p:nvSpPr>
          <p:spPr>
            <a:xfrm flipH="1">
              <a:off x="495950" y="2433935"/>
              <a:ext cx="1940674" cy="1295400"/>
            </a:xfrm>
            <a:custGeom>
              <a:avLst/>
              <a:gdLst/>
              <a:ahLst/>
              <a:cxnLst/>
              <a:rect l="l" t="t" r="r" b="b"/>
              <a:pathLst>
                <a:path w="6164494" h="4114800">
                  <a:moveTo>
                    <a:pt x="0" y="0"/>
                  </a:moveTo>
                  <a:lnTo>
                    <a:pt x="6164494" y="0"/>
                  </a:lnTo>
                  <a:lnTo>
                    <a:pt x="616449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10" name="Nhóm 9">
            <a:extLst>
              <a:ext uri="{FF2B5EF4-FFF2-40B4-BE49-F238E27FC236}">
                <a16:creationId xmlns:a16="http://schemas.microsoft.com/office/drawing/2014/main" id="{607E8E4C-6EFD-99D2-0F1F-853EF41A7C37}"/>
              </a:ext>
            </a:extLst>
          </p:cNvPr>
          <p:cNvGrpSpPr/>
          <p:nvPr/>
        </p:nvGrpSpPr>
        <p:grpSpPr>
          <a:xfrm>
            <a:off x="9842027" y="2841692"/>
            <a:ext cx="5611480" cy="2040795"/>
            <a:chOff x="191150" y="1661815"/>
            <a:chExt cx="5611480" cy="2040795"/>
          </a:xfrm>
        </p:grpSpPr>
        <p:sp>
          <p:nvSpPr>
            <p:cNvPr id="11" name="Hình chữ nhật: Góc Tròn 10">
              <a:extLst>
                <a:ext uri="{FF2B5EF4-FFF2-40B4-BE49-F238E27FC236}">
                  <a16:creationId xmlns:a16="http://schemas.microsoft.com/office/drawing/2014/main" id="{F370E65B-021B-8092-A7F7-2141217C72EA}"/>
                </a:ext>
              </a:extLst>
            </p:cNvPr>
            <p:cNvSpPr/>
            <p:nvPr/>
          </p:nvSpPr>
          <p:spPr>
            <a:xfrm>
              <a:off x="521970" y="1661815"/>
              <a:ext cx="5280660" cy="1295400"/>
            </a:xfrm>
            <a:prstGeom prst="roundRect">
              <a:avLst>
                <a:gd name="adj" fmla="val 20232"/>
              </a:avLst>
            </a:prstGeom>
            <a:noFill/>
            <a:ln w="155575" cmpd="thickThin">
              <a:solidFill>
                <a:schemeClr val="accent6">
                  <a:lumMod val="75000"/>
                </a:schemeClr>
              </a:solidFill>
            </a:ln>
            <a:effectLst>
              <a:glow rad="228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11">
              <a:extLst>
                <a:ext uri="{FF2B5EF4-FFF2-40B4-BE49-F238E27FC236}">
                  <a16:creationId xmlns:a16="http://schemas.microsoft.com/office/drawing/2014/main" id="{74D5E57F-80EE-DB3E-7104-E152DED60641}"/>
                </a:ext>
              </a:extLst>
            </p:cNvPr>
            <p:cNvSpPr/>
            <p:nvPr/>
          </p:nvSpPr>
          <p:spPr>
            <a:xfrm>
              <a:off x="910682" y="1786235"/>
              <a:ext cx="4608955" cy="923330"/>
            </a:xfrm>
            <a:prstGeom prst="rect">
              <a:avLst/>
            </a:prstGeom>
            <a:noFill/>
          </p:spPr>
          <p:txBody>
            <a:bodyPr wrap="none" lIns="91440" tIns="45720" rIns="91440" bIns="45720">
              <a:spAutoFit/>
            </a:bodyPr>
            <a:lstStyle/>
            <a:p>
              <a:pPr algn="ctr"/>
              <a:r>
                <a:rPr lang="vi-VN" sz="5400" b="0" cap="none" spc="0">
                  <a:ln w="0"/>
                  <a:solidFill>
                    <a:schemeClr val="tx1"/>
                  </a:solidFill>
                </a:rPr>
                <a:t>Cách chế biến</a:t>
              </a:r>
            </a:p>
          </p:txBody>
        </p:sp>
        <p:sp>
          <p:nvSpPr>
            <p:cNvPr id="13" name="Freeform 2">
              <a:extLst>
                <a:ext uri="{FF2B5EF4-FFF2-40B4-BE49-F238E27FC236}">
                  <a16:creationId xmlns:a16="http://schemas.microsoft.com/office/drawing/2014/main" id="{A893569D-7CE3-F14A-9803-FA81E0BC3233}"/>
                </a:ext>
              </a:extLst>
            </p:cNvPr>
            <p:cNvSpPr/>
            <p:nvPr/>
          </p:nvSpPr>
          <p:spPr>
            <a:xfrm flipH="1">
              <a:off x="191150" y="2407210"/>
              <a:ext cx="1940674" cy="1295400"/>
            </a:xfrm>
            <a:custGeom>
              <a:avLst/>
              <a:gdLst/>
              <a:ahLst/>
              <a:cxnLst/>
              <a:rect l="l" t="t" r="r" b="b"/>
              <a:pathLst>
                <a:path w="6164494" h="4114800">
                  <a:moveTo>
                    <a:pt x="0" y="0"/>
                  </a:moveTo>
                  <a:lnTo>
                    <a:pt x="6164494" y="0"/>
                  </a:lnTo>
                  <a:lnTo>
                    <a:pt x="616449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14" name="Nhóm 13">
            <a:extLst>
              <a:ext uri="{FF2B5EF4-FFF2-40B4-BE49-F238E27FC236}">
                <a16:creationId xmlns:a16="http://schemas.microsoft.com/office/drawing/2014/main" id="{79C67340-EA60-9C44-C687-309D274EEC32}"/>
              </a:ext>
            </a:extLst>
          </p:cNvPr>
          <p:cNvGrpSpPr/>
          <p:nvPr/>
        </p:nvGrpSpPr>
        <p:grpSpPr>
          <a:xfrm>
            <a:off x="4753371" y="5164702"/>
            <a:ext cx="5066650" cy="2067520"/>
            <a:chOff x="495950" y="1661815"/>
            <a:chExt cx="5066650" cy="2067520"/>
          </a:xfrm>
        </p:grpSpPr>
        <p:sp>
          <p:nvSpPr>
            <p:cNvPr id="15" name="Hình chữ nhật: Góc Tròn 14">
              <a:extLst>
                <a:ext uri="{FF2B5EF4-FFF2-40B4-BE49-F238E27FC236}">
                  <a16:creationId xmlns:a16="http://schemas.microsoft.com/office/drawing/2014/main" id="{8EFE60B1-CAAA-F9DE-5127-637AB89FB0BC}"/>
                </a:ext>
              </a:extLst>
            </p:cNvPr>
            <p:cNvSpPr/>
            <p:nvPr/>
          </p:nvSpPr>
          <p:spPr>
            <a:xfrm>
              <a:off x="762000" y="1661815"/>
              <a:ext cx="4800600" cy="1295400"/>
            </a:xfrm>
            <a:prstGeom prst="roundRect">
              <a:avLst>
                <a:gd name="adj" fmla="val 20232"/>
              </a:avLst>
            </a:prstGeom>
            <a:noFill/>
            <a:ln w="155575" cmpd="thickThin">
              <a:solidFill>
                <a:srgbClr val="FF00FF"/>
              </a:solidFill>
            </a:ln>
            <a:effectLst>
              <a:glow rad="228600">
                <a:srgbClr val="FF00FF">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ình chữ nhật 15">
              <a:extLst>
                <a:ext uri="{FF2B5EF4-FFF2-40B4-BE49-F238E27FC236}">
                  <a16:creationId xmlns:a16="http://schemas.microsoft.com/office/drawing/2014/main" id="{44DDC185-B2F0-E6C5-A571-501A8B5C11DC}"/>
                </a:ext>
              </a:extLst>
            </p:cNvPr>
            <p:cNvSpPr/>
            <p:nvPr/>
          </p:nvSpPr>
          <p:spPr>
            <a:xfrm>
              <a:off x="1683328" y="1831431"/>
              <a:ext cx="3063660" cy="923330"/>
            </a:xfrm>
            <a:prstGeom prst="rect">
              <a:avLst/>
            </a:prstGeom>
            <a:noFill/>
          </p:spPr>
          <p:txBody>
            <a:bodyPr wrap="none" lIns="91440" tIns="45720" rIns="91440" bIns="45720">
              <a:spAutoFit/>
            </a:bodyPr>
            <a:lstStyle/>
            <a:p>
              <a:pPr algn="ctr"/>
              <a:r>
                <a:rPr lang="vi-VN" sz="5400" b="0" cap="none" spc="0">
                  <a:ln w="0"/>
                  <a:solidFill>
                    <a:schemeClr val="tx1"/>
                  </a:solidFill>
                </a:rPr>
                <a:t>Hương vị</a:t>
              </a:r>
            </a:p>
          </p:txBody>
        </p:sp>
        <p:sp>
          <p:nvSpPr>
            <p:cNvPr id="17" name="Freeform 2">
              <a:extLst>
                <a:ext uri="{FF2B5EF4-FFF2-40B4-BE49-F238E27FC236}">
                  <a16:creationId xmlns:a16="http://schemas.microsoft.com/office/drawing/2014/main" id="{8C1EAB94-9FF4-6C55-0BAE-B13E0C19B233}"/>
                </a:ext>
              </a:extLst>
            </p:cNvPr>
            <p:cNvSpPr/>
            <p:nvPr/>
          </p:nvSpPr>
          <p:spPr>
            <a:xfrm flipH="1">
              <a:off x="495950" y="2433935"/>
              <a:ext cx="1940674" cy="1295400"/>
            </a:xfrm>
            <a:custGeom>
              <a:avLst/>
              <a:gdLst/>
              <a:ahLst/>
              <a:cxnLst/>
              <a:rect l="l" t="t" r="r" b="b"/>
              <a:pathLst>
                <a:path w="6164494" h="4114800">
                  <a:moveTo>
                    <a:pt x="0" y="0"/>
                  </a:moveTo>
                  <a:lnTo>
                    <a:pt x="6164494" y="0"/>
                  </a:lnTo>
                  <a:lnTo>
                    <a:pt x="616449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18" name="Nhóm 17">
            <a:extLst>
              <a:ext uri="{FF2B5EF4-FFF2-40B4-BE49-F238E27FC236}">
                <a16:creationId xmlns:a16="http://schemas.microsoft.com/office/drawing/2014/main" id="{ACE0EC72-EF02-DD5E-19AE-AC242076DDEF}"/>
              </a:ext>
            </a:extLst>
          </p:cNvPr>
          <p:cNvGrpSpPr/>
          <p:nvPr/>
        </p:nvGrpSpPr>
        <p:grpSpPr>
          <a:xfrm>
            <a:off x="11946956" y="5237250"/>
            <a:ext cx="2919999" cy="2040795"/>
            <a:chOff x="1474035" y="1661815"/>
            <a:chExt cx="2919999" cy="2040795"/>
          </a:xfrm>
        </p:grpSpPr>
        <p:sp>
          <p:nvSpPr>
            <p:cNvPr id="19" name="Hình chữ nhật: Góc Tròn 18">
              <a:extLst>
                <a:ext uri="{FF2B5EF4-FFF2-40B4-BE49-F238E27FC236}">
                  <a16:creationId xmlns:a16="http://schemas.microsoft.com/office/drawing/2014/main" id="{C45C1A63-7733-A82F-555F-83B0F6DDE2DE}"/>
                </a:ext>
              </a:extLst>
            </p:cNvPr>
            <p:cNvSpPr/>
            <p:nvPr/>
          </p:nvSpPr>
          <p:spPr>
            <a:xfrm>
              <a:off x="1930567" y="1661815"/>
              <a:ext cx="2463467" cy="1295400"/>
            </a:xfrm>
            <a:prstGeom prst="roundRect">
              <a:avLst>
                <a:gd name="adj" fmla="val 20232"/>
              </a:avLst>
            </a:prstGeom>
            <a:noFill/>
            <a:ln w="155575" cmpd="thickThin">
              <a:solidFill>
                <a:srgbClr val="00B050"/>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19">
              <a:extLst>
                <a:ext uri="{FF2B5EF4-FFF2-40B4-BE49-F238E27FC236}">
                  <a16:creationId xmlns:a16="http://schemas.microsoft.com/office/drawing/2014/main" id="{9A7D2568-0B8A-F1FF-3EF0-D9835CD23A47}"/>
                </a:ext>
              </a:extLst>
            </p:cNvPr>
            <p:cNvSpPr/>
            <p:nvPr/>
          </p:nvSpPr>
          <p:spPr>
            <a:xfrm>
              <a:off x="2930466" y="1786235"/>
              <a:ext cx="569387" cy="923330"/>
            </a:xfrm>
            <a:prstGeom prst="rect">
              <a:avLst/>
            </a:prstGeom>
            <a:noFill/>
          </p:spPr>
          <p:txBody>
            <a:bodyPr wrap="none" lIns="91440" tIns="45720" rIns="91440" bIns="45720">
              <a:spAutoFit/>
            </a:bodyPr>
            <a:lstStyle/>
            <a:p>
              <a:pPr algn="ctr"/>
              <a:r>
                <a:rPr lang="vi-VN" sz="5400" b="0" cap="none" spc="0">
                  <a:ln w="0"/>
                  <a:solidFill>
                    <a:schemeClr val="tx1"/>
                  </a:solidFill>
                </a:rPr>
                <a:t>?</a:t>
              </a:r>
            </a:p>
          </p:txBody>
        </p:sp>
        <p:sp>
          <p:nvSpPr>
            <p:cNvPr id="21" name="Freeform 2">
              <a:extLst>
                <a:ext uri="{FF2B5EF4-FFF2-40B4-BE49-F238E27FC236}">
                  <a16:creationId xmlns:a16="http://schemas.microsoft.com/office/drawing/2014/main" id="{D01980F9-99F0-AB55-BF69-17C43F421B2B}"/>
                </a:ext>
              </a:extLst>
            </p:cNvPr>
            <p:cNvSpPr/>
            <p:nvPr/>
          </p:nvSpPr>
          <p:spPr>
            <a:xfrm flipH="1">
              <a:off x="1474035" y="2407210"/>
              <a:ext cx="1940674" cy="1295400"/>
            </a:xfrm>
            <a:custGeom>
              <a:avLst/>
              <a:gdLst/>
              <a:ahLst/>
              <a:cxnLst/>
              <a:rect l="l" t="t" r="r" b="b"/>
              <a:pathLst>
                <a:path w="6164494" h="4114800">
                  <a:moveTo>
                    <a:pt x="0" y="0"/>
                  </a:moveTo>
                  <a:lnTo>
                    <a:pt x="6164494" y="0"/>
                  </a:lnTo>
                  <a:lnTo>
                    <a:pt x="616449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Tree>
    <p:extLst>
      <p:ext uri="{BB962C8B-B14F-4D97-AF65-F5344CB8AC3E}">
        <p14:creationId xmlns:p14="http://schemas.microsoft.com/office/powerpoint/2010/main" val="255018044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37" b="-73939"/>
            </a:stretch>
          </a:blipFill>
        </p:spPr>
        <p:txBody>
          <a:bodyPr/>
          <a:lstStyle/>
          <a:p>
            <a:endParaRPr lang="en-US"/>
          </a:p>
        </p:txBody>
      </p:sp>
      <p:sp>
        <p:nvSpPr>
          <p:cNvPr id="3" name="Freeform 3"/>
          <p:cNvSpPr/>
          <p:nvPr/>
        </p:nvSpPr>
        <p:spPr>
          <a:xfrm rot="-5400000">
            <a:off x="5071677" y="-2899977"/>
            <a:ext cx="8446202" cy="15693956"/>
          </a:xfrm>
          <a:custGeom>
            <a:avLst/>
            <a:gdLst/>
            <a:ahLst/>
            <a:cxnLst/>
            <a:rect l="l" t="t" r="r" b="b"/>
            <a:pathLst>
              <a:path w="8446202" h="15693956">
                <a:moveTo>
                  <a:pt x="0" y="0"/>
                </a:moveTo>
                <a:lnTo>
                  <a:pt x="8446202" y="0"/>
                </a:lnTo>
                <a:lnTo>
                  <a:pt x="8446202" y="15693957"/>
                </a:lnTo>
                <a:lnTo>
                  <a:pt x="0" y="156939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4628937" y="5685821"/>
            <a:ext cx="3137580" cy="6852186"/>
          </a:xfrm>
          <a:custGeom>
            <a:avLst/>
            <a:gdLst/>
            <a:ahLst/>
            <a:cxnLst/>
            <a:rect l="l" t="t" r="r" b="b"/>
            <a:pathLst>
              <a:path w="3137580" h="6852186">
                <a:moveTo>
                  <a:pt x="0" y="0"/>
                </a:moveTo>
                <a:lnTo>
                  <a:pt x="3137579" y="0"/>
                </a:lnTo>
                <a:lnTo>
                  <a:pt x="3137579" y="6852186"/>
                </a:lnTo>
                <a:lnTo>
                  <a:pt x="0" y="6852186"/>
                </a:lnTo>
                <a:lnTo>
                  <a:pt x="0" y="0"/>
                </a:lnTo>
                <a:close/>
              </a:path>
            </a:pathLst>
          </a:custGeom>
          <a:blipFill>
            <a:blip r:embed="rId5"/>
            <a:stretch>
              <a:fillRect/>
            </a:stretch>
          </a:blipFill>
        </p:spPr>
        <p:txBody>
          <a:bodyPr/>
          <a:lstStyle/>
          <a:p>
            <a:endParaRPr lang="en-US"/>
          </a:p>
        </p:txBody>
      </p:sp>
      <p:sp>
        <p:nvSpPr>
          <p:cNvPr id="5" name="Freeform 5"/>
          <p:cNvSpPr/>
          <p:nvPr/>
        </p:nvSpPr>
        <p:spPr>
          <a:xfrm rot="-366846" flipH="1">
            <a:off x="1028700" y="4464607"/>
            <a:ext cx="3912321" cy="7757651"/>
          </a:xfrm>
          <a:custGeom>
            <a:avLst/>
            <a:gdLst/>
            <a:ahLst/>
            <a:cxnLst/>
            <a:rect l="l" t="t" r="r" b="b"/>
            <a:pathLst>
              <a:path w="3912321" h="7757651">
                <a:moveTo>
                  <a:pt x="3912321" y="0"/>
                </a:moveTo>
                <a:lnTo>
                  <a:pt x="0" y="0"/>
                </a:lnTo>
                <a:lnTo>
                  <a:pt x="0" y="7757651"/>
                </a:lnTo>
                <a:lnTo>
                  <a:pt x="3912321" y="7757651"/>
                </a:lnTo>
                <a:lnTo>
                  <a:pt x="3912321" y="0"/>
                </a:lnTo>
                <a:close/>
              </a:path>
            </a:pathLst>
          </a:custGeom>
          <a:blipFill>
            <a:blip r:embed="rId6"/>
            <a:stretch>
              <a:fillRect/>
            </a:stretch>
          </a:blipFill>
        </p:spPr>
        <p:txBody>
          <a:bodyPr/>
          <a:lstStyle/>
          <a:p>
            <a:endParaRPr lang="en-US"/>
          </a:p>
        </p:txBody>
      </p:sp>
      <p:sp>
        <p:nvSpPr>
          <p:cNvPr id="6" name="Freeform 6"/>
          <p:cNvSpPr/>
          <p:nvPr/>
        </p:nvSpPr>
        <p:spPr>
          <a:xfrm rot="1744935">
            <a:off x="4535462" y="7612491"/>
            <a:ext cx="1551169" cy="1449845"/>
          </a:xfrm>
          <a:custGeom>
            <a:avLst/>
            <a:gdLst/>
            <a:ahLst/>
            <a:cxnLst/>
            <a:rect l="l" t="t" r="r" b="b"/>
            <a:pathLst>
              <a:path w="1551169" h="1449845">
                <a:moveTo>
                  <a:pt x="0" y="0"/>
                </a:moveTo>
                <a:lnTo>
                  <a:pt x="1551169" y="0"/>
                </a:lnTo>
                <a:lnTo>
                  <a:pt x="1551169" y="1449846"/>
                </a:lnTo>
                <a:lnTo>
                  <a:pt x="0" y="1449846"/>
                </a:lnTo>
                <a:lnTo>
                  <a:pt x="0" y="0"/>
                </a:lnTo>
                <a:close/>
              </a:path>
            </a:pathLst>
          </a:custGeom>
          <a:blipFill>
            <a:blip r:embed="rId7"/>
            <a:stretch>
              <a:fillRect/>
            </a:stretch>
          </a:blipFill>
        </p:spPr>
        <p:txBody>
          <a:bodyPr/>
          <a:lstStyle/>
          <a:p>
            <a:endParaRPr lang="en-US"/>
          </a:p>
        </p:txBody>
      </p:sp>
      <p:sp>
        <p:nvSpPr>
          <p:cNvPr id="7" name="Hình chữ nhật 6">
            <a:extLst>
              <a:ext uri="{FF2B5EF4-FFF2-40B4-BE49-F238E27FC236}">
                <a16:creationId xmlns:a16="http://schemas.microsoft.com/office/drawing/2014/main" id="{3C7CF23F-67EC-D3E8-7988-9275F5CFBBE8}"/>
              </a:ext>
            </a:extLst>
          </p:cNvPr>
          <p:cNvSpPr/>
          <p:nvPr/>
        </p:nvSpPr>
        <p:spPr>
          <a:xfrm>
            <a:off x="5523000" y="3940564"/>
            <a:ext cx="8869736" cy="1862048"/>
          </a:xfrm>
          <a:prstGeom prst="rect">
            <a:avLst/>
          </a:prstGeom>
          <a:noFill/>
        </p:spPr>
        <p:txBody>
          <a:bodyPr wrap="none" lIns="91440" tIns="45720" rIns="91440" bIns="45720">
            <a:spAutoFit/>
          </a:bodyPr>
          <a:lstStyle/>
          <a:p>
            <a:pPr algn="ctr"/>
            <a:r>
              <a:rPr lang="vi-VN" sz="11500" b="1">
                <a:ln w="0"/>
              </a:rPr>
              <a:t>LUYỆN ĐỌC</a:t>
            </a:r>
            <a:endParaRPr lang="vi-VN" sz="11500" b="1" cap="none" spc="0">
              <a:ln w="0"/>
              <a:solidFill>
                <a:schemeClr val="tx1"/>
              </a:solidFill>
            </a:endParaRPr>
          </a:p>
        </p:txBody>
      </p:sp>
    </p:spTree>
    <p:extLst>
      <p:ext uri="{BB962C8B-B14F-4D97-AF65-F5344CB8AC3E}">
        <p14:creationId xmlns:p14="http://schemas.microsoft.com/office/powerpoint/2010/main" val="243214518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C2FF92C9-5148-A8A5-958C-4B0A9A968150}"/>
              </a:ext>
            </a:extLst>
          </p:cNvPr>
          <p:cNvSpPr/>
          <p:nvPr/>
        </p:nvSpPr>
        <p:spPr>
          <a:xfrm>
            <a:off x="994650" y="1028700"/>
            <a:ext cx="6858000" cy="1447800"/>
          </a:xfrm>
          <a:custGeom>
            <a:avLst/>
            <a:gdLst>
              <a:gd name="connsiteX0" fmla="*/ 0 w 6858000"/>
              <a:gd name="connsiteY0" fmla="*/ 241305 h 1447800"/>
              <a:gd name="connsiteX1" fmla="*/ 241305 w 6858000"/>
              <a:gd name="connsiteY1" fmla="*/ 0 h 1447800"/>
              <a:gd name="connsiteX2" fmla="*/ 757132 w 6858000"/>
              <a:gd name="connsiteY2" fmla="*/ 0 h 1447800"/>
              <a:gd name="connsiteX3" fmla="*/ 1209205 w 6858000"/>
              <a:gd name="connsiteY3" fmla="*/ 0 h 1447800"/>
              <a:gd name="connsiteX4" fmla="*/ 1788786 w 6858000"/>
              <a:gd name="connsiteY4" fmla="*/ 0 h 1447800"/>
              <a:gd name="connsiteX5" fmla="*/ 2495875 w 6858000"/>
              <a:gd name="connsiteY5" fmla="*/ 0 h 1447800"/>
              <a:gd name="connsiteX6" fmla="*/ 3139210 w 6858000"/>
              <a:gd name="connsiteY6" fmla="*/ 0 h 1447800"/>
              <a:gd name="connsiteX7" fmla="*/ 3718790 w 6858000"/>
              <a:gd name="connsiteY7" fmla="*/ 0 h 1447800"/>
              <a:gd name="connsiteX8" fmla="*/ 4234617 w 6858000"/>
              <a:gd name="connsiteY8" fmla="*/ 0 h 1447800"/>
              <a:gd name="connsiteX9" fmla="*/ 4877952 w 6858000"/>
              <a:gd name="connsiteY9" fmla="*/ 0 h 1447800"/>
              <a:gd name="connsiteX10" fmla="*/ 5521287 w 6858000"/>
              <a:gd name="connsiteY10" fmla="*/ 0 h 1447800"/>
              <a:gd name="connsiteX11" fmla="*/ 6616695 w 6858000"/>
              <a:gd name="connsiteY11" fmla="*/ 0 h 1447800"/>
              <a:gd name="connsiteX12" fmla="*/ 6858000 w 6858000"/>
              <a:gd name="connsiteY12" fmla="*/ 241305 h 1447800"/>
              <a:gd name="connsiteX13" fmla="*/ 6858000 w 6858000"/>
              <a:gd name="connsiteY13" fmla="*/ 704596 h 1447800"/>
              <a:gd name="connsiteX14" fmla="*/ 6858000 w 6858000"/>
              <a:gd name="connsiteY14" fmla="*/ 1206495 h 1447800"/>
              <a:gd name="connsiteX15" fmla="*/ 6616695 w 6858000"/>
              <a:gd name="connsiteY15" fmla="*/ 1447800 h 1447800"/>
              <a:gd name="connsiteX16" fmla="*/ 6037114 w 6858000"/>
              <a:gd name="connsiteY16" fmla="*/ 1447800 h 1447800"/>
              <a:gd name="connsiteX17" fmla="*/ 5585041 w 6858000"/>
              <a:gd name="connsiteY17" fmla="*/ 1447800 h 1447800"/>
              <a:gd name="connsiteX18" fmla="*/ 4941706 w 6858000"/>
              <a:gd name="connsiteY18" fmla="*/ 1447800 h 1447800"/>
              <a:gd name="connsiteX19" fmla="*/ 4489633 w 6858000"/>
              <a:gd name="connsiteY19" fmla="*/ 1447800 h 1447800"/>
              <a:gd name="connsiteX20" fmla="*/ 3782544 w 6858000"/>
              <a:gd name="connsiteY20" fmla="*/ 1447800 h 1447800"/>
              <a:gd name="connsiteX21" fmla="*/ 3075456 w 6858000"/>
              <a:gd name="connsiteY21" fmla="*/ 1447800 h 1447800"/>
              <a:gd name="connsiteX22" fmla="*/ 2623383 w 6858000"/>
              <a:gd name="connsiteY22" fmla="*/ 1447800 h 1447800"/>
              <a:gd name="connsiteX23" fmla="*/ 2043802 w 6858000"/>
              <a:gd name="connsiteY23" fmla="*/ 1447800 h 1447800"/>
              <a:gd name="connsiteX24" fmla="*/ 1464221 w 6858000"/>
              <a:gd name="connsiteY24" fmla="*/ 1447800 h 1447800"/>
              <a:gd name="connsiteX25" fmla="*/ 1075902 w 6858000"/>
              <a:gd name="connsiteY25" fmla="*/ 1447800 h 1447800"/>
              <a:gd name="connsiteX26" fmla="*/ 241305 w 6858000"/>
              <a:gd name="connsiteY26" fmla="*/ 1447800 h 1447800"/>
              <a:gd name="connsiteX27" fmla="*/ 0 w 6858000"/>
              <a:gd name="connsiteY27" fmla="*/ 1206495 h 1447800"/>
              <a:gd name="connsiteX28" fmla="*/ 0 w 6858000"/>
              <a:gd name="connsiteY28" fmla="*/ 704596 h 1447800"/>
              <a:gd name="connsiteX29" fmla="*/ 0 w 6858000"/>
              <a:gd name="connsiteY29" fmla="*/ 241305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58000" h="1447800" fill="none" extrusionOk="0">
                <a:moveTo>
                  <a:pt x="0" y="241305"/>
                </a:moveTo>
                <a:cubicBezTo>
                  <a:pt x="18901" y="78888"/>
                  <a:pt x="102673" y="34490"/>
                  <a:pt x="241305" y="0"/>
                </a:cubicBezTo>
                <a:cubicBezTo>
                  <a:pt x="440427" y="-7935"/>
                  <a:pt x="507152" y="28723"/>
                  <a:pt x="757132" y="0"/>
                </a:cubicBezTo>
                <a:cubicBezTo>
                  <a:pt x="1007112" y="-28723"/>
                  <a:pt x="1080319" y="47347"/>
                  <a:pt x="1209205" y="0"/>
                </a:cubicBezTo>
                <a:cubicBezTo>
                  <a:pt x="1338091" y="-47347"/>
                  <a:pt x="1562526" y="26175"/>
                  <a:pt x="1788786" y="0"/>
                </a:cubicBezTo>
                <a:cubicBezTo>
                  <a:pt x="2015046" y="-26175"/>
                  <a:pt x="2252727" y="59884"/>
                  <a:pt x="2495875" y="0"/>
                </a:cubicBezTo>
                <a:cubicBezTo>
                  <a:pt x="2739023" y="-59884"/>
                  <a:pt x="2834311" y="36937"/>
                  <a:pt x="3139210" y="0"/>
                </a:cubicBezTo>
                <a:cubicBezTo>
                  <a:pt x="3444110" y="-36937"/>
                  <a:pt x="3597157" y="49315"/>
                  <a:pt x="3718790" y="0"/>
                </a:cubicBezTo>
                <a:cubicBezTo>
                  <a:pt x="3840423" y="-49315"/>
                  <a:pt x="4046463" y="61575"/>
                  <a:pt x="4234617" y="0"/>
                </a:cubicBezTo>
                <a:cubicBezTo>
                  <a:pt x="4422771" y="-61575"/>
                  <a:pt x="4571275" y="53372"/>
                  <a:pt x="4877952" y="0"/>
                </a:cubicBezTo>
                <a:cubicBezTo>
                  <a:pt x="5184629" y="-53372"/>
                  <a:pt x="5391076" y="18931"/>
                  <a:pt x="5521287" y="0"/>
                </a:cubicBezTo>
                <a:cubicBezTo>
                  <a:pt x="5651498" y="-18931"/>
                  <a:pt x="6168973" y="30822"/>
                  <a:pt x="6616695" y="0"/>
                </a:cubicBezTo>
                <a:cubicBezTo>
                  <a:pt x="6733844" y="16481"/>
                  <a:pt x="6855763" y="87990"/>
                  <a:pt x="6858000" y="241305"/>
                </a:cubicBezTo>
                <a:cubicBezTo>
                  <a:pt x="6886902" y="427837"/>
                  <a:pt x="6831224" y="512150"/>
                  <a:pt x="6858000" y="704596"/>
                </a:cubicBezTo>
                <a:cubicBezTo>
                  <a:pt x="6884776" y="897042"/>
                  <a:pt x="6836663" y="976235"/>
                  <a:pt x="6858000" y="1206495"/>
                </a:cubicBezTo>
                <a:cubicBezTo>
                  <a:pt x="6858096" y="1336439"/>
                  <a:pt x="6767297" y="1444989"/>
                  <a:pt x="6616695" y="1447800"/>
                </a:cubicBezTo>
                <a:cubicBezTo>
                  <a:pt x="6362266" y="1464255"/>
                  <a:pt x="6242236" y="1405658"/>
                  <a:pt x="6037114" y="1447800"/>
                </a:cubicBezTo>
                <a:cubicBezTo>
                  <a:pt x="5831992" y="1489942"/>
                  <a:pt x="5685310" y="1444678"/>
                  <a:pt x="5585041" y="1447800"/>
                </a:cubicBezTo>
                <a:cubicBezTo>
                  <a:pt x="5484772" y="1450922"/>
                  <a:pt x="5185665" y="1407631"/>
                  <a:pt x="4941706" y="1447800"/>
                </a:cubicBezTo>
                <a:cubicBezTo>
                  <a:pt x="4697748" y="1487969"/>
                  <a:pt x="4653798" y="1412107"/>
                  <a:pt x="4489633" y="1447800"/>
                </a:cubicBezTo>
                <a:cubicBezTo>
                  <a:pt x="4325468" y="1483493"/>
                  <a:pt x="4036045" y="1395631"/>
                  <a:pt x="3782544" y="1447800"/>
                </a:cubicBezTo>
                <a:cubicBezTo>
                  <a:pt x="3529043" y="1499969"/>
                  <a:pt x="3301557" y="1414336"/>
                  <a:pt x="3075456" y="1447800"/>
                </a:cubicBezTo>
                <a:cubicBezTo>
                  <a:pt x="2849355" y="1481264"/>
                  <a:pt x="2830853" y="1401134"/>
                  <a:pt x="2623383" y="1447800"/>
                </a:cubicBezTo>
                <a:cubicBezTo>
                  <a:pt x="2415913" y="1494466"/>
                  <a:pt x="2202530" y="1392510"/>
                  <a:pt x="2043802" y="1447800"/>
                </a:cubicBezTo>
                <a:cubicBezTo>
                  <a:pt x="1885074" y="1503090"/>
                  <a:pt x="1599265" y="1434195"/>
                  <a:pt x="1464221" y="1447800"/>
                </a:cubicBezTo>
                <a:cubicBezTo>
                  <a:pt x="1329177" y="1461405"/>
                  <a:pt x="1258628" y="1406217"/>
                  <a:pt x="1075902" y="1447800"/>
                </a:cubicBezTo>
                <a:cubicBezTo>
                  <a:pt x="893176" y="1489383"/>
                  <a:pt x="575996" y="1394889"/>
                  <a:pt x="241305" y="1447800"/>
                </a:cubicBezTo>
                <a:cubicBezTo>
                  <a:pt x="110557" y="1456603"/>
                  <a:pt x="-13059" y="1353716"/>
                  <a:pt x="0" y="1206495"/>
                </a:cubicBezTo>
                <a:cubicBezTo>
                  <a:pt x="-20310" y="1053393"/>
                  <a:pt x="2157" y="930464"/>
                  <a:pt x="0" y="704596"/>
                </a:cubicBezTo>
                <a:cubicBezTo>
                  <a:pt x="-2157" y="478728"/>
                  <a:pt x="40952" y="382898"/>
                  <a:pt x="0" y="241305"/>
                </a:cubicBezTo>
                <a:close/>
              </a:path>
              <a:path w="6858000" h="1447800" stroke="0" extrusionOk="0">
                <a:moveTo>
                  <a:pt x="0" y="241305"/>
                </a:moveTo>
                <a:cubicBezTo>
                  <a:pt x="-23798" y="132238"/>
                  <a:pt x="100320" y="2518"/>
                  <a:pt x="241305" y="0"/>
                </a:cubicBezTo>
                <a:cubicBezTo>
                  <a:pt x="433150" y="-53155"/>
                  <a:pt x="544191" y="32952"/>
                  <a:pt x="693378" y="0"/>
                </a:cubicBezTo>
                <a:cubicBezTo>
                  <a:pt x="842565" y="-32952"/>
                  <a:pt x="1084610" y="50540"/>
                  <a:pt x="1209205" y="0"/>
                </a:cubicBezTo>
                <a:cubicBezTo>
                  <a:pt x="1333800" y="-50540"/>
                  <a:pt x="1421751" y="2812"/>
                  <a:pt x="1597524" y="0"/>
                </a:cubicBezTo>
                <a:cubicBezTo>
                  <a:pt x="1773297" y="-2812"/>
                  <a:pt x="2037294" y="30697"/>
                  <a:pt x="2240859" y="0"/>
                </a:cubicBezTo>
                <a:cubicBezTo>
                  <a:pt x="2444424" y="-30697"/>
                  <a:pt x="2583095" y="34090"/>
                  <a:pt x="2820440" y="0"/>
                </a:cubicBezTo>
                <a:cubicBezTo>
                  <a:pt x="3057785" y="-34090"/>
                  <a:pt x="3297658" y="52648"/>
                  <a:pt x="3463775" y="0"/>
                </a:cubicBezTo>
                <a:cubicBezTo>
                  <a:pt x="3629892" y="-52648"/>
                  <a:pt x="3942683" y="45822"/>
                  <a:pt x="4170864" y="0"/>
                </a:cubicBezTo>
                <a:cubicBezTo>
                  <a:pt x="4399045" y="-45822"/>
                  <a:pt x="4521487" y="42322"/>
                  <a:pt x="4750444" y="0"/>
                </a:cubicBezTo>
                <a:cubicBezTo>
                  <a:pt x="4979401" y="-42322"/>
                  <a:pt x="5145733" y="12889"/>
                  <a:pt x="5393779" y="0"/>
                </a:cubicBezTo>
                <a:cubicBezTo>
                  <a:pt x="5641826" y="-12889"/>
                  <a:pt x="5856081" y="7215"/>
                  <a:pt x="6037114" y="0"/>
                </a:cubicBezTo>
                <a:cubicBezTo>
                  <a:pt x="6218147" y="-7215"/>
                  <a:pt x="6349440" y="37496"/>
                  <a:pt x="6616695" y="0"/>
                </a:cubicBezTo>
                <a:cubicBezTo>
                  <a:pt x="6777869" y="-9749"/>
                  <a:pt x="6860267" y="102493"/>
                  <a:pt x="6858000" y="241305"/>
                </a:cubicBezTo>
                <a:cubicBezTo>
                  <a:pt x="6871317" y="345273"/>
                  <a:pt x="6848278" y="598897"/>
                  <a:pt x="6858000" y="714248"/>
                </a:cubicBezTo>
                <a:cubicBezTo>
                  <a:pt x="6867722" y="829599"/>
                  <a:pt x="6810836" y="976777"/>
                  <a:pt x="6858000" y="1206495"/>
                </a:cubicBezTo>
                <a:cubicBezTo>
                  <a:pt x="6860487" y="1347849"/>
                  <a:pt x="6746062" y="1432337"/>
                  <a:pt x="6616695" y="1447800"/>
                </a:cubicBezTo>
                <a:cubicBezTo>
                  <a:pt x="6443877" y="1493035"/>
                  <a:pt x="6315843" y="1379249"/>
                  <a:pt x="6037114" y="1447800"/>
                </a:cubicBezTo>
                <a:cubicBezTo>
                  <a:pt x="5758385" y="1516351"/>
                  <a:pt x="5545373" y="1390203"/>
                  <a:pt x="5393779" y="1447800"/>
                </a:cubicBezTo>
                <a:cubicBezTo>
                  <a:pt x="5242185" y="1505397"/>
                  <a:pt x="5087678" y="1447107"/>
                  <a:pt x="5005460" y="1447800"/>
                </a:cubicBezTo>
                <a:cubicBezTo>
                  <a:pt x="4923242" y="1448493"/>
                  <a:pt x="4663911" y="1437686"/>
                  <a:pt x="4553387" y="1447800"/>
                </a:cubicBezTo>
                <a:cubicBezTo>
                  <a:pt x="4442863" y="1457914"/>
                  <a:pt x="3997151" y="1409713"/>
                  <a:pt x="3846298" y="1447800"/>
                </a:cubicBezTo>
                <a:cubicBezTo>
                  <a:pt x="3695445" y="1485887"/>
                  <a:pt x="3549762" y="1410498"/>
                  <a:pt x="3266717" y="1447800"/>
                </a:cubicBezTo>
                <a:cubicBezTo>
                  <a:pt x="2983672" y="1485102"/>
                  <a:pt x="2933113" y="1380001"/>
                  <a:pt x="2623383" y="1447800"/>
                </a:cubicBezTo>
                <a:cubicBezTo>
                  <a:pt x="2313653" y="1515599"/>
                  <a:pt x="2251924" y="1406827"/>
                  <a:pt x="2107556" y="1447800"/>
                </a:cubicBezTo>
                <a:cubicBezTo>
                  <a:pt x="1963188" y="1488773"/>
                  <a:pt x="1781784" y="1431133"/>
                  <a:pt x="1464221" y="1447800"/>
                </a:cubicBezTo>
                <a:cubicBezTo>
                  <a:pt x="1146658" y="1464467"/>
                  <a:pt x="1129351" y="1407484"/>
                  <a:pt x="948394" y="1447800"/>
                </a:cubicBezTo>
                <a:cubicBezTo>
                  <a:pt x="767437" y="1488116"/>
                  <a:pt x="390565" y="1416461"/>
                  <a:pt x="241305" y="1447800"/>
                </a:cubicBezTo>
                <a:cubicBezTo>
                  <a:pt x="85393" y="1424623"/>
                  <a:pt x="-4481" y="1353088"/>
                  <a:pt x="0" y="1206495"/>
                </a:cubicBezTo>
                <a:cubicBezTo>
                  <a:pt x="-24652" y="1005675"/>
                  <a:pt x="51061" y="892581"/>
                  <a:pt x="0" y="752856"/>
                </a:cubicBezTo>
                <a:cubicBezTo>
                  <a:pt x="-51061" y="613131"/>
                  <a:pt x="61329" y="418157"/>
                  <a:pt x="0" y="241305"/>
                </a:cubicBezTo>
                <a:close/>
              </a:path>
            </a:pathLst>
          </a:custGeom>
          <a:solidFill>
            <a:srgbClr val="FFFF00"/>
          </a:solidFill>
          <a:ln>
            <a:solidFill>
              <a:schemeClr val="accent6">
                <a:lumMod val="75000"/>
              </a:schemeClr>
            </a:solidFill>
            <a:extLst>
              <a:ext uri="{C807C97D-BFC1-408E-A445-0C87EB9F89A2}">
                <ask:lineSketchStyleProps xmlns="" xmlns:ask="http://schemas.microsoft.com/office/drawing/2018/sketchyshapes" sd="3403945204">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6">
            <a:extLst>
              <a:ext uri="{FF2B5EF4-FFF2-40B4-BE49-F238E27FC236}">
                <a16:creationId xmlns:a16="http://schemas.microsoft.com/office/drawing/2014/main" id="{B102AE37-B446-C223-CCBC-B27F46037927}"/>
              </a:ext>
            </a:extLst>
          </p:cNvPr>
          <p:cNvSpPr/>
          <p:nvPr/>
        </p:nvSpPr>
        <p:spPr>
          <a:xfrm rot="1744935">
            <a:off x="219065" y="399888"/>
            <a:ext cx="1551169" cy="1449845"/>
          </a:xfrm>
          <a:custGeom>
            <a:avLst/>
            <a:gdLst/>
            <a:ahLst/>
            <a:cxnLst/>
            <a:rect l="l" t="t" r="r" b="b"/>
            <a:pathLst>
              <a:path w="1551169" h="1449845">
                <a:moveTo>
                  <a:pt x="0" y="0"/>
                </a:moveTo>
                <a:lnTo>
                  <a:pt x="1551169" y="0"/>
                </a:lnTo>
                <a:lnTo>
                  <a:pt x="1551169" y="1449846"/>
                </a:lnTo>
                <a:lnTo>
                  <a:pt x="0" y="1449846"/>
                </a:lnTo>
                <a:lnTo>
                  <a:pt x="0" y="0"/>
                </a:lnTo>
                <a:close/>
              </a:path>
            </a:pathLst>
          </a:custGeom>
          <a:blipFill>
            <a:blip r:embed="rId2"/>
            <a:stretch>
              <a:fillRect/>
            </a:stretch>
          </a:blipFill>
        </p:spPr>
        <p:txBody>
          <a:bodyPr/>
          <a:lstStyle/>
          <a:p>
            <a:endParaRPr lang="en-US"/>
          </a:p>
        </p:txBody>
      </p:sp>
      <p:sp>
        <p:nvSpPr>
          <p:cNvPr id="4" name="Hình chữ nhật 3">
            <a:extLst>
              <a:ext uri="{FF2B5EF4-FFF2-40B4-BE49-F238E27FC236}">
                <a16:creationId xmlns:a16="http://schemas.microsoft.com/office/drawing/2014/main" id="{6C6C2CB7-EEC6-82C4-E54F-14574D46E986}"/>
              </a:ext>
            </a:extLst>
          </p:cNvPr>
          <p:cNvSpPr/>
          <p:nvPr/>
        </p:nvSpPr>
        <p:spPr>
          <a:xfrm>
            <a:off x="1371600" y="1290935"/>
            <a:ext cx="6248400" cy="923330"/>
          </a:xfrm>
          <a:prstGeom prst="rect">
            <a:avLst/>
          </a:prstGeom>
          <a:noFill/>
        </p:spPr>
        <p:txBody>
          <a:bodyPr wrap="square" lIns="91440" tIns="45720" rIns="91440" bIns="45720">
            <a:spAutoFit/>
          </a:bodyPr>
          <a:lstStyle/>
          <a:p>
            <a:pPr algn="ctr"/>
            <a:r>
              <a:rPr lang="vi-VN" sz="5400" b="1">
                <a:ln w="0"/>
              </a:rPr>
              <a:t>RÈN ĐỌC TỪ</a:t>
            </a:r>
            <a:endParaRPr lang="vi-VN" sz="5400" b="1" cap="none" spc="0">
              <a:ln w="0"/>
              <a:solidFill>
                <a:schemeClr val="tx1"/>
              </a:solidFill>
            </a:endParaRPr>
          </a:p>
        </p:txBody>
      </p:sp>
      <p:sp>
        <p:nvSpPr>
          <p:cNvPr id="7" name="Hộp Văn bản 6">
            <a:extLst>
              <a:ext uri="{FF2B5EF4-FFF2-40B4-BE49-F238E27FC236}">
                <a16:creationId xmlns:a16="http://schemas.microsoft.com/office/drawing/2014/main" id="{0C52B65D-8D0E-D764-96FD-467B35C4D64C}"/>
              </a:ext>
            </a:extLst>
          </p:cNvPr>
          <p:cNvSpPr txBox="1"/>
          <p:nvPr/>
        </p:nvSpPr>
        <p:spPr>
          <a:xfrm>
            <a:off x="5334000" y="2933700"/>
            <a:ext cx="9161754" cy="4524315"/>
          </a:xfrm>
          <a:prstGeom prst="rect">
            <a:avLst/>
          </a:prstGeom>
          <a:noFill/>
        </p:spPr>
        <p:txBody>
          <a:bodyPr wrap="square">
            <a:spAutoFit/>
          </a:bodyPr>
          <a:lstStyle/>
          <a:p>
            <a:pPr marL="857250" indent="-857250">
              <a:buFont typeface="Wingdings" panose="05000000000000000000" pitchFamily="2" charset="2"/>
              <a:buChar char="Ø"/>
            </a:pPr>
            <a:r>
              <a:rPr lang="vi-VN" sz="7200" i="1">
                <a:effectLst/>
                <a:latin typeface="Times New Roman" panose="02020603050405020304" pitchFamily="18" charset="0"/>
                <a:ea typeface="Times New Roman" panose="02020603050405020304" pitchFamily="18" charset="0"/>
              </a:rPr>
              <a:t>dân dã</a:t>
            </a:r>
          </a:p>
          <a:p>
            <a:pPr marL="857250" indent="-857250">
              <a:buFont typeface="Wingdings" panose="05000000000000000000" pitchFamily="2" charset="2"/>
              <a:buChar char="Ø"/>
            </a:pPr>
            <a:r>
              <a:rPr lang="vi-VN" sz="7200" i="1">
                <a:latin typeface="Times New Roman" panose="02020603050405020304" pitchFamily="18" charset="0"/>
              </a:rPr>
              <a:t>ruột</a:t>
            </a:r>
          </a:p>
          <a:p>
            <a:pPr marL="857250" indent="-857250">
              <a:buFont typeface="Wingdings" panose="05000000000000000000" pitchFamily="2" charset="2"/>
              <a:buChar char="Ø"/>
            </a:pPr>
            <a:r>
              <a:rPr lang="vi-VN" sz="7200" i="1">
                <a:latin typeface="Times New Roman" panose="02020603050405020304" pitchFamily="18" charset="0"/>
              </a:rPr>
              <a:t>nở rộ</a:t>
            </a:r>
          </a:p>
          <a:p>
            <a:pPr marL="857250" indent="-857250">
              <a:buFont typeface="Wingdings" panose="05000000000000000000" pitchFamily="2" charset="2"/>
              <a:buChar char="Ø"/>
            </a:pPr>
            <a:r>
              <a:rPr lang="vi-VN" sz="7200" i="1">
                <a:latin typeface="Times New Roman" panose="02020603050405020304" pitchFamily="18" charset="0"/>
              </a:rPr>
              <a:t>ngập tràn</a:t>
            </a:r>
            <a:endParaRPr lang="en-US" sz="7200"/>
          </a:p>
        </p:txBody>
      </p:sp>
      <p:grpSp>
        <p:nvGrpSpPr>
          <p:cNvPr id="11" name="Nhóm 10">
            <a:extLst>
              <a:ext uri="{FF2B5EF4-FFF2-40B4-BE49-F238E27FC236}">
                <a16:creationId xmlns:a16="http://schemas.microsoft.com/office/drawing/2014/main" id="{06AFD02D-ECC7-F25C-CEF2-691F5B6D18F8}"/>
              </a:ext>
            </a:extLst>
          </p:cNvPr>
          <p:cNvGrpSpPr/>
          <p:nvPr/>
        </p:nvGrpSpPr>
        <p:grpSpPr>
          <a:xfrm rot="20352240">
            <a:off x="13977547" y="7029176"/>
            <a:ext cx="5379395" cy="4177425"/>
            <a:chOff x="13555430" y="7148813"/>
            <a:chExt cx="5379395" cy="4177425"/>
          </a:xfrm>
        </p:grpSpPr>
        <p:sp>
          <p:nvSpPr>
            <p:cNvPr id="8" name="Freeform 4">
              <a:extLst>
                <a:ext uri="{FF2B5EF4-FFF2-40B4-BE49-F238E27FC236}">
                  <a16:creationId xmlns:a16="http://schemas.microsoft.com/office/drawing/2014/main" id="{191D9C0A-56E5-8CFB-DA1A-BABFE2ED7F2D}"/>
                </a:ext>
              </a:extLst>
            </p:cNvPr>
            <p:cNvSpPr/>
            <p:nvPr/>
          </p:nvSpPr>
          <p:spPr>
            <a:xfrm>
              <a:off x="15484677" y="7505700"/>
              <a:ext cx="1689558" cy="3689840"/>
            </a:xfrm>
            <a:custGeom>
              <a:avLst/>
              <a:gdLst/>
              <a:ahLst/>
              <a:cxnLst/>
              <a:rect l="l" t="t" r="r" b="b"/>
              <a:pathLst>
                <a:path w="3137580" h="6852186">
                  <a:moveTo>
                    <a:pt x="0" y="0"/>
                  </a:moveTo>
                  <a:lnTo>
                    <a:pt x="3137579" y="0"/>
                  </a:lnTo>
                  <a:lnTo>
                    <a:pt x="3137579" y="6852186"/>
                  </a:lnTo>
                  <a:lnTo>
                    <a:pt x="0" y="6852186"/>
                  </a:lnTo>
                  <a:lnTo>
                    <a:pt x="0" y="0"/>
                  </a:lnTo>
                  <a:close/>
                </a:path>
              </a:pathLst>
            </a:custGeom>
            <a:blipFill>
              <a:blip r:embed="rId3"/>
              <a:stretch>
                <a:fillRect/>
              </a:stretch>
            </a:blipFill>
          </p:spPr>
          <p:txBody>
            <a:bodyPr/>
            <a:lstStyle/>
            <a:p>
              <a:endParaRPr lang="en-US"/>
            </a:p>
          </p:txBody>
        </p:sp>
        <p:sp>
          <p:nvSpPr>
            <p:cNvPr id="9" name="Freeform 5">
              <a:extLst>
                <a:ext uri="{FF2B5EF4-FFF2-40B4-BE49-F238E27FC236}">
                  <a16:creationId xmlns:a16="http://schemas.microsoft.com/office/drawing/2014/main" id="{FEC5CE18-01FD-2CDA-B011-7523BEA66E1B}"/>
                </a:ext>
              </a:extLst>
            </p:cNvPr>
            <p:cNvSpPr/>
            <p:nvPr/>
          </p:nvSpPr>
          <p:spPr>
            <a:xfrm rot="998419" flipH="1">
              <a:off x="16828075" y="7148813"/>
              <a:ext cx="2106750" cy="4177425"/>
            </a:xfrm>
            <a:custGeom>
              <a:avLst/>
              <a:gdLst/>
              <a:ahLst/>
              <a:cxnLst/>
              <a:rect l="l" t="t" r="r" b="b"/>
              <a:pathLst>
                <a:path w="3912321" h="7757651">
                  <a:moveTo>
                    <a:pt x="3912321" y="0"/>
                  </a:moveTo>
                  <a:lnTo>
                    <a:pt x="0" y="0"/>
                  </a:lnTo>
                  <a:lnTo>
                    <a:pt x="0" y="7757651"/>
                  </a:lnTo>
                  <a:lnTo>
                    <a:pt x="3912321" y="7757651"/>
                  </a:lnTo>
                  <a:lnTo>
                    <a:pt x="3912321" y="0"/>
                  </a:lnTo>
                  <a:close/>
                </a:path>
              </a:pathLst>
            </a:custGeom>
            <a:blipFill>
              <a:blip r:embed="rId4"/>
              <a:stretch>
                <a:fillRect/>
              </a:stretch>
            </a:blipFill>
          </p:spPr>
          <p:txBody>
            <a:bodyPr/>
            <a:lstStyle/>
            <a:p>
              <a:endParaRPr lang="en-US"/>
            </a:p>
          </p:txBody>
        </p:sp>
        <p:sp>
          <p:nvSpPr>
            <p:cNvPr id="10" name="Freeform 5">
              <a:extLst>
                <a:ext uri="{FF2B5EF4-FFF2-40B4-BE49-F238E27FC236}">
                  <a16:creationId xmlns:a16="http://schemas.microsoft.com/office/drawing/2014/main" id="{2D03D538-4E15-655B-9149-89DC666BB4E4}"/>
                </a:ext>
              </a:extLst>
            </p:cNvPr>
            <p:cNvSpPr/>
            <p:nvPr/>
          </p:nvSpPr>
          <p:spPr>
            <a:xfrm rot="18896609">
              <a:off x="14590768" y="8019056"/>
              <a:ext cx="2106750" cy="4177425"/>
            </a:xfrm>
            <a:custGeom>
              <a:avLst/>
              <a:gdLst/>
              <a:ahLst/>
              <a:cxnLst/>
              <a:rect l="l" t="t" r="r" b="b"/>
              <a:pathLst>
                <a:path w="3912321" h="7757651">
                  <a:moveTo>
                    <a:pt x="3912321" y="0"/>
                  </a:moveTo>
                  <a:lnTo>
                    <a:pt x="0" y="0"/>
                  </a:lnTo>
                  <a:lnTo>
                    <a:pt x="0" y="7757651"/>
                  </a:lnTo>
                  <a:lnTo>
                    <a:pt x="3912321" y="7757651"/>
                  </a:lnTo>
                  <a:lnTo>
                    <a:pt x="3912321" y="0"/>
                  </a:lnTo>
                  <a:close/>
                </a:path>
              </a:pathLst>
            </a:custGeom>
            <a:blipFill>
              <a:blip r:embed="rId4"/>
              <a:stretch>
                <a:fillRect/>
              </a:stretch>
            </a:blipFill>
          </p:spPr>
          <p:txBody>
            <a:bodyPr/>
            <a:lstStyle/>
            <a:p>
              <a:endParaRPr lang="en-US"/>
            </a:p>
          </p:txBody>
        </p:sp>
      </p:grpSp>
    </p:spTree>
    <p:extLst>
      <p:ext uri="{BB962C8B-B14F-4D97-AF65-F5344CB8AC3E}">
        <p14:creationId xmlns:p14="http://schemas.microsoft.com/office/powerpoint/2010/main" val="2799369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C2FF92C9-5148-A8A5-958C-4B0A9A968150}"/>
              </a:ext>
            </a:extLst>
          </p:cNvPr>
          <p:cNvSpPr/>
          <p:nvPr/>
        </p:nvSpPr>
        <p:spPr>
          <a:xfrm>
            <a:off x="1066800" y="1154336"/>
            <a:ext cx="6234545" cy="1196529"/>
          </a:xfrm>
          <a:custGeom>
            <a:avLst/>
            <a:gdLst>
              <a:gd name="connsiteX0" fmla="*/ 0 w 6234545"/>
              <a:gd name="connsiteY0" fmla="*/ 199425 h 1196529"/>
              <a:gd name="connsiteX1" fmla="*/ 199425 w 6234545"/>
              <a:gd name="connsiteY1" fmla="*/ 0 h 1196529"/>
              <a:gd name="connsiteX2" fmla="*/ 899708 w 6234545"/>
              <a:gd name="connsiteY2" fmla="*/ 0 h 1196529"/>
              <a:gd name="connsiteX3" fmla="*/ 1599992 w 6234545"/>
              <a:gd name="connsiteY3" fmla="*/ 0 h 1196529"/>
              <a:gd name="connsiteX4" fmla="*/ 2183561 w 6234545"/>
              <a:gd name="connsiteY4" fmla="*/ 0 h 1196529"/>
              <a:gd name="connsiteX5" fmla="*/ 2650417 w 6234545"/>
              <a:gd name="connsiteY5" fmla="*/ 0 h 1196529"/>
              <a:gd name="connsiteX6" fmla="*/ 3233986 w 6234545"/>
              <a:gd name="connsiteY6" fmla="*/ 0 h 1196529"/>
              <a:gd name="connsiteX7" fmla="*/ 3934270 w 6234545"/>
              <a:gd name="connsiteY7" fmla="*/ 0 h 1196529"/>
              <a:gd name="connsiteX8" fmla="*/ 4576196 w 6234545"/>
              <a:gd name="connsiteY8" fmla="*/ 0 h 1196529"/>
              <a:gd name="connsiteX9" fmla="*/ 5159766 w 6234545"/>
              <a:gd name="connsiteY9" fmla="*/ 0 h 1196529"/>
              <a:gd name="connsiteX10" fmla="*/ 6035120 w 6234545"/>
              <a:gd name="connsiteY10" fmla="*/ 0 h 1196529"/>
              <a:gd name="connsiteX11" fmla="*/ 6234545 w 6234545"/>
              <a:gd name="connsiteY11" fmla="*/ 199425 h 1196529"/>
              <a:gd name="connsiteX12" fmla="*/ 6234545 w 6234545"/>
              <a:gd name="connsiteY12" fmla="*/ 614218 h 1196529"/>
              <a:gd name="connsiteX13" fmla="*/ 6234545 w 6234545"/>
              <a:gd name="connsiteY13" fmla="*/ 997104 h 1196529"/>
              <a:gd name="connsiteX14" fmla="*/ 6035120 w 6234545"/>
              <a:gd name="connsiteY14" fmla="*/ 1196529 h 1196529"/>
              <a:gd name="connsiteX15" fmla="*/ 5334837 w 6234545"/>
              <a:gd name="connsiteY15" fmla="*/ 1196529 h 1196529"/>
              <a:gd name="connsiteX16" fmla="*/ 4867981 w 6234545"/>
              <a:gd name="connsiteY16" fmla="*/ 1196529 h 1196529"/>
              <a:gd name="connsiteX17" fmla="*/ 4342768 w 6234545"/>
              <a:gd name="connsiteY17" fmla="*/ 1196529 h 1196529"/>
              <a:gd name="connsiteX18" fmla="*/ 3934270 w 6234545"/>
              <a:gd name="connsiteY18" fmla="*/ 1196529 h 1196529"/>
              <a:gd name="connsiteX19" fmla="*/ 3467414 w 6234545"/>
              <a:gd name="connsiteY19" fmla="*/ 1196529 h 1196529"/>
              <a:gd name="connsiteX20" fmla="*/ 2825488 w 6234545"/>
              <a:gd name="connsiteY20" fmla="*/ 1196529 h 1196529"/>
              <a:gd name="connsiteX21" fmla="*/ 2358632 w 6234545"/>
              <a:gd name="connsiteY21" fmla="*/ 1196529 h 1196529"/>
              <a:gd name="connsiteX22" fmla="*/ 1658349 w 6234545"/>
              <a:gd name="connsiteY22" fmla="*/ 1196529 h 1196529"/>
              <a:gd name="connsiteX23" fmla="*/ 958065 w 6234545"/>
              <a:gd name="connsiteY23" fmla="*/ 1196529 h 1196529"/>
              <a:gd name="connsiteX24" fmla="*/ 199425 w 6234545"/>
              <a:gd name="connsiteY24" fmla="*/ 1196529 h 1196529"/>
              <a:gd name="connsiteX25" fmla="*/ 0 w 6234545"/>
              <a:gd name="connsiteY25" fmla="*/ 997104 h 1196529"/>
              <a:gd name="connsiteX26" fmla="*/ 0 w 6234545"/>
              <a:gd name="connsiteY26" fmla="*/ 590288 h 1196529"/>
              <a:gd name="connsiteX27" fmla="*/ 0 w 6234545"/>
              <a:gd name="connsiteY27" fmla="*/ 199425 h 119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34545" h="1196529" fill="none" extrusionOk="0">
                <a:moveTo>
                  <a:pt x="0" y="199425"/>
                </a:moveTo>
                <a:cubicBezTo>
                  <a:pt x="-26243" y="78573"/>
                  <a:pt x="75886" y="9216"/>
                  <a:pt x="199425" y="0"/>
                </a:cubicBezTo>
                <a:cubicBezTo>
                  <a:pt x="419278" y="-72553"/>
                  <a:pt x="608570" y="4689"/>
                  <a:pt x="899708" y="0"/>
                </a:cubicBezTo>
                <a:cubicBezTo>
                  <a:pt x="1190846" y="-4689"/>
                  <a:pt x="1454395" y="27569"/>
                  <a:pt x="1599992" y="0"/>
                </a:cubicBezTo>
                <a:cubicBezTo>
                  <a:pt x="1745589" y="-27569"/>
                  <a:pt x="2059426" y="64888"/>
                  <a:pt x="2183561" y="0"/>
                </a:cubicBezTo>
                <a:cubicBezTo>
                  <a:pt x="2307696" y="-64888"/>
                  <a:pt x="2554182" y="476"/>
                  <a:pt x="2650417" y="0"/>
                </a:cubicBezTo>
                <a:cubicBezTo>
                  <a:pt x="2746652" y="-476"/>
                  <a:pt x="2943727" y="16543"/>
                  <a:pt x="3233986" y="0"/>
                </a:cubicBezTo>
                <a:cubicBezTo>
                  <a:pt x="3524245" y="-16543"/>
                  <a:pt x="3611755" y="25441"/>
                  <a:pt x="3934270" y="0"/>
                </a:cubicBezTo>
                <a:cubicBezTo>
                  <a:pt x="4256785" y="-25441"/>
                  <a:pt x="4415006" y="28084"/>
                  <a:pt x="4576196" y="0"/>
                </a:cubicBezTo>
                <a:cubicBezTo>
                  <a:pt x="4737386" y="-28084"/>
                  <a:pt x="4925505" y="12428"/>
                  <a:pt x="5159766" y="0"/>
                </a:cubicBezTo>
                <a:cubicBezTo>
                  <a:pt x="5394027" y="-12428"/>
                  <a:pt x="5786840" y="24218"/>
                  <a:pt x="6035120" y="0"/>
                </a:cubicBezTo>
                <a:cubicBezTo>
                  <a:pt x="6154349" y="23189"/>
                  <a:pt x="6224946" y="73567"/>
                  <a:pt x="6234545" y="199425"/>
                </a:cubicBezTo>
                <a:cubicBezTo>
                  <a:pt x="6255664" y="324155"/>
                  <a:pt x="6187496" y="517151"/>
                  <a:pt x="6234545" y="614218"/>
                </a:cubicBezTo>
                <a:cubicBezTo>
                  <a:pt x="6281594" y="711285"/>
                  <a:pt x="6223443" y="890543"/>
                  <a:pt x="6234545" y="997104"/>
                </a:cubicBezTo>
                <a:cubicBezTo>
                  <a:pt x="6256649" y="1085887"/>
                  <a:pt x="6140527" y="1194183"/>
                  <a:pt x="6035120" y="1196529"/>
                </a:cubicBezTo>
                <a:cubicBezTo>
                  <a:pt x="5847197" y="1260077"/>
                  <a:pt x="5670347" y="1185204"/>
                  <a:pt x="5334837" y="1196529"/>
                </a:cubicBezTo>
                <a:cubicBezTo>
                  <a:pt x="4999327" y="1207854"/>
                  <a:pt x="5021866" y="1166225"/>
                  <a:pt x="4867981" y="1196529"/>
                </a:cubicBezTo>
                <a:cubicBezTo>
                  <a:pt x="4714096" y="1226833"/>
                  <a:pt x="4505466" y="1140875"/>
                  <a:pt x="4342768" y="1196529"/>
                </a:cubicBezTo>
                <a:cubicBezTo>
                  <a:pt x="4180070" y="1252183"/>
                  <a:pt x="4038656" y="1179305"/>
                  <a:pt x="3934270" y="1196529"/>
                </a:cubicBezTo>
                <a:cubicBezTo>
                  <a:pt x="3829884" y="1213753"/>
                  <a:pt x="3659590" y="1143384"/>
                  <a:pt x="3467414" y="1196529"/>
                </a:cubicBezTo>
                <a:cubicBezTo>
                  <a:pt x="3275238" y="1249674"/>
                  <a:pt x="3101457" y="1155337"/>
                  <a:pt x="2825488" y="1196529"/>
                </a:cubicBezTo>
                <a:cubicBezTo>
                  <a:pt x="2549519" y="1237721"/>
                  <a:pt x="2545422" y="1190953"/>
                  <a:pt x="2358632" y="1196529"/>
                </a:cubicBezTo>
                <a:cubicBezTo>
                  <a:pt x="2171842" y="1202105"/>
                  <a:pt x="1896399" y="1156159"/>
                  <a:pt x="1658349" y="1196529"/>
                </a:cubicBezTo>
                <a:cubicBezTo>
                  <a:pt x="1420299" y="1236899"/>
                  <a:pt x="1127983" y="1160126"/>
                  <a:pt x="958065" y="1196529"/>
                </a:cubicBezTo>
                <a:cubicBezTo>
                  <a:pt x="788147" y="1232932"/>
                  <a:pt x="509728" y="1126198"/>
                  <a:pt x="199425" y="1196529"/>
                </a:cubicBezTo>
                <a:cubicBezTo>
                  <a:pt x="74825" y="1193499"/>
                  <a:pt x="5900" y="1104411"/>
                  <a:pt x="0" y="997104"/>
                </a:cubicBezTo>
                <a:cubicBezTo>
                  <a:pt x="-1522" y="910813"/>
                  <a:pt x="15270" y="759693"/>
                  <a:pt x="0" y="590288"/>
                </a:cubicBezTo>
                <a:cubicBezTo>
                  <a:pt x="-15270" y="420883"/>
                  <a:pt x="18762" y="382983"/>
                  <a:pt x="0" y="199425"/>
                </a:cubicBezTo>
                <a:close/>
              </a:path>
              <a:path w="6234545" h="1196529" stroke="0" extrusionOk="0">
                <a:moveTo>
                  <a:pt x="0" y="199425"/>
                </a:moveTo>
                <a:cubicBezTo>
                  <a:pt x="-4805" y="94172"/>
                  <a:pt x="79222" y="3284"/>
                  <a:pt x="199425" y="0"/>
                </a:cubicBezTo>
                <a:cubicBezTo>
                  <a:pt x="357664" y="-27264"/>
                  <a:pt x="535916" y="45856"/>
                  <a:pt x="666281" y="0"/>
                </a:cubicBezTo>
                <a:cubicBezTo>
                  <a:pt x="796646" y="-45856"/>
                  <a:pt x="1018204" y="58082"/>
                  <a:pt x="1191493" y="0"/>
                </a:cubicBezTo>
                <a:cubicBezTo>
                  <a:pt x="1364782" y="-58082"/>
                  <a:pt x="1489506" y="13190"/>
                  <a:pt x="1599992" y="0"/>
                </a:cubicBezTo>
                <a:cubicBezTo>
                  <a:pt x="1710478" y="-13190"/>
                  <a:pt x="1964273" y="30289"/>
                  <a:pt x="2241918" y="0"/>
                </a:cubicBezTo>
                <a:cubicBezTo>
                  <a:pt x="2519563" y="-30289"/>
                  <a:pt x="2558843" y="37458"/>
                  <a:pt x="2825488" y="0"/>
                </a:cubicBezTo>
                <a:cubicBezTo>
                  <a:pt x="3092133" y="-37458"/>
                  <a:pt x="3335528" y="12611"/>
                  <a:pt x="3467414" y="0"/>
                </a:cubicBezTo>
                <a:cubicBezTo>
                  <a:pt x="3599300" y="-12611"/>
                  <a:pt x="3910474" y="19795"/>
                  <a:pt x="4167698" y="0"/>
                </a:cubicBezTo>
                <a:cubicBezTo>
                  <a:pt x="4424922" y="-19795"/>
                  <a:pt x="4481441" y="58683"/>
                  <a:pt x="4751267" y="0"/>
                </a:cubicBezTo>
                <a:cubicBezTo>
                  <a:pt x="5021093" y="-58683"/>
                  <a:pt x="5150923" y="3336"/>
                  <a:pt x="5393194" y="0"/>
                </a:cubicBezTo>
                <a:cubicBezTo>
                  <a:pt x="5635465" y="-3336"/>
                  <a:pt x="5856521" y="54149"/>
                  <a:pt x="6035120" y="0"/>
                </a:cubicBezTo>
                <a:cubicBezTo>
                  <a:pt x="6159763" y="-2300"/>
                  <a:pt x="6227444" y="68090"/>
                  <a:pt x="6234545" y="199425"/>
                </a:cubicBezTo>
                <a:cubicBezTo>
                  <a:pt x="6251962" y="336684"/>
                  <a:pt x="6189870" y="435015"/>
                  <a:pt x="6234545" y="598265"/>
                </a:cubicBezTo>
                <a:cubicBezTo>
                  <a:pt x="6279220" y="761515"/>
                  <a:pt x="6226573" y="799240"/>
                  <a:pt x="6234545" y="997104"/>
                </a:cubicBezTo>
                <a:cubicBezTo>
                  <a:pt x="6238370" y="1079726"/>
                  <a:pt x="6164335" y="1208589"/>
                  <a:pt x="6035120" y="1196529"/>
                </a:cubicBezTo>
                <a:cubicBezTo>
                  <a:pt x="5782851" y="1214555"/>
                  <a:pt x="5720840" y="1142340"/>
                  <a:pt x="5451551" y="1196529"/>
                </a:cubicBezTo>
                <a:cubicBezTo>
                  <a:pt x="5182262" y="1250718"/>
                  <a:pt x="5086817" y="1171779"/>
                  <a:pt x="4809624" y="1196529"/>
                </a:cubicBezTo>
                <a:cubicBezTo>
                  <a:pt x="4532431" y="1221279"/>
                  <a:pt x="4379730" y="1122393"/>
                  <a:pt x="4167698" y="1196529"/>
                </a:cubicBezTo>
                <a:cubicBezTo>
                  <a:pt x="3955666" y="1270665"/>
                  <a:pt x="3915401" y="1167339"/>
                  <a:pt x="3759199" y="1196529"/>
                </a:cubicBezTo>
                <a:cubicBezTo>
                  <a:pt x="3602997" y="1225719"/>
                  <a:pt x="3517305" y="1145899"/>
                  <a:pt x="3292343" y="1196529"/>
                </a:cubicBezTo>
                <a:cubicBezTo>
                  <a:pt x="3067381" y="1247159"/>
                  <a:pt x="2759489" y="1114851"/>
                  <a:pt x="2592060" y="1196529"/>
                </a:cubicBezTo>
                <a:cubicBezTo>
                  <a:pt x="2424631" y="1278207"/>
                  <a:pt x="2131445" y="1131299"/>
                  <a:pt x="2008490" y="1196529"/>
                </a:cubicBezTo>
                <a:cubicBezTo>
                  <a:pt x="1885535" y="1261759"/>
                  <a:pt x="1556703" y="1132852"/>
                  <a:pt x="1366564" y="1196529"/>
                </a:cubicBezTo>
                <a:cubicBezTo>
                  <a:pt x="1176425" y="1260206"/>
                  <a:pt x="1086782" y="1140797"/>
                  <a:pt x="841351" y="1196529"/>
                </a:cubicBezTo>
                <a:cubicBezTo>
                  <a:pt x="595920" y="1252261"/>
                  <a:pt x="424959" y="1176311"/>
                  <a:pt x="199425" y="1196529"/>
                </a:cubicBezTo>
                <a:cubicBezTo>
                  <a:pt x="91869" y="1196927"/>
                  <a:pt x="2116" y="1114314"/>
                  <a:pt x="0" y="997104"/>
                </a:cubicBezTo>
                <a:cubicBezTo>
                  <a:pt x="-22057" y="847683"/>
                  <a:pt x="34437" y="731119"/>
                  <a:pt x="0" y="590288"/>
                </a:cubicBezTo>
                <a:cubicBezTo>
                  <a:pt x="-34437" y="449457"/>
                  <a:pt x="27229" y="288961"/>
                  <a:pt x="0" y="199425"/>
                </a:cubicBezTo>
                <a:close/>
              </a:path>
            </a:pathLst>
          </a:custGeom>
          <a:solidFill>
            <a:srgbClr val="FFFF00"/>
          </a:solidFill>
          <a:ln>
            <a:solidFill>
              <a:schemeClr val="accent6">
                <a:lumMod val="75000"/>
              </a:schemeClr>
            </a:solidFill>
            <a:extLst>
              <a:ext uri="{C807C97D-BFC1-408E-A445-0C87EB9F89A2}">
                <ask:lineSketchStyleProps xmlns="" xmlns:ask="http://schemas.microsoft.com/office/drawing/2018/sketchyshapes" sd="3403945204">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6">
            <a:extLst>
              <a:ext uri="{FF2B5EF4-FFF2-40B4-BE49-F238E27FC236}">
                <a16:creationId xmlns:a16="http://schemas.microsoft.com/office/drawing/2014/main" id="{B102AE37-B446-C223-CCBC-B27F46037927}"/>
              </a:ext>
            </a:extLst>
          </p:cNvPr>
          <p:cNvSpPr/>
          <p:nvPr/>
        </p:nvSpPr>
        <p:spPr>
          <a:xfrm rot="1744935">
            <a:off x="219065" y="399888"/>
            <a:ext cx="1551169" cy="1449845"/>
          </a:xfrm>
          <a:custGeom>
            <a:avLst/>
            <a:gdLst/>
            <a:ahLst/>
            <a:cxnLst/>
            <a:rect l="l" t="t" r="r" b="b"/>
            <a:pathLst>
              <a:path w="1551169" h="1449845">
                <a:moveTo>
                  <a:pt x="0" y="0"/>
                </a:moveTo>
                <a:lnTo>
                  <a:pt x="1551169" y="0"/>
                </a:lnTo>
                <a:lnTo>
                  <a:pt x="1551169" y="1449846"/>
                </a:lnTo>
                <a:lnTo>
                  <a:pt x="0" y="1449846"/>
                </a:lnTo>
                <a:lnTo>
                  <a:pt x="0" y="0"/>
                </a:lnTo>
                <a:close/>
              </a:path>
            </a:pathLst>
          </a:custGeom>
          <a:blipFill>
            <a:blip r:embed="rId2"/>
            <a:stretch>
              <a:fillRect/>
            </a:stretch>
          </a:blipFill>
        </p:spPr>
        <p:txBody>
          <a:bodyPr/>
          <a:lstStyle/>
          <a:p>
            <a:endParaRPr lang="en-US"/>
          </a:p>
        </p:txBody>
      </p:sp>
      <p:sp>
        <p:nvSpPr>
          <p:cNvPr id="4" name="Hình chữ nhật 3">
            <a:extLst>
              <a:ext uri="{FF2B5EF4-FFF2-40B4-BE49-F238E27FC236}">
                <a16:creationId xmlns:a16="http://schemas.microsoft.com/office/drawing/2014/main" id="{6C6C2CB7-EEC6-82C4-E54F-14574D46E986}"/>
              </a:ext>
            </a:extLst>
          </p:cNvPr>
          <p:cNvSpPr/>
          <p:nvPr/>
        </p:nvSpPr>
        <p:spPr>
          <a:xfrm>
            <a:off x="914400" y="1290935"/>
            <a:ext cx="6705600" cy="923330"/>
          </a:xfrm>
          <a:prstGeom prst="rect">
            <a:avLst/>
          </a:prstGeom>
          <a:noFill/>
        </p:spPr>
        <p:txBody>
          <a:bodyPr wrap="square" lIns="91440" tIns="45720" rIns="91440" bIns="45720">
            <a:spAutoFit/>
          </a:bodyPr>
          <a:lstStyle/>
          <a:p>
            <a:pPr algn="ctr"/>
            <a:r>
              <a:rPr lang="vi-VN" sz="5400" b="1">
                <a:ln w="0"/>
              </a:rPr>
              <a:t>RÈN NGẮT NGHỈ</a:t>
            </a:r>
            <a:endParaRPr lang="vi-VN" sz="5400" b="1" cap="none" spc="0">
              <a:ln w="0"/>
              <a:solidFill>
                <a:schemeClr val="tx1"/>
              </a:solidFill>
            </a:endParaRPr>
          </a:p>
        </p:txBody>
      </p:sp>
      <p:sp>
        <p:nvSpPr>
          <p:cNvPr id="7" name="Hộp Văn bản 6">
            <a:extLst>
              <a:ext uri="{FF2B5EF4-FFF2-40B4-BE49-F238E27FC236}">
                <a16:creationId xmlns:a16="http://schemas.microsoft.com/office/drawing/2014/main" id="{0C52B65D-8D0E-D764-96FD-467B35C4D64C}"/>
              </a:ext>
            </a:extLst>
          </p:cNvPr>
          <p:cNvSpPr txBox="1"/>
          <p:nvPr/>
        </p:nvSpPr>
        <p:spPr>
          <a:xfrm>
            <a:off x="533400" y="2374908"/>
            <a:ext cx="16916400" cy="7786747"/>
          </a:xfrm>
          <a:prstGeom prst="rect">
            <a:avLst/>
          </a:prstGeom>
          <a:noFill/>
        </p:spPr>
        <p:txBody>
          <a:bodyPr wrap="square">
            <a:spAutoFit/>
          </a:bodyPr>
          <a:lstStyle/>
          <a:p>
            <a:pPr indent="896938" algn="just">
              <a:spcBef>
                <a:spcPts val="1200"/>
              </a:spcBef>
              <a:spcAft>
                <a:spcPts val="1200"/>
              </a:spcAft>
            </a:pPr>
            <a:r>
              <a:rPr lang="vi-VN" sz="6000" i="1">
                <a:latin typeface="+mj-lt"/>
              </a:rPr>
              <a:t>Cá linh</a:t>
            </a:r>
            <a:r>
              <a:rPr lang="vi-VN" sz="6000">
                <a:solidFill>
                  <a:srgbClr val="FF0000"/>
                </a:solidFill>
                <a:latin typeface="#9Slide03 BoosterNextFYBlack" panose="02000A03000000020004" pitchFamily="2" charset="-93"/>
              </a:rPr>
              <a:t>/ </a:t>
            </a:r>
            <a:r>
              <a:rPr lang="vi-VN" sz="6000" i="1">
                <a:latin typeface="+mj-lt"/>
              </a:rPr>
              <a:t>là món quà thiên nhiên ưu ái</a:t>
            </a:r>
            <a:r>
              <a:rPr lang="vi-VN" sz="6000">
                <a:solidFill>
                  <a:srgbClr val="FF0000"/>
                </a:solidFill>
                <a:latin typeface="#9Slide03 BoosterNextFYBlack" panose="02000A03000000020004" pitchFamily="2" charset="-93"/>
              </a:rPr>
              <a:t>/</a:t>
            </a:r>
            <a:r>
              <a:rPr lang="vi-VN" sz="6000" i="1">
                <a:latin typeface="+mj-lt"/>
              </a:rPr>
              <a:t> dành tặng người dân miền Tây vào mùa nước nổi.</a:t>
            </a:r>
            <a:r>
              <a:rPr lang="vi-VN" sz="6000">
                <a:solidFill>
                  <a:srgbClr val="0070C0"/>
                </a:solidFill>
                <a:latin typeface="#9Slide03 BoosterNextFYBlack" panose="02000A03000000020004" pitchFamily="2" charset="-93"/>
              </a:rPr>
              <a:t>//</a:t>
            </a:r>
            <a:r>
              <a:rPr lang="vi-VN" sz="6000" i="1">
                <a:latin typeface="+mj-lt"/>
              </a:rPr>
              <a:t> Vào mùa này,</a:t>
            </a:r>
            <a:r>
              <a:rPr lang="vi-VN" sz="6000">
                <a:solidFill>
                  <a:srgbClr val="FF0000"/>
                </a:solidFill>
                <a:latin typeface="#9Slide03 BoosterNextFYBlack" panose="02000A03000000020004" pitchFamily="2" charset="-93"/>
              </a:rPr>
              <a:t>/ </a:t>
            </a:r>
            <a:r>
              <a:rPr lang="vi-VN" sz="6000" i="1">
                <a:latin typeface="+mj-lt"/>
              </a:rPr>
              <a:t>cá linh từ miệt thượng nguồn sông Mê Kông</a:t>
            </a:r>
            <a:r>
              <a:rPr lang="vi-VN" sz="6000">
                <a:solidFill>
                  <a:srgbClr val="FF0000"/>
                </a:solidFill>
                <a:latin typeface="#9Slide03 BoosterNextFYBlack" panose="02000A03000000020004" pitchFamily="2" charset="-93"/>
              </a:rPr>
              <a:t> /</a:t>
            </a:r>
            <a:r>
              <a:rPr lang="vi-VN" sz="6000" i="1">
                <a:latin typeface="+mj-lt"/>
              </a:rPr>
              <a:t> “trôi” về đồng bằng sông Cửu Long nhiều vô số kể.</a:t>
            </a:r>
            <a:r>
              <a:rPr lang="vi-VN" sz="6000">
                <a:solidFill>
                  <a:srgbClr val="0070C0"/>
                </a:solidFill>
                <a:latin typeface="#9Slide03 BoosterNextFYBlack" panose="02000A03000000020004" pitchFamily="2" charset="-93"/>
              </a:rPr>
              <a:t>//</a:t>
            </a:r>
            <a:r>
              <a:rPr lang="vi-VN" sz="6000" i="1">
                <a:latin typeface="+mj-lt"/>
              </a:rPr>
              <a:t>;</a:t>
            </a:r>
          </a:p>
          <a:p>
            <a:pPr indent="896938" algn="just">
              <a:spcBef>
                <a:spcPts val="1200"/>
              </a:spcBef>
              <a:spcAft>
                <a:spcPts val="1200"/>
              </a:spcAft>
            </a:pPr>
            <a:r>
              <a:rPr lang="vi-VN" sz="6000" i="1">
                <a:latin typeface="+mj-lt"/>
              </a:rPr>
              <a:t>Cá linh non khi nấu canh để nguyên con,</a:t>
            </a:r>
            <a:r>
              <a:rPr lang="vi-VN" sz="6000">
                <a:solidFill>
                  <a:srgbClr val="FF0000"/>
                </a:solidFill>
                <a:latin typeface="#9Slide03 BoosterNextFYBlack" panose="02000A03000000020004" pitchFamily="2" charset="-93"/>
              </a:rPr>
              <a:t> /</a:t>
            </a:r>
            <a:r>
              <a:rPr lang="vi-VN" sz="6000" i="1">
                <a:latin typeface="+mj-lt"/>
              </a:rPr>
              <a:t> chỉ cần bỏ ruột.</a:t>
            </a:r>
            <a:r>
              <a:rPr lang="vi-VN" sz="6000">
                <a:solidFill>
                  <a:srgbClr val="0070C0"/>
                </a:solidFill>
                <a:latin typeface="#9Slide03 BoosterNextFYBlack" panose="02000A03000000020004" pitchFamily="2" charset="-93"/>
              </a:rPr>
              <a:t>//</a:t>
            </a:r>
            <a:r>
              <a:rPr lang="vi-VN" sz="6000" i="1">
                <a:latin typeface="+mj-lt"/>
              </a:rPr>
              <a:t> Bông điên điển nở rộ</a:t>
            </a:r>
            <a:r>
              <a:rPr lang="vi-VN" sz="6000">
                <a:solidFill>
                  <a:srgbClr val="FF0000"/>
                </a:solidFill>
                <a:latin typeface="#9Slide03 BoosterNextFYBlack" panose="02000A03000000020004" pitchFamily="2" charset="-93"/>
              </a:rPr>
              <a:t> /</a:t>
            </a:r>
            <a:r>
              <a:rPr lang="vi-VN" sz="6000" i="1">
                <a:latin typeface="+mj-lt"/>
              </a:rPr>
              <a:t> đầu mùa nước nổi,</a:t>
            </a:r>
            <a:r>
              <a:rPr lang="vi-VN" sz="6000">
                <a:solidFill>
                  <a:srgbClr val="FF0000"/>
                </a:solidFill>
                <a:latin typeface="#9Slide03 BoosterNextFYBlack" panose="02000A03000000020004" pitchFamily="2" charset="-93"/>
              </a:rPr>
              <a:t> /</a:t>
            </a:r>
            <a:r>
              <a:rPr lang="vi-VN" sz="6000" i="1">
                <a:latin typeface="+mj-lt"/>
              </a:rPr>
              <a:t> hái một chút là đủ ăn.</a:t>
            </a:r>
            <a:r>
              <a:rPr lang="vi-VN" sz="6000">
                <a:solidFill>
                  <a:srgbClr val="0070C0"/>
                </a:solidFill>
                <a:latin typeface="#9Slide03 BoosterNextFYBlack" panose="02000A03000000020004" pitchFamily="2" charset="-93"/>
              </a:rPr>
              <a:t>//</a:t>
            </a:r>
            <a:r>
              <a:rPr lang="vi-VN" sz="6000" i="1">
                <a:latin typeface="+mj-lt"/>
              </a:rPr>
              <a:t>;…</a:t>
            </a:r>
          </a:p>
        </p:txBody>
      </p:sp>
    </p:spTree>
    <p:extLst>
      <p:ext uri="{BB962C8B-B14F-4D97-AF65-F5344CB8AC3E}">
        <p14:creationId xmlns:p14="http://schemas.microsoft.com/office/powerpoint/2010/main" val="2041118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C2FF92C9-5148-A8A5-958C-4B0A9A968150}"/>
              </a:ext>
            </a:extLst>
          </p:cNvPr>
          <p:cNvSpPr/>
          <p:nvPr/>
        </p:nvSpPr>
        <p:spPr>
          <a:xfrm>
            <a:off x="1066801" y="1154336"/>
            <a:ext cx="4953000" cy="1196529"/>
          </a:xfrm>
          <a:custGeom>
            <a:avLst/>
            <a:gdLst>
              <a:gd name="connsiteX0" fmla="*/ 0 w 4953000"/>
              <a:gd name="connsiteY0" fmla="*/ 199425 h 1196529"/>
              <a:gd name="connsiteX1" fmla="*/ 199425 w 4953000"/>
              <a:gd name="connsiteY1" fmla="*/ 0 h 1196529"/>
              <a:gd name="connsiteX2" fmla="*/ 814235 w 4953000"/>
              <a:gd name="connsiteY2" fmla="*/ 0 h 1196529"/>
              <a:gd name="connsiteX3" fmla="*/ 1292421 w 4953000"/>
              <a:gd name="connsiteY3" fmla="*/ 0 h 1196529"/>
              <a:gd name="connsiteX4" fmla="*/ 1952773 w 4953000"/>
              <a:gd name="connsiteY4" fmla="*/ 0 h 1196529"/>
              <a:gd name="connsiteX5" fmla="*/ 2385417 w 4953000"/>
              <a:gd name="connsiteY5" fmla="*/ 0 h 1196529"/>
              <a:gd name="connsiteX6" fmla="*/ 2954686 w 4953000"/>
              <a:gd name="connsiteY6" fmla="*/ 0 h 1196529"/>
              <a:gd name="connsiteX7" fmla="*/ 3615038 w 4953000"/>
              <a:gd name="connsiteY7" fmla="*/ 0 h 1196529"/>
              <a:gd name="connsiteX8" fmla="*/ 4184306 w 4953000"/>
              <a:gd name="connsiteY8" fmla="*/ 0 h 1196529"/>
              <a:gd name="connsiteX9" fmla="*/ 4753575 w 4953000"/>
              <a:gd name="connsiteY9" fmla="*/ 0 h 1196529"/>
              <a:gd name="connsiteX10" fmla="*/ 4953000 w 4953000"/>
              <a:gd name="connsiteY10" fmla="*/ 199425 h 1196529"/>
              <a:gd name="connsiteX11" fmla="*/ 4953000 w 4953000"/>
              <a:gd name="connsiteY11" fmla="*/ 606241 h 1196529"/>
              <a:gd name="connsiteX12" fmla="*/ 4953000 w 4953000"/>
              <a:gd name="connsiteY12" fmla="*/ 997104 h 1196529"/>
              <a:gd name="connsiteX13" fmla="*/ 4753575 w 4953000"/>
              <a:gd name="connsiteY13" fmla="*/ 1196529 h 1196529"/>
              <a:gd name="connsiteX14" fmla="*/ 4093223 w 4953000"/>
              <a:gd name="connsiteY14" fmla="*/ 1196529 h 1196529"/>
              <a:gd name="connsiteX15" fmla="*/ 3478413 w 4953000"/>
              <a:gd name="connsiteY15" fmla="*/ 1196529 h 1196529"/>
              <a:gd name="connsiteX16" fmla="*/ 2863603 w 4953000"/>
              <a:gd name="connsiteY16" fmla="*/ 1196529 h 1196529"/>
              <a:gd name="connsiteX17" fmla="*/ 2385417 w 4953000"/>
              <a:gd name="connsiteY17" fmla="*/ 1196529 h 1196529"/>
              <a:gd name="connsiteX18" fmla="*/ 1907231 w 4953000"/>
              <a:gd name="connsiteY18" fmla="*/ 1196529 h 1196529"/>
              <a:gd name="connsiteX19" fmla="*/ 1429046 w 4953000"/>
              <a:gd name="connsiteY19" fmla="*/ 1196529 h 1196529"/>
              <a:gd name="connsiteX20" fmla="*/ 950860 w 4953000"/>
              <a:gd name="connsiteY20" fmla="*/ 1196529 h 1196529"/>
              <a:gd name="connsiteX21" fmla="*/ 199425 w 4953000"/>
              <a:gd name="connsiteY21" fmla="*/ 1196529 h 1196529"/>
              <a:gd name="connsiteX22" fmla="*/ 0 w 4953000"/>
              <a:gd name="connsiteY22" fmla="*/ 997104 h 1196529"/>
              <a:gd name="connsiteX23" fmla="*/ 0 w 4953000"/>
              <a:gd name="connsiteY23" fmla="*/ 606241 h 1196529"/>
              <a:gd name="connsiteX24" fmla="*/ 0 w 4953000"/>
              <a:gd name="connsiteY24" fmla="*/ 199425 h 119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53000" h="1196529" fill="none" extrusionOk="0">
                <a:moveTo>
                  <a:pt x="0" y="199425"/>
                </a:moveTo>
                <a:cubicBezTo>
                  <a:pt x="2583" y="89684"/>
                  <a:pt x="91402" y="7071"/>
                  <a:pt x="199425" y="0"/>
                </a:cubicBezTo>
                <a:cubicBezTo>
                  <a:pt x="504074" y="-35698"/>
                  <a:pt x="635017" y="52041"/>
                  <a:pt x="814235" y="0"/>
                </a:cubicBezTo>
                <a:cubicBezTo>
                  <a:pt x="993453" y="-52041"/>
                  <a:pt x="1128773" y="41774"/>
                  <a:pt x="1292421" y="0"/>
                </a:cubicBezTo>
                <a:cubicBezTo>
                  <a:pt x="1456069" y="-41774"/>
                  <a:pt x="1805787" y="34598"/>
                  <a:pt x="1952773" y="0"/>
                </a:cubicBezTo>
                <a:cubicBezTo>
                  <a:pt x="2099759" y="-34598"/>
                  <a:pt x="2176030" y="30604"/>
                  <a:pt x="2385417" y="0"/>
                </a:cubicBezTo>
                <a:cubicBezTo>
                  <a:pt x="2594804" y="-30604"/>
                  <a:pt x="2695394" y="44702"/>
                  <a:pt x="2954686" y="0"/>
                </a:cubicBezTo>
                <a:cubicBezTo>
                  <a:pt x="3213978" y="-44702"/>
                  <a:pt x="3374386" y="47443"/>
                  <a:pt x="3615038" y="0"/>
                </a:cubicBezTo>
                <a:cubicBezTo>
                  <a:pt x="3855690" y="-47443"/>
                  <a:pt x="4028694" y="61365"/>
                  <a:pt x="4184306" y="0"/>
                </a:cubicBezTo>
                <a:cubicBezTo>
                  <a:pt x="4339918" y="-61365"/>
                  <a:pt x="4576071" y="34908"/>
                  <a:pt x="4753575" y="0"/>
                </a:cubicBezTo>
                <a:cubicBezTo>
                  <a:pt x="4866547" y="-2197"/>
                  <a:pt x="4959821" y="67763"/>
                  <a:pt x="4953000" y="199425"/>
                </a:cubicBezTo>
                <a:cubicBezTo>
                  <a:pt x="4978565" y="341884"/>
                  <a:pt x="4940172" y="503077"/>
                  <a:pt x="4953000" y="606241"/>
                </a:cubicBezTo>
                <a:cubicBezTo>
                  <a:pt x="4965828" y="709405"/>
                  <a:pt x="4932009" y="860926"/>
                  <a:pt x="4953000" y="997104"/>
                </a:cubicBezTo>
                <a:cubicBezTo>
                  <a:pt x="4955279" y="1109084"/>
                  <a:pt x="4843090" y="1174927"/>
                  <a:pt x="4753575" y="1196529"/>
                </a:cubicBezTo>
                <a:cubicBezTo>
                  <a:pt x="4566884" y="1258739"/>
                  <a:pt x="4370892" y="1163581"/>
                  <a:pt x="4093223" y="1196529"/>
                </a:cubicBezTo>
                <a:cubicBezTo>
                  <a:pt x="3815554" y="1229477"/>
                  <a:pt x="3720476" y="1161592"/>
                  <a:pt x="3478413" y="1196529"/>
                </a:cubicBezTo>
                <a:cubicBezTo>
                  <a:pt x="3236350" y="1231466"/>
                  <a:pt x="3015142" y="1131897"/>
                  <a:pt x="2863603" y="1196529"/>
                </a:cubicBezTo>
                <a:cubicBezTo>
                  <a:pt x="2712064" y="1261161"/>
                  <a:pt x="2605463" y="1142028"/>
                  <a:pt x="2385417" y="1196529"/>
                </a:cubicBezTo>
                <a:cubicBezTo>
                  <a:pt x="2165371" y="1251030"/>
                  <a:pt x="2138610" y="1176507"/>
                  <a:pt x="1907231" y="1196529"/>
                </a:cubicBezTo>
                <a:cubicBezTo>
                  <a:pt x="1675852" y="1216551"/>
                  <a:pt x="1625585" y="1176010"/>
                  <a:pt x="1429046" y="1196529"/>
                </a:cubicBezTo>
                <a:cubicBezTo>
                  <a:pt x="1232507" y="1217048"/>
                  <a:pt x="1108836" y="1167013"/>
                  <a:pt x="950860" y="1196529"/>
                </a:cubicBezTo>
                <a:cubicBezTo>
                  <a:pt x="792884" y="1226045"/>
                  <a:pt x="461221" y="1193363"/>
                  <a:pt x="199425" y="1196529"/>
                </a:cubicBezTo>
                <a:cubicBezTo>
                  <a:pt x="96639" y="1208429"/>
                  <a:pt x="-796" y="1099765"/>
                  <a:pt x="0" y="997104"/>
                </a:cubicBezTo>
                <a:cubicBezTo>
                  <a:pt x="-26030" y="821897"/>
                  <a:pt x="5123" y="689315"/>
                  <a:pt x="0" y="606241"/>
                </a:cubicBezTo>
                <a:cubicBezTo>
                  <a:pt x="-5123" y="523167"/>
                  <a:pt x="30136" y="402442"/>
                  <a:pt x="0" y="199425"/>
                </a:cubicBezTo>
                <a:close/>
              </a:path>
              <a:path w="4953000" h="1196529" stroke="0" extrusionOk="0">
                <a:moveTo>
                  <a:pt x="0" y="199425"/>
                </a:moveTo>
                <a:cubicBezTo>
                  <a:pt x="-4805" y="94172"/>
                  <a:pt x="79222" y="3284"/>
                  <a:pt x="199425" y="0"/>
                </a:cubicBezTo>
                <a:cubicBezTo>
                  <a:pt x="327367" y="-4703"/>
                  <a:pt x="482510" y="17258"/>
                  <a:pt x="677611" y="0"/>
                </a:cubicBezTo>
                <a:cubicBezTo>
                  <a:pt x="872712" y="-17258"/>
                  <a:pt x="1005168" y="43031"/>
                  <a:pt x="1201338" y="0"/>
                </a:cubicBezTo>
                <a:cubicBezTo>
                  <a:pt x="1397508" y="-43031"/>
                  <a:pt x="1491794" y="2569"/>
                  <a:pt x="1633982" y="0"/>
                </a:cubicBezTo>
                <a:cubicBezTo>
                  <a:pt x="1776170" y="-2569"/>
                  <a:pt x="2089276" y="37562"/>
                  <a:pt x="2248793" y="0"/>
                </a:cubicBezTo>
                <a:cubicBezTo>
                  <a:pt x="2408310" y="-37562"/>
                  <a:pt x="2588368" y="36721"/>
                  <a:pt x="2818061" y="0"/>
                </a:cubicBezTo>
                <a:cubicBezTo>
                  <a:pt x="3047754" y="-36721"/>
                  <a:pt x="3125794" y="59673"/>
                  <a:pt x="3432872" y="0"/>
                </a:cubicBezTo>
                <a:cubicBezTo>
                  <a:pt x="3739950" y="-59673"/>
                  <a:pt x="3943356" y="27327"/>
                  <a:pt x="4093223" y="0"/>
                </a:cubicBezTo>
                <a:cubicBezTo>
                  <a:pt x="4243090" y="-27327"/>
                  <a:pt x="4574421" y="68200"/>
                  <a:pt x="4753575" y="0"/>
                </a:cubicBezTo>
                <a:cubicBezTo>
                  <a:pt x="4871058" y="-15540"/>
                  <a:pt x="4953954" y="108219"/>
                  <a:pt x="4953000" y="199425"/>
                </a:cubicBezTo>
                <a:cubicBezTo>
                  <a:pt x="4955655" y="378450"/>
                  <a:pt x="4909813" y="489580"/>
                  <a:pt x="4953000" y="574334"/>
                </a:cubicBezTo>
                <a:cubicBezTo>
                  <a:pt x="4996187" y="659088"/>
                  <a:pt x="4932676" y="838312"/>
                  <a:pt x="4953000" y="997104"/>
                </a:cubicBezTo>
                <a:cubicBezTo>
                  <a:pt x="4967017" y="1114080"/>
                  <a:pt x="4856235" y="1220725"/>
                  <a:pt x="4753575" y="1196529"/>
                </a:cubicBezTo>
                <a:cubicBezTo>
                  <a:pt x="4535482" y="1255119"/>
                  <a:pt x="4283855" y="1161046"/>
                  <a:pt x="4138765" y="1196529"/>
                </a:cubicBezTo>
                <a:cubicBezTo>
                  <a:pt x="3993675" y="1232012"/>
                  <a:pt x="3828727" y="1145835"/>
                  <a:pt x="3523955" y="1196529"/>
                </a:cubicBezTo>
                <a:cubicBezTo>
                  <a:pt x="3219183" y="1247223"/>
                  <a:pt x="3245586" y="1165570"/>
                  <a:pt x="3091310" y="1196529"/>
                </a:cubicBezTo>
                <a:cubicBezTo>
                  <a:pt x="2937034" y="1227488"/>
                  <a:pt x="2699937" y="1187250"/>
                  <a:pt x="2476500" y="1196529"/>
                </a:cubicBezTo>
                <a:cubicBezTo>
                  <a:pt x="2253063" y="1205808"/>
                  <a:pt x="2093574" y="1125203"/>
                  <a:pt x="1861690" y="1196529"/>
                </a:cubicBezTo>
                <a:cubicBezTo>
                  <a:pt x="1629806" y="1267855"/>
                  <a:pt x="1567046" y="1193524"/>
                  <a:pt x="1429046" y="1196529"/>
                </a:cubicBezTo>
                <a:cubicBezTo>
                  <a:pt x="1291046" y="1199534"/>
                  <a:pt x="1167706" y="1141984"/>
                  <a:pt x="950860" y="1196529"/>
                </a:cubicBezTo>
                <a:cubicBezTo>
                  <a:pt x="734014" y="1251074"/>
                  <a:pt x="500249" y="1138872"/>
                  <a:pt x="199425" y="1196529"/>
                </a:cubicBezTo>
                <a:cubicBezTo>
                  <a:pt x="74822" y="1181319"/>
                  <a:pt x="-15129" y="1093400"/>
                  <a:pt x="0" y="997104"/>
                </a:cubicBezTo>
                <a:cubicBezTo>
                  <a:pt x="-28192" y="813026"/>
                  <a:pt x="25169" y="712560"/>
                  <a:pt x="0" y="590288"/>
                </a:cubicBezTo>
                <a:cubicBezTo>
                  <a:pt x="-25169" y="468016"/>
                  <a:pt x="41692" y="329384"/>
                  <a:pt x="0" y="199425"/>
                </a:cubicBezTo>
                <a:close/>
              </a:path>
            </a:pathLst>
          </a:custGeom>
          <a:solidFill>
            <a:srgbClr val="FFFF00"/>
          </a:solidFill>
          <a:ln>
            <a:solidFill>
              <a:schemeClr val="accent6">
                <a:lumMod val="75000"/>
              </a:schemeClr>
            </a:solidFill>
            <a:extLst>
              <a:ext uri="{C807C97D-BFC1-408E-A445-0C87EB9F89A2}">
                <ask:lineSketchStyleProps xmlns="" xmlns:ask="http://schemas.microsoft.com/office/drawing/2018/sketchyshapes" sd="3403945204">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6">
            <a:extLst>
              <a:ext uri="{FF2B5EF4-FFF2-40B4-BE49-F238E27FC236}">
                <a16:creationId xmlns:a16="http://schemas.microsoft.com/office/drawing/2014/main" id="{B102AE37-B446-C223-CCBC-B27F46037927}"/>
              </a:ext>
            </a:extLst>
          </p:cNvPr>
          <p:cNvSpPr/>
          <p:nvPr/>
        </p:nvSpPr>
        <p:spPr>
          <a:xfrm rot="1744935">
            <a:off x="219065" y="399888"/>
            <a:ext cx="1551169" cy="1449845"/>
          </a:xfrm>
          <a:custGeom>
            <a:avLst/>
            <a:gdLst/>
            <a:ahLst/>
            <a:cxnLst/>
            <a:rect l="l" t="t" r="r" b="b"/>
            <a:pathLst>
              <a:path w="1551169" h="1449845">
                <a:moveTo>
                  <a:pt x="0" y="0"/>
                </a:moveTo>
                <a:lnTo>
                  <a:pt x="1551169" y="0"/>
                </a:lnTo>
                <a:lnTo>
                  <a:pt x="1551169" y="1449846"/>
                </a:lnTo>
                <a:lnTo>
                  <a:pt x="0" y="1449846"/>
                </a:lnTo>
                <a:lnTo>
                  <a:pt x="0" y="0"/>
                </a:lnTo>
                <a:close/>
              </a:path>
            </a:pathLst>
          </a:custGeom>
          <a:blipFill>
            <a:blip r:embed="rId2"/>
            <a:stretch>
              <a:fillRect/>
            </a:stretch>
          </a:blipFill>
        </p:spPr>
        <p:txBody>
          <a:bodyPr/>
          <a:lstStyle/>
          <a:p>
            <a:endParaRPr lang="en-US"/>
          </a:p>
        </p:txBody>
      </p:sp>
      <p:sp>
        <p:nvSpPr>
          <p:cNvPr id="4" name="Hình chữ nhật 3">
            <a:extLst>
              <a:ext uri="{FF2B5EF4-FFF2-40B4-BE49-F238E27FC236}">
                <a16:creationId xmlns:a16="http://schemas.microsoft.com/office/drawing/2014/main" id="{6C6C2CB7-EEC6-82C4-E54F-14574D46E986}"/>
              </a:ext>
            </a:extLst>
          </p:cNvPr>
          <p:cNvSpPr/>
          <p:nvPr/>
        </p:nvSpPr>
        <p:spPr>
          <a:xfrm>
            <a:off x="914400" y="1290935"/>
            <a:ext cx="5257800" cy="923330"/>
          </a:xfrm>
          <a:prstGeom prst="rect">
            <a:avLst/>
          </a:prstGeom>
          <a:noFill/>
        </p:spPr>
        <p:txBody>
          <a:bodyPr wrap="square" lIns="91440" tIns="45720" rIns="91440" bIns="45720">
            <a:spAutoFit/>
          </a:bodyPr>
          <a:lstStyle/>
          <a:p>
            <a:pPr algn="ctr"/>
            <a:r>
              <a:rPr lang="vi-VN" sz="5400" b="1">
                <a:ln w="0"/>
              </a:rPr>
              <a:t>CHIA ĐOẠN</a:t>
            </a:r>
            <a:endParaRPr lang="vi-VN" sz="5400" b="1" cap="none" spc="0">
              <a:ln w="0"/>
              <a:solidFill>
                <a:schemeClr val="tx1"/>
              </a:solidFill>
            </a:endParaRPr>
          </a:p>
        </p:txBody>
      </p:sp>
      <p:sp>
        <p:nvSpPr>
          <p:cNvPr id="8" name="Hộp Văn bản 7">
            <a:extLst>
              <a:ext uri="{FF2B5EF4-FFF2-40B4-BE49-F238E27FC236}">
                <a16:creationId xmlns:a16="http://schemas.microsoft.com/office/drawing/2014/main" id="{D3F1B022-FFA1-3AC5-FF4C-7D11EDE340EC}"/>
              </a:ext>
            </a:extLst>
          </p:cNvPr>
          <p:cNvSpPr txBox="1"/>
          <p:nvPr/>
        </p:nvSpPr>
        <p:spPr>
          <a:xfrm>
            <a:off x="533400" y="2781300"/>
            <a:ext cx="16840200" cy="5086072"/>
          </a:xfrm>
          <a:prstGeom prst="rect">
            <a:avLst/>
          </a:prstGeom>
          <a:noFill/>
        </p:spPr>
        <p:txBody>
          <a:bodyPr wrap="square">
            <a:spAutoFit/>
          </a:bodyPr>
          <a:lstStyle/>
          <a:p>
            <a:pPr marL="857250" indent="-857250" algn="just">
              <a:lnSpc>
                <a:spcPct val="120000"/>
              </a:lnSpc>
              <a:spcAft>
                <a:spcPts val="800"/>
              </a:spcAft>
              <a:buFont typeface="Wingdings" panose="05000000000000000000" pitchFamily="2" charset="2"/>
              <a:buChar char="Ø"/>
            </a:pPr>
            <a:r>
              <a:rPr lang="vi-VN" sz="6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 1</a:t>
            </a:r>
            <a:r>
              <a:rPr lang="vi-VN" sz="6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Từ đầu đến </a:t>
            </a:r>
            <a:r>
              <a:rPr lang="vi-VN" sz="6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“mấy giạ”.</a:t>
            </a:r>
            <a:endParaRPr lang="en-US" sz="5400" i="1">
              <a:effectLst/>
              <a:latin typeface="Calibri" panose="020F0502020204030204" pitchFamily="34" charset="0"/>
              <a:ea typeface="Calibri" panose="020F0502020204030204" pitchFamily="34" charset="0"/>
              <a:cs typeface="Times New Roman" panose="02020603050405020304" pitchFamily="18" charset="0"/>
            </a:endParaRPr>
          </a:p>
          <a:p>
            <a:pPr marL="857250" indent="-857250" algn="just">
              <a:lnSpc>
                <a:spcPct val="120000"/>
              </a:lnSpc>
              <a:spcAft>
                <a:spcPts val="800"/>
              </a:spcAft>
              <a:buFont typeface="Wingdings" panose="05000000000000000000" pitchFamily="2" charset="2"/>
              <a:buChar char="Ø"/>
            </a:pPr>
            <a:r>
              <a:rPr lang="vi-VN" sz="6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 2</a:t>
            </a:r>
            <a:r>
              <a:rPr lang="vi-VN" sz="6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Tiếp theo đến </a:t>
            </a:r>
            <a:r>
              <a:rPr lang="vi-VN" sz="6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“lưu luyến mãi miền Tây”.</a:t>
            </a:r>
            <a:endParaRPr lang="en-US" sz="5400" i="1">
              <a:effectLst/>
              <a:latin typeface="Calibri" panose="020F0502020204030204" pitchFamily="34" charset="0"/>
              <a:ea typeface="Calibri" panose="020F0502020204030204" pitchFamily="34" charset="0"/>
              <a:cs typeface="Times New Roman" panose="02020603050405020304" pitchFamily="18" charset="0"/>
            </a:endParaRPr>
          </a:p>
          <a:p>
            <a:pPr marL="857250" indent="-857250" algn="just">
              <a:lnSpc>
                <a:spcPct val="120000"/>
              </a:lnSpc>
              <a:spcAft>
                <a:spcPts val="800"/>
              </a:spcAft>
              <a:buFont typeface="Wingdings" panose="05000000000000000000" pitchFamily="2" charset="2"/>
              <a:buChar char="Ø"/>
            </a:pPr>
            <a:r>
              <a:rPr lang="vi-VN" sz="6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 4</a:t>
            </a:r>
            <a:r>
              <a:rPr lang="vi-VN" sz="6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Còn lại.</a:t>
            </a:r>
            <a:endParaRPr lang="en-US" sz="5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5180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37" b="-73939"/>
            </a:stretch>
          </a:blipFill>
        </p:spPr>
        <p:txBody>
          <a:bodyPr/>
          <a:lstStyle/>
          <a:p>
            <a:endParaRPr lang="en-US"/>
          </a:p>
        </p:txBody>
      </p:sp>
      <p:sp>
        <p:nvSpPr>
          <p:cNvPr id="3" name="Freeform 3"/>
          <p:cNvSpPr/>
          <p:nvPr/>
        </p:nvSpPr>
        <p:spPr>
          <a:xfrm rot="-5400000">
            <a:off x="5071677" y="-2899977"/>
            <a:ext cx="8446202" cy="15693956"/>
          </a:xfrm>
          <a:custGeom>
            <a:avLst/>
            <a:gdLst/>
            <a:ahLst/>
            <a:cxnLst/>
            <a:rect l="l" t="t" r="r" b="b"/>
            <a:pathLst>
              <a:path w="8446202" h="15693956">
                <a:moveTo>
                  <a:pt x="0" y="0"/>
                </a:moveTo>
                <a:lnTo>
                  <a:pt x="8446202" y="0"/>
                </a:lnTo>
                <a:lnTo>
                  <a:pt x="8446202" y="15693957"/>
                </a:lnTo>
                <a:lnTo>
                  <a:pt x="0" y="156939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4628937" y="5685821"/>
            <a:ext cx="3137580" cy="6852186"/>
          </a:xfrm>
          <a:custGeom>
            <a:avLst/>
            <a:gdLst/>
            <a:ahLst/>
            <a:cxnLst/>
            <a:rect l="l" t="t" r="r" b="b"/>
            <a:pathLst>
              <a:path w="3137580" h="6852186">
                <a:moveTo>
                  <a:pt x="0" y="0"/>
                </a:moveTo>
                <a:lnTo>
                  <a:pt x="3137579" y="0"/>
                </a:lnTo>
                <a:lnTo>
                  <a:pt x="3137579" y="6852186"/>
                </a:lnTo>
                <a:lnTo>
                  <a:pt x="0" y="6852186"/>
                </a:lnTo>
                <a:lnTo>
                  <a:pt x="0" y="0"/>
                </a:lnTo>
                <a:close/>
              </a:path>
            </a:pathLst>
          </a:custGeom>
          <a:blipFill>
            <a:blip r:embed="rId5"/>
            <a:stretch>
              <a:fillRect/>
            </a:stretch>
          </a:blipFill>
        </p:spPr>
        <p:txBody>
          <a:bodyPr/>
          <a:lstStyle/>
          <a:p>
            <a:endParaRPr lang="en-US"/>
          </a:p>
        </p:txBody>
      </p:sp>
      <p:sp>
        <p:nvSpPr>
          <p:cNvPr id="5" name="Freeform 5"/>
          <p:cNvSpPr/>
          <p:nvPr/>
        </p:nvSpPr>
        <p:spPr>
          <a:xfrm rot="-366846" flipH="1">
            <a:off x="1028700" y="4464607"/>
            <a:ext cx="3912321" cy="7757651"/>
          </a:xfrm>
          <a:custGeom>
            <a:avLst/>
            <a:gdLst/>
            <a:ahLst/>
            <a:cxnLst/>
            <a:rect l="l" t="t" r="r" b="b"/>
            <a:pathLst>
              <a:path w="3912321" h="7757651">
                <a:moveTo>
                  <a:pt x="3912321" y="0"/>
                </a:moveTo>
                <a:lnTo>
                  <a:pt x="0" y="0"/>
                </a:lnTo>
                <a:lnTo>
                  <a:pt x="0" y="7757651"/>
                </a:lnTo>
                <a:lnTo>
                  <a:pt x="3912321" y="7757651"/>
                </a:lnTo>
                <a:lnTo>
                  <a:pt x="3912321" y="0"/>
                </a:lnTo>
                <a:close/>
              </a:path>
            </a:pathLst>
          </a:custGeom>
          <a:blipFill>
            <a:blip r:embed="rId6"/>
            <a:stretch>
              <a:fillRect/>
            </a:stretch>
          </a:blipFill>
        </p:spPr>
        <p:txBody>
          <a:bodyPr/>
          <a:lstStyle/>
          <a:p>
            <a:endParaRPr lang="en-US"/>
          </a:p>
        </p:txBody>
      </p:sp>
      <p:sp>
        <p:nvSpPr>
          <p:cNvPr id="6" name="Freeform 6"/>
          <p:cNvSpPr/>
          <p:nvPr/>
        </p:nvSpPr>
        <p:spPr>
          <a:xfrm rot="1744935">
            <a:off x="4535462" y="7612491"/>
            <a:ext cx="1551169" cy="1449845"/>
          </a:xfrm>
          <a:custGeom>
            <a:avLst/>
            <a:gdLst/>
            <a:ahLst/>
            <a:cxnLst/>
            <a:rect l="l" t="t" r="r" b="b"/>
            <a:pathLst>
              <a:path w="1551169" h="1449845">
                <a:moveTo>
                  <a:pt x="0" y="0"/>
                </a:moveTo>
                <a:lnTo>
                  <a:pt x="1551169" y="0"/>
                </a:lnTo>
                <a:lnTo>
                  <a:pt x="1551169" y="1449846"/>
                </a:lnTo>
                <a:lnTo>
                  <a:pt x="0" y="1449846"/>
                </a:lnTo>
                <a:lnTo>
                  <a:pt x="0" y="0"/>
                </a:lnTo>
                <a:close/>
              </a:path>
            </a:pathLst>
          </a:custGeom>
          <a:blipFill>
            <a:blip r:embed="rId7"/>
            <a:stretch>
              <a:fillRect/>
            </a:stretch>
          </a:blipFill>
        </p:spPr>
        <p:txBody>
          <a:bodyPr/>
          <a:lstStyle/>
          <a:p>
            <a:endParaRPr lang="en-US"/>
          </a:p>
        </p:txBody>
      </p:sp>
      <p:sp>
        <p:nvSpPr>
          <p:cNvPr id="7" name="Hình chữ nhật 6">
            <a:extLst>
              <a:ext uri="{FF2B5EF4-FFF2-40B4-BE49-F238E27FC236}">
                <a16:creationId xmlns:a16="http://schemas.microsoft.com/office/drawing/2014/main" id="{3C7CF23F-67EC-D3E8-7988-9275F5CFBBE8}"/>
              </a:ext>
            </a:extLst>
          </p:cNvPr>
          <p:cNvSpPr/>
          <p:nvPr/>
        </p:nvSpPr>
        <p:spPr>
          <a:xfrm>
            <a:off x="5951226" y="2747556"/>
            <a:ext cx="7394973" cy="3631763"/>
          </a:xfrm>
          <a:prstGeom prst="rect">
            <a:avLst/>
          </a:prstGeom>
          <a:noFill/>
        </p:spPr>
        <p:txBody>
          <a:bodyPr wrap="none" lIns="91440" tIns="45720" rIns="91440" bIns="45720">
            <a:spAutoFit/>
          </a:bodyPr>
          <a:lstStyle/>
          <a:p>
            <a:pPr algn="ctr"/>
            <a:r>
              <a:rPr lang="vi-VN" sz="11500" b="1">
                <a:ln w="0"/>
              </a:rPr>
              <a:t>LUYỆN </a:t>
            </a:r>
          </a:p>
          <a:p>
            <a:pPr algn="ctr"/>
            <a:r>
              <a:rPr lang="vi-VN" sz="11500" b="1">
                <a:ln w="0"/>
              </a:rPr>
              <a:t>ĐỌC HIỂU</a:t>
            </a:r>
            <a:endParaRPr lang="vi-VN" sz="11500" b="1" cap="none" spc="0">
              <a:ln w="0"/>
              <a:solidFill>
                <a:schemeClr val="tx1"/>
              </a:solidFill>
            </a:endParaRPr>
          </a:p>
        </p:txBody>
      </p:sp>
    </p:spTree>
    <p:extLst>
      <p:ext uri="{BB962C8B-B14F-4D97-AF65-F5344CB8AC3E}">
        <p14:creationId xmlns:p14="http://schemas.microsoft.com/office/powerpoint/2010/main" val="263456835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C2FF92C9-5148-A8A5-958C-4B0A9A968150}"/>
              </a:ext>
            </a:extLst>
          </p:cNvPr>
          <p:cNvSpPr/>
          <p:nvPr/>
        </p:nvSpPr>
        <p:spPr>
          <a:xfrm>
            <a:off x="1066801" y="1154336"/>
            <a:ext cx="4953000" cy="1196529"/>
          </a:xfrm>
          <a:custGeom>
            <a:avLst/>
            <a:gdLst>
              <a:gd name="connsiteX0" fmla="*/ 0 w 4953000"/>
              <a:gd name="connsiteY0" fmla="*/ 199425 h 1196529"/>
              <a:gd name="connsiteX1" fmla="*/ 199425 w 4953000"/>
              <a:gd name="connsiteY1" fmla="*/ 0 h 1196529"/>
              <a:gd name="connsiteX2" fmla="*/ 814235 w 4953000"/>
              <a:gd name="connsiteY2" fmla="*/ 0 h 1196529"/>
              <a:gd name="connsiteX3" fmla="*/ 1292421 w 4953000"/>
              <a:gd name="connsiteY3" fmla="*/ 0 h 1196529"/>
              <a:gd name="connsiteX4" fmla="*/ 1952773 w 4953000"/>
              <a:gd name="connsiteY4" fmla="*/ 0 h 1196529"/>
              <a:gd name="connsiteX5" fmla="*/ 2385417 w 4953000"/>
              <a:gd name="connsiteY5" fmla="*/ 0 h 1196529"/>
              <a:gd name="connsiteX6" fmla="*/ 2954686 w 4953000"/>
              <a:gd name="connsiteY6" fmla="*/ 0 h 1196529"/>
              <a:gd name="connsiteX7" fmla="*/ 3615038 w 4953000"/>
              <a:gd name="connsiteY7" fmla="*/ 0 h 1196529"/>
              <a:gd name="connsiteX8" fmla="*/ 4184306 w 4953000"/>
              <a:gd name="connsiteY8" fmla="*/ 0 h 1196529"/>
              <a:gd name="connsiteX9" fmla="*/ 4753575 w 4953000"/>
              <a:gd name="connsiteY9" fmla="*/ 0 h 1196529"/>
              <a:gd name="connsiteX10" fmla="*/ 4953000 w 4953000"/>
              <a:gd name="connsiteY10" fmla="*/ 199425 h 1196529"/>
              <a:gd name="connsiteX11" fmla="*/ 4953000 w 4953000"/>
              <a:gd name="connsiteY11" fmla="*/ 606241 h 1196529"/>
              <a:gd name="connsiteX12" fmla="*/ 4953000 w 4953000"/>
              <a:gd name="connsiteY12" fmla="*/ 997104 h 1196529"/>
              <a:gd name="connsiteX13" fmla="*/ 4753575 w 4953000"/>
              <a:gd name="connsiteY13" fmla="*/ 1196529 h 1196529"/>
              <a:gd name="connsiteX14" fmla="*/ 4093223 w 4953000"/>
              <a:gd name="connsiteY14" fmla="*/ 1196529 h 1196529"/>
              <a:gd name="connsiteX15" fmla="*/ 3478413 w 4953000"/>
              <a:gd name="connsiteY15" fmla="*/ 1196529 h 1196529"/>
              <a:gd name="connsiteX16" fmla="*/ 2863603 w 4953000"/>
              <a:gd name="connsiteY16" fmla="*/ 1196529 h 1196529"/>
              <a:gd name="connsiteX17" fmla="*/ 2385417 w 4953000"/>
              <a:gd name="connsiteY17" fmla="*/ 1196529 h 1196529"/>
              <a:gd name="connsiteX18" fmla="*/ 1907231 w 4953000"/>
              <a:gd name="connsiteY18" fmla="*/ 1196529 h 1196529"/>
              <a:gd name="connsiteX19" fmla="*/ 1429046 w 4953000"/>
              <a:gd name="connsiteY19" fmla="*/ 1196529 h 1196529"/>
              <a:gd name="connsiteX20" fmla="*/ 950860 w 4953000"/>
              <a:gd name="connsiteY20" fmla="*/ 1196529 h 1196529"/>
              <a:gd name="connsiteX21" fmla="*/ 199425 w 4953000"/>
              <a:gd name="connsiteY21" fmla="*/ 1196529 h 1196529"/>
              <a:gd name="connsiteX22" fmla="*/ 0 w 4953000"/>
              <a:gd name="connsiteY22" fmla="*/ 997104 h 1196529"/>
              <a:gd name="connsiteX23" fmla="*/ 0 w 4953000"/>
              <a:gd name="connsiteY23" fmla="*/ 606241 h 1196529"/>
              <a:gd name="connsiteX24" fmla="*/ 0 w 4953000"/>
              <a:gd name="connsiteY24" fmla="*/ 199425 h 119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53000" h="1196529" fill="none" extrusionOk="0">
                <a:moveTo>
                  <a:pt x="0" y="199425"/>
                </a:moveTo>
                <a:cubicBezTo>
                  <a:pt x="2583" y="89684"/>
                  <a:pt x="91402" y="7071"/>
                  <a:pt x="199425" y="0"/>
                </a:cubicBezTo>
                <a:cubicBezTo>
                  <a:pt x="504074" y="-35698"/>
                  <a:pt x="635017" y="52041"/>
                  <a:pt x="814235" y="0"/>
                </a:cubicBezTo>
                <a:cubicBezTo>
                  <a:pt x="993453" y="-52041"/>
                  <a:pt x="1128773" y="41774"/>
                  <a:pt x="1292421" y="0"/>
                </a:cubicBezTo>
                <a:cubicBezTo>
                  <a:pt x="1456069" y="-41774"/>
                  <a:pt x="1805787" y="34598"/>
                  <a:pt x="1952773" y="0"/>
                </a:cubicBezTo>
                <a:cubicBezTo>
                  <a:pt x="2099759" y="-34598"/>
                  <a:pt x="2176030" y="30604"/>
                  <a:pt x="2385417" y="0"/>
                </a:cubicBezTo>
                <a:cubicBezTo>
                  <a:pt x="2594804" y="-30604"/>
                  <a:pt x="2695394" y="44702"/>
                  <a:pt x="2954686" y="0"/>
                </a:cubicBezTo>
                <a:cubicBezTo>
                  <a:pt x="3213978" y="-44702"/>
                  <a:pt x="3374386" y="47443"/>
                  <a:pt x="3615038" y="0"/>
                </a:cubicBezTo>
                <a:cubicBezTo>
                  <a:pt x="3855690" y="-47443"/>
                  <a:pt x="4028694" y="61365"/>
                  <a:pt x="4184306" y="0"/>
                </a:cubicBezTo>
                <a:cubicBezTo>
                  <a:pt x="4339918" y="-61365"/>
                  <a:pt x="4576071" y="34908"/>
                  <a:pt x="4753575" y="0"/>
                </a:cubicBezTo>
                <a:cubicBezTo>
                  <a:pt x="4866547" y="-2197"/>
                  <a:pt x="4959821" y="67763"/>
                  <a:pt x="4953000" y="199425"/>
                </a:cubicBezTo>
                <a:cubicBezTo>
                  <a:pt x="4978565" y="341884"/>
                  <a:pt x="4940172" y="503077"/>
                  <a:pt x="4953000" y="606241"/>
                </a:cubicBezTo>
                <a:cubicBezTo>
                  <a:pt x="4965828" y="709405"/>
                  <a:pt x="4932009" y="860926"/>
                  <a:pt x="4953000" y="997104"/>
                </a:cubicBezTo>
                <a:cubicBezTo>
                  <a:pt x="4955279" y="1109084"/>
                  <a:pt x="4843090" y="1174927"/>
                  <a:pt x="4753575" y="1196529"/>
                </a:cubicBezTo>
                <a:cubicBezTo>
                  <a:pt x="4566884" y="1258739"/>
                  <a:pt x="4370892" y="1163581"/>
                  <a:pt x="4093223" y="1196529"/>
                </a:cubicBezTo>
                <a:cubicBezTo>
                  <a:pt x="3815554" y="1229477"/>
                  <a:pt x="3720476" y="1161592"/>
                  <a:pt x="3478413" y="1196529"/>
                </a:cubicBezTo>
                <a:cubicBezTo>
                  <a:pt x="3236350" y="1231466"/>
                  <a:pt x="3015142" y="1131897"/>
                  <a:pt x="2863603" y="1196529"/>
                </a:cubicBezTo>
                <a:cubicBezTo>
                  <a:pt x="2712064" y="1261161"/>
                  <a:pt x="2605463" y="1142028"/>
                  <a:pt x="2385417" y="1196529"/>
                </a:cubicBezTo>
                <a:cubicBezTo>
                  <a:pt x="2165371" y="1251030"/>
                  <a:pt x="2138610" y="1176507"/>
                  <a:pt x="1907231" y="1196529"/>
                </a:cubicBezTo>
                <a:cubicBezTo>
                  <a:pt x="1675852" y="1216551"/>
                  <a:pt x="1625585" y="1176010"/>
                  <a:pt x="1429046" y="1196529"/>
                </a:cubicBezTo>
                <a:cubicBezTo>
                  <a:pt x="1232507" y="1217048"/>
                  <a:pt x="1108836" y="1167013"/>
                  <a:pt x="950860" y="1196529"/>
                </a:cubicBezTo>
                <a:cubicBezTo>
                  <a:pt x="792884" y="1226045"/>
                  <a:pt x="461221" y="1193363"/>
                  <a:pt x="199425" y="1196529"/>
                </a:cubicBezTo>
                <a:cubicBezTo>
                  <a:pt x="96639" y="1208429"/>
                  <a:pt x="-796" y="1099765"/>
                  <a:pt x="0" y="997104"/>
                </a:cubicBezTo>
                <a:cubicBezTo>
                  <a:pt x="-26030" y="821897"/>
                  <a:pt x="5123" y="689315"/>
                  <a:pt x="0" y="606241"/>
                </a:cubicBezTo>
                <a:cubicBezTo>
                  <a:pt x="-5123" y="523167"/>
                  <a:pt x="30136" y="402442"/>
                  <a:pt x="0" y="199425"/>
                </a:cubicBezTo>
                <a:close/>
              </a:path>
              <a:path w="4953000" h="1196529" stroke="0" extrusionOk="0">
                <a:moveTo>
                  <a:pt x="0" y="199425"/>
                </a:moveTo>
                <a:cubicBezTo>
                  <a:pt x="-4805" y="94172"/>
                  <a:pt x="79222" y="3284"/>
                  <a:pt x="199425" y="0"/>
                </a:cubicBezTo>
                <a:cubicBezTo>
                  <a:pt x="327367" y="-4703"/>
                  <a:pt x="482510" y="17258"/>
                  <a:pt x="677611" y="0"/>
                </a:cubicBezTo>
                <a:cubicBezTo>
                  <a:pt x="872712" y="-17258"/>
                  <a:pt x="1005168" y="43031"/>
                  <a:pt x="1201338" y="0"/>
                </a:cubicBezTo>
                <a:cubicBezTo>
                  <a:pt x="1397508" y="-43031"/>
                  <a:pt x="1491794" y="2569"/>
                  <a:pt x="1633982" y="0"/>
                </a:cubicBezTo>
                <a:cubicBezTo>
                  <a:pt x="1776170" y="-2569"/>
                  <a:pt x="2089276" y="37562"/>
                  <a:pt x="2248793" y="0"/>
                </a:cubicBezTo>
                <a:cubicBezTo>
                  <a:pt x="2408310" y="-37562"/>
                  <a:pt x="2588368" y="36721"/>
                  <a:pt x="2818061" y="0"/>
                </a:cubicBezTo>
                <a:cubicBezTo>
                  <a:pt x="3047754" y="-36721"/>
                  <a:pt x="3125794" y="59673"/>
                  <a:pt x="3432872" y="0"/>
                </a:cubicBezTo>
                <a:cubicBezTo>
                  <a:pt x="3739950" y="-59673"/>
                  <a:pt x="3943356" y="27327"/>
                  <a:pt x="4093223" y="0"/>
                </a:cubicBezTo>
                <a:cubicBezTo>
                  <a:pt x="4243090" y="-27327"/>
                  <a:pt x="4574421" y="68200"/>
                  <a:pt x="4753575" y="0"/>
                </a:cubicBezTo>
                <a:cubicBezTo>
                  <a:pt x="4871058" y="-15540"/>
                  <a:pt x="4953954" y="108219"/>
                  <a:pt x="4953000" y="199425"/>
                </a:cubicBezTo>
                <a:cubicBezTo>
                  <a:pt x="4955655" y="378450"/>
                  <a:pt x="4909813" y="489580"/>
                  <a:pt x="4953000" y="574334"/>
                </a:cubicBezTo>
                <a:cubicBezTo>
                  <a:pt x="4996187" y="659088"/>
                  <a:pt x="4932676" y="838312"/>
                  <a:pt x="4953000" y="997104"/>
                </a:cubicBezTo>
                <a:cubicBezTo>
                  <a:pt x="4967017" y="1114080"/>
                  <a:pt x="4856235" y="1220725"/>
                  <a:pt x="4753575" y="1196529"/>
                </a:cubicBezTo>
                <a:cubicBezTo>
                  <a:pt x="4535482" y="1255119"/>
                  <a:pt x="4283855" y="1161046"/>
                  <a:pt x="4138765" y="1196529"/>
                </a:cubicBezTo>
                <a:cubicBezTo>
                  <a:pt x="3993675" y="1232012"/>
                  <a:pt x="3828727" y="1145835"/>
                  <a:pt x="3523955" y="1196529"/>
                </a:cubicBezTo>
                <a:cubicBezTo>
                  <a:pt x="3219183" y="1247223"/>
                  <a:pt x="3245586" y="1165570"/>
                  <a:pt x="3091310" y="1196529"/>
                </a:cubicBezTo>
                <a:cubicBezTo>
                  <a:pt x="2937034" y="1227488"/>
                  <a:pt x="2699937" y="1187250"/>
                  <a:pt x="2476500" y="1196529"/>
                </a:cubicBezTo>
                <a:cubicBezTo>
                  <a:pt x="2253063" y="1205808"/>
                  <a:pt x="2093574" y="1125203"/>
                  <a:pt x="1861690" y="1196529"/>
                </a:cubicBezTo>
                <a:cubicBezTo>
                  <a:pt x="1629806" y="1267855"/>
                  <a:pt x="1567046" y="1193524"/>
                  <a:pt x="1429046" y="1196529"/>
                </a:cubicBezTo>
                <a:cubicBezTo>
                  <a:pt x="1291046" y="1199534"/>
                  <a:pt x="1167706" y="1141984"/>
                  <a:pt x="950860" y="1196529"/>
                </a:cubicBezTo>
                <a:cubicBezTo>
                  <a:pt x="734014" y="1251074"/>
                  <a:pt x="500249" y="1138872"/>
                  <a:pt x="199425" y="1196529"/>
                </a:cubicBezTo>
                <a:cubicBezTo>
                  <a:pt x="74822" y="1181319"/>
                  <a:pt x="-15129" y="1093400"/>
                  <a:pt x="0" y="997104"/>
                </a:cubicBezTo>
                <a:cubicBezTo>
                  <a:pt x="-28192" y="813026"/>
                  <a:pt x="25169" y="712560"/>
                  <a:pt x="0" y="590288"/>
                </a:cubicBezTo>
                <a:cubicBezTo>
                  <a:pt x="-25169" y="468016"/>
                  <a:pt x="41692" y="329384"/>
                  <a:pt x="0" y="199425"/>
                </a:cubicBezTo>
                <a:close/>
              </a:path>
            </a:pathLst>
          </a:custGeom>
          <a:solidFill>
            <a:srgbClr val="FFFF00"/>
          </a:solidFill>
          <a:ln>
            <a:solidFill>
              <a:schemeClr val="accent6">
                <a:lumMod val="75000"/>
              </a:schemeClr>
            </a:solidFill>
            <a:extLst>
              <a:ext uri="{C807C97D-BFC1-408E-A445-0C87EB9F89A2}">
                <ask:lineSketchStyleProps xmlns="" xmlns:ask="http://schemas.microsoft.com/office/drawing/2018/sketchyshapes" sd="3403945204">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6">
            <a:extLst>
              <a:ext uri="{FF2B5EF4-FFF2-40B4-BE49-F238E27FC236}">
                <a16:creationId xmlns:a16="http://schemas.microsoft.com/office/drawing/2014/main" id="{B102AE37-B446-C223-CCBC-B27F46037927}"/>
              </a:ext>
            </a:extLst>
          </p:cNvPr>
          <p:cNvSpPr/>
          <p:nvPr/>
        </p:nvSpPr>
        <p:spPr>
          <a:xfrm rot="1744935">
            <a:off x="219065" y="399888"/>
            <a:ext cx="1551169" cy="1449845"/>
          </a:xfrm>
          <a:custGeom>
            <a:avLst/>
            <a:gdLst/>
            <a:ahLst/>
            <a:cxnLst/>
            <a:rect l="l" t="t" r="r" b="b"/>
            <a:pathLst>
              <a:path w="1551169" h="1449845">
                <a:moveTo>
                  <a:pt x="0" y="0"/>
                </a:moveTo>
                <a:lnTo>
                  <a:pt x="1551169" y="0"/>
                </a:lnTo>
                <a:lnTo>
                  <a:pt x="1551169" y="1449846"/>
                </a:lnTo>
                <a:lnTo>
                  <a:pt x="0" y="1449846"/>
                </a:lnTo>
                <a:lnTo>
                  <a:pt x="0" y="0"/>
                </a:lnTo>
                <a:close/>
              </a:path>
            </a:pathLst>
          </a:custGeom>
          <a:blipFill>
            <a:blip r:embed="rId2"/>
            <a:stretch>
              <a:fillRect/>
            </a:stretch>
          </a:blipFill>
        </p:spPr>
        <p:txBody>
          <a:bodyPr/>
          <a:lstStyle/>
          <a:p>
            <a:endParaRPr lang="en-US"/>
          </a:p>
        </p:txBody>
      </p:sp>
      <p:sp>
        <p:nvSpPr>
          <p:cNvPr id="4" name="Hình chữ nhật 3">
            <a:extLst>
              <a:ext uri="{FF2B5EF4-FFF2-40B4-BE49-F238E27FC236}">
                <a16:creationId xmlns:a16="http://schemas.microsoft.com/office/drawing/2014/main" id="{6C6C2CB7-EEC6-82C4-E54F-14574D46E986}"/>
              </a:ext>
            </a:extLst>
          </p:cNvPr>
          <p:cNvSpPr/>
          <p:nvPr/>
        </p:nvSpPr>
        <p:spPr>
          <a:xfrm>
            <a:off x="914400" y="1290935"/>
            <a:ext cx="5257800" cy="923330"/>
          </a:xfrm>
          <a:prstGeom prst="rect">
            <a:avLst/>
          </a:prstGeom>
          <a:noFill/>
        </p:spPr>
        <p:txBody>
          <a:bodyPr wrap="square" lIns="91440" tIns="45720" rIns="91440" bIns="45720">
            <a:spAutoFit/>
          </a:bodyPr>
          <a:lstStyle/>
          <a:p>
            <a:pPr algn="ctr"/>
            <a:r>
              <a:rPr lang="vi-VN" sz="5400" b="1">
                <a:ln w="0"/>
              </a:rPr>
              <a:t>GIẢI NGHĨA TỪ</a:t>
            </a:r>
            <a:endParaRPr lang="vi-VN" sz="5400" b="1" cap="none" spc="0">
              <a:ln w="0"/>
              <a:solidFill>
                <a:schemeClr val="tx1"/>
              </a:solidFill>
            </a:endParaRPr>
          </a:p>
        </p:txBody>
      </p:sp>
      <p:sp>
        <p:nvSpPr>
          <p:cNvPr id="6" name="Hình chữ nhật 5">
            <a:extLst>
              <a:ext uri="{FF2B5EF4-FFF2-40B4-BE49-F238E27FC236}">
                <a16:creationId xmlns:a16="http://schemas.microsoft.com/office/drawing/2014/main" id="{CEB66497-3763-1521-F051-C62BACC43882}"/>
              </a:ext>
            </a:extLst>
          </p:cNvPr>
          <p:cNvSpPr/>
          <p:nvPr/>
        </p:nvSpPr>
        <p:spPr>
          <a:xfrm>
            <a:off x="1115948" y="2600761"/>
            <a:ext cx="4513835" cy="1107996"/>
          </a:xfrm>
          <a:prstGeom prst="rect">
            <a:avLst/>
          </a:prstGeom>
          <a:noFill/>
        </p:spPr>
        <p:txBody>
          <a:bodyPr wrap="square" lIns="91440" tIns="45720" rIns="91440" bIns="45720">
            <a:spAutoFit/>
          </a:bodyPr>
          <a:lstStyle/>
          <a:p>
            <a:pPr algn="ctr"/>
            <a:r>
              <a:rPr lang="vi-VN" sz="6600" b="1">
                <a:ln w="0"/>
              </a:rPr>
              <a:t>Miền Tây</a:t>
            </a:r>
            <a:endParaRPr lang="vi-VN" sz="6600" b="1" cap="none" spc="0">
              <a:ln w="0"/>
              <a:solidFill>
                <a:schemeClr val="tx1"/>
              </a:solidFill>
            </a:endParaRPr>
          </a:p>
        </p:txBody>
      </p:sp>
      <p:sp>
        <p:nvSpPr>
          <p:cNvPr id="8" name="Hình chữ nhật 7">
            <a:extLst>
              <a:ext uri="{FF2B5EF4-FFF2-40B4-BE49-F238E27FC236}">
                <a16:creationId xmlns:a16="http://schemas.microsoft.com/office/drawing/2014/main" id="{B31A4A3F-1C59-9707-B748-AC52F51E3D69}"/>
              </a:ext>
            </a:extLst>
          </p:cNvPr>
          <p:cNvSpPr/>
          <p:nvPr/>
        </p:nvSpPr>
        <p:spPr>
          <a:xfrm>
            <a:off x="-246635" y="3958653"/>
            <a:ext cx="7239000" cy="3139321"/>
          </a:xfrm>
          <a:prstGeom prst="rect">
            <a:avLst/>
          </a:prstGeom>
          <a:noFill/>
        </p:spPr>
        <p:txBody>
          <a:bodyPr wrap="square" lIns="91440" tIns="45720" rIns="91440" bIns="45720">
            <a:spAutoFit/>
          </a:bodyPr>
          <a:lstStyle/>
          <a:p>
            <a:pPr algn="ctr"/>
            <a:r>
              <a:rPr lang="vi-VN" sz="6600" i="1">
                <a:ln w="0"/>
                <a:latin typeface="+mj-lt"/>
              </a:rPr>
              <a:t>Vùng đồng bằng sông Cửu Long / miền Tây Nam Bộ</a:t>
            </a:r>
            <a:endParaRPr lang="vi-VN" sz="6600" b="0" i="1" cap="none" spc="0">
              <a:ln w="0"/>
              <a:solidFill>
                <a:schemeClr val="tx1"/>
              </a:solidFill>
              <a:latin typeface="+mj-lt"/>
            </a:endParaRPr>
          </a:p>
        </p:txBody>
      </p:sp>
      <p:pic>
        <p:nvPicPr>
          <p:cNvPr id="2050" name="Picture 2" descr="Đồng bằng sông Cửu Long - Wikiwand">
            <a:extLst>
              <a:ext uri="{FF2B5EF4-FFF2-40B4-BE49-F238E27FC236}">
                <a16:creationId xmlns:a16="http://schemas.microsoft.com/office/drawing/2014/main" id="{DADA5EBF-9A09-1207-E0D2-B1C4CDA7B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2084224"/>
            <a:ext cx="9614867" cy="611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4968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202</TotalTime>
  <Words>593</Words>
  <Application>Microsoft Office PowerPoint</Application>
  <PresentationFormat>Custom</PresentationFormat>
  <Paragraphs>55</Paragraphs>
  <Slides>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Barlow Condensed</vt:lpstr>
      <vt:lpstr>#9Slide03 BoosterNextFYBlack</vt:lpstr>
      <vt:lpstr>Times New Roman</vt:lpstr>
      <vt:lpstr>#9Slide05 Phobia</vt: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t19</dc:title>
  <dc:subject>9Slide.vn</dc:subject>
  <dc:creator>Hi There</dc:creator>
  <dc:description>9Slide.vn</dc:description>
  <cp:lastModifiedBy>Admin</cp:lastModifiedBy>
  <cp:revision>22</cp:revision>
  <dcterms:created xsi:type="dcterms:W3CDTF">2006-08-16T00:00:00Z</dcterms:created>
  <dcterms:modified xsi:type="dcterms:W3CDTF">2024-01-28T14:44:47Z</dcterms:modified>
  <cp:category>9Slide.vn</cp:category>
  <dc:identifier>DAF1Kgzwy4o</dc:identifier>
</cp:coreProperties>
</file>