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7" r:id="rId2"/>
    <p:sldId id="256" r:id="rId3"/>
    <p:sldId id="305" r:id="rId4"/>
    <p:sldId id="306" r:id="rId5"/>
    <p:sldId id="304" r:id="rId6"/>
  </p:sldIdLst>
  <p:sldSz cx="18288000" cy="10287000"/>
  <p:notesSz cx="6858000" cy="91440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99FF"/>
    <a:srgbClr val="FCF9D0"/>
    <a:srgbClr val="EFC9DB"/>
    <a:srgbClr val="FCD5B5"/>
    <a:srgbClr val="CCFF99"/>
    <a:srgbClr val="B02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116" y="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1D892D1-8317-DF82-23CB-AC09A119CE3B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242F2838-414E-C8F8-6ECA-6B00BE26E35B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9" name="Hình ảnh 8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8F07D72A-80EC-3DB8-B788-893517987A9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2.sv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13.svg"/><Relationship Id="rId10" Type="http://schemas.openxmlformats.org/officeDocument/2006/relationships/image" Target="../media/image15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80865" y="-6447749"/>
            <a:ext cx="21715959" cy="12239904"/>
          </a:xfrm>
          <a:custGeom>
            <a:avLst/>
            <a:gdLst/>
            <a:ahLst/>
            <a:cxnLst/>
            <a:rect l="l" t="t" r="r" b="b"/>
            <a:pathLst>
              <a:path w="21715959" h="12239904">
                <a:moveTo>
                  <a:pt x="0" y="0"/>
                </a:moveTo>
                <a:lnTo>
                  <a:pt x="21715959" y="0"/>
                </a:lnTo>
                <a:lnTo>
                  <a:pt x="21715959" y="12239904"/>
                </a:lnTo>
                <a:lnTo>
                  <a:pt x="0" y="12239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44218" flipH="1">
            <a:off x="6570482" y="8477134"/>
            <a:ext cx="13571573" cy="4145498"/>
          </a:xfrm>
          <a:custGeom>
            <a:avLst/>
            <a:gdLst/>
            <a:ahLst/>
            <a:cxnLst/>
            <a:rect l="l" t="t" r="r" b="b"/>
            <a:pathLst>
              <a:path w="13571572" h="4145498">
                <a:moveTo>
                  <a:pt x="13571572" y="0"/>
                </a:moveTo>
                <a:lnTo>
                  <a:pt x="0" y="0"/>
                </a:lnTo>
                <a:lnTo>
                  <a:pt x="0" y="4145498"/>
                </a:lnTo>
                <a:lnTo>
                  <a:pt x="13571572" y="4145498"/>
                </a:lnTo>
                <a:lnTo>
                  <a:pt x="1357157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40687">
            <a:off x="-1294061" y="8216578"/>
            <a:ext cx="12834591" cy="3920384"/>
          </a:xfrm>
          <a:custGeom>
            <a:avLst/>
            <a:gdLst/>
            <a:ahLst/>
            <a:cxnLst/>
            <a:rect l="l" t="t" r="r" b="b"/>
            <a:pathLst>
              <a:path w="12834591" h="3920384">
                <a:moveTo>
                  <a:pt x="0" y="0"/>
                </a:moveTo>
                <a:lnTo>
                  <a:pt x="12834592" y="0"/>
                </a:lnTo>
                <a:lnTo>
                  <a:pt x="12834592" y="3920385"/>
                </a:lnTo>
                <a:lnTo>
                  <a:pt x="0" y="39203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356267" y="6983870"/>
            <a:ext cx="2772834" cy="2585669"/>
          </a:xfrm>
          <a:custGeom>
            <a:avLst/>
            <a:gdLst/>
            <a:ahLst/>
            <a:cxnLst/>
            <a:rect l="l" t="t" r="r" b="b"/>
            <a:pathLst>
              <a:path w="2772834" h="2585668">
                <a:moveTo>
                  <a:pt x="0" y="0"/>
                </a:moveTo>
                <a:lnTo>
                  <a:pt x="2772834" y="0"/>
                </a:lnTo>
                <a:lnTo>
                  <a:pt x="2772834" y="2585668"/>
                </a:lnTo>
                <a:lnTo>
                  <a:pt x="0" y="25856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688134" y="834866"/>
            <a:ext cx="870206" cy="894603"/>
          </a:xfrm>
          <a:custGeom>
            <a:avLst/>
            <a:gdLst/>
            <a:ahLst/>
            <a:cxnLst/>
            <a:rect l="l" t="t" r="r" b="b"/>
            <a:pathLst>
              <a:path w="870205" h="894603">
                <a:moveTo>
                  <a:pt x="0" y="0"/>
                </a:moveTo>
                <a:lnTo>
                  <a:pt x="870205" y="0"/>
                </a:lnTo>
                <a:lnTo>
                  <a:pt x="870205" y="894603"/>
                </a:lnTo>
                <a:lnTo>
                  <a:pt x="0" y="894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13260" y="5164649"/>
            <a:ext cx="1255014" cy="1255014"/>
          </a:xfrm>
          <a:custGeom>
            <a:avLst/>
            <a:gdLst/>
            <a:ahLst/>
            <a:cxnLst/>
            <a:rect l="l" t="t" r="r" b="b"/>
            <a:pathLst>
              <a:path w="1255014" h="1255014">
                <a:moveTo>
                  <a:pt x="0" y="0"/>
                </a:moveTo>
                <a:lnTo>
                  <a:pt x="1255014" y="0"/>
                </a:lnTo>
                <a:lnTo>
                  <a:pt x="1255014" y="1255014"/>
                </a:lnTo>
                <a:lnTo>
                  <a:pt x="0" y="12550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431494" y="910121"/>
            <a:ext cx="910121" cy="910121"/>
          </a:xfrm>
          <a:custGeom>
            <a:avLst/>
            <a:gdLst/>
            <a:ahLst/>
            <a:cxnLst/>
            <a:rect l="l" t="t" r="r" b="b"/>
            <a:pathLst>
              <a:path w="910120" h="910120">
                <a:moveTo>
                  <a:pt x="0" y="0"/>
                </a:moveTo>
                <a:lnTo>
                  <a:pt x="910120" y="0"/>
                </a:lnTo>
                <a:lnTo>
                  <a:pt x="910120" y="910120"/>
                </a:lnTo>
                <a:lnTo>
                  <a:pt x="0" y="9101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13260" y="6511612"/>
            <a:ext cx="2176233" cy="2844749"/>
          </a:xfrm>
          <a:custGeom>
            <a:avLst/>
            <a:gdLst/>
            <a:ahLst/>
            <a:cxnLst/>
            <a:rect l="l" t="t" r="r" b="b"/>
            <a:pathLst>
              <a:path w="2176233" h="2844748">
                <a:moveTo>
                  <a:pt x="0" y="0"/>
                </a:moveTo>
                <a:lnTo>
                  <a:pt x="2176233" y="0"/>
                </a:lnTo>
                <a:lnTo>
                  <a:pt x="2176233" y="2844748"/>
                </a:lnTo>
                <a:lnTo>
                  <a:pt x="0" y="28447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430348" y="4870814"/>
            <a:ext cx="921341" cy="921341"/>
          </a:xfrm>
          <a:custGeom>
            <a:avLst/>
            <a:gdLst/>
            <a:ahLst/>
            <a:cxnLst/>
            <a:rect l="l" t="t" r="r" b="b"/>
            <a:pathLst>
              <a:path w="921341" h="921341">
                <a:moveTo>
                  <a:pt x="0" y="0"/>
                </a:moveTo>
                <a:lnTo>
                  <a:pt x="921341" y="0"/>
                </a:lnTo>
                <a:lnTo>
                  <a:pt x="921341" y="921342"/>
                </a:lnTo>
                <a:lnTo>
                  <a:pt x="0" y="9213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6414881" y="842624"/>
            <a:ext cx="1045113" cy="1045113"/>
          </a:xfrm>
          <a:custGeom>
            <a:avLst/>
            <a:gdLst/>
            <a:ahLst/>
            <a:cxnLst/>
            <a:rect l="l" t="t" r="r" b="b"/>
            <a:pathLst>
              <a:path w="1045113" h="1045113">
                <a:moveTo>
                  <a:pt x="0" y="0"/>
                </a:moveTo>
                <a:lnTo>
                  <a:pt x="1045114" y="0"/>
                </a:lnTo>
                <a:lnTo>
                  <a:pt x="1045114" y="1045114"/>
                </a:lnTo>
                <a:lnTo>
                  <a:pt x="0" y="10451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161E1B46-C400-A210-DD93-134DC86EF12A}"/>
              </a:ext>
            </a:extLst>
          </p:cNvPr>
          <p:cNvSpPr txBox="1"/>
          <p:nvPr/>
        </p:nvSpPr>
        <p:spPr>
          <a:xfrm>
            <a:off x="2644124" y="2599577"/>
            <a:ext cx="119846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ỦY BAN NHÂN DÂN QUẬN 12</a:t>
            </a:r>
          </a:p>
          <a:p>
            <a:pPr algn="ctr" defTabSz="1371600">
              <a:defRPr/>
            </a:pP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endParaRPr lang="en-US" sz="3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74B5F257-7630-22A9-366A-A64A95653742}"/>
              </a:ext>
            </a:extLst>
          </p:cNvPr>
          <p:cNvSpPr txBox="1"/>
          <p:nvPr/>
        </p:nvSpPr>
        <p:spPr>
          <a:xfrm>
            <a:off x="3657601" y="5659556"/>
            <a:ext cx="9957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TOÁN LỚP 4 – TUẦN 18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2C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80865" y="-6447749"/>
            <a:ext cx="21715959" cy="12239904"/>
          </a:xfrm>
          <a:custGeom>
            <a:avLst/>
            <a:gdLst/>
            <a:ahLst/>
            <a:cxnLst/>
            <a:rect l="l" t="t" r="r" b="b"/>
            <a:pathLst>
              <a:path w="21715959" h="12239904">
                <a:moveTo>
                  <a:pt x="0" y="0"/>
                </a:moveTo>
                <a:lnTo>
                  <a:pt x="21715959" y="0"/>
                </a:lnTo>
                <a:lnTo>
                  <a:pt x="21715959" y="12239904"/>
                </a:lnTo>
                <a:lnTo>
                  <a:pt x="0" y="12239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44218" flipH="1">
            <a:off x="6570481" y="8477133"/>
            <a:ext cx="13571572" cy="4145498"/>
          </a:xfrm>
          <a:custGeom>
            <a:avLst/>
            <a:gdLst/>
            <a:ahLst/>
            <a:cxnLst/>
            <a:rect l="l" t="t" r="r" b="b"/>
            <a:pathLst>
              <a:path w="13571572" h="4145498">
                <a:moveTo>
                  <a:pt x="13571572" y="0"/>
                </a:moveTo>
                <a:lnTo>
                  <a:pt x="0" y="0"/>
                </a:lnTo>
                <a:lnTo>
                  <a:pt x="0" y="4145498"/>
                </a:lnTo>
                <a:lnTo>
                  <a:pt x="13571572" y="4145498"/>
                </a:lnTo>
                <a:lnTo>
                  <a:pt x="1357157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40687">
            <a:off x="-1294061" y="8216576"/>
            <a:ext cx="12834591" cy="3920384"/>
          </a:xfrm>
          <a:custGeom>
            <a:avLst/>
            <a:gdLst/>
            <a:ahLst/>
            <a:cxnLst/>
            <a:rect l="l" t="t" r="r" b="b"/>
            <a:pathLst>
              <a:path w="12834591" h="3920384">
                <a:moveTo>
                  <a:pt x="0" y="0"/>
                </a:moveTo>
                <a:lnTo>
                  <a:pt x="12834592" y="0"/>
                </a:lnTo>
                <a:lnTo>
                  <a:pt x="12834592" y="3920385"/>
                </a:lnTo>
                <a:lnTo>
                  <a:pt x="0" y="39203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356267" y="6983869"/>
            <a:ext cx="2772834" cy="2585668"/>
          </a:xfrm>
          <a:custGeom>
            <a:avLst/>
            <a:gdLst/>
            <a:ahLst/>
            <a:cxnLst/>
            <a:rect l="l" t="t" r="r" b="b"/>
            <a:pathLst>
              <a:path w="2772834" h="2585668">
                <a:moveTo>
                  <a:pt x="0" y="0"/>
                </a:moveTo>
                <a:lnTo>
                  <a:pt x="2772834" y="0"/>
                </a:lnTo>
                <a:lnTo>
                  <a:pt x="2772834" y="2585668"/>
                </a:lnTo>
                <a:lnTo>
                  <a:pt x="0" y="25856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688133" y="834865"/>
            <a:ext cx="870205" cy="894603"/>
          </a:xfrm>
          <a:custGeom>
            <a:avLst/>
            <a:gdLst/>
            <a:ahLst/>
            <a:cxnLst/>
            <a:rect l="l" t="t" r="r" b="b"/>
            <a:pathLst>
              <a:path w="870205" h="894603">
                <a:moveTo>
                  <a:pt x="0" y="0"/>
                </a:moveTo>
                <a:lnTo>
                  <a:pt x="870205" y="0"/>
                </a:lnTo>
                <a:lnTo>
                  <a:pt x="870205" y="894603"/>
                </a:lnTo>
                <a:lnTo>
                  <a:pt x="0" y="894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13260" y="5164648"/>
            <a:ext cx="1255014" cy="1255014"/>
          </a:xfrm>
          <a:custGeom>
            <a:avLst/>
            <a:gdLst/>
            <a:ahLst/>
            <a:cxnLst/>
            <a:rect l="l" t="t" r="r" b="b"/>
            <a:pathLst>
              <a:path w="1255014" h="1255014">
                <a:moveTo>
                  <a:pt x="0" y="0"/>
                </a:moveTo>
                <a:lnTo>
                  <a:pt x="1255014" y="0"/>
                </a:lnTo>
                <a:lnTo>
                  <a:pt x="1255014" y="1255014"/>
                </a:lnTo>
                <a:lnTo>
                  <a:pt x="0" y="12550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431494" y="910120"/>
            <a:ext cx="910120" cy="910120"/>
          </a:xfrm>
          <a:custGeom>
            <a:avLst/>
            <a:gdLst/>
            <a:ahLst/>
            <a:cxnLst/>
            <a:rect l="l" t="t" r="r" b="b"/>
            <a:pathLst>
              <a:path w="910120" h="910120">
                <a:moveTo>
                  <a:pt x="0" y="0"/>
                </a:moveTo>
                <a:lnTo>
                  <a:pt x="910120" y="0"/>
                </a:lnTo>
                <a:lnTo>
                  <a:pt x="910120" y="910120"/>
                </a:lnTo>
                <a:lnTo>
                  <a:pt x="0" y="9101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3704844" y="441387"/>
            <a:ext cx="11451003" cy="3741432"/>
            <a:chOff x="0" y="0"/>
            <a:chExt cx="3108832" cy="101576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08832" cy="1015761"/>
            </a:xfrm>
            <a:custGeom>
              <a:avLst/>
              <a:gdLst/>
              <a:ahLst/>
              <a:cxnLst/>
              <a:rect l="l" t="t" r="r" b="b"/>
              <a:pathLst>
                <a:path w="3108832" h="1015761">
                  <a:moveTo>
                    <a:pt x="72342" y="0"/>
                  </a:moveTo>
                  <a:lnTo>
                    <a:pt x="3036490" y="0"/>
                  </a:lnTo>
                  <a:cubicBezTo>
                    <a:pt x="3076443" y="0"/>
                    <a:pt x="3108832" y="32388"/>
                    <a:pt x="3108832" y="72342"/>
                  </a:cubicBezTo>
                  <a:lnTo>
                    <a:pt x="3108832" y="943419"/>
                  </a:lnTo>
                  <a:cubicBezTo>
                    <a:pt x="3108832" y="983373"/>
                    <a:pt x="3076443" y="1015761"/>
                    <a:pt x="3036490" y="1015761"/>
                  </a:cubicBezTo>
                  <a:lnTo>
                    <a:pt x="72342" y="1015761"/>
                  </a:lnTo>
                  <a:cubicBezTo>
                    <a:pt x="32388" y="1015761"/>
                    <a:pt x="0" y="983373"/>
                    <a:pt x="0" y="943419"/>
                  </a:cubicBezTo>
                  <a:lnTo>
                    <a:pt x="0" y="72342"/>
                  </a:lnTo>
                  <a:cubicBezTo>
                    <a:pt x="0" y="32388"/>
                    <a:pt x="32388" y="0"/>
                    <a:pt x="72342" y="0"/>
                  </a:cubicBezTo>
                  <a:close/>
                </a:path>
              </a:pathLst>
            </a:custGeom>
            <a:solidFill>
              <a:srgbClr val="F9FDFF"/>
            </a:solidFill>
            <a:ln w="57150" cap="rnd">
              <a:solidFill>
                <a:srgbClr val="192C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3108832" cy="1063386"/>
            </a:xfrm>
            <a:prstGeom prst="rect">
              <a:avLst/>
            </a:prstGeom>
          </p:spPr>
          <p:txBody>
            <a:bodyPr lIns="180310" tIns="180310" rIns="180310" bIns="180310" rtlCol="0" anchor="ctr"/>
            <a:lstStyle/>
            <a:p>
              <a:pPr algn="ctr">
                <a:lnSpc>
                  <a:spcPts val="3478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913260" y="6511611"/>
            <a:ext cx="2176233" cy="2844748"/>
          </a:xfrm>
          <a:custGeom>
            <a:avLst/>
            <a:gdLst/>
            <a:ahLst/>
            <a:cxnLst/>
            <a:rect l="l" t="t" r="r" b="b"/>
            <a:pathLst>
              <a:path w="2176233" h="2844748">
                <a:moveTo>
                  <a:pt x="0" y="0"/>
                </a:moveTo>
                <a:lnTo>
                  <a:pt x="2176233" y="0"/>
                </a:lnTo>
                <a:lnTo>
                  <a:pt x="2176233" y="2844748"/>
                </a:lnTo>
                <a:lnTo>
                  <a:pt x="0" y="28447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456464" y="6823254"/>
            <a:ext cx="2729895" cy="2716245"/>
          </a:xfrm>
          <a:custGeom>
            <a:avLst/>
            <a:gdLst/>
            <a:ahLst/>
            <a:cxnLst/>
            <a:rect l="l" t="t" r="r" b="b"/>
            <a:pathLst>
              <a:path w="2729895" h="2716245">
                <a:moveTo>
                  <a:pt x="0" y="0"/>
                </a:moveTo>
                <a:lnTo>
                  <a:pt x="2729895" y="0"/>
                </a:lnTo>
                <a:lnTo>
                  <a:pt x="2729895" y="2716245"/>
                </a:lnTo>
                <a:lnTo>
                  <a:pt x="0" y="271624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430346" y="4870813"/>
            <a:ext cx="921341" cy="921341"/>
          </a:xfrm>
          <a:custGeom>
            <a:avLst/>
            <a:gdLst/>
            <a:ahLst/>
            <a:cxnLst/>
            <a:rect l="l" t="t" r="r" b="b"/>
            <a:pathLst>
              <a:path w="921341" h="921341">
                <a:moveTo>
                  <a:pt x="0" y="0"/>
                </a:moveTo>
                <a:lnTo>
                  <a:pt x="921341" y="0"/>
                </a:lnTo>
                <a:lnTo>
                  <a:pt x="921341" y="921342"/>
                </a:lnTo>
                <a:lnTo>
                  <a:pt x="0" y="9213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6414881" y="842623"/>
            <a:ext cx="1045113" cy="1045113"/>
          </a:xfrm>
          <a:custGeom>
            <a:avLst/>
            <a:gdLst/>
            <a:ahLst/>
            <a:cxnLst/>
            <a:rect l="l" t="t" r="r" b="b"/>
            <a:pathLst>
              <a:path w="1045113" h="1045113">
                <a:moveTo>
                  <a:pt x="0" y="0"/>
                </a:moveTo>
                <a:lnTo>
                  <a:pt x="1045114" y="0"/>
                </a:lnTo>
                <a:lnTo>
                  <a:pt x="1045114" y="1045114"/>
                </a:lnTo>
                <a:lnTo>
                  <a:pt x="0" y="10451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D6B82F01-5F16-7CFC-D6E6-896993887385}"/>
              </a:ext>
            </a:extLst>
          </p:cNvPr>
          <p:cNvSpPr/>
          <p:nvPr/>
        </p:nvSpPr>
        <p:spPr>
          <a:xfrm>
            <a:off x="8346636" y="571500"/>
            <a:ext cx="165782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u="sng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Toán</a:t>
            </a: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EE73D76B-11D0-790E-CD38-6A9BA432A1C4}"/>
              </a:ext>
            </a:extLst>
          </p:cNvPr>
          <p:cNvSpPr/>
          <p:nvPr/>
        </p:nvSpPr>
        <p:spPr>
          <a:xfrm>
            <a:off x="3810000" y="1622726"/>
            <a:ext cx="11125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1">
                <a:ln w="0"/>
                <a:solidFill>
                  <a:srgbClr val="B02C2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THỰC HÀNH VÀ TRẢI NGHIỆM</a:t>
            </a:r>
            <a:endParaRPr lang="vi-VN" sz="4800" b="1" cap="none" spc="0">
              <a:ln w="0"/>
              <a:solidFill>
                <a:srgbClr val="B02C2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FA28906-ECEE-F8C5-3A39-A9D429CC80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018123">
            <a:off x="16309087" y="8196896"/>
            <a:ext cx="2268991" cy="2257646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31BC4001-90D4-7675-C487-391E9D300C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1600" y="495299"/>
            <a:ext cx="15087600" cy="938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70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FA28906-ECEE-F8C5-3A39-A9D429CC80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018123">
            <a:off x="16309087" y="8196896"/>
            <a:ext cx="2268991" cy="2257646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AA0B5678-A63E-E43A-FB17-ADB1C33145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647699"/>
            <a:ext cx="17297400" cy="696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49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FA28906-ECEE-F8C5-3A39-A9D429CC80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018123">
            <a:off x="16309087" y="8196896"/>
            <a:ext cx="2268991" cy="225764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E6CC74BE-FC75-948D-6746-A255D14D1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419100"/>
            <a:ext cx="7467600" cy="958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21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891</TotalTime>
  <Words>25</Words>
  <Application>Microsoft Office PowerPoint</Application>
  <PresentationFormat>Custom</PresentationFormat>
  <Paragraphs>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Calibri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t17</dc:title>
  <dc:subject>9Slide.vn</dc:subject>
  <dc:creator>Hi There</dc:creator>
  <dc:description>9Slide.vn</dc:description>
  <cp:lastModifiedBy>Admin</cp:lastModifiedBy>
  <cp:revision>33</cp:revision>
  <dcterms:created xsi:type="dcterms:W3CDTF">2006-08-16T00:00:00Z</dcterms:created>
  <dcterms:modified xsi:type="dcterms:W3CDTF">2024-01-01T11:09:02Z</dcterms:modified>
  <cp:category>9Slide.vn</cp:category>
  <dc:identifier>DAF1Kgzwy4o</dc:identifier>
</cp:coreProperties>
</file>