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4" r:id="rId2"/>
    <p:sldId id="303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126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5188BA5-B127-26B5-C513-275A88F063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21D797A6-4E89-D523-D565-4532A76A062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FDDF564-0C0C-252A-97CA-DA23EE51C5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75BDFC36-C265-DA89-13E9-7B599988EC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50F20B2C-18B0-1CDF-7653-9F28510B93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62224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5A8B7E0-5773-AA29-E1BD-EE44D6E905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E88411A4-3841-7634-1FB7-D1E788DB6DB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811BDDBD-016F-FDDD-36DD-B1B4D39C3B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D9208B5-EAD1-0BA2-4F63-18CC3924E2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22AD0A16-9C7A-B61E-DD3C-FDF71BA188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07316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C759AFD4-8EE9-03F4-331F-6DD84991BD6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399D35BD-3A58-8EDD-9273-59442F5CED7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00E3ACA6-0F55-50FA-6837-9D0EDEF1DC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CC4CA57-3FC4-D4A5-3913-902C55C8C5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B2CBFF39-0878-365D-B279-132A93F43B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35504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E6EE987-C11A-7155-CC5A-BA77BAA271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652EBA4-5DD2-5796-A612-EA983C13D79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9D1D39D3-C0C5-8C22-A28A-E7B4D57EF9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81705AE7-B1D4-7171-31BF-D443B4FA24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30E9DC73-B2C6-75DE-95EC-9E79220DC7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0331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8D08EF65-E127-E26E-673A-9758CE0E73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C0F65248-8B7D-8CBD-8D3A-E3DBB93AACC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C3C4847-9AAD-03F2-03E6-915D3A12A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D5EE7A28-097A-7BE3-7795-80E22C9AE2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6D9C37B3-8E72-0A83-F265-B2A246A0B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29356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2B7B90E7-AC0E-A1E3-8945-1B26F87B0E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F266832-C04A-1B03-3D36-98EA847E574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4F431ED0-6C9A-8C3F-E314-41BC0CD4B9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E624220B-D23E-63F7-3E94-20105160C9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74C1A0DF-790F-F872-6115-FC8733AC8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D9E2CA3B-0DDE-FE72-CE4E-98DCCACFC1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70294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2C5F4F1-B2D8-E3B6-DFC1-BBBFF96DBE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E71683EE-D031-3D4E-74D4-9AD07161EE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29C16B98-07E4-6976-A149-2CA2371A4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84FC5C16-B9E0-45DC-30E2-1CC2BB8EC03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7AF803CB-C8B0-C43D-7182-FAB412330F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50938F8A-A799-FA29-2F05-3B5C7CC95E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F5B6F631-3496-A883-8C8F-78A27F8B54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68A94AFF-5C23-1910-15C3-5209F227D3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9714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BC3144E-F6B5-BCBA-E70C-42C9FAC2BF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FD038B6B-222F-6822-0D3B-0EF29563E6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647F4350-793B-D07A-DAA4-C9664F5305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4F147B15-0CEC-D3B3-3186-29D96FBF4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6489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4ADF09C7-4693-C418-824F-118EAFE2A1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9E026D92-CEE1-ED16-9126-6EE0C211A3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9F301305-3E5D-4D0D-BEDF-3C29837A63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69532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73011AC2-DF14-3F9A-2AB4-BEFD30D54B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AEB669EC-A1DF-213D-1CEF-5184F1A8D9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3CB8ACD2-C7B2-CB6D-0971-F5BB3B769F5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8946270E-48A9-2D6E-1F16-3E6860C0BC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CAA5263A-7B33-61CA-DDD6-359F3F22A4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BF16C961-0A90-5A73-0774-334D8D53A1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7740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9359153-516F-3A35-9A47-54AAC7F283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8C3E7976-5A70-C57C-9CDA-5CB1479B39B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0E1F03C4-7096-EF75-11CE-7657D3B85E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33EFCA38-7C39-4D43-5D35-9034A5584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6CE98B3E-8D40-B48C-66F2-76C7D1ADF3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6AF0267E-C1BF-AF7D-EED9-9B2AD046A5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7463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9Slide.vn - 2019">
            <a:extLst>
              <a:ext uri="{FF2B5EF4-FFF2-40B4-BE49-F238E27FC236}">
                <a16:creationId xmlns:a16="http://schemas.microsoft.com/office/drawing/2014/main" id="{A4AF26FC-E163-6C0E-DADD-B0B0FC078793}"/>
              </a:ext>
            </a:extLst>
          </p:cNvPr>
          <p:cNvSpPr txBox="1"/>
          <p:nvPr userDrawn="1"/>
        </p:nvSpPr>
        <p:spPr>
          <a:xfrm>
            <a:off x="0" y="-1604665"/>
            <a:ext cx="12192000" cy="461665"/>
          </a:xfrm>
          <a:prstGeom prst="rect">
            <a:avLst/>
          </a:prstGeom>
          <a:noFill/>
        </p:spPr>
        <p:txBody>
          <a:bodyPr vert="horz" rtlCol="0">
            <a:spAutoFit/>
          </a:bodyPr>
          <a:lstStyle/>
          <a:p>
            <a:pPr algn="ctr"/>
            <a:r>
              <a:rPr lang="en-US" sz="2400">
                <a:solidFill>
                  <a:srgbClr val="CFCFCF"/>
                </a:solidFill>
              </a:rPr>
              <a:t>www.9slide.vn</a:t>
            </a:r>
          </a:p>
        </p:txBody>
      </p:sp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6F2E2DF5-2861-FE25-F249-32E2AE4511C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C3E35E3E-7A6C-64BA-4291-30E2E9297BE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D0DAF6F-7DB7-832A-B22A-A80E4D7187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BCC8B65-ABD1-46CC-8D01-26688B988783}" type="datetimeFigureOut">
              <a:rPr lang="en-US" smtClean="0"/>
              <a:t>1/5/2024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179B3ACB-877B-883C-349D-C7D2FCF988D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E855A59D-12F0-132F-2A83-AA19A98112F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CA6F58-193A-4BCE-87FC-83F4A3DBE2AD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Hình chữ nhật 9">
            <a:extLst>
              <a:ext uri="{FF2B5EF4-FFF2-40B4-BE49-F238E27FC236}">
                <a16:creationId xmlns:a16="http://schemas.microsoft.com/office/drawing/2014/main" id="{6B86CA55-421C-4198-5639-FC4CB2CDDE77}"/>
              </a:ext>
            </a:extLst>
          </p:cNvPr>
          <p:cNvSpPr/>
          <p:nvPr userDrawn="1"/>
        </p:nvSpPr>
        <p:spPr>
          <a:xfrm>
            <a:off x="-2661057" y="2522537"/>
            <a:ext cx="2540000" cy="590931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vi-VN" sz="1800" b="0" kern="1200" spc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Bài giảng thuộc dự án </a:t>
            </a:r>
            <a:r>
              <a:rPr lang="vi-VN" sz="1800" b="1" kern="1200" spc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Hỗ trợ BGĐT miễn phí cho giáo viên </a:t>
            </a:r>
            <a:r>
              <a:rPr lang="vi-VN" sz="1800" kern="1200" spc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của </a:t>
            </a:r>
            <a:r>
              <a:rPr lang="vi-VN" sz="1800" b="1" kern="1200" spc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Học liệu số TuMo.</a:t>
            </a:r>
          </a:p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endParaRPr lang="vi-VN" sz="1800" b="1">
              <a:effectLst/>
            </a:endParaRPr>
          </a:p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vi-VN" sz="1800" b="0" kern="1200" spc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Quý thầy cô có thể tải miễn phí bài giảng trên Nhóm zalo và FB của Học liệu số TUMO.</a:t>
            </a:r>
          </a:p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endParaRPr lang="vi-VN" sz="1800" b="0" kern="1200" spc="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vi-VN" sz="1800" b="0" kern="1200" spc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Thầy cô có thể liên hệ admin số điện thoại, zalo 086.883.8870 để được hỗ trợ thêm vào nhóm. </a:t>
            </a:r>
            <a:endParaRPr lang="vi-VN" sz="1800" kern="120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endParaRPr lang="vi-VN" sz="1800" kern="1200">
              <a:ln>
                <a:noFill/>
              </a:ln>
              <a:solidFill>
                <a:srgbClr val="000000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vi-VN" sz="1800" kern="120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Vui lòng không sử dụng bài giảng với mục đích thương mại. </a:t>
            </a:r>
          </a:p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endParaRPr lang="vi-VN" sz="1800">
              <a:effectLst/>
            </a:endParaRPr>
          </a:p>
          <a:p>
            <a:pPr marL="0" algn="just" rtl="0" eaLnBrk="1" latinLnBrk="0" hangingPunct="1">
              <a:spcBef>
                <a:spcPts val="0"/>
              </a:spcBef>
              <a:spcAft>
                <a:spcPts val="0"/>
              </a:spcAft>
            </a:pPr>
            <a:r>
              <a:rPr lang="vi-VN" sz="1800" b="0" kern="1200" spc="0">
                <a:ln>
                  <a:noFill/>
                </a:ln>
                <a:solidFill>
                  <a:srgbClr val="000000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Chân thành cảm ơn!</a:t>
            </a:r>
            <a:endParaRPr lang="vi-VN" sz="1800">
              <a:effectLst/>
            </a:endParaRPr>
          </a:p>
        </p:txBody>
      </p:sp>
      <p:pic>
        <p:nvPicPr>
          <p:cNvPr id="11" name="Hình ảnh 10" descr="Ảnh có chứa phim hoạt hình, văn bản, vòng tròn, Đồ họa&#10;&#10;Mô tả được tạo tự động">
            <a:extLst>
              <a:ext uri="{FF2B5EF4-FFF2-40B4-BE49-F238E27FC236}">
                <a16:creationId xmlns:a16="http://schemas.microsoft.com/office/drawing/2014/main" id="{3E50A127-DEFF-97B9-6600-D6794B416B67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2362200" y="274638"/>
            <a:ext cx="2206248" cy="22062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7157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CD3D6295-567C-E44A-52EC-08C24105A7F8}"/>
              </a:ext>
            </a:extLst>
          </p:cNvPr>
          <p:cNvSpPr txBox="1"/>
          <p:nvPr/>
        </p:nvSpPr>
        <p:spPr>
          <a:xfrm>
            <a:off x="304800" y="4734342"/>
            <a:ext cx="116586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400" i="1">
                <a:latin typeface="Times New Roman" panose="02020603050405020304" pitchFamily="18" charset="0"/>
                <a:ea typeface="Times New Roman" panose="02020603050405020304" pitchFamily="18" charset="0"/>
              </a:rPr>
              <a:t>Con suối nhỏ yêu cua, yêu cá, yêu tiếng hát ru vì suối chảy men bờ đá, suối chảy qua những ngôi làng, những nếp nhà.</a:t>
            </a:r>
            <a:endParaRPr lang="en-US" sz="4400"/>
          </a:p>
        </p:txBody>
      </p:sp>
      <p:grpSp>
        <p:nvGrpSpPr>
          <p:cNvPr id="2" name="Nhóm 1">
            <a:extLst>
              <a:ext uri="{FF2B5EF4-FFF2-40B4-BE49-F238E27FC236}">
                <a16:creationId xmlns:a16="http://schemas.microsoft.com/office/drawing/2014/main" id="{3D65FB9B-8871-D8B0-27AF-CBB827F10709}"/>
              </a:ext>
            </a:extLst>
          </p:cNvPr>
          <p:cNvGrpSpPr/>
          <p:nvPr/>
        </p:nvGrpSpPr>
        <p:grpSpPr>
          <a:xfrm>
            <a:off x="152400" y="152400"/>
            <a:ext cx="4419600" cy="2590800"/>
            <a:chOff x="228600" y="304800"/>
            <a:chExt cx="4419600" cy="2590800"/>
          </a:xfrm>
        </p:grpSpPr>
        <p:grpSp>
          <p:nvGrpSpPr>
            <p:cNvPr id="3" name="Nhóm 2">
              <a:extLst>
                <a:ext uri="{FF2B5EF4-FFF2-40B4-BE49-F238E27FC236}">
                  <a16:creationId xmlns:a16="http://schemas.microsoft.com/office/drawing/2014/main" id="{CC84ED6A-5264-E13A-3CCC-05806FAD69A6}"/>
                </a:ext>
              </a:extLst>
            </p:cNvPr>
            <p:cNvGrpSpPr/>
            <p:nvPr/>
          </p:nvGrpSpPr>
          <p:grpSpPr>
            <a:xfrm>
              <a:off x="228600" y="304800"/>
              <a:ext cx="4419600" cy="2590800"/>
              <a:chOff x="228600" y="304800"/>
              <a:chExt cx="3962400" cy="2105040"/>
            </a:xfrm>
          </p:grpSpPr>
          <p:sp>
            <p:nvSpPr>
              <p:cNvPr id="5" name="Hình chữ nhật: Góc Tròn 4">
                <a:extLst>
                  <a:ext uri="{FF2B5EF4-FFF2-40B4-BE49-F238E27FC236}">
                    <a16:creationId xmlns:a16="http://schemas.microsoft.com/office/drawing/2014/main" id="{25264BBD-B1C9-9256-7F6B-066855FDE9A2}"/>
                  </a:ext>
                </a:extLst>
              </p:cNvPr>
              <p:cNvSpPr/>
              <p:nvPr/>
            </p:nvSpPr>
            <p:spPr>
              <a:xfrm>
                <a:off x="228600" y="304800"/>
                <a:ext cx="3962400" cy="2105040"/>
              </a:xfrm>
              <a:prstGeom prst="roundRect">
                <a:avLst>
                  <a:gd name="adj" fmla="val 8796"/>
                </a:avLst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6" name="Hình chữ nhật: Góc Tròn 5">
                <a:extLst>
                  <a:ext uri="{FF2B5EF4-FFF2-40B4-BE49-F238E27FC236}">
                    <a16:creationId xmlns:a16="http://schemas.microsoft.com/office/drawing/2014/main" id="{D395048C-414B-46BD-B244-834C36241B82}"/>
                  </a:ext>
                </a:extLst>
              </p:cNvPr>
              <p:cNvSpPr/>
              <p:nvPr/>
            </p:nvSpPr>
            <p:spPr>
              <a:xfrm>
                <a:off x="304800" y="385763"/>
                <a:ext cx="3810000" cy="1943114"/>
              </a:xfrm>
              <a:prstGeom prst="roundRect">
                <a:avLst>
                  <a:gd name="adj" fmla="val 8796"/>
                </a:avLst>
              </a:prstGeom>
              <a:noFill/>
              <a:ln w="28575">
                <a:solidFill>
                  <a:srgbClr val="00B050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" name="Hộp Văn bản 3">
              <a:extLst>
                <a:ext uri="{FF2B5EF4-FFF2-40B4-BE49-F238E27FC236}">
                  <a16:creationId xmlns:a16="http://schemas.microsoft.com/office/drawing/2014/main" id="{855A2A5B-B02B-26D4-1B66-DC89CB96AA4B}"/>
                </a:ext>
              </a:extLst>
            </p:cNvPr>
            <p:cNvSpPr txBox="1"/>
            <p:nvPr/>
          </p:nvSpPr>
          <p:spPr>
            <a:xfrm>
              <a:off x="312983" y="457200"/>
              <a:ext cx="4249615" cy="22467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2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3. </a:t>
              </a:r>
              <a:r>
                <a:rPr lang="vi-VN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Đọc đoạn từ </a:t>
              </a:r>
              <a:r>
                <a:rPr lang="vi-VN" sz="28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“Tôi là con suối nhỏ/ Trong veo và ngọt ngào” </a:t>
              </a:r>
              <a:r>
                <a:rPr lang="vi-VN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đến hết và trả lời câu hỏi: </a:t>
              </a:r>
              <a:r>
                <a:rPr lang="vi-VN" sz="2800" b="1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Con suối nhỏ yêu những gì? Vì sao?</a:t>
              </a:r>
              <a:r>
                <a:rPr lang="vi-VN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</a:t>
              </a:r>
              <a:endParaRPr lang="en-US" sz="2800" b="1"/>
            </a:p>
          </p:txBody>
        </p:sp>
      </p:grpSp>
      <p:pic>
        <p:nvPicPr>
          <p:cNvPr id="10" name="Hình ảnh 9">
            <a:extLst>
              <a:ext uri="{FF2B5EF4-FFF2-40B4-BE49-F238E27FC236}">
                <a16:creationId xmlns:a16="http://schemas.microsoft.com/office/drawing/2014/main" id="{CE4B8881-E970-0FF1-890A-809B6E7269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09923" y="838200"/>
            <a:ext cx="7762571" cy="39176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242045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Hộp Văn bản 8">
            <a:extLst>
              <a:ext uri="{FF2B5EF4-FFF2-40B4-BE49-F238E27FC236}">
                <a16:creationId xmlns:a16="http://schemas.microsoft.com/office/drawing/2014/main" id="{CD3D6295-567C-E44A-52EC-08C24105A7F8}"/>
              </a:ext>
            </a:extLst>
          </p:cNvPr>
          <p:cNvSpPr txBox="1"/>
          <p:nvPr/>
        </p:nvSpPr>
        <p:spPr>
          <a:xfrm>
            <a:off x="457200" y="4581942"/>
            <a:ext cx="11658600" cy="212365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/>
            <a:r>
              <a:rPr lang="vi-VN" sz="4400" i="1">
                <a:latin typeface="Times New Roman" panose="02020603050405020304" pitchFamily="18" charset="0"/>
                <a:ea typeface="Times New Roman" panose="02020603050405020304" pitchFamily="18" charset="0"/>
              </a:rPr>
              <a:t>Suối sẽ kể với biển vẻ đẹp của con đường mà suối đi qua, về những người bạn suối gặp, về những sự vật suối yêu quý,...</a:t>
            </a:r>
            <a:endParaRPr lang="en-US" sz="4400"/>
          </a:p>
        </p:txBody>
      </p:sp>
      <p:grpSp>
        <p:nvGrpSpPr>
          <p:cNvPr id="15" name="Nhóm 14">
            <a:extLst>
              <a:ext uri="{FF2B5EF4-FFF2-40B4-BE49-F238E27FC236}">
                <a16:creationId xmlns:a16="http://schemas.microsoft.com/office/drawing/2014/main" id="{ED39DBC8-2124-9D03-F231-9E75B095E4D1}"/>
              </a:ext>
            </a:extLst>
          </p:cNvPr>
          <p:cNvGrpSpPr/>
          <p:nvPr/>
        </p:nvGrpSpPr>
        <p:grpSpPr>
          <a:xfrm>
            <a:off x="152400" y="152400"/>
            <a:ext cx="4419600" cy="2590800"/>
            <a:chOff x="228600" y="304800"/>
            <a:chExt cx="4419600" cy="2590800"/>
          </a:xfrm>
        </p:grpSpPr>
        <p:grpSp>
          <p:nvGrpSpPr>
            <p:cNvPr id="16" name="Nhóm 15">
              <a:extLst>
                <a:ext uri="{FF2B5EF4-FFF2-40B4-BE49-F238E27FC236}">
                  <a16:creationId xmlns:a16="http://schemas.microsoft.com/office/drawing/2014/main" id="{E0010463-2749-B232-1375-33C892D10358}"/>
                </a:ext>
              </a:extLst>
            </p:cNvPr>
            <p:cNvGrpSpPr/>
            <p:nvPr/>
          </p:nvGrpSpPr>
          <p:grpSpPr>
            <a:xfrm>
              <a:off x="228600" y="304800"/>
              <a:ext cx="4419600" cy="2590800"/>
              <a:chOff x="228600" y="304800"/>
              <a:chExt cx="3962400" cy="2105040"/>
            </a:xfrm>
          </p:grpSpPr>
          <p:sp>
            <p:nvSpPr>
              <p:cNvPr id="18" name="Hình chữ nhật: Góc Tròn 17">
                <a:extLst>
                  <a:ext uri="{FF2B5EF4-FFF2-40B4-BE49-F238E27FC236}">
                    <a16:creationId xmlns:a16="http://schemas.microsoft.com/office/drawing/2014/main" id="{15CB4548-9C45-F0AE-37C5-38886090181F}"/>
                  </a:ext>
                </a:extLst>
              </p:cNvPr>
              <p:cNvSpPr/>
              <p:nvPr/>
            </p:nvSpPr>
            <p:spPr>
              <a:xfrm>
                <a:off x="228600" y="304800"/>
                <a:ext cx="3962400" cy="2105040"/>
              </a:xfrm>
              <a:prstGeom prst="roundRect">
                <a:avLst>
                  <a:gd name="adj" fmla="val 8796"/>
                </a:avLst>
              </a:prstGeom>
              <a:noFill/>
              <a:ln w="28575">
                <a:solidFill>
                  <a:srgbClr val="00B050"/>
                </a:solidFill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9" name="Hình chữ nhật: Góc Tròn 18">
                <a:extLst>
                  <a:ext uri="{FF2B5EF4-FFF2-40B4-BE49-F238E27FC236}">
                    <a16:creationId xmlns:a16="http://schemas.microsoft.com/office/drawing/2014/main" id="{D436B636-EF43-F514-0B52-0663BFC60F0E}"/>
                  </a:ext>
                </a:extLst>
              </p:cNvPr>
              <p:cNvSpPr/>
              <p:nvPr/>
            </p:nvSpPr>
            <p:spPr>
              <a:xfrm>
                <a:off x="304800" y="385763"/>
                <a:ext cx="3810000" cy="1943114"/>
              </a:xfrm>
              <a:prstGeom prst="roundRect">
                <a:avLst>
                  <a:gd name="adj" fmla="val 8796"/>
                </a:avLst>
              </a:prstGeom>
              <a:noFill/>
              <a:ln w="28575">
                <a:solidFill>
                  <a:srgbClr val="00B050"/>
                </a:solidFill>
                <a:prstDash val="sysDot"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17" name="Hộp Văn bản 16">
              <a:extLst>
                <a:ext uri="{FF2B5EF4-FFF2-40B4-BE49-F238E27FC236}">
                  <a16:creationId xmlns:a16="http://schemas.microsoft.com/office/drawing/2014/main" id="{39AAF5AB-3059-3C8D-209F-24F19AE8A544}"/>
                </a:ext>
              </a:extLst>
            </p:cNvPr>
            <p:cNvSpPr txBox="1"/>
            <p:nvPr/>
          </p:nvSpPr>
          <p:spPr>
            <a:xfrm>
              <a:off x="312983" y="457200"/>
              <a:ext cx="4249615" cy="224676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vi-VN" sz="2800" b="1">
                  <a:solidFill>
                    <a:srgbClr val="FF0000"/>
                  </a:solidFill>
                  <a:latin typeface="Times New Roman" panose="02020603050405020304" pitchFamily="18" charset="0"/>
                  <a:ea typeface="Times New Roman" panose="02020603050405020304" pitchFamily="18" charset="0"/>
                </a:rPr>
                <a:t>4</a:t>
              </a:r>
              <a:r>
                <a:rPr lang="vi-VN" sz="2800" b="1">
                  <a:solidFill>
                    <a:srgbClr val="FF0000"/>
                  </a:solidFill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. </a:t>
              </a:r>
              <a:r>
                <a:rPr lang="vi-VN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Đọc đoạn từ </a:t>
              </a:r>
              <a:r>
                <a:rPr lang="vi-VN" sz="2800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“Tôi là con suối nhỏ/ Trong veo và ngọt ngào”</a:t>
              </a:r>
              <a:r>
                <a:rPr lang="vi-VN" sz="2800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 đến hết và trả lời câu hỏi: </a:t>
              </a:r>
              <a:r>
                <a:rPr lang="vi-VN" sz="2800" b="1" i="1">
                  <a:effectLst/>
                  <a:latin typeface="Times New Roman" panose="02020603050405020304" pitchFamily="18" charset="0"/>
                  <a:ea typeface="Times New Roman" panose="02020603050405020304" pitchFamily="18" charset="0"/>
                </a:rPr>
                <a:t>Theo em, suối sẽ kể những gì với biển? </a:t>
              </a:r>
              <a:endParaRPr lang="en-US" sz="2800" b="1" i="1"/>
            </a:p>
          </p:txBody>
        </p:sp>
      </p:grpSp>
      <p:pic>
        <p:nvPicPr>
          <p:cNvPr id="20" name="Hình ảnh 19">
            <a:extLst>
              <a:ext uri="{FF2B5EF4-FFF2-40B4-BE49-F238E27FC236}">
                <a16:creationId xmlns:a16="http://schemas.microsoft.com/office/drawing/2014/main" id="{6EB5D81C-FCB2-16D0-F919-11F6CDB6D6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4431" y="138739"/>
            <a:ext cx="7357105" cy="43570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844572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heme/theme1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9Slide.vn</Template>
  <TotalTime>165</TotalTime>
  <Words>134</Words>
  <Application>Microsoft Office PowerPoint</Application>
  <PresentationFormat>Widescreen</PresentationFormat>
  <Paragraphs>4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Chủ đề Office</vt:lpstr>
      <vt:lpstr>PowerPoint Presentation</vt:lpstr>
      <vt:lpstr>PowerPoint Presentation</vt:lpstr>
    </vt:vector>
  </TitlesOfParts>
  <Manager>9Slide.vn</Manager>
  <Company>9Slide.vn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9Slide.vn</dc:title>
  <dc:subject>9Slide.vn</dc:subject>
  <dc:creator>Hi There</dc:creator>
  <dc:description>9Slide.vn</dc:description>
  <cp:lastModifiedBy>Windows User</cp:lastModifiedBy>
  <cp:revision>18</cp:revision>
  <dcterms:created xsi:type="dcterms:W3CDTF">2023-12-30T02:59:04Z</dcterms:created>
  <dcterms:modified xsi:type="dcterms:W3CDTF">2024-01-05T03:41:58Z</dcterms:modified>
  <cp:category>9Slide.vn</cp:category>
</cp:coreProperties>
</file>