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8" r:id="rId2"/>
  </p:sldMasterIdLst>
  <p:handoutMasterIdLst>
    <p:handoutMasterId r:id="rId12"/>
  </p:handoutMasterIdLst>
  <p:sldIdLst>
    <p:sldId id="256" r:id="rId3"/>
    <p:sldId id="299" r:id="rId4"/>
    <p:sldId id="300" r:id="rId5"/>
    <p:sldId id="304" r:id="rId6"/>
    <p:sldId id="306" r:id="rId7"/>
    <p:sldId id="307" r:id="rId8"/>
    <p:sldId id="308" r:id="rId9"/>
    <p:sldId id="309" r:id="rId10"/>
    <p:sldId id="310" r:id="rId11"/>
  </p:sldIdLst>
  <p:sldSz cx="18288000" cy="10287000"/>
  <p:notesSz cx="6858000" cy="9144000"/>
  <p:embeddedFontLs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EE4"/>
    <a:srgbClr val="F6CF69"/>
    <a:srgbClr val="FF3399"/>
    <a:srgbClr val="FF00FF"/>
    <a:srgbClr val="3B6386"/>
    <a:srgbClr val="D486A4"/>
    <a:srgbClr val="E59AB8"/>
    <a:srgbClr val="707A79"/>
    <a:srgbClr val="425776"/>
    <a:srgbClr val="385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47" d="100"/>
          <a:sy n="47" d="100"/>
        </p:scale>
        <p:origin x="12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1" d="100"/>
          <a:sy n="61" d="100"/>
        </p:scale>
        <p:origin x="2952"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a:extLst>
              <a:ext uri="{FF2B5EF4-FFF2-40B4-BE49-F238E27FC236}">
                <a16:creationId xmlns:a16="http://schemas.microsoft.com/office/drawing/2014/main" id="{64EAC370-AD5E-B7E2-78C6-7ED77E696C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a:extLst>
              <a:ext uri="{FF2B5EF4-FFF2-40B4-BE49-F238E27FC236}">
                <a16:creationId xmlns:a16="http://schemas.microsoft.com/office/drawing/2014/main" id="{EAF9E23A-37F6-55CB-CA89-2FDB7E4EDD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EC7860-84EF-4700-857E-7AA5F9EE5B4E}" type="datetimeFigureOut">
              <a:rPr lang="en-US" smtClean="0"/>
              <a:t>10/14/2024</a:t>
            </a:fld>
            <a:endParaRPr lang="en-US"/>
          </a:p>
        </p:txBody>
      </p:sp>
      <p:sp>
        <p:nvSpPr>
          <p:cNvPr id="4" name="Chỗ dành sẵn cho Chân trang 3">
            <a:extLst>
              <a:ext uri="{FF2B5EF4-FFF2-40B4-BE49-F238E27FC236}">
                <a16:creationId xmlns:a16="http://schemas.microsoft.com/office/drawing/2014/main" id="{8D7AED06-560A-BB3C-DF21-6A3D65DA53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Chỗ dành sẵn cho Số hiệu Bản chiếu 4">
            <a:extLst>
              <a:ext uri="{FF2B5EF4-FFF2-40B4-BE49-F238E27FC236}">
                <a16:creationId xmlns:a16="http://schemas.microsoft.com/office/drawing/2014/main" id="{72EC23CC-E316-5D49-3BEC-7CDDE6A8BB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716D77-62AE-4295-9609-7881933A6387}" type="slidenum">
              <a:rPr lang="en-US" smtClean="0"/>
              <a:t>‹#›</a:t>
            </a:fld>
            <a:endParaRPr lang="en-US"/>
          </a:p>
        </p:txBody>
      </p:sp>
    </p:spTree>
    <p:extLst>
      <p:ext uri="{BB962C8B-B14F-4D97-AF65-F5344CB8AC3E}">
        <p14:creationId xmlns:p14="http://schemas.microsoft.com/office/powerpoint/2010/main" val="3406223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6:42:41.88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1,'4'3,"0"0,0 0,0 0,0 0,0-1,1 0,-1 0,0 0,9 2,4 0,24 2,-25-4,191 13,3-16,-101-1,1449 0,-860 3,-676 0,0 1,-1 0,1 2,35 10,80 36,-38-13,-31-13,-17-5,1-3,74 15,-49-16,143 45,-207-55,-1 0,1 0,-1 1,0 1,-1 0,0 0,11 9,-19-13,0 0,0 0,-1 0,1 0,0 1,-1-1,0 1,0 0,0-1,-1 1,3 6,-4-7,1 1,-1-1,0 0,0 0,0 0,0 0,-1 0,1 0,-1 0,0 0,0 0,0 0,0 0,0 0,-1 0,0-1,-2 4,0 0,0-1,0 0,-1 0,0-1,0 1,-1-1,1 0,-1-1,0 1,0-1,0 0,0 0,-13 3,-5 0,0-2,-39 4,-7 1,35-1,1 2,-45 19,38-13,-56 14,13-14,-111 6,167-20,-82 5,-88 12,-41 36,59-12,151-36,-13 4,0 3,-70 33,71-28,0-2,-71 19,0-12,-1-5,-178 8,13-2,15-1,-252-22,268-4,174 2,93 1,-1 0,1 2,30 7,59 22,29 8,-88-32,0-1,51-1,105-7,-113-1,-36 4,1 2,59 14,43 3,284-13,-304-10,-132 2,222 9,-165-1,319 26,161-33,-244-3,25 2,-279 2,1 3,65 14,-58-8,64 3,-62-11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8:42:31.91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1,'3'3,"0"0,-1 0,1 0,0 0,0-1,0 0,0 0,0 0,6 2,3 0,17 2,-18-4,134 13,2-16,-71-1,1015 0,-603 3,-472 0,-1 1,0 0,0 2,25 10,56 36,-27-13,-21-13,-12-5,0-3,52 15,-34-16,100 45,-145-55,0 0,0 0,-1 1,0 1,0 0,0 0,7 9,-13-13,0 0,1 0,-2 0,1 0,0 1,0-1,-1 1,0 0,1-1,-2 1,3 6,-3-7,1 1,-1-1,0 0,0 0,0 0,0 0,-1 0,1 0,0 0,-1 0,0 0,0 0,1 0,-1 0,0 0,-1-1,-1 4,1 0,-1-1,0 0,0 0,-1-1,1 1,-2-1,2 0,-1-1,-1 1,1-1,0 0,0 0,-9 3,-4 0,0-2,-27 4,-5 1,24-1,2 2,-33 19,28-13,-40 14,9-14,-78 6,118-20,-58 5,-62 12,-28 36,41-12,106-36,-10 4,1 3,-50 33,51-28,-1-2,-49 19,-1-12,0-5,-125 8,10-2,10-1,-177-22,188-4,122 2,65 1,-1 0,1 2,21 7,42 22,19 8,-61-32,0-1,36-1,73-7,-79-1,-25 4,1 2,41 14,30 3,199-13,-213-10,-93 2,156 9,-115-1,222 26,114-33,-171-3,17 2,-195 2,0 3,46 14,-40-8,44 3,-43-11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8:42:38.86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1,'7'3,"1"0,-1 0,0 0,0 0,1-1,1 0,-2 0,0 0,17 2,7 0,43 2,-45-4,347 13,5-16,-183-1,2631 0,-1562 3,-1227 0,0 1,-2 0,2 2,64 10,144 36,-68-13,-56-13,-32-5,3-3,133 15,-88-16,260 45,-377-55,-1 0,2 0,-3 1,1 1,-2 0,0 0,20 9,-34-13,-1 0,0 0,-1 0,1 0,1 1,-2-1,-1 1,1 0,-1-1,-1 1,6 6,-8-7,1 1,-1-1,0 0,0 0,0 0,0 0,-1 0,1 0,-2 0,0 0,0 0,0 0,0 0,1 0,-3 0,0-1,-3 4,0 0,0-1,-1 0,-1 0,0-1,0 1,-2-1,2 0,-2-1,0 1,0-1,1 0,-1 0,-24 3,-8 0,-1-2,-70 4,-13 1,63-1,2 2,-81 19,68-13,-101 14,24-14,-202 6,303-20,-149 5,-159 12,-75 36,107-12,274-36,-23 4,0 3,-128 33,130-28,0-2,-130 19,1-12,-2-5,-324 8,25-2,26-1,-457-22,487-4,315 2,169 1,-1 0,1 2,55 7,107 22,52 8,-159-32,0-1,92-1,191-7,-205-1,-65 4,1 2,107 14,79 3,515-13,-552-10,-239 2,402 9,-299-1,580 26,291-33,-442-3,44 2,-505 2,1 3,118 14,-105-8,116 3,-112-11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8:43:59.53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1,'2'3,"0"0,0 0,0 0,0 0,-1-1,2 0,-1 0,0 0,4 2,2 0,12 2,-13-4,92 13,2-16,-49-1,693 0,-412 3,-322 0,-1 1,0 0,1 2,16 10,39 36,-19-13,-14-13,-9-5,1-3,35 15,-23-16,68 45,-99-55,0 0,0 0,0 1,0 1,-1 0,0 0,6 9,-10-13,1 0,-1 0,0 0,0 0,1 1,-1-1,0 1,0 0,0-1,-1 1,2 6,-2-7,1 1,-1-1,0 0,0 0,0 0,0 0,-1 0,1 0,0 0,-1 0,1 0,-1 0,1 0,-1 0,0 0,0-1,-1 4,0 0,1-1,-1 0,-1 0,1-1,-1 1,1-1,-1 0,0-1,0 1,1-1,-1 0,0 0,-6 3,-3 0,1-2,-19 4,-4 1,18-1,-1 2,-20 19,17-13,-26 14,5-14,-52 6,80-20,-40 5,-42 12,-19 36,28-12,72-36,-6 4,0 3,-33 33,33-28,0-2,-33 19,-1-12,0-5,-85 8,6-2,7-1,-120-22,128-4,83 2,45 1,-1 0,0 2,15 7,28 22,14 8,-42-32,0-1,25-1,49-7,-53-1,-18 4,0 2,29 14,21 3,135-13,-145-10,-63 2,106 9,-79-1,153 26,76-33,-116-3,12 2,-134 2,1 3,31 14,-27-8,30 3,-30-11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6:43:12.40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1,'4'3,"0"0,0 0,0 0,0 0,0-1,1 0,-1 0,0 0,9 2,4 0,24 2,-25-4,191 13,3-16,-101-1,1449 0,-860 3,-676 0,0 1,-1 0,1 2,35 10,80 36,-38-13,-31-13,-17-5,1-3,74 15,-49-16,143 45,-207-55,-1 0,1 0,-1 1,0 1,-1 0,0 0,11 9,-19-13,0 0,0 0,-1 0,1 0,0 1,-1-1,0 1,0 0,0-1,-1 1,3 6,-4-7,1 1,-1-1,0 0,0 0,0 0,0 0,-1 0,1 0,-1 0,0 0,0 0,0 0,0 0,0 0,-1 0,0-1,-2 4,0 0,0-1,0 0,-1 0,0-1,0 1,-1-1,1 0,-1-1,0 1,0-1,0 0,0 0,-13 3,-5 0,0-2,-39 4,-7 1,35-1,1 2,-45 19,38-13,-56 14,13-14,-111 6,167-20,-82 5,-88 12,-41 36,59-12,151-36,-13 4,0 3,-70 33,71-28,0-2,-71 19,0-12,-1-5,-178 8,13-2,15-1,-252-22,268-4,174 2,93 1,-1 0,1 2,30 7,59 22,29 8,-88-32,0-1,51-1,105-7,-113-1,-36 4,1 2,59 14,43 3,284-13,-304-10,-132 2,222 9,-165-1,319 26,161-33,-244-3,25 2,-279 2,1 3,65 14,-58-8,64 3,-62-11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6:43:31.25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1,'4'3,"0"0,0 0,0 0,0 0,0-1,1 0,-1 0,0 0,9 2,4 0,24 2,-25-4,191 13,3-16,-101-1,1449 0,-860 3,-676 0,0 1,-1 0,1 2,35 10,80 36,-38-13,-31-13,-17-5,1-3,74 15,-49-16,143 45,-207-55,-1 0,1 0,-1 1,0 1,-1 0,0 0,11 9,-19-13,0 0,0 0,-1 0,1 0,0 1,-1-1,0 1,0 0,0-1,-1 1,3 6,-4-7,1 1,-1-1,0 0,0 0,0 0,0 0,-1 0,1 0,-1 0,0 0,0 0,0 0,0 0,0 0,-1 0,0-1,-2 4,0 0,0-1,0 0,-1 0,0-1,0 1,-1-1,1 0,-1-1,0 1,0-1,0 0,0 0,-13 3,-5 0,0-2,-39 4,-7 1,35-1,1 2,-45 19,38-13,-56 14,13-14,-111 6,167-20,-82 5,-88 12,-41 36,59-12,151-36,-13 4,0 3,-70 33,71-28,0-2,-71 19,0-12,-1-5,-178 8,13-2,15-1,-252-22,268-4,174 2,93 1,-1 0,1 2,30 7,59 22,29 8,-88-32,0-1,51-1,105-7,-113-1,-36 4,1 2,59 14,43 3,284-13,-304-10,-132 2,222 9,-165-1,319 26,161-33,-244-3,25 2,-279 2,1 3,65 14,-58-8,64 3,-62-11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6:43:43.4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1,'4'3,"0"0,0 0,0 0,0 0,0-1,1 0,-1 0,0 0,9 2,4 0,24 2,-25-4,191 13,3-16,-101-1,1449 0,-860 3,-676 0,0 1,-1 0,1 2,35 10,80 36,-38-13,-31-13,-17-5,1-3,74 15,-49-16,143 45,-207-55,-1 0,1 0,-1 1,0 1,-1 0,0 0,11 9,-19-13,0 0,0 0,-1 0,1 0,0 1,-1-1,0 1,0 0,0-1,-1 1,3 6,-4-7,1 1,-1-1,0 0,0 0,0 0,0 0,-1 0,1 0,-1 0,0 0,0 0,0 0,0 0,0 0,-1 0,0-1,-2 4,0 0,0-1,0 0,-1 0,0-1,0 1,-1-1,1 0,-1-1,0 1,0-1,0 0,0 0,-13 3,-5 0,0-2,-39 4,-7 1,35-1,1 2,-45 19,38-13,-56 14,13-14,-111 6,167-20,-82 5,-88 12,-41 36,59-12,151-36,-13 4,0 3,-70 33,71-28,0-2,-71 19,0-12,-1-5,-178 8,13-2,15-1,-252-22,268-4,174 2,93 1,-1 0,1 2,30 7,59 22,29 8,-88-32,0-1,51-1,105-7,-113-1,-36 4,1 2,59 14,43 3,284-13,-304-10,-132 2,222 9,-165-1,319 26,161-33,-244-3,25 2,-279 2,1 3,65 14,-58-8,64 3,-62-11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6:43:43.40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1,'8'3,"0"0,-1 0,1 0,0 0,0-1,2 0,-3 0,1 0,17 2,9 0,45 2,-47-4,371 13,6-16,-196-1,2823 0,-1676 3,-1317 0,0 1,-2 0,2 2,68 10,156 36,-75-13,-59-13,-34-5,3-3,143 15,-95-16,279 45,-404-55,-1 0,1 0,-2 1,1 1,-3 0,1 0,21 9,-38-13,1 0,0 0,-2 0,2 0,0 1,-2-1,0 1,-1 0,1-1,-2 1,6 6,-8-7,2 1,-2-1,0 0,0 0,0 0,0 0,-2 0,2 0,-2 0,0 0,0 0,0 0,0 0,0 0,-2 0,1-1,-5 4,0 0,0-1,0 0,-1 0,-1-1,0 1,-2-1,3 0,-3-1,0 1,1-1,-1 0,0 0,-25 3,-10 0,1-2,-77 4,-13 1,67-1,3 2,-88 19,74-13,-109 14,25-14,-216 6,326-20,-160 5,-172 12,-80 36,115-12,295-36,-26 4,0 3,-136 33,138-28,0-2,-138 19,-1-12,-1-5,-347 8,25-2,30-1,-492-22,523-4,339 2,181 1,-2 0,2 2,58 7,116 22,55 8,-170-32,-1-1,100-1,205-7,-221-1,-70 4,2 2,115 14,84 3,553-13,-592-10,-258 2,434 9,-323-1,623 26,313-33,-476-3,49 2,-543 2,2 3,126 14,-113-8,125 3,-121-11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8:41:51.91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1,'3'3,"1"0,-1 0,1 0,-1 0,0-1,2 0,-2 0,0 0,8 2,4 0,19 2,-20-4,161 13,3-16,-85-1,1226 0,-728 3,-572 0,0 1,-2 0,2 2,29 10,68 36,-32-13,-26-13,-15-5,1-3,63 15,-42-16,121 45,-175-55,0 0,0 0,-1 1,0 1,-1 0,1 0,8 9,-15-13,-1 0,1 0,-2 0,2 0,0 1,-2-1,1 1,0 0,-1-1,0 1,3 6,-4-7,0 1,0-1,0 0,0 0,0 0,0 0,0 0,0 0,-1 0,0 0,0 0,0 0,0 0,0 0,0 0,-1-1,-1 4,-1 0,1-1,0 0,-2 0,1-1,0 1,-1-1,1 0,-2-1,1 1,0-1,0 0,0 0,-11 3,-4 0,-1-2,-32 4,-6 1,29-1,1 2,-38 19,33-13,-49 14,12-14,-94 6,141-20,-69 5,-74 12,-36 36,51-12,127-36,-10 4,-1 3,-59 33,60-28,1-2,-61 19,0-12,-1-5,-150 8,10-2,13-1,-213-22,227-4,147 2,79 1,-1 0,1 2,26 7,49 22,25 8,-75-32,0-1,44-1,89-7,-97-1,-29 4,0 2,50 14,36 3,241-13,-257-10,-112 2,188 9,-140-1,270 26,136-33,-206-3,22 2,-238 2,2 3,55 14,-50-8,55 3,-53-11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8:42:01.62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1,'2'3,"1"0,-1 0,1 0,-1 0,0-1,1 0,0 0,-1 0,6 2,2 0,14 2,-14-4,114 13,1-16,-60-1,865 0,-513 3,-404 0,0 1,0 0,0 2,21 10,48 36,-23-13,-19-13,-9-5,0-3,44 15,-29-16,85 45,-123-55,-1 0,1 0,-1 1,0 1,0 0,0 0,6 9,-12-13,1 0,0 0,-1 0,1 0,0 1,-1-1,0 1,0 0,1-1,-2 1,3 6,-3-7,0 1,0-1,0 0,0 0,0 0,0 0,0 0,0 0,-1 0,0 0,1 0,-1 0,1 0,-1 0,0 0,0-1,-2 4,1 0,-1-1,1 0,-1 0,0-1,0 1,-1-1,2 0,-2-1,0 1,1-1,-1 0,1 0,-9 3,-2 0,0-2,-24 4,-4 1,21-1,1 2,-27 19,22-13,-33 14,8-14,-66 6,99-20,-48 5,-54 12,-23 36,34-12,91-36,-8 4,0 3,-42 33,42-28,1-2,-43 19,0-12,0-5,-107 8,8-2,9-1,-150-22,159-4,104 2,56 1,0 0,0 2,18 7,35 22,17 8,-52-32,0-1,30-1,63-7,-67-1,-22 4,0 2,36 14,26 3,169-13,-182-10,-78 2,132 9,-98-1,190 26,97-33,-147-3,16 2,-167 2,1 3,38 14,-34-8,38 3,-37-11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8:42:05.99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1,'9'3,"0"0,0 0,0 0,0 0,0-1,3 0,-3 0,0 0,20 2,10 0,54 2,-57-4,433 13,8-16,-230-1,3285 0,-1950 3,-1532 0,0 1,-2 0,1 2,81 10,180 36,-85-13,-71-13,-38-5,1-3,169 15,-111-16,323 45,-468-55,-3 0,3 0,-3 1,0 1,-2 0,0 0,25 9,-43-13,-1 0,1 0,-2 0,1 0,1 1,-2-1,-1 1,1 0,-1-1,-1 1,6 6,-9-7,2 1,-2-1,0 0,0 0,0 0,0 0,-2 0,2 0,-3 0,1 0,0 0,0 0,-1 0,1 0,-2 0,-1-1,-4 4,0 0,0-1,0 0,-3 0,1-1,0 1,-3-1,3 0,-3-1,1 1,-1-1,0 0,1 0,-30 3,-12 0,1-2,-89 4,-16 1,80-1,2 2,-102 19,86-13,-127 14,30-14,-253 6,380-20,-186 5,-200 12,-93 36,134-12,342-36,-29 4,0 3,-159 33,161-28,0-2,-161 19,0-12,-2-5,-404 8,30-2,34-1,-572-22,608-4,395 2,210 1,-2 0,2 2,69 7,133 22,66 8,-200-32,0-1,116-1,238-7,-256-1,-82 4,3 2,133 14,98 3,643-13,-688-10,-300 2,503 9,-373-1,722 26,366-33,-554-3,57 2,-632 2,2 3,147 14,-131-8,144 3,-139-11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7T08:42:19.50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1,'8'3,"-1"0,1 0,-1 0,1 0,0-1,1 0,-1 0,-1 0,18 2,7 0,46 2,-47-4,362 13,6-16,-191-1,2754 0,-1635 3,-1286 0,1 1,-2 0,2 2,66 10,153 36,-73-13,-59-13,-32-5,2-3,141 15,-94-16,272 45,-393-55,-2 0,1 0,-1 1,0 1,-2 0,0 0,21 9,-37-13,1 0,0 0,-2 0,1 0,1 1,-2-1,0 1,-1 0,1-1,-2 1,6 6,-8-7,2 1,-2-1,0 0,0 0,0 0,0 0,-2 0,2 0,-2 0,0 0,0 0,0 0,0 0,0 0,-1 0,-1-1,-4 4,1 0,-1-1,0 0,-1 0,-1-1,1 1,-3-1,3 0,-3-1,1 1,0-1,-1 0,1 0,-25 3,-10 0,0-2,-73 4,-14 1,66-1,2 2,-85 19,72-13,-106 14,24-14,-210 6,316-20,-155 5,-167 12,-79 36,113-12,287-36,-25 4,0 3,-133 33,136-28,-1-2,-135 19,0-12,-2-5,-338 8,24-2,29-1,-479-22,510-4,330 2,177 1,-2 0,2 2,57 7,112 22,56 8,-168-32,0-1,97-1,199-7,-214-1,-68 4,1 2,112 14,82 3,540-13,-577-10,-252 2,422 9,-313-1,606 26,306-33,-464-3,48 2,-531 2,2 3,124 14,-110-8,121 3,-118-11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492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231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464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4375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8415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3367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920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676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8122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92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596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2992B4BD-912F-DB50-8D80-132A7BA44D5F}"/>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12" name="Hình chữ nhật 11">
            <a:extLst>
              <a:ext uri="{FF2B5EF4-FFF2-40B4-BE49-F238E27FC236}">
                <a16:creationId xmlns:a16="http://schemas.microsoft.com/office/drawing/2014/main" id="{E4D13F81-F1F3-8739-CB7B-3D4C6CF4419B}"/>
              </a:ext>
            </a:extLst>
          </p:cNvPr>
          <p:cNvSpPr/>
          <p:nvPr userDrawn="1"/>
        </p:nvSpPr>
        <p:spPr>
          <a:xfrm>
            <a:off x="-3991586" y="3783805"/>
            <a:ext cx="3810000" cy="8863965"/>
          </a:xfrm>
          <a:prstGeom prst="rect">
            <a:avLst/>
          </a:prstGeom>
          <a:noFill/>
        </p:spPr>
        <p:txBody>
          <a:bodyPr wrap="square" lIns="137160" tIns="68580" rIns="137160" bIns="685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Bài giảng thuộc dự án </a:t>
            </a:r>
            <a:r>
              <a:rPr lang="vi-VN" sz="2700" b="1" kern="1200" spc="0">
                <a:ln>
                  <a:noFill/>
                </a:ln>
                <a:solidFill>
                  <a:srgbClr val="000000"/>
                </a:solidFill>
                <a:effectLst/>
                <a:latin typeface="Arial" panose="020B0604020202020204" pitchFamily="34" charset="0"/>
                <a:ea typeface="+mn-ea"/>
                <a:cs typeface="+mn-cs"/>
              </a:rPr>
              <a:t>Hỗ trợ BGĐT miễn phí cho giáo viên </a:t>
            </a:r>
            <a:r>
              <a:rPr lang="vi-VN" sz="2700" kern="1200" spc="0">
                <a:ln>
                  <a:noFill/>
                </a:ln>
                <a:solidFill>
                  <a:srgbClr val="000000"/>
                </a:solidFill>
                <a:effectLst/>
                <a:latin typeface="Arial" panose="020B0604020202020204" pitchFamily="34" charset="0"/>
                <a:ea typeface="+mn-ea"/>
                <a:cs typeface="+mn-cs"/>
              </a:rPr>
              <a:t>của </a:t>
            </a:r>
            <a:r>
              <a:rPr lang="vi-VN" sz="2700" b="1" kern="1200" spc="0">
                <a:ln>
                  <a:noFill/>
                </a:ln>
                <a:solidFill>
                  <a:srgbClr val="000000"/>
                </a:solidFill>
                <a:effectLst/>
                <a:latin typeface="Arial" panose="020B0604020202020204" pitchFamily="34" charset="0"/>
                <a:ea typeface="+mn-ea"/>
                <a:cs typeface="+mn-cs"/>
              </a:rPr>
              <a:t>Học liệu số TuMo.</a:t>
            </a:r>
          </a:p>
          <a:p>
            <a:pPr marL="0" algn="just" rtl="0" eaLnBrk="1" latinLnBrk="0" hangingPunct="1">
              <a:spcBef>
                <a:spcPts val="0"/>
              </a:spcBef>
              <a:spcAft>
                <a:spcPts val="0"/>
              </a:spcAft>
            </a:pPr>
            <a:endParaRPr lang="vi-VN" sz="2700" b="1">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Quý thầy cô có thể tải miễn phí bài giảng trên Nhóm zalo và FB của Học liệu số TUMO.</a:t>
            </a:r>
          </a:p>
          <a:p>
            <a:pPr marL="0" algn="just" rtl="0" eaLnBrk="1" latinLnBrk="0" hangingPunct="1">
              <a:spcBef>
                <a:spcPts val="0"/>
              </a:spcBef>
              <a:spcAft>
                <a:spcPts val="0"/>
              </a:spcAft>
            </a:pPr>
            <a:endParaRPr lang="vi-VN" sz="2700" b="0" kern="1200" spc="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Thầy cô có thể liên hệ admin số điện thoại, zalo 086.883.8870 để được hỗ trợ thêm vào nhóm. </a:t>
            </a: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kern="1200">
                <a:ln>
                  <a:noFill/>
                </a:ln>
                <a:solidFill>
                  <a:srgbClr val="000000"/>
                </a:solidFill>
                <a:effectLst/>
                <a:latin typeface="Arial" panose="020B0604020202020204" pitchFamily="34" charset="0"/>
                <a:ea typeface="+mn-ea"/>
                <a:cs typeface="+mn-cs"/>
              </a:rPr>
              <a:t>Vui lòng không sử dụng bài giảng với mục đích thương mại. </a:t>
            </a:r>
          </a:p>
          <a:p>
            <a:pPr marL="0" algn="just" rtl="0" eaLnBrk="1" latinLnBrk="0" hangingPunct="1">
              <a:spcBef>
                <a:spcPts val="0"/>
              </a:spcBef>
              <a:spcAft>
                <a:spcPts val="0"/>
              </a:spcAft>
            </a:pPr>
            <a:endParaRPr lang="vi-VN" sz="2700">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Chân thành cảm ơn!</a:t>
            </a:r>
            <a:endParaRPr lang="vi-VN" sz="2700">
              <a:effectLst/>
            </a:endParaRPr>
          </a:p>
        </p:txBody>
      </p:sp>
      <p:pic>
        <p:nvPicPr>
          <p:cNvPr id="13" name="Hình ảnh 12" descr="Ảnh có chứa phim hoạt hình, văn bản, vòng tròn, Đồ họa&#10;&#10;Mô tả được tạo tự động">
            <a:extLst>
              <a:ext uri="{FF2B5EF4-FFF2-40B4-BE49-F238E27FC236}">
                <a16:creationId xmlns:a16="http://schemas.microsoft.com/office/drawing/2014/main" id="{D9AE7F07-EBBF-7CBA-9860-B6F83F63C6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43300" y="411957"/>
            <a:ext cx="3309372" cy="33093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5F60AEC2-61C5-D762-7063-D47055D31D75}"/>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6781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18" Type="http://schemas.openxmlformats.org/officeDocument/2006/relationships/image" Target="../media/image18.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16.svg"/><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0.svg"/><Relationship Id="rId7" Type="http://schemas.openxmlformats.org/officeDocument/2006/relationships/customXml" Target="../ink/ink3.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41.png"/><Relationship Id="rId4" Type="http://schemas.openxmlformats.org/officeDocument/2006/relationships/customXml" Target="../ink/ink1.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customXml" Target="../ink/ink9.xml"/><Relationship Id="rId18" Type="http://schemas.openxmlformats.org/officeDocument/2006/relationships/image" Target="../media/image49.png"/><Relationship Id="rId3" Type="http://schemas.openxmlformats.org/officeDocument/2006/relationships/image" Target="../media/image40.svg"/><Relationship Id="rId7" Type="http://schemas.openxmlformats.org/officeDocument/2006/relationships/customXml" Target="../ink/ink6.xml"/><Relationship Id="rId12" Type="http://schemas.openxmlformats.org/officeDocument/2006/relationships/image" Target="../media/image46.png"/><Relationship Id="rId17" Type="http://schemas.openxmlformats.org/officeDocument/2006/relationships/customXml" Target="../ink/ink11.xml"/><Relationship Id="rId2" Type="http://schemas.openxmlformats.org/officeDocument/2006/relationships/image" Target="../media/image14.png"/><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customXml" Target="../ink/ink8.xml"/><Relationship Id="rId5" Type="http://schemas.openxmlformats.org/officeDocument/2006/relationships/image" Target="../media/image43.png"/><Relationship Id="rId15" Type="http://schemas.openxmlformats.org/officeDocument/2006/relationships/customXml" Target="../ink/ink10.xml"/><Relationship Id="rId10" Type="http://schemas.openxmlformats.org/officeDocument/2006/relationships/image" Target="../media/image45.png"/><Relationship Id="rId19" Type="http://schemas.openxmlformats.org/officeDocument/2006/relationships/customXml" Target="../ink/ink12.xml"/><Relationship Id="rId4" Type="http://schemas.openxmlformats.org/officeDocument/2006/relationships/customXml" Target="../ink/ink5.xml"/><Relationship Id="rId9" Type="http://schemas.openxmlformats.org/officeDocument/2006/relationships/customXml" Target="../ink/ink7.xml"/><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22.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AE0D"/>
        </a:solidFill>
        <a:effectLst/>
      </p:bgPr>
    </p:bg>
    <p:spTree>
      <p:nvGrpSpPr>
        <p:cNvPr id="1" name=""/>
        <p:cNvGrpSpPr/>
        <p:nvPr/>
      </p:nvGrpSpPr>
      <p:grpSpPr>
        <a:xfrm>
          <a:off x="0" y="0"/>
          <a:ext cx="0" cy="0"/>
          <a:chOff x="0" y="0"/>
          <a:chExt cx="0" cy="0"/>
        </a:xfrm>
      </p:grpSpPr>
      <p:sp>
        <p:nvSpPr>
          <p:cNvPr id="2" name="Freeform 2"/>
          <p:cNvSpPr/>
          <p:nvPr/>
        </p:nvSpPr>
        <p:spPr>
          <a:xfrm>
            <a:off x="13984844" y="-251312"/>
            <a:ext cx="3828074" cy="2560025"/>
          </a:xfrm>
          <a:custGeom>
            <a:avLst/>
            <a:gdLst/>
            <a:ahLst/>
            <a:cxnLst/>
            <a:rect l="l" t="t" r="r" b="b"/>
            <a:pathLst>
              <a:path w="3828074" h="2560025">
                <a:moveTo>
                  <a:pt x="0" y="0"/>
                </a:moveTo>
                <a:lnTo>
                  <a:pt x="3828074" y="0"/>
                </a:lnTo>
                <a:lnTo>
                  <a:pt x="3828074" y="2560024"/>
                </a:lnTo>
                <a:lnTo>
                  <a:pt x="0" y="25600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4489142" y="465048"/>
            <a:ext cx="3798858" cy="3798858"/>
          </a:xfrm>
          <a:custGeom>
            <a:avLst/>
            <a:gdLst/>
            <a:ahLst/>
            <a:cxnLst/>
            <a:rect l="l" t="t" r="r" b="b"/>
            <a:pathLst>
              <a:path w="3798858" h="3798858">
                <a:moveTo>
                  <a:pt x="0" y="0"/>
                </a:moveTo>
                <a:lnTo>
                  <a:pt x="3798858" y="0"/>
                </a:lnTo>
                <a:lnTo>
                  <a:pt x="3798858" y="3798857"/>
                </a:lnTo>
                <a:lnTo>
                  <a:pt x="0" y="37988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9529566" y="0"/>
            <a:ext cx="3940181" cy="2364108"/>
          </a:xfrm>
          <a:custGeom>
            <a:avLst/>
            <a:gdLst/>
            <a:ahLst/>
            <a:cxnLst/>
            <a:rect l="l" t="t" r="r" b="b"/>
            <a:pathLst>
              <a:path w="3940181" h="2364108">
                <a:moveTo>
                  <a:pt x="0" y="0"/>
                </a:moveTo>
                <a:lnTo>
                  <a:pt x="3940180" y="0"/>
                </a:lnTo>
                <a:lnTo>
                  <a:pt x="3940180" y="2364108"/>
                </a:lnTo>
                <a:lnTo>
                  <a:pt x="0" y="23641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5430714" y="1362459"/>
            <a:ext cx="11510308" cy="8603955"/>
          </a:xfrm>
          <a:custGeom>
            <a:avLst/>
            <a:gdLst/>
            <a:ahLst/>
            <a:cxnLst/>
            <a:rect l="l" t="t" r="r" b="b"/>
            <a:pathLst>
              <a:path w="11510308" h="8603955">
                <a:moveTo>
                  <a:pt x="11510307" y="0"/>
                </a:moveTo>
                <a:lnTo>
                  <a:pt x="0" y="0"/>
                </a:lnTo>
                <a:lnTo>
                  <a:pt x="0" y="8603955"/>
                </a:lnTo>
                <a:lnTo>
                  <a:pt x="11510307" y="8603955"/>
                </a:lnTo>
                <a:lnTo>
                  <a:pt x="11510307"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313754"/>
            <a:ext cx="3940181" cy="2364108"/>
          </a:xfrm>
          <a:custGeom>
            <a:avLst/>
            <a:gdLst/>
            <a:ahLst/>
            <a:cxnLst/>
            <a:rect l="l" t="t" r="r" b="b"/>
            <a:pathLst>
              <a:path w="3940181" h="2364108">
                <a:moveTo>
                  <a:pt x="0" y="0"/>
                </a:moveTo>
                <a:lnTo>
                  <a:pt x="3940181" y="0"/>
                </a:lnTo>
                <a:lnTo>
                  <a:pt x="3940181" y="2364109"/>
                </a:lnTo>
                <a:lnTo>
                  <a:pt x="0" y="23641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1464213">
            <a:off x="4070787" y="1993966"/>
            <a:ext cx="1407412" cy="936568"/>
          </a:xfrm>
          <a:custGeom>
            <a:avLst/>
            <a:gdLst/>
            <a:ahLst/>
            <a:cxnLst/>
            <a:rect l="l" t="t" r="r" b="b"/>
            <a:pathLst>
              <a:path w="1407412" h="936568">
                <a:moveTo>
                  <a:pt x="0" y="0"/>
                </a:moveTo>
                <a:lnTo>
                  <a:pt x="1407412" y="0"/>
                </a:lnTo>
                <a:lnTo>
                  <a:pt x="1407412" y="936569"/>
                </a:lnTo>
                <a:lnTo>
                  <a:pt x="0" y="93656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6142771" y="7408047"/>
            <a:ext cx="2309258" cy="3086786"/>
          </a:xfrm>
          <a:custGeom>
            <a:avLst/>
            <a:gdLst/>
            <a:ahLst/>
            <a:cxnLst/>
            <a:rect l="l" t="t" r="r" b="b"/>
            <a:pathLst>
              <a:path w="2309258" h="3086786">
                <a:moveTo>
                  <a:pt x="0" y="0"/>
                </a:moveTo>
                <a:lnTo>
                  <a:pt x="2309258" y="0"/>
                </a:lnTo>
                <a:lnTo>
                  <a:pt x="2309258" y="3086786"/>
                </a:lnTo>
                <a:lnTo>
                  <a:pt x="0" y="308678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6555160" y="6656411"/>
            <a:ext cx="1484480" cy="1503271"/>
          </a:xfrm>
          <a:custGeom>
            <a:avLst/>
            <a:gdLst/>
            <a:ahLst/>
            <a:cxnLst/>
            <a:rect l="l" t="t" r="r" b="b"/>
            <a:pathLst>
              <a:path w="1484480" h="1503271">
                <a:moveTo>
                  <a:pt x="0" y="0"/>
                </a:moveTo>
                <a:lnTo>
                  <a:pt x="1484480" y="0"/>
                </a:lnTo>
                <a:lnTo>
                  <a:pt x="1484480" y="1503272"/>
                </a:lnTo>
                <a:lnTo>
                  <a:pt x="0" y="1503272"/>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4605830" y="-814965"/>
            <a:ext cx="3828074" cy="2560025"/>
          </a:xfrm>
          <a:custGeom>
            <a:avLst/>
            <a:gdLst/>
            <a:ahLst/>
            <a:cxnLst/>
            <a:rect l="l" t="t" r="r" b="b"/>
            <a:pathLst>
              <a:path w="3828074" h="2560025">
                <a:moveTo>
                  <a:pt x="0" y="0"/>
                </a:moveTo>
                <a:lnTo>
                  <a:pt x="3828074" y="0"/>
                </a:lnTo>
                <a:lnTo>
                  <a:pt x="3828074" y="2560025"/>
                </a:lnTo>
                <a:lnTo>
                  <a:pt x="0" y="25600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58338" y="1495809"/>
            <a:ext cx="6361529" cy="14280983"/>
          </a:xfrm>
          <a:custGeom>
            <a:avLst/>
            <a:gdLst/>
            <a:ahLst/>
            <a:cxnLst/>
            <a:rect l="l" t="t" r="r" b="b"/>
            <a:pathLst>
              <a:path w="6361529" h="14280983">
                <a:moveTo>
                  <a:pt x="0" y="0"/>
                </a:moveTo>
                <a:lnTo>
                  <a:pt x="6361529" y="0"/>
                </a:lnTo>
                <a:lnTo>
                  <a:pt x="6361529" y="14280982"/>
                </a:lnTo>
                <a:lnTo>
                  <a:pt x="0" y="14280982"/>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2362534" y="8159683"/>
            <a:ext cx="9462497" cy="5144158"/>
          </a:xfrm>
          <a:custGeom>
            <a:avLst/>
            <a:gdLst/>
            <a:ahLst/>
            <a:cxnLst/>
            <a:rect l="l" t="t" r="r" b="b"/>
            <a:pathLst>
              <a:path w="9462497" h="5144158">
                <a:moveTo>
                  <a:pt x="0" y="0"/>
                </a:moveTo>
                <a:lnTo>
                  <a:pt x="9462497" y="0"/>
                </a:lnTo>
                <a:lnTo>
                  <a:pt x="9462497" y="5144157"/>
                </a:lnTo>
                <a:lnTo>
                  <a:pt x="0" y="5144157"/>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Nhóm 16">
            <a:extLst>
              <a:ext uri="{FF2B5EF4-FFF2-40B4-BE49-F238E27FC236}">
                <a16:creationId xmlns:a16="http://schemas.microsoft.com/office/drawing/2014/main" id="{83072816-C216-790D-A4C3-AED876628812}"/>
              </a:ext>
            </a:extLst>
          </p:cNvPr>
          <p:cNvGrpSpPr/>
          <p:nvPr/>
        </p:nvGrpSpPr>
        <p:grpSpPr>
          <a:xfrm>
            <a:off x="7099965" y="3464600"/>
            <a:ext cx="4692282" cy="2581974"/>
            <a:chOff x="9026323" y="3663568"/>
            <a:chExt cx="3909121" cy="2248442"/>
          </a:xfrm>
        </p:grpSpPr>
        <p:grpSp>
          <p:nvGrpSpPr>
            <p:cNvPr id="11" name="Group 11"/>
            <p:cNvGrpSpPr/>
            <p:nvPr/>
          </p:nvGrpSpPr>
          <p:grpSpPr>
            <a:xfrm>
              <a:off x="9026323" y="3663568"/>
              <a:ext cx="3909121" cy="2248442"/>
              <a:chOff x="0" y="-38100"/>
              <a:chExt cx="821261" cy="444500"/>
            </a:xfrm>
          </p:grpSpPr>
          <p:sp>
            <p:nvSpPr>
              <p:cNvPr id="12" name="Freeform 12"/>
              <p:cNvSpPr/>
              <p:nvPr/>
            </p:nvSpPr>
            <p:spPr>
              <a:xfrm>
                <a:off x="0" y="0"/>
                <a:ext cx="821261" cy="195627"/>
              </a:xfrm>
              <a:custGeom>
                <a:avLst/>
                <a:gdLst/>
                <a:ahLst/>
                <a:cxnLst/>
                <a:rect l="l" t="t" r="r" b="b"/>
                <a:pathLst>
                  <a:path w="1113419" h="249031">
                    <a:moveTo>
                      <a:pt x="910219" y="0"/>
                    </a:moveTo>
                    <a:cubicBezTo>
                      <a:pt x="1022443" y="0"/>
                      <a:pt x="1113419" y="55748"/>
                      <a:pt x="1113419" y="124516"/>
                    </a:cubicBezTo>
                    <a:cubicBezTo>
                      <a:pt x="1113419" y="193284"/>
                      <a:pt x="1022443" y="249031"/>
                      <a:pt x="910219" y="249031"/>
                    </a:cubicBezTo>
                    <a:lnTo>
                      <a:pt x="203200" y="249031"/>
                    </a:lnTo>
                    <a:cubicBezTo>
                      <a:pt x="90976" y="249031"/>
                      <a:pt x="0" y="193284"/>
                      <a:pt x="0" y="124516"/>
                    </a:cubicBezTo>
                    <a:cubicBezTo>
                      <a:pt x="0" y="55748"/>
                      <a:pt x="90976" y="0"/>
                      <a:pt x="20320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812800" cy="444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Hình chữ nhật 15">
              <a:extLst>
                <a:ext uri="{FF2B5EF4-FFF2-40B4-BE49-F238E27FC236}">
                  <a16:creationId xmlns:a16="http://schemas.microsoft.com/office/drawing/2014/main" id="{94D6B24D-DC02-BFE4-0ABB-073ACE81FA81}"/>
                </a:ext>
              </a:extLst>
            </p:cNvPr>
            <p:cNvSpPr/>
            <p:nvPr/>
          </p:nvSpPr>
          <p:spPr>
            <a:xfrm>
              <a:off x="9230254" y="3968582"/>
              <a:ext cx="3529876" cy="670047"/>
            </a:xfrm>
            <a:prstGeom prst="rect">
              <a:avLst/>
            </a:prstGeom>
            <a:noFill/>
          </p:spPr>
          <p:txBody>
            <a:bodyPr wrap="none" lIns="91440" tIns="45720" rIns="91440" bIns="45720">
              <a:spAutoFit/>
            </a:bodyPr>
            <a:lstStyle/>
            <a:p>
              <a:pPr algn="ctr"/>
              <a:r>
                <a:rPr lang="vi-VN" sz="4400">
                  <a:ln w="0"/>
                  <a:effectLst>
                    <a:outerShdw blurRad="38100" dist="19050" dir="2700000" algn="tl" rotWithShape="0">
                      <a:schemeClr val="dk1">
                        <a:alpha val="40000"/>
                      </a:schemeClr>
                    </a:outerShdw>
                  </a:effectLst>
                </a:rPr>
                <a:t>Luyện từ và câu</a:t>
              </a:r>
              <a:endParaRPr lang="vi-VN" sz="4400" b="0" cap="none" spc="0">
                <a:ln w="0"/>
                <a:solidFill>
                  <a:schemeClr val="tx1"/>
                </a:solidFill>
                <a:effectLst>
                  <a:outerShdw blurRad="38100" dist="19050" dir="2700000" algn="tl" rotWithShape="0">
                    <a:schemeClr val="dk1">
                      <a:alpha val="40000"/>
                    </a:schemeClr>
                  </a:outerShdw>
                </a:effectLst>
              </a:endParaRPr>
            </a:p>
          </p:txBody>
        </p:sp>
      </p:grpSp>
      <p:sp>
        <p:nvSpPr>
          <p:cNvPr id="18" name="Hình chữ nhật 17">
            <a:extLst>
              <a:ext uri="{FF2B5EF4-FFF2-40B4-BE49-F238E27FC236}">
                <a16:creationId xmlns:a16="http://schemas.microsoft.com/office/drawing/2014/main" id="{8E2F6840-46A6-5F03-8696-21A26F2060AE}"/>
              </a:ext>
            </a:extLst>
          </p:cNvPr>
          <p:cNvSpPr/>
          <p:nvPr/>
        </p:nvSpPr>
        <p:spPr>
          <a:xfrm>
            <a:off x="8985481" y="5297961"/>
            <a:ext cx="4783682" cy="1446550"/>
          </a:xfrm>
          <a:prstGeom prst="rect">
            <a:avLst/>
          </a:prstGeom>
          <a:noFill/>
        </p:spPr>
        <p:txBody>
          <a:bodyPr wrap="none" lIns="91440" tIns="45720" rIns="91440" bIns="45720">
            <a:spAutoFit/>
          </a:bodyPr>
          <a:lstStyle/>
          <a:p>
            <a:pPr algn="ctr"/>
            <a:r>
              <a:rPr lang="vi-VN" sz="8800" b="1" cap="none" spc="0">
                <a:ln w="0"/>
                <a:solidFill>
                  <a:schemeClr val="bg1"/>
                </a:solidFill>
                <a:effectLst>
                  <a:outerShdw blurRad="38100" dist="19050" dir="2700000" algn="tl" rotWithShape="0">
                    <a:schemeClr val="dk1">
                      <a:alpha val="40000"/>
                    </a:schemeClr>
                  </a:outerShdw>
                </a:effectLst>
              </a:rPr>
              <a:t>TÍNH TỪ</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2" presetClass="path" presetSubtype="0" repeatCount="indefinite" autoRev="1" fill="hold" grpId="0" nodeType="withEffect">
                                  <p:stCondLst>
                                    <p:cond delay="0"/>
                                  </p:stCondLst>
                                  <p:childTnLst>
                                    <p:animMotion origin="layout" path="M 4.30556E-6 -3.7037E-7 L 0.00303 0.11497 " pathEditMode="relative" rAng="0" ptsTypes="AA">
                                      <p:cBhvr>
                                        <p:cTn id="12" dur="2000" fill="hold"/>
                                        <p:tgtEl>
                                          <p:spTgt spid="6"/>
                                        </p:tgtEl>
                                        <p:attrNameLst>
                                          <p:attrName>ppt_x</p:attrName>
                                          <p:attrName>ppt_y</p:attrName>
                                        </p:attrNameLst>
                                      </p:cBhvr>
                                      <p:rCtr x="148" y="5741"/>
                                    </p:animMotion>
                                  </p:childTnLst>
                                </p:cTn>
                              </p:par>
                              <p:par>
                                <p:cTn id="13" presetID="42" presetClass="path" presetSubtype="0" repeatCount="indefinite" autoRev="1" fill="hold" grpId="0" nodeType="withEffect">
                                  <p:stCondLst>
                                    <p:cond delay="0"/>
                                  </p:stCondLst>
                                  <p:childTnLst>
                                    <p:animMotion origin="layout" path="M 5.55556E-7 -4.81481E-6 L -0.00304 0.03056 " pathEditMode="relative" rAng="0" ptsTypes="AA">
                                      <p:cBhvr>
                                        <p:cTn id="14" dur="2000" fill="hold"/>
                                        <p:tgtEl>
                                          <p:spTgt spid="4"/>
                                        </p:tgtEl>
                                        <p:attrNameLst>
                                          <p:attrName>ppt_x</p:attrName>
                                          <p:attrName>ppt_y</p:attrName>
                                        </p:attrNameLst>
                                      </p:cBhvr>
                                      <p:rCtr x="-156" y="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3847661"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7169022"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016683"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14338044"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aphicFrame>
        <p:nvGraphicFramePr>
          <p:cNvPr id="7" name="Bảng 11">
            <a:extLst>
              <a:ext uri="{FF2B5EF4-FFF2-40B4-BE49-F238E27FC236}">
                <a16:creationId xmlns:a16="http://schemas.microsoft.com/office/drawing/2014/main" id="{BC558DDD-BE16-37FF-AB9A-A7CA52B6ADC4}"/>
              </a:ext>
            </a:extLst>
          </p:cNvPr>
          <p:cNvGraphicFramePr>
            <a:graphicFrameLocks noGrp="1"/>
          </p:cNvGraphicFramePr>
          <p:nvPr>
            <p:extLst>
              <p:ext uri="{D42A27DB-BD31-4B8C-83A1-F6EECF244321}">
                <p14:modId xmlns:p14="http://schemas.microsoft.com/office/powerpoint/2010/main" val="2382252981"/>
              </p:ext>
            </p:extLst>
          </p:nvPr>
        </p:nvGraphicFramePr>
        <p:xfrm>
          <a:off x="304800" y="266700"/>
          <a:ext cx="17830800" cy="7966364"/>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760603157"/>
                    </a:ext>
                  </a:extLst>
                </a:gridCol>
                <a:gridCol w="4457700">
                  <a:extLst>
                    <a:ext uri="{9D8B030D-6E8A-4147-A177-3AD203B41FA5}">
                      <a16:colId xmlns:a16="http://schemas.microsoft.com/office/drawing/2014/main" val="743110498"/>
                    </a:ext>
                  </a:extLst>
                </a:gridCol>
                <a:gridCol w="4457700">
                  <a:extLst>
                    <a:ext uri="{9D8B030D-6E8A-4147-A177-3AD203B41FA5}">
                      <a16:colId xmlns:a16="http://schemas.microsoft.com/office/drawing/2014/main" val="1913690737"/>
                    </a:ext>
                  </a:extLst>
                </a:gridCol>
                <a:gridCol w="4457700">
                  <a:extLst>
                    <a:ext uri="{9D8B030D-6E8A-4147-A177-3AD203B41FA5}">
                      <a16:colId xmlns:a16="http://schemas.microsoft.com/office/drawing/2014/main" val="381751445"/>
                    </a:ext>
                  </a:extLst>
                </a:gridCol>
              </a:tblGrid>
              <a:tr h="1371600">
                <a:tc>
                  <a:txBody>
                    <a:bodyPr/>
                    <a:lstStyle/>
                    <a:p>
                      <a:pPr algn="ctr"/>
                      <a:r>
                        <a:rPr lang="vi-VN" sz="4000">
                          <a:solidFill>
                            <a:srgbClr val="C00000"/>
                          </a:solidFill>
                        </a:rPr>
                        <a:t>Từ chỉ hình dáng, kích thước</a:t>
                      </a:r>
                      <a:endParaRPr lang="en-US" sz="4000">
                        <a:solidFill>
                          <a:srgbClr val="C00000"/>
                        </a:solidFill>
                      </a:endParaRPr>
                    </a:p>
                  </a:txBody>
                  <a:tcP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76200" cap="flat" cmpd="sng" algn="ctr">
                      <a:solidFill>
                        <a:srgbClr val="00B0F0"/>
                      </a:solidFill>
                      <a:prstDash val="solid"/>
                      <a:round/>
                      <a:headEnd type="none" w="med" len="med"/>
                      <a:tailEnd type="none" w="med" len="med"/>
                    </a:lnT>
                    <a:lnB w="76200" cap="flat" cmpd="sng" algn="ctr">
                      <a:solidFill>
                        <a:srgbClr val="00B0F0"/>
                      </a:solidFill>
                      <a:prstDash val="solid"/>
                      <a:round/>
                      <a:headEnd type="none" w="med" len="med"/>
                      <a:tailEnd type="none" w="med" len="med"/>
                    </a:lnB>
                    <a:solidFill>
                      <a:schemeClr val="bg1"/>
                    </a:solidFill>
                  </a:tcPr>
                </a:tc>
                <a:tc>
                  <a:txBody>
                    <a:bodyPr/>
                    <a:lstStyle/>
                    <a:p>
                      <a:pPr algn="ctr"/>
                      <a:r>
                        <a:rPr lang="vi-VN" sz="4000">
                          <a:solidFill>
                            <a:srgbClr val="C00000"/>
                          </a:solidFill>
                        </a:rPr>
                        <a:t>Từ chỉ màu sắc</a:t>
                      </a:r>
                      <a:endParaRPr lang="en-US" sz="4000">
                        <a:solidFill>
                          <a:srgbClr val="C00000"/>
                        </a:solidFill>
                      </a:endParaRPr>
                    </a:p>
                  </a:txBody>
                  <a:tcPr anchor="ct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76200" cap="flat" cmpd="sng" algn="ctr">
                      <a:solidFill>
                        <a:srgbClr val="00B0F0"/>
                      </a:solidFill>
                      <a:prstDash val="solid"/>
                      <a:round/>
                      <a:headEnd type="none" w="med" len="med"/>
                      <a:tailEnd type="none" w="med" len="med"/>
                    </a:lnT>
                    <a:lnB w="76200" cap="flat" cmpd="sng" algn="ctr">
                      <a:solidFill>
                        <a:srgbClr val="00B0F0"/>
                      </a:solidFill>
                      <a:prstDash val="solid"/>
                      <a:round/>
                      <a:headEnd type="none" w="med" len="med"/>
                      <a:tailEnd type="none" w="med" len="med"/>
                    </a:lnB>
                    <a:solidFill>
                      <a:schemeClr val="bg1"/>
                    </a:solidFill>
                  </a:tcPr>
                </a:tc>
                <a:tc>
                  <a:txBody>
                    <a:bodyPr/>
                    <a:lstStyle/>
                    <a:p>
                      <a:pPr algn="ctr"/>
                      <a:r>
                        <a:rPr lang="vi-VN" sz="4000">
                          <a:solidFill>
                            <a:srgbClr val="C00000"/>
                          </a:solidFill>
                        </a:rPr>
                        <a:t>Từ chỉ âm thanh</a:t>
                      </a:r>
                      <a:endParaRPr lang="en-US" sz="4000">
                        <a:solidFill>
                          <a:srgbClr val="C00000"/>
                        </a:solidFill>
                      </a:endParaRPr>
                    </a:p>
                  </a:txBody>
                  <a:tcPr anchor="ct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76200" cap="flat" cmpd="sng" algn="ctr">
                      <a:solidFill>
                        <a:srgbClr val="00B0F0"/>
                      </a:solidFill>
                      <a:prstDash val="solid"/>
                      <a:round/>
                      <a:headEnd type="none" w="med" len="med"/>
                      <a:tailEnd type="none" w="med" len="med"/>
                    </a:lnT>
                    <a:lnB w="76200" cap="flat" cmpd="sng" algn="ctr">
                      <a:solidFill>
                        <a:srgbClr val="00B0F0"/>
                      </a:solidFill>
                      <a:prstDash val="solid"/>
                      <a:round/>
                      <a:headEnd type="none" w="med" len="med"/>
                      <a:tailEnd type="none" w="med" len="med"/>
                    </a:lnB>
                    <a:solidFill>
                      <a:schemeClr val="bg1"/>
                    </a:solidFill>
                  </a:tcPr>
                </a:tc>
                <a:tc>
                  <a:txBody>
                    <a:bodyPr/>
                    <a:lstStyle/>
                    <a:p>
                      <a:pPr algn="ctr"/>
                      <a:r>
                        <a:rPr lang="vi-VN" sz="4000">
                          <a:solidFill>
                            <a:srgbClr val="C00000"/>
                          </a:solidFill>
                        </a:rPr>
                        <a:t>Từ chỉ hương vị</a:t>
                      </a:r>
                      <a:endParaRPr lang="en-US" sz="4000">
                        <a:solidFill>
                          <a:srgbClr val="C00000"/>
                        </a:solidFill>
                      </a:endParaRPr>
                    </a:p>
                  </a:txBody>
                  <a:tcPr anchor="ct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76200" cap="flat" cmpd="sng" algn="ctr">
                      <a:solidFill>
                        <a:srgbClr val="00B0F0"/>
                      </a:solidFill>
                      <a:prstDash val="solid"/>
                      <a:round/>
                      <a:headEnd type="none" w="med" len="med"/>
                      <a:tailEnd type="none" w="med" len="med"/>
                    </a:lnT>
                    <a:lnB w="762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44511427"/>
                  </a:ext>
                </a:extLst>
              </a:tr>
              <a:tr h="6594764">
                <a:tc>
                  <a:txBody>
                    <a:bodyPr/>
                    <a:lstStyle/>
                    <a:p>
                      <a:endParaRPr lang="en-US">
                        <a:solidFill>
                          <a:schemeClr val="tx1"/>
                        </a:solidFill>
                      </a:endParaRPr>
                    </a:p>
                  </a:txBody>
                  <a:tcP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76200" cap="flat" cmpd="sng" algn="ctr">
                      <a:solidFill>
                        <a:srgbClr val="00B0F0"/>
                      </a:solidFill>
                      <a:prstDash val="solid"/>
                      <a:round/>
                      <a:headEnd type="none" w="med" len="med"/>
                      <a:tailEnd type="none" w="med" len="med"/>
                    </a:lnT>
                    <a:lnB w="76200" cap="flat" cmpd="sng" algn="ctr">
                      <a:solidFill>
                        <a:srgbClr val="00B0F0"/>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76200" cap="flat" cmpd="sng" algn="ctr">
                      <a:solidFill>
                        <a:srgbClr val="00B0F0"/>
                      </a:solidFill>
                      <a:prstDash val="solid"/>
                      <a:round/>
                      <a:headEnd type="none" w="med" len="med"/>
                      <a:tailEnd type="none" w="med" len="med"/>
                    </a:lnT>
                    <a:lnB w="76200" cap="flat" cmpd="sng" algn="ctr">
                      <a:solidFill>
                        <a:srgbClr val="00B0F0"/>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76200" cap="flat" cmpd="sng" algn="ctr">
                      <a:solidFill>
                        <a:srgbClr val="00B0F0"/>
                      </a:solidFill>
                      <a:prstDash val="solid"/>
                      <a:round/>
                      <a:headEnd type="none" w="med" len="med"/>
                      <a:tailEnd type="none" w="med" len="med"/>
                    </a:lnT>
                    <a:lnB w="76200" cap="flat" cmpd="sng" algn="ctr">
                      <a:solidFill>
                        <a:srgbClr val="00B0F0"/>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76200" cap="flat" cmpd="sng" algn="ctr">
                      <a:solidFill>
                        <a:srgbClr val="00B0F0"/>
                      </a:solidFill>
                      <a:prstDash val="solid"/>
                      <a:round/>
                      <a:headEnd type="none" w="med" len="med"/>
                      <a:tailEnd type="none" w="med" len="med"/>
                    </a:lnL>
                    <a:lnR w="76200" cap="flat" cmpd="sng" algn="ctr">
                      <a:solidFill>
                        <a:srgbClr val="00B0F0"/>
                      </a:solidFill>
                      <a:prstDash val="solid"/>
                      <a:round/>
                      <a:headEnd type="none" w="med" len="med"/>
                      <a:tailEnd type="none" w="med" len="med"/>
                    </a:lnR>
                    <a:lnT w="76200" cap="flat" cmpd="sng" algn="ctr">
                      <a:solidFill>
                        <a:srgbClr val="00B0F0"/>
                      </a:solidFill>
                      <a:prstDash val="solid"/>
                      <a:round/>
                      <a:headEnd type="none" w="med" len="med"/>
                      <a:tailEnd type="none" w="med" len="med"/>
                    </a:lnT>
                    <a:lnB w="762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406395266"/>
                  </a:ext>
                </a:extLst>
              </a:tr>
            </a:tbl>
          </a:graphicData>
        </a:graphic>
      </p:graphicFrame>
      <p:sp>
        <p:nvSpPr>
          <p:cNvPr id="12" name="Hình chữ nhật 11">
            <a:extLst>
              <a:ext uri="{FF2B5EF4-FFF2-40B4-BE49-F238E27FC236}">
                <a16:creationId xmlns:a16="http://schemas.microsoft.com/office/drawing/2014/main" id="{EBBCC332-8C7E-BE82-C141-2542CE51B7BA}"/>
              </a:ext>
            </a:extLst>
          </p:cNvPr>
          <p:cNvSpPr/>
          <p:nvPr/>
        </p:nvSpPr>
        <p:spPr>
          <a:xfrm>
            <a:off x="609600" y="1790700"/>
            <a:ext cx="3422732" cy="3785652"/>
          </a:xfrm>
          <a:prstGeom prst="rect">
            <a:avLst/>
          </a:prstGeom>
          <a:noFill/>
        </p:spPr>
        <p:txBody>
          <a:bodyPr wrap="none" lIns="91440" tIns="45720" rIns="91440" bIns="45720">
            <a:spAutoFit/>
          </a:bodyPr>
          <a:lstStyle/>
          <a:p>
            <a:pPr marL="571500" indent="-571500">
              <a:buFont typeface="Wingdings" panose="05000000000000000000" pitchFamily="2" charset="2"/>
              <a:buChar char="Ø"/>
            </a:pPr>
            <a:r>
              <a:rPr lang="vi-VN" sz="6000" i="1">
                <a:ln w="0"/>
                <a:effectLst>
                  <a:outerShdw blurRad="38100" dist="19050" dir="2700000" algn="tl" rotWithShape="0">
                    <a:schemeClr val="dk1">
                      <a:alpha val="40000"/>
                    </a:schemeClr>
                  </a:outerShdw>
                </a:effectLst>
                <a:latin typeface="+mj-lt"/>
              </a:rPr>
              <a:t>to</a:t>
            </a:r>
          </a:p>
          <a:p>
            <a:pPr marL="571500" indent="-571500">
              <a:buFont typeface="Wingdings" panose="05000000000000000000" pitchFamily="2" charset="2"/>
              <a:buChar char="Ø"/>
            </a:pPr>
            <a:r>
              <a:rPr lang="vi-VN" sz="6000" b="0" i="1" cap="none" spc="0">
                <a:ln w="0"/>
                <a:solidFill>
                  <a:schemeClr val="tx1"/>
                </a:solidFill>
                <a:effectLst>
                  <a:outerShdw blurRad="38100" dist="19050" dir="2700000" algn="tl" rotWithShape="0">
                    <a:schemeClr val="dk1">
                      <a:alpha val="40000"/>
                    </a:schemeClr>
                  </a:outerShdw>
                </a:effectLst>
                <a:latin typeface="+mj-lt"/>
              </a:rPr>
              <a:t>tr</a:t>
            </a:r>
            <a:r>
              <a:rPr lang="vi-VN" sz="6000" i="1">
                <a:ln w="0"/>
                <a:effectLst>
                  <a:outerShdw blurRad="38100" dist="19050" dir="2700000" algn="tl" rotWithShape="0">
                    <a:schemeClr val="dk1">
                      <a:alpha val="40000"/>
                    </a:schemeClr>
                  </a:outerShdw>
                </a:effectLst>
                <a:latin typeface="+mj-lt"/>
              </a:rPr>
              <a:t>òn</a:t>
            </a:r>
          </a:p>
          <a:p>
            <a:pPr marL="571500" indent="-571500">
              <a:buFont typeface="Wingdings" panose="05000000000000000000" pitchFamily="2" charset="2"/>
              <a:buChar char="Ø"/>
            </a:pPr>
            <a:r>
              <a:rPr lang="vi-VN" sz="6000" b="0" i="1" cap="none" spc="0">
                <a:ln w="0"/>
                <a:solidFill>
                  <a:schemeClr val="tx1"/>
                </a:solidFill>
                <a:effectLst>
                  <a:outerShdw blurRad="38100" dist="19050" dir="2700000" algn="tl" rotWithShape="0">
                    <a:schemeClr val="dk1">
                      <a:alpha val="40000"/>
                    </a:schemeClr>
                  </a:outerShdw>
                </a:effectLst>
                <a:latin typeface="+mj-lt"/>
              </a:rPr>
              <a:t>d</a:t>
            </a:r>
            <a:r>
              <a:rPr lang="vi-VN" sz="6000" i="1">
                <a:ln w="0"/>
                <a:effectLst>
                  <a:outerShdw blurRad="38100" dist="19050" dir="2700000" algn="tl" rotWithShape="0">
                    <a:schemeClr val="dk1">
                      <a:alpha val="40000"/>
                    </a:schemeClr>
                  </a:outerShdw>
                </a:effectLst>
                <a:latin typeface="+mj-lt"/>
              </a:rPr>
              <a:t>ày</a:t>
            </a:r>
          </a:p>
          <a:p>
            <a:pPr marL="571500" indent="-571500">
              <a:buFont typeface="Wingdings" panose="05000000000000000000" pitchFamily="2" charset="2"/>
              <a:buChar char="Ø"/>
            </a:pPr>
            <a:r>
              <a:rPr lang="vi-VN" sz="6000" b="0" i="1" cap="none" spc="0">
                <a:ln w="0"/>
                <a:solidFill>
                  <a:schemeClr val="tx1"/>
                </a:solidFill>
                <a:effectLst>
                  <a:outerShdw blurRad="38100" dist="19050" dir="2700000" algn="tl" rotWithShape="0">
                    <a:schemeClr val="dk1">
                      <a:alpha val="40000"/>
                    </a:schemeClr>
                  </a:outerShdw>
                </a:effectLst>
                <a:latin typeface="+mj-lt"/>
              </a:rPr>
              <a:t>xinh xắn</a:t>
            </a:r>
          </a:p>
        </p:txBody>
      </p:sp>
      <p:sp>
        <p:nvSpPr>
          <p:cNvPr id="13" name="Hình chữ nhật 12">
            <a:extLst>
              <a:ext uri="{FF2B5EF4-FFF2-40B4-BE49-F238E27FC236}">
                <a16:creationId xmlns:a16="http://schemas.microsoft.com/office/drawing/2014/main" id="{00E4CB01-99FB-2CB0-44AF-62E5F5A37E48}"/>
              </a:ext>
            </a:extLst>
          </p:cNvPr>
          <p:cNvSpPr/>
          <p:nvPr/>
        </p:nvSpPr>
        <p:spPr>
          <a:xfrm>
            <a:off x="4959212" y="1790700"/>
            <a:ext cx="4083169" cy="2862322"/>
          </a:xfrm>
          <a:prstGeom prst="rect">
            <a:avLst/>
          </a:prstGeom>
          <a:noFill/>
        </p:spPr>
        <p:txBody>
          <a:bodyPr wrap="none" lIns="91440" tIns="45720" rIns="91440" bIns="45720">
            <a:spAutoFit/>
          </a:bodyPr>
          <a:lstStyle/>
          <a:p>
            <a:pPr marL="571500" indent="-571500">
              <a:buFont typeface="Wingdings" panose="05000000000000000000" pitchFamily="2" charset="2"/>
              <a:buChar char="Ø"/>
            </a:pPr>
            <a:r>
              <a:rPr lang="vi-VN" sz="6000" i="1">
                <a:ln w="0"/>
                <a:effectLst>
                  <a:outerShdw blurRad="38100" dist="19050" dir="2700000" algn="tl" rotWithShape="0">
                    <a:schemeClr val="dk1">
                      <a:alpha val="40000"/>
                    </a:schemeClr>
                  </a:outerShdw>
                </a:effectLst>
                <a:latin typeface="+mj-lt"/>
              </a:rPr>
              <a:t>mướt xanh</a:t>
            </a:r>
          </a:p>
          <a:p>
            <a:pPr marL="571500" indent="-571500">
              <a:buFont typeface="Wingdings" panose="05000000000000000000" pitchFamily="2" charset="2"/>
              <a:buChar char="Ø"/>
            </a:pPr>
            <a:r>
              <a:rPr lang="vi-VN" sz="6000" i="1">
                <a:ln w="0"/>
                <a:effectLst>
                  <a:outerShdw blurRad="38100" dist="19050" dir="2700000" algn="tl" rotWithShape="0">
                    <a:schemeClr val="dk1">
                      <a:alpha val="40000"/>
                    </a:schemeClr>
                  </a:outerShdw>
                </a:effectLst>
                <a:latin typeface="+mj-lt"/>
              </a:rPr>
              <a:t> xanh</a:t>
            </a:r>
          </a:p>
          <a:p>
            <a:pPr marL="571500" indent="-571500">
              <a:buFont typeface="Wingdings" panose="05000000000000000000" pitchFamily="2" charset="2"/>
              <a:buChar char="Ø"/>
            </a:pPr>
            <a:r>
              <a:rPr lang="vi-VN" sz="6000" i="1">
                <a:ln w="0"/>
                <a:effectLst>
                  <a:outerShdw blurRad="38100" dist="19050" dir="2700000" algn="tl" rotWithShape="0">
                    <a:schemeClr val="dk1">
                      <a:alpha val="40000"/>
                    </a:schemeClr>
                  </a:outerShdw>
                </a:effectLst>
                <a:latin typeface="+mj-lt"/>
              </a:rPr>
              <a:t>đỏ thắm </a:t>
            </a:r>
            <a:endParaRPr lang="vi-VN" sz="6000" b="0" i="1" cap="none" spc="0">
              <a:ln w="0"/>
              <a:solidFill>
                <a:schemeClr val="tx1"/>
              </a:solidFill>
              <a:effectLst>
                <a:outerShdw blurRad="38100" dist="19050" dir="2700000" algn="tl" rotWithShape="0">
                  <a:schemeClr val="dk1">
                    <a:alpha val="40000"/>
                  </a:schemeClr>
                </a:outerShdw>
              </a:effectLst>
              <a:latin typeface="+mj-lt"/>
            </a:endParaRPr>
          </a:p>
        </p:txBody>
      </p:sp>
      <p:sp>
        <p:nvSpPr>
          <p:cNvPr id="14" name="Hình chữ nhật 13">
            <a:extLst>
              <a:ext uri="{FF2B5EF4-FFF2-40B4-BE49-F238E27FC236}">
                <a16:creationId xmlns:a16="http://schemas.microsoft.com/office/drawing/2014/main" id="{8465E8B5-0F12-88E1-C380-D90F29B66C25}"/>
              </a:ext>
            </a:extLst>
          </p:cNvPr>
          <p:cNvSpPr/>
          <p:nvPr/>
        </p:nvSpPr>
        <p:spPr>
          <a:xfrm>
            <a:off x="9347181" y="1790700"/>
            <a:ext cx="3865482" cy="1938992"/>
          </a:xfrm>
          <a:prstGeom prst="rect">
            <a:avLst/>
          </a:prstGeom>
          <a:noFill/>
        </p:spPr>
        <p:txBody>
          <a:bodyPr wrap="none" lIns="91440" tIns="45720" rIns="91440" bIns="45720">
            <a:spAutoFit/>
          </a:bodyPr>
          <a:lstStyle/>
          <a:p>
            <a:pPr marL="571500" indent="-571500">
              <a:buFont typeface="Wingdings" panose="05000000000000000000" pitchFamily="2" charset="2"/>
              <a:buChar char="Ø"/>
            </a:pPr>
            <a:r>
              <a:rPr lang="vi-VN" sz="6000" i="1">
                <a:ln w="0"/>
                <a:effectLst>
                  <a:outerShdw blurRad="38100" dist="19050" dir="2700000" algn="tl" rotWithShape="0">
                    <a:schemeClr val="dk1">
                      <a:alpha val="40000"/>
                    </a:schemeClr>
                  </a:outerShdw>
                </a:effectLst>
                <a:latin typeface="+mj-lt"/>
              </a:rPr>
              <a:t>rì rào</a:t>
            </a:r>
          </a:p>
          <a:p>
            <a:pPr marL="571500" indent="-571500">
              <a:buFont typeface="Wingdings" panose="05000000000000000000" pitchFamily="2" charset="2"/>
              <a:buChar char="Ø"/>
            </a:pPr>
            <a:r>
              <a:rPr lang="vi-VN" sz="6000" i="1">
                <a:ln w="0"/>
                <a:effectLst>
                  <a:outerShdw blurRad="38100" dist="19050" dir="2700000" algn="tl" rotWithShape="0">
                    <a:schemeClr val="dk1">
                      <a:alpha val="40000"/>
                    </a:schemeClr>
                  </a:outerShdw>
                </a:effectLst>
                <a:latin typeface="+mj-lt"/>
              </a:rPr>
              <a:t>trong trẻo</a:t>
            </a:r>
            <a:endParaRPr lang="vi-VN" sz="6000" b="0" i="1" cap="none" spc="0">
              <a:ln w="0"/>
              <a:solidFill>
                <a:schemeClr val="tx1"/>
              </a:solidFill>
              <a:effectLst>
                <a:outerShdw blurRad="38100" dist="19050" dir="2700000" algn="tl" rotWithShape="0">
                  <a:schemeClr val="dk1">
                    <a:alpha val="40000"/>
                  </a:schemeClr>
                </a:outerShdw>
              </a:effectLst>
              <a:latin typeface="+mj-lt"/>
            </a:endParaRPr>
          </a:p>
        </p:txBody>
      </p:sp>
      <p:sp>
        <p:nvSpPr>
          <p:cNvPr id="15" name="Hình chữ nhật 14">
            <a:extLst>
              <a:ext uri="{FF2B5EF4-FFF2-40B4-BE49-F238E27FC236}">
                <a16:creationId xmlns:a16="http://schemas.microsoft.com/office/drawing/2014/main" id="{6AE0CA5E-16E0-61A6-0C07-8CDF4E1F190C}"/>
              </a:ext>
            </a:extLst>
          </p:cNvPr>
          <p:cNvSpPr/>
          <p:nvPr/>
        </p:nvSpPr>
        <p:spPr>
          <a:xfrm>
            <a:off x="13838318" y="1790700"/>
            <a:ext cx="4107215" cy="1938992"/>
          </a:xfrm>
          <a:prstGeom prst="rect">
            <a:avLst/>
          </a:prstGeom>
          <a:noFill/>
        </p:spPr>
        <p:txBody>
          <a:bodyPr wrap="none" lIns="91440" tIns="45720" rIns="91440" bIns="45720">
            <a:spAutoFit/>
          </a:bodyPr>
          <a:lstStyle/>
          <a:p>
            <a:pPr marL="571500" indent="-571500">
              <a:buFont typeface="Wingdings" panose="05000000000000000000" pitchFamily="2" charset="2"/>
              <a:buChar char="Ø"/>
            </a:pPr>
            <a:r>
              <a:rPr lang="vi-VN" sz="6000" i="1">
                <a:ln w="0"/>
                <a:effectLst>
                  <a:outerShdw blurRad="38100" dist="19050" dir="2700000" algn="tl" rotWithShape="0">
                    <a:schemeClr val="dk1">
                      <a:alpha val="40000"/>
                    </a:schemeClr>
                  </a:outerShdw>
                </a:effectLst>
                <a:latin typeface="+mj-lt"/>
              </a:rPr>
              <a:t>ngọt thanh</a:t>
            </a:r>
          </a:p>
          <a:p>
            <a:pPr marL="571500" indent="-571500">
              <a:buFont typeface="Wingdings" panose="05000000000000000000" pitchFamily="2" charset="2"/>
              <a:buChar char="Ø"/>
            </a:pPr>
            <a:r>
              <a:rPr lang="vi-VN" sz="6000" i="1">
                <a:ln w="0"/>
                <a:effectLst>
                  <a:outerShdw blurRad="38100" dist="19050" dir="2700000" algn="tl" rotWithShape="0">
                    <a:schemeClr val="dk1">
                      <a:alpha val="40000"/>
                    </a:schemeClr>
                  </a:outerShdw>
                </a:effectLst>
                <a:latin typeface="+mj-lt"/>
              </a:rPr>
              <a:t>thơm ngát</a:t>
            </a:r>
            <a:endParaRPr lang="vi-VN" sz="6000" b="0" i="1" cap="none" spc="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3551683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left)">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wipe(left)">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wipe(left)">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wipe(left)">
                                      <p:cBhvr>
                                        <p:cTn id="42" dur="5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xEl>
                                              <p:pRg st="1" end="1"/>
                                            </p:txEl>
                                          </p:spTgt>
                                        </p:tgtEl>
                                        <p:attrNameLst>
                                          <p:attrName>style.visibility</p:attrName>
                                        </p:attrNameLst>
                                      </p:cBhvr>
                                      <p:to>
                                        <p:strVal val="visible"/>
                                      </p:to>
                                    </p:set>
                                    <p:animEffect transition="in" filter="wipe(left)">
                                      <p:cBhvr>
                                        <p:cTn id="47" dur="500"/>
                                        <p:tgtEl>
                                          <p:spTgt spid="1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left)">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wipe(left)">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3847661"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7169022"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016683"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14338044"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9" name="Freeform 7">
            <a:extLst>
              <a:ext uri="{FF2B5EF4-FFF2-40B4-BE49-F238E27FC236}">
                <a16:creationId xmlns:a16="http://schemas.microsoft.com/office/drawing/2014/main" id="{35247705-CEAF-E427-CC3A-CEB65B41EBF1}"/>
              </a:ext>
            </a:extLst>
          </p:cNvPr>
          <p:cNvSpPr/>
          <p:nvPr/>
        </p:nvSpPr>
        <p:spPr>
          <a:xfrm>
            <a:off x="418661" y="114300"/>
            <a:ext cx="17869339" cy="1773936"/>
          </a:xfrm>
          <a:custGeom>
            <a:avLst/>
            <a:gdLst/>
            <a:ahLst/>
            <a:cxnLst/>
            <a:rect l="l" t="t" r="r" b="b"/>
            <a:pathLst>
              <a:path w="7315200" h="1773936">
                <a:moveTo>
                  <a:pt x="0" y="0"/>
                </a:moveTo>
                <a:lnTo>
                  <a:pt x="7315200" y="0"/>
                </a:lnTo>
                <a:lnTo>
                  <a:pt x="7315200" y="1773936"/>
                </a:lnTo>
                <a:lnTo>
                  <a:pt x="0" y="17739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Hình chữ nhật 9">
            <a:extLst>
              <a:ext uri="{FF2B5EF4-FFF2-40B4-BE49-F238E27FC236}">
                <a16:creationId xmlns:a16="http://schemas.microsoft.com/office/drawing/2014/main" id="{8EB14918-1491-496B-FFEA-ED27A478C1FE}"/>
              </a:ext>
            </a:extLst>
          </p:cNvPr>
          <p:cNvSpPr/>
          <p:nvPr/>
        </p:nvSpPr>
        <p:spPr>
          <a:xfrm>
            <a:off x="1447800" y="229430"/>
            <a:ext cx="15697200" cy="1569660"/>
          </a:xfrm>
          <a:prstGeom prst="rect">
            <a:avLst/>
          </a:prstGeom>
          <a:noFill/>
        </p:spPr>
        <p:txBody>
          <a:bodyPr wrap="square" lIns="91440" tIns="45720" rIns="91440" bIns="45720">
            <a:spAutoFit/>
          </a:bodyPr>
          <a:lstStyle/>
          <a:p>
            <a:r>
              <a:rPr lang="vi-VN" sz="4800" b="0" cap="none" spc="0">
                <a:ln w="0"/>
                <a:solidFill>
                  <a:schemeClr val="tx1"/>
                </a:solidFill>
                <a:effectLst>
                  <a:outerShdw blurRad="38100" dist="19050" dir="2700000" algn="tl" rotWithShape="0">
                    <a:schemeClr val="dk1">
                      <a:alpha val="40000"/>
                    </a:schemeClr>
                  </a:outerShdw>
                </a:effectLst>
              </a:rPr>
              <a:t>2. Tìm từ chỉ đặc điểm, tính chất của hoạt động, trạng thái được in đậm trong mỗi câu dưới đây:</a:t>
            </a:r>
          </a:p>
        </p:txBody>
      </p:sp>
      <p:sp>
        <p:nvSpPr>
          <p:cNvPr id="11" name="Hình chữ nhật 10">
            <a:extLst>
              <a:ext uri="{FF2B5EF4-FFF2-40B4-BE49-F238E27FC236}">
                <a16:creationId xmlns:a16="http://schemas.microsoft.com/office/drawing/2014/main" id="{21F4F8DC-44FD-F606-0659-6E803242BC12}"/>
              </a:ext>
            </a:extLst>
          </p:cNvPr>
          <p:cNvSpPr/>
          <p:nvPr/>
        </p:nvSpPr>
        <p:spPr>
          <a:xfrm>
            <a:off x="762000" y="2095500"/>
            <a:ext cx="17221200" cy="3754874"/>
          </a:xfrm>
          <a:prstGeom prst="rect">
            <a:avLst/>
          </a:prstGeom>
          <a:noFill/>
        </p:spPr>
        <p:txBody>
          <a:bodyPr wrap="square" lIns="91440" tIns="45720" rIns="91440" bIns="45720">
            <a:spAutoFit/>
          </a:bodyPr>
          <a:lstStyle/>
          <a:p>
            <a:pPr>
              <a:spcBef>
                <a:spcPts val="1200"/>
              </a:spcBef>
              <a:spcAft>
                <a:spcPts val="1200"/>
              </a:spcAft>
            </a:pPr>
            <a:r>
              <a:rPr lang="vi-VN" sz="6600" b="0" cap="none" spc="0">
                <a:ln w="0"/>
                <a:solidFill>
                  <a:schemeClr val="tx1"/>
                </a:solidFill>
                <a:effectLst>
                  <a:outerShdw blurRad="38100" dist="19050" dir="2700000" algn="tl" rotWithShape="0">
                    <a:schemeClr val="dk1">
                      <a:alpha val="40000"/>
                    </a:schemeClr>
                  </a:outerShdw>
                </a:effectLst>
              </a:rPr>
              <a:t>a. Những cơn gió </a:t>
            </a:r>
            <a:r>
              <a:rPr lang="vi-VN" sz="6600" b="1" cap="none" spc="0">
                <a:ln w="0"/>
                <a:solidFill>
                  <a:schemeClr val="tx1"/>
                </a:solidFill>
                <a:effectLst>
                  <a:outerShdw blurRad="38100" dist="19050" dir="2700000" algn="tl" rotWithShape="0">
                    <a:schemeClr val="dk1">
                      <a:alpha val="40000"/>
                    </a:schemeClr>
                  </a:outerShdw>
                </a:effectLst>
              </a:rPr>
              <a:t>thổi</a:t>
            </a:r>
            <a:r>
              <a:rPr lang="vi-VN" sz="6600" b="0" cap="none" spc="0">
                <a:ln w="0"/>
                <a:solidFill>
                  <a:schemeClr val="tx1"/>
                </a:solidFill>
                <a:effectLst>
                  <a:outerShdw blurRad="38100" dist="19050" dir="2700000" algn="tl" rotWithShape="0">
                    <a:schemeClr val="dk1">
                      <a:alpha val="40000"/>
                    </a:schemeClr>
                  </a:outerShdw>
                </a:effectLst>
              </a:rPr>
              <a:t> nhè nhẹ.</a:t>
            </a:r>
          </a:p>
          <a:p>
            <a:pPr>
              <a:spcBef>
                <a:spcPts val="1200"/>
              </a:spcBef>
              <a:spcAft>
                <a:spcPts val="1200"/>
              </a:spcAft>
            </a:pPr>
            <a:r>
              <a:rPr lang="vi-VN" sz="6600">
                <a:ln w="0"/>
                <a:effectLst>
                  <a:outerShdw blurRad="38100" dist="19050" dir="2700000" algn="tl" rotWithShape="0">
                    <a:schemeClr val="dk1">
                      <a:alpha val="40000"/>
                    </a:schemeClr>
                  </a:outerShdw>
                </a:effectLst>
              </a:rPr>
              <a:t>b. Chim sơn ca </a:t>
            </a:r>
            <a:r>
              <a:rPr lang="vi-VN" sz="6600" b="1">
                <a:ln w="0"/>
                <a:effectLst>
                  <a:outerShdw blurRad="38100" dist="19050" dir="2700000" algn="tl" rotWithShape="0">
                    <a:schemeClr val="dk1">
                      <a:alpha val="40000"/>
                    </a:schemeClr>
                  </a:outerShdw>
                </a:effectLst>
              </a:rPr>
              <a:t>hót</a:t>
            </a:r>
            <a:r>
              <a:rPr lang="vi-VN" sz="6600">
                <a:ln w="0"/>
                <a:effectLst>
                  <a:outerShdw blurRad="38100" dist="19050" dir="2700000" algn="tl" rotWithShape="0">
                    <a:schemeClr val="dk1">
                      <a:alpha val="40000"/>
                    </a:schemeClr>
                  </a:outerShdw>
                </a:effectLst>
              </a:rPr>
              <a:t> líu lo.</a:t>
            </a:r>
          </a:p>
          <a:p>
            <a:pPr>
              <a:spcBef>
                <a:spcPts val="1200"/>
              </a:spcBef>
              <a:spcAft>
                <a:spcPts val="1200"/>
              </a:spcAft>
            </a:pPr>
            <a:r>
              <a:rPr lang="vi-VN" sz="6600" b="0" cap="none" spc="0">
                <a:ln w="0"/>
                <a:solidFill>
                  <a:schemeClr val="tx1"/>
                </a:solidFill>
                <a:effectLst>
                  <a:outerShdw blurRad="38100" dist="19050" dir="2700000" algn="tl" rotWithShape="0">
                    <a:schemeClr val="dk1">
                      <a:alpha val="40000"/>
                    </a:schemeClr>
                  </a:outerShdw>
                </a:effectLst>
              </a:rPr>
              <a:t>c. </a:t>
            </a:r>
            <a:r>
              <a:rPr lang="vi-VN" sz="6600">
                <a:ln w="0"/>
                <a:effectLst>
                  <a:outerShdw blurRad="38100" dist="19050" dir="2700000" algn="tl" rotWithShape="0">
                    <a:schemeClr val="dk1">
                      <a:alpha val="40000"/>
                    </a:schemeClr>
                  </a:outerShdw>
                </a:effectLst>
              </a:rPr>
              <a:t>Đoá hoa hồng nhung </a:t>
            </a:r>
            <a:r>
              <a:rPr lang="vi-VN" sz="6600" b="1">
                <a:ln w="0"/>
                <a:effectLst>
                  <a:outerShdw blurRad="38100" dist="19050" dir="2700000" algn="tl" rotWithShape="0">
                    <a:schemeClr val="dk1">
                      <a:alpha val="40000"/>
                    </a:schemeClr>
                  </a:outerShdw>
                </a:effectLst>
              </a:rPr>
              <a:t>nở</a:t>
            </a:r>
            <a:r>
              <a:rPr lang="vi-VN" sz="6600">
                <a:ln w="0"/>
                <a:effectLst>
                  <a:outerShdw blurRad="38100" dist="19050" dir="2700000" algn="tl" rotWithShape="0">
                    <a:schemeClr val="dk1">
                      <a:alpha val="40000"/>
                    </a:schemeClr>
                  </a:outerShdw>
                </a:effectLst>
              </a:rPr>
              <a:t> rộ khoe sắc thắm. </a:t>
            </a:r>
            <a:endParaRPr lang="vi-VN" sz="66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32858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Nhóm 12">
            <a:extLst>
              <a:ext uri="{FF2B5EF4-FFF2-40B4-BE49-F238E27FC236}">
                <a16:creationId xmlns:a16="http://schemas.microsoft.com/office/drawing/2014/main" id="{AD6AAD9F-5AA2-7A37-2D95-C60D8F06FB9B}"/>
              </a:ext>
            </a:extLst>
          </p:cNvPr>
          <p:cNvGrpSpPr/>
          <p:nvPr/>
        </p:nvGrpSpPr>
        <p:grpSpPr>
          <a:xfrm>
            <a:off x="381000" y="0"/>
            <a:ext cx="17713557" cy="8287926"/>
            <a:chOff x="29929" y="-112442"/>
            <a:chExt cx="17713557" cy="8287926"/>
          </a:xfrm>
        </p:grpSpPr>
        <p:grpSp>
          <p:nvGrpSpPr>
            <p:cNvPr id="12" name="Nhóm 11">
              <a:extLst>
                <a:ext uri="{FF2B5EF4-FFF2-40B4-BE49-F238E27FC236}">
                  <a16:creationId xmlns:a16="http://schemas.microsoft.com/office/drawing/2014/main" id="{9ED591B4-AB36-71E0-C987-FB490606D879}"/>
                </a:ext>
              </a:extLst>
            </p:cNvPr>
            <p:cNvGrpSpPr/>
            <p:nvPr/>
          </p:nvGrpSpPr>
          <p:grpSpPr>
            <a:xfrm>
              <a:off x="762000" y="1638300"/>
              <a:ext cx="16981486" cy="6537184"/>
              <a:chOff x="3433620" y="2468235"/>
              <a:chExt cx="12930861" cy="4733260"/>
            </a:xfrm>
          </p:grpSpPr>
          <p:sp>
            <p:nvSpPr>
              <p:cNvPr id="2" name="Hình chữ nhật: Góc Tròn 1">
                <a:extLst>
                  <a:ext uri="{FF2B5EF4-FFF2-40B4-BE49-F238E27FC236}">
                    <a16:creationId xmlns:a16="http://schemas.microsoft.com/office/drawing/2014/main" id="{F78D5C65-BEB6-B167-B79B-40CC9940612D}"/>
                  </a:ext>
                </a:extLst>
              </p:cNvPr>
              <p:cNvSpPr/>
              <p:nvPr/>
            </p:nvSpPr>
            <p:spPr>
              <a:xfrm>
                <a:off x="3715281" y="2716043"/>
                <a:ext cx="12649200" cy="4485452"/>
              </a:xfrm>
              <a:prstGeom prst="roundRect">
                <a:avLst/>
              </a:prstGeom>
              <a:solidFill>
                <a:srgbClr val="639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ình chữ nhật: Góc Tròn 2">
                <a:extLst>
                  <a:ext uri="{FF2B5EF4-FFF2-40B4-BE49-F238E27FC236}">
                    <a16:creationId xmlns:a16="http://schemas.microsoft.com/office/drawing/2014/main" id="{BD0E340C-D57E-E759-B61E-2053ECDB08B8}"/>
                  </a:ext>
                </a:extLst>
              </p:cNvPr>
              <p:cNvSpPr/>
              <p:nvPr/>
            </p:nvSpPr>
            <p:spPr>
              <a:xfrm>
                <a:off x="3433620" y="2468235"/>
                <a:ext cx="12649200" cy="4485452"/>
              </a:xfrm>
              <a:prstGeom prst="roundRect">
                <a:avLst/>
              </a:prstGeom>
              <a:solidFill>
                <a:srgbClr val="E8E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4" name="Picture 2">
              <a:extLst>
                <a:ext uri="{FF2B5EF4-FFF2-40B4-BE49-F238E27FC236}">
                  <a16:creationId xmlns:a16="http://schemas.microsoft.com/office/drawing/2014/main" id="{332EF7A1-A03A-9358-2C18-89C5915C89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61" t="4508" r="19823" b="2431"/>
            <a:stretch/>
          </p:blipFill>
          <p:spPr bwMode="auto">
            <a:xfrm rot="20351852">
              <a:off x="29929" y="-112442"/>
              <a:ext cx="2354288" cy="317539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Hình chữ nhật 4">
            <a:extLst>
              <a:ext uri="{FF2B5EF4-FFF2-40B4-BE49-F238E27FC236}">
                <a16:creationId xmlns:a16="http://schemas.microsoft.com/office/drawing/2014/main" id="{4C7B59E1-DB9E-2CF6-6491-5D86AD2795D8}"/>
              </a:ext>
            </a:extLst>
          </p:cNvPr>
          <p:cNvSpPr/>
          <p:nvPr/>
        </p:nvSpPr>
        <p:spPr>
          <a:xfrm>
            <a:off x="1482963" y="2928302"/>
            <a:ext cx="16043036" cy="4524315"/>
          </a:xfrm>
          <a:prstGeom prst="rect">
            <a:avLst/>
          </a:prstGeom>
          <a:noFill/>
        </p:spPr>
        <p:txBody>
          <a:bodyPr wrap="square" lIns="91440" tIns="45720" rIns="91440" bIns="45720">
            <a:spAutoFit/>
          </a:bodyPr>
          <a:lstStyle/>
          <a:p>
            <a:pPr algn="just"/>
            <a:r>
              <a:rPr lang="vi-VN" sz="7200" b="1" cap="none" spc="0">
                <a:ln w="0"/>
                <a:solidFill>
                  <a:schemeClr val="tx1"/>
                </a:solidFill>
              </a:rPr>
              <a:t>Tính từ </a:t>
            </a:r>
            <a:r>
              <a:rPr lang="vi-VN" sz="7200" cap="none" spc="0">
                <a:ln w="0"/>
                <a:solidFill>
                  <a:schemeClr val="tx1"/>
                </a:solidFill>
              </a:rPr>
              <a:t>là từ miêu tả đặc điểm (hình dáng, màu sắc, âm thanh, hương vị,...) hoặc tính chất của sự vật, hoạt động, trạng thái,...</a:t>
            </a:r>
            <a:endParaRPr lang="vi-VN" sz="7200" b="1" cap="none" spc="0">
              <a:ln w="0"/>
              <a:solidFill>
                <a:schemeClr val="tx1"/>
              </a:solidFill>
            </a:endParaRPr>
          </a:p>
        </p:txBody>
      </p:sp>
      <p:grpSp>
        <p:nvGrpSpPr>
          <p:cNvPr id="6" name="Nhóm 5">
            <a:extLst>
              <a:ext uri="{FF2B5EF4-FFF2-40B4-BE49-F238E27FC236}">
                <a16:creationId xmlns:a16="http://schemas.microsoft.com/office/drawing/2014/main" id="{5F428C28-16F0-0F6E-A0C3-D84C3856FF50}"/>
              </a:ext>
            </a:extLst>
          </p:cNvPr>
          <p:cNvGrpSpPr/>
          <p:nvPr/>
        </p:nvGrpSpPr>
        <p:grpSpPr>
          <a:xfrm>
            <a:off x="0" y="8193523"/>
            <a:ext cx="18288000" cy="2111516"/>
            <a:chOff x="0" y="8193523"/>
            <a:chExt cx="18288000" cy="2111516"/>
          </a:xfrm>
        </p:grpSpPr>
        <p:sp>
          <p:nvSpPr>
            <p:cNvPr id="7" name="Freeform 2">
              <a:extLst>
                <a:ext uri="{FF2B5EF4-FFF2-40B4-BE49-F238E27FC236}">
                  <a16:creationId xmlns:a16="http://schemas.microsoft.com/office/drawing/2014/main" id="{0742129D-BA89-26BF-12AE-B6670AF495DD}"/>
                </a:ext>
              </a:extLst>
            </p:cNvPr>
            <p:cNvSpPr/>
            <p:nvPr/>
          </p:nvSpPr>
          <p:spPr>
            <a:xfrm>
              <a:off x="0"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8" name="Freeform 3">
              <a:extLst>
                <a:ext uri="{FF2B5EF4-FFF2-40B4-BE49-F238E27FC236}">
                  <a16:creationId xmlns:a16="http://schemas.microsoft.com/office/drawing/2014/main" id="{62ABC981-1FD6-67BB-9F85-0858D185DB74}"/>
                </a:ext>
              </a:extLst>
            </p:cNvPr>
            <p:cNvSpPr/>
            <p:nvPr/>
          </p:nvSpPr>
          <p:spPr>
            <a:xfrm>
              <a:off x="3847661"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9" name="Freeform 4">
              <a:extLst>
                <a:ext uri="{FF2B5EF4-FFF2-40B4-BE49-F238E27FC236}">
                  <a16:creationId xmlns:a16="http://schemas.microsoft.com/office/drawing/2014/main" id="{A2EDF6BD-9CDD-FE03-2D9C-E308956D72D0}"/>
                </a:ext>
              </a:extLst>
            </p:cNvPr>
            <p:cNvSpPr/>
            <p:nvPr/>
          </p:nvSpPr>
          <p:spPr>
            <a:xfrm>
              <a:off x="7169022"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0" name="Freeform 5">
              <a:extLst>
                <a:ext uri="{FF2B5EF4-FFF2-40B4-BE49-F238E27FC236}">
                  <a16:creationId xmlns:a16="http://schemas.microsoft.com/office/drawing/2014/main" id="{A3E43C90-B521-1E74-69B3-0ABDBF1F23BB}"/>
                </a:ext>
              </a:extLst>
            </p:cNvPr>
            <p:cNvSpPr/>
            <p:nvPr/>
          </p:nvSpPr>
          <p:spPr>
            <a:xfrm>
              <a:off x="11016683"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1" name="Freeform 6">
              <a:extLst>
                <a:ext uri="{FF2B5EF4-FFF2-40B4-BE49-F238E27FC236}">
                  <a16:creationId xmlns:a16="http://schemas.microsoft.com/office/drawing/2014/main" id="{1655B718-3BD6-9381-8866-1ACF29C208BE}"/>
                </a:ext>
              </a:extLst>
            </p:cNvPr>
            <p:cNvSpPr/>
            <p:nvPr/>
          </p:nvSpPr>
          <p:spPr>
            <a:xfrm>
              <a:off x="14338044"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grpSp>
    </p:spTree>
    <p:extLst>
      <p:ext uri="{BB962C8B-B14F-4D97-AF65-F5344CB8AC3E}">
        <p14:creationId xmlns:p14="http://schemas.microsoft.com/office/powerpoint/2010/main" val="822863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B6E4E971-5031-58A8-9688-8BE612486254}"/>
              </a:ext>
            </a:extLst>
          </p:cNvPr>
          <p:cNvSpPr/>
          <p:nvPr/>
        </p:nvSpPr>
        <p:spPr>
          <a:xfrm>
            <a:off x="418661" y="114300"/>
            <a:ext cx="17869339" cy="990600"/>
          </a:xfrm>
          <a:custGeom>
            <a:avLst/>
            <a:gdLst/>
            <a:ahLst/>
            <a:cxnLst/>
            <a:rect l="l" t="t" r="r" b="b"/>
            <a:pathLst>
              <a:path w="7315200" h="1773936">
                <a:moveTo>
                  <a:pt x="0" y="0"/>
                </a:moveTo>
                <a:lnTo>
                  <a:pt x="7315200" y="0"/>
                </a:lnTo>
                <a:lnTo>
                  <a:pt x="7315200" y="1773936"/>
                </a:lnTo>
                <a:lnTo>
                  <a:pt x="0" y="17739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Hình chữ nhật 3">
            <a:extLst>
              <a:ext uri="{FF2B5EF4-FFF2-40B4-BE49-F238E27FC236}">
                <a16:creationId xmlns:a16="http://schemas.microsoft.com/office/drawing/2014/main" id="{C945A0A0-3B66-E71F-3138-6E3054F14CE0}"/>
              </a:ext>
            </a:extLst>
          </p:cNvPr>
          <p:cNvSpPr/>
          <p:nvPr/>
        </p:nvSpPr>
        <p:spPr>
          <a:xfrm>
            <a:off x="1447800" y="229430"/>
            <a:ext cx="16230600" cy="830997"/>
          </a:xfrm>
          <a:prstGeom prst="rect">
            <a:avLst/>
          </a:prstGeom>
          <a:noFill/>
        </p:spPr>
        <p:txBody>
          <a:bodyPr wrap="square" lIns="91440" tIns="45720" rIns="91440" bIns="45720">
            <a:spAutoFit/>
          </a:bodyPr>
          <a:lstStyle/>
          <a:p>
            <a:r>
              <a:rPr lang="vi-VN" sz="4800" b="0" cap="none" spc="0">
                <a:ln w="0"/>
                <a:solidFill>
                  <a:schemeClr val="tx1"/>
                </a:solidFill>
                <a:effectLst>
                  <a:outerShdw blurRad="38100" dist="19050" dir="2700000" algn="tl" rotWithShape="0">
                    <a:schemeClr val="dk1">
                      <a:alpha val="40000"/>
                    </a:schemeClr>
                  </a:outerShdw>
                </a:effectLst>
              </a:rPr>
              <a:t>3. </a:t>
            </a:r>
            <a:r>
              <a:rPr lang="vi-VN" sz="4800" b="1" cap="none" spc="0">
                <a:ln w="0"/>
                <a:solidFill>
                  <a:schemeClr val="tx1"/>
                </a:solidFill>
                <a:effectLst>
                  <a:outerShdw blurRad="38100" dist="19050" dir="2700000" algn="tl" rotWithShape="0">
                    <a:schemeClr val="dk1">
                      <a:alpha val="40000"/>
                    </a:schemeClr>
                  </a:outerShdw>
                </a:effectLst>
              </a:rPr>
              <a:t>Tìm tính từ trong các đoạn thơ, đoạn văn dưới đây:</a:t>
            </a:r>
          </a:p>
        </p:txBody>
      </p:sp>
      <p:sp>
        <p:nvSpPr>
          <p:cNvPr id="5" name="Hình chữ nhật 4">
            <a:extLst>
              <a:ext uri="{FF2B5EF4-FFF2-40B4-BE49-F238E27FC236}">
                <a16:creationId xmlns:a16="http://schemas.microsoft.com/office/drawing/2014/main" id="{A134A3C6-340A-5831-35C6-93CFB82CD6F6}"/>
              </a:ext>
            </a:extLst>
          </p:cNvPr>
          <p:cNvSpPr/>
          <p:nvPr/>
        </p:nvSpPr>
        <p:spPr>
          <a:xfrm>
            <a:off x="685800" y="1601301"/>
            <a:ext cx="6877270" cy="2949590"/>
          </a:xfrm>
          <a:prstGeom prst="rect">
            <a:avLst/>
          </a:prstGeom>
          <a:noFill/>
        </p:spPr>
        <p:txBody>
          <a:bodyPr wrap="square" lIns="91440" tIns="45720" rIns="91440" bIns="45720">
            <a:spAutoFit/>
          </a:bodyPr>
          <a:lstStyle/>
          <a:p>
            <a:pPr algn="just">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a. Mùa thu của em</a:t>
            </a:r>
          </a:p>
          <a:p>
            <a:pPr indent="720725" algn="just">
              <a:lnSpc>
                <a:spcPct val="57000"/>
              </a:lnSpc>
              <a:spcBef>
                <a:spcPts val="1200"/>
              </a:spcBef>
              <a:spcAft>
                <a:spcPts val="1200"/>
              </a:spcAft>
            </a:pPr>
            <a:r>
              <a:rPr lang="vi-VN" sz="5400">
                <a:ln w="0"/>
                <a:effectLst>
                  <a:outerShdw blurRad="38100" dist="19050" dir="2700000" algn="tl" rotWithShape="0">
                    <a:schemeClr val="dk1">
                      <a:alpha val="40000"/>
                    </a:schemeClr>
                  </a:outerShdw>
                </a:effectLst>
              </a:rPr>
              <a:t>Là vàng hoa cúc</a:t>
            </a:r>
          </a:p>
          <a:p>
            <a:pPr indent="720725" algn="just">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Nh</a:t>
            </a:r>
            <a:r>
              <a:rPr lang="vi-VN" sz="5400">
                <a:ln w="0"/>
                <a:effectLst>
                  <a:outerShdw blurRad="38100" dist="19050" dir="2700000" algn="tl" rotWithShape="0">
                    <a:schemeClr val="dk1">
                      <a:alpha val="40000"/>
                    </a:schemeClr>
                  </a:outerShdw>
                </a:effectLst>
              </a:rPr>
              <a:t>ư nghìn con mắt</a:t>
            </a:r>
          </a:p>
          <a:p>
            <a:pPr indent="720725" algn="just">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Mở nh</a:t>
            </a:r>
            <a:r>
              <a:rPr lang="vi-VN" sz="5400">
                <a:ln w="0"/>
                <a:effectLst>
                  <a:outerShdw blurRad="38100" dist="19050" dir="2700000" algn="tl" rotWithShape="0">
                    <a:schemeClr val="dk1">
                      <a:alpha val="40000"/>
                    </a:schemeClr>
                  </a:outerShdw>
                </a:effectLst>
              </a:rPr>
              <a:t>ìn trời êm.</a:t>
            </a:r>
            <a:r>
              <a:rPr lang="vi-VN" sz="5400" b="0" cap="none" spc="0">
                <a:ln w="0"/>
                <a:solidFill>
                  <a:schemeClr val="tx1"/>
                </a:solidFill>
                <a:effectLst>
                  <a:outerShdw blurRad="38100" dist="19050" dir="2700000" algn="tl" rotWithShape="0">
                    <a:schemeClr val="dk1">
                      <a:alpha val="40000"/>
                    </a:schemeClr>
                  </a:outerShdw>
                </a:effectLst>
              </a:rPr>
              <a:t> </a:t>
            </a:r>
          </a:p>
        </p:txBody>
      </p:sp>
      <p:sp>
        <p:nvSpPr>
          <p:cNvPr id="6" name="Hình chữ nhật 5">
            <a:extLst>
              <a:ext uri="{FF2B5EF4-FFF2-40B4-BE49-F238E27FC236}">
                <a16:creationId xmlns:a16="http://schemas.microsoft.com/office/drawing/2014/main" id="{8103A382-E16D-4908-AC47-9D4F0BFE2FE1}"/>
              </a:ext>
            </a:extLst>
          </p:cNvPr>
          <p:cNvSpPr/>
          <p:nvPr/>
        </p:nvSpPr>
        <p:spPr>
          <a:xfrm>
            <a:off x="8915400" y="1601301"/>
            <a:ext cx="6877270" cy="3731021"/>
          </a:xfrm>
          <a:prstGeom prst="rect">
            <a:avLst/>
          </a:prstGeom>
          <a:noFill/>
        </p:spPr>
        <p:txBody>
          <a:bodyPr wrap="square" lIns="91440" tIns="45720" rIns="91440" bIns="45720">
            <a:spAutoFit/>
          </a:bodyPr>
          <a:lstStyle/>
          <a:p>
            <a:pPr algn="just">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Mùa thu của em</a:t>
            </a:r>
          </a:p>
          <a:p>
            <a:pPr algn="just">
              <a:lnSpc>
                <a:spcPct val="57000"/>
              </a:lnSpc>
              <a:spcBef>
                <a:spcPts val="1200"/>
              </a:spcBef>
              <a:spcAft>
                <a:spcPts val="1200"/>
              </a:spcAft>
            </a:pPr>
            <a:r>
              <a:rPr lang="vi-VN" sz="5400">
                <a:ln w="0"/>
                <a:effectLst>
                  <a:outerShdw blurRad="38100" dist="19050" dir="2700000" algn="tl" rotWithShape="0">
                    <a:schemeClr val="dk1">
                      <a:alpha val="40000"/>
                    </a:schemeClr>
                  </a:outerShdw>
                </a:effectLst>
              </a:rPr>
              <a:t>Là xanh cốm mới</a:t>
            </a:r>
          </a:p>
          <a:p>
            <a:pPr algn="just">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Mùi hương như gợi</a:t>
            </a:r>
          </a:p>
          <a:p>
            <a:pPr algn="just">
              <a:lnSpc>
                <a:spcPct val="57000"/>
              </a:lnSpc>
              <a:spcBef>
                <a:spcPts val="1200"/>
              </a:spcBef>
              <a:spcAft>
                <a:spcPts val="1200"/>
              </a:spcAft>
            </a:pPr>
            <a:r>
              <a:rPr lang="vi-VN" sz="5400">
                <a:ln w="0"/>
                <a:effectLst>
                  <a:outerShdw blurRad="38100" dist="19050" dir="2700000" algn="tl" rotWithShape="0">
                    <a:schemeClr val="dk1">
                      <a:alpha val="40000"/>
                    </a:schemeClr>
                  </a:outerShdw>
                </a:effectLst>
              </a:rPr>
              <a:t>Từ màu lá sen.</a:t>
            </a:r>
          </a:p>
          <a:p>
            <a:pPr algn="r">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Quang Huy</a:t>
            </a:r>
          </a:p>
        </p:txBody>
      </p:sp>
      <p:sp>
        <p:nvSpPr>
          <p:cNvPr id="7" name="Hình chữ nhật 6">
            <a:extLst>
              <a:ext uri="{FF2B5EF4-FFF2-40B4-BE49-F238E27FC236}">
                <a16:creationId xmlns:a16="http://schemas.microsoft.com/office/drawing/2014/main" id="{61969CD3-EA23-7B02-BB7C-4AA498C492F0}"/>
              </a:ext>
            </a:extLst>
          </p:cNvPr>
          <p:cNvSpPr/>
          <p:nvPr/>
        </p:nvSpPr>
        <p:spPr>
          <a:xfrm>
            <a:off x="685800" y="5690256"/>
            <a:ext cx="16764000" cy="3973524"/>
          </a:xfrm>
          <a:prstGeom prst="rect">
            <a:avLst/>
          </a:prstGeom>
          <a:noFill/>
        </p:spPr>
        <p:txBody>
          <a:bodyPr wrap="square" lIns="91440" tIns="45720" rIns="91440" bIns="45720">
            <a:spAutoFit/>
          </a:bodyPr>
          <a:lstStyle/>
          <a:p>
            <a:pPr algn="just">
              <a:lnSpc>
                <a:spcPct val="86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b. Da trời bỗng xanh cao. Những làn mây trắng hơn, xốp hơn, trôi nhẹ nhàng hơn. Các loài hoa nghe tiếng hót trong suốt của hoạ mi chợt bừng giấc, xoè những cánh hoa đẹp, bày đủ các màu sắc xanh tươi.</a:t>
            </a:r>
          </a:p>
          <a:p>
            <a:pPr algn="r">
              <a:lnSpc>
                <a:spcPct val="86000"/>
              </a:lnSpc>
              <a:spcBef>
                <a:spcPts val="1200"/>
              </a:spcBef>
              <a:spcAft>
                <a:spcPts val="1200"/>
              </a:spcAft>
            </a:pPr>
            <a:r>
              <a:rPr lang="vi-VN" sz="5400">
                <a:ln w="0"/>
                <a:effectLst>
                  <a:outerShdw blurRad="38100" dist="19050" dir="2700000" algn="tl" rotWithShape="0">
                    <a:schemeClr val="dk1">
                      <a:alpha val="40000"/>
                    </a:schemeClr>
                  </a:outerShdw>
                </a:effectLst>
              </a:rPr>
              <a:t>Theo Võ Quảng</a:t>
            </a:r>
            <a:endParaRPr lang="vi-VN" sz="5400" b="0" cap="none" spc="0">
              <a:ln w="0"/>
              <a:solidFill>
                <a:schemeClr val="tx1"/>
              </a:solidFill>
              <a:effectLst>
                <a:outerShdw blurRad="38100" dist="19050" dir="2700000" algn="tl" rotWithShape="0">
                  <a:schemeClr val="dk1">
                    <a:alpha val="40000"/>
                  </a:schemeClr>
                </a:outerShdw>
              </a:effectLst>
            </a:endParaRPr>
          </a:p>
        </p:txBody>
      </p:sp>
      <p:grpSp>
        <p:nvGrpSpPr>
          <p:cNvPr id="8" name="Nhóm 7">
            <a:extLst>
              <a:ext uri="{FF2B5EF4-FFF2-40B4-BE49-F238E27FC236}">
                <a16:creationId xmlns:a16="http://schemas.microsoft.com/office/drawing/2014/main" id="{12F8A6E4-BA4D-E5A3-B5FD-AD3DBC27660E}"/>
              </a:ext>
            </a:extLst>
          </p:cNvPr>
          <p:cNvGrpSpPr/>
          <p:nvPr/>
        </p:nvGrpSpPr>
        <p:grpSpPr>
          <a:xfrm>
            <a:off x="0" y="8193523"/>
            <a:ext cx="18288000" cy="2111516"/>
            <a:chOff x="0" y="8193523"/>
            <a:chExt cx="18288000" cy="2111516"/>
          </a:xfrm>
        </p:grpSpPr>
        <p:sp>
          <p:nvSpPr>
            <p:cNvPr id="9" name="Freeform 2">
              <a:extLst>
                <a:ext uri="{FF2B5EF4-FFF2-40B4-BE49-F238E27FC236}">
                  <a16:creationId xmlns:a16="http://schemas.microsoft.com/office/drawing/2014/main" id="{B988C8AE-ED6D-9A1F-33FE-87B30D02C3A6}"/>
                </a:ext>
              </a:extLst>
            </p:cNvPr>
            <p:cNvSpPr/>
            <p:nvPr/>
          </p:nvSpPr>
          <p:spPr>
            <a:xfrm>
              <a:off x="0"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Freeform 3">
              <a:extLst>
                <a:ext uri="{FF2B5EF4-FFF2-40B4-BE49-F238E27FC236}">
                  <a16:creationId xmlns:a16="http://schemas.microsoft.com/office/drawing/2014/main" id="{DAB44B61-9B02-967B-E315-23B9A8C1FF93}"/>
                </a:ext>
              </a:extLst>
            </p:cNvPr>
            <p:cNvSpPr/>
            <p:nvPr/>
          </p:nvSpPr>
          <p:spPr>
            <a:xfrm>
              <a:off x="3847661"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1" name="Freeform 4">
              <a:extLst>
                <a:ext uri="{FF2B5EF4-FFF2-40B4-BE49-F238E27FC236}">
                  <a16:creationId xmlns:a16="http://schemas.microsoft.com/office/drawing/2014/main" id="{054EE5A4-0555-8C8F-7380-32A77120BC7F}"/>
                </a:ext>
              </a:extLst>
            </p:cNvPr>
            <p:cNvSpPr/>
            <p:nvPr/>
          </p:nvSpPr>
          <p:spPr>
            <a:xfrm>
              <a:off x="7169022"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2" name="Freeform 5">
              <a:extLst>
                <a:ext uri="{FF2B5EF4-FFF2-40B4-BE49-F238E27FC236}">
                  <a16:creationId xmlns:a16="http://schemas.microsoft.com/office/drawing/2014/main" id="{1D8BAC8B-E67D-37BE-5F80-F46E0BC5163C}"/>
                </a:ext>
              </a:extLst>
            </p:cNvPr>
            <p:cNvSpPr/>
            <p:nvPr/>
          </p:nvSpPr>
          <p:spPr>
            <a:xfrm>
              <a:off x="11016683"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3" name="Freeform 6">
              <a:extLst>
                <a:ext uri="{FF2B5EF4-FFF2-40B4-BE49-F238E27FC236}">
                  <a16:creationId xmlns:a16="http://schemas.microsoft.com/office/drawing/2014/main" id="{6430BC7B-BF3A-EA0D-E46D-ABF7E77B3302}"/>
                </a:ext>
              </a:extLst>
            </p:cNvPr>
            <p:cNvSpPr/>
            <p:nvPr/>
          </p:nvSpPr>
          <p:spPr>
            <a:xfrm>
              <a:off x="14338044"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spTree>
    <p:extLst>
      <p:ext uri="{BB962C8B-B14F-4D97-AF65-F5344CB8AC3E}">
        <p14:creationId xmlns:p14="http://schemas.microsoft.com/office/powerpoint/2010/main" val="699459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Nhóm 22">
            <a:extLst>
              <a:ext uri="{FF2B5EF4-FFF2-40B4-BE49-F238E27FC236}">
                <a16:creationId xmlns:a16="http://schemas.microsoft.com/office/drawing/2014/main" id="{A55E4A39-66D3-6282-F3D1-9EFEE1CB811B}"/>
              </a:ext>
            </a:extLst>
          </p:cNvPr>
          <p:cNvGrpSpPr/>
          <p:nvPr/>
        </p:nvGrpSpPr>
        <p:grpSpPr>
          <a:xfrm>
            <a:off x="5929730" y="3332899"/>
            <a:ext cx="5670239" cy="4934803"/>
            <a:chOff x="3321361" y="3921785"/>
            <a:chExt cx="5670239" cy="4934803"/>
          </a:xfrm>
        </p:grpSpPr>
        <p:grpSp>
          <p:nvGrpSpPr>
            <p:cNvPr id="18" name="Group 8">
              <a:extLst>
                <a:ext uri="{FF2B5EF4-FFF2-40B4-BE49-F238E27FC236}">
                  <a16:creationId xmlns:a16="http://schemas.microsoft.com/office/drawing/2014/main" id="{ED6DF2BA-720A-3047-D20E-5155E95F14EF}"/>
                </a:ext>
              </a:extLst>
            </p:cNvPr>
            <p:cNvGrpSpPr/>
            <p:nvPr/>
          </p:nvGrpSpPr>
          <p:grpSpPr>
            <a:xfrm>
              <a:off x="3321361" y="4753888"/>
              <a:ext cx="5670239" cy="4102700"/>
              <a:chOff x="0" y="-38100"/>
              <a:chExt cx="1493396" cy="1843062"/>
            </a:xfrm>
            <a:solidFill>
              <a:schemeClr val="accent6">
                <a:lumMod val="75000"/>
              </a:schemeClr>
            </a:solidFill>
          </p:grpSpPr>
          <p:sp>
            <p:nvSpPr>
              <p:cNvPr id="19" name="Freeform 9">
                <a:extLst>
                  <a:ext uri="{FF2B5EF4-FFF2-40B4-BE49-F238E27FC236}">
                    <a16:creationId xmlns:a16="http://schemas.microsoft.com/office/drawing/2014/main" id="{FF23EA61-60EB-064B-8EB4-182540B3A810}"/>
                  </a:ext>
                </a:extLst>
              </p:cNvPr>
              <p:cNvSpPr/>
              <p:nvPr/>
            </p:nvSpPr>
            <p:spPr>
              <a:xfrm>
                <a:off x="0" y="1"/>
                <a:ext cx="1493396" cy="1804961"/>
              </a:xfrm>
              <a:custGeom>
                <a:avLst/>
                <a:gdLst/>
                <a:ahLst/>
                <a:cxnLst/>
                <a:rect l="l" t="t" r="r" b="b"/>
                <a:pathLst>
                  <a:path w="2589867" h="2167467">
                    <a:moveTo>
                      <a:pt x="40153" y="0"/>
                    </a:moveTo>
                    <a:lnTo>
                      <a:pt x="2549715" y="0"/>
                    </a:lnTo>
                    <a:cubicBezTo>
                      <a:pt x="2571890" y="0"/>
                      <a:pt x="2589867" y="17977"/>
                      <a:pt x="2589867" y="40153"/>
                    </a:cubicBezTo>
                    <a:lnTo>
                      <a:pt x="2589867" y="2127314"/>
                    </a:lnTo>
                    <a:cubicBezTo>
                      <a:pt x="2589867" y="2149490"/>
                      <a:pt x="2571890" y="2167467"/>
                      <a:pt x="2549715" y="2167467"/>
                    </a:cubicBezTo>
                    <a:lnTo>
                      <a:pt x="40153" y="2167467"/>
                    </a:lnTo>
                    <a:cubicBezTo>
                      <a:pt x="17977" y="2167467"/>
                      <a:pt x="0" y="2149490"/>
                      <a:pt x="0" y="2127314"/>
                    </a:cubicBezTo>
                    <a:lnTo>
                      <a:pt x="0" y="40153"/>
                    </a:lnTo>
                    <a:cubicBezTo>
                      <a:pt x="0" y="17977"/>
                      <a:pt x="17977" y="0"/>
                      <a:pt x="40153" y="0"/>
                    </a:cubicBezTo>
                    <a:close/>
                  </a:path>
                </a:pathLst>
              </a:custGeom>
              <a:grpFill/>
              <a:ln>
                <a:noFill/>
              </a:ln>
            </p:spPr>
            <p:txBody>
              <a:bodyPr/>
              <a:lstStyle/>
              <a:p>
                <a:endParaRPr lang="en-US"/>
              </a:p>
            </p:txBody>
          </p:sp>
          <p:sp>
            <p:nvSpPr>
              <p:cNvPr id="20" name="TextBox 10">
                <a:extLst>
                  <a:ext uri="{FF2B5EF4-FFF2-40B4-BE49-F238E27FC236}">
                    <a16:creationId xmlns:a16="http://schemas.microsoft.com/office/drawing/2014/main" id="{4ADE6BAB-3B98-D87C-0907-20D4F77B15FD}"/>
                  </a:ext>
                </a:extLst>
              </p:cNvPr>
              <p:cNvSpPr txBox="1"/>
              <p:nvPr/>
            </p:nvSpPr>
            <p:spPr>
              <a:xfrm>
                <a:off x="0" y="-38100"/>
                <a:ext cx="812800" cy="850900"/>
              </a:xfrm>
              <a:prstGeom prst="rect">
                <a:avLst/>
              </a:prstGeom>
              <a:grpFill/>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2" name="Freeform 17">
              <a:extLst>
                <a:ext uri="{FF2B5EF4-FFF2-40B4-BE49-F238E27FC236}">
                  <a16:creationId xmlns:a16="http://schemas.microsoft.com/office/drawing/2014/main" id="{988E9961-A937-BF41-9922-6CB1F9FAFF02}"/>
                </a:ext>
              </a:extLst>
            </p:cNvPr>
            <p:cNvSpPr/>
            <p:nvPr/>
          </p:nvSpPr>
          <p:spPr>
            <a:xfrm>
              <a:off x="4114800" y="3921785"/>
              <a:ext cx="4267200" cy="1342141"/>
            </a:xfrm>
            <a:custGeom>
              <a:avLst/>
              <a:gdLst/>
              <a:ahLst/>
              <a:cxnLst/>
              <a:rect l="l" t="t" r="r" b="b"/>
              <a:pathLst>
                <a:path w="3657600" h="946404">
                  <a:moveTo>
                    <a:pt x="0" y="0"/>
                  </a:moveTo>
                  <a:lnTo>
                    <a:pt x="3657600" y="0"/>
                  </a:lnTo>
                  <a:lnTo>
                    <a:pt x="3657600" y="946404"/>
                  </a:lnTo>
                  <a:lnTo>
                    <a:pt x="0" y="9464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sp>
        <p:nvSpPr>
          <p:cNvPr id="5" name="Hình chữ nhật 4">
            <a:extLst>
              <a:ext uri="{FF2B5EF4-FFF2-40B4-BE49-F238E27FC236}">
                <a16:creationId xmlns:a16="http://schemas.microsoft.com/office/drawing/2014/main" id="{A134A3C6-340A-5831-35C6-93CFB82CD6F6}"/>
              </a:ext>
            </a:extLst>
          </p:cNvPr>
          <p:cNvSpPr/>
          <p:nvPr/>
        </p:nvSpPr>
        <p:spPr>
          <a:xfrm>
            <a:off x="381000" y="419100"/>
            <a:ext cx="6877270" cy="2949590"/>
          </a:xfrm>
          <a:prstGeom prst="rect">
            <a:avLst/>
          </a:prstGeom>
          <a:noFill/>
        </p:spPr>
        <p:txBody>
          <a:bodyPr wrap="square" lIns="91440" tIns="45720" rIns="91440" bIns="45720">
            <a:spAutoFit/>
          </a:bodyPr>
          <a:lstStyle/>
          <a:p>
            <a:pPr algn="just">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a. Mùa thu của em</a:t>
            </a:r>
          </a:p>
          <a:p>
            <a:pPr indent="720725" algn="just">
              <a:lnSpc>
                <a:spcPct val="57000"/>
              </a:lnSpc>
              <a:spcBef>
                <a:spcPts val="1200"/>
              </a:spcBef>
              <a:spcAft>
                <a:spcPts val="1200"/>
              </a:spcAft>
            </a:pPr>
            <a:r>
              <a:rPr lang="vi-VN" sz="5400">
                <a:ln w="0"/>
                <a:effectLst>
                  <a:outerShdw blurRad="38100" dist="19050" dir="2700000" algn="tl" rotWithShape="0">
                    <a:schemeClr val="dk1">
                      <a:alpha val="40000"/>
                    </a:schemeClr>
                  </a:outerShdw>
                </a:effectLst>
              </a:rPr>
              <a:t>Là vàng hoa cúc</a:t>
            </a:r>
          </a:p>
          <a:p>
            <a:pPr indent="720725" algn="just">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Nh</a:t>
            </a:r>
            <a:r>
              <a:rPr lang="vi-VN" sz="5400">
                <a:ln w="0"/>
                <a:effectLst>
                  <a:outerShdw blurRad="38100" dist="19050" dir="2700000" algn="tl" rotWithShape="0">
                    <a:schemeClr val="dk1">
                      <a:alpha val="40000"/>
                    </a:schemeClr>
                  </a:outerShdw>
                </a:effectLst>
              </a:rPr>
              <a:t>ư nghìn con mắt</a:t>
            </a:r>
          </a:p>
          <a:p>
            <a:pPr indent="720725" algn="just">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Mở nh</a:t>
            </a:r>
            <a:r>
              <a:rPr lang="vi-VN" sz="5400">
                <a:ln w="0"/>
                <a:effectLst>
                  <a:outerShdw blurRad="38100" dist="19050" dir="2700000" algn="tl" rotWithShape="0">
                    <a:schemeClr val="dk1">
                      <a:alpha val="40000"/>
                    </a:schemeClr>
                  </a:outerShdw>
                </a:effectLst>
              </a:rPr>
              <a:t>ìn trời êm.</a:t>
            </a:r>
            <a:r>
              <a:rPr lang="vi-VN" sz="5400" b="0" cap="none" spc="0">
                <a:ln w="0"/>
                <a:solidFill>
                  <a:schemeClr val="tx1"/>
                </a:solidFill>
                <a:effectLst>
                  <a:outerShdw blurRad="38100" dist="19050" dir="2700000" algn="tl" rotWithShape="0">
                    <a:schemeClr val="dk1">
                      <a:alpha val="40000"/>
                    </a:schemeClr>
                  </a:outerShdw>
                </a:effectLst>
              </a:rPr>
              <a:t> </a:t>
            </a:r>
          </a:p>
        </p:txBody>
      </p:sp>
      <p:sp>
        <p:nvSpPr>
          <p:cNvPr id="6" name="Hình chữ nhật 5">
            <a:extLst>
              <a:ext uri="{FF2B5EF4-FFF2-40B4-BE49-F238E27FC236}">
                <a16:creationId xmlns:a16="http://schemas.microsoft.com/office/drawing/2014/main" id="{8103A382-E16D-4908-AC47-9D4F0BFE2FE1}"/>
              </a:ext>
            </a:extLst>
          </p:cNvPr>
          <p:cNvSpPr/>
          <p:nvPr/>
        </p:nvSpPr>
        <p:spPr>
          <a:xfrm>
            <a:off x="8610600" y="419100"/>
            <a:ext cx="6877270" cy="3731021"/>
          </a:xfrm>
          <a:prstGeom prst="rect">
            <a:avLst/>
          </a:prstGeom>
          <a:noFill/>
        </p:spPr>
        <p:txBody>
          <a:bodyPr wrap="square" lIns="91440" tIns="45720" rIns="91440" bIns="45720">
            <a:spAutoFit/>
          </a:bodyPr>
          <a:lstStyle/>
          <a:p>
            <a:pPr algn="just">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Mùa thu của em</a:t>
            </a:r>
          </a:p>
          <a:p>
            <a:pPr algn="just">
              <a:lnSpc>
                <a:spcPct val="57000"/>
              </a:lnSpc>
              <a:spcBef>
                <a:spcPts val="1200"/>
              </a:spcBef>
              <a:spcAft>
                <a:spcPts val="1200"/>
              </a:spcAft>
            </a:pPr>
            <a:r>
              <a:rPr lang="vi-VN" sz="5400">
                <a:ln w="0"/>
                <a:effectLst>
                  <a:outerShdw blurRad="38100" dist="19050" dir="2700000" algn="tl" rotWithShape="0">
                    <a:schemeClr val="dk1">
                      <a:alpha val="40000"/>
                    </a:schemeClr>
                  </a:outerShdw>
                </a:effectLst>
              </a:rPr>
              <a:t>Là xanh cốm mới</a:t>
            </a:r>
          </a:p>
          <a:p>
            <a:pPr algn="just">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Mùi hương như gợi</a:t>
            </a:r>
          </a:p>
          <a:p>
            <a:pPr algn="just">
              <a:lnSpc>
                <a:spcPct val="57000"/>
              </a:lnSpc>
              <a:spcBef>
                <a:spcPts val="1200"/>
              </a:spcBef>
              <a:spcAft>
                <a:spcPts val="1200"/>
              </a:spcAft>
            </a:pPr>
            <a:r>
              <a:rPr lang="vi-VN" sz="5400">
                <a:ln w="0"/>
                <a:effectLst>
                  <a:outerShdw blurRad="38100" dist="19050" dir="2700000" algn="tl" rotWithShape="0">
                    <a:schemeClr val="dk1">
                      <a:alpha val="40000"/>
                    </a:schemeClr>
                  </a:outerShdw>
                </a:effectLst>
              </a:rPr>
              <a:t>Từ màu lá sen.</a:t>
            </a:r>
          </a:p>
          <a:p>
            <a:pPr algn="r">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Quang Huy</a:t>
            </a:r>
          </a:p>
        </p:txBody>
      </p:sp>
      <mc:AlternateContent xmlns:mc="http://schemas.openxmlformats.org/markup-compatibility/2006" xmlns:p14="http://schemas.microsoft.com/office/powerpoint/2010/main">
        <mc:Choice Requires="p14">
          <p:contentPart p14:bwMode="auto" r:id="rId4">
            <p14:nvContentPartPr>
              <p14:cNvPr id="24" name="Viết tay 23">
                <a:extLst>
                  <a:ext uri="{FF2B5EF4-FFF2-40B4-BE49-F238E27FC236}">
                    <a16:creationId xmlns:a16="http://schemas.microsoft.com/office/drawing/2014/main" id="{61B87ADE-2650-29E0-1271-638CE3940B6F}"/>
                  </a:ext>
                </a:extLst>
              </p14:cNvPr>
              <p14:cNvContentPartPr/>
              <p14:nvPr/>
            </p14:nvContentPartPr>
            <p14:xfrm>
              <a:off x="2258690" y="1104900"/>
              <a:ext cx="1524000" cy="490320"/>
            </p14:xfrm>
          </p:contentPart>
        </mc:Choice>
        <mc:Fallback xmlns="">
          <p:pic>
            <p:nvPicPr>
              <p:cNvPr id="24" name="Viết tay 23">
                <a:extLst>
                  <a:ext uri="{FF2B5EF4-FFF2-40B4-BE49-F238E27FC236}">
                    <a16:creationId xmlns:a16="http://schemas.microsoft.com/office/drawing/2014/main" id="{61B87ADE-2650-29E0-1271-638CE3940B6F}"/>
                  </a:ext>
                </a:extLst>
              </p:cNvPr>
              <p:cNvPicPr/>
              <p:nvPr/>
            </p:nvPicPr>
            <p:blipFill>
              <a:blip r:embed="rId5"/>
              <a:stretch>
                <a:fillRect/>
              </a:stretch>
            </p:blipFill>
            <p:spPr>
              <a:xfrm>
                <a:off x="2168704" y="924900"/>
                <a:ext cx="1703612" cy="849960"/>
              </a:xfrm>
              <a:prstGeom prst="rect">
                <a:avLst/>
              </a:prstGeom>
            </p:spPr>
          </p:pic>
        </mc:Fallback>
      </mc:AlternateContent>
      <p:sp>
        <p:nvSpPr>
          <p:cNvPr id="25" name="Hình chữ nhật 24">
            <a:extLst>
              <a:ext uri="{FF2B5EF4-FFF2-40B4-BE49-F238E27FC236}">
                <a16:creationId xmlns:a16="http://schemas.microsoft.com/office/drawing/2014/main" id="{A75221E7-5F0F-D43F-2B43-A4A339DBFD84}"/>
              </a:ext>
            </a:extLst>
          </p:cNvPr>
          <p:cNvSpPr/>
          <p:nvPr/>
        </p:nvSpPr>
        <p:spPr>
          <a:xfrm>
            <a:off x="7472780" y="4567028"/>
            <a:ext cx="2420856" cy="3785652"/>
          </a:xfrm>
          <a:prstGeom prst="rect">
            <a:avLst/>
          </a:prstGeom>
          <a:noFill/>
        </p:spPr>
        <p:txBody>
          <a:bodyPr wrap="none" lIns="91440" tIns="45720" rIns="91440" bIns="45720">
            <a:spAutoFit/>
          </a:bodyPr>
          <a:lstStyle/>
          <a:p>
            <a:pPr marL="571500" indent="-571500">
              <a:buFont typeface="Wingdings" panose="05000000000000000000" pitchFamily="2" charset="2"/>
              <a:buChar char="Ø"/>
            </a:pPr>
            <a:r>
              <a:rPr lang="vi-VN" sz="6000" b="1" i="1" dirty="0">
                <a:ln w="0"/>
                <a:solidFill>
                  <a:schemeClr val="bg1"/>
                </a:solidFill>
                <a:effectLst>
                  <a:outerShdw blurRad="38100" dist="19050" dir="2700000" algn="tl" rotWithShape="0">
                    <a:schemeClr val="dk1">
                      <a:alpha val="40000"/>
                    </a:schemeClr>
                  </a:outerShdw>
                </a:effectLst>
                <a:latin typeface="+mj-lt"/>
              </a:rPr>
              <a:t>vàng</a:t>
            </a:r>
          </a:p>
          <a:p>
            <a:pPr marL="571500" indent="-571500">
              <a:buFont typeface="Wingdings" panose="05000000000000000000" pitchFamily="2" charset="2"/>
              <a:buChar char="Ø"/>
            </a:pPr>
            <a:r>
              <a:rPr lang="vi-VN" sz="6000" b="1" i="1" dirty="0">
                <a:ln w="0"/>
                <a:solidFill>
                  <a:schemeClr val="bg1"/>
                </a:solidFill>
                <a:effectLst>
                  <a:outerShdw blurRad="38100" dist="19050" dir="2700000" algn="tl" rotWithShape="0">
                    <a:schemeClr val="dk1">
                      <a:alpha val="40000"/>
                    </a:schemeClr>
                  </a:outerShdw>
                </a:effectLst>
                <a:latin typeface="+mj-lt"/>
              </a:rPr>
              <a:t>êm</a:t>
            </a:r>
          </a:p>
          <a:p>
            <a:pPr marL="571500" indent="-571500">
              <a:buFont typeface="Wingdings" panose="05000000000000000000" pitchFamily="2" charset="2"/>
              <a:buChar char="Ø"/>
            </a:pPr>
            <a:r>
              <a:rPr lang="vi-VN" sz="6000" b="1" i="1" cap="none" spc="0" dirty="0">
                <a:ln w="0"/>
                <a:solidFill>
                  <a:schemeClr val="bg1"/>
                </a:solidFill>
                <a:effectLst>
                  <a:outerShdw blurRad="38100" dist="19050" dir="2700000" algn="tl" rotWithShape="0">
                    <a:schemeClr val="dk1">
                      <a:alpha val="40000"/>
                    </a:schemeClr>
                  </a:outerShdw>
                </a:effectLst>
                <a:latin typeface="+mj-lt"/>
              </a:rPr>
              <a:t>xanh</a:t>
            </a:r>
          </a:p>
          <a:p>
            <a:pPr marL="571500" indent="-571500">
              <a:buFont typeface="Wingdings" panose="05000000000000000000" pitchFamily="2" charset="2"/>
              <a:buChar char="Ø"/>
            </a:pPr>
            <a:r>
              <a:rPr lang="vi-VN" sz="6000" b="1" i="1" dirty="0">
                <a:ln w="0"/>
                <a:solidFill>
                  <a:schemeClr val="bg1"/>
                </a:solidFill>
                <a:effectLst>
                  <a:outerShdw blurRad="38100" dist="19050" dir="2700000" algn="tl" rotWithShape="0">
                    <a:schemeClr val="dk1">
                      <a:alpha val="40000"/>
                    </a:schemeClr>
                  </a:outerShdw>
                </a:effectLst>
                <a:latin typeface="+mj-lt"/>
              </a:rPr>
              <a:t>mới</a:t>
            </a:r>
            <a:endParaRPr lang="vi-VN" sz="6000" b="1" i="1" cap="none" spc="0" dirty="0">
              <a:ln w="0"/>
              <a:solidFill>
                <a:schemeClr val="bg1"/>
              </a:solidFill>
              <a:effectLst>
                <a:outerShdw blurRad="38100" dist="19050" dir="2700000" algn="tl" rotWithShape="0">
                  <a:schemeClr val="dk1">
                    <a:alpha val="40000"/>
                  </a:schemeClr>
                </a:outerShdw>
              </a:effectLst>
              <a:latin typeface="+mj-lt"/>
            </a:endParaRPr>
          </a:p>
        </p:txBody>
      </p:sp>
      <mc:AlternateContent xmlns:mc="http://schemas.openxmlformats.org/markup-compatibility/2006" xmlns:p14="http://schemas.microsoft.com/office/powerpoint/2010/main">
        <mc:Choice Requires="p14">
          <p:contentPart p14:bwMode="auto" r:id="rId6">
            <p14:nvContentPartPr>
              <p14:cNvPr id="26" name="Viết tay 25">
                <a:extLst>
                  <a:ext uri="{FF2B5EF4-FFF2-40B4-BE49-F238E27FC236}">
                    <a16:creationId xmlns:a16="http://schemas.microsoft.com/office/drawing/2014/main" id="{3EBA4064-2641-19E4-25D2-F7D8FC59A57D}"/>
                  </a:ext>
                </a:extLst>
              </p14:cNvPr>
              <p14:cNvContentPartPr/>
              <p14:nvPr/>
            </p14:nvContentPartPr>
            <p14:xfrm>
              <a:off x="5194044" y="2632526"/>
              <a:ext cx="1524000" cy="490320"/>
            </p14:xfrm>
          </p:contentPart>
        </mc:Choice>
        <mc:Fallback xmlns="">
          <p:pic>
            <p:nvPicPr>
              <p:cNvPr id="26" name="Viết tay 25">
                <a:extLst>
                  <a:ext uri="{FF2B5EF4-FFF2-40B4-BE49-F238E27FC236}">
                    <a16:creationId xmlns:a16="http://schemas.microsoft.com/office/drawing/2014/main" id="{3EBA4064-2641-19E4-25D2-F7D8FC59A57D}"/>
                  </a:ext>
                </a:extLst>
              </p:cNvPr>
              <p:cNvPicPr/>
              <p:nvPr/>
            </p:nvPicPr>
            <p:blipFill>
              <a:blip r:embed="rId5"/>
              <a:stretch>
                <a:fillRect/>
              </a:stretch>
            </p:blipFill>
            <p:spPr>
              <a:xfrm>
                <a:off x="5104058" y="2452526"/>
                <a:ext cx="1703612"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Viết tay 26">
                <a:extLst>
                  <a:ext uri="{FF2B5EF4-FFF2-40B4-BE49-F238E27FC236}">
                    <a16:creationId xmlns:a16="http://schemas.microsoft.com/office/drawing/2014/main" id="{D6761587-DC24-92DA-7076-706BE2702716}"/>
                  </a:ext>
                </a:extLst>
              </p14:cNvPr>
              <p14:cNvContentPartPr/>
              <p14:nvPr/>
            </p14:nvContentPartPr>
            <p14:xfrm>
              <a:off x="9613900" y="1104900"/>
              <a:ext cx="1524000" cy="490320"/>
            </p14:xfrm>
          </p:contentPart>
        </mc:Choice>
        <mc:Fallback xmlns="">
          <p:pic>
            <p:nvPicPr>
              <p:cNvPr id="27" name="Viết tay 26">
                <a:extLst>
                  <a:ext uri="{FF2B5EF4-FFF2-40B4-BE49-F238E27FC236}">
                    <a16:creationId xmlns:a16="http://schemas.microsoft.com/office/drawing/2014/main" id="{D6761587-DC24-92DA-7076-706BE2702716}"/>
                  </a:ext>
                </a:extLst>
              </p:cNvPr>
              <p:cNvPicPr/>
              <p:nvPr/>
            </p:nvPicPr>
            <p:blipFill>
              <a:blip r:embed="rId5"/>
              <a:stretch>
                <a:fillRect/>
              </a:stretch>
            </p:blipFill>
            <p:spPr>
              <a:xfrm>
                <a:off x="9523914" y="924900"/>
                <a:ext cx="1703612"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 name="Viết tay 27">
                <a:extLst>
                  <a:ext uri="{FF2B5EF4-FFF2-40B4-BE49-F238E27FC236}">
                    <a16:creationId xmlns:a16="http://schemas.microsoft.com/office/drawing/2014/main" id="{2FD27B65-BC47-3AD9-302B-31FFC7E06A17}"/>
                  </a:ext>
                </a:extLst>
              </p14:cNvPr>
              <p14:cNvContentPartPr/>
              <p14:nvPr/>
            </p14:nvContentPartPr>
            <p14:xfrm>
              <a:off x="12832517" y="1104900"/>
              <a:ext cx="1524000" cy="490320"/>
            </p14:xfrm>
          </p:contentPart>
        </mc:Choice>
        <mc:Fallback xmlns="">
          <p:pic>
            <p:nvPicPr>
              <p:cNvPr id="28" name="Viết tay 27">
                <a:extLst>
                  <a:ext uri="{FF2B5EF4-FFF2-40B4-BE49-F238E27FC236}">
                    <a16:creationId xmlns:a16="http://schemas.microsoft.com/office/drawing/2014/main" id="{2FD27B65-BC47-3AD9-302B-31FFC7E06A17}"/>
                  </a:ext>
                </a:extLst>
              </p:cNvPr>
              <p:cNvPicPr/>
              <p:nvPr/>
            </p:nvPicPr>
            <p:blipFill>
              <a:blip r:embed="rId5"/>
              <a:stretch>
                <a:fillRect/>
              </a:stretch>
            </p:blipFill>
            <p:spPr>
              <a:xfrm>
                <a:off x="12742531" y="924900"/>
                <a:ext cx="1703612" cy="849960"/>
              </a:xfrm>
              <a:prstGeom prst="rect">
                <a:avLst/>
              </a:prstGeom>
            </p:spPr>
          </p:pic>
        </mc:Fallback>
      </mc:AlternateContent>
      <p:pic>
        <p:nvPicPr>
          <p:cNvPr id="35" name="Hình ảnh 34">
            <a:extLst>
              <a:ext uri="{FF2B5EF4-FFF2-40B4-BE49-F238E27FC236}">
                <a16:creationId xmlns:a16="http://schemas.microsoft.com/office/drawing/2014/main" id="{7EBB0485-409B-5314-4523-7298F77E7600}"/>
              </a:ext>
            </a:extLst>
          </p:cNvPr>
          <p:cNvPicPr>
            <a:picLocks noChangeAspect="1"/>
          </p:cNvPicPr>
          <p:nvPr/>
        </p:nvPicPr>
        <p:blipFill rotWithShape="1">
          <a:blip r:embed="rId9">
            <a:extLst>
              <a:ext uri="{28A0092B-C50C-407E-A947-70E740481C1C}">
                <a14:useLocalDpi xmlns:a14="http://schemas.microsoft.com/office/drawing/2010/main" val="0"/>
              </a:ext>
            </a:extLst>
          </a:blip>
          <a:srcRect t="60333"/>
          <a:stretch/>
        </p:blipFill>
        <p:spPr>
          <a:xfrm>
            <a:off x="0" y="7598056"/>
            <a:ext cx="12190857" cy="2720117"/>
          </a:xfrm>
          <a:prstGeom prst="rect">
            <a:avLst/>
          </a:prstGeom>
        </p:spPr>
      </p:pic>
      <p:pic>
        <p:nvPicPr>
          <p:cNvPr id="36" name="Hình ảnh 35">
            <a:extLst>
              <a:ext uri="{FF2B5EF4-FFF2-40B4-BE49-F238E27FC236}">
                <a16:creationId xmlns:a16="http://schemas.microsoft.com/office/drawing/2014/main" id="{4E0F915D-1BF5-7826-55E9-51099B36C8E0}"/>
              </a:ext>
            </a:extLst>
          </p:cNvPr>
          <p:cNvPicPr>
            <a:picLocks noChangeAspect="1"/>
          </p:cNvPicPr>
          <p:nvPr/>
        </p:nvPicPr>
        <p:blipFill rotWithShape="1">
          <a:blip r:embed="rId9">
            <a:extLst>
              <a:ext uri="{28A0092B-C50C-407E-A947-70E740481C1C}">
                <a14:useLocalDpi xmlns:a14="http://schemas.microsoft.com/office/drawing/2010/main" val="0"/>
              </a:ext>
            </a:extLst>
          </a:blip>
          <a:srcRect t="60333"/>
          <a:stretch/>
        </p:blipFill>
        <p:spPr>
          <a:xfrm>
            <a:off x="6339355" y="7598056"/>
            <a:ext cx="12190857" cy="2720117"/>
          </a:xfrm>
          <a:prstGeom prst="rect">
            <a:avLst/>
          </a:prstGeom>
        </p:spPr>
      </p:pic>
    </p:spTree>
    <p:extLst>
      <p:ext uri="{BB962C8B-B14F-4D97-AF65-F5344CB8AC3E}">
        <p14:creationId xmlns:p14="http://schemas.microsoft.com/office/powerpoint/2010/main" val="36865748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left)">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drawProgress</p:attrName>
                                        </p:attrNameLst>
                                      </p:cBhvr>
                                      <p:tavLst>
                                        <p:tav tm="0">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wipe(left)">
                                      <p:cBhvr>
                                        <p:cTn id="27" dur="500"/>
                                        <p:tgtEl>
                                          <p:spTgt spid="2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3"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drawProgress</p:attrName>
                                        </p:attrNameLst>
                                      </p:cBhvr>
                                      <p:tavLst>
                                        <p:tav tm="0">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wipe(left)">
                                      <p:cBhvr>
                                        <p:cTn id="37" dur="500"/>
                                        <p:tgtEl>
                                          <p:spTgt spid="2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drawProgress</p:attrName>
                                        </p:attrNameLst>
                                      </p:cBhvr>
                                      <p:tavLst>
                                        <p:tav tm="0">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xEl>
                                              <p:pRg st="3" end="3"/>
                                            </p:txEl>
                                          </p:spTgt>
                                        </p:tgtEl>
                                        <p:attrNameLst>
                                          <p:attrName>style.visibility</p:attrName>
                                        </p:attrNameLst>
                                      </p:cBhvr>
                                      <p:to>
                                        <p:strVal val="visible"/>
                                      </p:to>
                                    </p:set>
                                    <p:animEffect transition="in" filter="wipe(left)">
                                      <p:cBhvr>
                                        <p:cTn id="47"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2152DDF6-74E1-D651-616C-1998CF242E2C}"/>
              </a:ext>
            </a:extLst>
          </p:cNvPr>
          <p:cNvSpPr/>
          <p:nvPr/>
        </p:nvSpPr>
        <p:spPr>
          <a:xfrm>
            <a:off x="228600" y="162643"/>
            <a:ext cx="17602200" cy="3973524"/>
          </a:xfrm>
          <a:prstGeom prst="rect">
            <a:avLst/>
          </a:prstGeom>
          <a:noFill/>
        </p:spPr>
        <p:txBody>
          <a:bodyPr wrap="square" lIns="91440" tIns="45720" rIns="91440" bIns="45720">
            <a:spAutoFit/>
          </a:bodyPr>
          <a:lstStyle/>
          <a:p>
            <a:pPr algn="just">
              <a:lnSpc>
                <a:spcPct val="86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b. Da trời bỗng xanh cao. Những làn mây trắng hơn, xốp hơn, trôi nhẹ nhàng hơn. Các loài hoa nghe tiếng hót trong suốt của hoạ mi chợt bừng giấc, xoè những cánh hoa đẹp, bày đủ các màu sắc xanh tươi.</a:t>
            </a:r>
          </a:p>
          <a:p>
            <a:pPr algn="r">
              <a:lnSpc>
                <a:spcPct val="86000"/>
              </a:lnSpc>
              <a:spcBef>
                <a:spcPts val="1200"/>
              </a:spcBef>
              <a:spcAft>
                <a:spcPts val="1200"/>
              </a:spcAft>
            </a:pPr>
            <a:r>
              <a:rPr lang="vi-VN" sz="5400">
                <a:ln w="0"/>
                <a:effectLst>
                  <a:outerShdw blurRad="38100" dist="19050" dir="2700000" algn="tl" rotWithShape="0">
                    <a:schemeClr val="dk1">
                      <a:alpha val="40000"/>
                    </a:schemeClr>
                  </a:outerShdw>
                </a:effectLst>
              </a:rPr>
              <a:t>Theo Võ Quảng</a:t>
            </a:r>
            <a:endParaRPr lang="vi-VN" sz="5400" b="0" cap="none" spc="0">
              <a:ln w="0"/>
              <a:solidFill>
                <a:schemeClr val="tx1"/>
              </a:solidFill>
              <a:effectLst>
                <a:outerShdw blurRad="38100" dist="19050" dir="2700000" algn="tl" rotWithShape="0">
                  <a:schemeClr val="dk1">
                    <a:alpha val="40000"/>
                  </a:schemeClr>
                </a:outerShdw>
              </a:effectLst>
            </a:endParaRPr>
          </a:p>
        </p:txBody>
      </p:sp>
      <p:grpSp>
        <p:nvGrpSpPr>
          <p:cNvPr id="23" name="Nhóm 22">
            <a:extLst>
              <a:ext uri="{FF2B5EF4-FFF2-40B4-BE49-F238E27FC236}">
                <a16:creationId xmlns:a16="http://schemas.microsoft.com/office/drawing/2014/main" id="{A55E4A39-66D3-6282-F3D1-9EFEE1CB811B}"/>
              </a:ext>
            </a:extLst>
          </p:cNvPr>
          <p:cNvGrpSpPr/>
          <p:nvPr/>
        </p:nvGrpSpPr>
        <p:grpSpPr>
          <a:xfrm>
            <a:off x="2362199" y="3354151"/>
            <a:ext cx="12339827" cy="4983325"/>
            <a:chOff x="1187760" y="3873263"/>
            <a:chExt cx="12339827" cy="4983325"/>
          </a:xfrm>
        </p:grpSpPr>
        <p:sp>
          <p:nvSpPr>
            <p:cNvPr id="19" name="Freeform 9">
              <a:extLst>
                <a:ext uri="{FF2B5EF4-FFF2-40B4-BE49-F238E27FC236}">
                  <a16:creationId xmlns:a16="http://schemas.microsoft.com/office/drawing/2014/main" id="{FF23EA61-60EB-064B-8EB4-182540B3A810}"/>
                </a:ext>
              </a:extLst>
            </p:cNvPr>
            <p:cNvSpPr/>
            <p:nvPr/>
          </p:nvSpPr>
          <p:spPr>
            <a:xfrm>
              <a:off x="1187760" y="4838702"/>
              <a:ext cx="12339827" cy="4017886"/>
            </a:xfrm>
            <a:custGeom>
              <a:avLst/>
              <a:gdLst/>
              <a:ahLst/>
              <a:cxnLst/>
              <a:rect l="l" t="t" r="r" b="b"/>
              <a:pathLst>
                <a:path w="2589867" h="2167467">
                  <a:moveTo>
                    <a:pt x="40153" y="0"/>
                  </a:moveTo>
                  <a:lnTo>
                    <a:pt x="2549715" y="0"/>
                  </a:lnTo>
                  <a:cubicBezTo>
                    <a:pt x="2571890" y="0"/>
                    <a:pt x="2589867" y="17977"/>
                    <a:pt x="2589867" y="40153"/>
                  </a:cubicBezTo>
                  <a:lnTo>
                    <a:pt x="2589867" y="2127314"/>
                  </a:lnTo>
                  <a:cubicBezTo>
                    <a:pt x="2589867" y="2149490"/>
                    <a:pt x="2571890" y="2167467"/>
                    <a:pt x="2549715" y="2167467"/>
                  </a:cubicBezTo>
                  <a:lnTo>
                    <a:pt x="40153" y="2167467"/>
                  </a:lnTo>
                  <a:cubicBezTo>
                    <a:pt x="17977" y="2167467"/>
                    <a:pt x="0" y="2149490"/>
                    <a:pt x="0" y="2127314"/>
                  </a:cubicBezTo>
                  <a:lnTo>
                    <a:pt x="0" y="40153"/>
                  </a:lnTo>
                  <a:cubicBezTo>
                    <a:pt x="0" y="17977"/>
                    <a:pt x="17977" y="0"/>
                    <a:pt x="40153" y="0"/>
                  </a:cubicBezTo>
                  <a:close/>
                </a:path>
              </a:pathLst>
            </a:custGeom>
            <a:solidFill>
              <a:schemeClr val="accent6">
                <a:lumMod val="75000"/>
              </a:schemeClr>
            </a:solidFill>
            <a:ln>
              <a:noFill/>
            </a:ln>
          </p:spPr>
          <p:txBody>
            <a:bodyPr/>
            <a:lstStyle/>
            <a:p>
              <a:endParaRPr lang="en-US"/>
            </a:p>
          </p:txBody>
        </p:sp>
        <p:sp>
          <p:nvSpPr>
            <p:cNvPr id="22" name="Freeform 17">
              <a:extLst>
                <a:ext uri="{FF2B5EF4-FFF2-40B4-BE49-F238E27FC236}">
                  <a16:creationId xmlns:a16="http://schemas.microsoft.com/office/drawing/2014/main" id="{988E9961-A937-BF41-9922-6CB1F9FAFF02}"/>
                </a:ext>
              </a:extLst>
            </p:cNvPr>
            <p:cNvSpPr/>
            <p:nvPr/>
          </p:nvSpPr>
          <p:spPr>
            <a:xfrm>
              <a:off x="5011631" y="3873263"/>
              <a:ext cx="4267200" cy="1342141"/>
            </a:xfrm>
            <a:custGeom>
              <a:avLst/>
              <a:gdLst/>
              <a:ahLst/>
              <a:cxnLst/>
              <a:rect l="l" t="t" r="r" b="b"/>
              <a:pathLst>
                <a:path w="3657600" h="946404">
                  <a:moveTo>
                    <a:pt x="0" y="0"/>
                  </a:moveTo>
                  <a:lnTo>
                    <a:pt x="3657600" y="0"/>
                  </a:lnTo>
                  <a:lnTo>
                    <a:pt x="3657600" y="946404"/>
                  </a:lnTo>
                  <a:lnTo>
                    <a:pt x="0" y="94640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sp>
        <p:nvSpPr>
          <p:cNvPr id="25" name="Hình chữ nhật 24">
            <a:extLst>
              <a:ext uri="{FF2B5EF4-FFF2-40B4-BE49-F238E27FC236}">
                <a16:creationId xmlns:a16="http://schemas.microsoft.com/office/drawing/2014/main" id="{A75221E7-5F0F-D43F-2B43-A4A339DBFD84}"/>
              </a:ext>
            </a:extLst>
          </p:cNvPr>
          <p:cNvSpPr/>
          <p:nvPr/>
        </p:nvSpPr>
        <p:spPr>
          <a:xfrm>
            <a:off x="2740788" y="4551824"/>
            <a:ext cx="4238661" cy="3785652"/>
          </a:xfrm>
          <a:prstGeom prst="rect">
            <a:avLst/>
          </a:prstGeom>
          <a:noFill/>
        </p:spPr>
        <p:txBody>
          <a:bodyPr wrap="none" lIns="91440" tIns="45720" rIns="91440" bIns="45720">
            <a:spAutoFit/>
          </a:bodyPr>
          <a:lstStyle/>
          <a:p>
            <a:pPr marL="571500" indent="-571500">
              <a:buFont typeface="Wingdings" panose="05000000000000000000" pitchFamily="2" charset="2"/>
              <a:buChar char="Ø"/>
            </a:pPr>
            <a:r>
              <a:rPr lang="vi-VN" sz="6000" b="1" i="1">
                <a:ln w="0"/>
                <a:solidFill>
                  <a:schemeClr val="bg1"/>
                </a:solidFill>
                <a:effectLst>
                  <a:outerShdw blurRad="38100" dist="19050" dir="2700000" algn="tl" rotWithShape="0">
                    <a:schemeClr val="dk1">
                      <a:alpha val="40000"/>
                    </a:schemeClr>
                  </a:outerShdw>
                </a:effectLst>
                <a:latin typeface="+mj-lt"/>
              </a:rPr>
              <a:t>xanh cao</a:t>
            </a:r>
          </a:p>
          <a:p>
            <a:pPr marL="571500" indent="-571500">
              <a:buFont typeface="Wingdings" panose="05000000000000000000" pitchFamily="2" charset="2"/>
              <a:buChar char="Ø"/>
            </a:pPr>
            <a:r>
              <a:rPr lang="vi-VN" sz="6000" b="1" i="1" cap="none" spc="0">
                <a:ln w="0"/>
                <a:solidFill>
                  <a:schemeClr val="bg1"/>
                </a:solidFill>
                <a:effectLst>
                  <a:outerShdw blurRad="38100" dist="19050" dir="2700000" algn="tl" rotWithShape="0">
                    <a:schemeClr val="dk1">
                      <a:alpha val="40000"/>
                    </a:schemeClr>
                  </a:outerShdw>
                </a:effectLst>
                <a:latin typeface="+mj-lt"/>
              </a:rPr>
              <a:t>trắng</a:t>
            </a:r>
          </a:p>
          <a:p>
            <a:pPr marL="571500" indent="-571500">
              <a:buFont typeface="Wingdings" panose="05000000000000000000" pitchFamily="2" charset="2"/>
              <a:buChar char="Ø"/>
            </a:pPr>
            <a:r>
              <a:rPr lang="vi-VN" sz="6000" b="1" i="1">
                <a:ln w="0"/>
                <a:solidFill>
                  <a:schemeClr val="bg1"/>
                </a:solidFill>
                <a:effectLst>
                  <a:outerShdw blurRad="38100" dist="19050" dir="2700000" algn="tl" rotWithShape="0">
                    <a:schemeClr val="dk1">
                      <a:alpha val="40000"/>
                    </a:schemeClr>
                  </a:outerShdw>
                </a:effectLst>
                <a:latin typeface="+mj-lt"/>
              </a:rPr>
              <a:t>xốp</a:t>
            </a:r>
          </a:p>
          <a:p>
            <a:pPr marL="571500" indent="-571500">
              <a:buFont typeface="Wingdings" panose="05000000000000000000" pitchFamily="2" charset="2"/>
              <a:buChar char="Ø"/>
            </a:pPr>
            <a:r>
              <a:rPr lang="vi-VN" sz="6000" b="1" i="1" cap="none" spc="0">
                <a:ln w="0"/>
                <a:solidFill>
                  <a:schemeClr val="bg1"/>
                </a:solidFill>
                <a:effectLst>
                  <a:outerShdw blurRad="38100" dist="19050" dir="2700000" algn="tl" rotWithShape="0">
                    <a:schemeClr val="dk1">
                      <a:alpha val="40000"/>
                    </a:schemeClr>
                  </a:outerShdw>
                </a:effectLst>
                <a:latin typeface="+mj-lt"/>
              </a:rPr>
              <a:t>nhẹ nhàng</a:t>
            </a:r>
          </a:p>
        </p:txBody>
      </p:sp>
      <mc:AlternateContent xmlns:mc="http://schemas.openxmlformats.org/markup-compatibility/2006" xmlns:p14="http://schemas.microsoft.com/office/powerpoint/2010/main">
        <mc:Choice Requires="p14">
          <p:contentPart p14:bwMode="auto" r:id="rId4">
            <p14:nvContentPartPr>
              <p14:cNvPr id="28" name="Viết tay 27">
                <a:extLst>
                  <a:ext uri="{FF2B5EF4-FFF2-40B4-BE49-F238E27FC236}">
                    <a16:creationId xmlns:a16="http://schemas.microsoft.com/office/drawing/2014/main" id="{2FD27B65-BC47-3AD9-302B-31FFC7E06A17}"/>
                  </a:ext>
                </a:extLst>
              </p14:cNvPr>
              <p14:cNvContentPartPr/>
              <p14:nvPr/>
            </p14:nvContentPartPr>
            <p14:xfrm>
              <a:off x="5136466" y="266700"/>
              <a:ext cx="2969848" cy="490320"/>
            </p14:xfrm>
          </p:contentPart>
        </mc:Choice>
        <mc:Fallback xmlns="">
          <p:pic>
            <p:nvPicPr>
              <p:cNvPr id="28" name="Viết tay 27">
                <a:extLst>
                  <a:ext uri="{FF2B5EF4-FFF2-40B4-BE49-F238E27FC236}">
                    <a16:creationId xmlns:a16="http://schemas.microsoft.com/office/drawing/2014/main" id="{2FD27B65-BC47-3AD9-302B-31FFC7E06A17}"/>
                  </a:ext>
                </a:extLst>
              </p:cNvPr>
              <p:cNvPicPr/>
              <p:nvPr/>
            </p:nvPicPr>
            <p:blipFill>
              <a:blip r:embed="rId5"/>
              <a:stretch>
                <a:fillRect/>
              </a:stretch>
            </p:blipFill>
            <p:spPr>
              <a:xfrm>
                <a:off x="5046471" y="86700"/>
                <a:ext cx="3149479" cy="849960"/>
              </a:xfrm>
              <a:prstGeom prst="rect">
                <a:avLst/>
              </a:prstGeom>
            </p:spPr>
          </p:pic>
        </mc:Fallback>
      </mc:AlternateContent>
      <p:pic>
        <p:nvPicPr>
          <p:cNvPr id="35" name="Hình ảnh 34">
            <a:extLst>
              <a:ext uri="{FF2B5EF4-FFF2-40B4-BE49-F238E27FC236}">
                <a16:creationId xmlns:a16="http://schemas.microsoft.com/office/drawing/2014/main" id="{7EBB0485-409B-5314-4523-7298F77E7600}"/>
              </a:ext>
            </a:extLst>
          </p:cNvPr>
          <p:cNvPicPr>
            <a:picLocks noChangeAspect="1"/>
          </p:cNvPicPr>
          <p:nvPr/>
        </p:nvPicPr>
        <p:blipFill rotWithShape="1">
          <a:blip r:embed="rId6">
            <a:extLst>
              <a:ext uri="{28A0092B-C50C-407E-A947-70E740481C1C}">
                <a14:useLocalDpi xmlns:a14="http://schemas.microsoft.com/office/drawing/2010/main" val="0"/>
              </a:ext>
            </a:extLst>
          </a:blip>
          <a:srcRect t="60333"/>
          <a:stretch/>
        </p:blipFill>
        <p:spPr>
          <a:xfrm>
            <a:off x="0" y="7598056"/>
            <a:ext cx="12190857" cy="2720117"/>
          </a:xfrm>
          <a:prstGeom prst="rect">
            <a:avLst/>
          </a:prstGeom>
        </p:spPr>
      </p:pic>
      <p:pic>
        <p:nvPicPr>
          <p:cNvPr id="36" name="Hình ảnh 35">
            <a:extLst>
              <a:ext uri="{FF2B5EF4-FFF2-40B4-BE49-F238E27FC236}">
                <a16:creationId xmlns:a16="http://schemas.microsoft.com/office/drawing/2014/main" id="{4E0F915D-1BF5-7826-55E9-51099B36C8E0}"/>
              </a:ext>
            </a:extLst>
          </p:cNvPr>
          <p:cNvPicPr>
            <a:picLocks noChangeAspect="1"/>
          </p:cNvPicPr>
          <p:nvPr/>
        </p:nvPicPr>
        <p:blipFill rotWithShape="1">
          <a:blip r:embed="rId6">
            <a:extLst>
              <a:ext uri="{28A0092B-C50C-407E-A947-70E740481C1C}">
                <a14:useLocalDpi xmlns:a14="http://schemas.microsoft.com/office/drawing/2010/main" val="0"/>
              </a:ext>
            </a:extLst>
          </a:blip>
          <a:srcRect t="60333"/>
          <a:stretch/>
        </p:blipFill>
        <p:spPr>
          <a:xfrm>
            <a:off x="6339355" y="7598056"/>
            <a:ext cx="12190857" cy="2720117"/>
          </a:xfrm>
          <a:prstGeom prst="rect">
            <a:avLst/>
          </a:prstGeom>
        </p:spPr>
      </p:pic>
      <mc:AlternateContent xmlns:mc="http://schemas.openxmlformats.org/markup-compatibility/2006" xmlns:p14="http://schemas.microsoft.com/office/powerpoint/2010/main">
        <mc:Choice Requires="p14">
          <p:contentPart p14:bwMode="auto" r:id="rId7">
            <p14:nvContentPartPr>
              <p14:cNvPr id="4" name="Viết tay 3">
                <a:extLst>
                  <a:ext uri="{FF2B5EF4-FFF2-40B4-BE49-F238E27FC236}">
                    <a16:creationId xmlns:a16="http://schemas.microsoft.com/office/drawing/2014/main" id="{704DEAAF-142F-C632-A9EE-FB84E6EDD561}"/>
                  </a:ext>
                </a:extLst>
              </p14:cNvPr>
              <p14:cNvContentPartPr/>
              <p14:nvPr/>
            </p14:nvContentPartPr>
            <p14:xfrm>
              <a:off x="13411200" y="277091"/>
              <a:ext cx="1290828" cy="490320"/>
            </p14:xfrm>
          </p:contentPart>
        </mc:Choice>
        <mc:Fallback xmlns="">
          <p:pic>
            <p:nvPicPr>
              <p:cNvPr id="4" name="Viết tay 3">
                <a:extLst>
                  <a:ext uri="{FF2B5EF4-FFF2-40B4-BE49-F238E27FC236}">
                    <a16:creationId xmlns:a16="http://schemas.microsoft.com/office/drawing/2014/main" id="{704DEAAF-142F-C632-A9EE-FB84E6EDD561}"/>
                  </a:ext>
                </a:extLst>
              </p:cNvPr>
              <p:cNvPicPr/>
              <p:nvPr/>
            </p:nvPicPr>
            <p:blipFill>
              <a:blip r:embed="rId8"/>
              <a:stretch>
                <a:fillRect/>
              </a:stretch>
            </p:blipFill>
            <p:spPr>
              <a:xfrm>
                <a:off x="13321209" y="97091"/>
                <a:ext cx="147045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Viết tay 6">
                <a:extLst>
                  <a:ext uri="{FF2B5EF4-FFF2-40B4-BE49-F238E27FC236}">
                    <a16:creationId xmlns:a16="http://schemas.microsoft.com/office/drawing/2014/main" id="{86EF339B-B1D0-9CCB-43C1-25BA0EBB98EB}"/>
                  </a:ext>
                </a:extLst>
              </p14:cNvPr>
              <p14:cNvContentPartPr/>
              <p14:nvPr/>
            </p14:nvContentPartPr>
            <p14:xfrm>
              <a:off x="16768572" y="277091"/>
              <a:ext cx="909828" cy="490320"/>
            </p14:xfrm>
          </p:contentPart>
        </mc:Choice>
        <mc:Fallback xmlns="">
          <p:pic>
            <p:nvPicPr>
              <p:cNvPr id="7" name="Viết tay 6">
                <a:extLst>
                  <a:ext uri="{FF2B5EF4-FFF2-40B4-BE49-F238E27FC236}">
                    <a16:creationId xmlns:a16="http://schemas.microsoft.com/office/drawing/2014/main" id="{86EF339B-B1D0-9CCB-43C1-25BA0EBB98EB}"/>
                  </a:ext>
                </a:extLst>
              </p:cNvPr>
              <p:cNvPicPr/>
              <p:nvPr/>
            </p:nvPicPr>
            <p:blipFill>
              <a:blip r:embed="rId10"/>
              <a:stretch>
                <a:fillRect/>
              </a:stretch>
            </p:blipFill>
            <p:spPr>
              <a:xfrm>
                <a:off x="16678597" y="97091"/>
                <a:ext cx="1089418"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Viết tay 7">
                <a:extLst>
                  <a:ext uri="{FF2B5EF4-FFF2-40B4-BE49-F238E27FC236}">
                    <a16:creationId xmlns:a16="http://schemas.microsoft.com/office/drawing/2014/main" id="{FA601B8E-9BD7-F580-D588-6D2BADEE38C0}"/>
                  </a:ext>
                </a:extLst>
              </p14:cNvPr>
              <p14:cNvContentPartPr/>
              <p14:nvPr/>
            </p14:nvContentPartPr>
            <p14:xfrm>
              <a:off x="3326727" y="1028700"/>
              <a:ext cx="3455073" cy="490320"/>
            </p14:xfrm>
          </p:contentPart>
        </mc:Choice>
        <mc:Fallback xmlns="">
          <p:pic>
            <p:nvPicPr>
              <p:cNvPr id="8" name="Viết tay 7">
                <a:extLst>
                  <a:ext uri="{FF2B5EF4-FFF2-40B4-BE49-F238E27FC236}">
                    <a16:creationId xmlns:a16="http://schemas.microsoft.com/office/drawing/2014/main" id="{FA601B8E-9BD7-F580-D588-6D2BADEE38C0}"/>
                  </a:ext>
                </a:extLst>
              </p:cNvPr>
              <p:cNvPicPr/>
              <p:nvPr/>
            </p:nvPicPr>
            <p:blipFill>
              <a:blip r:embed="rId12"/>
              <a:stretch>
                <a:fillRect/>
              </a:stretch>
            </p:blipFill>
            <p:spPr>
              <a:xfrm>
                <a:off x="3236732" y="848700"/>
                <a:ext cx="3634702"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Viết tay 8">
                <a:extLst>
                  <a:ext uri="{FF2B5EF4-FFF2-40B4-BE49-F238E27FC236}">
                    <a16:creationId xmlns:a16="http://schemas.microsoft.com/office/drawing/2014/main" id="{D9B8F290-A9FF-6F33-8DB1-A43D475CC2ED}"/>
                  </a:ext>
                </a:extLst>
              </p14:cNvPr>
              <p14:cNvContentPartPr/>
              <p14:nvPr/>
            </p14:nvContentPartPr>
            <p14:xfrm>
              <a:off x="429476" y="1710413"/>
              <a:ext cx="2897251" cy="490320"/>
            </p14:xfrm>
          </p:contentPart>
        </mc:Choice>
        <mc:Fallback xmlns="">
          <p:pic>
            <p:nvPicPr>
              <p:cNvPr id="9" name="Viết tay 8">
                <a:extLst>
                  <a:ext uri="{FF2B5EF4-FFF2-40B4-BE49-F238E27FC236}">
                    <a16:creationId xmlns:a16="http://schemas.microsoft.com/office/drawing/2014/main" id="{D9B8F290-A9FF-6F33-8DB1-A43D475CC2ED}"/>
                  </a:ext>
                </a:extLst>
              </p:cNvPr>
              <p:cNvPicPr/>
              <p:nvPr/>
            </p:nvPicPr>
            <p:blipFill>
              <a:blip r:embed="rId14"/>
              <a:stretch>
                <a:fillRect/>
              </a:stretch>
            </p:blipFill>
            <p:spPr>
              <a:xfrm>
                <a:off x="339477" y="1530413"/>
                <a:ext cx="3076889"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Viết tay 9">
                <a:extLst>
                  <a:ext uri="{FF2B5EF4-FFF2-40B4-BE49-F238E27FC236}">
                    <a16:creationId xmlns:a16="http://schemas.microsoft.com/office/drawing/2014/main" id="{49BF46C4-5911-0F93-E0DB-A648A2E46DD1}"/>
                  </a:ext>
                </a:extLst>
              </p14:cNvPr>
              <p14:cNvContentPartPr/>
              <p14:nvPr/>
            </p14:nvContentPartPr>
            <p14:xfrm>
              <a:off x="1676400" y="2432970"/>
              <a:ext cx="1066800" cy="490320"/>
            </p14:xfrm>
          </p:contentPart>
        </mc:Choice>
        <mc:Fallback xmlns="">
          <p:pic>
            <p:nvPicPr>
              <p:cNvPr id="10" name="Viết tay 9">
                <a:extLst>
                  <a:ext uri="{FF2B5EF4-FFF2-40B4-BE49-F238E27FC236}">
                    <a16:creationId xmlns:a16="http://schemas.microsoft.com/office/drawing/2014/main" id="{49BF46C4-5911-0F93-E0DB-A648A2E46DD1}"/>
                  </a:ext>
                </a:extLst>
              </p:cNvPr>
              <p:cNvPicPr/>
              <p:nvPr/>
            </p:nvPicPr>
            <p:blipFill>
              <a:blip r:embed="rId16"/>
              <a:stretch>
                <a:fillRect/>
              </a:stretch>
            </p:blipFill>
            <p:spPr>
              <a:xfrm>
                <a:off x="1586420" y="2252970"/>
                <a:ext cx="124640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Viết tay 10">
                <a:extLst>
                  <a:ext uri="{FF2B5EF4-FFF2-40B4-BE49-F238E27FC236}">
                    <a16:creationId xmlns:a16="http://schemas.microsoft.com/office/drawing/2014/main" id="{A9A77B0D-8D75-4625-C5CD-37C93307A3C2}"/>
                  </a:ext>
                </a:extLst>
              </p14:cNvPr>
              <p14:cNvContentPartPr/>
              <p14:nvPr/>
            </p14:nvContentPartPr>
            <p14:xfrm>
              <a:off x="9513098" y="2352472"/>
              <a:ext cx="2767004" cy="490320"/>
            </p14:xfrm>
          </p:contentPart>
        </mc:Choice>
        <mc:Fallback xmlns="">
          <p:pic>
            <p:nvPicPr>
              <p:cNvPr id="11" name="Viết tay 10">
                <a:extLst>
                  <a:ext uri="{FF2B5EF4-FFF2-40B4-BE49-F238E27FC236}">
                    <a16:creationId xmlns:a16="http://schemas.microsoft.com/office/drawing/2014/main" id="{A9A77B0D-8D75-4625-C5CD-37C93307A3C2}"/>
                  </a:ext>
                </a:extLst>
              </p:cNvPr>
              <p:cNvPicPr/>
              <p:nvPr/>
            </p:nvPicPr>
            <p:blipFill>
              <a:blip r:embed="rId18"/>
              <a:stretch>
                <a:fillRect/>
              </a:stretch>
            </p:blipFill>
            <p:spPr>
              <a:xfrm>
                <a:off x="9423108" y="2172472"/>
                <a:ext cx="2946623"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Viết tay 11">
                <a:extLst>
                  <a:ext uri="{FF2B5EF4-FFF2-40B4-BE49-F238E27FC236}">
                    <a16:creationId xmlns:a16="http://schemas.microsoft.com/office/drawing/2014/main" id="{ED3EE304-9FC5-28F4-8179-1CB0ADC033CC}"/>
                  </a:ext>
                </a:extLst>
              </p14:cNvPr>
              <p14:cNvContentPartPr/>
              <p14:nvPr/>
            </p14:nvContentPartPr>
            <p14:xfrm>
              <a:off x="4495800" y="2432970"/>
              <a:ext cx="728639" cy="490320"/>
            </p14:xfrm>
          </p:contentPart>
        </mc:Choice>
        <mc:Fallback xmlns="">
          <p:pic>
            <p:nvPicPr>
              <p:cNvPr id="12" name="Viết tay 11">
                <a:extLst>
                  <a:ext uri="{FF2B5EF4-FFF2-40B4-BE49-F238E27FC236}">
                    <a16:creationId xmlns:a16="http://schemas.microsoft.com/office/drawing/2014/main" id="{ED3EE304-9FC5-28F4-8179-1CB0ADC033CC}"/>
                  </a:ext>
                </a:extLst>
              </p:cNvPr>
              <p:cNvPicPr/>
              <p:nvPr/>
            </p:nvPicPr>
            <p:blipFill>
              <a:blip r:embed="rId20"/>
              <a:stretch>
                <a:fillRect/>
              </a:stretch>
            </p:blipFill>
            <p:spPr>
              <a:xfrm>
                <a:off x="4405845" y="2252970"/>
                <a:ext cx="908190" cy="849960"/>
              </a:xfrm>
              <a:prstGeom prst="rect">
                <a:avLst/>
              </a:prstGeom>
            </p:spPr>
          </p:pic>
        </mc:Fallback>
      </mc:AlternateContent>
      <p:sp>
        <p:nvSpPr>
          <p:cNvPr id="13" name="Hình chữ nhật 12">
            <a:extLst>
              <a:ext uri="{FF2B5EF4-FFF2-40B4-BE49-F238E27FC236}">
                <a16:creationId xmlns:a16="http://schemas.microsoft.com/office/drawing/2014/main" id="{EDA1E004-3BC5-C226-15C0-1E9A1B6751B6}"/>
              </a:ext>
            </a:extLst>
          </p:cNvPr>
          <p:cNvSpPr/>
          <p:nvPr/>
        </p:nvSpPr>
        <p:spPr>
          <a:xfrm>
            <a:off x="9061137" y="4551824"/>
            <a:ext cx="4023858" cy="3785652"/>
          </a:xfrm>
          <a:prstGeom prst="rect">
            <a:avLst/>
          </a:prstGeom>
          <a:noFill/>
        </p:spPr>
        <p:txBody>
          <a:bodyPr wrap="none" lIns="91440" tIns="45720" rIns="91440" bIns="45720">
            <a:spAutoFit/>
          </a:bodyPr>
          <a:lstStyle/>
          <a:p>
            <a:pPr marL="571500" indent="-571500">
              <a:buFont typeface="Wingdings" panose="05000000000000000000" pitchFamily="2" charset="2"/>
              <a:buChar char="Ø"/>
            </a:pPr>
            <a:r>
              <a:rPr lang="vi-VN" sz="6000" b="1" i="1">
                <a:ln w="0"/>
                <a:solidFill>
                  <a:schemeClr val="bg1"/>
                </a:solidFill>
                <a:effectLst>
                  <a:outerShdw blurRad="38100" dist="19050" dir="2700000" algn="tl" rotWithShape="0">
                    <a:schemeClr val="dk1">
                      <a:alpha val="40000"/>
                    </a:schemeClr>
                  </a:outerShdw>
                </a:effectLst>
                <a:latin typeface="+mj-lt"/>
              </a:rPr>
              <a:t>trong suốt</a:t>
            </a:r>
          </a:p>
          <a:p>
            <a:pPr marL="571500" indent="-571500">
              <a:buFont typeface="Wingdings" panose="05000000000000000000" pitchFamily="2" charset="2"/>
              <a:buChar char="Ø"/>
            </a:pPr>
            <a:r>
              <a:rPr lang="vi-VN" sz="6000" b="1" i="1">
                <a:ln w="0"/>
                <a:solidFill>
                  <a:schemeClr val="bg1"/>
                </a:solidFill>
                <a:effectLst>
                  <a:outerShdw blurRad="38100" dist="19050" dir="2700000" algn="tl" rotWithShape="0">
                    <a:schemeClr val="dk1">
                      <a:alpha val="40000"/>
                    </a:schemeClr>
                  </a:outerShdw>
                </a:effectLst>
                <a:latin typeface="+mj-lt"/>
              </a:rPr>
              <a:t>đẹp</a:t>
            </a:r>
          </a:p>
          <a:p>
            <a:pPr marL="571500" indent="-571500">
              <a:buFont typeface="Wingdings" panose="05000000000000000000" pitchFamily="2" charset="2"/>
              <a:buChar char="Ø"/>
            </a:pPr>
            <a:r>
              <a:rPr lang="vi-VN" sz="6000" b="1" i="1">
                <a:ln w="0"/>
                <a:solidFill>
                  <a:schemeClr val="bg1"/>
                </a:solidFill>
                <a:effectLst>
                  <a:outerShdw blurRad="38100" dist="19050" dir="2700000" algn="tl" rotWithShape="0">
                    <a:schemeClr val="dk1">
                      <a:alpha val="40000"/>
                    </a:schemeClr>
                  </a:outerShdw>
                </a:effectLst>
                <a:latin typeface="+mj-lt"/>
              </a:rPr>
              <a:t>đủ</a:t>
            </a:r>
          </a:p>
          <a:p>
            <a:pPr marL="571500" indent="-571500">
              <a:buFont typeface="Wingdings" panose="05000000000000000000" pitchFamily="2" charset="2"/>
              <a:buChar char="Ø"/>
            </a:pPr>
            <a:r>
              <a:rPr lang="vi-VN" sz="6000" b="1" i="1">
                <a:ln w="0"/>
                <a:solidFill>
                  <a:schemeClr val="bg1"/>
                </a:solidFill>
                <a:effectLst>
                  <a:outerShdw blurRad="38100" dist="19050" dir="2700000" algn="tl" rotWithShape="0">
                    <a:schemeClr val="dk1">
                      <a:alpha val="40000"/>
                    </a:schemeClr>
                  </a:outerShdw>
                </a:effectLst>
                <a:latin typeface="+mj-lt"/>
              </a:rPr>
              <a:t>xanh tươi</a:t>
            </a:r>
          </a:p>
        </p:txBody>
      </p:sp>
    </p:spTree>
    <p:extLst>
      <p:ext uri="{BB962C8B-B14F-4D97-AF65-F5344CB8AC3E}">
        <p14:creationId xmlns:p14="http://schemas.microsoft.com/office/powerpoint/2010/main" val="27148508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left)">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drawProgress</p:attrName>
                                        </p:attrNameLst>
                                      </p:cBhvr>
                                      <p:tavLst>
                                        <p:tav tm="0">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wipe(left)">
                                      <p:cBhvr>
                                        <p:cTn id="27" dur="500"/>
                                        <p:tgtEl>
                                          <p:spTgt spid="2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3"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drawProgress</p:attrName>
                                        </p:attrNameLst>
                                      </p:cBhvr>
                                      <p:tavLst>
                                        <p:tav tm="0">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wipe(left)">
                                      <p:cBhvr>
                                        <p:cTn id="37" dur="500"/>
                                        <p:tgtEl>
                                          <p:spTgt spid="2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drawProgress</p:attrName>
                                        </p:attrNameLst>
                                      </p:cBhvr>
                                      <p:tavLst>
                                        <p:tav tm="0">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xEl>
                                              <p:pRg st="3" end="3"/>
                                            </p:txEl>
                                          </p:spTgt>
                                        </p:tgtEl>
                                        <p:attrNameLst>
                                          <p:attrName>style.visibility</p:attrName>
                                        </p:attrNameLst>
                                      </p:cBhvr>
                                      <p:to>
                                        <p:strVal val="visible"/>
                                      </p:to>
                                    </p:set>
                                    <p:animEffect transition="in" filter="wipe(left)">
                                      <p:cBhvr>
                                        <p:cTn id="47" dur="500"/>
                                        <p:tgtEl>
                                          <p:spTgt spid="2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3"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drawProgress</p:attrName>
                                        </p:attrNameLst>
                                      </p:cBhvr>
                                      <p:tavLst>
                                        <p:tav tm="0">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left)">
                                      <p:cBhvr>
                                        <p:cTn id="57" dur="5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3"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drawProgress</p:attrName>
                                        </p:attrNameLst>
                                      </p:cBhvr>
                                      <p:tavLst>
                                        <p:tav tm="0">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3">
                                            <p:txEl>
                                              <p:pRg st="1" end="1"/>
                                            </p:txEl>
                                          </p:spTgt>
                                        </p:tgtEl>
                                        <p:attrNameLst>
                                          <p:attrName>style.visibility</p:attrName>
                                        </p:attrNameLst>
                                      </p:cBhvr>
                                      <p:to>
                                        <p:strVal val="visible"/>
                                      </p:to>
                                    </p:set>
                                    <p:animEffect transition="in" filter="wipe(left)">
                                      <p:cBhvr>
                                        <p:cTn id="67" dur="500"/>
                                        <p:tgtEl>
                                          <p:spTgt spid="13">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3"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drawProgress</p:attrName>
                                        </p:attrNameLst>
                                      </p:cBhvr>
                                      <p:tavLst>
                                        <p:tav tm="0">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3">
                                            <p:txEl>
                                              <p:pRg st="2" end="2"/>
                                            </p:txEl>
                                          </p:spTgt>
                                        </p:tgtEl>
                                        <p:attrNameLst>
                                          <p:attrName>style.visibility</p:attrName>
                                        </p:attrNameLst>
                                      </p:cBhvr>
                                      <p:to>
                                        <p:strVal val="visible"/>
                                      </p:to>
                                    </p:set>
                                    <p:animEffect transition="in" filter="wipe(left)">
                                      <p:cBhvr>
                                        <p:cTn id="77" dur="500"/>
                                        <p:tgtEl>
                                          <p:spTgt spid="1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3" presetClass="entr" presetSubtype="0"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drawProgress</p:attrName>
                                        </p:attrNameLst>
                                      </p:cBhvr>
                                      <p:tavLst>
                                        <p:tav tm="0">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3">
                                            <p:txEl>
                                              <p:pRg st="3" end="3"/>
                                            </p:txEl>
                                          </p:spTgt>
                                        </p:tgtEl>
                                        <p:attrNameLst>
                                          <p:attrName>style.visibility</p:attrName>
                                        </p:attrNameLst>
                                      </p:cBhvr>
                                      <p:to>
                                        <p:strVal val="visible"/>
                                      </p:to>
                                    </p:set>
                                    <p:animEffect transition="in" filter="wipe(left)">
                                      <p:cBhvr>
                                        <p:cTn id="8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EEF"/>
        </a:solidFill>
        <a:effectLst/>
      </p:bgPr>
    </p:bg>
    <p:spTree>
      <p:nvGrpSpPr>
        <p:cNvPr id="1" name=""/>
        <p:cNvGrpSpPr/>
        <p:nvPr/>
      </p:nvGrpSpPr>
      <p:grpSpPr>
        <a:xfrm>
          <a:off x="0" y="0"/>
          <a:ext cx="0" cy="0"/>
          <a:chOff x="0" y="0"/>
          <a:chExt cx="0" cy="0"/>
        </a:xfrm>
      </p:grpSpPr>
      <p:sp>
        <p:nvSpPr>
          <p:cNvPr id="2" name="Freeform 2"/>
          <p:cNvSpPr/>
          <p:nvPr/>
        </p:nvSpPr>
        <p:spPr>
          <a:xfrm>
            <a:off x="-479722" y="6110137"/>
            <a:ext cx="19436938" cy="5407003"/>
          </a:xfrm>
          <a:custGeom>
            <a:avLst/>
            <a:gdLst/>
            <a:ahLst/>
            <a:cxnLst/>
            <a:rect l="l" t="t" r="r" b="b"/>
            <a:pathLst>
              <a:path w="19436938" h="5407003">
                <a:moveTo>
                  <a:pt x="0" y="0"/>
                </a:moveTo>
                <a:lnTo>
                  <a:pt x="19436937" y="0"/>
                </a:lnTo>
                <a:lnTo>
                  <a:pt x="19436937" y="5407003"/>
                </a:lnTo>
                <a:lnTo>
                  <a:pt x="0" y="540700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9896677" y="1028700"/>
            <a:ext cx="7362623" cy="7770579"/>
          </a:xfrm>
          <a:custGeom>
            <a:avLst/>
            <a:gdLst/>
            <a:ahLst/>
            <a:cxnLst/>
            <a:rect l="l" t="t" r="r" b="b"/>
            <a:pathLst>
              <a:path w="7362623" h="7770579">
                <a:moveTo>
                  <a:pt x="0" y="0"/>
                </a:moveTo>
                <a:lnTo>
                  <a:pt x="7362623" y="0"/>
                </a:lnTo>
                <a:lnTo>
                  <a:pt x="7362623" y="7770579"/>
                </a:lnTo>
                <a:lnTo>
                  <a:pt x="0" y="777057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a:off x="9564931" y="7668568"/>
            <a:ext cx="2945006" cy="2693342"/>
          </a:xfrm>
          <a:custGeom>
            <a:avLst/>
            <a:gdLst/>
            <a:ahLst/>
            <a:cxnLst/>
            <a:rect l="l" t="t" r="r" b="b"/>
            <a:pathLst>
              <a:path w="2945006" h="2693342">
                <a:moveTo>
                  <a:pt x="0" y="0"/>
                </a:moveTo>
                <a:lnTo>
                  <a:pt x="2945006" y="0"/>
                </a:lnTo>
                <a:lnTo>
                  <a:pt x="2945006" y="2693342"/>
                </a:lnTo>
                <a:lnTo>
                  <a:pt x="0" y="26933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 name="Freeform 5"/>
          <p:cNvSpPr/>
          <p:nvPr/>
        </p:nvSpPr>
        <p:spPr>
          <a:xfrm>
            <a:off x="12509937" y="7657346"/>
            <a:ext cx="2945006" cy="2693342"/>
          </a:xfrm>
          <a:custGeom>
            <a:avLst/>
            <a:gdLst/>
            <a:ahLst/>
            <a:cxnLst/>
            <a:rect l="l" t="t" r="r" b="b"/>
            <a:pathLst>
              <a:path w="2945006" h="2693342">
                <a:moveTo>
                  <a:pt x="0" y="0"/>
                </a:moveTo>
                <a:lnTo>
                  <a:pt x="2945006" y="0"/>
                </a:lnTo>
                <a:lnTo>
                  <a:pt x="2945006" y="2693342"/>
                </a:lnTo>
                <a:lnTo>
                  <a:pt x="0" y="26933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6" name="Freeform 6"/>
          <p:cNvSpPr/>
          <p:nvPr/>
        </p:nvSpPr>
        <p:spPr>
          <a:xfrm>
            <a:off x="15454943" y="7657346"/>
            <a:ext cx="2945006" cy="2693342"/>
          </a:xfrm>
          <a:custGeom>
            <a:avLst/>
            <a:gdLst/>
            <a:ahLst/>
            <a:cxnLst/>
            <a:rect l="l" t="t" r="r" b="b"/>
            <a:pathLst>
              <a:path w="2945006" h="2693342">
                <a:moveTo>
                  <a:pt x="0" y="0"/>
                </a:moveTo>
                <a:lnTo>
                  <a:pt x="2945006" y="0"/>
                </a:lnTo>
                <a:lnTo>
                  <a:pt x="2945006" y="2693342"/>
                </a:lnTo>
                <a:lnTo>
                  <a:pt x="0" y="269334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7" name="Freeform 7"/>
          <p:cNvSpPr/>
          <p:nvPr/>
        </p:nvSpPr>
        <p:spPr>
          <a:xfrm>
            <a:off x="1187750" y="4913989"/>
            <a:ext cx="4867067" cy="3752066"/>
          </a:xfrm>
          <a:custGeom>
            <a:avLst/>
            <a:gdLst/>
            <a:ahLst/>
            <a:cxnLst/>
            <a:rect l="l" t="t" r="r" b="b"/>
            <a:pathLst>
              <a:path w="4867067" h="3752066">
                <a:moveTo>
                  <a:pt x="0" y="0"/>
                </a:moveTo>
                <a:lnTo>
                  <a:pt x="4867067" y="0"/>
                </a:lnTo>
                <a:lnTo>
                  <a:pt x="4867067" y="3752067"/>
                </a:lnTo>
                <a:lnTo>
                  <a:pt x="0" y="375206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8" name="Freeform 8"/>
          <p:cNvSpPr/>
          <p:nvPr/>
        </p:nvSpPr>
        <p:spPr>
          <a:xfrm>
            <a:off x="5530099" y="5274636"/>
            <a:ext cx="3671556" cy="5012364"/>
          </a:xfrm>
          <a:custGeom>
            <a:avLst/>
            <a:gdLst/>
            <a:ahLst/>
            <a:cxnLst/>
            <a:rect l="l" t="t" r="r" b="b"/>
            <a:pathLst>
              <a:path w="3671556" h="5012364">
                <a:moveTo>
                  <a:pt x="0" y="0"/>
                </a:moveTo>
                <a:lnTo>
                  <a:pt x="3671557" y="0"/>
                </a:lnTo>
                <a:lnTo>
                  <a:pt x="3671557" y="5012364"/>
                </a:lnTo>
                <a:lnTo>
                  <a:pt x="0" y="5012364"/>
                </a:lnTo>
                <a:lnTo>
                  <a:pt x="0" y="0"/>
                </a:lnTo>
                <a:close/>
              </a:path>
            </a:pathLst>
          </a:custGeom>
          <a:blipFill>
            <a:blip r:embed="rId10"/>
            <a:stretch>
              <a:fillRect/>
            </a:stretch>
          </a:blipFill>
        </p:spPr>
        <p:txBody>
          <a:bodyPr/>
          <a:lstStyle/>
          <a:p>
            <a:endParaRPr lang="en-US"/>
          </a:p>
        </p:txBody>
      </p:sp>
      <p:sp>
        <p:nvSpPr>
          <p:cNvPr id="9" name="Freeform 9"/>
          <p:cNvSpPr/>
          <p:nvPr/>
        </p:nvSpPr>
        <p:spPr>
          <a:xfrm>
            <a:off x="525732" y="634054"/>
            <a:ext cx="10008734" cy="4103581"/>
          </a:xfrm>
          <a:custGeom>
            <a:avLst/>
            <a:gdLst/>
            <a:ahLst/>
            <a:cxnLst/>
            <a:rect l="l" t="t" r="r" b="b"/>
            <a:pathLst>
              <a:path w="10008734" h="4103581">
                <a:moveTo>
                  <a:pt x="0" y="0"/>
                </a:moveTo>
                <a:lnTo>
                  <a:pt x="10008734" y="0"/>
                </a:lnTo>
                <a:lnTo>
                  <a:pt x="10008734" y="4103580"/>
                </a:lnTo>
                <a:lnTo>
                  <a:pt x="0" y="410358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0" name="Hình chữ nhật 9">
            <a:extLst>
              <a:ext uri="{FF2B5EF4-FFF2-40B4-BE49-F238E27FC236}">
                <a16:creationId xmlns:a16="http://schemas.microsoft.com/office/drawing/2014/main" id="{A2852780-9A15-6203-89C0-E58C8C194691}"/>
              </a:ext>
            </a:extLst>
          </p:cNvPr>
          <p:cNvSpPr/>
          <p:nvPr/>
        </p:nvSpPr>
        <p:spPr>
          <a:xfrm>
            <a:off x="1141160" y="1093408"/>
            <a:ext cx="8777877" cy="1938992"/>
          </a:xfrm>
          <a:prstGeom prst="rect">
            <a:avLst/>
          </a:prstGeom>
          <a:noFill/>
        </p:spPr>
        <p:txBody>
          <a:bodyPr wrap="square" lIns="91440" tIns="45720" rIns="91440" bIns="45720">
            <a:spAutoFit/>
          </a:bodyPr>
          <a:lstStyle/>
          <a:p>
            <a:pPr algn="ctr"/>
            <a:r>
              <a:rPr lang="vi-VN" sz="6000" b="1" cap="none" spc="0">
                <a:ln w="0"/>
                <a:solidFill>
                  <a:srgbClr val="FF0000"/>
                </a:solidFill>
                <a:effectLst>
                  <a:outerShdw blurRad="38100" dist="19050" dir="2700000" algn="tl" rotWithShape="0">
                    <a:schemeClr val="dk1">
                      <a:alpha val="40000"/>
                    </a:schemeClr>
                  </a:outerShdw>
                </a:effectLst>
              </a:rPr>
              <a:t>Hoạt động 3: Tìm và đặt câu với tính từ.</a:t>
            </a:r>
          </a:p>
        </p:txBody>
      </p:sp>
    </p:spTree>
    <p:extLst>
      <p:ext uri="{BB962C8B-B14F-4D97-AF65-F5344CB8AC3E}">
        <p14:creationId xmlns:p14="http://schemas.microsoft.com/office/powerpoint/2010/main" val="3941314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B6E4E971-5031-58A8-9688-8BE612486254}"/>
              </a:ext>
            </a:extLst>
          </p:cNvPr>
          <p:cNvSpPr/>
          <p:nvPr/>
        </p:nvSpPr>
        <p:spPr>
          <a:xfrm>
            <a:off x="418661" y="114299"/>
            <a:ext cx="17869339" cy="1440331"/>
          </a:xfrm>
          <a:custGeom>
            <a:avLst/>
            <a:gdLst/>
            <a:ahLst/>
            <a:cxnLst/>
            <a:rect l="l" t="t" r="r" b="b"/>
            <a:pathLst>
              <a:path w="7315200" h="1773936">
                <a:moveTo>
                  <a:pt x="0" y="0"/>
                </a:moveTo>
                <a:lnTo>
                  <a:pt x="7315200" y="0"/>
                </a:lnTo>
                <a:lnTo>
                  <a:pt x="7315200" y="1773936"/>
                </a:lnTo>
                <a:lnTo>
                  <a:pt x="0" y="17739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Hình chữ nhật 3">
            <a:extLst>
              <a:ext uri="{FF2B5EF4-FFF2-40B4-BE49-F238E27FC236}">
                <a16:creationId xmlns:a16="http://schemas.microsoft.com/office/drawing/2014/main" id="{C945A0A0-3B66-E71F-3138-6E3054F14CE0}"/>
              </a:ext>
            </a:extLst>
          </p:cNvPr>
          <p:cNvSpPr/>
          <p:nvPr/>
        </p:nvSpPr>
        <p:spPr>
          <a:xfrm>
            <a:off x="1447800" y="229430"/>
            <a:ext cx="16230600" cy="1107996"/>
          </a:xfrm>
          <a:prstGeom prst="rect">
            <a:avLst/>
          </a:prstGeom>
          <a:noFill/>
        </p:spPr>
        <p:txBody>
          <a:bodyPr wrap="square" lIns="91440" tIns="45720" rIns="91440" bIns="45720">
            <a:spAutoFit/>
          </a:bodyPr>
          <a:lstStyle/>
          <a:p>
            <a:r>
              <a:rPr lang="vi-VN" sz="6600" b="1" cap="none" spc="0">
                <a:ln w="0"/>
                <a:solidFill>
                  <a:schemeClr val="tx1"/>
                </a:solidFill>
                <a:effectLst>
                  <a:outerShdw blurRad="38100" dist="19050" dir="2700000" algn="tl" rotWithShape="0">
                    <a:schemeClr val="dk1">
                      <a:alpha val="40000"/>
                    </a:schemeClr>
                  </a:outerShdw>
                </a:effectLst>
              </a:rPr>
              <a:t>4. Thực hiện các yêu cầu sau: </a:t>
            </a:r>
          </a:p>
        </p:txBody>
      </p:sp>
      <p:sp>
        <p:nvSpPr>
          <p:cNvPr id="5" name="Hình chữ nhật 4">
            <a:extLst>
              <a:ext uri="{FF2B5EF4-FFF2-40B4-BE49-F238E27FC236}">
                <a16:creationId xmlns:a16="http://schemas.microsoft.com/office/drawing/2014/main" id="{A134A3C6-340A-5831-35C6-93CFB82CD6F6}"/>
              </a:ext>
            </a:extLst>
          </p:cNvPr>
          <p:cNvSpPr/>
          <p:nvPr/>
        </p:nvSpPr>
        <p:spPr>
          <a:xfrm>
            <a:off x="685800" y="1961101"/>
            <a:ext cx="16992600" cy="605294"/>
          </a:xfrm>
          <a:prstGeom prst="rect">
            <a:avLst/>
          </a:prstGeom>
          <a:noFill/>
        </p:spPr>
        <p:txBody>
          <a:bodyPr wrap="square" lIns="91440" tIns="45720" rIns="91440" bIns="45720">
            <a:spAutoFit/>
          </a:bodyPr>
          <a:lstStyle/>
          <a:p>
            <a:pPr algn="just">
              <a:lnSpc>
                <a:spcPct val="57000"/>
              </a:lnSpc>
              <a:spcBef>
                <a:spcPts val="1200"/>
              </a:spcBef>
              <a:spcAft>
                <a:spcPts val="1200"/>
              </a:spcAft>
            </a:pPr>
            <a:r>
              <a:rPr lang="vi-VN" sz="5400" b="0" cap="none" spc="0">
                <a:ln w="0"/>
                <a:solidFill>
                  <a:schemeClr val="tx1"/>
                </a:solidFill>
                <a:effectLst>
                  <a:outerShdw blurRad="38100" dist="19050" dir="2700000" algn="tl" rotWithShape="0">
                    <a:schemeClr val="dk1">
                      <a:alpha val="40000"/>
                    </a:schemeClr>
                  </a:outerShdw>
                </a:effectLst>
              </a:rPr>
              <a:t>a. Tìm 1 - 2 tính từ có thể kết hợp với mỗi động từ sau:</a:t>
            </a:r>
          </a:p>
        </p:txBody>
      </p:sp>
      <p:grpSp>
        <p:nvGrpSpPr>
          <p:cNvPr id="8" name="Nhóm 7">
            <a:extLst>
              <a:ext uri="{FF2B5EF4-FFF2-40B4-BE49-F238E27FC236}">
                <a16:creationId xmlns:a16="http://schemas.microsoft.com/office/drawing/2014/main" id="{12F8A6E4-BA4D-E5A3-B5FD-AD3DBC27660E}"/>
              </a:ext>
            </a:extLst>
          </p:cNvPr>
          <p:cNvGrpSpPr/>
          <p:nvPr/>
        </p:nvGrpSpPr>
        <p:grpSpPr>
          <a:xfrm>
            <a:off x="0" y="8193523"/>
            <a:ext cx="18288000" cy="2111516"/>
            <a:chOff x="0" y="8193523"/>
            <a:chExt cx="18288000" cy="2111516"/>
          </a:xfrm>
        </p:grpSpPr>
        <p:sp>
          <p:nvSpPr>
            <p:cNvPr id="9" name="Freeform 2">
              <a:extLst>
                <a:ext uri="{FF2B5EF4-FFF2-40B4-BE49-F238E27FC236}">
                  <a16:creationId xmlns:a16="http://schemas.microsoft.com/office/drawing/2014/main" id="{B988C8AE-ED6D-9A1F-33FE-87B30D02C3A6}"/>
                </a:ext>
              </a:extLst>
            </p:cNvPr>
            <p:cNvSpPr/>
            <p:nvPr/>
          </p:nvSpPr>
          <p:spPr>
            <a:xfrm>
              <a:off x="0"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Freeform 3">
              <a:extLst>
                <a:ext uri="{FF2B5EF4-FFF2-40B4-BE49-F238E27FC236}">
                  <a16:creationId xmlns:a16="http://schemas.microsoft.com/office/drawing/2014/main" id="{DAB44B61-9B02-967B-E315-23B9A8C1FF93}"/>
                </a:ext>
              </a:extLst>
            </p:cNvPr>
            <p:cNvSpPr/>
            <p:nvPr/>
          </p:nvSpPr>
          <p:spPr>
            <a:xfrm>
              <a:off x="3847661"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1" name="Freeform 4">
              <a:extLst>
                <a:ext uri="{FF2B5EF4-FFF2-40B4-BE49-F238E27FC236}">
                  <a16:creationId xmlns:a16="http://schemas.microsoft.com/office/drawing/2014/main" id="{054EE5A4-0555-8C8F-7380-32A77120BC7F}"/>
                </a:ext>
              </a:extLst>
            </p:cNvPr>
            <p:cNvSpPr/>
            <p:nvPr/>
          </p:nvSpPr>
          <p:spPr>
            <a:xfrm>
              <a:off x="7169022" y="8193523"/>
              <a:ext cx="3949956" cy="2093477"/>
            </a:xfrm>
            <a:custGeom>
              <a:avLst/>
              <a:gdLst/>
              <a:ahLst/>
              <a:cxnLst/>
              <a:rect l="l" t="t" r="r" b="b"/>
              <a:pathLst>
                <a:path w="3949956" h="2093477">
                  <a:moveTo>
                    <a:pt x="0" y="0"/>
                  </a:moveTo>
                  <a:lnTo>
                    <a:pt x="3949956" y="0"/>
                  </a:lnTo>
                  <a:lnTo>
                    <a:pt x="3949956" y="2093477"/>
                  </a:lnTo>
                  <a:lnTo>
                    <a:pt x="0" y="20934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2" name="Freeform 5">
              <a:extLst>
                <a:ext uri="{FF2B5EF4-FFF2-40B4-BE49-F238E27FC236}">
                  <a16:creationId xmlns:a16="http://schemas.microsoft.com/office/drawing/2014/main" id="{1D8BAC8B-E67D-37BE-5F80-F46E0BC5163C}"/>
                </a:ext>
              </a:extLst>
            </p:cNvPr>
            <p:cNvSpPr/>
            <p:nvPr/>
          </p:nvSpPr>
          <p:spPr>
            <a:xfrm>
              <a:off x="11016683"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3" name="Freeform 6">
              <a:extLst>
                <a:ext uri="{FF2B5EF4-FFF2-40B4-BE49-F238E27FC236}">
                  <a16:creationId xmlns:a16="http://schemas.microsoft.com/office/drawing/2014/main" id="{6430BC7B-BF3A-EA0D-E46D-ABF7E77B3302}"/>
                </a:ext>
              </a:extLst>
            </p:cNvPr>
            <p:cNvSpPr/>
            <p:nvPr/>
          </p:nvSpPr>
          <p:spPr>
            <a:xfrm>
              <a:off x="14338044" y="8211562"/>
              <a:ext cx="3949956" cy="2093477"/>
            </a:xfrm>
            <a:custGeom>
              <a:avLst/>
              <a:gdLst/>
              <a:ahLst/>
              <a:cxnLst/>
              <a:rect l="l" t="t" r="r" b="b"/>
              <a:pathLst>
                <a:path w="3949956" h="2093477">
                  <a:moveTo>
                    <a:pt x="0" y="0"/>
                  </a:moveTo>
                  <a:lnTo>
                    <a:pt x="3949956" y="0"/>
                  </a:lnTo>
                  <a:lnTo>
                    <a:pt x="3949956" y="2093476"/>
                  </a:lnTo>
                  <a:lnTo>
                    <a:pt x="0" y="20934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grpSp>
        <p:nvGrpSpPr>
          <p:cNvPr id="16" name="Nhóm 15">
            <a:extLst>
              <a:ext uri="{FF2B5EF4-FFF2-40B4-BE49-F238E27FC236}">
                <a16:creationId xmlns:a16="http://schemas.microsoft.com/office/drawing/2014/main" id="{0B78D127-017C-CE9B-7920-745F91E91FB6}"/>
              </a:ext>
            </a:extLst>
          </p:cNvPr>
          <p:cNvGrpSpPr/>
          <p:nvPr/>
        </p:nvGrpSpPr>
        <p:grpSpPr>
          <a:xfrm>
            <a:off x="1524000" y="2528904"/>
            <a:ext cx="3394858" cy="1792158"/>
            <a:chOff x="1062789" y="2153251"/>
            <a:chExt cx="3394858" cy="1792158"/>
          </a:xfrm>
        </p:grpSpPr>
        <p:sp>
          <p:nvSpPr>
            <p:cNvPr id="14" name="Hình chữ nhật: Góc Tròn 13">
              <a:extLst>
                <a:ext uri="{FF2B5EF4-FFF2-40B4-BE49-F238E27FC236}">
                  <a16:creationId xmlns:a16="http://schemas.microsoft.com/office/drawing/2014/main" id="{532966BA-1448-D5C7-27EE-7DEFAE99463E}"/>
                </a:ext>
              </a:extLst>
            </p:cNvPr>
            <p:cNvSpPr/>
            <p:nvPr/>
          </p:nvSpPr>
          <p:spPr>
            <a:xfrm>
              <a:off x="1062789" y="2705001"/>
              <a:ext cx="2887167" cy="1240408"/>
            </a:xfrm>
            <a:prstGeom prst="roundRect">
              <a:avLst/>
            </a:prstGeom>
            <a:noFill/>
            <a:ln w="180975" cmpd="dbl">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solidFill>
                    <a:sysClr val="windowText" lastClr="000000"/>
                  </a:solidFill>
                </a:rPr>
                <a:t>chảy</a:t>
              </a:r>
              <a:endParaRPr lang="en-US" sz="6600">
                <a:solidFill>
                  <a:sysClr val="windowText" lastClr="000000"/>
                </a:solidFill>
              </a:endParaRPr>
            </a:p>
          </p:txBody>
        </p:sp>
        <p:sp>
          <p:nvSpPr>
            <p:cNvPr id="15" name="Sao: 5 Cánh 14">
              <a:extLst>
                <a:ext uri="{FF2B5EF4-FFF2-40B4-BE49-F238E27FC236}">
                  <a16:creationId xmlns:a16="http://schemas.microsoft.com/office/drawing/2014/main" id="{60DEAC23-327E-EC7C-658B-F43E3DC987D3}"/>
                </a:ext>
              </a:extLst>
            </p:cNvPr>
            <p:cNvSpPr/>
            <p:nvPr/>
          </p:nvSpPr>
          <p:spPr>
            <a:xfrm rot="1797570">
              <a:off x="3393335" y="2153251"/>
              <a:ext cx="1064312" cy="1064312"/>
            </a:xfrm>
            <a:prstGeom prst="star5">
              <a:avLst>
                <a:gd name="adj" fmla="val 26061"/>
                <a:gd name="hf" fmla="val 105146"/>
                <a:gd name="vf" fmla="val 110557"/>
              </a:avLst>
            </a:prstGeom>
            <a:solidFill>
              <a:srgbClr val="F6CF69"/>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Nhóm 16">
            <a:extLst>
              <a:ext uri="{FF2B5EF4-FFF2-40B4-BE49-F238E27FC236}">
                <a16:creationId xmlns:a16="http://schemas.microsoft.com/office/drawing/2014/main" id="{DA63AA57-3C70-FE90-857D-1E015B18B17D}"/>
              </a:ext>
            </a:extLst>
          </p:cNvPr>
          <p:cNvGrpSpPr/>
          <p:nvPr/>
        </p:nvGrpSpPr>
        <p:grpSpPr>
          <a:xfrm>
            <a:off x="5334000" y="2528904"/>
            <a:ext cx="3394858" cy="1792158"/>
            <a:chOff x="1062789" y="2153251"/>
            <a:chExt cx="3394858" cy="1792158"/>
          </a:xfrm>
        </p:grpSpPr>
        <p:sp>
          <p:nvSpPr>
            <p:cNvPr id="18" name="Hình chữ nhật: Góc Tròn 17">
              <a:extLst>
                <a:ext uri="{FF2B5EF4-FFF2-40B4-BE49-F238E27FC236}">
                  <a16:creationId xmlns:a16="http://schemas.microsoft.com/office/drawing/2014/main" id="{D4F091FC-5744-DF49-04BB-7203126C4AE5}"/>
                </a:ext>
              </a:extLst>
            </p:cNvPr>
            <p:cNvSpPr/>
            <p:nvPr/>
          </p:nvSpPr>
          <p:spPr>
            <a:xfrm>
              <a:off x="1062789" y="2705001"/>
              <a:ext cx="2887167" cy="1240408"/>
            </a:xfrm>
            <a:prstGeom prst="roundRect">
              <a:avLst/>
            </a:prstGeom>
            <a:noFill/>
            <a:ln w="180975" cmpd="dbl">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solidFill>
                    <a:sysClr val="windowText" lastClr="000000"/>
                  </a:solidFill>
                </a:rPr>
                <a:t>reo</a:t>
              </a:r>
              <a:endParaRPr lang="en-US" sz="6600">
                <a:solidFill>
                  <a:sysClr val="windowText" lastClr="000000"/>
                </a:solidFill>
              </a:endParaRPr>
            </a:p>
          </p:txBody>
        </p:sp>
        <p:sp>
          <p:nvSpPr>
            <p:cNvPr id="19" name="Sao: 5 Cánh 18">
              <a:extLst>
                <a:ext uri="{FF2B5EF4-FFF2-40B4-BE49-F238E27FC236}">
                  <a16:creationId xmlns:a16="http://schemas.microsoft.com/office/drawing/2014/main" id="{6D7FE928-10E5-F59C-B3E0-11D181D05929}"/>
                </a:ext>
              </a:extLst>
            </p:cNvPr>
            <p:cNvSpPr/>
            <p:nvPr/>
          </p:nvSpPr>
          <p:spPr>
            <a:xfrm rot="1797570">
              <a:off x="3393335" y="2153251"/>
              <a:ext cx="1064312" cy="1064312"/>
            </a:xfrm>
            <a:prstGeom prst="star5">
              <a:avLst>
                <a:gd name="adj" fmla="val 26061"/>
                <a:gd name="hf" fmla="val 105146"/>
                <a:gd name="vf" fmla="val 110557"/>
              </a:avLst>
            </a:prstGeom>
            <a:solidFill>
              <a:srgbClr val="F6CF69"/>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Nhóm 19">
            <a:extLst>
              <a:ext uri="{FF2B5EF4-FFF2-40B4-BE49-F238E27FC236}">
                <a16:creationId xmlns:a16="http://schemas.microsoft.com/office/drawing/2014/main" id="{972CA5D5-A975-BD29-A46A-EEAE83D0A637}"/>
              </a:ext>
            </a:extLst>
          </p:cNvPr>
          <p:cNvGrpSpPr/>
          <p:nvPr/>
        </p:nvGrpSpPr>
        <p:grpSpPr>
          <a:xfrm>
            <a:off x="9319254" y="2528904"/>
            <a:ext cx="3394858" cy="1792158"/>
            <a:chOff x="1062789" y="2153251"/>
            <a:chExt cx="3394858" cy="1792158"/>
          </a:xfrm>
        </p:grpSpPr>
        <p:sp>
          <p:nvSpPr>
            <p:cNvPr id="21" name="Hình chữ nhật: Góc Tròn 20">
              <a:extLst>
                <a:ext uri="{FF2B5EF4-FFF2-40B4-BE49-F238E27FC236}">
                  <a16:creationId xmlns:a16="http://schemas.microsoft.com/office/drawing/2014/main" id="{B8716285-9E7E-4A85-8528-7E88198AF4E7}"/>
                </a:ext>
              </a:extLst>
            </p:cNvPr>
            <p:cNvSpPr/>
            <p:nvPr/>
          </p:nvSpPr>
          <p:spPr>
            <a:xfrm>
              <a:off x="1062789" y="2705001"/>
              <a:ext cx="2887167" cy="1240408"/>
            </a:xfrm>
            <a:prstGeom prst="roundRect">
              <a:avLst/>
            </a:prstGeom>
            <a:noFill/>
            <a:ln w="180975" cmpd="dbl">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solidFill>
                    <a:sysClr val="windowText" lastClr="000000"/>
                  </a:solidFill>
                </a:rPr>
                <a:t>toả</a:t>
              </a:r>
              <a:endParaRPr lang="en-US" sz="6600">
                <a:solidFill>
                  <a:sysClr val="windowText" lastClr="000000"/>
                </a:solidFill>
              </a:endParaRPr>
            </a:p>
          </p:txBody>
        </p:sp>
        <p:sp>
          <p:nvSpPr>
            <p:cNvPr id="22" name="Sao: 5 Cánh 21">
              <a:extLst>
                <a:ext uri="{FF2B5EF4-FFF2-40B4-BE49-F238E27FC236}">
                  <a16:creationId xmlns:a16="http://schemas.microsoft.com/office/drawing/2014/main" id="{EC6C99FC-C3A5-B0E9-C491-E167516E403E}"/>
                </a:ext>
              </a:extLst>
            </p:cNvPr>
            <p:cNvSpPr/>
            <p:nvPr/>
          </p:nvSpPr>
          <p:spPr>
            <a:xfrm rot="1797570">
              <a:off x="3393335" y="2153251"/>
              <a:ext cx="1064312" cy="1064312"/>
            </a:xfrm>
            <a:prstGeom prst="star5">
              <a:avLst>
                <a:gd name="adj" fmla="val 26061"/>
                <a:gd name="hf" fmla="val 105146"/>
                <a:gd name="vf" fmla="val 110557"/>
              </a:avLst>
            </a:prstGeom>
            <a:solidFill>
              <a:srgbClr val="F6CF69"/>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Nhóm 22">
            <a:extLst>
              <a:ext uri="{FF2B5EF4-FFF2-40B4-BE49-F238E27FC236}">
                <a16:creationId xmlns:a16="http://schemas.microsoft.com/office/drawing/2014/main" id="{09D0E72E-7AB3-1817-4F45-429853BF6868}"/>
              </a:ext>
            </a:extLst>
          </p:cNvPr>
          <p:cNvGrpSpPr/>
          <p:nvPr/>
        </p:nvGrpSpPr>
        <p:grpSpPr>
          <a:xfrm>
            <a:off x="13129254" y="2528904"/>
            <a:ext cx="3394858" cy="1792158"/>
            <a:chOff x="1062789" y="2153251"/>
            <a:chExt cx="3394858" cy="1792158"/>
          </a:xfrm>
        </p:grpSpPr>
        <p:sp>
          <p:nvSpPr>
            <p:cNvPr id="24" name="Hình chữ nhật: Góc Tròn 23">
              <a:extLst>
                <a:ext uri="{FF2B5EF4-FFF2-40B4-BE49-F238E27FC236}">
                  <a16:creationId xmlns:a16="http://schemas.microsoft.com/office/drawing/2014/main" id="{2B66CDAB-2E7C-6B73-1473-858EFD7C7481}"/>
                </a:ext>
              </a:extLst>
            </p:cNvPr>
            <p:cNvSpPr/>
            <p:nvPr/>
          </p:nvSpPr>
          <p:spPr>
            <a:xfrm>
              <a:off x="1062789" y="2705001"/>
              <a:ext cx="2887167" cy="1240408"/>
            </a:xfrm>
            <a:prstGeom prst="roundRect">
              <a:avLst/>
            </a:prstGeom>
            <a:noFill/>
            <a:ln w="180975" cmpd="dbl">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solidFill>
                    <a:sysClr val="windowText" lastClr="000000"/>
                  </a:solidFill>
                </a:rPr>
                <a:t>cười</a:t>
              </a:r>
              <a:endParaRPr lang="en-US" sz="6600">
                <a:solidFill>
                  <a:sysClr val="windowText" lastClr="000000"/>
                </a:solidFill>
              </a:endParaRPr>
            </a:p>
          </p:txBody>
        </p:sp>
        <p:sp>
          <p:nvSpPr>
            <p:cNvPr id="25" name="Sao: 5 Cánh 24">
              <a:extLst>
                <a:ext uri="{FF2B5EF4-FFF2-40B4-BE49-F238E27FC236}">
                  <a16:creationId xmlns:a16="http://schemas.microsoft.com/office/drawing/2014/main" id="{309AE7F8-2EA9-9E64-6D1F-A1C781BB3A27}"/>
                </a:ext>
              </a:extLst>
            </p:cNvPr>
            <p:cNvSpPr/>
            <p:nvPr/>
          </p:nvSpPr>
          <p:spPr>
            <a:xfrm rot="1797570">
              <a:off x="3393335" y="2153251"/>
              <a:ext cx="1064312" cy="1064312"/>
            </a:xfrm>
            <a:prstGeom prst="star5">
              <a:avLst>
                <a:gd name="adj" fmla="val 26061"/>
                <a:gd name="hf" fmla="val 105146"/>
                <a:gd name="vf" fmla="val 110557"/>
              </a:avLst>
            </a:prstGeom>
            <a:solidFill>
              <a:srgbClr val="F6CF69"/>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Hình chữ nhật: Góc Tròn 25">
            <a:extLst>
              <a:ext uri="{FF2B5EF4-FFF2-40B4-BE49-F238E27FC236}">
                <a16:creationId xmlns:a16="http://schemas.microsoft.com/office/drawing/2014/main" id="{112C7917-9D6D-442C-B407-605E8AEF96EB}"/>
              </a:ext>
            </a:extLst>
          </p:cNvPr>
          <p:cNvSpPr/>
          <p:nvPr/>
        </p:nvSpPr>
        <p:spPr>
          <a:xfrm>
            <a:off x="1447800" y="4817282"/>
            <a:ext cx="10363200" cy="1453602"/>
          </a:xfrm>
          <a:prstGeom prst="roundRect">
            <a:avLst>
              <a:gd name="adj" fmla="val 24470"/>
            </a:avLst>
          </a:prstGeom>
          <a:solidFill>
            <a:srgbClr val="F9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600">
                <a:solidFill>
                  <a:srgbClr val="00B0F0"/>
                </a:solidFill>
              </a:rPr>
              <a:t>M:</a:t>
            </a:r>
            <a:r>
              <a:rPr lang="vi-VN" sz="6600">
                <a:solidFill>
                  <a:schemeClr val="tx1"/>
                </a:solidFill>
              </a:rPr>
              <a:t> chảy </a:t>
            </a:r>
            <a:r>
              <a:rPr lang="vi-VN" sz="6600">
                <a:solidFill>
                  <a:srgbClr val="C00000"/>
                </a:solidFill>
              </a:rPr>
              <a:t>cuồn cuộn</a:t>
            </a:r>
            <a:endParaRPr lang="en-US" sz="6600">
              <a:solidFill>
                <a:srgbClr val="C00000"/>
              </a:solidFill>
            </a:endParaRPr>
          </a:p>
        </p:txBody>
      </p:sp>
    </p:spTree>
    <p:extLst>
      <p:ext uri="{BB962C8B-B14F-4D97-AF65-F5344CB8AC3E}">
        <p14:creationId xmlns:p14="http://schemas.microsoft.com/office/powerpoint/2010/main" val="1060974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435</TotalTime>
  <Words>396</Words>
  <Application>Microsoft Office PowerPoint</Application>
  <PresentationFormat>Custom</PresentationFormat>
  <Paragraphs>65</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Wingdings</vt:lpstr>
      <vt:lpstr>Calibri</vt:lpstr>
      <vt:lpstr>Times New Roman</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quả ngọt</dc:title>
  <dc:subject>9Slide.vn</dc:subject>
  <dc:creator>Hi There</dc:creator>
  <dc:description>9Slide.vn</dc:description>
  <cp:lastModifiedBy>Windows User</cp:lastModifiedBy>
  <cp:revision>24</cp:revision>
  <dcterms:created xsi:type="dcterms:W3CDTF">2006-08-16T00:00:00Z</dcterms:created>
  <dcterms:modified xsi:type="dcterms:W3CDTF">2024-10-14T03:32:42Z</dcterms:modified>
  <cp:category>9Slide.vn</cp:category>
  <dc:identifier>DAFqNt_XBVA</dc:identifier>
</cp:coreProperties>
</file>