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83" r:id="rId4"/>
    <p:sldId id="305" r:id="rId5"/>
    <p:sldId id="306" r:id="rId6"/>
    <p:sldId id="308" r:id="rId7"/>
    <p:sldId id="307" r:id="rId8"/>
    <p:sldId id="309" r:id="rId9"/>
    <p:sldId id="299" r:id="rId10"/>
    <p:sldId id="310" r:id="rId11"/>
  </p:sldIdLst>
  <p:sldSz cx="18288000" cy="10287000"/>
  <p:notesSz cx="6858000" cy="9144000"/>
  <p:embeddedFontLst>
    <p:embeddedFont>
      <p:font typeface="#9Slide03 BoosterNextFYBlack" panose="02000A0300000002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5B5249"/>
    <a:srgbClr val="F9E99C"/>
    <a:srgbClr val="78A167"/>
    <a:srgbClr val="F27E6C"/>
    <a:srgbClr val="F57E6D"/>
    <a:srgbClr val="7DA76B"/>
    <a:srgbClr val="79A268"/>
    <a:srgbClr val="F1D3C4"/>
    <a:srgbClr val="FFF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4951" autoAdjust="0"/>
  </p:normalViewPr>
  <p:slideViewPr>
    <p:cSldViewPr>
      <p:cViewPr varScale="1">
        <p:scale>
          <a:sx n="47" d="100"/>
          <a:sy n="47" d="100"/>
        </p:scale>
        <p:origin x="12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2AB88A-E77C-606B-9F4B-2987E7DC0BA1}"/>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Hình chữ nhật 7">
            <a:extLst>
              <a:ext uri="{FF2B5EF4-FFF2-40B4-BE49-F238E27FC236}">
                <a16:creationId xmlns:a16="http://schemas.microsoft.com/office/drawing/2014/main" id="{D3C7581A-5339-92F4-048C-1EF56A0CA54F}"/>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9" name="Hình ảnh 8" descr="Ảnh có chứa phim hoạt hình, văn bản, vòng tròn, Đồ họa&#10;&#10;Mô tả được tạo tự động">
            <a:extLst>
              <a:ext uri="{FF2B5EF4-FFF2-40B4-BE49-F238E27FC236}">
                <a16:creationId xmlns:a16="http://schemas.microsoft.com/office/drawing/2014/main" id="{4FE5EEAF-29AC-9AA1-99E2-950CEB9731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svg"/><Relationship Id="rId1" Type="http://schemas.openxmlformats.org/officeDocument/2006/relationships/tags" Target="../tags/tag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8.sv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sv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8.sv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8.sv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2.png"/><Relationship Id="rId3" Type="http://schemas.openxmlformats.org/officeDocument/2006/relationships/image" Target="../media/image20.sv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8.sv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22.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1.png"/><Relationship Id="rId9" Type="http://schemas.openxmlformats.org/officeDocument/2006/relationships/image" Target="../media/image25.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US"/>
          </a:p>
        </p:txBody>
      </p:sp>
      <p:sp>
        <p:nvSpPr>
          <p:cNvPr id="3" name="Freeform 3"/>
          <p:cNvSpPr/>
          <p:nvPr/>
        </p:nvSpPr>
        <p:spPr>
          <a:xfrm>
            <a:off x="1961977" y="1417826"/>
            <a:ext cx="14364046" cy="7451349"/>
          </a:xfrm>
          <a:custGeom>
            <a:avLst/>
            <a:gdLst/>
            <a:ahLst/>
            <a:cxnLst/>
            <a:rect l="l" t="t" r="r" b="b"/>
            <a:pathLst>
              <a:path w="14364046" h="7451349">
                <a:moveTo>
                  <a:pt x="0" y="0"/>
                </a:moveTo>
                <a:lnTo>
                  <a:pt x="14364046" y="0"/>
                </a:lnTo>
                <a:lnTo>
                  <a:pt x="14364046" y="7451348"/>
                </a:lnTo>
                <a:lnTo>
                  <a:pt x="0" y="7451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028700" y="5860281"/>
            <a:ext cx="3506660" cy="2958744"/>
          </a:xfrm>
          <a:custGeom>
            <a:avLst/>
            <a:gdLst/>
            <a:ahLst/>
            <a:cxnLst/>
            <a:rect l="l" t="t" r="r" b="b"/>
            <a:pathLst>
              <a:path w="3506660" h="2958744">
                <a:moveTo>
                  <a:pt x="0" y="0"/>
                </a:moveTo>
                <a:lnTo>
                  <a:pt x="3506660" y="0"/>
                </a:lnTo>
                <a:lnTo>
                  <a:pt x="3506660" y="2958744"/>
                </a:lnTo>
                <a:lnTo>
                  <a:pt x="0" y="2958744"/>
                </a:lnTo>
                <a:lnTo>
                  <a:pt x="0" y="0"/>
                </a:lnTo>
                <a:close/>
              </a:path>
            </a:pathLst>
          </a:custGeom>
          <a:blipFill>
            <a:blip r:embed="rId7"/>
            <a:stretch>
              <a:fillRect/>
            </a:stretch>
          </a:blipFill>
        </p:spPr>
        <p:txBody>
          <a:bodyPr/>
          <a:lstStyle/>
          <a:p>
            <a:endParaRPr lang="en-US"/>
          </a:p>
        </p:txBody>
      </p:sp>
      <p:sp>
        <p:nvSpPr>
          <p:cNvPr id="5" name="Freeform 5"/>
          <p:cNvSpPr/>
          <p:nvPr/>
        </p:nvSpPr>
        <p:spPr>
          <a:xfrm rot="4774347">
            <a:off x="15083542" y="-993486"/>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304889">
            <a:off x="8105694" y="1026788"/>
            <a:ext cx="1550637" cy="1572255"/>
          </a:xfrm>
          <a:custGeom>
            <a:avLst/>
            <a:gdLst/>
            <a:ahLst/>
            <a:cxnLst/>
            <a:rect l="l" t="t" r="r" b="b"/>
            <a:pathLst>
              <a:path w="1550637" h="1572255">
                <a:moveTo>
                  <a:pt x="0" y="0"/>
                </a:moveTo>
                <a:lnTo>
                  <a:pt x="1550637" y="0"/>
                </a:lnTo>
                <a:lnTo>
                  <a:pt x="1550637" y="1572256"/>
                </a:lnTo>
                <a:lnTo>
                  <a:pt x="0" y="1572256"/>
                </a:lnTo>
                <a:lnTo>
                  <a:pt x="0" y="0"/>
                </a:lnTo>
                <a:close/>
              </a:path>
            </a:pathLst>
          </a:custGeom>
          <a:blipFill>
            <a:blip r:embed="rId10"/>
            <a:stretch>
              <a:fillRect/>
            </a:stretch>
          </a:blipFill>
        </p:spPr>
        <p:txBody>
          <a:bodyPr/>
          <a:lstStyle/>
          <a:p>
            <a:endParaRPr lang="en-US"/>
          </a:p>
        </p:txBody>
      </p:sp>
      <p:sp>
        <p:nvSpPr>
          <p:cNvPr id="7" name="Freeform 7"/>
          <p:cNvSpPr/>
          <p:nvPr/>
        </p:nvSpPr>
        <p:spPr>
          <a:xfrm rot="1279818">
            <a:off x="13942049" y="5899573"/>
            <a:ext cx="3173732" cy="2880162"/>
          </a:xfrm>
          <a:custGeom>
            <a:avLst/>
            <a:gdLst/>
            <a:ahLst/>
            <a:cxnLst/>
            <a:rect l="l" t="t" r="r" b="b"/>
            <a:pathLst>
              <a:path w="3173732" h="2880162">
                <a:moveTo>
                  <a:pt x="0" y="0"/>
                </a:moveTo>
                <a:lnTo>
                  <a:pt x="3173732" y="0"/>
                </a:lnTo>
                <a:lnTo>
                  <a:pt x="3173732" y="2880161"/>
                </a:lnTo>
                <a:lnTo>
                  <a:pt x="0" y="2880161"/>
                </a:lnTo>
                <a:lnTo>
                  <a:pt x="0" y="0"/>
                </a:lnTo>
                <a:close/>
              </a:path>
            </a:pathLst>
          </a:custGeom>
          <a:blipFill>
            <a:blip r:embed="rId11"/>
            <a:stretch>
              <a:fillRect/>
            </a:stretch>
          </a:blipFill>
        </p:spPr>
        <p:txBody>
          <a:bodyPr/>
          <a:lstStyle/>
          <a:p>
            <a:endParaRPr lang="en-US"/>
          </a:p>
        </p:txBody>
      </p:sp>
      <p:sp>
        <p:nvSpPr>
          <p:cNvPr id="8" name="Freeform 8"/>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332367">
            <a:off x="13778722" y="967869"/>
            <a:ext cx="3594601" cy="2444329"/>
          </a:xfrm>
          <a:custGeom>
            <a:avLst/>
            <a:gdLst/>
            <a:ahLst/>
            <a:cxnLst/>
            <a:rect l="l" t="t" r="r" b="b"/>
            <a:pathLst>
              <a:path w="3594601" h="2444329">
                <a:moveTo>
                  <a:pt x="0" y="0"/>
                </a:moveTo>
                <a:lnTo>
                  <a:pt x="3594601" y="0"/>
                </a:lnTo>
                <a:lnTo>
                  <a:pt x="3594601" y="2444329"/>
                </a:lnTo>
                <a:lnTo>
                  <a:pt x="0" y="2444329"/>
                </a:lnTo>
                <a:lnTo>
                  <a:pt x="0" y="0"/>
                </a:lnTo>
                <a:close/>
              </a:path>
            </a:pathLst>
          </a:custGeom>
          <a:blipFill>
            <a:blip r:embed="rId14"/>
            <a:stretch>
              <a:fillRect/>
            </a:stretch>
          </a:blipFill>
        </p:spPr>
        <p:txBody>
          <a:bodyPr/>
          <a:lstStyle/>
          <a:p>
            <a:endParaRPr lang="en-US"/>
          </a:p>
        </p:txBody>
      </p:sp>
      <p:sp>
        <p:nvSpPr>
          <p:cNvPr id="11" name="Freeform 11"/>
          <p:cNvSpPr/>
          <p:nvPr/>
        </p:nvSpPr>
        <p:spPr>
          <a:xfrm rot="-1541354" flipH="1">
            <a:off x="-2373269" y="-911149"/>
            <a:ext cx="5710933" cy="3422461"/>
          </a:xfrm>
          <a:custGeom>
            <a:avLst/>
            <a:gdLst/>
            <a:ahLst/>
            <a:cxnLst/>
            <a:rect l="l" t="t" r="r" b="b"/>
            <a:pathLst>
              <a:path w="5710933" h="3422461">
                <a:moveTo>
                  <a:pt x="5710932" y="0"/>
                </a:moveTo>
                <a:lnTo>
                  <a:pt x="0" y="0"/>
                </a:lnTo>
                <a:lnTo>
                  <a:pt x="0" y="3422460"/>
                </a:lnTo>
                <a:lnTo>
                  <a:pt x="5710932" y="3422460"/>
                </a:lnTo>
                <a:lnTo>
                  <a:pt x="5710932"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rot="-272013">
            <a:off x="1028700" y="1115093"/>
            <a:ext cx="3162312" cy="3099066"/>
          </a:xfrm>
          <a:custGeom>
            <a:avLst/>
            <a:gdLst/>
            <a:ahLst/>
            <a:cxnLst/>
            <a:rect l="l" t="t" r="r" b="b"/>
            <a:pathLst>
              <a:path w="3162312" h="3099066">
                <a:moveTo>
                  <a:pt x="0" y="0"/>
                </a:moveTo>
                <a:lnTo>
                  <a:pt x="3162312" y="0"/>
                </a:lnTo>
                <a:lnTo>
                  <a:pt x="3162312" y="3099066"/>
                </a:lnTo>
                <a:lnTo>
                  <a:pt x="0" y="3099066"/>
                </a:lnTo>
                <a:lnTo>
                  <a:pt x="0" y="0"/>
                </a:lnTo>
                <a:close/>
              </a:path>
            </a:pathLst>
          </a:custGeom>
          <a:blipFill>
            <a:blip r:embed="rId17"/>
            <a:stretch>
              <a:fillRect/>
            </a:stretch>
          </a:blipFill>
        </p:spPr>
        <p:txBody>
          <a:bodyPr/>
          <a:lstStyle/>
          <a:p>
            <a:endParaRPr lang="en-US"/>
          </a:p>
        </p:txBody>
      </p:sp>
      <p:sp>
        <p:nvSpPr>
          <p:cNvPr id="13" name="Freeform 13"/>
          <p:cNvSpPr/>
          <p:nvPr/>
        </p:nvSpPr>
        <p:spPr>
          <a:xfrm rot="-586403">
            <a:off x="14909078" y="9163772"/>
            <a:ext cx="4210552" cy="1740139"/>
          </a:xfrm>
          <a:custGeom>
            <a:avLst/>
            <a:gdLst/>
            <a:ahLst/>
            <a:cxnLst/>
            <a:rect l="l" t="t" r="r" b="b"/>
            <a:pathLst>
              <a:path w="4210552" h="1740139">
                <a:moveTo>
                  <a:pt x="0" y="0"/>
                </a:moveTo>
                <a:lnTo>
                  <a:pt x="4210552" y="0"/>
                </a:lnTo>
                <a:lnTo>
                  <a:pt x="4210552" y="1740139"/>
                </a:lnTo>
                <a:lnTo>
                  <a:pt x="0" y="174013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1" name="Hộp Văn bản 20">
            <a:extLst>
              <a:ext uri="{FF2B5EF4-FFF2-40B4-BE49-F238E27FC236}">
                <a16:creationId xmlns:a16="http://schemas.microsoft.com/office/drawing/2014/main" id="{05B19D82-6B6A-F130-C627-CDE46FD8161C}"/>
              </a:ext>
            </a:extLst>
          </p:cNvPr>
          <p:cNvSpPr txBox="1">
            <a:spLocks noChangeAspect="1"/>
          </p:cNvSpPr>
          <p:nvPr/>
        </p:nvSpPr>
        <p:spPr>
          <a:xfrm>
            <a:off x="7620000" y="2576729"/>
            <a:ext cx="2731241" cy="969141"/>
          </a:xfrm>
          <a:custGeom>
            <a:avLst/>
            <a:gdLst/>
            <a:ahLst/>
            <a:cxnLst/>
            <a:rect l="l" t="t" r="r" b="b"/>
            <a:pathLst>
              <a:path w="3009900" h="1068019">
                <a:moveTo>
                  <a:pt x="0" y="1010869"/>
                </a:moveTo>
                <a:lnTo>
                  <a:pt x="1504950" y="1010869"/>
                </a:lnTo>
                <a:lnTo>
                  <a:pt x="3009900" y="1010869"/>
                </a:lnTo>
                <a:lnTo>
                  <a:pt x="3009900" y="1068019"/>
                </a:lnTo>
                <a:lnTo>
                  <a:pt x="1504950" y="1068019"/>
                </a:lnTo>
                <a:lnTo>
                  <a:pt x="0" y="1068019"/>
                </a:lnTo>
                <a:close/>
                <a:moveTo>
                  <a:pt x="1871929" y="446227"/>
                </a:moveTo>
                <a:cubicBezTo>
                  <a:pt x="1828851" y="446227"/>
                  <a:pt x="1795932" y="460800"/>
                  <a:pt x="1773174" y="489947"/>
                </a:cubicBezTo>
                <a:cubicBezTo>
                  <a:pt x="1749603" y="519906"/>
                  <a:pt x="1737817" y="558775"/>
                  <a:pt x="1737817" y="606552"/>
                </a:cubicBezTo>
                <a:cubicBezTo>
                  <a:pt x="1737817" y="630834"/>
                  <a:pt x="1741475" y="652691"/>
                  <a:pt x="1748790" y="672122"/>
                </a:cubicBezTo>
                <a:cubicBezTo>
                  <a:pt x="1756105" y="690753"/>
                  <a:pt x="1765859" y="706945"/>
                  <a:pt x="1778051" y="720700"/>
                </a:cubicBezTo>
                <a:cubicBezTo>
                  <a:pt x="1789430" y="732853"/>
                  <a:pt x="1803654" y="742975"/>
                  <a:pt x="1820723" y="751065"/>
                </a:cubicBezTo>
                <a:cubicBezTo>
                  <a:pt x="1836166" y="758355"/>
                  <a:pt x="1853235" y="762000"/>
                  <a:pt x="1871929" y="762000"/>
                </a:cubicBezTo>
                <a:cubicBezTo>
                  <a:pt x="1889811" y="762000"/>
                  <a:pt x="1906880" y="758355"/>
                  <a:pt x="1923136" y="751065"/>
                </a:cubicBezTo>
                <a:cubicBezTo>
                  <a:pt x="1940204" y="742975"/>
                  <a:pt x="1954428" y="732853"/>
                  <a:pt x="1965808" y="720700"/>
                </a:cubicBezTo>
                <a:cubicBezTo>
                  <a:pt x="1978000" y="706945"/>
                  <a:pt x="1987753" y="690753"/>
                  <a:pt x="1995068" y="672122"/>
                </a:cubicBezTo>
                <a:cubicBezTo>
                  <a:pt x="2002384" y="652691"/>
                  <a:pt x="2006041" y="630428"/>
                  <a:pt x="2006041" y="605333"/>
                </a:cubicBezTo>
                <a:cubicBezTo>
                  <a:pt x="2006041" y="555942"/>
                  <a:pt x="1994256" y="517074"/>
                  <a:pt x="1970684" y="488727"/>
                </a:cubicBezTo>
                <a:cubicBezTo>
                  <a:pt x="1947113" y="460394"/>
                  <a:pt x="1914195" y="446227"/>
                  <a:pt x="1871929" y="446227"/>
                </a:cubicBezTo>
                <a:close/>
                <a:moveTo>
                  <a:pt x="1134846" y="443788"/>
                </a:moveTo>
                <a:lnTo>
                  <a:pt x="1132408" y="447446"/>
                </a:lnTo>
                <a:cubicBezTo>
                  <a:pt x="1109650" y="447446"/>
                  <a:pt x="1090142" y="451510"/>
                  <a:pt x="1073886" y="459638"/>
                </a:cubicBezTo>
                <a:cubicBezTo>
                  <a:pt x="1057630" y="467766"/>
                  <a:pt x="1043813" y="478739"/>
                  <a:pt x="1032434" y="492556"/>
                </a:cubicBezTo>
                <a:cubicBezTo>
                  <a:pt x="1021867" y="505561"/>
                  <a:pt x="1014146" y="521411"/>
                  <a:pt x="1009269" y="540106"/>
                </a:cubicBezTo>
                <a:cubicBezTo>
                  <a:pt x="1004392" y="558800"/>
                  <a:pt x="1001954" y="579120"/>
                  <a:pt x="1001954" y="601066"/>
                </a:cubicBezTo>
                <a:cubicBezTo>
                  <a:pt x="1001954" y="622198"/>
                  <a:pt x="1004392" y="642518"/>
                  <a:pt x="1009269" y="662026"/>
                </a:cubicBezTo>
                <a:cubicBezTo>
                  <a:pt x="1014146" y="680720"/>
                  <a:pt x="1022274" y="697789"/>
                  <a:pt x="1033653" y="713232"/>
                </a:cubicBezTo>
                <a:cubicBezTo>
                  <a:pt x="1045032" y="728675"/>
                  <a:pt x="1058850" y="740461"/>
                  <a:pt x="1075106" y="748589"/>
                </a:cubicBezTo>
                <a:cubicBezTo>
                  <a:pt x="1092988" y="757530"/>
                  <a:pt x="1112495" y="762000"/>
                  <a:pt x="1133628" y="762000"/>
                </a:cubicBezTo>
                <a:cubicBezTo>
                  <a:pt x="1154760" y="762000"/>
                  <a:pt x="1174267" y="757530"/>
                  <a:pt x="1192149" y="748589"/>
                </a:cubicBezTo>
                <a:cubicBezTo>
                  <a:pt x="1209218" y="740461"/>
                  <a:pt x="1223035" y="729082"/>
                  <a:pt x="1233602" y="714451"/>
                </a:cubicBezTo>
                <a:cubicBezTo>
                  <a:pt x="1244981" y="699008"/>
                  <a:pt x="1253109" y="682346"/>
                  <a:pt x="1257986" y="664464"/>
                </a:cubicBezTo>
                <a:cubicBezTo>
                  <a:pt x="1262862" y="646582"/>
                  <a:pt x="1265301" y="627075"/>
                  <a:pt x="1265301" y="605942"/>
                </a:cubicBezTo>
                <a:cubicBezTo>
                  <a:pt x="1265301" y="583997"/>
                  <a:pt x="1262862" y="563270"/>
                  <a:pt x="1257986" y="543763"/>
                </a:cubicBezTo>
                <a:cubicBezTo>
                  <a:pt x="1253109" y="523443"/>
                  <a:pt x="1245388" y="506374"/>
                  <a:pt x="1234821" y="492556"/>
                </a:cubicBezTo>
                <a:cubicBezTo>
                  <a:pt x="1223442" y="477113"/>
                  <a:pt x="1209624" y="465328"/>
                  <a:pt x="1193368" y="457200"/>
                </a:cubicBezTo>
                <a:cubicBezTo>
                  <a:pt x="1175487" y="448259"/>
                  <a:pt x="1155980" y="443788"/>
                  <a:pt x="1134846" y="443788"/>
                </a:cubicBezTo>
                <a:close/>
                <a:moveTo>
                  <a:pt x="2709938" y="280416"/>
                </a:moveTo>
                <a:cubicBezTo>
                  <a:pt x="2777198" y="280416"/>
                  <a:pt x="2830278" y="301955"/>
                  <a:pt x="2869178" y="345033"/>
                </a:cubicBezTo>
                <a:cubicBezTo>
                  <a:pt x="2908078" y="388112"/>
                  <a:pt x="2927528" y="449885"/>
                  <a:pt x="2927528" y="530352"/>
                </a:cubicBezTo>
                <a:lnTo>
                  <a:pt x="2927528" y="830275"/>
                </a:lnTo>
                <a:cubicBezTo>
                  <a:pt x="2927528" y="855472"/>
                  <a:pt x="2918994" y="876605"/>
                  <a:pt x="2901924" y="893674"/>
                </a:cubicBezTo>
                <a:cubicBezTo>
                  <a:pt x="2884856" y="910742"/>
                  <a:pt x="2862910" y="919277"/>
                  <a:pt x="2836088" y="919277"/>
                </a:cubicBezTo>
                <a:cubicBezTo>
                  <a:pt x="2809266" y="919277"/>
                  <a:pt x="2787320" y="910742"/>
                  <a:pt x="2770251" y="893674"/>
                </a:cubicBezTo>
                <a:cubicBezTo>
                  <a:pt x="2753182" y="876605"/>
                  <a:pt x="2744648" y="855066"/>
                  <a:pt x="2744648" y="829056"/>
                </a:cubicBezTo>
                <a:lnTo>
                  <a:pt x="2744648" y="598627"/>
                </a:lnTo>
                <a:cubicBezTo>
                  <a:pt x="2744648" y="546608"/>
                  <a:pt x="2735358" y="508000"/>
                  <a:pt x="2716778" y="482803"/>
                </a:cubicBezTo>
                <a:cubicBezTo>
                  <a:pt x="2698198" y="458419"/>
                  <a:pt x="2672747" y="446227"/>
                  <a:pt x="2640426" y="446227"/>
                </a:cubicBezTo>
                <a:cubicBezTo>
                  <a:pt x="2609716" y="446227"/>
                  <a:pt x="2585479" y="458825"/>
                  <a:pt x="2567712" y="484022"/>
                </a:cubicBezTo>
                <a:cubicBezTo>
                  <a:pt x="2549932" y="509219"/>
                  <a:pt x="2541042" y="548640"/>
                  <a:pt x="2541042" y="602285"/>
                </a:cubicBezTo>
                <a:lnTo>
                  <a:pt x="2541042" y="827837"/>
                </a:lnTo>
                <a:cubicBezTo>
                  <a:pt x="2541042" y="853034"/>
                  <a:pt x="2532450" y="874166"/>
                  <a:pt x="2515267" y="891235"/>
                </a:cubicBezTo>
                <a:cubicBezTo>
                  <a:pt x="2498084" y="908304"/>
                  <a:pt x="2475992" y="916838"/>
                  <a:pt x="2448992" y="916838"/>
                </a:cubicBezTo>
                <a:cubicBezTo>
                  <a:pt x="2422817" y="916838"/>
                  <a:pt x="2400726" y="908304"/>
                  <a:pt x="2382717" y="891235"/>
                </a:cubicBezTo>
                <a:cubicBezTo>
                  <a:pt x="2364721" y="874166"/>
                  <a:pt x="2355723" y="852221"/>
                  <a:pt x="2355723" y="825398"/>
                </a:cubicBezTo>
                <a:lnTo>
                  <a:pt x="2355723" y="366979"/>
                </a:lnTo>
                <a:lnTo>
                  <a:pt x="2349627" y="374294"/>
                </a:lnTo>
                <a:cubicBezTo>
                  <a:pt x="2349627" y="366166"/>
                  <a:pt x="2351659" y="356819"/>
                  <a:pt x="2355723" y="346252"/>
                </a:cubicBezTo>
                <a:cubicBezTo>
                  <a:pt x="2359000" y="337312"/>
                  <a:pt x="2364728" y="328777"/>
                  <a:pt x="2372906" y="320649"/>
                </a:cubicBezTo>
                <a:cubicBezTo>
                  <a:pt x="2380272" y="313334"/>
                  <a:pt x="2390096" y="307238"/>
                  <a:pt x="2402376" y="302361"/>
                </a:cubicBezTo>
                <a:cubicBezTo>
                  <a:pt x="2414644" y="297484"/>
                  <a:pt x="2428964" y="295046"/>
                  <a:pt x="2445334" y="295046"/>
                </a:cubicBezTo>
                <a:cubicBezTo>
                  <a:pt x="2478062" y="295046"/>
                  <a:pt x="2501386" y="303174"/>
                  <a:pt x="2515305" y="319430"/>
                </a:cubicBezTo>
                <a:cubicBezTo>
                  <a:pt x="2529212" y="335686"/>
                  <a:pt x="2536165" y="352755"/>
                  <a:pt x="2536165" y="370636"/>
                </a:cubicBezTo>
                <a:lnTo>
                  <a:pt x="2536126" y="391363"/>
                </a:lnTo>
                <a:cubicBezTo>
                  <a:pt x="2550719" y="353974"/>
                  <a:pt x="2573814" y="326339"/>
                  <a:pt x="2605412" y="308457"/>
                </a:cubicBezTo>
                <a:cubicBezTo>
                  <a:pt x="2637822" y="289763"/>
                  <a:pt x="2672664" y="280416"/>
                  <a:pt x="2709938" y="280416"/>
                </a:cubicBezTo>
                <a:close/>
                <a:moveTo>
                  <a:pt x="1825600" y="276758"/>
                </a:moveTo>
                <a:cubicBezTo>
                  <a:pt x="1872742" y="276758"/>
                  <a:pt x="1910537" y="286512"/>
                  <a:pt x="1938985" y="306019"/>
                </a:cubicBezTo>
                <a:cubicBezTo>
                  <a:pt x="1966620" y="325526"/>
                  <a:pt x="1988566" y="352348"/>
                  <a:pt x="2004822" y="386486"/>
                </a:cubicBezTo>
                <a:lnTo>
                  <a:pt x="2004822" y="366979"/>
                </a:lnTo>
                <a:cubicBezTo>
                  <a:pt x="2004822" y="343408"/>
                  <a:pt x="2013356" y="324307"/>
                  <a:pt x="2030425" y="309676"/>
                </a:cubicBezTo>
                <a:cubicBezTo>
                  <a:pt x="2047494" y="295046"/>
                  <a:pt x="2069846" y="287731"/>
                  <a:pt x="2097481" y="287731"/>
                </a:cubicBezTo>
                <a:cubicBezTo>
                  <a:pt x="2125929" y="287731"/>
                  <a:pt x="2148688" y="295046"/>
                  <a:pt x="2165756" y="309676"/>
                </a:cubicBezTo>
                <a:cubicBezTo>
                  <a:pt x="2182825" y="324307"/>
                  <a:pt x="2191360" y="343001"/>
                  <a:pt x="2191360" y="365760"/>
                </a:cubicBezTo>
                <a:lnTo>
                  <a:pt x="2191360" y="697382"/>
                </a:lnTo>
                <a:lnTo>
                  <a:pt x="2191360" y="701040"/>
                </a:lnTo>
                <a:cubicBezTo>
                  <a:pt x="2191360" y="719734"/>
                  <a:pt x="2193798" y="732739"/>
                  <a:pt x="2198675" y="740054"/>
                </a:cubicBezTo>
                <a:cubicBezTo>
                  <a:pt x="2203552" y="747370"/>
                  <a:pt x="2209241" y="751027"/>
                  <a:pt x="2215744" y="751027"/>
                </a:cubicBezTo>
                <a:cubicBezTo>
                  <a:pt x="2228748" y="751027"/>
                  <a:pt x="2239721" y="757123"/>
                  <a:pt x="2248662" y="769315"/>
                </a:cubicBezTo>
                <a:cubicBezTo>
                  <a:pt x="2256790" y="780694"/>
                  <a:pt x="2260854" y="798170"/>
                  <a:pt x="2260854" y="821741"/>
                </a:cubicBezTo>
                <a:cubicBezTo>
                  <a:pt x="2260854" y="885952"/>
                  <a:pt x="2221433" y="918058"/>
                  <a:pt x="2142592" y="918058"/>
                </a:cubicBezTo>
                <a:cubicBezTo>
                  <a:pt x="2101139" y="918058"/>
                  <a:pt x="2069440" y="906996"/>
                  <a:pt x="2047494" y="884872"/>
                </a:cubicBezTo>
                <a:cubicBezTo>
                  <a:pt x="2026361" y="863575"/>
                  <a:pt x="2012544" y="838175"/>
                  <a:pt x="2006041" y="808672"/>
                </a:cubicBezTo>
                <a:lnTo>
                  <a:pt x="2004822" y="803758"/>
                </a:lnTo>
                <a:cubicBezTo>
                  <a:pt x="1986940" y="844702"/>
                  <a:pt x="1961337" y="875817"/>
                  <a:pt x="1928012" y="897103"/>
                </a:cubicBezTo>
                <a:cubicBezTo>
                  <a:pt x="1895500" y="917575"/>
                  <a:pt x="1856486" y="927811"/>
                  <a:pt x="1810969" y="927811"/>
                </a:cubicBezTo>
                <a:cubicBezTo>
                  <a:pt x="1776019" y="927811"/>
                  <a:pt x="1742694" y="920496"/>
                  <a:pt x="1710995" y="905866"/>
                </a:cubicBezTo>
                <a:cubicBezTo>
                  <a:pt x="1680108" y="891235"/>
                  <a:pt x="1652067" y="869696"/>
                  <a:pt x="1626870" y="841248"/>
                </a:cubicBezTo>
                <a:cubicBezTo>
                  <a:pt x="1602486" y="813613"/>
                  <a:pt x="1582979" y="779882"/>
                  <a:pt x="1568348" y="740054"/>
                </a:cubicBezTo>
                <a:cubicBezTo>
                  <a:pt x="1553718" y="701040"/>
                  <a:pt x="1546403" y="656336"/>
                  <a:pt x="1546403" y="605942"/>
                </a:cubicBezTo>
                <a:cubicBezTo>
                  <a:pt x="1546403" y="553110"/>
                  <a:pt x="1554124" y="507187"/>
                  <a:pt x="1569568" y="468172"/>
                </a:cubicBezTo>
                <a:cubicBezTo>
                  <a:pt x="1585011" y="428345"/>
                  <a:pt x="1605737" y="394208"/>
                  <a:pt x="1631747" y="365760"/>
                </a:cubicBezTo>
                <a:cubicBezTo>
                  <a:pt x="1657756" y="337312"/>
                  <a:pt x="1687424" y="315366"/>
                  <a:pt x="1720748" y="299923"/>
                </a:cubicBezTo>
                <a:cubicBezTo>
                  <a:pt x="1754073" y="284480"/>
                  <a:pt x="1789024" y="276758"/>
                  <a:pt x="1825600" y="276758"/>
                </a:cubicBezTo>
                <a:close/>
                <a:moveTo>
                  <a:pt x="1136066" y="275595"/>
                </a:moveTo>
                <a:lnTo>
                  <a:pt x="1169442" y="277139"/>
                </a:lnTo>
                <a:cubicBezTo>
                  <a:pt x="1203274" y="280339"/>
                  <a:pt x="1234821" y="288340"/>
                  <a:pt x="1264082" y="301142"/>
                </a:cubicBezTo>
                <a:cubicBezTo>
                  <a:pt x="1303909" y="318211"/>
                  <a:pt x="1337640" y="341376"/>
                  <a:pt x="1365276" y="370636"/>
                </a:cubicBezTo>
                <a:cubicBezTo>
                  <a:pt x="1393724" y="399897"/>
                  <a:pt x="1415669" y="434441"/>
                  <a:pt x="1431112" y="474268"/>
                </a:cubicBezTo>
                <a:cubicBezTo>
                  <a:pt x="1447368" y="515722"/>
                  <a:pt x="1455496" y="558394"/>
                  <a:pt x="1455496" y="602285"/>
                </a:cubicBezTo>
                <a:cubicBezTo>
                  <a:pt x="1455496" y="649427"/>
                  <a:pt x="1447774" y="692506"/>
                  <a:pt x="1432332" y="731520"/>
                </a:cubicBezTo>
                <a:cubicBezTo>
                  <a:pt x="1416888" y="771347"/>
                  <a:pt x="1394942" y="805891"/>
                  <a:pt x="1366494" y="835152"/>
                </a:cubicBezTo>
                <a:cubicBezTo>
                  <a:pt x="1338859" y="864413"/>
                  <a:pt x="1305128" y="887578"/>
                  <a:pt x="1265301" y="904646"/>
                </a:cubicBezTo>
                <a:cubicBezTo>
                  <a:pt x="1226286" y="921715"/>
                  <a:pt x="1183208" y="930250"/>
                  <a:pt x="1136066" y="930250"/>
                </a:cubicBezTo>
                <a:cubicBezTo>
                  <a:pt x="1088924" y="930250"/>
                  <a:pt x="1045845" y="921715"/>
                  <a:pt x="1006831" y="904646"/>
                </a:cubicBezTo>
                <a:cubicBezTo>
                  <a:pt x="967004" y="887578"/>
                  <a:pt x="933272" y="864413"/>
                  <a:pt x="905637" y="835152"/>
                </a:cubicBezTo>
                <a:cubicBezTo>
                  <a:pt x="877189" y="805891"/>
                  <a:pt x="855244" y="771347"/>
                  <a:pt x="839800" y="731520"/>
                </a:cubicBezTo>
                <a:cubicBezTo>
                  <a:pt x="824357" y="692506"/>
                  <a:pt x="816636" y="649427"/>
                  <a:pt x="816636" y="602285"/>
                </a:cubicBezTo>
                <a:cubicBezTo>
                  <a:pt x="816636" y="558394"/>
                  <a:pt x="824764" y="515722"/>
                  <a:pt x="841020" y="474268"/>
                </a:cubicBezTo>
                <a:cubicBezTo>
                  <a:pt x="856463" y="434441"/>
                  <a:pt x="878408" y="399897"/>
                  <a:pt x="906856" y="370636"/>
                </a:cubicBezTo>
                <a:cubicBezTo>
                  <a:pt x="934492" y="341376"/>
                  <a:pt x="968223" y="318211"/>
                  <a:pt x="1008050" y="301142"/>
                </a:cubicBezTo>
                <a:cubicBezTo>
                  <a:pt x="1037310" y="288340"/>
                  <a:pt x="1068858" y="280339"/>
                  <a:pt x="1102690" y="277139"/>
                </a:cubicBezTo>
                <a:close/>
                <a:moveTo>
                  <a:pt x="1134846" y="275539"/>
                </a:moveTo>
                <a:lnTo>
                  <a:pt x="1137285" y="275539"/>
                </a:lnTo>
                <a:lnTo>
                  <a:pt x="1136066" y="275595"/>
                </a:lnTo>
                <a:close/>
                <a:moveTo>
                  <a:pt x="118263" y="74371"/>
                </a:moveTo>
                <a:lnTo>
                  <a:pt x="652272" y="74371"/>
                </a:lnTo>
                <a:cubicBezTo>
                  <a:pt x="680720" y="74371"/>
                  <a:pt x="703478" y="81686"/>
                  <a:pt x="720548" y="96316"/>
                </a:cubicBezTo>
                <a:cubicBezTo>
                  <a:pt x="737616" y="110947"/>
                  <a:pt x="746151" y="131267"/>
                  <a:pt x="746151" y="157276"/>
                </a:cubicBezTo>
                <a:cubicBezTo>
                  <a:pt x="746151" y="183286"/>
                  <a:pt x="737616" y="203606"/>
                  <a:pt x="720548" y="218236"/>
                </a:cubicBezTo>
                <a:cubicBezTo>
                  <a:pt x="703478" y="232867"/>
                  <a:pt x="681127" y="240182"/>
                  <a:pt x="653491" y="240182"/>
                </a:cubicBezTo>
                <a:lnTo>
                  <a:pt x="479146" y="240182"/>
                </a:lnTo>
                <a:lnTo>
                  <a:pt x="479146" y="818083"/>
                </a:lnTo>
                <a:cubicBezTo>
                  <a:pt x="479146" y="846531"/>
                  <a:pt x="470611" y="869290"/>
                  <a:pt x="453543" y="886358"/>
                </a:cubicBezTo>
                <a:cubicBezTo>
                  <a:pt x="436474" y="903427"/>
                  <a:pt x="413715" y="911962"/>
                  <a:pt x="385267" y="911962"/>
                </a:cubicBezTo>
                <a:cubicBezTo>
                  <a:pt x="356819" y="911962"/>
                  <a:pt x="334061" y="903427"/>
                  <a:pt x="316992" y="886358"/>
                </a:cubicBezTo>
                <a:cubicBezTo>
                  <a:pt x="299923" y="869290"/>
                  <a:pt x="291389" y="846531"/>
                  <a:pt x="291389" y="818083"/>
                </a:cubicBezTo>
                <a:lnTo>
                  <a:pt x="291389" y="240182"/>
                </a:lnTo>
                <a:lnTo>
                  <a:pt x="117043" y="240182"/>
                </a:lnTo>
                <a:cubicBezTo>
                  <a:pt x="89408" y="240182"/>
                  <a:pt x="67056" y="232867"/>
                  <a:pt x="49987" y="218236"/>
                </a:cubicBezTo>
                <a:cubicBezTo>
                  <a:pt x="32919" y="203606"/>
                  <a:pt x="24384" y="183286"/>
                  <a:pt x="24384" y="157276"/>
                </a:cubicBezTo>
                <a:cubicBezTo>
                  <a:pt x="24384" y="131267"/>
                  <a:pt x="32919" y="110947"/>
                  <a:pt x="49987" y="96316"/>
                </a:cubicBezTo>
                <a:cubicBezTo>
                  <a:pt x="67056" y="81686"/>
                  <a:pt x="89815" y="74371"/>
                  <a:pt x="118263" y="74371"/>
                </a:cubicBezTo>
                <a:close/>
                <a:moveTo>
                  <a:pt x="1935328" y="0"/>
                </a:moveTo>
                <a:cubicBezTo>
                  <a:pt x="1944268" y="0"/>
                  <a:pt x="1954022" y="2032"/>
                  <a:pt x="1964588" y="6096"/>
                </a:cubicBezTo>
                <a:cubicBezTo>
                  <a:pt x="1975155" y="10160"/>
                  <a:pt x="1983689" y="15443"/>
                  <a:pt x="1990192" y="21945"/>
                </a:cubicBezTo>
                <a:cubicBezTo>
                  <a:pt x="1998320" y="30073"/>
                  <a:pt x="2004009" y="37795"/>
                  <a:pt x="2007260" y="45110"/>
                </a:cubicBezTo>
                <a:cubicBezTo>
                  <a:pt x="2011324" y="54864"/>
                  <a:pt x="2013356" y="64211"/>
                  <a:pt x="2013356" y="73152"/>
                </a:cubicBezTo>
                <a:cubicBezTo>
                  <a:pt x="2013356" y="101600"/>
                  <a:pt x="2003196" y="122326"/>
                  <a:pt x="1982876" y="135331"/>
                </a:cubicBezTo>
                <a:lnTo>
                  <a:pt x="1820723" y="240182"/>
                </a:lnTo>
                <a:cubicBezTo>
                  <a:pt x="1813408" y="245059"/>
                  <a:pt x="1806092" y="249123"/>
                  <a:pt x="1798777" y="252374"/>
                </a:cubicBezTo>
                <a:cubicBezTo>
                  <a:pt x="1792275" y="254812"/>
                  <a:pt x="1787398" y="256032"/>
                  <a:pt x="1784147" y="256032"/>
                </a:cubicBezTo>
                <a:cubicBezTo>
                  <a:pt x="1767891" y="256032"/>
                  <a:pt x="1754480" y="249936"/>
                  <a:pt x="1743913" y="237744"/>
                </a:cubicBezTo>
                <a:cubicBezTo>
                  <a:pt x="1733347" y="226364"/>
                  <a:pt x="1728064" y="213360"/>
                  <a:pt x="1728064" y="198729"/>
                </a:cubicBezTo>
                <a:cubicBezTo>
                  <a:pt x="1728064" y="181660"/>
                  <a:pt x="1736192" y="164998"/>
                  <a:pt x="1752448" y="148742"/>
                </a:cubicBezTo>
                <a:lnTo>
                  <a:pt x="1884121" y="21945"/>
                </a:lnTo>
                <a:lnTo>
                  <a:pt x="1884121" y="20726"/>
                </a:lnTo>
                <a:cubicBezTo>
                  <a:pt x="1889811" y="15036"/>
                  <a:pt x="1897126" y="10160"/>
                  <a:pt x="1906067" y="6096"/>
                </a:cubicBezTo>
                <a:cubicBezTo>
                  <a:pt x="1915820" y="2032"/>
                  <a:pt x="1925574" y="0"/>
                  <a:pt x="1935328"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ts val="4200"/>
              </a:lnSpc>
            </a:pPr>
            <a:endParaRPr lang="en-US" sz="9600" u="sng">
              <a:latin typeface="#9Slide03 BoosterNextFYBlack" panose="02000A03000000020004" pitchFamily="2" charset="-93"/>
            </a:endParaRPr>
          </a:p>
        </p:txBody>
      </p:sp>
      <p:sp>
        <p:nvSpPr>
          <p:cNvPr id="18" name="TextBox 14">
            <a:extLst>
              <a:ext uri="{FF2B5EF4-FFF2-40B4-BE49-F238E27FC236}">
                <a16:creationId xmlns:a16="http://schemas.microsoft.com/office/drawing/2014/main" id="{88D2E1D6-5992-2824-9904-6DABE87D167E}"/>
              </a:ext>
            </a:extLst>
          </p:cNvPr>
          <p:cNvSpPr txBox="1">
            <a:spLocks noChangeAspect="1"/>
          </p:cNvSpPr>
          <p:nvPr/>
        </p:nvSpPr>
        <p:spPr>
          <a:xfrm>
            <a:off x="5411097" y="-2699260"/>
            <a:ext cx="6939829" cy="682174"/>
          </a:xfrm>
          <a:prstGeom prst="rect">
            <a:avLst/>
          </a:prstGeom>
        </p:spPr>
        <p:txBody>
          <a:bodyPr lIns="0" tIns="0" rIns="0" bIns="0" rtlCol="0" anchor="t">
            <a:spAutoFit/>
          </a:bodyPr>
          <a:lstStyle/>
          <a:p>
            <a:pPr algn="ctr">
              <a:lnSpc>
                <a:spcPts val="4200"/>
              </a:lnSpc>
            </a:pPr>
            <a:r>
              <a:rPr lang="vi-VN" sz="9600" u="sng">
                <a:latin typeface="#9Slide03 BoosterNextFYBlack" panose="02000A03000000020004" pitchFamily="2" charset="-93"/>
              </a:rPr>
              <a:t>Toán</a:t>
            </a:r>
            <a:endParaRPr lang="en-US" sz="9600" u="sng">
              <a:latin typeface="#9Slide03 BoosterNextFYBlack" panose="02000A03000000020004" pitchFamily="2" charset="-93"/>
            </a:endParaRPr>
          </a:p>
        </p:txBody>
      </p:sp>
      <p:sp>
        <p:nvSpPr>
          <p:cNvPr id="17" name="Hộp Văn bản 16">
            <a:extLst>
              <a:ext uri="{FF2B5EF4-FFF2-40B4-BE49-F238E27FC236}">
                <a16:creationId xmlns:a16="http://schemas.microsoft.com/office/drawing/2014/main" id="{DDB0DCFC-B0B1-941A-5B0D-1AC9CCAE0AC2}"/>
              </a:ext>
            </a:extLst>
          </p:cNvPr>
          <p:cNvSpPr txBox="1">
            <a:spLocks noChangeAspect="1"/>
          </p:cNvSpPr>
          <p:nvPr>
            <p:custDataLst>
              <p:tags r:id="rId1"/>
            </p:custDataLst>
          </p:nvPr>
        </p:nvSpPr>
        <p:spPr>
          <a:xfrm>
            <a:off x="4921627" y="4134619"/>
            <a:ext cx="8652434" cy="1348436"/>
          </a:xfrm>
          <a:custGeom>
            <a:avLst/>
            <a:gdLst/>
            <a:ahLst/>
            <a:cxnLst/>
            <a:rect l="l" t="t" r="r" b="b"/>
            <a:pathLst>
              <a:path w="8652434" h="1348436">
                <a:moveTo>
                  <a:pt x="4880305" y="1166775"/>
                </a:moveTo>
                <a:lnTo>
                  <a:pt x="4882743" y="1167994"/>
                </a:lnTo>
                <a:cubicBezTo>
                  <a:pt x="4907127" y="1167994"/>
                  <a:pt x="4928260" y="1176122"/>
                  <a:pt x="4946141" y="1192378"/>
                </a:cubicBezTo>
                <a:cubicBezTo>
                  <a:pt x="4963210" y="1208634"/>
                  <a:pt x="4971745" y="1230580"/>
                  <a:pt x="4971745" y="1258215"/>
                </a:cubicBezTo>
                <a:cubicBezTo>
                  <a:pt x="4971745" y="1289914"/>
                  <a:pt x="4963210" y="1313079"/>
                  <a:pt x="4946141" y="1327709"/>
                </a:cubicBezTo>
                <a:cubicBezTo>
                  <a:pt x="4928260" y="1341527"/>
                  <a:pt x="4907127" y="1348436"/>
                  <a:pt x="4882743" y="1348436"/>
                </a:cubicBezTo>
                <a:cubicBezTo>
                  <a:pt x="4858359" y="1348436"/>
                  <a:pt x="4837633" y="1341120"/>
                  <a:pt x="4820564" y="1326490"/>
                </a:cubicBezTo>
                <a:cubicBezTo>
                  <a:pt x="4803495" y="1311860"/>
                  <a:pt x="4794961" y="1289508"/>
                  <a:pt x="4794961" y="1259434"/>
                </a:cubicBezTo>
                <a:cubicBezTo>
                  <a:pt x="4794961" y="1232612"/>
                  <a:pt x="4803089" y="1210260"/>
                  <a:pt x="4819345" y="1192378"/>
                </a:cubicBezTo>
                <a:cubicBezTo>
                  <a:pt x="4834787" y="1175309"/>
                  <a:pt x="4855108" y="1166775"/>
                  <a:pt x="4880305" y="1166775"/>
                </a:cubicBezTo>
                <a:close/>
                <a:moveTo>
                  <a:pt x="7665491" y="638861"/>
                </a:moveTo>
                <a:lnTo>
                  <a:pt x="7666710" y="641300"/>
                </a:lnTo>
                <a:cubicBezTo>
                  <a:pt x="7633385" y="641300"/>
                  <a:pt x="7606563" y="649834"/>
                  <a:pt x="7586243" y="666903"/>
                </a:cubicBezTo>
                <a:cubicBezTo>
                  <a:pt x="7565923" y="683159"/>
                  <a:pt x="7552105" y="708356"/>
                  <a:pt x="7544790" y="742493"/>
                </a:cubicBezTo>
                <a:lnTo>
                  <a:pt x="7772780" y="742493"/>
                </a:lnTo>
                <a:cubicBezTo>
                  <a:pt x="7772780" y="730301"/>
                  <a:pt x="7770342" y="718109"/>
                  <a:pt x="7765465" y="705917"/>
                </a:cubicBezTo>
                <a:cubicBezTo>
                  <a:pt x="7760588" y="692912"/>
                  <a:pt x="7754086" y="681940"/>
                  <a:pt x="7745958" y="672999"/>
                </a:cubicBezTo>
                <a:cubicBezTo>
                  <a:pt x="7737017" y="662432"/>
                  <a:pt x="7726044" y="654304"/>
                  <a:pt x="7713040" y="648615"/>
                </a:cubicBezTo>
                <a:cubicBezTo>
                  <a:pt x="7698409" y="642112"/>
                  <a:pt x="7682560" y="638861"/>
                  <a:pt x="7665491" y="638861"/>
                </a:cubicBezTo>
                <a:close/>
                <a:moveTo>
                  <a:pt x="1138885" y="638861"/>
                </a:moveTo>
                <a:cubicBezTo>
                  <a:pt x="1095807" y="638861"/>
                  <a:pt x="1062888" y="653434"/>
                  <a:pt x="1040130" y="682581"/>
                </a:cubicBezTo>
                <a:cubicBezTo>
                  <a:pt x="1016559" y="712540"/>
                  <a:pt x="1004773" y="751409"/>
                  <a:pt x="1004773" y="799186"/>
                </a:cubicBezTo>
                <a:cubicBezTo>
                  <a:pt x="1004773" y="823468"/>
                  <a:pt x="1008431" y="845325"/>
                  <a:pt x="1015746" y="864756"/>
                </a:cubicBezTo>
                <a:cubicBezTo>
                  <a:pt x="1023061" y="883387"/>
                  <a:pt x="1032815" y="899579"/>
                  <a:pt x="1045007" y="913334"/>
                </a:cubicBezTo>
                <a:cubicBezTo>
                  <a:pt x="1056386" y="925487"/>
                  <a:pt x="1070610" y="935609"/>
                  <a:pt x="1087679" y="943699"/>
                </a:cubicBezTo>
                <a:cubicBezTo>
                  <a:pt x="1103122" y="950989"/>
                  <a:pt x="1120191" y="954634"/>
                  <a:pt x="1138885" y="954634"/>
                </a:cubicBezTo>
                <a:cubicBezTo>
                  <a:pt x="1156767" y="954634"/>
                  <a:pt x="1173835" y="950989"/>
                  <a:pt x="1190091" y="943699"/>
                </a:cubicBezTo>
                <a:cubicBezTo>
                  <a:pt x="1207160" y="935609"/>
                  <a:pt x="1221384" y="925487"/>
                  <a:pt x="1232764" y="913334"/>
                </a:cubicBezTo>
                <a:cubicBezTo>
                  <a:pt x="1244956" y="899579"/>
                  <a:pt x="1254710" y="883387"/>
                  <a:pt x="1262024" y="864756"/>
                </a:cubicBezTo>
                <a:cubicBezTo>
                  <a:pt x="1269339" y="845325"/>
                  <a:pt x="1272998" y="823062"/>
                  <a:pt x="1272998" y="797967"/>
                </a:cubicBezTo>
                <a:cubicBezTo>
                  <a:pt x="1272998" y="748576"/>
                  <a:pt x="1261211" y="709708"/>
                  <a:pt x="1237640" y="681362"/>
                </a:cubicBezTo>
                <a:cubicBezTo>
                  <a:pt x="1214069" y="653028"/>
                  <a:pt x="1181151" y="638861"/>
                  <a:pt x="1138885" y="638861"/>
                </a:cubicBezTo>
                <a:close/>
                <a:moveTo>
                  <a:pt x="3402178" y="636423"/>
                </a:moveTo>
                <a:lnTo>
                  <a:pt x="3399739" y="640080"/>
                </a:lnTo>
                <a:cubicBezTo>
                  <a:pt x="3376981" y="640080"/>
                  <a:pt x="3357473" y="644144"/>
                  <a:pt x="3341217" y="652272"/>
                </a:cubicBezTo>
                <a:cubicBezTo>
                  <a:pt x="3324962" y="660400"/>
                  <a:pt x="3311144" y="671373"/>
                  <a:pt x="3299765" y="685191"/>
                </a:cubicBezTo>
                <a:cubicBezTo>
                  <a:pt x="3289198" y="698196"/>
                  <a:pt x="3281476" y="714045"/>
                  <a:pt x="3276600" y="732740"/>
                </a:cubicBezTo>
                <a:cubicBezTo>
                  <a:pt x="3271723" y="751434"/>
                  <a:pt x="3269284" y="771754"/>
                  <a:pt x="3269284" y="793700"/>
                </a:cubicBezTo>
                <a:cubicBezTo>
                  <a:pt x="3269284" y="814832"/>
                  <a:pt x="3271723" y="835152"/>
                  <a:pt x="3276600" y="854660"/>
                </a:cubicBezTo>
                <a:cubicBezTo>
                  <a:pt x="3281476" y="873354"/>
                  <a:pt x="3289605" y="890423"/>
                  <a:pt x="3300984" y="905866"/>
                </a:cubicBezTo>
                <a:cubicBezTo>
                  <a:pt x="3312363" y="921309"/>
                  <a:pt x="3326181" y="933095"/>
                  <a:pt x="3342437" y="941223"/>
                </a:cubicBezTo>
                <a:cubicBezTo>
                  <a:pt x="3360318" y="950164"/>
                  <a:pt x="3379825" y="954634"/>
                  <a:pt x="3400958" y="954634"/>
                </a:cubicBezTo>
                <a:cubicBezTo>
                  <a:pt x="3422091" y="954634"/>
                  <a:pt x="3441598" y="950164"/>
                  <a:pt x="3459480" y="941223"/>
                </a:cubicBezTo>
                <a:cubicBezTo>
                  <a:pt x="3476548" y="933095"/>
                  <a:pt x="3490366" y="921716"/>
                  <a:pt x="3500932" y="907085"/>
                </a:cubicBezTo>
                <a:cubicBezTo>
                  <a:pt x="3512311" y="891642"/>
                  <a:pt x="3520439" y="874980"/>
                  <a:pt x="3525316" y="857098"/>
                </a:cubicBezTo>
                <a:cubicBezTo>
                  <a:pt x="3530193" y="839216"/>
                  <a:pt x="3532631" y="819709"/>
                  <a:pt x="3532631" y="798576"/>
                </a:cubicBezTo>
                <a:cubicBezTo>
                  <a:pt x="3532631" y="776631"/>
                  <a:pt x="3530193" y="755904"/>
                  <a:pt x="3525316" y="736397"/>
                </a:cubicBezTo>
                <a:cubicBezTo>
                  <a:pt x="3520439" y="716077"/>
                  <a:pt x="3512718" y="699008"/>
                  <a:pt x="3502151" y="685191"/>
                </a:cubicBezTo>
                <a:cubicBezTo>
                  <a:pt x="3490773" y="669748"/>
                  <a:pt x="3476955" y="657962"/>
                  <a:pt x="3460699" y="649834"/>
                </a:cubicBezTo>
                <a:cubicBezTo>
                  <a:pt x="3442817" y="640893"/>
                  <a:pt x="3423310" y="636423"/>
                  <a:pt x="3402178" y="636423"/>
                </a:cubicBezTo>
                <a:close/>
                <a:moveTo>
                  <a:pt x="2079879" y="485242"/>
                </a:moveTo>
                <a:cubicBezTo>
                  <a:pt x="2106701" y="485242"/>
                  <a:pt x="2128240" y="492964"/>
                  <a:pt x="2144497" y="508407"/>
                </a:cubicBezTo>
                <a:cubicBezTo>
                  <a:pt x="2161565" y="524663"/>
                  <a:pt x="2170100" y="545389"/>
                  <a:pt x="2170100" y="570586"/>
                </a:cubicBezTo>
                <a:cubicBezTo>
                  <a:pt x="2170100" y="581965"/>
                  <a:pt x="2168880" y="592938"/>
                  <a:pt x="2166442" y="603504"/>
                </a:cubicBezTo>
                <a:cubicBezTo>
                  <a:pt x="2163191" y="616509"/>
                  <a:pt x="2160346" y="625856"/>
                  <a:pt x="2157908" y="631546"/>
                </a:cubicBezTo>
                <a:lnTo>
                  <a:pt x="1954301" y="1121664"/>
                </a:lnTo>
                <a:cubicBezTo>
                  <a:pt x="1935607" y="1164743"/>
                  <a:pt x="1916100" y="1200100"/>
                  <a:pt x="1895780" y="1227735"/>
                </a:cubicBezTo>
                <a:cubicBezTo>
                  <a:pt x="1874647" y="1256183"/>
                  <a:pt x="1853107" y="1278941"/>
                  <a:pt x="1831162" y="1296010"/>
                </a:cubicBezTo>
                <a:cubicBezTo>
                  <a:pt x="1809216" y="1313079"/>
                  <a:pt x="1786052" y="1325271"/>
                  <a:pt x="1761668" y="1332586"/>
                </a:cubicBezTo>
                <a:cubicBezTo>
                  <a:pt x="1737284" y="1339901"/>
                  <a:pt x="1712087" y="1343559"/>
                  <a:pt x="1686077" y="1343559"/>
                </a:cubicBezTo>
                <a:cubicBezTo>
                  <a:pt x="1647875" y="1343559"/>
                  <a:pt x="1619834" y="1336244"/>
                  <a:pt x="1601952" y="1321613"/>
                </a:cubicBezTo>
                <a:cubicBezTo>
                  <a:pt x="1584071" y="1306983"/>
                  <a:pt x="1575130" y="1286663"/>
                  <a:pt x="1575130" y="1260653"/>
                </a:cubicBezTo>
                <a:cubicBezTo>
                  <a:pt x="1575130" y="1236269"/>
                  <a:pt x="1582445" y="1215543"/>
                  <a:pt x="1597076" y="1198474"/>
                </a:cubicBezTo>
                <a:cubicBezTo>
                  <a:pt x="1611707" y="1181405"/>
                  <a:pt x="1633652" y="1172871"/>
                  <a:pt x="1662913" y="1172871"/>
                </a:cubicBezTo>
                <a:cubicBezTo>
                  <a:pt x="1694611" y="1172871"/>
                  <a:pt x="1719809" y="1168807"/>
                  <a:pt x="1738503" y="1160679"/>
                </a:cubicBezTo>
                <a:cubicBezTo>
                  <a:pt x="1758823" y="1151738"/>
                  <a:pt x="1773047" y="1135888"/>
                  <a:pt x="1781175" y="1113130"/>
                </a:cubicBezTo>
                <a:lnTo>
                  <a:pt x="1782394" y="1109472"/>
                </a:lnTo>
                <a:lnTo>
                  <a:pt x="1777518" y="1114349"/>
                </a:lnTo>
                <a:lnTo>
                  <a:pt x="1575130" y="624231"/>
                </a:lnTo>
                <a:cubicBezTo>
                  <a:pt x="1571066" y="616103"/>
                  <a:pt x="1568628" y="607569"/>
                  <a:pt x="1567815" y="598628"/>
                </a:cubicBezTo>
                <a:cubicBezTo>
                  <a:pt x="1567002" y="594564"/>
                  <a:pt x="1566393" y="590703"/>
                  <a:pt x="1565986" y="587045"/>
                </a:cubicBezTo>
                <a:cubicBezTo>
                  <a:pt x="1565580" y="583388"/>
                  <a:pt x="1565377" y="579933"/>
                  <a:pt x="1565377" y="576682"/>
                </a:cubicBezTo>
                <a:cubicBezTo>
                  <a:pt x="1565377" y="548234"/>
                  <a:pt x="1575537" y="526288"/>
                  <a:pt x="1595856" y="510845"/>
                </a:cubicBezTo>
                <a:cubicBezTo>
                  <a:pt x="1616989" y="494589"/>
                  <a:pt x="1640560" y="486461"/>
                  <a:pt x="1666570" y="486461"/>
                </a:cubicBezTo>
                <a:cubicBezTo>
                  <a:pt x="1686077" y="486461"/>
                  <a:pt x="1703146" y="491338"/>
                  <a:pt x="1717777" y="501092"/>
                </a:cubicBezTo>
                <a:cubicBezTo>
                  <a:pt x="1733220" y="511658"/>
                  <a:pt x="1743787" y="525476"/>
                  <a:pt x="1749476" y="542544"/>
                </a:cubicBezTo>
                <a:lnTo>
                  <a:pt x="1868957" y="891236"/>
                </a:lnTo>
                <a:lnTo>
                  <a:pt x="2003069" y="546202"/>
                </a:lnTo>
                <a:cubicBezTo>
                  <a:pt x="2009572" y="529946"/>
                  <a:pt x="2018106" y="515722"/>
                  <a:pt x="2028672" y="503530"/>
                </a:cubicBezTo>
                <a:cubicBezTo>
                  <a:pt x="2039239" y="491338"/>
                  <a:pt x="2056307" y="485242"/>
                  <a:pt x="2079879" y="485242"/>
                </a:cubicBezTo>
                <a:close/>
                <a:moveTo>
                  <a:pt x="7132624" y="484023"/>
                </a:moveTo>
                <a:cubicBezTo>
                  <a:pt x="7159447" y="484023"/>
                  <a:pt x="7181392" y="492557"/>
                  <a:pt x="7198461" y="509626"/>
                </a:cubicBezTo>
                <a:cubicBezTo>
                  <a:pt x="7215530" y="526695"/>
                  <a:pt x="7224065" y="547828"/>
                  <a:pt x="7224065" y="573024"/>
                </a:cubicBezTo>
                <a:lnTo>
                  <a:pt x="7224065" y="885140"/>
                </a:lnTo>
                <a:cubicBezTo>
                  <a:pt x="7224065" y="899770"/>
                  <a:pt x="7226096" y="913181"/>
                  <a:pt x="7230160" y="925373"/>
                </a:cubicBezTo>
                <a:cubicBezTo>
                  <a:pt x="7233411" y="935940"/>
                  <a:pt x="7240321" y="941223"/>
                  <a:pt x="7250887" y="941223"/>
                </a:cubicBezTo>
                <a:cubicBezTo>
                  <a:pt x="7267143" y="941223"/>
                  <a:pt x="7278116" y="948944"/>
                  <a:pt x="7283805" y="964388"/>
                </a:cubicBezTo>
                <a:cubicBezTo>
                  <a:pt x="7290308" y="981456"/>
                  <a:pt x="7293559" y="997306"/>
                  <a:pt x="7293559" y="1011936"/>
                </a:cubicBezTo>
                <a:cubicBezTo>
                  <a:pt x="7293559" y="1040384"/>
                  <a:pt x="7285024" y="1063549"/>
                  <a:pt x="7267955" y="1081431"/>
                </a:cubicBezTo>
                <a:cubicBezTo>
                  <a:pt x="7250887" y="1099312"/>
                  <a:pt x="7224471" y="1108253"/>
                  <a:pt x="7188707" y="1108253"/>
                </a:cubicBezTo>
                <a:cubicBezTo>
                  <a:pt x="7165949" y="1108253"/>
                  <a:pt x="7145629" y="1104596"/>
                  <a:pt x="7127747" y="1097280"/>
                </a:cubicBezTo>
                <a:cubicBezTo>
                  <a:pt x="7109053" y="1089965"/>
                  <a:pt x="7093203" y="1077773"/>
                  <a:pt x="7080199" y="1060704"/>
                </a:cubicBezTo>
                <a:cubicBezTo>
                  <a:pt x="7067194" y="1044448"/>
                  <a:pt x="7057034" y="1022503"/>
                  <a:pt x="7049719" y="994868"/>
                </a:cubicBezTo>
                <a:cubicBezTo>
                  <a:pt x="7042403" y="968045"/>
                  <a:pt x="7038745" y="935127"/>
                  <a:pt x="7038745" y="896112"/>
                </a:cubicBezTo>
                <a:lnTo>
                  <a:pt x="7038745" y="569367"/>
                </a:lnTo>
                <a:lnTo>
                  <a:pt x="7041185" y="574244"/>
                </a:lnTo>
                <a:cubicBezTo>
                  <a:pt x="7041185" y="548234"/>
                  <a:pt x="7049719" y="526695"/>
                  <a:pt x="7066787" y="509626"/>
                </a:cubicBezTo>
                <a:cubicBezTo>
                  <a:pt x="7083856" y="492557"/>
                  <a:pt x="7105802" y="484023"/>
                  <a:pt x="7132624" y="484023"/>
                </a:cubicBezTo>
                <a:close/>
                <a:moveTo>
                  <a:pt x="2738475" y="474269"/>
                </a:moveTo>
                <a:cubicBezTo>
                  <a:pt x="2789682" y="474269"/>
                  <a:pt x="2831135" y="480365"/>
                  <a:pt x="2862833" y="492557"/>
                </a:cubicBezTo>
                <a:cubicBezTo>
                  <a:pt x="2893720" y="504749"/>
                  <a:pt x="2919323" y="520192"/>
                  <a:pt x="2939644" y="538887"/>
                </a:cubicBezTo>
                <a:cubicBezTo>
                  <a:pt x="2951835" y="551079"/>
                  <a:pt x="2959964" y="562458"/>
                  <a:pt x="2964027" y="573024"/>
                </a:cubicBezTo>
                <a:cubicBezTo>
                  <a:pt x="2968904" y="585216"/>
                  <a:pt x="2971343" y="596189"/>
                  <a:pt x="2971343" y="605943"/>
                </a:cubicBezTo>
                <a:cubicBezTo>
                  <a:pt x="2971343" y="615696"/>
                  <a:pt x="2969717" y="625044"/>
                  <a:pt x="2966466" y="633984"/>
                </a:cubicBezTo>
                <a:cubicBezTo>
                  <a:pt x="2962402" y="643738"/>
                  <a:pt x="2957525" y="652272"/>
                  <a:pt x="2951835" y="659588"/>
                </a:cubicBezTo>
                <a:cubicBezTo>
                  <a:pt x="2945333" y="666903"/>
                  <a:pt x="2938018" y="672999"/>
                  <a:pt x="2929890" y="677876"/>
                </a:cubicBezTo>
                <a:cubicBezTo>
                  <a:pt x="2920949" y="682752"/>
                  <a:pt x="2911195" y="685191"/>
                  <a:pt x="2900629" y="685191"/>
                </a:cubicBezTo>
                <a:cubicBezTo>
                  <a:pt x="2891688" y="685191"/>
                  <a:pt x="2881935" y="682752"/>
                  <a:pt x="2871368" y="677876"/>
                </a:cubicBezTo>
                <a:cubicBezTo>
                  <a:pt x="2865678" y="675437"/>
                  <a:pt x="2860395" y="672796"/>
                  <a:pt x="2855519" y="669951"/>
                </a:cubicBezTo>
                <a:cubicBezTo>
                  <a:pt x="2850641" y="667106"/>
                  <a:pt x="2845765" y="664058"/>
                  <a:pt x="2840888" y="660807"/>
                </a:cubicBezTo>
                <a:cubicBezTo>
                  <a:pt x="2830322" y="654304"/>
                  <a:pt x="2817723" y="648208"/>
                  <a:pt x="2803093" y="642519"/>
                </a:cubicBezTo>
                <a:cubicBezTo>
                  <a:pt x="2786024" y="636016"/>
                  <a:pt x="2767330" y="632765"/>
                  <a:pt x="2747009" y="632765"/>
                </a:cubicBezTo>
                <a:cubicBezTo>
                  <a:pt x="2729941" y="632765"/>
                  <a:pt x="2716530" y="635204"/>
                  <a:pt x="2706776" y="640080"/>
                </a:cubicBezTo>
                <a:cubicBezTo>
                  <a:pt x="2697022" y="644957"/>
                  <a:pt x="2692146" y="652272"/>
                  <a:pt x="2692146" y="662026"/>
                </a:cubicBezTo>
                <a:cubicBezTo>
                  <a:pt x="2692146" y="673405"/>
                  <a:pt x="2699461" y="682752"/>
                  <a:pt x="2714091" y="690068"/>
                </a:cubicBezTo>
                <a:cubicBezTo>
                  <a:pt x="2728722" y="697383"/>
                  <a:pt x="2747009" y="704698"/>
                  <a:pt x="2768955" y="712013"/>
                </a:cubicBezTo>
                <a:cubicBezTo>
                  <a:pt x="2780334" y="716077"/>
                  <a:pt x="2791917" y="720141"/>
                  <a:pt x="2803702" y="724205"/>
                </a:cubicBezTo>
                <a:cubicBezTo>
                  <a:pt x="2815488" y="728269"/>
                  <a:pt x="2827883" y="732740"/>
                  <a:pt x="2840888" y="737616"/>
                </a:cubicBezTo>
                <a:cubicBezTo>
                  <a:pt x="2867711" y="747370"/>
                  <a:pt x="2891688" y="759562"/>
                  <a:pt x="2912821" y="774192"/>
                </a:cubicBezTo>
                <a:cubicBezTo>
                  <a:pt x="2934766" y="788823"/>
                  <a:pt x="2953054" y="807111"/>
                  <a:pt x="2967685" y="829056"/>
                </a:cubicBezTo>
                <a:cubicBezTo>
                  <a:pt x="2982315" y="851002"/>
                  <a:pt x="2989631" y="878637"/>
                  <a:pt x="2989631" y="911962"/>
                </a:cubicBezTo>
                <a:cubicBezTo>
                  <a:pt x="2989631" y="942848"/>
                  <a:pt x="2983535" y="970890"/>
                  <a:pt x="2971343" y="996087"/>
                </a:cubicBezTo>
                <a:cubicBezTo>
                  <a:pt x="2959151" y="1022096"/>
                  <a:pt x="2942082" y="1044042"/>
                  <a:pt x="2920136" y="1061924"/>
                </a:cubicBezTo>
                <a:cubicBezTo>
                  <a:pt x="2898190" y="1080618"/>
                  <a:pt x="2871368" y="1095248"/>
                  <a:pt x="2839669" y="1105815"/>
                </a:cubicBezTo>
                <a:cubicBezTo>
                  <a:pt x="2808782" y="1116381"/>
                  <a:pt x="2774238" y="1121664"/>
                  <a:pt x="2736037" y="1121664"/>
                </a:cubicBezTo>
                <a:cubicBezTo>
                  <a:pt x="2684830" y="1121664"/>
                  <a:pt x="2641752" y="1115568"/>
                  <a:pt x="2606802" y="1103376"/>
                </a:cubicBezTo>
                <a:cubicBezTo>
                  <a:pt x="2571851" y="1091184"/>
                  <a:pt x="2543809" y="1074522"/>
                  <a:pt x="2522677" y="1053389"/>
                </a:cubicBezTo>
                <a:cubicBezTo>
                  <a:pt x="2511298" y="1042823"/>
                  <a:pt x="2503982" y="1031850"/>
                  <a:pt x="2500731" y="1020471"/>
                </a:cubicBezTo>
                <a:cubicBezTo>
                  <a:pt x="2497480" y="1010717"/>
                  <a:pt x="2495855" y="999744"/>
                  <a:pt x="2495855" y="987552"/>
                </a:cubicBezTo>
                <a:cubicBezTo>
                  <a:pt x="2495855" y="978612"/>
                  <a:pt x="2497887" y="968858"/>
                  <a:pt x="2501951" y="958292"/>
                </a:cubicBezTo>
                <a:cubicBezTo>
                  <a:pt x="2505202" y="948538"/>
                  <a:pt x="2510079" y="940004"/>
                  <a:pt x="2516581" y="932688"/>
                </a:cubicBezTo>
                <a:cubicBezTo>
                  <a:pt x="2522271" y="925373"/>
                  <a:pt x="2529586" y="919277"/>
                  <a:pt x="2538526" y="914400"/>
                </a:cubicBezTo>
                <a:cubicBezTo>
                  <a:pt x="2546655" y="909524"/>
                  <a:pt x="2556002" y="907085"/>
                  <a:pt x="2566568" y="907085"/>
                </a:cubicBezTo>
                <a:cubicBezTo>
                  <a:pt x="2579573" y="907085"/>
                  <a:pt x="2591765" y="909524"/>
                  <a:pt x="2603144" y="914400"/>
                </a:cubicBezTo>
                <a:cubicBezTo>
                  <a:pt x="2608834" y="916839"/>
                  <a:pt x="2613711" y="919277"/>
                  <a:pt x="2617775" y="921716"/>
                </a:cubicBezTo>
                <a:cubicBezTo>
                  <a:pt x="2621838" y="924154"/>
                  <a:pt x="2625496" y="926186"/>
                  <a:pt x="2628747" y="927812"/>
                </a:cubicBezTo>
                <a:cubicBezTo>
                  <a:pt x="2663698" y="949757"/>
                  <a:pt x="2697835" y="960730"/>
                  <a:pt x="2731160" y="960730"/>
                </a:cubicBezTo>
                <a:cubicBezTo>
                  <a:pt x="2752293" y="960730"/>
                  <a:pt x="2768955" y="958292"/>
                  <a:pt x="2781147" y="953415"/>
                </a:cubicBezTo>
                <a:cubicBezTo>
                  <a:pt x="2793339" y="948538"/>
                  <a:pt x="2799436" y="939191"/>
                  <a:pt x="2799436" y="925373"/>
                </a:cubicBezTo>
                <a:cubicBezTo>
                  <a:pt x="2799436" y="912368"/>
                  <a:pt x="2792120" y="901396"/>
                  <a:pt x="2777490" y="892455"/>
                </a:cubicBezTo>
                <a:cubicBezTo>
                  <a:pt x="2761234" y="882701"/>
                  <a:pt x="2742946" y="874573"/>
                  <a:pt x="2722625" y="868071"/>
                </a:cubicBezTo>
                <a:cubicBezTo>
                  <a:pt x="2711247" y="864007"/>
                  <a:pt x="2699664" y="859943"/>
                  <a:pt x="2687878" y="855879"/>
                </a:cubicBezTo>
                <a:cubicBezTo>
                  <a:pt x="2676093" y="851815"/>
                  <a:pt x="2663698" y="847344"/>
                  <a:pt x="2650693" y="842468"/>
                </a:cubicBezTo>
                <a:cubicBezTo>
                  <a:pt x="2623871" y="832714"/>
                  <a:pt x="2599893" y="820522"/>
                  <a:pt x="2578760" y="805892"/>
                </a:cubicBezTo>
                <a:cubicBezTo>
                  <a:pt x="2557627" y="791261"/>
                  <a:pt x="2539339" y="772160"/>
                  <a:pt x="2523896" y="748589"/>
                </a:cubicBezTo>
                <a:cubicBezTo>
                  <a:pt x="2509266" y="725831"/>
                  <a:pt x="2501951" y="696570"/>
                  <a:pt x="2501951" y="660807"/>
                </a:cubicBezTo>
                <a:lnTo>
                  <a:pt x="2494635" y="666903"/>
                </a:lnTo>
                <a:cubicBezTo>
                  <a:pt x="2494635" y="639268"/>
                  <a:pt x="2500731" y="613665"/>
                  <a:pt x="2512923" y="590093"/>
                </a:cubicBezTo>
                <a:cubicBezTo>
                  <a:pt x="2525115" y="566522"/>
                  <a:pt x="2542184" y="546202"/>
                  <a:pt x="2564130" y="529133"/>
                </a:cubicBezTo>
                <a:cubicBezTo>
                  <a:pt x="2586075" y="512064"/>
                  <a:pt x="2611679" y="498653"/>
                  <a:pt x="2640939" y="488900"/>
                </a:cubicBezTo>
                <a:cubicBezTo>
                  <a:pt x="2670200" y="479146"/>
                  <a:pt x="2702712" y="474269"/>
                  <a:pt x="2738475" y="474269"/>
                </a:cubicBezTo>
                <a:close/>
                <a:moveTo>
                  <a:pt x="8434844" y="473050"/>
                </a:moveTo>
                <a:cubicBezTo>
                  <a:pt x="8502103" y="473050"/>
                  <a:pt x="8555184" y="494589"/>
                  <a:pt x="8594084" y="537668"/>
                </a:cubicBezTo>
                <a:cubicBezTo>
                  <a:pt x="8632984" y="580746"/>
                  <a:pt x="8652434" y="642519"/>
                  <a:pt x="8652434" y="722986"/>
                </a:cubicBezTo>
                <a:lnTo>
                  <a:pt x="8652434" y="1022909"/>
                </a:lnTo>
                <a:cubicBezTo>
                  <a:pt x="8652434" y="1048106"/>
                  <a:pt x="8643899" y="1069239"/>
                  <a:pt x="8626831" y="1086308"/>
                </a:cubicBezTo>
                <a:cubicBezTo>
                  <a:pt x="8609762" y="1103376"/>
                  <a:pt x="8587816" y="1111911"/>
                  <a:pt x="8560994" y="1111911"/>
                </a:cubicBezTo>
                <a:cubicBezTo>
                  <a:pt x="8534171" y="1111911"/>
                  <a:pt x="8512225" y="1103376"/>
                  <a:pt x="8495157" y="1086308"/>
                </a:cubicBezTo>
                <a:cubicBezTo>
                  <a:pt x="8478087" y="1069239"/>
                  <a:pt x="8469553" y="1047700"/>
                  <a:pt x="8469553" y="1021690"/>
                </a:cubicBezTo>
                <a:lnTo>
                  <a:pt x="8469553" y="791261"/>
                </a:lnTo>
                <a:cubicBezTo>
                  <a:pt x="8469553" y="739242"/>
                  <a:pt x="8460263" y="700634"/>
                  <a:pt x="8441683" y="675437"/>
                </a:cubicBezTo>
                <a:cubicBezTo>
                  <a:pt x="8423103" y="651053"/>
                  <a:pt x="8397652" y="638861"/>
                  <a:pt x="8365331" y="638861"/>
                </a:cubicBezTo>
                <a:cubicBezTo>
                  <a:pt x="8334622" y="638861"/>
                  <a:pt x="8310384" y="651460"/>
                  <a:pt x="8292617" y="676656"/>
                </a:cubicBezTo>
                <a:cubicBezTo>
                  <a:pt x="8274836" y="701853"/>
                  <a:pt x="8265947" y="741274"/>
                  <a:pt x="8265947" y="794919"/>
                </a:cubicBezTo>
                <a:lnTo>
                  <a:pt x="8265947" y="1020471"/>
                </a:lnTo>
                <a:cubicBezTo>
                  <a:pt x="8265947" y="1045668"/>
                  <a:pt x="8257356" y="1066800"/>
                  <a:pt x="8240172" y="1083869"/>
                </a:cubicBezTo>
                <a:cubicBezTo>
                  <a:pt x="8222989" y="1100938"/>
                  <a:pt x="8200898" y="1109472"/>
                  <a:pt x="8173897" y="1109472"/>
                </a:cubicBezTo>
                <a:cubicBezTo>
                  <a:pt x="8147723" y="1109472"/>
                  <a:pt x="8125631" y="1100938"/>
                  <a:pt x="8107622" y="1083869"/>
                </a:cubicBezTo>
                <a:cubicBezTo>
                  <a:pt x="8089627" y="1066800"/>
                  <a:pt x="8080629" y="1044855"/>
                  <a:pt x="8080629" y="1018032"/>
                </a:cubicBezTo>
                <a:lnTo>
                  <a:pt x="8080629" y="559613"/>
                </a:lnTo>
                <a:lnTo>
                  <a:pt x="8074532" y="566928"/>
                </a:lnTo>
                <a:cubicBezTo>
                  <a:pt x="8074532" y="558800"/>
                  <a:pt x="8076564" y="549453"/>
                  <a:pt x="8080629" y="538887"/>
                </a:cubicBezTo>
                <a:cubicBezTo>
                  <a:pt x="8083905" y="529946"/>
                  <a:pt x="8089633" y="521412"/>
                  <a:pt x="8097812" y="513284"/>
                </a:cubicBezTo>
                <a:cubicBezTo>
                  <a:pt x="8105178" y="505968"/>
                  <a:pt x="8115001" y="499872"/>
                  <a:pt x="8127282" y="494996"/>
                </a:cubicBezTo>
                <a:cubicBezTo>
                  <a:pt x="8139550" y="490119"/>
                  <a:pt x="8153869" y="487680"/>
                  <a:pt x="8170240" y="487680"/>
                </a:cubicBezTo>
                <a:cubicBezTo>
                  <a:pt x="8202968" y="487680"/>
                  <a:pt x="8226291" y="495808"/>
                  <a:pt x="8240210" y="512064"/>
                </a:cubicBezTo>
                <a:cubicBezTo>
                  <a:pt x="8254117" y="528320"/>
                  <a:pt x="8261070" y="545389"/>
                  <a:pt x="8261070" y="563271"/>
                </a:cubicBezTo>
                <a:lnTo>
                  <a:pt x="8261032" y="583997"/>
                </a:lnTo>
                <a:cubicBezTo>
                  <a:pt x="8275624" y="546608"/>
                  <a:pt x="8298719" y="518973"/>
                  <a:pt x="8330317" y="501092"/>
                </a:cubicBezTo>
                <a:cubicBezTo>
                  <a:pt x="8362728" y="482397"/>
                  <a:pt x="8397570" y="473050"/>
                  <a:pt x="8434844" y="473050"/>
                </a:cubicBezTo>
                <a:close/>
                <a:moveTo>
                  <a:pt x="5929769" y="473050"/>
                </a:moveTo>
                <a:cubicBezTo>
                  <a:pt x="5997029" y="473050"/>
                  <a:pt x="6050109" y="494589"/>
                  <a:pt x="6089008" y="537668"/>
                </a:cubicBezTo>
                <a:cubicBezTo>
                  <a:pt x="6127908" y="580746"/>
                  <a:pt x="6147358" y="642519"/>
                  <a:pt x="6147358" y="722986"/>
                </a:cubicBezTo>
                <a:lnTo>
                  <a:pt x="6147358" y="1022909"/>
                </a:lnTo>
                <a:cubicBezTo>
                  <a:pt x="6147358" y="1048106"/>
                  <a:pt x="6138824" y="1069239"/>
                  <a:pt x="6121755" y="1086308"/>
                </a:cubicBezTo>
                <a:cubicBezTo>
                  <a:pt x="6104687" y="1103376"/>
                  <a:pt x="6082741" y="1111911"/>
                  <a:pt x="6055919" y="1111911"/>
                </a:cubicBezTo>
                <a:cubicBezTo>
                  <a:pt x="6029095" y="1111911"/>
                  <a:pt x="6007151" y="1103376"/>
                  <a:pt x="5990081" y="1086308"/>
                </a:cubicBezTo>
                <a:cubicBezTo>
                  <a:pt x="5973013" y="1069239"/>
                  <a:pt x="5964478" y="1047700"/>
                  <a:pt x="5964478" y="1021690"/>
                </a:cubicBezTo>
                <a:lnTo>
                  <a:pt x="5964478" y="791261"/>
                </a:lnTo>
                <a:cubicBezTo>
                  <a:pt x="5964478" y="739242"/>
                  <a:pt x="5955189" y="700634"/>
                  <a:pt x="5936608" y="675437"/>
                </a:cubicBezTo>
                <a:cubicBezTo>
                  <a:pt x="5918028" y="651053"/>
                  <a:pt x="5892577" y="638861"/>
                  <a:pt x="5860256" y="638861"/>
                </a:cubicBezTo>
                <a:cubicBezTo>
                  <a:pt x="5829547" y="638861"/>
                  <a:pt x="5805309" y="651460"/>
                  <a:pt x="5787542" y="676656"/>
                </a:cubicBezTo>
                <a:cubicBezTo>
                  <a:pt x="5769761" y="701853"/>
                  <a:pt x="5760872" y="741274"/>
                  <a:pt x="5760872" y="794919"/>
                </a:cubicBezTo>
                <a:lnTo>
                  <a:pt x="5760872" y="1020471"/>
                </a:lnTo>
                <a:cubicBezTo>
                  <a:pt x="5760872" y="1045668"/>
                  <a:pt x="5752281" y="1066800"/>
                  <a:pt x="5735097" y="1083869"/>
                </a:cubicBezTo>
                <a:cubicBezTo>
                  <a:pt x="5717914" y="1100938"/>
                  <a:pt x="5695823" y="1109472"/>
                  <a:pt x="5668823" y="1109472"/>
                </a:cubicBezTo>
                <a:cubicBezTo>
                  <a:pt x="5642647" y="1109472"/>
                  <a:pt x="5620556" y="1100938"/>
                  <a:pt x="5602547" y="1083869"/>
                </a:cubicBezTo>
                <a:cubicBezTo>
                  <a:pt x="5584552" y="1066800"/>
                  <a:pt x="5575553" y="1044855"/>
                  <a:pt x="5575553" y="1018032"/>
                </a:cubicBezTo>
                <a:lnTo>
                  <a:pt x="5575553" y="559613"/>
                </a:lnTo>
                <a:lnTo>
                  <a:pt x="5569457" y="566928"/>
                </a:lnTo>
                <a:cubicBezTo>
                  <a:pt x="5569457" y="558800"/>
                  <a:pt x="5571489" y="549453"/>
                  <a:pt x="5575553" y="538887"/>
                </a:cubicBezTo>
                <a:cubicBezTo>
                  <a:pt x="5578830" y="529946"/>
                  <a:pt x="5584557" y="521412"/>
                  <a:pt x="5592737" y="513284"/>
                </a:cubicBezTo>
                <a:cubicBezTo>
                  <a:pt x="5600103" y="505968"/>
                  <a:pt x="5609927" y="499872"/>
                  <a:pt x="5622207" y="494996"/>
                </a:cubicBezTo>
                <a:cubicBezTo>
                  <a:pt x="5634475" y="490119"/>
                  <a:pt x="5648795" y="487680"/>
                  <a:pt x="5665165" y="487680"/>
                </a:cubicBezTo>
                <a:cubicBezTo>
                  <a:pt x="5697893" y="487680"/>
                  <a:pt x="5721216" y="495808"/>
                  <a:pt x="5735135" y="512064"/>
                </a:cubicBezTo>
                <a:cubicBezTo>
                  <a:pt x="5749042" y="528320"/>
                  <a:pt x="5755995" y="545389"/>
                  <a:pt x="5755995" y="563271"/>
                </a:cubicBezTo>
                <a:lnTo>
                  <a:pt x="5755957" y="583997"/>
                </a:lnTo>
                <a:cubicBezTo>
                  <a:pt x="5770549" y="546608"/>
                  <a:pt x="5793645" y="518973"/>
                  <a:pt x="5825242" y="501092"/>
                </a:cubicBezTo>
                <a:cubicBezTo>
                  <a:pt x="5857653" y="482397"/>
                  <a:pt x="5892495" y="473050"/>
                  <a:pt x="5929769" y="473050"/>
                </a:cubicBezTo>
                <a:close/>
                <a:moveTo>
                  <a:pt x="1092556" y="469392"/>
                </a:moveTo>
                <a:cubicBezTo>
                  <a:pt x="1139698" y="469392"/>
                  <a:pt x="1177493" y="479146"/>
                  <a:pt x="1205941" y="498653"/>
                </a:cubicBezTo>
                <a:cubicBezTo>
                  <a:pt x="1233576" y="518160"/>
                  <a:pt x="1255522" y="544983"/>
                  <a:pt x="1271778" y="579120"/>
                </a:cubicBezTo>
                <a:lnTo>
                  <a:pt x="1271778" y="559613"/>
                </a:lnTo>
                <a:cubicBezTo>
                  <a:pt x="1271778" y="536042"/>
                  <a:pt x="1280312" y="516941"/>
                  <a:pt x="1297381" y="502311"/>
                </a:cubicBezTo>
                <a:cubicBezTo>
                  <a:pt x="1314450" y="487680"/>
                  <a:pt x="1336803" y="480365"/>
                  <a:pt x="1364437" y="480365"/>
                </a:cubicBezTo>
                <a:cubicBezTo>
                  <a:pt x="1392886" y="480365"/>
                  <a:pt x="1415643" y="487680"/>
                  <a:pt x="1432712" y="502311"/>
                </a:cubicBezTo>
                <a:cubicBezTo>
                  <a:pt x="1449781" y="516941"/>
                  <a:pt x="1458315" y="535636"/>
                  <a:pt x="1458315" y="558394"/>
                </a:cubicBezTo>
                <a:lnTo>
                  <a:pt x="1458315" y="890016"/>
                </a:lnTo>
                <a:lnTo>
                  <a:pt x="1458315" y="893674"/>
                </a:lnTo>
                <a:cubicBezTo>
                  <a:pt x="1458315" y="912368"/>
                  <a:pt x="1460754" y="925373"/>
                  <a:pt x="1465631" y="932688"/>
                </a:cubicBezTo>
                <a:cubicBezTo>
                  <a:pt x="1470507" y="940004"/>
                  <a:pt x="1476197" y="943661"/>
                  <a:pt x="1482699" y="943661"/>
                </a:cubicBezTo>
                <a:cubicBezTo>
                  <a:pt x="1495704" y="943661"/>
                  <a:pt x="1506677" y="949757"/>
                  <a:pt x="1515618" y="961949"/>
                </a:cubicBezTo>
                <a:cubicBezTo>
                  <a:pt x="1523746" y="973328"/>
                  <a:pt x="1527810" y="990804"/>
                  <a:pt x="1527810" y="1014375"/>
                </a:cubicBezTo>
                <a:cubicBezTo>
                  <a:pt x="1527810" y="1078586"/>
                  <a:pt x="1488389" y="1110692"/>
                  <a:pt x="1409547" y="1110692"/>
                </a:cubicBezTo>
                <a:cubicBezTo>
                  <a:pt x="1368094" y="1110692"/>
                  <a:pt x="1336396" y="1099630"/>
                  <a:pt x="1314450" y="1077507"/>
                </a:cubicBezTo>
                <a:cubicBezTo>
                  <a:pt x="1293317" y="1056209"/>
                  <a:pt x="1279499" y="1030809"/>
                  <a:pt x="1272998" y="1001307"/>
                </a:cubicBezTo>
                <a:lnTo>
                  <a:pt x="1271778" y="996392"/>
                </a:lnTo>
                <a:cubicBezTo>
                  <a:pt x="1253896" y="1037336"/>
                  <a:pt x="1228293" y="1068451"/>
                  <a:pt x="1194968" y="1089737"/>
                </a:cubicBezTo>
                <a:cubicBezTo>
                  <a:pt x="1162457" y="1110209"/>
                  <a:pt x="1123442" y="1120445"/>
                  <a:pt x="1077925" y="1120445"/>
                </a:cubicBezTo>
                <a:cubicBezTo>
                  <a:pt x="1042975" y="1120445"/>
                  <a:pt x="1009650" y="1113130"/>
                  <a:pt x="977951" y="1098500"/>
                </a:cubicBezTo>
                <a:cubicBezTo>
                  <a:pt x="947064" y="1083869"/>
                  <a:pt x="919022" y="1062330"/>
                  <a:pt x="893826" y="1033882"/>
                </a:cubicBezTo>
                <a:cubicBezTo>
                  <a:pt x="869442" y="1006247"/>
                  <a:pt x="849935" y="972516"/>
                  <a:pt x="835304" y="932688"/>
                </a:cubicBezTo>
                <a:cubicBezTo>
                  <a:pt x="820674" y="893674"/>
                  <a:pt x="813359" y="848970"/>
                  <a:pt x="813359" y="798576"/>
                </a:cubicBezTo>
                <a:cubicBezTo>
                  <a:pt x="813359" y="745744"/>
                  <a:pt x="821080" y="699821"/>
                  <a:pt x="836524" y="660807"/>
                </a:cubicBezTo>
                <a:cubicBezTo>
                  <a:pt x="851967" y="620980"/>
                  <a:pt x="872693" y="586842"/>
                  <a:pt x="898702" y="558394"/>
                </a:cubicBezTo>
                <a:cubicBezTo>
                  <a:pt x="924712" y="529946"/>
                  <a:pt x="954380" y="508000"/>
                  <a:pt x="987704" y="492557"/>
                </a:cubicBezTo>
                <a:cubicBezTo>
                  <a:pt x="1021029" y="477114"/>
                  <a:pt x="1055979" y="469392"/>
                  <a:pt x="1092556" y="469392"/>
                </a:cubicBezTo>
                <a:close/>
                <a:moveTo>
                  <a:pt x="3403397" y="468230"/>
                </a:moveTo>
                <a:lnTo>
                  <a:pt x="3436772" y="469773"/>
                </a:lnTo>
                <a:cubicBezTo>
                  <a:pt x="3470605" y="472974"/>
                  <a:pt x="3502151" y="480975"/>
                  <a:pt x="3531413" y="493776"/>
                </a:cubicBezTo>
                <a:cubicBezTo>
                  <a:pt x="3571240" y="510845"/>
                  <a:pt x="3604971" y="534010"/>
                  <a:pt x="3632606" y="563271"/>
                </a:cubicBezTo>
                <a:cubicBezTo>
                  <a:pt x="3661054" y="592532"/>
                  <a:pt x="3683000" y="627076"/>
                  <a:pt x="3698443" y="666903"/>
                </a:cubicBezTo>
                <a:cubicBezTo>
                  <a:pt x="3714699" y="708356"/>
                  <a:pt x="3722827" y="751028"/>
                  <a:pt x="3722827" y="794919"/>
                </a:cubicBezTo>
                <a:cubicBezTo>
                  <a:pt x="3722827" y="842061"/>
                  <a:pt x="3715105" y="885140"/>
                  <a:pt x="3699662" y="924154"/>
                </a:cubicBezTo>
                <a:cubicBezTo>
                  <a:pt x="3684219" y="963981"/>
                  <a:pt x="3662273" y="998525"/>
                  <a:pt x="3633825" y="1027786"/>
                </a:cubicBezTo>
                <a:cubicBezTo>
                  <a:pt x="3606190" y="1057047"/>
                  <a:pt x="3572459" y="1080212"/>
                  <a:pt x="3532631" y="1097280"/>
                </a:cubicBezTo>
                <a:cubicBezTo>
                  <a:pt x="3493617" y="1114349"/>
                  <a:pt x="3450539" y="1122884"/>
                  <a:pt x="3403397" y="1122884"/>
                </a:cubicBezTo>
                <a:cubicBezTo>
                  <a:pt x="3356254" y="1122884"/>
                  <a:pt x="3313176" y="1114349"/>
                  <a:pt x="3274162" y="1097280"/>
                </a:cubicBezTo>
                <a:cubicBezTo>
                  <a:pt x="3234334" y="1080212"/>
                  <a:pt x="3200603" y="1057047"/>
                  <a:pt x="3172968" y="1027786"/>
                </a:cubicBezTo>
                <a:cubicBezTo>
                  <a:pt x="3144520" y="998525"/>
                  <a:pt x="3122574" y="963981"/>
                  <a:pt x="3107131" y="924154"/>
                </a:cubicBezTo>
                <a:cubicBezTo>
                  <a:pt x="3091688" y="885140"/>
                  <a:pt x="3083966" y="842061"/>
                  <a:pt x="3083966" y="794919"/>
                </a:cubicBezTo>
                <a:cubicBezTo>
                  <a:pt x="3083966" y="751028"/>
                  <a:pt x="3092094" y="708356"/>
                  <a:pt x="3108350" y="666903"/>
                </a:cubicBezTo>
                <a:cubicBezTo>
                  <a:pt x="3123794" y="627076"/>
                  <a:pt x="3145739" y="592532"/>
                  <a:pt x="3174187" y="563271"/>
                </a:cubicBezTo>
                <a:cubicBezTo>
                  <a:pt x="3201822" y="534010"/>
                  <a:pt x="3235553" y="510845"/>
                  <a:pt x="3275381" y="493776"/>
                </a:cubicBezTo>
                <a:cubicBezTo>
                  <a:pt x="3304642" y="480975"/>
                  <a:pt x="3336188" y="472974"/>
                  <a:pt x="3370021" y="469773"/>
                </a:cubicBezTo>
                <a:close/>
                <a:moveTo>
                  <a:pt x="3402178" y="468173"/>
                </a:moveTo>
                <a:lnTo>
                  <a:pt x="3404616" y="468173"/>
                </a:lnTo>
                <a:lnTo>
                  <a:pt x="3403397" y="468230"/>
                </a:lnTo>
                <a:close/>
                <a:moveTo>
                  <a:pt x="7669148" y="466954"/>
                </a:moveTo>
                <a:cubicBezTo>
                  <a:pt x="7713852" y="466954"/>
                  <a:pt x="7753274" y="474676"/>
                  <a:pt x="7787411" y="490119"/>
                </a:cubicBezTo>
                <a:cubicBezTo>
                  <a:pt x="7823174" y="506375"/>
                  <a:pt x="7853248" y="527101"/>
                  <a:pt x="7877632" y="552298"/>
                </a:cubicBezTo>
                <a:cubicBezTo>
                  <a:pt x="7902828" y="578308"/>
                  <a:pt x="7921929" y="607569"/>
                  <a:pt x="7934934" y="640080"/>
                </a:cubicBezTo>
                <a:cubicBezTo>
                  <a:pt x="7948752" y="674218"/>
                  <a:pt x="7955661" y="708356"/>
                  <a:pt x="7955661" y="742493"/>
                </a:cubicBezTo>
                <a:cubicBezTo>
                  <a:pt x="7955661" y="771754"/>
                  <a:pt x="7950784" y="796138"/>
                  <a:pt x="7941030" y="815645"/>
                </a:cubicBezTo>
                <a:cubicBezTo>
                  <a:pt x="7931277" y="835152"/>
                  <a:pt x="7910957" y="844906"/>
                  <a:pt x="7880070" y="844906"/>
                </a:cubicBezTo>
                <a:lnTo>
                  <a:pt x="7547229" y="844906"/>
                </a:lnTo>
                <a:lnTo>
                  <a:pt x="7543571" y="847344"/>
                </a:lnTo>
                <a:cubicBezTo>
                  <a:pt x="7551699" y="883920"/>
                  <a:pt x="7568362" y="910743"/>
                  <a:pt x="7593558" y="927812"/>
                </a:cubicBezTo>
                <a:cubicBezTo>
                  <a:pt x="7617942" y="944880"/>
                  <a:pt x="7646796" y="953415"/>
                  <a:pt x="7680121" y="953415"/>
                </a:cubicBezTo>
                <a:cubicBezTo>
                  <a:pt x="7694751" y="953415"/>
                  <a:pt x="7709382" y="951383"/>
                  <a:pt x="7724013" y="947319"/>
                </a:cubicBezTo>
                <a:cubicBezTo>
                  <a:pt x="7735392" y="944068"/>
                  <a:pt x="7747584" y="939597"/>
                  <a:pt x="7760588" y="933908"/>
                </a:cubicBezTo>
                <a:cubicBezTo>
                  <a:pt x="7772780" y="928218"/>
                  <a:pt x="7782128" y="923341"/>
                  <a:pt x="7788630" y="919277"/>
                </a:cubicBezTo>
                <a:cubicBezTo>
                  <a:pt x="7796758" y="913588"/>
                  <a:pt x="7802448" y="910336"/>
                  <a:pt x="7805699" y="909524"/>
                </a:cubicBezTo>
                <a:cubicBezTo>
                  <a:pt x="7821142" y="902208"/>
                  <a:pt x="7834553" y="898551"/>
                  <a:pt x="7845932" y="898551"/>
                </a:cubicBezTo>
                <a:cubicBezTo>
                  <a:pt x="7869504" y="898551"/>
                  <a:pt x="7888604" y="907085"/>
                  <a:pt x="7903235" y="924154"/>
                </a:cubicBezTo>
                <a:cubicBezTo>
                  <a:pt x="7917865" y="941223"/>
                  <a:pt x="7925180" y="960324"/>
                  <a:pt x="7925180" y="981456"/>
                </a:cubicBezTo>
                <a:cubicBezTo>
                  <a:pt x="7925180" y="997712"/>
                  <a:pt x="7921116" y="1011530"/>
                  <a:pt x="7912988" y="1022909"/>
                </a:cubicBezTo>
                <a:cubicBezTo>
                  <a:pt x="7904047" y="1035914"/>
                  <a:pt x="7895107" y="1045668"/>
                  <a:pt x="7886166" y="1052170"/>
                </a:cubicBezTo>
                <a:cubicBezTo>
                  <a:pt x="7862595" y="1070864"/>
                  <a:pt x="7832928" y="1086714"/>
                  <a:pt x="7797164" y="1099719"/>
                </a:cubicBezTo>
                <a:cubicBezTo>
                  <a:pt x="7761401" y="1112724"/>
                  <a:pt x="7718323" y="1119226"/>
                  <a:pt x="7667929" y="1119226"/>
                </a:cubicBezTo>
                <a:cubicBezTo>
                  <a:pt x="7624038" y="1119226"/>
                  <a:pt x="7582585" y="1111098"/>
                  <a:pt x="7543571" y="1094842"/>
                </a:cubicBezTo>
                <a:cubicBezTo>
                  <a:pt x="7505369" y="1078586"/>
                  <a:pt x="7472451" y="1056234"/>
                  <a:pt x="7444816" y="1027786"/>
                </a:cubicBezTo>
                <a:cubicBezTo>
                  <a:pt x="7416367" y="998525"/>
                  <a:pt x="7394422" y="964388"/>
                  <a:pt x="7378979" y="925373"/>
                </a:cubicBezTo>
                <a:cubicBezTo>
                  <a:pt x="7363536" y="887172"/>
                  <a:pt x="7355814" y="843687"/>
                  <a:pt x="7355814" y="794919"/>
                </a:cubicBezTo>
                <a:cubicBezTo>
                  <a:pt x="7355814" y="751028"/>
                  <a:pt x="7363942" y="708356"/>
                  <a:pt x="7380198" y="666903"/>
                </a:cubicBezTo>
                <a:cubicBezTo>
                  <a:pt x="7396454" y="626263"/>
                  <a:pt x="7418400" y="591312"/>
                  <a:pt x="7446035" y="562052"/>
                </a:cubicBezTo>
                <a:cubicBezTo>
                  <a:pt x="7473670" y="532791"/>
                  <a:pt x="7506588" y="509626"/>
                  <a:pt x="7544790" y="492557"/>
                </a:cubicBezTo>
                <a:cubicBezTo>
                  <a:pt x="7582179" y="475488"/>
                  <a:pt x="7623631" y="466954"/>
                  <a:pt x="7669148" y="466954"/>
                </a:cubicBezTo>
                <a:close/>
                <a:moveTo>
                  <a:pt x="192633" y="434036"/>
                </a:moveTo>
                <a:lnTo>
                  <a:pt x="192633" y="938784"/>
                </a:lnTo>
                <a:lnTo>
                  <a:pt x="320649" y="938784"/>
                </a:lnTo>
                <a:lnTo>
                  <a:pt x="320649" y="940004"/>
                </a:lnTo>
                <a:cubicBezTo>
                  <a:pt x="388112" y="940004"/>
                  <a:pt x="438912" y="918058"/>
                  <a:pt x="473049" y="874167"/>
                </a:cubicBezTo>
                <a:cubicBezTo>
                  <a:pt x="507187" y="830276"/>
                  <a:pt x="524256" y="767284"/>
                  <a:pt x="524256" y="685191"/>
                </a:cubicBezTo>
                <a:cubicBezTo>
                  <a:pt x="524256" y="603098"/>
                  <a:pt x="506781" y="540919"/>
                  <a:pt x="471830" y="498653"/>
                </a:cubicBezTo>
                <a:cubicBezTo>
                  <a:pt x="436068" y="455575"/>
                  <a:pt x="383641" y="434036"/>
                  <a:pt x="314553" y="434036"/>
                </a:cubicBezTo>
                <a:close/>
                <a:moveTo>
                  <a:pt x="5247284" y="423063"/>
                </a:moveTo>
                <a:cubicBezTo>
                  <a:pt x="5267603" y="423063"/>
                  <a:pt x="5283859" y="427940"/>
                  <a:pt x="5296052" y="437693"/>
                </a:cubicBezTo>
                <a:cubicBezTo>
                  <a:pt x="5308243" y="447447"/>
                  <a:pt x="5313527" y="459639"/>
                  <a:pt x="5311901" y="474269"/>
                </a:cubicBezTo>
                <a:lnTo>
                  <a:pt x="5311901" y="480365"/>
                </a:lnTo>
                <a:cubicBezTo>
                  <a:pt x="5311901" y="504749"/>
                  <a:pt x="5309260" y="527101"/>
                  <a:pt x="5303977" y="547421"/>
                </a:cubicBezTo>
                <a:cubicBezTo>
                  <a:pt x="5298693" y="567741"/>
                  <a:pt x="5290362" y="583184"/>
                  <a:pt x="5278983" y="593751"/>
                </a:cubicBezTo>
                <a:cubicBezTo>
                  <a:pt x="5268417" y="605130"/>
                  <a:pt x="5253379" y="616712"/>
                  <a:pt x="5233873" y="628498"/>
                </a:cubicBezTo>
                <a:cubicBezTo>
                  <a:pt x="5214365" y="640284"/>
                  <a:pt x="5194452" y="649428"/>
                  <a:pt x="5174132" y="655930"/>
                </a:cubicBezTo>
                <a:lnTo>
                  <a:pt x="5174132" y="679095"/>
                </a:lnTo>
                <a:lnTo>
                  <a:pt x="5174132" y="685191"/>
                </a:lnTo>
                <a:lnTo>
                  <a:pt x="5174132" y="829056"/>
                </a:lnTo>
                <a:cubicBezTo>
                  <a:pt x="5174132" y="872948"/>
                  <a:pt x="5167629" y="911962"/>
                  <a:pt x="5154625" y="946100"/>
                </a:cubicBezTo>
                <a:cubicBezTo>
                  <a:pt x="5140807" y="981863"/>
                  <a:pt x="5122113" y="1012343"/>
                  <a:pt x="5098541" y="1037540"/>
                </a:cubicBezTo>
                <a:cubicBezTo>
                  <a:pt x="5074970" y="1062736"/>
                  <a:pt x="5045709" y="1082650"/>
                  <a:pt x="5010759" y="1097280"/>
                </a:cubicBezTo>
                <a:cubicBezTo>
                  <a:pt x="4976621" y="1111911"/>
                  <a:pt x="4938419" y="1119226"/>
                  <a:pt x="4896155" y="1119226"/>
                </a:cubicBezTo>
                <a:cubicBezTo>
                  <a:pt x="4853889" y="1119226"/>
                  <a:pt x="4815687" y="1111911"/>
                  <a:pt x="4781549" y="1097280"/>
                </a:cubicBezTo>
                <a:cubicBezTo>
                  <a:pt x="4746599" y="1082650"/>
                  <a:pt x="4717339" y="1062736"/>
                  <a:pt x="4693767" y="1037540"/>
                </a:cubicBezTo>
                <a:cubicBezTo>
                  <a:pt x="4670196" y="1012343"/>
                  <a:pt x="4651502" y="981863"/>
                  <a:pt x="4637684" y="946100"/>
                </a:cubicBezTo>
                <a:cubicBezTo>
                  <a:pt x="4624679" y="911962"/>
                  <a:pt x="4618177" y="872948"/>
                  <a:pt x="4618177" y="829056"/>
                </a:cubicBezTo>
                <a:lnTo>
                  <a:pt x="4618177" y="570586"/>
                </a:lnTo>
                <a:cubicBezTo>
                  <a:pt x="4618177" y="544576"/>
                  <a:pt x="4627117" y="523037"/>
                  <a:pt x="4644999" y="505968"/>
                </a:cubicBezTo>
                <a:cubicBezTo>
                  <a:pt x="4662881" y="488900"/>
                  <a:pt x="4684827" y="480365"/>
                  <a:pt x="4710836" y="480365"/>
                </a:cubicBezTo>
                <a:cubicBezTo>
                  <a:pt x="4736033" y="480365"/>
                  <a:pt x="4757979" y="488919"/>
                  <a:pt x="4776673" y="506026"/>
                </a:cubicBezTo>
                <a:cubicBezTo>
                  <a:pt x="4794554" y="523145"/>
                  <a:pt x="4803495" y="544742"/>
                  <a:pt x="4803495" y="570815"/>
                </a:cubicBezTo>
                <a:lnTo>
                  <a:pt x="4803495" y="834848"/>
                </a:lnTo>
                <a:cubicBezTo>
                  <a:pt x="4803495" y="872338"/>
                  <a:pt x="4811217" y="901269"/>
                  <a:pt x="4826659" y="921639"/>
                </a:cubicBezTo>
                <a:cubicBezTo>
                  <a:pt x="4842915" y="942823"/>
                  <a:pt x="4866487" y="953415"/>
                  <a:pt x="4897373" y="953415"/>
                </a:cubicBezTo>
                <a:cubicBezTo>
                  <a:pt x="4929073" y="953415"/>
                  <a:pt x="4952237" y="942823"/>
                  <a:pt x="4966868" y="921639"/>
                </a:cubicBezTo>
                <a:cubicBezTo>
                  <a:pt x="4981499" y="901269"/>
                  <a:pt x="4988813" y="872338"/>
                  <a:pt x="4988813" y="834848"/>
                </a:cubicBezTo>
                <a:lnTo>
                  <a:pt x="4988813" y="570815"/>
                </a:lnTo>
                <a:cubicBezTo>
                  <a:pt x="4988813" y="544742"/>
                  <a:pt x="4997755" y="523145"/>
                  <a:pt x="5015636" y="506026"/>
                </a:cubicBezTo>
                <a:cubicBezTo>
                  <a:pt x="5033517" y="488919"/>
                  <a:pt x="5055463" y="480365"/>
                  <a:pt x="5081473" y="480365"/>
                </a:cubicBezTo>
                <a:cubicBezTo>
                  <a:pt x="5106669" y="480365"/>
                  <a:pt x="5128615" y="488900"/>
                  <a:pt x="5147309" y="505968"/>
                </a:cubicBezTo>
                <a:cubicBezTo>
                  <a:pt x="5149748" y="508407"/>
                  <a:pt x="5151983" y="510845"/>
                  <a:pt x="5154015" y="513284"/>
                </a:cubicBezTo>
                <a:cubicBezTo>
                  <a:pt x="5156047" y="515722"/>
                  <a:pt x="5157875" y="518160"/>
                  <a:pt x="5159501" y="520599"/>
                </a:cubicBezTo>
                <a:lnTo>
                  <a:pt x="5166817" y="515722"/>
                </a:lnTo>
                <a:cubicBezTo>
                  <a:pt x="5177383" y="508407"/>
                  <a:pt x="5182667" y="498247"/>
                  <a:pt x="5182667" y="485242"/>
                </a:cubicBezTo>
                <a:cubicBezTo>
                  <a:pt x="5182667" y="480365"/>
                  <a:pt x="5182259" y="476708"/>
                  <a:pt x="5181447" y="474269"/>
                </a:cubicBezTo>
                <a:cubicBezTo>
                  <a:pt x="5181447" y="455575"/>
                  <a:pt x="5188355" y="442367"/>
                  <a:pt x="5202173" y="434645"/>
                </a:cubicBezTo>
                <a:cubicBezTo>
                  <a:pt x="5215991" y="426924"/>
                  <a:pt x="5231027" y="423063"/>
                  <a:pt x="5247284" y="423063"/>
                </a:cubicBezTo>
                <a:close/>
                <a:moveTo>
                  <a:pt x="4241825" y="316992"/>
                </a:moveTo>
                <a:cubicBezTo>
                  <a:pt x="4268647" y="316992"/>
                  <a:pt x="4290593" y="325527"/>
                  <a:pt x="4307661" y="342596"/>
                </a:cubicBezTo>
                <a:cubicBezTo>
                  <a:pt x="4324731" y="359664"/>
                  <a:pt x="4333265" y="380797"/>
                  <a:pt x="4333265" y="405994"/>
                </a:cubicBezTo>
                <a:lnTo>
                  <a:pt x="4333265" y="480365"/>
                </a:lnTo>
                <a:lnTo>
                  <a:pt x="4423486" y="480365"/>
                </a:lnTo>
                <a:cubicBezTo>
                  <a:pt x="4446245" y="480365"/>
                  <a:pt x="4465751" y="487680"/>
                  <a:pt x="4482007" y="502311"/>
                </a:cubicBezTo>
                <a:cubicBezTo>
                  <a:pt x="4498263" y="516941"/>
                  <a:pt x="4506391" y="536855"/>
                  <a:pt x="4506391" y="562052"/>
                </a:cubicBezTo>
                <a:cubicBezTo>
                  <a:pt x="4506391" y="587248"/>
                  <a:pt x="4498670" y="607162"/>
                  <a:pt x="4483227" y="621792"/>
                </a:cubicBezTo>
                <a:cubicBezTo>
                  <a:pt x="4466971" y="636423"/>
                  <a:pt x="4447463" y="643738"/>
                  <a:pt x="4424705" y="643738"/>
                </a:cubicBezTo>
                <a:lnTo>
                  <a:pt x="4334484" y="643738"/>
                </a:lnTo>
                <a:lnTo>
                  <a:pt x="4334484" y="877824"/>
                </a:lnTo>
                <a:lnTo>
                  <a:pt x="4334484" y="879044"/>
                </a:lnTo>
                <a:cubicBezTo>
                  <a:pt x="4334484" y="905053"/>
                  <a:pt x="4339767" y="923748"/>
                  <a:pt x="4350333" y="935127"/>
                </a:cubicBezTo>
                <a:cubicBezTo>
                  <a:pt x="4360901" y="947319"/>
                  <a:pt x="4375531" y="953415"/>
                  <a:pt x="4394225" y="953415"/>
                </a:cubicBezTo>
                <a:cubicBezTo>
                  <a:pt x="4410481" y="953415"/>
                  <a:pt x="4423486" y="951383"/>
                  <a:pt x="4433239" y="947319"/>
                </a:cubicBezTo>
                <a:cubicBezTo>
                  <a:pt x="4442993" y="943255"/>
                  <a:pt x="4452747" y="941223"/>
                  <a:pt x="4462500" y="941223"/>
                </a:cubicBezTo>
                <a:cubicBezTo>
                  <a:pt x="4473879" y="941223"/>
                  <a:pt x="4483227" y="943661"/>
                  <a:pt x="4490542" y="948538"/>
                </a:cubicBezTo>
                <a:cubicBezTo>
                  <a:pt x="4497857" y="953415"/>
                  <a:pt x="4503953" y="959511"/>
                  <a:pt x="4508829" y="966826"/>
                </a:cubicBezTo>
                <a:cubicBezTo>
                  <a:pt x="4513707" y="974141"/>
                  <a:pt x="4517364" y="981863"/>
                  <a:pt x="4519803" y="989991"/>
                </a:cubicBezTo>
                <a:cubicBezTo>
                  <a:pt x="4522241" y="998932"/>
                  <a:pt x="4523460" y="1006653"/>
                  <a:pt x="4523460" y="1013156"/>
                </a:cubicBezTo>
                <a:cubicBezTo>
                  <a:pt x="4523460" y="1051357"/>
                  <a:pt x="4510862" y="1078180"/>
                  <a:pt x="4485665" y="1093623"/>
                </a:cubicBezTo>
                <a:cubicBezTo>
                  <a:pt x="4467783" y="1104189"/>
                  <a:pt x="4448683" y="1111504"/>
                  <a:pt x="4428363" y="1115568"/>
                </a:cubicBezTo>
                <a:cubicBezTo>
                  <a:pt x="4418609" y="1117194"/>
                  <a:pt x="4407637" y="1118616"/>
                  <a:pt x="4395444" y="1119836"/>
                </a:cubicBezTo>
                <a:cubicBezTo>
                  <a:pt x="4383253" y="1121055"/>
                  <a:pt x="4370247" y="1121664"/>
                  <a:pt x="4356429" y="1121664"/>
                </a:cubicBezTo>
                <a:cubicBezTo>
                  <a:pt x="4316603" y="1121664"/>
                  <a:pt x="4282872" y="1114756"/>
                  <a:pt x="4255237" y="1100938"/>
                </a:cubicBezTo>
                <a:cubicBezTo>
                  <a:pt x="4229227" y="1087933"/>
                  <a:pt x="4208094" y="1070052"/>
                  <a:pt x="4191838" y="1047293"/>
                </a:cubicBezTo>
                <a:cubicBezTo>
                  <a:pt x="4175582" y="1025348"/>
                  <a:pt x="4164609" y="1000557"/>
                  <a:pt x="4158919" y="972922"/>
                </a:cubicBezTo>
                <a:cubicBezTo>
                  <a:pt x="4152417" y="942848"/>
                  <a:pt x="4149165" y="914807"/>
                  <a:pt x="4149165" y="888797"/>
                </a:cubicBezTo>
                <a:lnTo>
                  <a:pt x="4149165" y="643738"/>
                </a:lnTo>
                <a:lnTo>
                  <a:pt x="4127221" y="643738"/>
                </a:lnTo>
                <a:cubicBezTo>
                  <a:pt x="4103649" y="643738"/>
                  <a:pt x="4084141" y="636423"/>
                  <a:pt x="4068699" y="621792"/>
                </a:cubicBezTo>
                <a:cubicBezTo>
                  <a:pt x="4053255" y="607162"/>
                  <a:pt x="4045533" y="587248"/>
                  <a:pt x="4045533" y="562052"/>
                </a:cubicBezTo>
                <a:cubicBezTo>
                  <a:pt x="4045533" y="537668"/>
                  <a:pt x="4053662" y="518160"/>
                  <a:pt x="4069917" y="503530"/>
                </a:cubicBezTo>
                <a:cubicBezTo>
                  <a:pt x="4085361" y="488900"/>
                  <a:pt x="4104869" y="481584"/>
                  <a:pt x="4128439" y="481584"/>
                </a:cubicBezTo>
                <a:lnTo>
                  <a:pt x="4150385" y="481584"/>
                </a:lnTo>
                <a:lnTo>
                  <a:pt x="4150385" y="407213"/>
                </a:lnTo>
                <a:cubicBezTo>
                  <a:pt x="4150385" y="381204"/>
                  <a:pt x="4158919" y="359664"/>
                  <a:pt x="4175989" y="342596"/>
                </a:cubicBezTo>
                <a:cubicBezTo>
                  <a:pt x="4193057" y="325527"/>
                  <a:pt x="4215003" y="316992"/>
                  <a:pt x="4241825" y="316992"/>
                </a:cubicBezTo>
                <a:close/>
                <a:moveTo>
                  <a:pt x="6400419" y="267005"/>
                </a:moveTo>
                <a:cubicBezTo>
                  <a:pt x="6430492" y="267005"/>
                  <a:pt x="6453657" y="275514"/>
                  <a:pt x="6469913" y="292532"/>
                </a:cubicBezTo>
                <a:cubicBezTo>
                  <a:pt x="6486169" y="310376"/>
                  <a:pt x="6494297" y="331864"/>
                  <a:pt x="6494297" y="356997"/>
                </a:cubicBezTo>
                <a:lnTo>
                  <a:pt x="6494297" y="571278"/>
                </a:lnTo>
                <a:lnTo>
                  <a:pt x="6503441" y="553717"/>
                </a:lnTo>
                <a:cubicBezTo>
                  <a:pt x="6517461" y="530571"/>
                  <a:pt x="6535141" y="511741"/>
                  <a:pt x="6556476" y="497224"/>
                </a:cubicBezTo>
                <a:cubicBezTo>
                  <a:pt x="6584111" y="477857"/>
                  <a:pt x="6619062" y="468173"/>
                  <a:pt x="6661327" y="468173"/>
                </a:cubicBezTo>
                <a:cubicBezTo>
                  <a:pt x="6730415" y="468173"/>
                  <a:pt x="6784467" y="490119"/>
                  <a:pt x="6823481" y="534010"/>
                </a:cubicBezTo>
                <a:cubicBezTo>
                  <a:pt x="6862495" y="577901"/>
                  <a:pt x="6882003" y="639268"/>
                  <a:pt x="6882003" y="718109"/>
                </a:cubicBezTo>
                <a:lnTo>
                  <a:pt x="6882003" y="1018032"/>
                </a:lnTo>
                <a:cubicBezTo>
                  <a:pt x="6882003" y="1044042"/>
                  <a:pt x="6873061" y="1065581"/>
                  <a:pt x="6855180" y="1082650"/>
                </a:cubicBezTo>
                <a:cubicBezTo>
                  <a:pt x="6836485" y="1099719"/>
                  <a:pt x="6814540" y="1108253"/>
                  <a:pt x="6789343" y="1108253"/>
                </a:cubicBezTo>
                <a:cubicBezTo>
                  <a:pt x="6763333" y="1108253"/>
                  <a:pt x="6741387" y="1099700"/>
                  <a:pt x="6723507" y="1082593"/>
                </a:cubicBezTo>
                <a:cubicBezTo>
                  <a:pt x="6705625" y="1065473"/>
                  <a:pt x="6696684" y="1043877"/>
                  <a:pt x="6696684" y="1017804"/>
                </a:cubicBezTo>
                <a:lnTo>
                  <a:pt x="6696684" y="786784"/>
                </a:lnTo>
                <a:cubicBezTo>
                  <a:pt x="6696684" y="734626"/>
                  <a:pt x="6687337" y="695916"/>
                  <a:pt x="6668643" y="670656"/>
                </a:cubicBezTo>
                <a:cubicBezTo>
                  <a:pt x="6649948" y="646208"/>
                  <a:pt x="6624345" y="633984"/>
                  <a:pt x="6591833" y="633984"/>
                </a:cubicBezTo>
                <a:cubicBezTo>
                  <a:pt x="6559321" y="633984"/>
                  <a:pt x="6534531" y="646615"/>
                  <a:pt x="6517461" y="671875"/>
                </a:cubicBezTo>
                <a:cubicBezTo>
                  <a:pt x="6500393" y="697948"/>
                  <a:pt x="6491859" y="738283"/>
                  <a:pt x="6491859" y="792880"/>
                </a:cubicBezTo>
                <a:lnTo>
                  <a:pt x="6491859" y="1017804"/>
                </a:lnTo>
                <a:cubicBezTo>
                  <a:pt x="6491859" y="1043877"/>
                  <a:pt x="6482917" y="1065473"/>
                  <a:pt x="6465036" y="1082593"/>
                </a:cubicBezTo>
                <a:cubicBezTo>
                  <a:pt x="6446341" y="1099700"/>
                  <a:pt x="6424396" y="1108253"/>
                  <a:pt x="6399199" y="1108253"/>
                </a:cubicBezTo>
                <a:cubicBezTo>
                  <a:pt x="6373189" y="1108253"/>
                  <a:pt x="6351244" y="1099719"/>
                  <a:pt x="6333363" y="1082650"/>
                </a:cubicBezTo>
                <a:cubicBezTo>
                  <a:pt x="6315481" y="1065581"/>
                  <a:pt x="6306541" y="1044042"/>
                  <a:pt x="6306541" y="1018032"/>
                </a:cubicBezTo>
                <a:lnTo>
                  <a:pt x="6306541" y="357226"/>
                </a:lnTo>
                <a:cubicBezTo>
                  <a:pt x="6306541" y="332029"/>
                  <a:pt x="6314667" y="310490"/>
                  <a:pt x="6330925" y="292608"/>
                </a:cubicBezTo>
                <a:cubicBezTo>
                  <a:pt x="6346367" y="275540"/>
                  <a:pt x="6369532" y="267005"/>
                  <a:pt x="6400419" y="267005"/>
                </a:cubicBezTo>
                <a:close/>
                <a:moveTo>
                  <a:pt x="334061" y="265786"/>
                </a:moveTo>
                <a:cubicBezTo>
                  <a:pt x="390957" y="265786"/>
                  <a:pt x="443382" y="275540"/>
                  <a:pt x="491337" y="295047"/>
                </a:cubicBezTo>
                <a:cubicBezTo>
                  <a:pt x="538480" y="314554"/>
                  <a:pt x="578713" y="342596"/>
                  <a:pt x="612038" y="379172"/>
                </a:cubicBezTo>
                <a:cubicBezTo>
                  <a:pt x="644551" y="415748"/>
                  <a:pt x="670153" y="459639"/>
                  <a:pt x="688848" y="510845"/>
                </a:cubicBezTo>
                <a:cubicBezTo>
                  <a:pt x="707542" y="562864"/>
                  <a:pt x="716890" y="620573"/>
                  <a:pt x="716890" y="683972"/>
                </a:cubicBezTo>
                <a:cubicBezTo>
                  <a:pt x="716890" y="747370"/>
                  <a:pt x="707136" y="805079"/>
                  <a:pt x="687629" y="857098"/>
                </a:cubicBezTo>
                <a:cubicBezTo>
                  <a:pt x="668121" y="909117"/>
                  <a:pt x="641299" y="953415"/>
                  <a:pt x="607161" y="989991"/>
                </a:cubicBezTo>
                <a:cubicBezTo>
                  <a:pt x="573024" y="1026567"/>
                  <a:pt x="532384" y="1055015"/>
                  <a:pt x="485241" y="1075335"/>
                </a:cubicBezTo>
                <a:cubicBezTo>
                  <a:pt x="438912" y="1095655"/>
                  <a:pt x="387705" y="1105815"/>
                  <a:pt x="331622" y="1105815"/>
                </a:cubicBezTo>
                <a:lnTo>
                  <a:pt x="95097" y="1105815"/>
                </a:lnTo>
                <a:cubicBezTo>
                  <a:pt x="60960" y="1105815"/>
                  <a:pt x="36576" y="1097280"/>
                  <a:pt x="21945" y="1080212"/>
                </a:cubicBezTo>
                <a:cubicBezTo>
                  <a:pt x="7316" y="1063143"/>
                  <a:pt x="0" y="1040384"/>
                  <a:pt x="0" y="1011936"/>
                </a:cubicBezTo>
                <a:lnTo>
                  <a:pt x="0" y="360884"/>
                </a:lnTo>
                <a:cubicBezTo>
                  <a:pt x="0" y="331623"/>
                  <a:pt x="7722" y="308864"/>
                  <a:pt x="23165" y="292608"/>
                </a:cubicBezTo>
                <a:cubicBezTo>
                  <a:pt x="38608" y="275540"/>
                  <a:pt x="62992" y="267005"/>
                  <a:pt x="96317" y="267005"/>
                </a:cubicBezTo>
                <a:lnTo>
                  <a:pt x="331622" y="267005"/>
                </a:lnTo>
                <a:close/>
                <a:moveTo>
                  <a:pt x="7133843" y="253594"/>
                </a:moveTo>
                <a:cubicBezTo>
                  <a:pt x="7161478" y="253594"/>
                  <a:pt x="7184643" y="262128"/>
                  <a:pt x="7203338" y="279197"/>
                </a:cubicBezTo>
                <a:cubicBezTo>
                  <a:pt x="7222033" y="296266"/>
                  <a:pt x="7231379" y="319837"/>
                  <a:pt x="7231379" y="349911"/>
                </a:cubicBezTo>
                <a:cubicBezTo>
                  <a:pt x="7231379" y="382423"/>
                  <a:pt x="7222033" y="405994"/>
                  <a:pt x="7203338" y="420624"/>
                </a:cubicBezTo>
                <a:cubicBezTo>
                  <a:pt x="7184643" y="435255"/>
                  <a:pt x="7161885" y="442570"/>
                  <a:pt x="7135063" y="442570"/>
                </a:cubicBezTo>
                <a:cubicBezTo>
                  <a:pt x="7108240" y="442570"/>
                  <a:pt x="7085888" y="434848"/>
                  <a:pt x="7068007" y="419405"/>
                </a:cubicBezTo>
                <a:cubicBezTo>
                  <a:pt x="7050125" y="403962"/>
                  <a:pt x="7041185" y="380797"/>
                  <a:pt x="7041185" y="349911"/>
                </a:cubicBezTo>
                <a:cubicBezTo>
                  <a:pt x="7041185" y="320650"/>
                  <a:pt x="7050125" y="297485"/>
                  <a:pt x="7068007" y="280416"/>
                </a:cubicBezTo>
                <a:cubicBezTo>
                  <a:pt x="7085888" y="263348"/>
                  <a:pt x="7109053" y="254813"/>
                  <a:pt x="7137501" y="254813"/>
                </a:cubicBezTo>
                <a:close/>
                <a:moveTo>
                  <a:pt x="1318107" y="230429"/>
                </a:moveTo>
                <a:cubicBezTo>
                  <a:pt x="1334363" y="230429"/>
                  <a:pt x="1348587" y="236932"/>
                  <a:pt x="1360780" y="249936"/>
                </a:cubicBezTo>
                <a:cubicBezTo>
                  <a:pt x="1372972" y="263754"/>
                  <a:pt x="1379068" y="280823"/>
                  <a:pt x="1379068" y="301143"/>
                </a:cubicBezTo>
                <a:cubicBezTo>
                  <a:pt x="1379068" y="332029"/>
                  <a:pt x="1368908" y="357632"/>
                  <a:pt x="1348587" y="377952"/>
                </a:cubicBezTo>
                <a:cubicBezTo>
                  <a:pt x="1326642" y="402336"/>
                  <a:pt x="1299819" y="414528"/>
                  <a:pt x="1268120" y="414528"/>
                </a:cubicBezTo>
                <a:cubicBezTo>
                  <a:pt x="1245362" y="414528"/>
                  <a:pt x="1226261" y="412090"/>
                  <a:pt x="1210818" y="407213"/>
                </a:cubicBezTo>
                <a:cubicBezTo>
                  <a:pt x="1202690" y="404775"/>
                  <a:pt x="1194968" y="402336"/>
                  <a:pt x="1187653" y="399898"/>
                </a:cubicBezTo>
                <a:cubicBezTo>
                  <a:pt x="1180338" y="397460"/>
                  <a:pt x="1173429" y="394615"/>
                  <a:pt x="1166926" y="391364"/>
                </a:cubicBezTo>
                <a:cubicBezTo>
                  <a:pt x="1160425" y="388112"/>
                  <a:pt x="1153922" y="385268"/>
                  <a:pt x="1147419" y="382829"/>
                </a:cubicBezTo>
                <a:cubicBezTo>
                  <a:pt x="1140917" y="380391"/>
                  <a:pt x="1134415" y="377952"/>
                  <a:pt x="1127912" y="375514"/>
                </a:cubicBezTo>
                <a:cubicBezTo>
                  <a:pt x="1115720" y="370637"/>
                  <a:pt x="1101903" y="368199"/>
                  <a:pt x="1086460" y="368199"/>
                </a:cubicBezTo>
                <a:cubicBezTo>
                  <a:pt x="1062888" y="368199"/>
                  <a:pt x="1044601" y="377140"/>
                  <a:pt x="1031595" y="395021"/>
                </a:cubicBezTo>
                <a:cubicBezTo>
                  <a:pt x="1026719" y="399898"/>
                  <a:pt x="1019403" y="405181"/>
                  <a:pt x="1009650" y="410871"/>
                </a:cubicBezTo>
                <a:cubicBezTo>
                  <a:pt x="1000709" y="415748"/>
                  <a:pt x="989736" y="418186"/>
                  <a:pt x="976731" y="418186"/>
                </a:cubicBezTo>
                <a:cubicBezTo>
                  <a:pt x="958850" y="418186"/>
                  <a:pt x="945032" y="412090"/>
                  <a:pt x="935279" y="399898"/>
                </a:cubicBezTo>
                <a:cubicBezTo>
                  <a:pt x="925525" y="387706"/>
                  <a:pt x="920648" y="372669"/>
                  <a:pt x="920648" y="354788"/>
                </a:cubicBezTo>
                <a:cubicBezTo>
                  <a:pt x="920648" y="347472"/>
                  <a:pt x="922680" y="336906"/>
                  <a:pt x="926744" y="323088"/>
                </a:cubicBezTo>
                <a:cubicBezTo>
                  <a:pt x="929996" y="310896"/>
                  <a:pt x="936904" y="299111"/>
                  <a:pt x="947471" y="287732"/>
                </a:cubicBezTo>
                <a:cubicBezTo>
                  <a:pt x="959663" y="273914"/>
                  <a:pt x="975512" y="261316"/>
                  <a:pt x="995019" y="249936"/>
                </a:cubicBezTo>
                <a:cubicBezTo>
                  <a:pt x="1012901" y="239370"/>
                  <a:pt x="1036066" y="234087"/>
                  <a:pt x="1064514" y="234087"/>
                </a:cubicBezTo>
                <a:lnTo>
                  <a:pt x="1057199" y="236525"/>
                </a:lnTo>
                <a:cubicBezTo>
                  <a:pt x="1075893" y="236525"/>
                  <a:pt x="1093368" y="238557"/>
                  <a:pt x="1109624" y="242621"/>
                </a:cubicBezTo>
                <a:cubicBezTo>
                  <a:pt x="1116939" y="244247"/>
                  <a:pt x="1123848" y="246279"/>
                  <a:pt x="1130351" y="248717"/>
                </a:cubicBezTo>
                <a:cubicBezTo>
                  <a:pt x="1136854" y="251156"/>
                  <a:pt x="1143355" y="253594"/>
                  <a:pt x="1149858" y="256032"/>
                </a:cubicBezTo>
                <a:cubicBezTo>
                  <a:pt x="1156361" y="258471"/>
                  <a:pt x="1162457" y="260909"/>
                  <a:pt x="1168146" y="263348"/>
                </a:cubicBezTo>
                <a:cubicBezTo>
                  <a:pt x="1173835" y="265786"/>
                  <a:pt x="1179931" y="267818"/>
                  <a:pt x="1186434" y="269444"/>
                </a:cubicBezTo>
                <a:cubicBezTo>
                  <a:pt x="1200251" y="273508"/>
                  <a:pt x="1214069" y="275540"/>
                  <a:pt x="1227886" y="275540"/>
                </a:cubicBezTo>
                <a:cubicBezTo>
                  <a:pt x="1237640" y="275540"/>
                  <a:pt x="1246175" y="274320"/>
                  <a:pt x="1253490" y="271882"/>
                </a:cubicBezTo>
                <a:cubicBezTo>
                  <a:pt x="1259992" y="269444"/>
                  <a:pt x="1267307" y="263754"/>
                  <a:pt x="1275435" y="254813"/>
                </a:cubicBezTo>
                <a:cubicBezTo>
                  <a:pt x="1280312" y="248311"/>
                  <a:pt x="1286002" y="242621"/>
                  <a:pt x="1292504" y="237744"/>
                </a:cubicBezTo>
                <a:cubicBezTo>
                  <a:pt x="1298194" y="232868"/>
                  <a:pt x="1306729" y="230429"/>
                  <a:pt x="1318107" y="230429"/>
                </a:cubicBezTo>
                <a:close/>
                <a:moveTo>
                  <a:pt x="3415589" y="196292"/>
                </a:moveTo>
                <a:cubicBezTo>
                  <a:pt x="3427781" y="196292"/>
                  <a:pt x="3437534" y="198730"/>
                  <a:pt x="3444849" y="203607"/>
                </a:cubicBezTo>
                <a:cubicBezTo>
                  <a:pt x="3448914" y="206045"/>
                  <a:pt x="3452571" y="208484"/>
                  <a:pt x="3455822" y="210922"/>
                </a:cubicBezTo>
                <a:cubicBezTo>
                  <a:pt x="3459073" y="213360"/>
                  <a:pt x="3462324" y="216205"/>
                  <a:pt x="3465576" y="219456"/>
                </a:cubicBezTo>
                <a:lnTo>
                  <a:pt x="3594811" y="360884"/>
                </a:lnTo>
                <a:lnTo>
                  <a:pt x="3592373" y="364541"/>
                </a:lnTo>
                <a:cubicBezTo>
                  <a:pt x="3601313" y="374295"/>
                  <a:pt x="3607003" y="381610"/>
                  <a:pt x="3609441" y="386487"/>
                </a:cubicBezTo>
                <a:cubicBezTo>
                  <a:pt x="3613505" y="392989"/>
                  <a:pt x="3615537" y="400304"/>
                  <a:pt x="3615537" y="408432"/>
                </a:cubicBezTo>
                <a:cubicBezTo>
                  <a:pt x="3615537" y="418999"/>
                  <a:pt x="3611067" y="429565"/>
                  <a:pt x="3602125" y="440132"/>
                </a:cubicBezTo>
                <a:cubicBezTo>
                  <a:pt x="3593185" y="449885"/>
                  <a:pt x="3582213" y="454762"/>
                  <a:pt x="3569207" y="454762"/>
                </a:cubicBezTo>
                <a:cubicBezTo>
                  <a:pt x="3563517" y="454762"/>
                  <a:pt x="3559048" y="454356"/>
                  <a:pt x="3555797" y="453543"/>
                </a:cubicBezTo>
                <a:cubicBezTo>
                  <a:pt x="3551733" y="452730"/>
                  <a:pt x="3545230" y="449072"/>
                  <a:pt x="3536289" y="442570"/>
                </a:cubicBezTo>
                <a:lnTo>
                  <a:pt x="3413150" y="359664"/>
                </a:lnTo>
                <a:lnTo>
                  <a:pt x="3290011" y="442570"/>
                </a:lnTo>
                <a:cubicBezTo>
                  <a:pt x="3282696" y="446634"/>
                  <a:pt x="3276194" y="449479"/>
                  <a:pt x="3270504" y="451104"/>
                </a:cubicBezTo>
                <a:cubicBezTo>
                  <a:pt x="3267253" y="451917"/>
                  <a:pt x="3262782" y="452324"/>
                  <a:pt x="3257092" y="452324"/>
                </a:cubicBezTo>
                <a:cubicBezTo>
                  <a:pt x="3243275" y="452324"/>
                  <a:pt x="3232303" y="447447"/>
                  <a:pt x="3224174" y="437693"/>
                </a:cubicBezTo>
                <a:cubicBezTo>
                  <a:pt x="3215233" y="427127"/>
                  <a:pt x="3210763" y="416560"/>
                  <a:pt x="3210763" y="405994"/>
                </a:cubicBezTo>
                <a:cubicBezTo>
                  <a:pt x="3210763" y="397866"/>
                  <a:pt x="3212795" y="390551"/>
                  <a:pt x="3216859" y="384048"/>
                </a:cubicBezTo>
                <a:cubicBezTo>
                  <a:pt x="3219297" y="379172"/>
                  <a:pt x="3224987" y="371856"/>
                  <a:pt x="3233928" y="362103"/>
                </a:cubicBezTo>
                <a:lnTo>
                  <a:pt x="3365601" y="220676"/>
                </a:lnTo>
                <a:cubicBezTo>
                  <a:pt x="3372104" y="214173"/>
                  <a:pt x="3379013" y="208484"/>
                  <a:pt x="3386328" y="203607"/>
                </a:cubicBezTo>
                <a:cubicBezTo>
                  <a:pt x="3393643" y="198730"/>
                  <a:pt x="3403397" y="196292"/>
                  <a:pt x="3415589" y="196292"/>
                </a:cubicBezTo>
                <a:close/>
                <a:moveTo>
                  <a:pt x="7667929" y="195072"/>
                </a:moveTo>
                <a:cubicBezTo>
                  <a:pt x="7680121" y="195072"/>
                  <a:pt x="7689875" y="197511"/>
                  <a:pt x="7697190" y="202388"/>
                </a:cubicBezTo>
                <a:cubicBezTo>
                  <a:pt x="7701254" y="204826"/>
                  <a:pt x="7704912" y="207264"/>
                  <a:pt x="7708163" y="209703"/>
                </a:cubicBezTo>
                <a:cubicBezTo>
                  <a:pt x="7711414" y="212141"/>
                  <a:pt x="7714665" y="214986"/>
                  <a:pt x="7717916" y="218237"/>
                </a:cubicBezTo>
                <a:lnTo>
                  <a:pt x="7847151" y="359664"/>
                </a:lnTo>
                <a:lnTo>
                  <a:pt x="7844713" y="363322"/>
                </a:lnTo>
                <a:cubicBezTo>
                  <a:pt x="7853654" y="373076"/>
                  <a:pt x="7859344" y="380391"/>
                  <a:pt x="7861782" y="385268"/>
                </a:cubicBezTo>
                <a:cubicBezTo>
                  <a:pt x="7865846" y="391770"/>
                  <a:pt x="7867878" y="399085"/>
                  <a:pt x="7867878" y="407213"/>
                </a:cubicBezTo>
                <a:cubicBezTo>
                  <a:pt x="7867878" y="417780"/>
                  <a:pt x="7863408" y="428346"/>
                  <a:pt x="7854467" y="438912"/>
                </a:cubicBezTo>
                <a:cubicBezTo>
                  <a:pt x="7845526" y="448666"/>
                  <a:pt x="7834553" y="453543"/>
                  <a:pt x="7821548" y="453543"/>
                </a:cubicBezTo>
                <a:cubicBezTo>
                  <a:pt x="7815859" y="453543"/>
                  <a:pt x="7811388" y="453136"/>
                  <a:pt x="7808137" y="452324"/>
                </a:cubicBezTo>
                <a:cubicBezTo>
                  <a:pt x="7804073" y="451511"/>
                  <a:pt x="7797571" y="447853"/>
                  <a:pt x="7788630" y="441351"/>
                </a:cubicBezTo>
                <a:lnTo>
                  <a:pt x="7665491" y="358445"/>
                </a:lnTo>
                <a:lnTo>
                  <a:pt x="7542351" y="441351"/>
                </a:lnTo>
                <a:cubicBezTo>
                  <a:pt x="7535036" y="445415"/>
                  <a:pt x="7528534" y="448260"/>
                  <a:pt x="7522845" y="449885"/>
                </a:cubicBezTo>
                <a:cubicBezTo>
                  <a:pt x="7519594" y="450698"/>
                  <a:pt x="7515123" y="451104"/>
                  <a:pt x="7509433" y="451104"/>
                </a:cubicBezTo>
                <a:cubicBezTo>
                  <a:pt x="7495615" y="451104"/>
                  <a:pt x="7484643" y="446228"/>
                  <a:pt x="7476515" y="436474"/>
                </a:cubicBezTo>
                <a:cubicBezTo>
                  <a:pt x="7467574" y="425908"/>
                  <a:pt x="7463103" y="415341"/>
                  <a:pt x="7463103" y="404775"/>
                </a:cubicBezTo>
                <a:cubicBezTo>
                  <a:pt x="7463103" y="396647"/>
                  <a:pt x="7465135" y="389332"/>
                  <a:pt x="7469200" y="382829"/>
                </a:cubicBezTo>
                <a:cubicBezTo>
                  <a:pt x="7471638" y="377952"/>
                  <a:pt x="7477328" y="370637"/>
                  <a:pt x="7486268" y="360884"/>
                </a:cubicBezTo>
                <a:lnTo>
                  <a:pt x="7617942" y="219456"/>
                </a:lnTo>
                <a:cubicBezTo>
                  <a:pt x="7624445" y="212954"/>
                  <a:pt x="7631353" y="207264"/>
                  <a:pt x="7638668" y="202388"/>
                </a:cubicBezTo>
                <a:cubicBezTo>
                  <a:pt x="7645984" y="197511"/>
                  <a:pt x="7655737" y="195072"/>
                  <a:pt x="7667929" y="195072"/>
                </a:cubicBezTo>
                <a:close/>
                <a:moveTo>
                  <a:pt x="3687471" y="0"/>
                </a:moveTo>
                <a:cubicBezTo>
                  <a:pt x="3691533" y="0"/>
                  <a:pt x="3695599" y="407"/>
                  <a:pt x="3699662" y="1220"/>
                </a:cubicBezTo>
                <a:cubicBezTo>
                  <a:pt x="3703726" y="2032"/>
                  <a:pt x="3707790" y="3252"/>
                  <a:pt x="3711854" y="4877"/>
                </a:cubicBezTo>
                <a:cubicBezTo>
                  <a:pt x="3721607" y="8941"/>
                  <a:pt x="3728923" y="13412"/>
                  <a:pt x="3733799" y="18288"/>
                </a:cubicBezTo>
                <a:cubicBezTo>
                  <a:pt x="3740302" y="24791"/>
                  <a:pt x="3745179" y="31293"/>
                  <a:pt x="3748430" y="37796"/>
                </a:cubicBezTo>
                <a:cubicBezTo>
                  <a:pt x="3750055" y="41859"/>
                  <a:pt x="3751275" y="45720"/>
                  <a:pt x="3752088" y="49378"/>
                </a:cubicBezTo>
                <a:cubicBezTo>
                  <a:pt x="3752901" y="53036"/>
                  <a:pt x="3753307" y="56896"/>
                  <a:pt x="3753307" y="60960"/>
                </a:cubicBezTo>
                <a:cubicBezTo>
                  <a:pt x="3753307" y="85344"/>
                  <a:pt x="3744773" y="102820"/>
                  <a:pt x="3727703" y="113386"/>
                </a:cubicBezTo>
                <a:lnTo>
                  <a:pt x="3591153" y="201168"/>
                </a:lnTo>
                <a:cubicBezTo>
                  <a:pt x="3584651" y="206045"/>
                  <a:pt x="3578555" y="209703"/>
                  <a:pt x="3572865" y="212141"/>
                </a:cubicBezTo>
                <a:cubicBezTo>
                  <a:pt x="3566363" y="213767"/>
                  <a:pt x="3562299" y="214580"/>
                  <a:pt x="3560673" y="214580"/>
                </a:cubicBezTo>
                <a:cubicBezTo>
                  <a:pt x="3546855" y="214580"/>
                  <a:pt x="3535883" y="209703"/>
                  <a:pt x="3527755" y="199949"/>
                </a:cubicBezTo>
                <a:cubicBezTo>
                  <a:pt x="3518814" y="190196"/>
                  <a:pt x="3514344" y="179223"/>
                  <a:pt x="3514344" y="167031"/>
                </a:cubicBezTo>
                <a:cubicBezTo>
                  <a:pt x="3514344" y="152400"/>
                  <a:pt x="3521253" y="138176"/>
                  <a:pt x="3535070" y="124359"/>
                </a:cubicBezTo>
                <a:lnTo>
                  <a:pt x="3644798" y="18288"/>
                </a:lnTo>
                <a:lnTo>
                  <a:pt x="3644798" y="17069"/>
                </a:lnTo>
                <a:cubicBezTo>
                  <a:pt x="3648862" y="13005"/>
                  <a:pt x="3654957" y="8941"/>
                  <a:pt x="3663087" y="4877"/>
                </a:cubicBezTo>
                <a:cubicBezTo>
                  <a:pt x="3667149" y="3252"/>
                  <a:pt x="3671214" y="2032"/>
                  <a:pt x="3675278" y="1220"/>
                </a:cubicBezTo>
                <a:cubicBezTo>
                  <a:pt x="3679342" y="407"/>
                  <a:pt x="3683406" y="0"/>
                  <a:pt x="3687471"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600">
              <a:solidFill>
                <a:srgbClr val="FF0000"/>
              </a:solidFill>
              <a:latin typeface="#9Slide03 BoosterNextFYBlack" panose="02000A03000000020004" pitchFamily="2" charset="-93"/>
            </a:endParaRPr>
          </a:p>
        </p:txBody>
      </p:sp>
      <p:sp>
        <p:nvSpPr>
          <p:cNvPr id="14" name="TextBox 14">
            <a:extLst>
              <a:ext uri="{FF2B5EF4-FFF2-40B4-BE49-F238E27FC236}">
                <a16:creationId xmlns:a16="http://schemas.microsoft.com/office/drawing/2014/main" id="{6F73CB5D-12A2-5D35-108D-9E8A5C0A78C9}"/>
              </a:ext>
            </a:extLst>
          </p:cNvPr>
          <p:cNvSpPr txBox="1">
            <a:spLocks noChangeAspect="1"/>
          </p:cNvSpPr>
          <p:nvPr/>
        </p:nvSpPr>
        <p:spPr>
          <a:xfrm>
            <a:off x="3711829" y="-2568581"/>
            <a:ext cx="11080107" cy="1477328"/>
          </a:xfrm>
          <a:prstGeom prst="rect">
            <a:avLst/>
          </a:prstGeom>
        </p:spPr>
        <p:txBody>
          <a:bodyPr wrap="square" lIns="0" tIns="0" rIns="0" bIns="0" rtlCol="0" anchor="t">
            <a:spAutoFit/>
          </a:bodyPr>
          <a:lstStyle/>
          <a:p>
            <a:pPr algn="ctr"/>
            <a:r>
              <a:rPr lang="vi-VN" sz="9600">
                <a:solidFill>
                  <a:srgbClr val="FF0000"/>
                </a:solidFill>
                <a:latin typeface="#9Slide03 BoosterNextFYBlack" panose="02000A03000000020004" pitchFamily="2" charset="-93"/>
              </a:rPr>
              <a:t>Dãy số tự nhiên</a:t>
            </a:r>
            <a:endParaRPr lang="en-US" sz="9600">
              <a:solidFill>
                <a:srgbClr val="FF0000"/>
              </a:solidFill>
              <a:latin typeface="#9Slide03 BoosterNextFYBlack" panose="02000A03000000020004" pitchFamily="2" charset="-93"/>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1FCD7-DCF6-11BE-F179-DEDECEF91307}"/>
              </a:ext>
            </a:extLst>
          </p:cNvPr>
          <p:cNvPicPr>
            <a:picLocks noChangeAspect="1"/>
          </p:cNvPicPr>
          <p:nvPr/>
        </p:nvPicPr>
        <p:blipFill>
          <a:blip r:embed="rId2"/>
          <a:stretch>
            <a:fillRect/>
          </a:stretch>
        </p:blipFill>
        <p:spPr>
          <a:xfrm>
            <a:off x="19051" y="-9525"/>
            <a:ext cx="4705350" cy="2345829"/>
          </a:xfrm>
          <a:prstGeom prst="rect">
            <a:avLst/>
          </a:prstGeom>
        </p:spPr>
      </p:pic>
      <p:sp>
        <p:nvSpPr>
          <p:cNvPr id="4" name="Hộp Văn bản 3">
            <a:extLst>
              <a:ext uri="{FF2B5EF4-FFF2-40B4-BE49-F238E27FC236}">
                <a16:creationId xmlns:a16="http://schemas.microsoft.com/office/drawing/2014/main" id="{FE950795-503B-E939-E44B-0188343B55A9}"/>
              </a:ext>
            </a:extLst>
          </p:cNvPr>
          <p:cNvSpPr txBox="1"/>
          <p:nvPr/>
        </p:nvSpPr>
        <p:spPr>
          <a:xfrm>
            <a:off x="838200" y="2095500"/>
            <a:ext cx="17221200" cy="2862066"/>
          </a:xfrm>
          <a:prstGeom prst="rect">
            <a:avLst/>
          </a:prstGeom>
          <a:noFill/>
        </p:spPr>
        <p:txBody>
          <a:bodyPr wrap="square">
            <a:spAutoFit/>
          </a:bodyPr>
          <a:lstStyle/>
          <a:p>
            <a:pPr>
              <a:lnSpc>
                <a:spcPct val="132000"/>
              </a:lnSpc>
            </a:pPr>
            <a:r>
              <a:rPr lang="en-US" sz="7200" b="0" i="0" spc="320">
                <a:solidFill>
                  <a:srgbClr val="000000"/>
                </a:solidFill>
                <a:effectLst/>
                <a:latin typeface="Arial" panose="020B0604020202020204" pitchFamily="34" charset="0"/>
                <a:cs typeface="Arial" panose="020B0604020202020204" pitchFamily="34" charset="0"/>
              </a:rPr>
              <a:t>Nêu ba số tiếp theo của dãy số </a:t>
            </a:r>
            <a:endParaRPr lang="vi-VN" sz="7200" b="0" i="0" spc="320">
              <a:solidFill>
                <a:srgbClr val="000000"/>
              </a:solidFill>
              <a:effectLst/>
              <a:latin typeface="Arial" panose="020B0604020202020204" pitchFamily="34" charset="0"/>
              <a:cs typeface="Arial" panose="020B0604020202020204" pitchFamily="34" charset="0"/>
            </a:endParaRPr>
          </a:p>
          <a:p>
            <a:pPr algn="ctr">
              <a:lnSpc>
                <a:spcPct val="132000"/>
              </a:lnSpc>
            </a:pPr>
            <a:r>
              <a:rPr lang="en-US" sz="7200" b="0" i="0" spc="320">
                <a:solidFill>
                  <a:srgbClr val="000000"/>
                </a:solidFill>
                <a:effectLst/>
                <a:latin typeface="Arial" panose="020B0604020202020204" pitchFamily="34" charset="0"/>
                <a:cs typeface="Arial" panose="020B0604020202020204" pitchFamily="34" charset="0"/>
              </a:rPr>
              <a:t>1 ; 1 ; 2 ; 3 ; 5 ; 8 ; 13 ; ...</a:t>
            </a:r>
            <a:r>
              <a:rPr lang="vi-VN" sz="7200" b="0" i="0" spc="320">
                <a:solidFill>
                  <a:srgbClr val="000000"/>
                </a:solidFill>
                <a:effectLst/>
                <a:latin typeface="Arial" panose="020B0604020202020204" pitchFamily="34" charset="0"/>
                <a:cs typeface="Arial" panose="020B0604020202020204" pitchFamily="34" charset="0"/>
              </a:rPr>
              <a:t> ; ... ; ...</a:t>
            </a:r>
            <a:endParaRPr lang="en-US" sz="7200" spc="320">
              <a:latin typeface="Arial" panose="020B0604020202020204" pitchFamily="34" charset="0"/>
              <a:cs typeface="Arial" panose="020B0604020202020204" pitchFamily="34" charset="0"/>
            </a:endParaRPr>
          </a:p>
        </p:txBody>
      </p:sp>
      <p:grpSp>
        <p:nvGrpSpPr>
          <p:cNvPr id="11" name="Nhóm 10">
            <a:extLst>
              <a:ext uri="{FF2B5EF4-FFF2-40B4-BE49-F238E27FC236}">
                <a16:creationId xmlns:a16="http://schemas.microsoft.com/office/drawing/2014/main" id="{6920351D-05C2-D433-2055-8584707DA7F1}"/>
              </a:ext>
            </a:extLst>
          </p:cNvPr>
          <p:cNvGrpSpPr/>
          <p:nvPr/>
        </p:nvGrpSpPr>
        <p:grpSpPr>
          <a:xfrm>
            <a:off x="2133600" y="4767066"/>
            <a:ext cx="3657600" cy="1759246"/>
            <a:chOff x="2133600" y="4767066"/>
            <a:chExt cx="3657600" cy="1759246"/>
          </a:xfrm>
        </p:grpSpPr>
        <p:sp>
          <p:nvSpPr>
            <p:cNvPr id="6" name="Ngoặc móc Trái 5">
              <a:extLst>
                <a:ext uri="{FF2B5EF4-FFF2-40B4-BE49-F238E27FC236}">
                  <a16:creationId xmlns:a16="http://schemas.microsoft.com/office/drawing/2014/main" id="{EF046270-8666-7500-3BCB-E063D1027C4A}"/>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Hình chữ nhật 6">
              <a:extLst>
                <a:ext uri="{FF2B5EF4-FFF2-40B4-BE49-F238E27FC236}">
                  <a16:creationId xmlns:a16="http://schemas.microsoft.com/office/drawing/2014/main" id="{FD593442-1648-D595-740D-80C2ABCB3FE2}"/>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10" name="Hình ảnh 9">
              <a:extLst>
                <a:ext uri="{FF2B5EF4-FFF2-40B4-BE49-F238E27FC236}">
                  <a16:creationId xmlns:a16="http://schemas.microsoft.com/office/drawing/2014/main" id="{FBE28BD0-2324-7DBA-4340-0434F19084AB}"/>
                </a:ext>
              </a:extLst>
            </p:cNvPr>
            <p:cNvPicPr>
              <a:picLocks noChangeAspect="1"/>
            </p:cNvPicPr>
            <p:nvPr/>
          </p:nvPicPr>
          <p:blipFill>
            <a:blip r:embed="rId3"/>
            <a:stretch>
              <a:fillRect/>
            </a:stretch>
          </p:blipFill>
          <p:spPr>
            <a:xfrm>
              <a:off x="2895600" y="4797050"/>
              <a:ext cx="2895600" cy="1729262"/>
            </a:xfrm>
            <a:prstGeom prst="rect">
              <a:avLst/>
            </a:prstGeom>
          </p:spPr>
        </p:pic>
      </p:grpSp>
      <p:grpSp>
        <p:nvGrpSpPr>
          <p:cNvPr id="12" name="Nhóm 11">
            <a:extLst>
              <a:ext uri="{FF2B5EF4-FFF2-40B4-BE49-F238E27FC236}">
                <a16:creationId xmlns:a16="http://schemas.microsoft.com/office/drawing/2014/main" id="{E4B86B8D-FD0E-EEBE-9035-A10442A3DA39}"/>
              </a:ext>
            </a:extLst>
          </p:cNvPr>
          <p:cNvGrpSpPr/>
          <p:nvPr/>
        </p:nvGrpSpPr>
        <p:grpSpPr>
          <a:xfrm>
            <a:off x="3573991" y="4741675"/>
            <a:ext cx="3657600" cy="1759246"/>
            <a:chOff x="2133600" y="4767066"/>
            <a:chExt cx="3657600" cy="1759246"/>
          </a:xfrm>
        </p:grpSpPr>
        <p:sp>
          <p:nvSpPr>
            <p:cNvPr id="13" name="Ngoặc móc Trái 12">
              <a:extLst>
                <a:ext uri="{FF2B5EF4-FFF2-40B4-BE49-F238E27FC236}">
                  <a16:creationId xmlns:a16="http://schemas.microsoft.com/office/drawing/2014/main" id="{CECAB000-B7C8-2660-D450-6913E6D16139}"/>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Hình chữ nhật 13">
              <a:extLst>
                <a:ext uri="{FF2B5EF4-FFF2-40B4-BE49-F238E27FC236}">
                  <a16:creationId xmlns:a16="http://schemas.microsoft.com/office/drawing/2014/main" id="{4A86544B-B7DB-ABF8-66CC-B7E08DFA8BE8}"/>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15" name="Hình ảnh 14">
              <a:extLst>
                <a:ext uri="{FF2B5EF4-FFF2-40B4-BE49-F238E27FC236}">
                  <a16:creationId xmlns:a16="http://schemas.microsoft.com/office/drawing/2014/main" id="{E85B7AEE-15AB-BFD9-C723-BF7055C932DE}"/>
                </a:ext>
              </a:extLst>
            </p:cNvPr>
            <p:cNvPicPr>
              <a:picLocks noChangeAspect="1"/>
            </p:cNvPicPr>
            <p:nvPr/>
          </p:nvPicPr>
          <p:blipFill>
            <a:blip r:embed="rId3"/>
            <a:stretch>
              <a:fillRect/>
            </a:stretch>
          </p:blipFill>
          <p:spPr>
            <a:xfrm>
              <a:off x="2895600" y="4797050"/>
              <a:ext cx="2895600" cy="1729262"/>
            </a:xfrm>
            <a:prstGeom prst="rect">
              <a:avLst/>
            </a:prstGeom>
          </p:spPr>
        </p:pic>
      </p:grpSp>
      <p:grpSp>
        <p:nvGrpSpPr>
          <p:cNvPr id="16" name="Nhóm 15">
            <a:extLst>
              <a:ext uri="{FF2B5EF4-FFF2-40B4-BE49-F238E27FC236}">
                <a16:creationId xmlns:a16="http://schemas.microsoft.com/office/drawing/2014/main" id="{64B1A853-974E-7C32-1CD3-CB4695A182EE}"/>
              </a:ext>
            </a:extLst>
          </p:cNvPr>
          <p:cNvGrpSpPr/>
          <p:nvPr/>
        </p:nvGrpSpPr>
        <p:grpSpPr>
          <a:xfrm>
            <a:off x="5029200" y="4741675"/>
            <a:ext cx="3657600" cy="1759246"/>
            <a:chOff x="2133600" y="4767066"/>
            <a:chExt cx="3657600" cy="1759246"/>
          </a:xfrm>
        </p:grpSpPr>
        <p:sp>
          <p:nvSpPr>
            <p:cNvPr id="17" name="Ngoặc móc Trái 16">
              <a:extLst>
                <a:ext uri="{FF2B5EF4-FFF2-40B4-BE49-F238E27FC236}">
                  <a16:creationId xmlns:a16="http://schemas.microsoft.com/office/drawing/2014/main" id="{01BD561F-F893-6BF9-42A3-BBF2B7EDA2E5}"/>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Hình chữ nhật 17">
              <a:extLst>
                <a:ext uri="{FF2B5EF4-FFF2-40B4-BE49-F238E27FC236}">
                  <a16:creationId xmlns:a16="http://schemas.microsoft.com/office/drawing/2014/main" id="{D3BD61F3-83FB-5CB8-6D2F-748FB3C07AFD}"/>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19" name="Hình ảnh 18">
              <a:extLst>
                <a:ext uri="{FF2B5EF4-FFF2-40B4-BE49-F238E27FC236}">
                  <a16:creationId xmlns:a16="http://schemas.microsoft.com/office/drawing/2014/main" id="{B0CD9A49-E6A1-1333-FF86-AC9CBA92AA02}"/>
                </a:ext>
              </a:extLst>
            </p:cNvPr>
            <p:cNvPicPr>
              <a:picLocks noChangeAspect="1"/>
            </p:cNvPicPr>
            <p:nvPr/>
          </p:nvPicPr>
          <p:blipFill>
            <a:blip r:embed="rId3"/>
            <a:stretch>
              <a:fillRect/>
            </a:stretch>
          </p:blipFill>
          <p:spPr>
            <a:xfrm>
              <a:off x="2895600" y="4797050"/>
              <a:ext cx="2895600" cy="1729262"/>
            </a:xfrm>
            <a:prstGeom prst="rect">
              <a:avLst/>
            </a:prstGeom>
          </p:spPr>
        </p:pic>
      </p:grpSp>
      <p:grpSp>
        <p:nvGrpSpPr>
          <p:cNvPr id="20" name="Nhóm 19">
            <a:extLst>
              <a:ext uri="{FF2B5EF4-FFF2-40B4-BE49-F238E27FC236}">
                <a16:creationId xmlns:a16="http://schemas.microsoft.com/office/drawing/2014/main" id="{926A6DC4-9B71-A20C-FAA8-D1F0A783FB06}"/>
              </a:ext>
            </a:extLst>
          </p:cNvPr>
          <p:cNvGrpSpPr/>
          <p:nvPr/>
        </p:nvGrpSpPr>
        <p:grpSpPr>
          <a:xfrm>
            <a:off x="6393391" y="4741675"/>
            <a:ext cx="3657600" cy="1759246"/>
            <a:chOff x="2133600" y="4767066"/>
            <a:chExt cx="3657600" cy="1759246"/>
          </a:xfrm>
        </p:grpSpPr>
        <p:sp>
          <p:nvSpPr>
            <p:cNvPr id="21" name="Ngoặc móc Trái 20">
              <a:extLst>
                <a:ext uri="{FF2B5EF4-FFF2-40B4-BE49-F238E27FC236}">
                  <a16:creationId xmlns:a16="http://schemas.microsoft.com/office/drawing/2014/main" id="{2B535825-2A50-DA26-6686-5B2A162C56E9}"/>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Hình chữ nhật 21">
              <a:extLst>
                <a:ext uri="{FF2B5EF4-FFF2-40B4-BE49-F238E27FC236}">
                  <a16:creationId xmlns:a16="http://schemas.microsoft.com/office/drawing/2014/main" id="{7878D6C2-CE47-2350-5814-29A0D1D604F9}"/>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23" name="Hình ảnh 22">
              <a:extLst>
                <a:ext uri="{FF2B5EF4-FFF2-40B4-BE49-F238E27FC236}">
                  <a16:creationId xmlns:a16="http://schemas.microsoft.com/office/drawing/2014/main" id="{FC99D638-2722-8841-F242-3EF29409224D}"/>
                </a:ext>
              </a:extLst>
            </p:cNvPr>
            <p:cNvPicPr>
              <a:picLocks noChangeAspect="1"/>
            </p:cNvPicPr>
            <p:nvPr/>
          </p:nvPicPr>
          <p:blipFill>
            <a:blip r:embed="rId3"/>
            <a:stretch>
              <a:fillRect/>
            </a:stretch>
          </p:blipFill>
          <p:spPr>
            <a:xfrm>
              <a:off x="2895600" y="4797050"/>
              <a:ext cx="2895600" cy="1729262"/>
            </a:xfrm>
            <a:prstGeom prst="rect">
              <a:avLst/>
            </a:prstGeom>
          </p:spPr>
        </p:pic>
      </p:grpSp>
      <p:grpSp>
        <p:nvGrpSpPr>
          <p:cNvPr id="24" name="Nhóm 23">
            <a:extLst>
              <a:ext uri="{FF2B5EF4-FFF2-40B4-BE49-F238E27FC236}">
                <a16:creationId xmlns:a16="http://schemas.microsoft.com/office/drawing/2014/main" id="{64CBA455-0B8F-13A5-52DF-48BEC9E2CB46}"/>
              </a:ext>
            </a:extLst>
          </p:cNvPr>
          <p:cNvGrpSpPr/>
          <p:nvPr/>
        </p:nvGrpSpPr>
        <p:grpSpPr>
          <a:xfrm>
            <a:off x="8001002" y="4741675"/>
            <a:ext cx="3657600" cy="1759246"/>
            <a:chOff x="2133600" y="4767066"/>
            <a:chExt cx="3657600" cy="1759246"/>
          </a:xfrm>
        </p:grpSpPr>
        <p:sp>
          <p:nvSpPr>
            <p:cNvPr id="25" name="Ngoặc móc Trái 24">
              <a:extLst>
                <a:ext uri="{FF2B5EF4-FFF2-40B4-BE49-F238E27FC236}">
                  <a16:creationId xmlns:a16="http://schemas.microsoft.com/office/drawing/2014/main" id="{62CBDB6F-F391-987C-8ABB-3AB7BDB75BB6}"/>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Hình chữ nhật 25">
              <a:extLst>
                <a:ext uri="{FF2B5EF4-FFF2-40B4-BE49-F238E27FC236}">
                  <a16:creationId xmlns:a16="http://schemas.microsoft.com/office/drawing/2014/main" id="{053B6577-7CF6-EB8D-6691-AB552F8A4F37}"/>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27" name="Hình ảnh 26">
              <a:extLst>
                <a:ext uri="{FF2B5EF4-FFF2-40B4-BE49-F238E27FC236}">
                  <a16:creationId xmlns:a16="http://schemas.microsoft.com/office/drawing/2014/main" id="{B2588FBE-E35B-BBBA-B1DA-8BFDF0821926}"/>
                </a:ext>
              </a:extLst>
            </p:cNvPr>
            <p:cNvPicPr>
              <a:picLocks noChangeAspect="1"/>
            </p:cNvPicPr>
            <p:nvPr/>
          </p:nvPicPr>
          <p:blipFill>
            <a:blip r:embed="rId3"/>
            <a:stretch>
              <a:fillRect/>
            </a:stretch>
          </p:blipFill>
          <p:spPr>
            <a:xfrm>
              <a:off x="2895600" y="4797050"/>
              <a:ext cx="2895600" cy="1729262"/>
            </a:xfrm>
            <a:prstGeom prst="rect">
              <a:avLst/>
            </a:prstGeom>
          </p:spPr>
        </p:pic>
      </p:grpSp>
      <p:grpSp>
        <p:nvGrpSpPr>
          <p:cNvPr id="28" name="Nhóm 27">
            <a:extLst>
              <a:ext uri="{FF2B5EF4-FFF2-40B4-BE49-F238E27FC236}">
                <a16:creationId xmlns:a16="http://schemas.microsoft.com/office/drawing/2014/main" id="{154BC72E-9FD2-D973-5066-4272A6F40BCB}"/>
              </a:ext>
            </a:extLst>
          </p:cNvPr>
          <p:cNvGrpSpPr/>
          <p:nvPr/>
        </p:nvGrpSpPr>
        <p:grpSpPr>
          <a:xfrm>
            <a:off x="9586382" y="4741675"/>
            <a:ext cx="4129618" cy="1759246"/>
            <a:chOff x="2133600" y="4767066"/>
            <a:chExt cx="3657600" cy="1759246"/>
          </a:xfrm>
        </p:grpSpPr>
        <p:sp>
          <p:nvSpPr>
            <p:cNvPr id="29" name="Ngoặc móc Trái 28">
              <a:extLst>
                <a:ext uri="{FF2B5EF4-FFF2-40B4-BE49-F238E27FC236}">
                  <a16:creationId xmlns:a16="http://schemas.microsoft.com/office/drawing/2014/main" id="{CD1A0B6A-F271-4DD5-8F2F-AD4F625E40CA}"/>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Hình chữ nhật 29">
              <a:extLst>
                <a:ext uri="{FF2B5EF4-FFF2-40B4-BE49-F238E27FC236}">
                  <a16:creationId xmlns:a16="http://schemas.microsoft.com/office/drawing/2014/main" id="{27C77C60-6B22-32F1-8FBD-1CB656EEC8A3}"/>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31" name="Hình ảnh 30">
              <a:extLst>
                <a:ext uri="{FF2B5EF4-FFF2-40B4-BE49-F238E27FC236}">
                  <a16:creationId xmlns:a16="http://schemas.microsoft.com/office/drawing/2014/main" id="{0197111D-52C6-14FA-81EF-C04FC688BCAF}"/>
                </a:ext>
              </a:extLst>
            </p:cNvPr>
            <p:cNvPicPr>
              <a:picLocks noChangeAspect="1"/>
            </p:cNvPicPr>
            <p:nvPr/>
          </p:nvPicPr>
          <p:blipFill>
            <a:blip r:embed="rId3"/>
            <a:stretch>
              <a:fillRect/>
            </a:stretch>
          </p:blipFill>
          <p:spPr>
            <a:xfrm>
              <a:off x="2895600" y="4797050"/>
              <a:ext cx="2895600" cy="1729262"/>
            </a:xfrm>
            <a:prstGeom prst="rect">
              <a:avLst/>
            </a:prstGeom>
          </p:spPr>
        </p:pic>
      </p:grpSp>
      <p:sp>
        <p:nvSpPr>
          <p:cNvPr id="32" name="Hình chữ nhật 31">
            <a:extLst>
              <a:ext uri="{FF2B5EF4-FFF2-40B4-BE49-F238E27FC236}">
                <a16:creationId xmlns:a16="http://schemas.microsoft.com/office/drawing/2014/main" id="{CBC9F805-2107-7F18-64E1-1C2417047A23}"/>
              </a:ext>
            </a:extLst>
          </p:cNvPr>
          <p:cNvSpPr/>
          <p:nvPr/>
        </p:nvSpPr>
        <p:spPr>
          <a:xfrm>
            <a:off x="12373175" y="3731845"/>
            <a:ext cx="1210589" cy="1200329"/>
          </a:xfrm>
          <a:prstGeom prst="rect">
            <a:avLst/>
          </a:prstGeom>
          <a:noFill/>
        </p:spPr>
        <p:txBody>
          <a:bodyPr wrap="none" lIns="91440" tIns="45720" rIns="91440" bIns="45720">
            <a:spAutoFit/>
          </a:bodyPr>
          <a:lstStyle/>
          <a:p>
            <a:pPr algn="ctr"/>
            <a:r>
              <a:rPr lang="vi-VN" sz="7200" b="0" cap="none" spc="0">
                <a:ln w="0"/>
                <a:solidFill>
                  <a:srgbClr val="FF0000"/>
                </a:solidFill>
                <a:effectLst>
                  <a:outerShdw blurRad="38100" dist="19050" dir="2700000" algn="tl" rotWithShape="0">
                    <a:schemeClr val="dk1">
                      <a:alpha val="40000"/>
                    </a:schemeClr>
                  </a:outerShdw>
                </a:effectLst>
              </a:rPr>
              <a:t>21</a:t>
            </a:r>
          </a:p>
        </p:txBody>
      </p:sp>
      <p:grpSp>
        <p:nvGrpSpPr>
          <p:cNvPr id="33" name="Nhóm 32">
            <a:extLst>
              <a:ext uri="{FF2B5EF4-FFF2-40B4-BE49-F238E27FC236}">
                <a16:creationId xmlns:a16="http://schemas.microsoft.com/office/drawing/2014/main" id="{FD61FC3F-A7B8-6696-FCAE-E5BCE33D155D}"/>
              </a:ext>
            </a:extLst>
          </p:cNvPr>
          <p:cNvGrpSpPr/>
          <p:nvPr/>
        </p:nvGrpSpPr>
        <p:grpSpPr>
          <a:xfrm>
            <a:off x="11066462" y="4741675"/>
            <a:ext cx="4129618" cy="1759246"/>
            <a:chOff x="2133600" y="4767066"/>
            <a:chExt cx="3657600" cy="1759246"/>
          </a:xfrm>
        </p:grpSpPr>
        <p:sp>
          <p:nvSpPr>
            <p:cNvPr id="34" name="Ngoặc móc Trái 33">
              <a:extLst>
                <a:ext uri="{FF2B5EF4-FFF2-40B4-BE49-F238E27FC236}">
                  <a16:creationId xmlns:a16="http://schemas.microsoft.com/office/drawing/2014/main" id="{5D143BD4-1CEB-6EC5-E627-36A0A421F6C9}"/>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Hình chữ nhật 34">
              <a:extLst>
                <a:ext uri="{FF2B5EF4-FFF2-40B4-BE49-F238E27FC236}">
                  <a16:creationId xmlns:a16="http://schemas.microsoft.com/office/drawing/2014/main" id="{9EB4B897-5642-7599-BAFC-FC7577B57560}"/>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36" name="Hình ảnh 35">
              <a:extLst>
                <a:ext uri="{FF2B5EF4-FFF2-40B4-BE49-F238E27FC236}">
                  <a16:creationId xmlns:a16="http://schemas.microsoft.com/office/drawing/2014/main" id="{692F010A-45FC-2070-7272-3BABF32C50C2}"/>
                </a:ext>
              </a:extLst>
            </p:cNvPr>
            <p:cNvPicPr>
              <a:picLocks noChangeAspect="1"/>
            </p:cNvPicPr>
            <p:nvPr/>
          </p:nvPicPr>
          <p:blipFill>
            <a:blip r:embed="rId3"/>
            <a:stretch>
              <a:fillRect/>
            </a:stretch>
          </p:blipFill>
          <p:spPr>
            <a:xfrm>
              <a:off x="2895600" y="4797050"/>
              <a:ext cx="2895600" cy="1729262"/>
            </a:xfrm>
            <a:prstGeom prst="rect">
              <a:avLst/>
            </a:prstGeom>
          </p:spPr>
        </p:pic>
      </p:grpSp>
      <p:sp>
        <p:nvSpPr>
          <p:cNvPr id="37" name="Hình chữ nhật 36">
            <a:extLst>
              <a:ext uri="{FF2B5EF4-FFF2-40B4-BE49-F238E27FC236}">
                <a16:creationId xmlns:a16="http://schemas.microsoft.com/office/drawing/2014/main" id="{7F66777E-90EB-FA7C-B769-EE7AECB2EB34}"/>
              </a:ext>
            </a:extLst>
          </p:cNvPr>
          <p:cNvSpPr/>
          <p:nvPr/>
        </p:nvSpPr>
        <p:spPr>
          <a:xfrm>
            <a:off x="14108715" y="3731845"/>
            <a:ext cx="1210588" cy="1200329"/>
          </a:xfrm>
          <a:prstGeom prst="rect">
            <a:avLst/>
          </a:prstGeom>
          <a:noFill/>
        </p:spPr>
        <p:txBody>
          <a:bodyPr wrap="none" lIns="91440" tIns="45720" rIns="91440" bIns="45720">
            <a:spAutoFit/>
          </a:bodyPr>
          <a:lstStyle/>
          <a:p>
            <a:pPr algn="ctr"/>
            <a:r>
              <a:rPr lang="vi-VN" sz="7200" b="0" cap="none" spc="0">
                <a:ln w="0"/>
                <a:solidFill>
                  <a:srgbClr val="FF0000"/>
                </a:solidFill>
                <a:effectLst>
                  <a:outerShdw blurRad="38100" dist="19050" dir="2700000" algn="tl" rotWithShape="0">
                    <a:schemeClr val="dk1">
                      <a:alpha val="40000"/>
                    </a:schemeClr>
                  </a:outerShdw>
                </a:effectLst>
              </a:rPr>
              <a:t>34</a:t>
            </a:r>
          </a:p>
        </p:txBody>
      </p:sp>
      <p:grpSp>
        <p:nvGrpSpPr>
          <p:cNvPr id="38" name="Nhóm 37">
            <a:extLst>
              <a:ext uri="{FF2B5EF4-FFF2-40B4-BE49-F238E27FC236}">
                <a16:creationId xmlns:a16="http://schemas.microsoft.com/office/drawing/2014/main" id="{5F43E1E7-B55A-958C-2C5C-1426DB6EF5D1}"/>
              </a:ext>
            </a:extLst>
          </p:cNvPr>
          <p:cNvGrpSpPr/>
          <p:nvPr/>
        </p:nvGrpSpPr>
        <p:grpSpPr>
          <a:xfrm>
            <a:off x="12975366" y="4741675"/>
            <a:ext cx="4129618" cy="1759246"/>
            <a:chOff x="2133600" y="4767066"/>
            <a:chExt cx="3657600" cy="1759246"/>
          </a:xfrm>
        </p:grpSpPr>
        <p:sp>
          <p:nvSpPr>
            <p:cNvPr id="39" name="Ngoặc móc Trái 38">
              <a:extLst>
                <a:ext uri="{FF2B5EF4-FFF2-40B4-BE49-F238E27FC236}">
                  <a16:creationId xmlns:a16="http://schemas.microsoft.com/office/drawing/2014/main" id="{BE168CA5-4CAF-18B7-7B40-977339EBCA24}"/>
                </a:ext>
              </a:extLst>
            </p:cNvPr>
            <p:cNvSpPr/>
            <p:nvPr/>
          </p:nvSpPr>
          <p:spPr>
            <a:xfrm rot="16200000">
              <a:off x="2743200" y="4157466"/>
              <a:ext cx="381000" cy="1600200"/>
            </a:xfrm>
            <a:prstGeom prst="leftBrace">
              <a:avLst>
                <a:gd name="adj1" fmla="val 36111"/>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Hình chữ nhật 39">
              <a:extLst>
                <a:ext uri="{FF2B5EF4-FFF2-40B4-BE49-F238E27FC236}">
                  <a16:creationId xmlns:a16="http://schemas.microsoft.com/office/drawing/2014/main" id="{F341E38D-A1B0-8EC8-8CD0-250D041D5B3A}"/>
                </a:ext>
              </a:extLst>
            </p:cNvPr>
            <p:cNvSpPr/>
            <p:nvPr/>
          </p:nvSpPr>
          <p:spPr>
            <a:xfrm>
              <a:off x="2594504" y="5067300"/>
              <a:ext cx="678391" cy="1107996"/>
            </a:xfrm>
            <a:prstGeom prst="rect">
              <a:avLst/>
            </a:prstGeom>
            <a:noFill/>
          </p:spPr>
          <p:txBody>
            <a:bodyPr wrap="none" lIns="91440" tIns="45720" rIns="91440" bIns="45720">
              <a:spAutoFit/>
            </a:bodyPr>
            <a:lstStyle/>
            <a:p>
              <a:pPr algn="ctr"/>
              <a:r>
                <a:rPr lang="vi-VN" sz="6600" b="1" cap="none" spc="0">
                  <a:ln w="0"/>
                  <a:solidFill>
                    <a:srgbClr val="FF0000"/>
                  </a:solidFill>
                  <a:effectLst>
                    <a:outerShdw blurRad="38100" dist="19050" dir="2700000" algn="tl" rotWithShape="0">
                      <a:schemeClr val="dk1">
                        <a:alpha val="40000"/>
                      </a:schemeClr>
                    </a:outerShdw>
                  </a:effectLst>
                </a:rPr>
                <a:t>+</a:t>
              </a:r>
            </a:p>
          </p:txBody>
        </p:sp>
        <p:pic>
          <p:nvPicPr>
            <p:cNvPr id="41" name="Hình ảnh 40">
              <a:extLst>
                <a:ext uri="{FF2B5EF4-FFF2-40B4-BE49-F238E27FC236}">
                  <a16:creationId xmlns:a16="http://schemas.microsoft.com/office/drawing/2014/main" id="{19555D3D-7347-2864-4C35-C5343A5DD274}"/>
                </a:ext>
              </a:extLst>
            </p:cNvPr>
            <p:cNvPicPr>
              <a:picLocks noChangeAspect="1"/>
            </p:cNvPicPr>
            <p:nvPr/>
          </p:nvPicPr>
          <p:blipFill>
            <a:blip r:embed="rId3"/>
            <a:stretch>
              <a:fillRect/>
            </a:stretch>
          </p:blipFill>
          <p:spPr>
            <a:xfrm>
              <a:off x="2895600" y="4797050"/>
              <a:ext cx="2895600" cy="1729262"/>
            </a:xfrm>
            <a:prstGeom prst="rect">
              <a:avLst/>
            </a:prstGeom>
          </p:spPr>
        </p:pic>
      </p:grpSp>
      <p:sp>
        <p:nvSpPr>
          <p:cNvPr id="42" name="Hình chữ nhật 41">
            <a:extLst>
              <a:ext uri="{FF2B5EF4-FFF2-40B4-BE49-F238E27FC236}">
                <a16:creationId xmlns:a16="http://schemas.microsoft.com/office/drawing/2014/main" id="{F5DD7F4D-6EEB-3C46-6F14-A586275A6C51}"/>
              </a:ext>
            </a:extLst>
          </p:cNvPr>
          <p:cNvSpPr/>
          <p:nvPr/>
        </p:nvSpPr>
        <p:spPr>
          <a:xfrm>
            <a:off x="15926277" y="3731845"/>
            <a:ext cx="1210588" cy="1200329"/>
          </a:xfrm>
          <a:prstGeom prst="rect">
            <a:avLst/>
          </a:prstGeom>
          <a:noFill/>
        </p:spPr>
        <p:txBody>
          <a:bodyPr wrap="none" lIns="91440" tIns="45720" rIns="91440" bIns="45720">
            <a:spAutoFit/>
          </a:bodyPr>
          <a:lstStyle/>
          <a:p>
            <a:pPr algn="ctr"/>
            <a:r>
              <a:rPr lang="vi-VN" sz="7200" b="0" cap="none" spc="0">
                <a:ln w="0"/>
                <a:solidFill>
                  <a:srgbClr val="FF0000"/>
                </a:solidFill>
                <a:effectLst>
                  <a:outerShdw blurRad="38100" dist="19050" dir="2700000" algn="tl" rotWithShape="0">
                    <a:schemeClr val="dk1">
                      <a:alpha val="40000"/>
                    </a:schemeClr>
                  </a:outerShdw>
                </a:effectLst>
              </a:rPr>
              <a:t>55</a:t>
            </a:r>
          </a:p>
        </p:txBody>
      </p:sp>
    </p:spTree>
    <p:extLst>
      <p:ext uri="{BB962C8B-B14F-4D97-AF65-F5344CB8AC3E}">
        <p14:creationId xmlns:p14="http://schemas.microsoft.com/office/powerpoint/2010/main" val="312738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3534747" y="4143767"/>
            <a:ext cx="11010324" cy="1769715"/>
          </a:xfrm>
          <a:prstGeom prst="rect">
            <a:avLst/>
          </a:prstGeom>
        </p:spPr>
        <p:txBody>
          <a:bodyPr lIns="0" tIns="0" rIns="0" bIns="0" rtlCol="0" anchor="t">
            <a:spAutoFit/>
          </a:bodyPr>
          <a:lstStyle/>
          <a:p>
            <a:pPr algn="ctr"/>
            <a:r>
              <a:rPr lang="vi-VN" sz="11500" b="1" spc="-220">
                <a:solidFill>
                  <a:srgbClr val="FF0000"/>
                </a:solidFill>
                <a:cs typeface="Arial" panose="020B0604020202020204" pitchFamily="34" charset="0"/>
              </a:rPr>
              <a:t>KHÁM PHÁ</a:t>
            </a:r>
            <a:endParaRPr lang="en-US" sz="11500" b="1" spc="-22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51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9169E8-97AB-A980-0E8A-3FB2B941B8A7}"/>
              </a:ext>
            </a:extLst>
          </p:cNvPr>
          <p:cNvSpPr txBox="1"/>
          <p:nvPr/>
        </p:nvSpPr>
        <p:spPr>
          <a:xfrm>
            <a:off x="1295400" y="192898"/>
            <a:ext cx="6019800" cy="1015663"/>
          </a:xfrm>
          <a:prstGeom prst="rect">
            <a:avLst/>
          </a:prstGeom>
          <a:noFill/>
        </p:spPr>
        <p:txBody>
          <a:bodyPr wrap="square">
            <a:spAutoFit/>
          </a:bodyPr>
          <a:lstStyle/>
          <a:p>
            <a:r>
              <a:rPr lang="vi-VN" sz="6000" b="1">
                <a:solidFill>
                  <a:srgbClr val="FF0000"/>
                </a:solidFill>
                <a:latin typeface="Arial" panose="020B0604020202020204" pitchFamily="34" charset="0"/>
                <a:cs typeface="Arial" panose="020B0604020202020204" pitchFamily="34" charset="0"/>
              </a:rPr>
              <a:t>Dãy số tự nhiên</a:t>
            </a:r>
            <a:endParaRPr lang="en-US" sz="6000" b="1" i="0">
              <a:solidFill>
                <a:srgbClr val="FF0000"/>
              </a:solidFill>
              <a:effectLst/>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2072F317-095D-D923-5E38-014D67D88384}"/>
              </a:ext>
            </a:extLst>
          </p:cNvPr>
          <p:cNvSpPr/>
          <p:nvPr/>
        </p:nvSpPr>
        <p:spPr>
          <a:xfrm>
            <a:off x="15773400" y="8267700"/>
            <a:ext cx="2681181" cy="2440752"/>
          </a:xfrm>
          <a:custGeom>
            <a:avLst/>
            <a:gdLst/>
            <a:ahLst/>
            <a:cxnLst/>
            <a:rect l="l" t="t" r="r" b="b"/>
            <a:pathLst>
              <a:path w="3248729" h="3357860">
                <a:moveTo>
                  <a:pt x="0" y="0"/>
                </a:moveTo>
                <a:lnTo>
                  <a:pt x="3248729" y="0"/>
                </a:lnTo>
                <a:lnTo>
                  <a:pt x="3248729" y="3357860"/>
                </a:lnTo>
                <a:lnTo>
                  <a:pt x="0" y="3357860"/>
                </a:lnTo>
                <a:lnTo>
                  <a:pt x="0" y="0"/>
                </a:lnTo>
                <a:close/>
              </a:path>
            </a:pathLst>
          </a:custGeom>
          <a:blipFill>
            <a:blip r:embed="rId2"/>
            <a:stretch>
              <a:fillRect/>
            </a:stretch>
          </a:blipFill>
        </p:spPr>
        <p:txBody>
          <a:bodyPr/>
          <a:lstStyle/>
          <a:p>
            <a:endParaRPr lang="en-US"/>
          </a:p>
        </p:txBody>
      </p:sp>
      <p:sp>
        <p:nvSpPr>
          <p:cNvPr id="2" name="Hộp Văn bản 1">
            <a:extLst>
              <a:ext uri="{FF2B5EF4-FFF2-40B4-BE49-F238E27FC236}">
                <a16:creationId xmlns:a16="http://schemas.microsoft.com/office/drawing/2014/main" id="{EC06C7D5-E6CC-98D2-CF54-A9B5CF63185E}"/>
              </a:ext>
            </a:extLst>
          </p:cNvPr>
          <p:cNvSpPr txBox="1"/>
          <p:nvPr/>
        </p:nvSpPr>
        <p:spPr>
          <a:xfrm>
            <a:off x="1295400" y="1333500"/>
            <a:ext cx="16840200" cy="1200329"/>
          </a:xfrm>
          <a:prstGeom prst="rect">
            <a:avLst/>
          </a:prstGeom>
          <a:noFill/>
        </p:spPr>
        <p:txBody>
          <a:bodyPr wrap="square">
            <a:spAutoFit/>
          </a:bodyPr>
          <a:lstStyle/>
          <a:p>
            <a:r>
              <a:rPr lang="vi-VN" sz="7200">
                <a:latin typeface="Arial" panose="020B0604020202020204" pitchFamily="34" charset="0"/>
                <a:cs typeface="Arial" panose="020B0604020202020204" pitchFamily="34" charset="0"/>
              </a:rPr>
              <a:t>0; 1; 2; 3; 4; 5; 6; 7; 8; 9; 10; 11; 12; ...</a:t>
            </a:r>
            <a:endParaRPr lang="en-US" sz="7200" i="0">
              <a:effectLst/>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62A8BDFB-D5F5-5F21-C6ED-C38B7D312125}"/>
              </a:ext>
            </a:extLst>
          </p:cNvPr>
          <p:cNvSpPr txBox="1"/>
          <p:nvPr/>
        </p:nvSpPr>
        <p:spPr>
          <a:xfrm>
            <a:off x="1295400" y="2994578"/>
            <a:ext cx="16840200" cy="1015663"/>
          </a:xfrm>
          <a:prstGeom prst="rect">
            <a:avLst/>
          </a:prstGeom>
          <a:noFill/>
        </p:spPr>
        <p:txBody>
          <a:bodyPr wrap="square">
            <a:spAutoFit/>
          </a:bodyPr>
          <a:lstStyle/>
          <a:p>
            <a:r>
              <a:rPr lang="vi-VN" sz="6000" b="1">
                <a:solidFill>
                  <a:srgbClr val="FF0000"/>
                </a:solidFill>
                <a:latin typeface="Arial" panose="020B0604020202020204" pitchFamily="34" charset="0"/>
                <a:cs typeface="Arial" panose="020B0604020202020204" pitchFamily="34" charset="0"/>
              </a:rPr>
              <a:t>Có thể biểu diễn dãy số tự nhiên trên tia số</a:t>
            </a:r>
            <a:endParaRPr lang="en-US" sz="6000" b="1" i="0">
              <a:solidFill>
                <a:srgbClr val="FF0000"/>
              </a:solidFill>
              <a:effectLst/>
              <a:latin typeface="Arial" panose="020B0604020202020204" pitchFamily="34" charset="0"/>
              <a:cs typeface="Arial" panose="020B0604020202020204" pitchFamily="34" charset="0"/>
            </a:endParaRPr>
          </a:p>
        </p:txBody>
      </p:sp>
      <p:cxnSp>
        <p:nvCxnSpPr>
          <p:cNvPr id="16" name="Đường kết nối Mũi tên Thẳng 15">
            <a:extLst>
              <a:ext uri="{FF2B5EF4-FFF2-40B4-BE49-F238E27FC236}">
                <a16:creationId xmlns:a16="http://schemas.microsoft.com/office/drawing/2014/main" id="{8864DFE3-92C3-9544-F2F2-54F057D4D117}"/>
              </a:ext>
            </a:extLst>
          </p:cNvPr>
          <p:cNvCxnSpPr>
            <a:cxnSpLocks/>
          </p:cNvCxnSpPr>
          <p:nvPr/>
        </p:nvCxnSpPr>
        <p:spPr>
          <a:xfrm>
            <a:off x="367864" y="4610100"/>
            <a:ext cx="17830800" cy="0"/>
          </a:xfrm>
          <a:prstGeom prst="straightConnector1">
            <a:avLst/>
          </a:prstGeom>
          <a:ln w="762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id="{B999747B-CB19-69F1-4DD6-7442C0FDB084}"/>
              </a:ext>
            </a:extLst>
          </p:cNvPr>
          <p:cNvCxnSpPr/>
          <p:nvPr/>
        </p:nvCxnSpPr>
        <p:spPr>
          <a:xfrm>
            <a:off x="17394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5A1C4A8A-D802-B6BC-4E14-60A043527C6F}"/>
              </a:ext>
            </a:extLst>
          </p:cNvPr>
          <p:cNvCxnSpPr/>
          <p:nvPr/>
        </p:nvCxnSpPr>
        <p:spPr>
          <a:xfrm>
            <a:off x="31110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id="{D52F711F-95C7-0F2F-0D11-AC455DBE7335}"/>
              </a:ext>
            </a:extLst>
          </p:cNvPr>
          <p:cNvCxnSpPr/>
          <p:nvPr/>
        </p:nvCxnSpPr>
        <p:spPr>
          <a:xfrm>
            <a:off x="44826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EF4E17F0-3214-C533-F64F-B47E4CAAD3BE}"/>
              </a:ext>
            </a:extLst>
          </p:cNvPr>
          <p:cNvCxnSpPr/>
          <p:nvPr/>
        </p:nvCxnSpPr>
        <p:spPr>
          <a:xfrm>
            <a:off x="58542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A0A4F1B8-56BB-AF33-779C-66FA9E8388C0}"/>
              </a:ext>
            </a:extLst>
          </p:cNvPr>
          <p:cNvCxnSpPr/>
          <p:nvPr/>
        </p:nvCxnSpPr>
        <p:spPr>
          <a:xfrm>
            <a:off x="7197289"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A17F1D21-5C11-2401-CB6F-45788BF69199}"/>
              </a:ext>
            </a:extLst>
          </p:cNvPr>
          <p:cNvCxnSpPr/>
          <p:nvPr/>
        </p:nvCxnSpPr>
        <p:spPr>
          <a:xfrm>
            <a:off x="8568889"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1EBA55EC-38FE-9619-03B4-1C8BA3C875C3}"/>
              </a:ext>
            </a:extLst>
          </p:cNvPr>
          <p:cNvCxnSpPr/>
          <p:nvPr/>
        </p:nvCxnSpPr>
        <p:spPr>
          <a:xfrm>
            <a:off x="9940489"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147CE52F-3367-7305-5315-A4A24380026C}"/>
              </a:ext>
            </a:extLst>
          </p:cNvPr>
          <p:cNvCxnSpPr/>
          <p:nvPr/>
        </p:nvCxnSpPr>
        <p:spPr>
          <a:xfrm>
            <a:off x="11312089"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138DFE73-2E45-B9B4-73B3-18BFFD03876A}"/>
              </a:ext>
            </a:extLst>
          </p:cNvPr>
          <p:cNvCxnSpPr/>
          <p:nvPr/>
        </p:nvCxnSpPr>
        <p:spPr>
          <a:xfrm>
            <a:off x="127122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FDEC6CE1-E872-8D49-4C8A-11BA548AC4F3}"/>
              </a:ext>
            </a:extLst>
          </p:cNvPr>
          <p:cNvCxnSpPr/>
          <p:nvPr/>
        </p:nvCxnSpPr>
        <p:spPr>
          <a:xfrm>
            <a:off x="140838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E3752E4F-65E3-1ED9-0AA8-4B852EBCB091}"/>
              </a:ext>
            </a:extLst>
          </p:cNvPr>
          <p:cNvCxnSpPr/>
          <p:nvPr/>
        </p:nvCxnSpPr>
        <p:spPr>
          <a:xfrm>
            <a:off x="154554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AA6197F7-9F33-E640-7230-F98A13BB8ED0}"/>
              </a:ext>
            </a:extLst>
          </p:cNvPr>
          <p:cNvCxnSpPr/>
          <p:nvPr/>
        </p:nvCxnSpPr>
        <p:spPr>
          <a:xfrm>
            <a:off x="16827064" y="4457700"/>
            <a:ext cx="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2" name="Hình chữ nhật 31">
            <a:extLst>
              <a:ext uri="{FF2B5EF4-FFF2-40B4-BE49-F238E27FC236}">
                <a16:creationId xmlns:a16="http://schemas.microsoft.com/office/drawing/2014/main" id="{896C6BBC-A9E9-0E6B-AE31-6D7D413F22F7}"/>
              </a:ext>
            </a:extLst>
          </p:cNvPr>
          <p:cNvSpPr/>
          <p:nvPr/>
        </p:nvSpPr>
        <p:spPr>
          <a:xfrm>
            <a:off x="19050"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0</a:t>
            </a:r>
          </a:p>
        </p:txBody>
      </p:sp>
      <p:sp>
        <p:nvSpPr>
          <p:cNvPr id="33" name="Hình chữ nhật 32">
            <a:extLst>
              <a:ext uri="{FF2B5EF4-FFF2-40B4-BE49-F238E27FC236}">
                <a16:creationId xmlns:a16="http://schemas.microsoft.com/office/drawing/2014/main" id="{462242FA-F88B-F971-A49F-D826FB158185}"/>
              </a:ext>
            </a:extLst>
          </p:cNvPr>
          <p:cNvSpPr/>
          <p:nvPr/>
        </p:nvSpPr>
        <p:spPr>
          <a:xfrm>
            <a:off x="1390650"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1</a:t>
            </a:r>
          </a:p>
        </p:txBody>
      </p:sp>
      <p:sp>
        <p:nvSpPr>
          <p:cNvPr id="34" name="Hình chữ nhật 33">
            <a:extLst>
              <a:ext uri="{FF2B5EF4-FFF2-40B4-BE49-F238E27FC236}">
                <a16:creationId xmlns:a16="http://schemas.microsoft.com/office/drawing/2014/main" id="{ADC67621-64BB-59DE-B75F-4ED11E4681A5}"/>
              </a:ext>
            </a:extLst>
          </p:cNvPr>
          <p:cNvSpPr/>
          <p:nvPr/>
        </p:nvSpPr>
        <p:spPr>
          <a:xfrm>
            <a:off x="2758638"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2</a:t>
            </a:r>
          </a:p>
        </p:txBody>
      </p:sp>
      <p:sp>
        <p:nvSpPr>
          <p:cNvPr id="35" name="Hình chữ nhật 34">
            <a:extLst>
              <a:ext uri="{FF2B5EF4-FFF2-40B4-BE49-F238E27FC236}">
                <a16:creationId xmlns:a16="http://schemas.microsoft.com/office/drawing/2014/main" id="{A29E61A0-322D-8C8A-5FF7-17907B4DA4EB}"/>
              </a:ext>
            </a:extLst>
          </p:cNvPr>
          <p:cNvSpPr/>
          <p:nvPr/>
        </p:nvSpPr>
        <p:spPr>
          <a:xfrm>
            <a:off x="4126626"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3</a:t>
            </a:r>
          </a:p>
        </p:txBody>
      </p:sp>
      <p:sp>
        <p:nvSpPr>
          <p:cNvPr id="36" name="Hình chữ nhật 35">
            <a:extLst>
              <a:ext uri="{FF2B5EF4-FFF2-40B4-BE49-F238E27FC236}">
                <a16:creationId xmlns:a16="http://schemas.microsoft.com/office/drawing/2014/main" id="{BDE77438-70BE-3A74-8519-8733363FF88C}"/>
              </a:ext>
            </a:extLst>
          </p:cNvPr>
          <p:cNvSpPr/>
          <p:nvPr/>
        </p:nvSpPr>
        <p:spPr>
          <a:xfrm>
            <a:off x="5494614"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4</a:t>
            </a:r>
          </a:p>
        </p:txBody>
      </p:sp>
      <p:sp>
        <p:nvSpPr>
          <p:cNvPr id="37" name="Hình chữ nhật 36">
            <a:extLst>
              <a:ext uri="{FF2B5EF4-FFF2-40B4-BE49-F238E27FC236}">
                <a16:creationId xmlns:a16="http://schemas.microsoft.com/office/drawing/2014/main" id="{71FFA951-D9AE-E050-434A-312F9F9CA0E5}"/>
              </a:ext>
            </a:extLst>
          </p:cNvPr>
          <p:cNvSpPr/>
          <p:nvPr/>
        </p:nvSpPr>
        <p:spPr>
          <a:xfrm>
            <a:off x="6898725"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5</a:t>
            </a:r>
          </a:p>
        </p:txBody>
      </p:sp>
      <p:sp>
        <p:nvSpPr>
          <p:cNvPr id="38" name="Hình chữ nhật 37">
            <a:extLst>
              <a:ext uri="{FF2B5EF4-FFF2-40B4-BE49-F238E27FC236}">
                <a16:creationId xmlns:a16="http://schemas.microsoft.com/office/drawing/2014/main" id="{A41F84F6-05B1-EDCD-5749-5A6736503EB6}"/>
              </a:ext>
            </a:extLst>
          </p:cNvPr>
          <p:cNvSpPr/>
          <p:nvPr/>
        </p:nvSpPr>
        <p:spPr>
          <a:xfrm>
            <a:off x="8270325"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6</a:t>
            </a:r>
          </a:p>
        </p:txBody>
      </p:sp>
      <p:sp>
        <p:nvSpPr>
          <p:cNvPr id="39" name="Hình chữ nhật 38">
            <a:extLst>
              <a:ext uri="{FF2B5EF4-FFF2-40B4-BE49-F238E27FC236}">
                <a16:creationId xmlns:a16="http://schemas.microsoft.com/office/drawing/2014/main" id="{A5006411-3FC5-481F-7B81-F85E608277B8}"/>
              </a:ext>
            </a:extLst>
          </p:cNvPr>
          <p:cNvSpPr/>
          <p:nvPr/>
        </p:nvSpPr>
        <p:spPr>
          <a:xfrm>
            <a:off x="9638313"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7</a:t>
            </a:r>
          </a:p>
        </p:txBody>
      </p:sp>
      <p:sp>
        <p:nvSpPr>
          <p:cNvPr id="40" name="Hình chữ nhật 39">
            <a:extLst>
              <a:ext uri="{FF2B5EF4-FFF2-40B4-BE49-F238E27FC236}">
                <a16:creationId xmlns:a16="http://schemas.microsoft.com/office/drawing/2014/main" id="{236AFA37-03FD-6ED6-5556-B973442BCBBD}"/>
              </a:ext>
            </a:extLst>
          </p:cNvPr>
          <p:cNvSpPr/>
          <p:nvPr/>
        </p:nvSpPr>
        <p:spPr>
          <a:xfrm>
            <a:off x="11006301"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8</a:t>
            </a:r>
          </a:p>
        </p:txBody>
      </p:sp>
      <p:sp>
        <p:nvSpPr>
          <p:cNvPr id="41" name="Hình chữ nhật 40">
            <a:extLst>
              <a:ext uri="{FF2B5EF4-FFF2-40B4-BE49-F238E27FC236}">
                <a16:creationId xmlns:a16="http://schemas.microsoft.com/office/drawing/2014/main" id="{0999416C-F49B-4B93-1A2F-A6412CC8CB83}"/>
              </a:ext>
            </a:extLst>
          </p:cNvPr>
          <p:cNvSpPr/>
          <p:nvPr/>
        </p:nvSpPr>
        <p:spPr>
          <a:xfrm>
            <a:off x="12374289" y="5067300"/>
            <a:ext cx="697627"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9</a:t>
            </a:r>
          </a:p>
        </p:txBody>
      </p:sp>
      <p:sp>
        <p:nvSpPr>
          <p:cNvPr id="42" name="Hình chữ nhật 41">
            <a:extLst>
              <a:ext uri="{FF2B5EF4-FFF2-40B4-BE49-F238E27FC236}">
                <a16:creationId xmlns:a16="http://schemas.microsoft.com/office/drawing/2014/main" id="{574D59D6-FD9F-9012-95AE-19D4B875CB75}"/>
              </a:ext>
            </a:extLst>
          </p:cNvPr>
          <p:cNvSpPr/>
          <p:nvPr/>
        </p:nvSpPr>
        <p:spPr>
          <a:xfrm>
            <a:off x="13485795" y="5067300"/>
            <a:ext cx="1210588"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10</a:t>
            </a:r>
          </a:p>
        </p:txBody>
      </p:sp>
      <p:sp>
        <p:nvSpPr>
          <p:cNvPr id="43" name="Hình chữ nhật 42">
            <a:extLst>
              <a:ext uri="{FF2B5EF4-FFF2-40B4-BE49-F238E27FC236}">
                <a16:creationId xmlns:a16="http://schemas.microsoft.com/office/drawing/2014/main" id="{6CA3EF45-B053-8004-E198-C1DEDB38B009}"/>
              </a:ext>
            </a:extLst>
          </p:cNvPr>
          <p:cNvSpPr/>
          <p:nvPr/>
        </p:nvSpPr>
        <p:spPr>
          <a:xfrm>
            <a:off x="14853783" y="5067300"/>
            <a:ext cx="1210588"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11</a:t>
            </a:r>
          </a:p>
        </p:txBody>
      </p:sp>
      <p:sp>
        <p:nvSpPr>
          <p:cNvPr id="44" name="Hình chữ nhật 43">
            <a:extLst>
              <a:ext uri="{FF2B5EF4-FFF2-40B4-BE49-F238E27FC236}">
                <a16:creationId xmlns:a16="http://schemas.microsoft.com/office/drawing/2014/main" id="{32DD77F1-3703-97E3-178E-E275A534029B}"/>
              </a:ext>
            </a:extLst>
          </p:cNvPr>
          <p:cNvSpPr/>
          <p:nvPr/>
        </p:nvSpPr>
        <p:spPr>
          <a:xfrm>
            <a:off x="16221771" y="5067300"/>
            <a:ext cx="1210588" cy="1200329"/>
          </a:xfrm>
          <a:prstGeom prst="rect">
            <a:avLst/>
          </a:prstGeom>
          <a:noFill/>
        </p:spPr>
        <p:txBody>
          <a:bodyPr wrap="none" lIns="91440" tIns="45720" rIns="91440" bIns="45720">
            <a:spAutoFit/>
          </a:bodyPr>
          <a:lstStyle/>
          <a:p>
            <a:pPr algn="ctr"/>
            <a:r>
              <a:rPr lang="vi-VN" sz="7200" b="0" cap="none" spc="0">
                <a:ln w="0"/>
                <a:solidFill>
                  <a:schemeClr val="tx1"/>
                </a:solidFill>
                <a:effectLst>
                  <a:outerShdw blurRad="38100" dist="19050" dir="2700000" algn="tl" rotWithShape="0">
                    <a:schemeClr val="dk1">
                      <a:alpha val="40000"/>
                    </a:schemeClr>
                  </a:outerShdw>
                </a:effectLst>
              </a:rPr>
              <a:t>12</a:t>
            </a:r>
          </a:p>
        </p:txBody>
      </p:sp>
      <p:sp>
        <p:nvSpPr>
          <p:cNvPr id="45" name="Freeform 12">
            <a:extLst>
              <a:ext uri="{FF2B5EF4-FFF2-40B4-BE49-F238E27FC236}">
                <a16:creationId xmlns:a16="http://schemas.microsoft.com/office/drawing/2014/main" id="{57FD9ED3-CD4C-7130-16ED-221E1CDDF62F}"/>
              </a:ext>
            </a:extLst>
          </p:cNvPr>
          <p:cNvSpPr/>
          <p:nvPr/>
        </p:nvSpPr>
        <p:spPr>
          <a:xfrm rot="21327987">
            <a:off x="251153" y="243120"/>
            <a:ext cx="1071112" cy="1049690"/>
          </a:xfrm>
          <a:custGeom>
            <a:avLst/>
            <a:gdLst/>
            <a:ahLst/>
            <a:cxnLst/>
            <a:rect l="l" t="t" r="r" b="b"/>
            <a:pathLst>
              <a:path w="3162312" h="3099066">
                <a:moveTo>
                  <a:pt x="0" y="0"/>
                </a:moveTo>
                <a:lnTo>
                  <a:pt x="3162312" y="0"/>
                </a:lnTo>
                <a:lnTo>
                  <a:pt x="3162312" y="3099066"/>
                </a:lnTo>
                <a:lnTo>
                  <a:pt x="0" y="3099066"/>
                </a:lnTo>
                <a:lnTo>
                  <a:pt x="0" y="0"/>
                </a:lnTo>
                <a:close/>
              </a:path>
            </a:pathLst>
          </a:custGeom>
          <a:blipFill>
            <a:blip r:embed="rId3"/>
            <a:stretch>
              <a:fillRect/>
            </a:stretch>
          </a:blipFill>
        </p:spPr>
        <p:txBody>
          <a:bodyPr/>
          <a:lstStyle/>
          <a:p>
            <a:endParaRPr lang="en-US"/>
          </a:p>
        </p:txBody>
      </p:sp>
      <p:sp>
        <p:nvSpPr>
          <p:cNvPr id="46" name="Freeform 12">
            <a:extLst>
              <a:ext uri="{FF2B5EF4-FFF2-40B4-BE49-F238E27FC236}">
                <a16:creationId xmlns:a16="http://schemas.microsoft.com/office/drawing/2014/main" id="{BD5EC30A-9EE7-1BFC-3A06-BB09DD144B5C}"/>
              </a:ext>
            </a:extLst>
          </p:cNvPr>
          <p:cNvSpPr/>
          <p:nvPr/>
        </p:nvSpPr>
        <p:spPr>
          <a:xfrm rot="21327987">
            <a:off x="251153" y="3035833"/>
            <a:ext cx="1071112" cy="1049690"/>
          </a:xfrm>
          <a:custGeom>
            <a:avLst/>
            <a:gdLst/>
            <a:ahLst/>
            <a:cxnLst/>
            <a:rect l="l" t="t" r="r" b="b"/>
            <a:pathLst>
              <a:path w="3162312" h="3099066">
                <a:moveTo>
                  <a:pt x="0" y="0"/>
                </a:moveTo>
                <a:lnTo>
                  <a:pt x="3162312" y="0"/>
                </a:lnTo>
                <a:lnTo>
                  <a:pt x="3162312" y="3099066"/>
                </a:lnTo>
                <a:lnTo>
                  <a:pt x="0" y="3099066"/>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54763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250"/>
                                        <p:tgtEl>
                                          <p:spTgt spid="32"/>
                                        </p:tgtEl>
                                      </p:cBhvr>
                                    </p:animEffect>
                                    <p:anim calcmode="lin" valueType="num">
                                      <p:cBhvr>
                                        <p:cTn id="76" dur="250" fill="hold"/>
                                        <p:tgtEl>
                                          <p:spTgt spid="32"/>
                                        </p:tgtEl>
                                        <p:attrNameLst>
                                          <p:attrName>ppt_x</p:attrName>
                                        </p:attrNameLst>
                                      </p:cBhvr>
                                      <p:tavLst>
                                        <p:tav tm="0">
                                          <p:val>
                                            <p:strVal val="#ppt_x"/>
                                          </p:val>
                                        </p:tav>
                                        <p:tav tm="100000">
                                          <p:val>
                                            <p:strVal val="#ppt_x"/>
                                          </p:val>
                                        </p:tav>
                                      </p:tavLst>
                                    </p:anim>
                                    <p:anim calcmode="lin" valueType="num">
                                      <p:cBhvr>
                                        <p:cTn id="77" dur="25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25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250"/>
                                        <p:tgtEl>
                                          <p:spTgt spid="33"/>
                                        </p:tgtEl>
                                      </p:cBhvr>
                                    </p:animEffect>
                                    <p:anim calcmode="lin" valueType="num">
                                      <p:cBhvr>
                                        <p:cTn id="82" dur="250" fill="hold"/>
                                        <p:tgtEl>
                                          <p:spTgt spid="33"/>
                                        </p:tgtEl>
                                        <p:attrNameLst>
                                          <p:attrName>ppt_x</p:attrName>
                                        </p:attrNameLst>
                                      </p:cBhvr>
                                      <p:tavLst>
                                        <p:tav tm="0">
                                          <p:val>
                                            <p:strVal val="#ppt_x"/>
                                          </p:val>
                                        </p:tav>
                                        <p:tav tm="100000">
                                          <p:val>
                                            <p:strVal val="#ppt_x"/>
                                          </p:val>
                                        </p:tav>
                                      </p:tavLst>
                                    </p:anim>
                                    <p:anim calcmode="lin" valueType="num">
                                      <p:cBhvr>
                                        <p:cTn id="83" dur="25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250"/>
                                        <p:tgtEl>
                                          <p:spTgt spid="34"/>
                                        </p:tgtEl>
                                      </p:cBhvr>
                                    </p:animEffect>
                                    <p:anim calcmode="lin" valueType="num">
                                      <p:cBhvr>
                                        <p:cTn id="88" dur="250" fill="hold"/>
                                        <p:tgtEl>
                                          <p:spTgt spid="34"/>
                                        </p:tgtEl>
                                        <p:attrNameLst>
                                          <p:attrName>ppt_x</p:attrName>
                                        </p:attrNameLst>
                                      </p:cBhvr>
                                      <p:tavLst>
                                        <p:tav tm="0">
                                          <p:val>
                                            <p:strVal val="#ppt_x"/>
                                          </p:val>
                                        </p:tav>
                                        <p:tav tm="100000">
                                          <p:val>
                                            <p:strVal val="#ppt_x"/>
                                          </p:val>
                                        </p:tav>
                                      </p:tavLst>
                                    </p:anim>
                                    <p:anim calcmode="lin" valueType="num">
                                      <p:cBhvr>
                                        <p:cTn id="89" dur="250" fill="hold"/>
                                        <p:tgtEl>
                                          <p:spTgt spid="34"/>
                                        </p:tgtEl>
                                        <p:attrNameLst>
                                          <p:attrName>ppt_y</p:attrName>
                                        </p:attrNameLst>
                                      </p:cBhvr>
                                      <p:tavLst>
                                        <p:tav tm="0">
                                          <p:val>
                                            <p:strVal val="#ppt_y+.1"/>
                                          </p:val>
                                        </p:tav>
                                        <p:tav tm="100000">
                                          <p:val>
                                            <p:strVal val="#ppt_y"/>
                                          </p:val>
                                        </p:tav>
                                      </p:tavLst>
                                    </p:anim>
                                  </p:childTnLst>
                                </p:cTn>
                              </p:par>
                            </p:childTnLst>
                          </p:cTn>
                        </p:par>
                        <p:par>
                          <p:cTn id="90" fill="hold">
                            <p:stCondLst>
                              <p:cond delay="750"/>
                            </p:stCondLst>
                            <p:childTnLst>
                              <p:par>
                                <p:cTn id="91" presetID="42"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250"/>
                                        <p:tgtEl>
                                          <p:spTgt spid="35"/>
                                        </p:tgtEl>
                                      </p:cBhvr>
                                    </p:animEffect>
                                    <p:anim calcmode="lin" valueType="num">
                                      <p:cBhvr>
                                        <p:cTn id="94" dur="250" fill="hold"/>
                                        <p:tgtEl>
                                          <p:spTgt spid="35"/>
                                        </p:tgtEl>
                                        <p:attrNameLst>
                                          <p:attrName>ppt_x</p:attrName>
                                        </p:attrNameLst>
                                      </p:cBhvr>
                                      <p:tavLst>
                                        <p:tav tm="0">
                                          <p:val>
                                            <p:strVal val="#ppt_x"/>
                                          </p:val>
                                        </p:tav>
                                        <p:tav tm="100000">
                                          <p:val>
                                            <p:strVal val="#ppt_x"/>
                                          </p:val>
                                        </p:tav>
                                      </p:tavLst>
                                    </p:anim>
                                    <p:anim calcmode="lin" valueType="num">
                                      <p:cBhvr>
                                        <p:cTn id="95" dur="250" fill="hold"/>
                                        <p:tgtEl>
                                          <p:spTgt spid="35"/>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42"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250"/>
                                        <p:tgtEl>
                                          <p:spTgt spid="36"/>
                                        </p:tgtEl>
                                      </p:cBhvr>
                                    </p:animEffect>
                                    <p:anim calcmode="lin" valueType="num">
                                      <p:cBhvr>
                                        <p:cTn id="100" dur="250" fill="hold"/>
                                        <p:tgtEl>
                                          <p:spTgt spid="36"/>
                                        </p:tgtEl>
                                        <p:attrNameLst>
                                          <p:attrName>ppt_x</p:attrName>
                                        </p:attrNameLst>
                                      </p:cBhvr>
                                      <p:tavLst>
                                        <p:tav tm="0">
                                          <p:val>
                                            <p:strVal val="#ppt_x"/>
                                          </p:val>
                                        </p:tav>
                                        <p:tav tm="100000">
                                          <p:val>
                                            <p:strVal val="#ppt_x"/>
                                          </p:val>
                                        </p:tav>
                                      </p:tavLst>
                                    </p:anim>
                                    <p:anim calcmode="lin" valueType="num">
                                      <p:cBhvr>
                                        <p:cTn id="101" dur="250" fill="hold"/>
                                        <p:tgtEl>
                                          <p:spTgt spid="36"/>
                                        </p:tgtEl>
                                        <p:attrNameLst>
                                          <p:attrName>ppt_y</p:attrName>
                                        </p:attrNameLst>
                                      </p:cBhvr>
                                      <p:tavLst>
                                        <p:tav tm="0">
                                          <p:val>
                                            <p:strVal val="#ppt_y+.1"/>
                                          </p:val>
                                        </p:tav>
                                        <p:tav tm="100000">
                                          <p:val>
                                            <p:strVal val="#ppt_y"/>
                                          </p:val>
                                        </p:tav>
                                      </p:tavLst>
                                    </p:anim>
                                  </p:childTnLst>
                                </p:cTn>
                              </p:par>
                            </p:childTnLst>
                          </p:cTn>
                        </p:par>
                        <p:par>
                          <p:cTn id="102" fill="hold">
                            <p:stCondLst>
                              <p:cond delay="1250"/>
                            </p:stCondLst>
                            <p:childTnLst>
                              <p:par>
                                <p:cTn id="103" presetID="42"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250"/>
                                        <p:tgtEl>
                                          <p:spTgt spid="37"/>
                                        </p:tgtEl>
                                      </p:cBhvr>
                                    </p:animEffect>
                                    <p:anim calcmode="lin" valueType="num">
                                      <p:cBhvr>
                                        <p:cTn id="106" dur="250" fill="hold"/>
                                        <p:tgtEl>
                                          <p:spTgt spid="37"/>
                                        </p:tgtEl>
                                        <p:attrNameLst>
                                          <p:attrName>ppt_x</p:attrName>
                                        </p:attrNameLst>
                                      </p:cBhvr>
                                      <p:tavLst>
                                        <p:tav tm="0">
                                          <p:val>
                                            <p:strVal val="#ppt_x"/>
                                          </p:val>
                                        </p:tav>
                                        <p:tav tm="100000">
                                          <p:val>
                                            <p:strVal val="#ppt_x"/>
                                          </p:val>
                                        </p:tav>
                                      </p:tavLst>
                                    </p:anim>
                                    <p:anim calcmode="lin" valueType="num">
                                      <p:cBhvr>
                                        <p:cTn id="107" dur="250" fill="hold"/>
                                        <p:tgtEl>
                                          <p:spTgt spid="37"/>
                                        </p:tgtEl>
                                        <p:attrNameLst>
                                          <p:attrName>ppt_y</p:attrName>
                                        </p:attrNameLst>
                                      </p:cBhvr>
                                      <p:tavLst>
                                        <p:tav tm="0">
                                          <p:val>
                                            <p:strVal val="#ppt_y+.1"/>
                                          </p:val>
                                        </p:tav>
                                        <p:tav tm="100000">
                                          <p:val>
                                            <p:strVal val="#ppt_y"/>
                                          </p:val>
                                        </p:tav>
                                      </p:tavLst>
                                    </p:anim>
                                  </p:childTnLst>
                                </p:cTn>
                              </p:par>
                            </p:childTnLst>
                          </p:cTn>
                        </p:par>
                        <p:par>
                          <p:cTn id="108" fill="hold">
                            <p:stCondLst>
                              <p:cond delay="1500"/>
                            </p:stCondLst>
                            <p:childTnLst>
                              <p:par>
                                <p:cTn id="109" presetID="42"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250"/>
                                        <p:tgtEl>
                                          <p:spTgt spid="38"/>
                                        </p:tgtEl>
                                      </p:cBhvr>
                                    </p:animEffect>
                                    <p:anim calcmode="lin" valueType="num">
                                      <p:cBhvr>
                                        <p:cTn id="112" dur="250" fill="hold"/>
                                        <p:tgtEl>
                                          <p:spTgt spid="38"/>
                                        </p:tgtEl>
                                        <p:attrNameLst>
                                          <p:attrName>ppt_x</p:attrName>
                                        </p:attrNameLst>
                                      </p:cBhvr>
                                      <p:tavLst>
                                        <p:tav tm="0">
                                          <p:val>
                                            <p:strVal val="#ppt_x"/>
                                          </p:val>
                                        </p:tav>
                                        <p:tav tm="100000">
                                          <p:val>
                                            <p:strVal val="#ppt_x"/>
                                          </p:val>
                                        </p:tav>
                                      </p:tavLst>
                                    </p:anim>
                                    <p:anim calcmode="lin" valueType="num">
                                      <p:cBhvr>
                                        <p:cTn id="113" dur="250" fill="hold"/>
                                        <p:tgtEl>
                                          <p:spTgt spid="38"/>
                                        </p:tgtEl>
                                        <p:attrNameLst>
                                          <p:attrName>ppt_y</p:attrName>
                                        </p:attrNameLst>
                                      </p:cBhvr>
                                      <p:tavLst>
                                        <p:tav tm="0">
                                          <p:val>
                                            <p:strVal val="#ppt_y+.1"/>
                                          </p:val>
                                        </p:tav>
                                        <p:tav tm="100000">
                                          <p:val>
                                            <p:strVal val="#ppt_y"/>
                                          </p:val>
                                        </p:tav>
                                      </p:tavLst>
                                    </p:anim>
                                  </p:childTnLst>
                                </p:cTn>
                              </p:par>
                            </p:childTnLst>
                          </p:cTn>
                        </p:par>
                        <p:par>
                          <p:cTn id="114" fill="hold">
                            <p:stCondLst>
                              <p:cond delay="1750"/>
                            </p:stCondLst>
                            <p:childTnLst>
                              <p:par>
                                <p:cTn id="115" presetID="42" presetClass="entr" presetSubtype="0"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250"/>
                                        <p:tgtEl>
                                          <p:spTgt spid="39"/>
                                        </p:tgtEl>
                                      </p:cBhvr>
                                    </p:animEffect>
                                    <p:anim calcmode="lin" valueType="num">
                                      <p:cBhvr>
                                        <p:cTn id="118" dur="250" fill="hold"/>
                                        <p:tgtEl>
                                          <p:spTgt spid="39"/>
                                        </p:tgtEl>
                                        <p:attrNameLst>
                                          <p:attrName>ppt_x</p:attrName>
                                        </p:attrNameLst>
                                      </p:cBhvr>
                                      <p:tavLst>
                                        <p:tav tm="0">
                                          <p:val>
                                            <p:strVal val="#ppt_x"/>
                                          </p:val>
                                        </p:tav>
                                        <p:tav tm="100000">
                                          <p:val>
                                            <p:strVal val="#ppt_x"/>
                                          </p:val>
                                        </p:tav>
                                      </p:tavLst>
                                    </p:anim>
                                    <p:anim calcmode="lin" valueType="num">
                                      <p:cBhvr>
                                        <p:cTn id="119" dur="250" fill="hold"/>
                                        <p:tgtEl>
                                          <p:spTgt spid="39"/>
                                        </p:tgtEl>
                                        <p:attrNameLst>
                                          <p:attrName>ppt_y</p:attrName>
                                        </p:attrNameLst>
                                      </p:cBhvr>
                                      <p:tavLst>
                                        <p:tav tm="0">
                                          <p:val>
                                            <p:strVal val="#ppt_y+.1"/>
                                          </p:val>
                                        </p:tav>
                                        <p:tav tm="100000">
                                          <p:val>
                                            <p:strVal val="#ppt_y"/>
                                          </p:val>
                                        </p:tav>
                                      </p:tavLst>
                                    </p:anim>
                                  </p:childTnLst>
                                </p:cTn>
                              </p:par>
                            </p:childTnLst>
                          </p:cTn>
                        </p:par>
                        <p:par>
                          <p:cTn id="120" fill="hold">
                            <p:stCondLst>
                              <p:cond delay="2000"/>
                            </p:stCondLst>
                            <p:childTnLst>
                              <p:par>
                                <p:cTn id="121" presetID="42" presetClass="entr" presetSubtype="0"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250"/>
                                        <p:tgtEl>
                                          <p:spTgt spid="40"/>
                                        </p:tgtEl>
                                      </p:cBhvr>
                                    </p:animEffect>
                                    <p:anim calcmode="lin" valueType="num">
                                      <p:cBhvr>
                                        <p:cTn id="124" dur="250" fill="hold"/>
                                        <p:tgtEl>
                                          <p:spTgt spid="40"/>
                                        </p:tgtEl>
                                        <p:attrNameLst>
                                          <p:attrName>ppt_x</p:attrName>
                                        </p:attrNameLst>
                                      </p:cBhvr>
                                      <p:tavLst>
                                        <p:tav tm="0">
                                          <p:val>
                                            <p:strVal val="#ppt_x"/>
                                          </p:val>
                                        </p:tav>
                                        <p:tav tm="100000">
                                          <p:val>
                                            <p:strVal val="#ppt_x"/>
                                          </p:val>
                                        </p:tav>
                                      </p:tavLst>
                                    </p:anim>
                                    <p:anim calcmode="lin" valueType="num">
                                      <p:cBhvr>
                                        <p:cTn id="125" dur="250" fill="hold"/>
                                        <p:tgtEl>
                                          <p:spTgt spid="40"/>
                                        </p:tgtEl>
                                        <p:attrNameLst>
                                          <p:attrName>ppt_y</p:attrName>
                                        </p:attrNameLst>
                                      </p:cBhvr>
                                      <p:tavLst>
                                        <p:tav tm="0">
                                          <p:val>
                                            <p:strVal val="#ppt_y+.1"/>
                                          </p:val>
                                        </p:tav>
                                        <p:tav tm="100000">
                                          <p:val>
                                            <p:strVal val="#ppt_y"/>
                                          </p:val>
                                        </p:tav>
                                      </p:tavLst>
                                    </p:anim>
                                  </p:childTnLst>
                                </p:cTn>
                              </p:par>
                            </p:childTnLst>
                          </p:cTn>
                        </p:par>
                        <p:par>
                          <p:cTn id="126" fill="hold">
                            <p:stCondLst>
                              <p:cond delay="2250"/>
                            </p:stCondLst>
                            <p:childTnLst>
                              <p:par>
                                <p:cTn id="127" presetID="42" presetClass="entr" presetSubtype="0"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250"/>
                                        <p:tgtEl>
                                          <p:spTgt spid="41"/>
                                        </p:tgtEl>
                                      </p:cBhvr>
                                    </p:animEffect>
                                    <p:anim calcmode="lin" valueType="num">
                                      <p:cBhvr>
                                        <p:cTn id="130" dur="250" fill="hold"/>
                                        <p:tgtEl>
                                          <p:spTgt spid="41"/>
                                        </p:tgtEl>
                                        <p:attrNameLst>
                                          <p:attrName>ppt_x</p:attrName>
                                        </p:attrNameLst>
                                      </p:cBhvr>
                                      <p:tavLst>
                                        <p:tav tm="0">
                                          <p:val>
                                            <p:strVal val="#ppt_x"/>
                                          </p:val>
                                        </p:tav>
                                        <p:tav tm="100000">
                                          <p:val>
                                            <p:strVal val="#ppt_x"/>
                                          </p:val>
                                        </p:tav>
                                      </p:tavLst>
                                    </p:anim>
                                    <p:anim calcmode="lin" valueType="num">
                                      <p:cBhvr>
                                        <p:cTn id="131" dur="250" fill="hold"/>
                                        <p:tgtEl>
                                          <p:spTgt spid="41"/>
                                        </p:tgtEl>
                                        <p:attrNameLst>
                                          <p:attrName>ppt_y</p:attrName>
                                        </p:attrNameLst>
                                      </p:cBhvr>
                                      <p:tavLst>
                                        <p:tav tm="0">
                                          <p:val>
                                            <p:strVal val="#ppt_y+.1"/>
                                          </p:val>
                                        </p:tav>
                                        <p:tav tm="100000">
                                          <p:val>
                                            <p:strVal val="#ppt_y"/>
                                          </p:val>
                                        </p:tav>
                                      </p:tavLst>
                                    </p:anim>
                                  </p:childTnLst>
                                </p:cTn>
                              </p:par>
                            </p:childTnLst>
                          </p:cTn>
                        </p:par>
                        <p:par>
                          <p:cTn id="132" fill="hold">
                            <p:stCondLst>
                              <p:cond delay="2500"/>
                            </p:stCondLst>
                            <p:childTnLst>
                              <p:par>
                                <p:cTn id="133" presetID="42"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250"/>
                                        <p:tgtEl>
                                          <p:spTgt spid="42"/>
                                        </p:tgtEl>
                                      </p:cBhvr>
                                    </p:animEffect>
                                    <p:anim calcmode="lin" valueType="num">
                                      <p:cBhvr>
                                        <p:cTn id="136" dur="250" fill="hold"/>
                                        <p:tgtEl>
                                          <p:spTgt spid="42"/>
                                        </p:tgtEl>
                                        <p:attrNameLst>
                                          <p:attrName>ppt_x</p:attrName>
                                        </p:attrNameLst>
                                      </p:cBhvr>
                                      <p:tavLst>
                                        <p:tav tm="0">
                                          <p:val>
                                            <p:strVal val="#ppt_x"/>
                                          </p:val>
                                        </p:tav>
                                        <p:tav tm="100000">
                                          <p:val>
                                            <p:strVal val="#ppt_x"/>
                                          </p:val>
                                        </p:tav>
                                      </p:tavLst>
                                    </p:anim>
                                    <p:anim calcmode="lin" valueType="num">
                                      <p:cBhvr>
                                        <p:cTn id="137" dur="250" fill="hold"/>
                                        <p:tgtEl>
                                          <p:spTgt spid="42"/>
                                        </p:tgtEl>
                                        <p:attrNameLst>
                                          <p:attrName>ppt_y</p:attrName>
                                        </p:attrNameLst>
                                      </p:cBhvr>
                                      <p:tavLst>
                                        <p:tav tm="0">
                                          <p:val>
                                            <p:strVal val="#ppt_y+.1"/>
                                          </p:val>
                                        </p:tav>
                                        <p:tav tm="100000">
                                          <p:val>
                                            <p:strVal val="#ppt_y"/>
                                          </p:val>
                                        </p:tav>
                                      </p:tavLst>
                                    </p:anim>
                                  </p:childTnLst>
                                </p:cTn>
                              </p:par>
                            </p:childTnLst>
                          </p:cTn>
                        </p:par>
                        <p:par>
                          <p:cTn id="138" fill="hold">
                            <p:stCondLst>
                              <p:cond delay="2750"/>
                            </p:stCondLst>
                            <p:childTnLst>
                              <p:par>
                                <p:cTn id="139" presetID="42" presetClass="entr" presetSubtype="0" fill="hold" grpId="0" nodeType="after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250"/>
                                        <p:tgtEl>
                                          <p:spTgt spid="43"/>
                                        </p:tgtEl>
                                      </p:cBhvr>
                                    </p:animEffect>
                                    <p:anim calcmode="lin" valueType="num">
                                      <p:cBhvr>
                                        <p:cTn id="142" dur="250" fill="hold"/>
                                        <p:tgtEl>
                                          <p:spTgt spid="43"/>
                                        </p:tgtEl>
                                        <p:attrNameLst>
                                          <p:attrName>ppt_x</p:attrName>
                                        </p:attrNameLst>
                                      </p:cBhvr>
                                      <p:tavLst>
                                        <p:tav tm="0">
                                          <p:val>
                                            <p:strVal val="#ppt_x"/>
                                          </p:val>
                                        </p:tav>
                                        <p:tav tm="100000">
                                          <p:val>
                                            <p:strVal val="#ppt_x"/>
                                          </p:val>
                                        </p:tav>
                                      </p:tavLst>
                                    </p:anim>
                                    <p:anim calcmode="lin" valueType="num">
                                      <p:cBhvr>
                                        <p:cTn id="143" dur="250" fill="hold"/>
                                        <p:tgtEl>
                                          <p:spTgt spid="43"/>
                                        </p:tgtEl>
                                        <p:attrNameLst>
                                          <p:attrName>ppt_y</p:attrName>
                                        </p:attrNameLst>
                                      </p:cBhvr>
                                      <p:tavLst>
                                        <p:tav tm="0">
                                          <p:val>
                                            <p:strVal val="#ppt_y+.1"/>
                                          </p:val>
                                        </p:tav>
                                        <p:tav tm="100000">
                                          <p:val>
                                            <p:strVal val="#ppt_y"/>
                                          </p:val>
                                        </p:tav>
                                      </p:tavLst>
                                    </p:anim>
                                  </p:childTnLst>
                                </p:cTn>
                              </p:par>
                            </p:childTnLst>
                          </p:cTn>
                        </p:par>
                        <p:par>
                          <p:cTn id="144" fill="hold">
                            <p:stCondLst>
                              <p:cond delay="3000"/>
                            </p:stCondLst>
                            <p:childTnLst>
                              <p:par>
                                <p:cTn id="145" presetID="42" presetClass="entr" presetSubtype="0"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250"/>
                                        <p:tgtEl>
                                          <p:spTgt spid="44"/>
                                        </p:tgtEl>
                                      </p:cBhvr>
                                    </p:animEffect>
                                    <p:anim calcmode="lin" valueType="num">
                                      <p:cBhvr>
                                        <p:cTn id="148" dur="250" fill="hold"/>
                                        <p:tgtEl>
                                          <p:spTgt spid="44"/>
                                        </p:tgtEl>
                                        <p:attrNameLst>
                                          <p:attrName>ppt_x</p:attrName>
                                        </p:attrNameLst>
                                      </p:cBhvr>
                                      <p:tavLst>
                                        <p:tav tm="0">
                                          <p:val>
                                            <p:strVal val="#ppt_x"/>
                                          </p:val>
                                        </p:tav>
                                        <p:tav tm="100000">
                                          <p:val>
                                            <p:strVal val="#ppt_x"/>
                                          </p:val>
                                        </p:tav>
                                      </p:tavLst>
                                    </p:anim>
                                    <p:anim calcmode="lin" valueType="num">
                                      <p:cBhvr>
                                        <p:cTn id="149"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3534747" y="4143767"/>
            <a:ext cx="11010324" cy="1769715"/>
          </a:xfrm>
          <a:prstGeom prst="rect">
            <a:avLst/>
          </a:prstGeom>
        </p:spPr>
        <p:txBody>
          <a:bodyPr lIns="0" tIns="0" rIns="0" bIns="0" rtlCol="0" anchor="t">
            <a:spAutoFit/>
          </a:bodyPr>
          <a:lstStyle/>
          <a:p>
            <a:pPr algn="ctr"/>
            <a:r>
              <a:rPr lang="vi-VN" sz="11500" b="1" spc="-220">
                <a:solidFill>
                  <a:srgbClr val="FF0000"/>
                </a:solidFill>
                <a:cs typeface="Arial" panose="020B0604020202020204" pitchFamily="34" charset="0"/>
              </a:rPr>
              <a:t>THỰC HÀNH</a:t>
            </a:r>
            <a:endParaRPr lang="en-US" sz="11500" b="1" spc="-22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23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7D434DD-B49C-1A26-7DBA-A847F14FE498}"/>
              </a:ext>
            </a:extLst>
          </p:cNvPr>
          <p:cNvSpPr txBox="1"/>
          <p:nvPr/>
        </p:nvSpPr>
        <p:spPr>
          <a:xfrm>
            <a:off x="1676400" y="184727"/>
            <a:ext cx="16052800" cy="3046988"/>
          </a:xfrm>
          <a:prstGeom prst="rect">
            <a:avLst/>
          </a:prstGeom>
          <a:noFill/>
        </p:spPr>
        <p:txBody>
          <a:bodyPr wrap="square">
            <a:spAutoFit/>
          </a:bodyPr>
          <a:lstStyle/>
          <a:p>
            <a:pPr algn="just"/>
            <a:r>
              <a:rPr lang="vi-VN" sz="4800" b="0" i="0">
                <a:solidFill>
                  <a:srgbClr val="000000"/>
                </a:solidFill>
                <a:effectLst/>
              </a:rPr>
              <a:t>Thực hành viết ba số tự nhiên liên tiếp (nhóm ba bạn).</a:t>
            </a:r>
          </a:p>
          <a:p>
            <a:pPr algn="just"/>
            <a:r>
              <a:rPr lang="vi-VN" sz="4800" b="0" i="0">
                <a:solidFill>
                  <a:srgbClr val="000000"/>
                </a:solidFill>
                <a:effectLst/>
              </a:rPr>
              <a:t>Một bạn viết một số không quá tám chữ số. Các bạn còn lại viết số liền trước và số liền sau của số đó. Sắp xếp các số vừa viết để được ba số tự nhiên liên tiếp.</a:t>
            </a:r>
            <a:endParaRPr lang="en-US" sz="4800"/>
          </a:p>
        </p:txBody>
      </p:sp>
      <p:sp>
        <p:nvSpPr>
          <p:cNvPr id="4" name="Tam giác Cân 3">
            <a:extLst>
              <a:ext uri="{FF2B5EF4-FFF2-40B4-BE49-F238E27FC236}">
                <a16:creationId xmlns:a16="http://schemas.microsoft.com/office/drawing/2014/main" id="{959087FC-935F-30DE-716E-A6D04FA642E5}"/>
              </a:ext>
            </a:extLst>
          </p:cNvPr>
          <p:cNvSpPr/>
          <p:nvPr/>
        </p:nvSpPr>
        <p:spPr>
          <a:xfrm>
            <a:off x="330200" y="190500"/>
            <a:ext cx="1219200" cy="1051034"/>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vi-VN" sz="4800" b="1">
                <a:latin typeface="+mj-lt"/>
              </a:rPr>
              <a:t>1</a:t>
            </a:r>
            <a:endParaRPr lang="en-US" sz="4800" b="1">
              <a:latin typeface="+mj-lt"/>
            </a:endParaRPr>
          </a:p>
        </p:txBody>
      </p:sp>
      <p:grpSp>
        <p:nvGrpSpPr>
          <p:cNvPr id="10" name="Nhóm 9">
            <a:extLst>
              <a:ext uri="{FF2B5EF4-FFF2-40B4-BE49-F238E27FC236}">
                <a16:creationId xmlns:a16="http://schemas.microsoft.com/office/drawing/2014/main" id="{5ED7E67A-20C6-83FA-8349-712E150C345D}"/>
              </a:ext>
            </a:extLst>
          </p:cNvPr>
          <p:cNvGrpSpPr/>
          <p:nvPr/>
        </p:nvGrpSpPr>
        <p:grpSpPr>
          <a:xfrm>
            <a:off x="6781800" y="3695700"/>
            <a:ext cx="3895153" cy="5715713"/>
            <a:chOff x="6858000" y="3870035"/>
            <a:chExt cx="3895153" cy="5715713"/>
          </a:xfrm>
        </p:grpSpPr>
        <p:pic>
          <p:nvPicPr>
            <p:cNvPr id="8" name="Hình ảnh 7">
              <a:extLst>
                <a:ext uri="{FF2B5EF4-FFF2-40B4-BE49-F238E27FC236}">
                  <a16:creationId xmlns:a16="http://schemas.microsoft.com/office/drawing/2014/main" id="{76208601-9F7F-D833-3385-FF11A7A99AD0}"/>
                </a:ext>
              </a:extLst>
            </p:cNvPr>
            <p:cNvPicPr>
              <a:picLocks noChangeAspect="1"/>
            </p:cNvPicPr>
            <p:nvPr/>
          </p:nvPicPr>
          <p:blipFill>
            <a:blip r:embed="rId2"/>
            <a:stretch>
              <a:fillRect/>
            </a:stretch>
          </p:blipFill>
          <p:spPr>
            <a:xfrm>
              <a:off x="6858000" y="3870035"/>
              <a:ext cx="3895153" cy="5715713"/>
            </a:xfrm>
            <a:prstGeom prst="rect">
              <a:avLst/>
            </a:prstGeom>
          </p:spPr>
        </p:pic>
        <p:sp>
          <p:nvSpPr>
            <p:cNvPr id="9" name="Hình chữ nhật 8">
              <a:extLst>
                <a:ext uri="{FF2B5EF4-FFF2-40B4-BE49-F238E27FC236}">
                  <a16:creationId xmlns:a16="http://schemas.microsoft.com/office/drawing/2014/main" id="{0A511388-DC9B-6F69-AF92-4AD231B74B14}"/>
                </a:ext>
              </a:extLst>
            </p:cNvPr>
            <p:cNvSpPr/>
            <p:nvPr/>
          </p:nvSpPr>
          <p:spPr>
            <a:xfrm>
              <a:off x="7174359" y="6972300"/>
              <a:ext cx="3262433" cy="923330"/>
            </a:xfrm>
            <a:prstGeom prst="rect">
              <a:avLst/>
            </a:prstGeom>
            <a:noFill/>
          </p:spPr>
          <p:txBody>
            <a:bodyPr wrap="none" lIns="91440" tIns="45720" rIns="91440" bIns="45720">
              <a:spAutoFit/>
            </a:bodyPr>
            <a:lstStyle/>
            <a:p>
              <a:pPr algn="ctr"/>
              <a:r>
                <a:rPr lang="vi-VN" sz="5400" b="0" cap="none" spc="0">
                  <a:ln w="0"/>
                  <a:solidFill>
                    <a:schemeClr val="bg1"/>
                  </a:solidFill>
                  <a:effectLst>
                    <a:outerShdw blurRad="38100" dist="19050" dir="2700000" algn="tl" rotWithShape="0">
                      <a:schemeClr val="dk1">
                        <a:alpha val="40000"/>
                      </a:schemeClr>
                    </a:outerShdw>
                  </a:effectLst>
                </a:rPr>
                <a:t>1 234 005</a:t>
              </a:r>
            </a:p>
          </p:txBody>
        </p:sp>
      </p:grpSp>
      <p:grpSp>
        <p:nvGrpSpPr>
          <p:cNvPr id="13" name="Nhóm 12">
            <a:extLst>
              <a:ext uri="{FF2B5EF4-FFF2-40B4-BE49-F238E27FC236}">
                <a16:creationId xmlns:a16="http://schemas.microsoft.com/office/drawing/2014/main" id="{062C9DA8-902B-D56C-BFD9-1A96A561BD5D}"/>
              </a:ext>
            </a:extLst>
          </p:cNvPr>
          <p:cNvGrpSpPr/>
          <p:nvPr/>
        </p:nvGrpSpPr>
        <p:grpSpPr>
          <a:xfrm>
            <a:off x="2209800" y="3467100"/>
            <a:ext cx="3509871" cy="5715713"/>
            <a:chOff x="2286000" y="3619500"/>
            <a:chExt cx="3509871" cy="5715713"/>
          </a:xfrm>
        </p:grpSpPr>
        <p:pic>
          <p:nvPicPr>
            <p:cNvPr id="6" name="Hình ảnh 5">
              <a:extLst>
                <a:ext uri="{FF2B5EF4-FFF2-40B4-BE49-F238E27FC236}">
                  <a16:creationId xmlns:a16="http://schemas.microsoft.com/office/drawing/2014/main" id="{4B1F61AE-E34B-FBC5-6D09-115C4A20FB19}"/>
                </a:ext>
              </a:extLst>
            </p:cNvPr>
            <p:cNvPicPr>
              <a:picLocks noChangeAspect="1"/>
            </p:cNvPicPr>
            <p:nvPr/>
          </p:nvPicPr>
          <p:blipFill>
            <a:blip r:embed="rId3"/>
            <a:stretch>
              <a:fillRect/>
            </a:stretch>
          </p:blipFill>
          <p:spPr>
            <a:xfrm>
              <a:off x="2286000" y="3619500"/>
              <a:ext cx="3509871" cy="5715713"/>
            </a:xfrm>
            <a:prstGeom prst="rect">
              <a:avLst/>
            </a:prstGeom>
          </p:spPr>
        </p:pic>
        <p:sp>
          <p:nvSpPr>
            <p:cNvPr id="11" name="Hình chữ nhật 10">
              <a:extLst>
                <a:ext uri="{FF2B5EF4-FFF2-40B4-BE49-F238E27FC236}">
                  <a16:creationId xmlns:a16="http://schemas.microsoft.com/office/drawing/2014/main" id="{0CCDB118-4D03-B8A9-16BF-6F5BBF926827}"/>
                </a:ext>
              </a:extLst>
            </p:cNvPr>
            <p:cNvSpPr/>
            <p:nvPr/>
          </p:nvSpPr>
          <p:spPr>
            <a:xfrm>
              <a:off x="2409718" y="6972300"/>
              <a:ext cx="3262433" cy="923330"/>
            </a:xfrm>
            <a:prstGeom prst="rect">
              <a:avLst/>
            </a:prstGeom>
            <a:noFill/>
          </p:spPr>
          <p:txBody>
            <a:bodyPr wrap="none" lIns="91440" tIns="45720" rIns="91440" bIns="45720">
              <a:spAutoFit/>
            </a:bodyPr>
            <a:lstStyle/>
            <a:p>
              <a:pPr algn="ctr"/>
              <a:r>
                <a:rPr lang="vi-VN" sz="5400" b="0" cap="none" spc="0">
                  <a:ln w="0"/>
                  <a:solidFill>
                    <a:schemeClr val="bg1"/>
                  </a:solidFill>
                  <a:effectLst>
                    <a:outerShdw blurRad="38100" dist="19050" dir="2700000" algn="tl" rotWithShape="0">
                      <a:schemeClr val="dk1">
                        <a:alpha val="40000"/>
                      </a:schemeClr>
                    </a:outerShdw>
                  </a:effectLst>
                </a:rPr>
                <a:t>1 234 004</a:t>
              </a:r>
            </a:p>
          </p:txBody>
        </p:sp>
      </p:grpSp>
      <p:grpSp>
        <p:nvGrpSpPr>
          <p:cNvPr id="14" name="Nhóm 13">
            <a:extLst>
              <a:ext uri="{FF2B5EF4-FFF2-40B4-BE49-F238E27FC236}">
                <a16:creationId xmlns:a16="http://schemas.microsoft.com/office/drawing/2014/main" id="{F5FD6B31-4985-A5E5-791D-2BDD0CB3F3AE}"/>
              </a:ext>
            </a:extLst>
          </p:cNvPr>
          <p:cNvGrpSpPr/>
          <p:nvPr/>
        </p:nvGrpSpPr>
        <p:grpSpPr>
          <a:xfrm>
            <a:off x="11963400" y="3870036"/>
            <a:ext cx="3835879" cy="5715713"/>
            <a:chOff x="11963400" y="3870036"/>
            <a:chExt cx="3835879" cy="5715713"/>
          </a:xfrm>
        </p:grpSpPr>
        <p:pic>
          <p:nvPicPr>
            <p:cNvPr id="7" name="Hình ảnh 6">
              <a:extLst>
                <a:ext uri="{FF2B5EF4-FFF2-40B4-BE49-F238E27FC236}">
                  <a16:creationId xmlns:a16="http://schemas.microsoft.com/office/drawing/2014/main" id="{533CFD70-C885-1E66-752B-070696BE0458}"/>
                </a:ext>
              </a:extLst>
            </p:cNvPr>
            <p:cNvPicPr>
              <a:picLocks noChangeAspect="1"/>
            </p:cNvPicPr>
            <p:nvPr/>
          </p:nvPicPr>
          <p:blipFill>
            <a:blip r:embed="rId4"/>
            <a:stretch>
              <a:fillRect/>
            </a:stretch>
          </p:blipFill>
          <p:spPr>
            <a:xfrm>
              <a:off x="11963400" y="3870036"/>
              <a:ext cx="3835879" cy="5715713"/>
            </a:xfrm>
            <a:prstGeom prst="rect">
              <a:avLst/>
            </a:prstGeom>
          </p:spPr>
        </p:pic>
        <p:sp>
          <p:nvSpPr>
            <p:cNvPr id="12" name="Hình chữ nhật 11">
              <a:extLst>
                <a:ext uri="{FF2B5EF4-FFF2-40B4-BE49-F238E27FC236}">
                  <a16:creationId xmlns:a16="http://schemas.microsoft.com/office/drawing/2014/main" id="{5ADC53A8-C8E6-4457-AEDA-AC7C301B725F}"/>
                </a:ext>
              </a:extLst>
            </p:cNvPr>
            <p:cNvSpPr/>
            <p:nvPr/>
          </p:nvSpPr>
          <p:spPr>
            <a:xfrm>
              <a:off x="12250122" y="6972300"/>
              <a:ext cx="3262433" cy="923330"/>
            </a:xfrm>
            <a:prstGeom prst="rect">
              <a:avLst/>
            </a:prstGeom>
            <a:noFill/>
          </p:spPr>
          <p:txBody>
            <a:bodyPr wrap="none" lIns="91440" tIns="45720" rIns="91440" bIns="45720">
              <a:spAutoFit/>
            </a:bodyPr>
            <a:lstStyle/>
            <a:p>
              <a:pPr algn="ctr"/>
              <a:r>
                <a:rPr lang="vi-VN" sz="5400" b="0" cap="none" spc="0">
                  <a:ln w="0"/>
                  <a:solidFill>
                    <a:schemeClr val="bg1"/>
                  </a:solidFill>
                  <a:effectLst>
                    <a:outerShdw blurRad="38100" dist="19050" dir="2700000" algn="tl" rotWithShape="0">
                      <a:schemeClr val="dk1">
                        <a:alpha val="40000"/>
                      </a:schemeClr>
                    </a:outerShdw>
                  </a:effectLst>
                </a:rPr>
                <a:t>1 234 006</a:t>
              </a:r>
            </a:p>
          </p:txBody>
        </p:sp>
      </p:grpSp>
    </p:spTree>
    <p:extLst>
      <p:ext uri="{BB962C8B-B14F-4D97-AF65-F5344CB8AC3E}">
        <p14:creationId xmlns:p14="http://schemas.microsoft.com/office/powerpoint/2010/main" val="168590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3534747" y="4143767"/>
            <a:ext cx="11010324" cy="1769715"/>
          </a:xfrm>
          <a:prstGeom prst="rect">
            <a:avLst/>
          </a:prstGeom>
        </p:spPr>
        <p:txBody>
          <a:bodyPr lIns="0" tIns="0" rIns="0" bIns="0" rtlCol="0" anchor="t">
            <a:spAutoFit/>
          </a:bodyPr>
          <a:lstStyle/>
          <a:p>
            <a:pPr algn="ctr"/>
            <a:r>
              <a:rPr lang="vi-VN" sz="11500" b="1" spc="-220">
                <a:solidFill>
                  <a:srgbClr val="FF0000"/>
                </a:solidFill>
                <a:cs typeface="Arial" panose="020B0604020202020204" pitchFamily="34" charset="0"/>
              </a:rPr>
              <a:t>LUYỆN TẬP</a:t>
            </a:r>
            <a:endParaRPr lang="en-US" sz="11500" b="1" spc="-22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7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7D434DD-B49C-1A26-7DBA-A847F14FE498}"/>
              </a:ext>
            </a:extLst>
          </p:cNvPr>
          <p:cNvSpPr txBox="1"/>
          <p:nvPr/>
        </p:nvSpPr>
        <p:spPr>
          <a:xfrm>
            <a:off x="1323109" y="219364"/>
            <a:ext cx="16764000" cy="8402300"/>
          </a:xfrm>
          <a:prstGeom prst="rect">
            <a:avLst/>
          </a:prstGeom>
          <a:noFill/>
        </p:spPr>
        <p:txBody>
          <a:bodyPr wrap="square">
            <a:spAutoFit/>
          </a:bodyPr>
          <a:lstStyle/>
          <a:p>
            <a:pPr algn="just"/>
            <a:r>
              <a:rPr lang="vi-VN" sz="6000">
                <a:solidFill>
                  <a:srgbClr val="FF0000"/>
                </a:solidFill>
              </a:rPr>
              <a:t>a)</a:t>
            </a:r>
            <a:r>
              <a:rPr lang="vi-VN" sz="6000">
                <a:solidFill>
                  <a:srgbClr val="000000"/>
                </a:solidFill>
              </a:rPr>
              <a:t> Tìm số liền sau của mỗi số: 100 ; 99 999 999</a:t>
            </a:r>
          </a:p>
          <a:p>
            <a:pPr algn="just"/>
            <a:endParaRPr lang="vi-VN" sz="6000">
              <a:solidFill>
                <a:srgbClr val="000000"/>
              </a:solidFill>
            </a:endParaRPr>
          </a:p>
          <a:p>
            <a:pPr algn="just"/>
            <a:endParaRPr lang="vi-VN" sz="6000">
              <a:solidFill>
                <a:srgbClr val="000000"/>
              </a:solidFill>
            </a:endParaRPr>
          </a:p>
          <a:p>
            <a:pPr algn="just"/>
            <a:r>
              <a:rPr lang="vi-VN" sz="6000">
                <a:solidFill>
                  <a:srgbClr val="FF0000"/>
                </a:solidFill>
              </a:rPr>
              <a:t>b) </a:t>
            </a:r>
            <a:r>
              <a:rPr lang="vi-VN" sz="6000">
                <a:solidFill>
                  <a:srgbClr val="000000"/>
                </a:solidFill>
              </a:rPr>
              <a:t>Tìm số liền trước của mỗi số: 9 ; 1 000 000</a:t>
            </a:r>
          </a:p>
          <a:p>
            <a:pPr algn="just"/>
            <a:endParaRPr lang="vi-VN" sz="6000">
              <a:solidFill>
                <a:srgbClr val="000000"/>
              </a:solidFill>
            </a:endParaRPr>
          </a:p>
          <a:p>
            <a:pPr algn="just"/>
            <a:endParaRPr lang="vi-VN" sz="6000">
              <a:solidFill>
                <a:srgbClr val="000000"/>
              </a:solidFill>
            </a:endParaRPr>
          </a:p>
          <a:p>
            <a:pPr algn="just"/>
            <a:r>
              <a:rPr lang="vi-VN" sz="6000">
                <a:solidFill>
                  <a:srgbClr val="FF0000"/>
                </a:solidFill>
              </a:rPr>
              <a:t>c)</a:t>
            </a:r>
            <a:r>
              <a:rPr lang="vi-VN" sz="6000">
                <a:solidFill>
                  <a:srgbClr val="000000"/>
                </a:solidFill>
              </a:rPr>
              <a:t> Nếu biểu diễn bốn số đã cho ở câu a và câu b trên tia số, số nào gần gốc 0 nhất, số nào xa gốc 0 nhất?</a:t>
            </a:r>
            <a:endParaRPr lang="en-US" sz="6000"/>
          </a:p>
        </p:txBody>
      </p:sp>
      <p:sp>
        <p:nvSpPr>
          <p:cNvPr id="2" name="Hình Bầu dục 1">
            <a:extLst>
              <a:ext uri="{FF2B5EF4-FFF2-40B4-BE49-F238E27FC236}">
                <a16:creationId xmlns:a16="http://schemas.microsoft.com/office/drawing/2014/main" id="{58AD969C-96B4-3483-D661-8F685557B1E8}"/>
              </a:ext>
            </a:extLst>
          </p:cNvPr>
          <p:cNvSpPr/>
          <p:nvPr/>
        </p:nvSpPr>
        <p:spPr>
          <a:xfrm>
            <a:off x="180109" y="190500"/>
            <a:ext cx="1066800" cy="10668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latin typeface="+mj-lt"/>
              </a:rPr>
              <a:t>1</a:t>
            </a:r>
            <a:endParaRPr lang="en-US" sz="6000" b="1">
              <a:latin typeface="+mj-lt"/>
            </a:endParaRPr>
          </a:p>
        </p:txBody>
      </p:sp>
      <p:sp>
        <p:nvSpPr>
          <p:cNvPr id="15" name="Hình chữ nhật: Góc Tròn 14">
            <a:extLst>
              <a:ext uri="{FF2B5EF4-FFF2-40B4-BE49-F238E27FC236}">
                <a16:creationId xmlns:a16="http://schemas.microsoft.com/office/drawing/2014/main" id="{32CAEFBA-8FC8-C4ED-80E9-3A0F97B528CA}"/>
              </a:ext>
            </a:extLst>
          </p:cNvPr>
          <p:cNvSpPr/>
          <p:nvPr/>
        </p:nvSpPr>
        <p:spPr>
          <a:xfrm>
            <a:off x="381000" y="1485900"/>
            <a:ext cx="1832005" cy="10668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100</a:t>
            </a:r>
            <a:endParaRPr lang="en-US" sz="6600"/>
          </a:p>
        </p:txBody>
      </p:sp>
      <p:sp>
        <p:nvSpPr>
          <p:cNvPr id="16" name="Mũi tên: Trái 15">
            <a:extLst>
              <a:ext uri="{FF2B5EF4-FFF2-40B4-BE49-F238E27FC236}">
                <a16:creationId xmlns:a16="http://schemas.microsoft.com/office/drawing/2014/main" id="{FF238C42-4F97-3420-ED0A-32C4A2892058}"/>
              </a:ext>
            </a:extLst>
          </p:cNvPr>
          <p:cNvSpPr/>
          <p:nvPr/>
        </p:nvSpPr>
        <p:spPr>
          <a:xfrm flipH="1">
            <a:off x="2438400" y="1866900"/>
            <a:ext cx="609600" cy="304800"/>
          </a:xfrm>
          <a:prstGeom prst="leftArrow">
            <a:avLst>
              <a:gd name="adj1" fmla="val 50000"/>
              <a:gd name="adj2" fmla="val 83333"/>
            </a:avLst>
          </a:prstGeom>
          <a:solidFill>
            <a:schemeClr val="tx1"/>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id="{3EFBDA53-9647-C73C-C8D6-A5B1EBD9D489}"/>
              </a:ext>
            </a:extLst>
          </p:cNvPr>
          <p:cNvSpPr/>
          <p:nvPr/>
        </p:nvSpPr>
        <p:spPr>
          <a:xfrm>
            <a:off x="3252096" y="1485900"/>
            <a:ext cx="1832005"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101</a:t>
            </a:r>
            <a:endParaRPr lang="en-US" sz="6600"/>
          </a:p>
        </p:txBody>
      </p:sp>
      <p:sp>
        <p:nvSpPr>
          <p:cNvPr id="18" name="Hình chữ nhật: Góc Tròn 17">
            <a:extLst>
              <a:ext uri="{FF2B5EF4-FFF2-40B4-BE49-F238E27FC236}">
                <a16:creationId xmlns:a16="http://schemas.microsoft.com/office/drawing/2014/main" id="{22D390DF-8F69-870C-220D-824287F105AF}"/>
              </a:ext>
            </a:extLst>
          </p:cNvPr>
          <p:cNvSpPr/>
          <p:nvPr/>
        </p:nvSpPr>
        <p:spPr>
          <a:xfrm>
            <a:off x="6909696" y="1485900"/>
            <a:ext cx="4904509" cy="10668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99 999 999</a:t>
            </a:r>
            <a:endParaRPr lang="en-US" sz="6600"/>
          </a:p>
        </p:txBody>
      </p:sp>
      <p:sp>
        <p:nvSpPr>
          <p:cNvPr id="19" name="Mũi tên: Trái 18">
            <a:extLst>
              <a:ext uri="{FF2B5EF4-FFF2-40B4-BE49-F238E27FC236}">
                <a16:creationId xmlns:a16="http://schemas.microsoft.com/office/drawing/2014/main" id="{303F03D9-7A92-AC1D-05B3-5D9281112CD3}"/>
              </a:ext>
            </a:extLst>
          </p:cNvPr>
          <p:cNvSpPr/>
          <p:nvPr/>
        </p:nvSpPr>
        <p:spPr>
          <a:xfrm flipH="1">
            <a:off x="12039600" y="1866900"/>
            <a:ext cx="609600" cy="304800"/>
          </a:xfrm>
          <a:prstGeom prst="leftArrow">
            <a:avLst>
              <a:gd name="adj1" fmla="val 50000"/>
              <a:gd name="adj2" fmla="val 83333"/>
            </a:avLst>
          </a:prstGeom>
          <a:solidFill>
            <a:schemeClr val="tx1"/>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ình chữ nhật: Góc Tròn 20">
            <a:extLst>
              <a:ext uri="{FF2B5EF4-FFF2-40B4-BE49-F238E27FC236}">
                <a16:creationId xmlns:a16="http://schemas.microsoft.com/office/drawing/2014/main" id="{B7A1063E-0A1E-5ED4-1182-7E2B95E9B40A}"/>
              </a:ext>
            </a:extLst>
          </p:cNvPr>
          <p:cNvSpPr/>
          <p:nvPr/>
        </p:nvSpPr>
        <p:spPr>
          <a:xfrm>
            <a:off x="12756314" y="1485900"/>
            <a:ext cx="5303086"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100 000 000</a:t>
            </a:r>
            <a:endParaRPr lang="en-US" sz="6600"/>
          </a:p>
        </p:txBody>
      </p:sp>
      <p:sp>
        <p:nvSpPr>
          <p:cNvPr id="22" name="Hình chữ nhật: Góc Tròn 21">
            <a:extLst>
              <a:ext uri="{FF2B5EF4-FFF2-40B4-BE49-F238E27FC236}">
                <a16:creationId xmlns:a16="http://schemas.microsoft.com/office/drawing/2014/main" id="{01656DAA-1A72-51B1-3EA3-D0CB68495B99}"/>
              </a:ext>
            </a:extLst>
          </p:cNvPr>
          <p:cNvSpPr/>
          <p:nvPr/>
        </p:nvSpPr>
        <p:spPr>
          <a:xfrm>
            <a:off x="3301104" y="4076700"/>
            <a:ext cx="1832005" cy="10668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9</a:t>
            </a:r>
            <a:endParaRPr lang="en-US" sz="6600"/>
          </a:p>
        </p:txBody>
      </p:sp>
      <p:sp>
        <p:nvSpPr>
          <p:cNvPr id="23" name="Mũi tên: Trái 22">
            <a:extLst>
              <a:ext uri="{FF2B5EF4-FFF2-40B4-BE49-F238E27FC236}">
                <a16:creationId xmlns:a16="http://schemas.microsoft.com/office/drawing/2014/main" id="{58A8E735-3D31-C1FE-B8F0-2E9C7A618D5F}"/>
              </a:ext>
            </a:extLst>
          </p:cNvPr>
          <p:cNvSpPr/>
          <p:nvPr/>
        </p:nvSpPr>
        <p:spPr>
          <a:xfrm>
            <a:off x="2438400" y="4457700"/>
            <a:ext cx="609600" cy="304800"/>
          </a:xfrm>
          <a:prstGeom prst="leftArrow">
            <a:avLst>
              <a:gd name="adj1" fmla="val 50000"/>
              <a:gd name="adj2" fmla="val 83333"/>
            </a:avLst>
          </a:prstGeom>
          <a:solidFill>
            <a:schemeClr val="tx1"/>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Góc Tròn 23">
            <a:extLst>
              <a:ext uri="{FF2B5EF4-FFF2-40B4-BE49-F238E27FC236}">
                <a16:creationId xmlns:a16="http://schemas.microsoft.com/office/drawing/2014/main" id="{0B797A5F-ADDD-BA08-DF71-47A2A6F20609}"/>
              </a:ext>
            </a:extLst>
          </p:cNvPr>
          <p:cNvSpPr/>
          <p:nvPr/>
        </p:nvSpPr>
        <p:spPr>
          <a:xfrm>
            <a:off x="445018" y="4076700"/>
            <a:ext cx="1832005"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8</a:t>
            </a:r>
            <a:endParaRPr lang="en-US" sz="6600"/>
          </a:p>
        </p:txBody>
      </p:sp>
      <p:sp>
        <p:nvSpPr>
          <p:cNvPr id="25" name="Hình chữ nhật: Góc Tròn 24">
            <a:extLst>
              <a:ext uri="{FF2B5EF4-FFF2-40B4-BE49-F238E27FC236}">
                <a16:creationId xmlns:a16="http://schemas.microsoft.com/office/drawing/2014/main" id="{800A2505-CCB1-2FCF-913A-F0DCBABDCC5A}"/>
              </a:ext>
            </a:extLst>
          </p:cNvPr>
          <p:cNvSpPr/>
          <p:nvPr/>
        </p:nvSpPr>
        <p:spPr>
          <a:xfrm>
            <a:off x="12769228" y="4076700"/>
            <a:ext cx="4319774" cy="1066800"/>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1 000 000</a:t>
            </a:r>
            <a:endParaRPr lang="en-US" sz="6600"/>
          </a:p>
        </p:txBody>
      </p:sp>
      <p:sp>
        <p:nvSpPr>
          <p:cNvPr id="26" name="Mũi tên: Trái 25">
            <a:extLst>
              <a:ext uri="{FF2B5EF4-FFF2-40B4-BE49-F238E27FC236}">
                <a16:creationId xmlns:a16="http://schemas.microsoft.com/office/drawing/2014/main" id="{59B43E0B-ED49-D6A6-1764-1483B64F412C}"/>
              </a:ext>
            </a:extLst>
          </p:cNvPr>
          <p:cNvSpPr/>
          <p:nvPr/>
        </p:nvSpPr>
        <p:spPr>
          <a:xfrm>
            <a:off x="11950137" y="4457700"/>
            <a:ext cx="609600" cy="304800"/>
          </a:xfrm>
          <a:prstGeom prst="leftArrow">
            <a:avLst>
              <a:gd name="adj1" fmla="val 50000"/>
              <a:gd name="adj2" fmla="val 83333"/>
            </a:avLst>
          </a:prstGeom>
          <a:solidFill>
            <a:schemeClr val="tx1"/>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Góc Tròn 26">
            <a:extLst>
              <a:ext uri="{FF2B5EF4-FFF2-40B4-BE49-F238E27FC236}">
                <a16:creationId xmlns:a16="http://schemas.microsoft.com/office/drawing/2014/main" id="{BDC27A3E-5A80-B176-D6DF-B6F6788D46A6}"/>
              </a:ext>
            </a:extLst>
          </p:cNvPr>
          <p:cNvSpPr/>
          <p:nvPr/>
        </p:nvSpPr>
        <p:spPr>
          <a:xfrm>
            <a:off x="8012078" y="4076700"/>
            <a:ext cx="3802127"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t>999 999</a:t>
            </a:r>
            <a:endParaRPr lang="en-US" sz="6600"/>
          </a:p>
        </p:txBody>
      </p:sp>
      <p:sp>
        <p:nvSpPr>
          <p:cNvPr id="28" name="Hình chữ nhật: Góc Chéo Tròn 27">
            <a:extLst>
              <a:ext uri="{FF2B5EF4-FFF2-40B4-BE49-F238E27FC236}">
                <a16:creationId xmlns:a16="http://schemas.microsoft.com/office/drawing/2014/main" id="{B469489F-699E-12DA-7CEC-D73BBBF41BEF}"/>
              </a:ext>
            </a:extLst>
          </p:cNvPr>
          <p:cNvSpPr/>
          <p:nvPr/>
        </p:nvSpPr>
        <p:spPr>
          <a:xfrm>
            <a:off x="1066800" y="8440881"/>
            <a:ext cx="7543800" cy="1772900"/>
          </a:xfrm>
          <a:prstGeom prst="round2DiagRect">
            <a:avLst>
              <a:gd name="adj1" fmla="val 26045"/>
              <a:gd name="adj2" fmla="val 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a:solidFill>
                  <a:schemeClr val="bg1"/>
                </a:solidFill>
              </a:rPr>
              <a:t>Số gần gốc 0 nhất: </a:t>
            </a:r>
          </a:p>
          <a:p>
            <a:pPr algn="ctr"/>
            <a:r>
              <a:rPr lang="vi-VN" sz="5400">
                <a:solidFill>
                  <a:schemeClr val="bg1"/>
                </a:solidFill>
              </a:rPr>
              <a:t>9</a:t>
            </a:r>
            <a:endParaRPr lang="en-US" sz="5400">
              <a:solidFill>
                <a:schemeClr val="bg1"/>
              </a:solidFill>
            </a:endParaRPr>
          </a:p>
        </p:txBody>
      </p:sp>
      <p:sp>
        <p:nvSpPr>
          <p:cNvPr id="29" name="Hình chữ nhật: Góc Chéo Tròn 28">
            <a:extLst>
              <a:ext uri="{FF2B5EF4-FFF2-40B4-BE49-F238E27FC236}">
                <a16:creationId xmlns:a16="http://schemas.microsoft.com/office/drawing/2014/main" id="{274B84A1-E780-2C41-B4AB-1A9EC7D04E97}"/>
              </a:ext>
            </a:extLst>
          </p:cNvPr>
          <p:cNvSpPr/>
          <p:nvPr/>
        </p:nvSpPr>
        <p:spPr>
          <a:xfrm>
            <a:off x="9677400" y="8440881"/>
            <a:ext cx="7543800" cy="1772900"/>
          </a:xfrm>
          <a:prstGeom prst="round2DiagRect">
            <a:avLst>
              <a:gd name="adj1" fmla="val 26045"/>
              <a:gd name="adj2" fmla="val 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a:solidFill>
                  <a:schemeClr val="bg1"/>
                </a:solidFill>
              </a:rPr>
              <a:t>Số xa gốc 0 nhất: </a:t>
            </a:r>
          </a:p>
          <a:p>
            <a:pPr algn="ctr"/>
            <a:r>
              <a:rPr lang="vi-VN" sz="5400"/>
              <a:t>99 999 999</a:t>
            </a:r>
            <a:endParaRPr lang="en-US" sz="5400"/>
          </a:p>
        </p:txBody>
      </p:sp>
    </p:spTree>
    <p:extLst>
      <p:ext uri="{BB962C8B-B14F-4D97-AF65-F5344CB8AC3E}">
        <p14:creationId xmlns:p14="http://schemas.microsoft.com/office/powerpoint/2010/main" val="213349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outVertic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outVertical)">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7D434DD-B49C-1A26-7DBA-A847F14FE498}"/>
              </a:ext>
            </a:extLst>
          </p:cNvPr>
          <p:cNvSpPr txBox="1"/>
          <p:nvPr/>
        </p:nvSpPr>
        <p:spPr>
          <a:xfrm>
            <a:off x="1323109" y="219364"/>
            <a:ext cx="16764000" cy="1015663"/>
          </a:xfrm>
          <a:prstGeom prst="rect">
            <a:avLst/>
          </a:prstGeom>
          <a:noFill/>
        </p:spPr>
        <p:txBody>
          <a:bodyPr wrap="square">
            <a:spAutoFit/>
          </a:bodyPr>
          <a:lstStyle/>
          <a:p>
            <a:pPr algn="just"/>
            <a:r>
              <a:rPr lang="vi-VN" sz="6000"/>
              <a:t>Nêu ba số tiếp theo của mỗi dãy số dưới đây:</a:t>
            </a:r>
            <a:endParaRPr lang="en-US" sz="6000"/>
          </a:p>
        </p:txBody>
      </p:sp>
      <p:sp>
        <p:nvSpPr>
          <p:cNvPr id="2" name="Hình Bầu dục 1">
            <a:extLst>
              <a:ext uri="{FF2B5EF4-FFF2-40B4-BE49-F238E27FC236}">
                <a16:creationId xmlns:a16="http://schemas.microsoft.com/office/drawing/2014/main" id="{58AD969C-96B4-3483-D661-8F685557B1E8}"/>
              </a:ext>
            </a:extLst>
          </p:cNvPr>
          <p:cNvSpPr/>
          <p:nvPr/>
        </p:nvSpPr>
        <p:spPr>
          <a:xfrm>
            <a:off x="180109" y="190500"/>
            <a:ext cx="1066800" cy="10668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latin typeface="+mj-lt"/>
              </a:rPr>
              <a:t>2</a:t>
            </a:r>
            <a:endParaRPr lang="en-US" sz="6000" b="1">
              <a:latin typeface="+mj-lt"/>
            </a:endParaRPr>
          </a:p>
        </p:txBody>
      </p:sp>
      <p:grpSp>
        <p:nvGrpSpPr>
          <p:cNvPr id="12" name="Nhóm 11">
            <a:extLst>
              <a:ext uri="{FF2B5EF4-FFF2-40B4-BE49-F238E27FC236}">
                <a16:creationId xmlns:a16="http://schemas.microsoft.com/office/drawing/2014/main" id="{9ADC4A0F-4442-D889-9620-5B5CA13281E9}"/>
              </a:ext>
            </a:extLst>
          </p:cNvPr>
          <p:cNvGrpSpPr/>
          <p:nvPr/>
        </p:nvGrpSpPr>
        <p:grpSpPr>
          <a:xfrm>
            <a:off x="703984" y="1249498"/>
            <a:ext cx="16695073" cy="2103246"/>
            <a:chOff x="556988" y="1591062"/>
            <a:chExt cx="16695073" cy="2103246"/>
          </a:xfrm>
        </p:grpSpPr>
        <p:sp>
          <p:nvSpPr>
            <p:cNvPr id="7" name="Hình chữ nhật: Góc Tròn 6">
              <a:extLst>
                <a:ext uri="{FF2B5EF4-FFF2-40B4-BE49-F238E27FC236}">
                  <a16:creationId xmlns:a16="http://schemas.microsoft.com/office/drawing/2014/main" id="{EA6BB7BD-FF2B-05C5-E704-88AE372E877F}"/>
                </a:ext>
              </a:extLst>
            </p:cNvPr>
            <p:cNvSpPr/>
            <p:nvPr/>
          </p:nvSpPr>
          <p:spPr>
            <a:xfrm>
              <a:off x="1554861" y="2018964"/>
              <a:ext cx="15697200" cy="1385455"/>
            </a:xfrm>
            <a:prstGeom prst="round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3">
              <a:extLst>
                <a:ext uri="{FF2B5EF4-FFF2-40B4-BE49-F238E27FC236}">
                  <a16:creationId xmlns:a16="http://schemas.microsoft.com/office/drawing/2014/main" id="{962DBE9E-0319-C01B-297E-E1E8B7A38665}"/>
                </a:ext>
              </a:extLst>
            </p:cNvPr>
            <p:cNvSpPr/>
            <p:nvPr/>
          </p:nvSpPr>
          <p:spPr>
            <a:xfrm>
              <a:off x="556988" y="1591062"/>
              <a:ext cx="1995747" cy="2103246"/>
            </a:xfrm>
            <a:custGeom>
              <a:avLst/>
              <a:gdLst/>
              <a:ahLst/>
              <a:cxnLst/>
              <a:rect l="l" t="t" r="r" b="b"/>
              <a:pathLst>
                <a:path w="1952244" h="2057400">
                  <a:moveTo>
                    <a:pt x="0" y="0"/>
                  </a:moveTo>
                  <a:lnTo>
                    <a:pt x="1952244" y="0"/>
                  </a:lnTo>
                  <a:lnTo>
                    <a:pt x="1952244"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Hình Bầu dục 8">
              <a:extLst>
                <a:ext uri="{FF2B5EF4-FFF2-40B4-BE49-F238E27FC236}">
                  <a16:creationId xmlns:a16="http://schemas.microsoft.com/office/drawing/2014/main" id="{3EA7C36F-D18C-AB25-B751-AE51BDC54E48}"/>
                </a:ext>
              </a:extLst>
            </p:cNvPr>
            <p:cNvSpPr/>
            <p:nvPr/>
          </p:nvSpPr>
          <p:spPr>
            <a:xfrm>
              <a:off x="1196058" y="2330691"/>
              <a:ext cx="744252" cy="762000"/>
            </a:xfrm>
            <a:prstGeom prst="ellipse">
              <a:avLst/>
            </a:prstGeom>
            <a:solidFill>
              <a:srgbClr val="5B52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10">
              <a:extLst>
                <a:ext uri="{FF2B5EF4-FFF2-40B4-BE49-F238E27FC236}">
                  <a16:creationId xmlns:a16="http://schemas.microsoft.com/office/drawing/2014/main" id="{16EC9AF6-DC73-102A-F63B-DAE71CE9B7BC}"/>
                </a:ext>
              </a:extLst>
            </p:cNvPr>
            <p:cNvSpPr/>
            <p:nvPr/>
          </p:nvSpPr>
          <p:spPr>
            <a:xfrm>
              <a:off x="1304329" y="2222100"/>
              <a:ext cx="527709" cy="830997"/>
            </a:xfrm>
            <a:prstGeom prst="rect">
              <a:avLst/>
            </a:prstGeom>
            <a:noFill/>
          </p:spPr>
          <p:txBody>
            <a:bodyPr wrap="none" lIns="91440" tIns="45720" rIns="91440" bIns="45720">
              <a:spAutoFit/>
            </a:bodyPr>
            <a:lstStyle/>
            <a:p>
              <a:pPr algn="ctr"/>
              <a:r>
                <a:rPr lang="vi-VN" sz="4800" b="0" cap="none" spc="0">
                  <a:ln w="0"/>
                  <a:solidFill>
                    <a:schemeClr val="bg1"/>
                  </a:solidFill>
                  <a:effectLst>
                    <a:outerShdw blurRad="38100" dist="19050" dir="2700000" algn="tl" rotWithShape="0">
                      <a:schemeClr val="dk1">
                        <a:alpha val="40000"/>
                      </a:schemeClr>
                    </a:outerShdw>
                  </a:effectLst>
                </a:rPr>
                <a:t>a</a:t>
              </a:r>
            </a:p>
          </p:txBody>
        </p:sp>
      </p:grpSp>
      <p:grpSp>
        <p:nvGrpSpPr>
          <p:cNvPr id="13" name="Nhóm 12">
            <a:extLst>
              <a:ext uri="{FF2B5EF4-FFF2-40B4-BE49-F238E27FC236}">
                <a16:creationId xmlns:a16="http://schemas.microsoft.com/office/drawing/2014/main" id="{FA5201F9-9C41-AD48-5B1E-F95750B5CC03}"/>
              </a:ext>
            </a:extLst>
          </p:cNvPr>
          <p:cNvGrpSpPr/>
          <p:nvPr/>
        </p:nvGrpSpPr>
        <p:grpSpPr>
          <a:xfrm>
            <a:off x="703984" y="3467100"/>
            <a:ext cx="16695073" cy="2103246"/>
            <a:chOff x="556988" y="1591062"/>
            <a:chExt cx="16695073" cy="2103246"/>
          </a:xfrm>
        </p:grpSpPr>
        <p:sp>
          <p:nvSpPr>
            <p:cNvPr id="14" name="Hình chữ nhật: Góc Tròn 13">
              <a:extLst>
                <a:ext uri="{FF2B5EF4-FFF2-40B4-BE49-F238E27FC236}">
                  <a16:creationId xmlns:a16="http://schemas.microsoft.com/office/drawing/2014/main" id="{82EF2D8F-3B6D-FC58-CA0C-80ABCCA4FF9C}"/>
                </a:ext>
              </a:extLst>
            </p:cNvPr>
            <p:cNvSpPr/>
            <p:nvPr/>
          </p:nvSpPr>
          <p:spPr>
            <a:xfrm>
              <a:off x="1554861" y="2018964"/>
              <a:ext cx="15697200" cy="1385455"/>
            </a:xfrm>
            <a:prstGeom prst="round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1E76FA01-FDD9-9DF0-CAE5-EC8D7E89D906}"/>
                </a:ext>
              </a:extLst>
            </p:cNvPr>
            <p:cNvSpPr/>
            <p:nvPr/>
          </p:nvSpPr>
          <p:spPr>
            <a:xfrm>
              <a:off x="556988" y="1591062"/>
              <a:ext cx="1995747" cy="2103246"/>
            </a:xfrm>
            <a:custGeom>
              <a:avLst/>
              <a:gdLst/>
              <a:ahLst/>
              <a:cxnLst/>
              <a:rect l="l" t="t" r="r" b="b"/>
              <a:pathLst>
                <a:path w="1952244" h="2057400">
                  <a:moveTo>
                    <a:pt x="0" y="0"/>
                  </a:moveTo>
                  <a:lnTo>
                    <a:pt x="1952244" y="0"/>
                  </a:lnTo>
                  <a:lnTo>
                    <a:pt x="1952244"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Hình Bầu dục 29">
              <a:extLst>
                <a:ext uri="{FF2B5EF4-FFF2-40B4-BE49-F238E27FC236}">
                  <a16:creationId xmlns:a16="http://schemas.microsoft.com/office/drawing/2014/main" id="{1F47A885-8C50-683A-416A-1C1B06A93535}"/>
                </a:ext>
              </a:extLst>
            </p:cNvPr>
            <p:cNvSpPr/>
            <p:nvPr/>
          </p:nvSpPr>
          <p:spPr>
            <a:xfrm>
              <a:off x="1196058" y="2330691"/>
              <a:ext cx="744252" cy="762000"/>
            </a:xfrm>
            <a:prstGeom prst="ellipse">
              <a:avLst/>
            </a:prstGeom>
            <a:solidFill>
              <a:srgbClr val="5B52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ình chữ nhật 30">
              <a:extLst>
                <a:ext uri="{FF2B5EF4-FFF2-40B4-BE49-F238E27FC236}">
                  <a16:creationId xmlns:a16="http://schemas.microsoft.com/office/drawing/2014/main" id="{D0ECE89C-B7FB-8E2E-44C3-C93D37E6C62C}"/>
                </a:ext>
              </a:extLst>
            </p:cNvPr>
            <p:cNvSpPr/>
            <p:nvPr/>
          </p:nvSpPr>
          <p:spPr>
            <a:xfrm>
              <a:off x="1304329" y="2279250"/>
              <a:ext cx="527709" cy="830997"/>
            </a:xfrm>
            <a:prstGeom prst="rect">
              <a:avLst/>
            </a:prstGeom>
            <a:noFill/>
          </p:spPr>
          <p:txBody>
            <a:bodyPr wrap="none" lIns="91440" tIns="45720" rIns="91440" bIns="45720">
              <a:spAutoFit/>
            </a:bodyPr>
            <a:lstStyle/>
            <a:p>
              <a:pPr algn="ctr"/>
              <a:r>
                <a:rPr lang="vi-VN" sz="4800" b="0" cap="none" spc="0">
                  <a:ln w="0"/>
                  <a:solidFill>
                    <a:schemeClr val="bg1"/>
                  </a:solidFill>
                  <a:effectLst>
                    <a:outerShdw blurRad="38100" dist="19050" dir="2700000" algn="tl" rotWithShape="0">
                      <a:schemeClr val="dk1">
                        <a:alpha val="40000"/>
                      </a:schemeClr>
                    </a:outerShdw>
                  </a:effectLst>
                </a:rPr>
                <a:t>b</a:t>
              </a:r>
            </a:p>
          </p:txBody>
        </p:sp>
      </p:grpSp>
      <p:grpSp>
        <p:nvGrpSpPr>
          <p:cNvPr id="32" name="Nhóm 31">
            <a:extLst>
              <a:ext uri="{FF2B5EF4-FFF2-40B4-BE49-F238E27FC236}">
                <a16:creationId xmlns:a16="http://schemas.microsoft.com/office/drawing/2014/main" id="{FAB46D3C-4D0A-6B7D-CCF2-E4478F555436}"/>
              </a:ext>
            </a:extLst>
          </p:cNvPr>
          <p:cNvGrpSpPr/>
          <p:nvPr/>
        </p:nvGrpSpPr>
        <p:grpSpPr>
          <a:xfrm>
            <a:off x="703984" y="5600700"/>
            <a:ext cx="16695073" cy="2103246"/>
            <a:chOff x="556988" y="1591062"/>
            <a:chExt cx="16695073" cy="2103246"/>
          </a:xfrm>
        </p:grpSpPr>
        <p:sp>
          <p:nvSpPr>
            <p:cNvPr id="33" name="Hình chữ nhật: Góc Tròn 32">
              <a:extLst>
                <a:ext uri="{FF2B5EF4-FFF2-40B4-BE49-F238E27FC236}">
                  <a16:creationId xmlns:a16="http://schemas.microsoft.com/office/drawing/2014/main" id="{7BB3DCF3-E458-D8BF-25F6-88EE50391179}"/>
                </a:ext>
              </a:extLst>
            </p:cNvPr>
            <p:cNvSpPr/>
            <p:nvPr/>
          </p:nvSpPr>
          <p:spPr>
            <a:xfrm>
              <a:off x="1554861" y="2018964"/>
              <a:ext cx="15697200" cy="1385455"/>
            </a:xfrm>
            <a:prstGeom prst="round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3">
              <a:extLst>
                <a:ext uri="{FF2B5EF4-FFF2-40B4-BE49-F238E27FC236}">
                  <a16:creationId xmlns:a16="http://schemas.microsoft.com/office/drawing/2014/main" id="{48352AF6-EEA3-B04E-47DD-11FEC6C2FAE1}"/>
                </a:ext>
              </a:extLst>
            </p:cNvPr>
            <p:cNvSpPr/>
            <p:nvPr/>
          </p:nvSpPr>
          <p:spPr>
            <a:xfrm>
              <a:off x="556988" y="1591062"/>
              <a:ext cx="1995747" cy="2103246"/>
            </a:xfrm>
            <a:custGeom>
              <a:avLst/>
              <a:gdLst/>
              <a:ahLst/>
              <a:cxnLst/>
              <a:rect l="l" t="t" r="r" b="b"/>
              <a:pathLst>
                <a:path w="1952244" h="2057400">
                  <a:moveTo>
                    <a:pt x="0" y="0"/>
                  </a:moveTo>
                  <a:lnTo>
                    <a:pt x="1952244" y="0"/>
                  </a:lnTo>
                  <a:lnTo>
                    <a:pt x="1952244"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Hình Bầu dục 34">
              <a:extLst>
                <a:ext uri="{FF2B5EF4-FFF2-40B4-BE49-F238E27FC236}">
                  <a16:creationId xmlns:a16="http://schemas.microsoft.com/office/drawing/2014/main" id="{C9AFE8F8-E21B-E6AC-3CD7-AC8956F3DB76}"/>
                </a:ext>
              </a:extLst>
            </p:cNvPr>
            <p:cNvSpPr/>
            <p:nvPr/>
          </p:nvSpPr>
          <p:spPr>
            <a:xfrm>
              <a:off x="1196058" y="2330691"/>
              <a:ext cx="744252" cy="762000"/>
            </a:xfrm>
            <a:prstGeom prst="ellipse">
              <a:avLst/>
            </a:prstGeom>
            <a:solidFill>
              <a:srgbClr val="5B52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35">
              <a:extLst>
                <a:ext uri="{FF2B5EF4-FFF2-40B4-BE49-F238E27FC236}">
                  <a16:creationId xmlns:a16="http://schemas.microsoft.com/office/drawing/2014/main" id="{4F223A59-1F8A-5859-C835-A5875609FC0F}"/>
                </a:ext>
              </a:extLst>
            </p:cNvPr>
            <p:cNvSpPr/>
            <p:nvPr/>
          </p:nvSpPr>
          <p:spPr>
            <a:xfrm>
              <a:off x="1321962" y="2222100"/>
              <a:ext cx="492443" cy="830997"/>
            </a:xfrm>
            <a:prstGeom prst="rect">
              <a:avLst/>
            </a:prstGeom>
            <a:noFill/>
          </p:spPr>
          <p:txBody>
            <a:bodyPr wrap="none" lIns="91440" tIns="45720" rIns="91440" bIns="45720">
              <a:spAutoFit/>
            </a:bodyPr>
            <a:lstStyle/>
            <a:p>
              <a:pPr algn="ctr"/>
              <a:r>
                <a:rPr lang="vi-VN" sz="4800" b="0" cap="none" spc="0">
                  <a:ln w="0"/>
                  <a:solidFill>
                    <a:schemeClr val="bg1"/>
                  </a:solidFill>
                  <a:effectLst>
                    <a:outerShdw blurRad="38100" dist="19050" dir="2700000" algn="tl" rotWithShape="0">
                      <a:schemeClr val="dk1">
                        <a:alpha val="40000"/>
                      </a:schemeClr>
                    </a:outerShdw>
                  </a:effectLst>
                </a:rPr>
                <a:t>c</a:t>
              </a:r>
            </a:p>
          </p:txBody>
        </p:sp>
      </p:grpSp>
      <p:grpSp>
        <p:nvGrpSpPr>
          <p:cNvPr id="37" name="Nhóm 36">
            <a:extLst>
              <a:ext uri="{FF2B5EF4-FFF2-40B4-BE49-F238E27FC236}">
                <a16:creationId xmlns:a16="http://schemas.microsoft.com/office/drawing/2014/main" id="{2C8F5ADC-97A3-C5C0-98B1-6886CD99B524}"/>
              </a:ext>
            </a:extLst>
          </p:cNvPr>
          <p:cNvGrpSpPr/>
          <p:nvPr/>
        </p:nvGrpSpPr>
        <p:grpSpPr>
          <a:xfrm>
            <a:off x="703984" y="7818302"/>
            <a:ext cx="16695073" cy="2103246"/>
            <a:chOff x="556988" y="1591062"/>
            <a:chExt cx="16695073" cy="2103246"/>
          </a:xfrm>
        </p:grpSpPr>
        <p:sp>
          <p:nvSpPr>
            <p:cNvPr id="38" name="Hình chữ nhật: Góc Tròn 37">
              <a:extLst>
                <a:ext uri="{FF2B5EF4-FFF2-40B4-BE49-F238E27FC236}">
                  <a16:creationId xmlns:a16="http://schemas.microsoft.com/office/drawing/2014/main" id="{7F9DFF71-406D-994B-4E18-1F7DDA2B2453}"/>
                </a:ext>
              </a:extLst>
            </p:cNvPr>
            <p:cNvSpPr/>
            <p:nvPr/>
          </p:nvSpPr>
          <p:spPr>
            <a:xfrm>
              <a:off x="1554861" y="2018964"/>
              <a:ext cx="15697200" cy="1385455"/>
            </a:xfrm>
            <a:prstGeom prst="round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3">
              <a:extLst>
                <a:ext uri="{FF2B5EF4-FFF2-40B4-BE49-F238E27FC236}">
                  <a16:creationId xmlns:a16="http://schemas.microsoft.com/office/drawing/2014/main" id="{8A5A1691-8322-E54D-6EA1-6FEFA8863205}"/>
                </a:ext>
              </a:extLst>
            </p:cNvPr>
            <p:cNvSpPr/>
            <p:nvPr/>
          </p:nvSpPr>
          <p:spPr>
            <a:xfrm>
              <a:off x="556988" y="1591062"/>
              <a:ext cx="1995747" cy="2103246"/>
            </a:xfrm>
            <a:custGeom>
              <a:avLst/>
              <a:gdLst/>
              <a:ahLst/>
              <a:cxnLst/>
              <a:rect l="l" t="t" r="r" b="b"/>
              <a:pathLst>
                <a:path w="1952244" h="2057400">
                  <a:moveTo>
                    <a:pt x="0" y="0"/>
                  </a:moveTo>
                  <a:lnTo>
                    <a:pt x="1952244" y="0"/>
                  </a:lnTo>
                  <a:lnTo>
                    <a:pt x="1952244"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Hình Bầu dục 39">
              <a:extLst>
                <a:ext uri="{FF2B5EF4-FFF2-40B4-BE49-F238E27FC236}">
                  <a16:creationId xmlns:a16="http://schemas.microsoft.com/office/drawing/2014/main" id="{8B42D8E7-0E01-7CA2-C09A-5C32FC6C2C57}"/>
                </a:ext>
              </a:extLst>
            </p:cNvPr>
            <p:cNvSpPr/>
            <p:nvPr/>
          </p:nvSpPr>
          <p:spPr>
            <a:xfrm>
              <a:off x="1196058" y="2330691"/>
              <a:ext cx="744252" cy="762000"/>
            </a:xfrm>
            <a:prstGeom prst="ellipse">
              <a:avLst/>
            </a:prstGeom>
            <a:solidFill>
              <a:srgbClr val="5B52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ình chữ nhật 40">
              <a:extLst>
                <a:ext uri="{FF2B5EF4-FFF2-40B4-BE49-F238E27FC236}">
                  <a16:creationId xmlns:a16="http://schemas.microsoft.com/office/drawing/2014/main" id="{F128E791-722B-8BB2-7FA9-18390002D985}"/>
                </a:ext>
              </a:extLst>
            </p:cNvPr>
            <p:cNvSpPr/>
            <p:nvPr/>
          </p:nvSpPr>
          <p:spPr>
            <a:xfrm>
              <a:off x="1304329" y="2279250"/>
              <a:ext cx="527709" cy="830997"/>
            </a:xfrm>
            <a:prstGeom prst="rect">
              <a:avLst/>
            </a:prstGeom>
            <a:noFill/>
          </p:spPr>
          <p:txBody>
            <a:bodyPr wrap="none" lIns="91440" tIns="45720" rIns="91440" bIns="45720">
              <a:spAutoFit/>
            </a:bodyPr>
            <a:lstStyle/>
            <a:p>
              <a:pPr algn="ctr"/>
              <a:r>
                <a:rPr lang="vi-VN" sz="4800" b="0" cap="none" spc="0">
                  <a:ln w="0"/>
                  <a:solidFill>
                    <a:schemeClr val="bg1"/>
                  </a:solidFill>
                  <a:effectLst>
                    <a:outerShdw blurRad="38100" dist="19050" dir="2700000" algn="tl" rotWithShape="0">
                      <a:schemeClr val="dk1">
                        <a:alpha val="40000"/>
                      </a:schemeClr>
                    </a:outerShdw>
                  </a:effectLst>
                </a:rPr>
                <a:t>d</a:t>
              </a:r>
            </a:p>
          </p:txBody>
        </p:sp>
      </p:grpSp>
      <p:sp>
        <p:nvSpPr>
          <p:cNvPr id="43" name="Hộp Văn bản 42">
            <a:extLst>
              <a:ext uri="{FF2B5EF4-FFF2-40B4-BE49-F238E27FC236}">
                <a16:creationId xmlns:a16="http://schemas.microsoft.com/office/drawing/2014/main" id="{80DBA2E9-2F59-B4FC-EAD9-B68950DEF18F}"/>
              </a:ext>
            </a:extLst>
          </p:cNvPr>
          <p:cNvSpPr txBox="1"/>
          <p:nvPr/>
        </p:nvSpPr>
        <p:spPr>
          <a:xfrm>
            <a:off x="2808002" y="1866900"/>
            <a:ext cx="10069798" cy="1015663"/>
          </a:xfrm>
          <a:prstGeom prst="rect">
            <a:avLst/>
          </a:prstGeom>
          <a:noFill/>
        </p:spPr>
        <p:txBody>
          <a:bodyPr wrap="square">
            <a:spAutoFit/>
          </a:bodyPr>
          <a:lstStyle/>
          <a:p>
            <a:r>
              <a:rPr lang="pt-BR" sz="6000" b="0" i="0">
                <a:solidFill>
                  <a:schemeClr val="bg1"/>
                </a:solidFill>
                <a:effectLst/>
                <a:latin typeface="Arial" panose="020B0604020202020204" pitchFamily="34" charset="0"/>
                <a:cs typeface="Arial" panose="020B0604020202020204" pitchFamily="34" charset="0"/>
              </a:rPr>
              <a:t>994; 995; 996; 997; 998; .....</a:t>
            </a:r>
            <a:endParaRPr lang="en-US" sz="6000">
              <a:solidFill>
                <a:schemeClr val="bg1"/>
              </a:solidFill>
              <a:latin typeface="Arial" panose="020B0604020202020204" pitchFamily="34" charset="0"/>
              <a:cs typeface="Arial" panose="020B0604020202020204" pitchFamily="34" charset="0"/>
            </a:endParaRPr>
          </a:p>
        </p:txBody>
      </p:sp>
      <p:sp>
        <p:nvSpPr>
          <p:cNvPr id="44" name="Hộp Văn bản 43">
            <a:extLst>
              <a:ext uri="{FF2B5EF4-FFF2-40B4-BE49-F238E27FC236}">
                <a16:creationId xmlns:a16="http://schemas.microsoft.com/office/drawing/2014/main" id="{0F4E0E20-7BC7-B50D-BCEA-AF625373B3F5}"/>
              </a:ext>
            </a:extLst>
          </p:cNvPr>
          <p:cNvSpPr txBox="1"/>
          <p:nvPr/>
        </p:nvSpPr>
        <p:spPr>
          <a:xfrm>
            <a:off x="2808002" y="4076700"/>
            <a:ext cx="14336998" cy="1015663"/>
          </a:xfrm>
          <a:prstGeom prst="rect">
            <a:avLst/>
          </a:prstGeom>
          <a:noFill/>
        </p:spPr>
        <p:txBody>
          <a:bodyPr wrap="square">
            <a:spAutoFit/>
          </a:bodyPr>
          <a:lstStyle/>
          <a:p>
            <a:r>
              <a:rPr lang="pt-BR" sz="6000" b="0" i="0">
                <a:solidFill>
                  <a:schemeClr val="bg1"/>
                </a:solidFill>
                <a:effectLst/>
                <a:latin typeface="Arial" panose="020B0604020202020204" pitchFamily="34" charset="0"/>
                <a:cs typeface="Arial" panose="020B0604020202020204" pitchFamily="34" charset="0"/>
              </a:rPr>
              <a:t>0; 2; 4; 6; 8</a:t>
            </a:r>
            <a:r>
              <a:rPr lang="vi-VN" sz="6000" b="0" i="0">
                <a:solidFill>
                  <a:schemeClr val="bg1"/>
                </a:solidFill>
                <a:effectLst/>
                <a:latin typeface="Arial" panose="020B0604020202020204" pitchFamily="34" charset="0"/>
                <a:cs typeface="Arial" panose="020B0604020202020204" pitchFamily="34" charset="0"/>
              </a:rPr>
              <a:t>;....</a:t>
            </a:r>
            <a:endParaRPr lang="en-US" sz="6000">
              <a:solidFill>
                <a:schemeClr val="bg1"/>
              </a:solidFill>
              <a:latin typeface="Arial" panose="020B0604020202020204" pitchFamily="34" charset="0"/>
              <a:cs typeface="Arial" panose="020B0604020202020204" pitchFamily="34" charset="0"/>
            </a:endParaRPr>
          </a:p>
        </p:txBody>
      </p:sp>
      <p:sp>
        <p:nvSpPr>
          <p:cNvPr id="45" name="Hộp Văn bản 44">
            <a:extLst>
              <a:ext uri="{FF2B5EF4-FFF2-40B4-BE49-F238E27FC236}">
                <a16:creationId xmlns:a16="http://schemas.microsoft.com/office/drawing/2014/main" id="{DA15165D-8241-4C00-CC51-EEB7AACFC949}"/>
              </a:ext>
            </a:extLst>
          </p:cNvPr>
          <p:cNvSpPr txBox="1"/>
          <p:nvPr/>
        </p:nvSpPr>
        <p:spPr>
          <a:xfrm>
            <a:off x="2808002" y="6147192"/>
            <a:ext cx="14336998" cy="1015663"/>
          </a:xfrm>
          <a:prstGeom prst="rect">
            <a:avLst/>
          </a:prstGeom>
          <a:noFill/>
        </p:spPr>
        <p:txBody>
          <a:bodyPr wrap="square">
            <a:spAutoFit/>
          </a:bodyPr>
          <a:lstStyle/>
          <a:p>
            <a:r>
              <a:rPr lang="vi-VN" sz="6000" b="0" i="0">
                <a:solidFill>
                  <a:schemeClr val="bg1"/>
                </a:solidFill>
                <a:effectLst/>
                <a:latin typeface="Arial" panose="020B0604020202020204" pitchFamily="34" charset="0"/>
                <a:cs typeface="Arial" panose="020B0604020202020204" pitchFamily="34" charset="0"/>
              </a:rPr>
              <a:t>1</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3</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5</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7</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9;....</a:t>
            </a:r>
            <a:endParaRPr lang="en-US" sz="6000">
              <a:solidFill>
                <a:schemeClr val="bg1"/>
              </a:solidFill>
              <a:latin typeface="Arial" panose="020B0604020202020204" pitchFamily="34" charset="0"/>
              <a:cs typeface="Arial" panose="020B0604020202020204" pitchFamily="34" charset="0"/>
            </a:endParaRPr>
          </a:p>
        </p:txBody>
      </p:sp>
      <p:sp>
        <p:nvSpPr>
          <p:cNvPr id="46" name="Hộp Văn bản 45">
            <a:extLst>
              <a:ext uri="{FF2B5EF4-FFF2-40B4-BE49-F238E27FC236}">
                <a16:creationId xmlns:a16="http://schemas.microsoft.com/office/drawing/2014/main" id="{24EAFD34-40DC-939F-815D-6411324FA6E3}"/>
              </a:ext>
            </a:extLst>
          </p:cNvPr>
          <p:cNvSpPr txBox="1"/>
          <p:nvPr/>
        </p:nvSpPr>
        <p:spPr>
          <a:xfrm>
            <a:off x="2808002" y="8431099"/>
            <a:ext cx="14336998" cy="1015663"/>
          </a:xfrm>
          <a:prstGeom prst="rect">
            <a:avLst/>
          </a:prstGeom>
          <a:noFill/>
        </p:spPr>
        <p:txBody>
          <a:bodyPr wrap="square">
            <a:spAutoFit/>
          </a:bodyPr>
          <a:lstStyle/>
          <a:p>
            <a:r>
              <a:rPr lang="vi-VN" sz="6000" b="0" i="0">
                <a:solidFill>
                  <a:schemeClr val="bg1"/>
                </a:solidFill>
                <a:effectLst/>
                <a:latin typeface="Arial" panose="020B0604020202020204" pitchFamily="34" charset="0"/>
                <a:cs typeface="Arial" panose="020B0604020202020204" pitchFamily="34" charset="0"/>
              </a:rPr>
              <a:t>3</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8</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13</a:t>
            </a:r>
            <a:r>
              <a:rPr lang="pt-BR" sz="6000" b="0" i="0">
                <a:solidFill>
                  <a:schemeClr val="bg1"/>
                </a:solidFill>
                <a:effectLst/>
                <a:latin typeface="Arial" panose="020B0604020202020204" pitchFamily="34" charset="0"/>
                <a:cs typeface="Arial" panose="020B0604020202020204" pitchFamily="34" charset="0"/>
              </a:rPr>
              <a:t>; </a:t>
            </a:r>
            <a:r>
              <a:rPr lang="vi-VN" sz="6000" b="0" i="0">
                <a:solidFill>
                  <a:schemeClr val="bg1"/>
                </a:solidFill>
                <a:effectLst/>
                <a:latin typeface="Arial" panose="020B0604020202020204" pitchFamily="34" charset="0"/>
                <a:cs typeface="Arial" panose="020B0604020202020204" pitchFamily="34" charset="0"/>
              </a:rPr>
              <a:t>18</a:t>
            </a:r>
            <a:r>
              <a:rPr lang="pt-BR" sz="6000" b="0" i="0">
                <a:solidFill>
                  <a:schemeClr val="bg1"/>
                </a:solidFill>
                <a:effectLst/>
                <a:latin typeface="Arial" panose="020B0604020202020204" pitchFamily="34" charset="0"/>
                <a:cs typeface="Arial" panose="020B0604020202020204" pitchFamily="34" charset="0"/>
              </a:rPr>
              <a:t>; </a:t>
            </a:r>
            <a:r>
              <a:rPr lang="vi-VN" sz="6000">
                <a:solidFill>
                  <a:schemeClr val="bg1"/>
                </a:solidFill>
                <a:latin typeface="Arial" panose="020B0604020202020204" pitchFamily="34" charset="0"/>
                <a:cs typeface="Arial" panose="020B0604020202020204" pitchFamily="34" charset="0"/>
              </a:rPr>
              <a:t>23</a:t>
            </a:r>
            <a:r>
              <a:rPr lang="vi-VN" sz="6000" b="0" i="0">
                <a:solidFill>
                  <a:schemeClr val="bg1"/>
                </a:solidFill>
                <a:effectLst/>
                <a:latin typeface="Arial" panose="020B0604020202020204" pitchFamily="34" charset="0"/>
                <a:cs typeface="Arial" panose="020B0604020202020204" pitchFamily="34" charset="0"/>
              </a:rPr>
              <a:t>;....</a:t>
            </a:r>
            <a:endParaRPr lang="en-US" sz="6000">
              <a:solidFill>
                <a:schemeClr val="bg1"/>
              </a:solidFill>
              <a:latin typeface="Arial" panose="020B0604020202020204" pitchFamily="34" charset="0"/>
              <a:cs typeface="Arial" panose="020B0604020202020204" pitchFamily="34" charset="0"/>
            </a:endParaRPr>
          </a:p>
        </p:txBody>
      </p:sp>
      <p:sp>
        <p:nvSpPr>
          <p:cNvPr id="47" name="Hộp Văn bản 46">
            <a:extLst>
              <a:ext uri="{FF2B5EF4-FFF2-40B4-BE49-F238E27FC236}">
                <a16:creationId xmlns:a16="http://schemas.microsoft.com/office/drawing/2014/main" id="{5D2117FA-7019-6408-6C2A-349B150CF0FE}"/>
              </a:ext>
            </a:extLst>
          </p:cNvPr>
          <p:cNvSpPr txBox="1"/>
          <p:nvPr/>
        </p:nvSpPr>
        <p:spPr>
          <a:xfrm>
            <a:off x="11167504" y="1894383"/>
            <a:ext cx="6231553" cy="1015663"/>
          </a:xfrm>
          <a:prstGeom prst="rect">
            <a:avLst/>
          </a:prstGeom>
          <a:solidFill>
            <a:srgbClr val="4F6228"/>
          </a:solidFill>
        </p:spPr>
        <p:txBody>
          <a:bodyPr wrap="square">
            <a:spAutoFit/>
          </a:bodyPr>
          <a:lstStyle/>
          <a:p>
            <a:r>
              <a:rPr lang="vi-VN" sz="6000" b="0" i="0">
                <a:solidFill>
                  <a:srgbClr val="FFFF00"/>
                </a:solidFill>
                <a:effectLst/>
                <a:latin typeface="Arial" panose="020B0604020202020204" pitchFamily="34" charset="0"/>
                <a:cs typeface="Arial" panose="020B0604020202020204" pitchFamily="34" charset="0"/>
              </a:rPr>
              <a:t>999; 1 000; 1 001</a:t>
            </a:r>
            <a:endParaRPr lang="en-US" sz="6000">
              <a:solidFill>
                <a:srgbClr val="FFFF00"/>
              </a:solidFill>
              <a:latin typeface="Arial" panose="020B0604020202020204" pitchFamily="34" charset="0"/>
              <a:cs typeface="Arial" panose="020B0604020202020204" pitchFamily="34" charset="0"/>
            </a:endParaRPr>
          </a:p>
        </p:txBody>
      </p:sp>
      <p:sp>
        <p:nvSpPr>
          <p:cNvPr id="48" name="Hộp Văn bản 47">
            <a:extLst>
              <a:ext uri="{FF2B5EF4-FFF2-40B4-BE49-F238E27FC236}">
                <a16:creationId xmlns:a16="http://schemas.microsoft.com/office/drawing/2014/main" id="{B258BE4A-A5E3-5E90-3043-627FABB59265}"/>
              </a:ext>
            </a:extLst>
          </p:cNvPr>
          <p:cNvSpPr txBox="1"/>
          <p:nvPr/>
        </p:nvSpPr>
        <p:spPr>
          <a:xfrm>
            <a:off x="6943143" y="4101054"/>
            <a:ext cx="3877258" cy="1015663"/>
          </a:xfrm>
          <a:prstGeom prst="rect">
            <a:avLst/>
          </a:prstGeom>
          <a:solidFill>
            <a:srgbClr val="4F6228"/>
          </a:solidFill>
        </p:spPr>
        <p:txBody>
          <a:bodyPr wrap="square">
            <a:spAutoFit/>
          </a:bodyPr>
          <a:lstStyle/>
          <a:p>
            <a:r>
              <a:rPr lang="vi-VN" sz="6000" b="0" i="0">
                <a:solidFill>
                  <a:srgbClr val="FFFF00"/>
                </a:solidFill>
                <a:effectLst/>
                <a:latin typeface="Arial" panose="020B0604020202020204" pitchFamily="34" charset="0"/>
                <a:cs typeface="Arial" panose="020B0604020202020204" pitchFamily="34" charset="0"/>
              </a:rPr>
              <a:t>10; 12; 14</a:t>
            </a:r>
            <a:endParaRPr lang="en-US" sz="6000">
              <a:solidFill>
                <a:srgbClr val="FFFF00"/>
              </a:solidFill>
              <a:latin typeface="Arial" panose="020B0604020202020204" pitchFamily="34" charset="0"/>
              <a:cs typeface="Arial" panose="020B0604020202020204" pitchFamily="34" charset="0"/>
            </a:endParaRPr>
          </a:p>
        </p:txBody>
      </p:sp>
      <p:sp>
        <p:nvSpPr>
          <p:cNvPr id="49" name="Hộp Văn bản 48">
            <a:extLst>
              <a:ext uri="{FF2B5EF4-FFF2-40B4-BE49-F238E27FC236}">
                <a16:creationId xmlns:a16="http://schemas.microsoft.com/office/drawing/2014/main" id="{82B955F4-BDBC-049E-E5AE-0CAF3A789266}"/>
              </a:ext>
            </a:extLst>
          </p:cNvPr>
          <p:cNvSpPr txBox="1"/>
          <p:nvPr/>
        </p:nvSpPr>
        <p:spPr>
          <a:xfrm>
            <a:off x="6934200" y="6175712"/>
            <a:ext cx="3877258" cy="1015663"/>
          </a:xfrm>
          <a:prstGeom prst="rect">
            <a:avLst/>
          </a:prstGeom>
          <a:solidFill>
            <a:srgbClr val="4F6228"/>
          </a:solidFill>
        </p:spPr>
        <p:txBody>
          <a:bodyPr wrap="square">
            <a:spAutoFit/>
          </a:bodyPr>
          <a:lstStyle/>
          <a:p>
            <a:r>
              <a:rPr lang="vi-VN" sz="6000" b="0" i="0">
                <a:solidFill>
                  <a:srgbClr val="FFFF00"/>
                </a:solidFill>
                <a:effectLst/>
                <a:latin typeface="Arial" panose="020B0604020202020204" pitchFamily="34" charset="0"/>
                <a:cs typeface="Arial" panose="020B0604020202020204" pitchFamily="34" charset="0"/>
              </a:rPr>
              <a:t>11; 13; 15</a:t>
            </a:r>
            <a:endParaRPr lang="en-US" sz="6000">
              <a:solidFill>
                <a:srgbClr val="FFFF00"/>
              </a:solidFill>
              <a:latin typeface="Arial" panose="020B0604020202020204" pitchFamily="34" charset="0"/>
              <a:cs typeface="Arial" panose="020B0604020202020204" pitchFamily="34" charset="0"/>
            </a:endParaRPr>
          </a:p>
        </p:txBody>
      </p:sp>
      <p:sp>
        <p:nvSpPr>
          <p:cNvPr id="50" name="Hộp Văn bản 49">
            <a:extLst>
              <a:ext uri="{FF2B5EF4-FFF2-40B4-BE49-F238E27FC236}">
                <a16:creationId xmlns:a16="http://schemas.microsoft.com/office/drawing/2014/main" id="{1607A857-1C2E-3E18-3FAB-6EE3830D1217}"/>
              </a:ext>
            </a:extLst>
          </p:cNvPr>
          <p:cNvSpPr txBox="1"/>
          <p:nvPr/>
        </p:nvSpPr>
        <p:spPr>
          <a:xfrm>
            <a:off x="8229600" y="8431099"/>
            <a:ext cx="3877258" cy="1015663"/>
          </a:xfrm>
          <a:prstGeom prst="rect">
            <a:avLst/>
          </a:prstGeom>
          <a:solidFill>
            <a:srgbClr val="4F6228"/>
          </a:solidFill>
        </p:spPr>
        <p:txBody>
          <a:bodyPr wrap="square">
            <a:spAutoFit/>
          </a:bodyPr>
          <a:lstStyle/>
          <a:p>
            <a:r>
              <a:rPr lang="vi-VN" sz="6000" b="0" i="0">
                <a:solidFill>
                  <a:srgbClr val="FFFF00"/>
                </a:solidFill>
                <a:effectLst/>
                <a:latin typeface="Arial" panose="020B0604020202020204" pitchFamily="34" charset="0"/>
                <a:cs typeface="Arial" panose="020B0604020202020204" pitchFamily="34" charset="0"/>
              </a:rPr>
              <a:t>28; 33; 38</a:t>
            </a:r>
            <a:endParaRPr lang="en-US" sz="60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05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3534747" y="4143767"/>
            <a:ext cx="11010324" cy="1769715"/>
          </a:xfrm>
          <a:prstGeom prst="rect">
            <a:avLst/>
          </a:prstGeom>
        </p:spPr>
        <p:txBody>
          <a:bodyPr lIns="0" tIns="0" rIns="0" bIns="0" rtlCol="0" anchor="t">
            <a:spAutoFit/>
          </a:bodyPr>
          <a:lstStyle/>
          <a:p>
            <a:pPr algn="ctr"/>
            <a:r>
              <a:rPr lang="vi-VN" sz="11500" b="1" spc="-220">
                <a:solidFill>
                  <a:srgbClr val="FF0000"/>
                </a:solidFill>
                <a:cs typeface="Arial" panose="020B0604020202020204" pitchFamily="34" charset="0"/>
              </a:rPr>
              <a:t>VẬN DỤNG</a:t>
            </a:r>
            <a:endParaRPr lang="en-US" sz="11500" b="1" spc="-22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92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490</TotalTime>
  <Words>347</Words>
  <Application>Microsoft Office PowerPoint</Application>
  <PresentationFormat>Tùy chỉnh</PresentationFormat>
  <Paragraphs>75</Paragraphs>
  <Slides>10</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10</vt:i4>
      </vt:variant>
    </vt:vector>
  </HeadingPairs>
  <TitlesOfParts>
    <vt:vector size="14" baseType="lpstr">
      <vt:lpstr>Arial</vt:lpstr>
      <vt:lpstr>#9Slide03 BoosterNextFYBlack</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tai gioi nhat</dc:title>
  <dc:subject>9Slide.vn</dc:subject>
  <dc:creator>Hi There</dc:creator>
  <dc:description>9Slide.vn</dc:description>
  <cp:lastModifiedBy>DA40381</cp:lastModifiedBy>
  <cp:revision>32</cp:revision>
  <dcterms:created xsi:type="dcterms:W3CDTF">2006-08-16T00:00:00Z</dcterms:created>
  <dcterms:modified xsi:type="dcterms:W3CDTF">2024-11-16T12:13:42Z</dcterms:modified>
  <cp:category>9Slide.vn</cp:category>
  <dc:identifier>DAFz3iCSVSk</dc:identifier>
</cp:coreProperties>
</file>