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8" r:id="rId3"/>
    <p:sldId id="283" r:id="rId4"/>
    <p:sldId id="298" r:id="rId5"/>
    <p:sldId id="299" r:id="rId6"/>
    <p:sldId id="284" r:id="rId7"/>
    <p:sldId id="300" r:id="rId8"/>
  </p:sldIdLst>
  <p:sldSz cx="18288000" cy="10287000"/>
  <p:notesSz cx="6858000" cy="9144000"/>
  <p:embeddedFontLst>
    <p:embeddedFont>
      <p:font typeface="#9Slide03 BoosterNextFYBlack" panose="02000A030000000200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99C"/>
    <a:srgbClr val="78A167"/>
    <a:srgbClr val="F27E6C"/>
    <a:srgbClr val="F57E6D"/>
    <a:srgbClr val="7DA76B"/>
    <a:srgbClr val="79A268"/>
    <a:srgbClr val="F1D3C4"/>
    <a:srgbClr val="FFFBF4"/>
    <a:srgbClr val="FFFFFF"/>
    <a:srgbClr val="ED7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123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84FE6B80-8EB8-49BC-2154-D014628009B7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D3C7581A-5339-92F4-048C-1EF56A0CA54F}"/>
              </a:ext>
            </a:extLst>
          </p:cNvPr>
          <p:cNvSpPr/>
          <p:nvPr userDrawn="1"/>
        </p:nvSpPr>
        <p:spPr>
          <a:xfrm>
            <a:off x="-3991586" y="3783805"/>
            <a:ext cx="3810000" cy="8863965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Bài giảng thuộc dự án </a:t>
            </a:r>
            <a:r>
              <a:rPr lang="vi-VN" sz="2700" b="1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Hỗ trợ BGĐT miễn phí cho giáo viên </a:t>
            </a:r>
            <a:r>
              <a:rPr lang="vi-VN" sz="270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của </a:t>
            </a:r>
            <a:r>
              <a:rPr lang="vi-VN" sz="2700" b="1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Học liệu số TuMo.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 b="1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Quý thầy cô có thể tải miễn phí bài giảng trên Nhóm zalo và FB của Học liệu số TUMO.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 b="0" kern="1200" spc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Thầy cô có thể liên hệ admin số điện thoại, zalo 086.883.8870 để được hỗ trợ thêm vào nhóm. </a:t>
            </a:r>
            <a:endParaRPr lang="vi-VN" sz="2700" kern="120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 kern="120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kern="12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Vui lòng không sử dụng bài giảng với mục đích thương mại. 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Chân thành cảm ơn!</a:t>
            </a:r>
            <a:endParaRPr lang="vi-VN" sz="2700">
              <a:effectLst/>
            </a:endParaRPr>
          </a:p>
        </p:txBody>
      </p:sp>
      <p:pic>
        <p:nvPicPr>
          <p:cNvPr id="9" name="Hình ảnh 8" descr="Ảnh có chứa phim hoạt hình, văn bản, vòng tròn, Đồ họa&#10;&#10;Mô tả được tạo tự động">
            <a:extLst>
              <a:ext uri="{FF2B5EF4-FFF2-40B4-BE49-F238E27FC236}">
                <a16:creationId xmlns:a16="http://schemas.microsoft.com/office/drawing/2014/main" id="{4FE5EEAF-29AC-9AA1-99E2-950CEB97319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3300" y="411957"/>
            <a:ext cx="3309372" cy="33093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.svg"/><Relationship Id="rId1" Type="http://schemas.openxmlformats.org/officeDocument/2006/relationships/tags" Target="../tags/tag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2.png"/><Relationship Id="rId3" Type="http://schemas.openxmlformats.org/officeDocument/2006/relationships/image" Target="../media/image20.sv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17" Type="http://schemas.openxmlformats.org/officeDocument/2006/relationships/image" Target="../media/image8.svg"/><Relationship Id="rId2" Type="http://schemas.openxmlformats.org/officeDocument/2006/relationships/image" Target="../media/image19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7.png"/><Relationship Id="rId5" Type="http://schemas.openxmlformats.org/officeDocument/2006/relationships/image" Target="../media/image22.svg"/><Relationship Id="rId15" Type="http://schemas.openxmlformats.org/officeDocument/2006/relationships/image" Target="../media/image31.svg"/><Relationship Id="rId10" Type="http://schemas.openxmlformats.org/officeDocument/2006/relationships/image" Target="../media/image26.png"/><Relationship Id="rId19" Type="http://schemas.openxmlformats.org/officeDocument/2006/relationships/image" Target="../media/image33.png"/><Relationship Id="rId4" Type="http://schemas.openxmlformats.org/officeDocument/2006/relationships/image" Target="../media/image21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415253"/>
            <a:ext cx="18288000" cy="13117505"/>
          </a:xfrm>
          <a:custGeom>
            <a:avLst/>
            <a:gdLst/>
            <a:ahLst/>
            <a:cxnLst/>
            <a:rect l="l" t="t" r="r" b="b"/>
            <a:pathLst>
              <a:path w="18288000" h="13117505">
                <a:moveTo>
                  <a:pt x="0" y="0"/>
                </a:moveTo>
                <a:lnTo>
                  <a:pt x="18288000" y="0"/>
                </a:lnTo>
                <a:lnTo>
                  <a:pt x="18288000" y="13117506"/>
                </a:lnTo>
                <a:lnTo>
                  <a:pt x="0" y="131175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9832" r="-3115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961977" y="1417826"/>
            <a:ext cx="14364046" cy="7451349"/>
          </a:xfrm>
          <a:custGeom>
            <a:avLst/>
            <a:gdLst/>
            <a:ahLst/>
            <a:cxnLst/>
            <a:rect l="l" t="t" r="r" b="b"/>
            <a:pathLst>
              <a:path w="14364046" h="7451349">
                <a:moveTo>
                  <a:pt x="0" y="0"/>
                </a:moveTo>
                <a:lnTo>
                  <a:pt x="14364046" y="0"/>
                </a:lnTo>
                <a:lnTo>
                  <a:pt x="14364046" y="7451348"/>
                </a:lnTo>
                <a:lnTo>
                  <a:pt x="0" y="74513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28700" y="5860281"/>
            <a:ext cx="3506660" cy="2958744"/>
          </a:xfrm>
          <a:custGeom>
            <a:avLst/>
            <a:gdLst/>
            <a:ahLst/>
            <a:cxnLst/>
            <a:rect l="l" t="t" r="r" b="b"/>
            <a:pathLst>
              <a:path w="3506660" h="2958744">
                <a:moveTo>
                  <a:pt x="0" y="0"/>
                </a:moveTo>
                <a:lnTo>
                  <a:pt x="3506660" y="0"/>
                </a:lnTo>
                <a:lnTo>
                  <a:pt x="3506660" y="2958744"/>
                </a:lnTo>
                <a:lnTo>
                  <a:pt x="0" y="295874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4774347">
            <a:off x="15083542" y="-993486"/>
            <a:ext cx="4509939" cy="4509939"/>
          </a:xfrm>
          <a:custGeom>
            <a:avLst/>
            <a:gdLst/>
            <a:ahLst/>
            <a:cxnLst/>
            <a:rect l="l" t="t" r="r" b="b"/>
            <a:pathLst>
              <a:path w="4509939" h="4509939">
                <a:moveTo>
                  <a:pt x="0" y="0"/>
                </a:moveTo>
                <a:lnTo>
                  <a:pt x="4509939" y="0"/>
                </a:lnTo>
                <a:lnTo>
                  <a:pt x="4509939" y="4509940"/>
                </a:lnTo>
                <a:lnTo>
                  <a:pt x="0" y="45099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304889">
            <a:off x="8105694" y="1026788"/>
            <a:ext cx="1550637" cy="1572255"/>
          </a:xfrm>
          <a:custGeom>
            <a:avLst/>
            <a:gdLst/>
            <a:ahLst/>
            <a:cxnLst/>
            <a:rect l="l" t="t" r="r" b="b"/>
            <a:pathLst>
              <a:path w="1550637" h="1572255">
                <a:moveTo>
                  <a:pt x="0" y="0"/>
                </a:moveTo>
                <a:lnTo>
                  <a:pt x="1550637" y="0"/>
                </a:lnTo>
                <a:lnTo>
                  <a:pt x="1550637" y="1572256"/>
                </a:lnTo>
                <a:lnTo>
                  <a:pt x="0" y="157225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1279818">
            <a:off x="13942049" y="5899573"/>
            <a:ext cx="3173732" cy="2880162"/>
          </a:xfrm>
          <a:custGeom>
            <a:avLst/>
            <a:gdLst/>
            <a:ahLst/>
            <a:cxnLst/>
            <a:rect l="l" t="t" r="r" b="b"/>
            <a:pathLst>
              <a:path w="3173732" h="2880162">
                <a:moveTo>
                  <a:pt x="0" y="0"/>
                </a:moveTo>
                <a:lnTo>
                  <a:pt x="3173732" y="0"/>
                </a:lnTo>
                <a:lnTo>
                  <a:pt x="3173732" y="2880161"/>
                </a:lnTo>
                <a:lnTo>
                  <a:pt x="0" y="288016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2721229" y="7686045"/>
            <a:ext cx="6026180" cy="4775748"/>
          </a:xfrm>
          <a:custGeom>
            <a:avLst/>
            <a:gdLst/>
            <a:ahLst/>
            <a:cxnLst/>
            <a:rect l="l" t="t" r="r" b="b"/>
            <a:pathLst>
              <a:path w="6026180" h="4775748">
                <a:moveTo>
                  <a:pt x="0" y="0"/>
                </a:moveTo>
                <a:lnTo>
                  <a:pt x="6026181" y="0"/>
                </a:lnTo>
                <a:lnTo>
                  <a:pt x="6026181" y="4775748"/>
                </a:lnTo>
                <a:lnTo>
                  <a:pt x="0" y="477574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332367">
            <a:off x="13778722" y="967869"/>
            <a:ext cx="3594601" cy="2444329"/>
          </a:xfrm>
          <a:custGeom>
            <a:avLst/>
            <a:gdLst/>
            <a:ahLst/>
            <a:cxnLst/>
            <a:rect l="l" t="t" r="r" b="b"/>
            <a:pathLst>
              <a:path w="3594601" h="2444329">
                <a:moveTo>
                  <a:pt x="0" y="0"/>
                </a:moveTo>
                <a:lnTo>
                  <a:pt x="3594601" y="0"/>
                </a:lnTo>
                <a:lnTo>
                  <a:pt x="3594601" y="2444329"/>
                </a:lnTo>
                <a:lnTo>
                  <a:pt x="0" y="244432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1541354" flipH="1">
            <a:off x="-2373269" y="-911149"/>
            <a:ext cx="5710933" cy="3422461"/>
          </a:xfrm>
          <a:custGeom>
            <a:avLst/>
            <a:gdLst/>
            <a:ahLst/>
            <a:cxnLst/>
            <a:rect l="l" t="t" r="r" b="b"/>
            <a:pathLst>
              <a:path w="5710933" h="3422461">
                <a:moveTo>
                  <a:pt x="5710932" y="0"/>
                </a:moveTo>
                <a:lnTo>
                  <a:pt x="0" y="0"/>
                </a:lnTo>
                <a:lnTo>
                  <a:pt x="0" y="3422460"/>
                </a:lnTo>
                <a:lnTo>
                  <a:pt x="5710932" y="3422460"/>
                </a:lnTo>
                <a:lnTo>
                  <a:pt x="5710932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272013">
            <a:off x="1028700" y="1115093"/>
            <a:ext cx="3162312" cy="3099066"/>
          </a:xfrm>
          <a:custGeom>
            <a:avLst/>
            <a:gdLst/>
            <a:ahLst/>
            <a:cxnLst/>
            <a:rect l="l" t="t" r="r" b="b"/>
            <a:pathLst>
              <a:path w="3162312" h="3099066">
                <a:moveTo>
                  <a:pt x="0" y="0"/>
                </a:moveTo>
                <a:lnTo>
                  <a:pt x="3162312" y="0"/>
                </a:lnTo>
                <a:lnTo>
                  <a:pt x="3162312" y="3099066"/>
                </a:lnTo>
                <a:lnTo>
                  <a:pt x="0" y="3099066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86403">
            <a:off x="14909078" y="9163772"/>
            <a:ext cx="4210552" cy="1740139"/>
          </a:xfrm>
          <a:custGeom>
            <a:avLst/>
            <a:gdLst/>
            <a:ahLst/>
            <a:cxnLst/>
            <a:rect l="l" t="t" r="r" b="b"/>
            <a:pathLst>
              <a:path w="4210552" h="1740139">
                <a:moveTo>
                  <a:pt x="0" y="0"/>
                </a:moveTo>
                <a:lnTo>
                  <a:pt x="4210552" y="0"/>
                </a:lnTo>
                <a:lnTo>
                  <a:pt x="4210552" y="1740139"/>
                </a:lnTo>
                <a:lnTo>
                  <a:pt x="0" y="17401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05B19D82-6B6A-F130-C627-CDE46FD8161C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7620000" y="2576729"/>
            <a:ext cx="2731241" cy="969141"/>
          </a:xfrm>
          <a:custGeom>
            <a:avLst/>
            <a:gdLst/>
            <a:ahLst/>
            <a:cxnLst/>
            <a:rect l="l" t="t" r="r" b="b"/>
            <a:pathLst>
              <a:path w="3009900" h="1068019">
                <a:moveTo>
                  <a:pt x="0" y="1010869"/>
                </a:moveTo>
                <a:lnTo>
                  <a:pt x="1504950" y="1010869"/>
                </a:lnTo>
                <a:lnTo>
                  <a:pt x="3009900" y="1010869"/>
                </a:lnTo>
                <a:lnTo>
                  <a:pt x="3009900" y="1068019"/>
                </a:lnTo>
                <a:lnTo>
                  <a:pt x="1504950" y="1068019"/>
                </a:lnTo>
                <a:lnTo>
                  <a:pt x="0" y="1068019"/>
                </a:lnTo>
                <a:close/>
                <a:moveTo>
                  <a:pt x="1871929" y="446227"/>
                </a:moveTo>
                <a:cubicBezTo>
                  <a:pt x="1828851" y="446227"/>
                  <a:pt x="1795932" y="460800"/>
                  <a:pt x="1773174" y="489947"/>
                </a:cubicBezTo>
                <a:cubicBezTo>
                  <a:pt x="1749603" y="519906"/>
                  <a:pt x="1737817" y="558775"/>
                  <a:pt x="1737817" y="606552"/>
                </a:cubicBezTo>
                <a:cubicBezTo>
                  <a:pt x="1737817" y="630834"/>
                  <a:pt x="1741475" y="652691"/>
                  <a:pt x="1748790" y="672122"/>
                </a:cubicBezTo>
                <a:cubicBezTo>
                  <a:pt x="1756105" y="690753"/>
                  <a:pt x="1765859" y="706945"/>
                  <a:pt x="1778051" y="720700"/>
                </a:cubicBezTo>
                <a:cubicBezTo>
                  <a:pt x="1789430" y="732853"/>
                  <a:pt x="1803654" y="742975"/>
                  <a:pt x="1820723" y="751065"/>
                </a:cubicBezTo>
                <a:cubicBezTo>
                  <a:pt x="1836166" y="758355"/>
                  <a:pt x="1853235" y="762000"/>
                  <a:pt x="1871929" y="762000"/>
                </a:cubicBezTo>
                <a:cubicBezTo>
                  <a:pt x="1889811" y="762000"/>
                  <a:pt x="1906880" y="758355"/>
                  <a:pt x="1923136" y="751065"/>
                </a:cubicBezTo>
                <a:cubicBezTo>
                  <a:pt x="1940204" y="742975"/>
                  <a:pt x="1954428" y="732853"/>
                  <a:pt x="1965808" y="720700"/>
                </a:cubicBezTo>
                <a:cubicBezTo>
                  <a:pt x="1978000" y="706945"/>
                  <a:pt x="1987753" y="690753"/>
                  <a:pt x="1995068" y="672122"/>
                </a:cubicBezTo>
                <a:cubicBezTo>
                  <a:pt x="2002384" y="652691"/>
                  <a:pt x="2006041" y="630428"/>
                  <a:pt x="2006041" y="605333"/>
                </a:cubicBezTo>
                <a:cubicBezTo>
                  <a:pt x="2006041" y="555942"/>
                  <a:pt x="1994256" y="517074"/>
                  <a:pt x="1970684" y="488727"/>
                </a:cubicBezTo>
                <a:cubicBezTo>
                  <a:pt x="1947113" y="460394"/>
                  <a:pt x="1914195" y="446227"/>
                  <a:pt x="1871929" y="446227"/>
                </a:cubicBezTo>
                <a:close/>
                <a:moveTo>
                  <a:pt x="1134846" y="443788"/>
                </a:moveTo>
                <a:lnTo>
                  <a:pt x="1132408" y="447446"/>
                </a:lnTo>
                <a:cubicBezTo>
                  <a:pt x="1109650" y="447446"/>
                  <a:pt x="1090142" y="451510"/>
                  <a:pt x="1073886" y="459638"/>
                </a:cubicBezTo>
                <a:cubicBezTo>
                  <a:pt x="1057630" y="467766"/>
                  <a:pt x="1043813" y="478739"/>
                  <a:pt x="1032434" y="492556"/>
                </a:cubicBezTo>
                <a:cubicBezTo>
                  <a:pt x="1021867" y="505561"/>
                  <a:pt x="1014146" y="521411"/>
                  <a:pt x="1009269" y="540106"/>
                </a:cubicBezTo>
                <a:cubicBezTo>
                  <a:pt x="1004392" y="558800"/>
                  <a:pt x="1001954" y="579120"/>
                  <a:pt x="1001954" y="601066"/>
                </a:cubicBezTo>
                <a:cubicBezTo>
                  <a:pt x="1001954" y="622198"/>
                  <a:pt x="1004392" y="642518"/>
                  <a:pt x="1009269" y="662026"/>
                </a:cubicBezTo>
                <a:cubicBezTo>
                  <a:pt x="1014146" y="680720"/>
                  <a:pt x="1022274" y="697789"/>
                  <a:pt x="1033653" y="713232"/>
                </a:cubicBezTo>
                <a:cubicBezTo>
                  <a:pt x="1045032" y="728675"/>
                  <a:pt x="1058850" y="740461"/>
                  <a:pt x="1075106" y="748589"/>
                </a:cubicBezTo>
                <a:cubicBezTo>
                  <a:pt x="1092988" y="757530"/>
                  <a:pt x="1112495" y="762000"/>
                  <a:pt x="1133628" y="762000"/>
                </a:cubicBezTo>
                <a:cubicBezTo>
                  <a:pt x="1154760" y="762000"/>
                  <a:pt x="1174267" y="757530"/>
                  <a:pt x="1192149" y="748589"/>
                </a:cubicBezTo>
                <a:cubicBezTo>
                  <a:pt x="1209218" y="740461"/>
                  <a:pt x="1223035" y="729082"/>
                  <a:pt x="1233602" y="714451"/>
                </a:cubicBezTo>
                <a:cubicBezTo>
                  <a:pt x="1244981" y="699008"/>
                  <a:pt x="1253109" y="682346"/>
                  <a:pt x="1257986" y="664464"/>
                </a:cubicBezTo>
                <a:cubicBezTo>
                  <a:pt x="1262862" y="646582"/>
                  <a:pt x="1265301" y="627075"/>
                  <a:pt x="1265301" y="605942"/>
                </a:cubicBezTo>
                <a:cubicBezTo>
                  <a:pt x="1265301" y="583997"/>
                  <a:pt x="1262862" y="563270"/>
                  <a:pt x="1257986" y="543763"/>
                </a:cubicBezTo>
                <a:cubicBezTo>
                  <a:pt x="1253109" y="523443"/>
                  <a:pt x="1245388" y="506374"/>
                  <a:pt x="1234821" y="492556"/>
                </a:cubicBezTo>
                <a:cubicBezTo>
                  <a:pt x="1223442" y="477113"/>
                  <a:pt x="1209624" y="465328"/>
                  <a:pt x="1193368" y="457200"/>
                </a:cubicBezTo>
                <a:cubicBezTo>
                  <a:pt x="1175487" y="448259"/>
                  <a:pt x="1155980" y="443788"/>
                  <a:pt x="1134846" y="443788"/>
                </a:cubicBezTo>
                <a:close/>
                <a:moveTo>
                  <a:pt x="2709938" y="280416"/>
                </a:moveTo>
                <a:cubicBezTo>
                  <a:pt x="2777198" y="280416"/>
                  <a:pt x="2830278" y="301955"/>
                  <a:pt x="2869178" y="345033"/>
                </a:cubicBezTo>
                <a:cubicBezTo>
                  <a:pt x="2908078" y="388112"/>
                  <a:pt x="2927528" y="449885"/>
                  <a:pt x="2927528" y="530352"/>
                </a:cubicBezTo>
                <a:lnTo>
                  <a:pt x="2927528" y="830275"/>
                </a:lnTo>
                <a:cubicBezTo>
                  <a:pt x="2927528" y="855472"/>
                  <a:pt x="2918994" y="876605"/>
                  <a:pt x="2901924" y="893674"/>
                </a:cubicBezTo>
                <a:cubicBezTo>
                  <a:pt x="2884856" y="910742"/>
                  <a:pt x="2862910" y="919277"/>
                  <a:pt x="2836088" y="919277"/>
                </a:cubicBezTo>
                <a:cubicBezTo>
                  <a:pt x="2809266" y="919277"/>
                  <a:pt x="2787320" y="910742"/>
                  <a:pt x="2770251" y="893674"/>
                </a:cubicBezTo>
                <a:cubicBezTo>
                  <a:pt x="2753182" y="876605"/>
                  <a:pt x="2744648" y="855066"/>
                  <a:pt x="2744648" y="829056"/>
                </a:cubicBezTo>
                <a:lnTo>
                  <a:pt x="2744648" y="598627"/>
                </a:lnTo>
                <a:cubicBezTo>
                  <a:pt x="2744648" y="546608"/>
                  <a:pt x="2735358" y="508000"/>
                  <a:pt x="2716778" y="482803"/>
                </a:cubicBezTo>
                <a:cubicBezTo>
                  <a:pt x="2698198" y="458419"/>
                  <a:pt x="2672747" y="446227"/>
                  <a:pt x="2640426" y="446227"/>
                </a:cubicBezTo>
                <a:cubicBezTo>
                  <a:pt x="2609716" y="446227"/>
                  <a:pt x="2585479" y="458825"/>
                  <a:pt x="2567712" y="484022"/>
                </a:cubicBezTo>
                <a:cubicBezTo>
                  <a:pt x="2549932" y="509219"/>
                  <a:pt x="2541042" y="548640"/>
                  <a:pt x="2541042" y="602285"/>
                </a:cubicBezTo>
                <a:lnTo>
                  <a:pt x="2541042" y="827837"/>
                </a:lnTo>
                <a:cubicBezTo>
                  <a:pt x="2541042" y="853034"/>
                  <a:pt x="2532450" y="874166"/>
                  <a:pt x="2515267" y="891235"/>
                </a:cubicBezTo>
                <a:cubicBezTo>
                  <a:pt x="2498084" y="908304"/>
                  <a:pt x="2475992" y="916838"/>
                  <a:pt x="2448992" y="916838"/>
                </a:cubicBezTo>
                <a:cubicBezTo>
                  <a:pt x="2422817" y="916838"/>
                  <a:pt x="2400726" y="908304"/>
                  <a:pt x="2382717" y="891235"/>
                </a:cubicBezTo>
                <a:cubicBezTo>
                  <a:pt x="2364721" y="874166"/>
                  <a:pt x="2355723" y="852221"/>
                  <a:pt x="2355723" y="825398"/>
                </a:cubicBezTo>
                <a:lnTo>
                  <a:pt x="2355723" y="366979"/>
                </a:lnTo>
                <a:lnTo>
                  <a:pt x="2349627" y="374294"/>
                </a:lnTo>
                <a:cubicBezTo>
                  <a:pt x="2349627" y="366166"/>
                  <a:pt x="2351659" y="356819"/>
                  <a:pt x="2355723" y="346252"/>
                </a:cubicBezTo>
                <a:cubicBezTo>
                  <a:pt x="2359000" y="337312"/>
                  <a:pt x="2364728" y="328777"/>
                  <a:pt x="2372906" y="320649"/>
                </a:cubicBezTo>
                <a:cubicBezTo>
                  <a:pt x="2380272" y="313334"/>
                  <a:pt x="2390096" y="307238"/>
                  <a:pt x="2402376" y="302361"/>
                </a:cubicBezTo>
                <a:cubicBezTo>
                  <a:pt x="2414644" y="297484"/>
                  <a:pt x="2428964" y="295046"/>
                  <a:pt x="2445334" y="295046"/>
                </a:cubicBezTo>
                <a:cubicBezTo>
                  <a:pt x="2478062" y="295046"/>
                  <a:pt x="2501386" y="303174"/>
                  <a:pt x="2515305" y="319430"/>
                </a:cubicBezTo>
                <a:cubicBezTo>
                  <a:pt x="2529212" y="335686"/>
                  <a:pt x="2536165" y="352755"/>
                  <a:pt x="2536165" y="370636"/>
                </a:cubicBezTo>
                <a:lnTo>
                  <a:pt x="2536126" y="391363"/>
                </a:lnTo>
                <a:cubicBezTo>
                  <a:pt x="2550719" y="353974"/>
                  <a:pt x="2573814" y="326339"/>
                  <a:pt x="2605412" y="308457"/>
                </a:cubicBezTo>
                <a:cubicBezTo>
                  <a:pt x="2637822" y="289763"/>
                  <a:pt x="2672664" y="280416"/>
                  <a:pt x="2709938" y="280416"/>
                </a:cubicBezTo>
                <a:close/>
                <a:moveTo>
                  <a:pt x="1825600" y="276758"/>
                </a:moveTo>
                <a:cubicBezTo>
                  <a:pt x="1872742" y="276758"/>
                  <a:pt x="1910537" y="286512"/>
                  <a:pt x="1938985" y="306019"/>
                </a:cubicBezTo>
                <a:cubicBezTo>
                  <a:pt x="1966620" y="325526"/>
                  <a:pt x="1988566" y="352348"/>
                  <a:pt x="2004822" y="386486"/>
                </a:cubicBezTo>
                <a:lnTo>
                  <a:pt x="2004822" y="366979"/>
                </a:lnTo>
                <a:cubicBezTo>
                  <a:pt x="2004822" y="343408"/>
                  <a:pt x="2013356" y="324307"/>
                  <a:pt x="2030425" y="309676"/>
                </a:cubicBezTo>
                <a:cubicBezTo>
                  <a:pt x="2047494" y="295046"/>
                  <a:pt x="2069846" y="287731"/>
                  <a:pt x="2097481" y="287731"/>
                </a:cubicBezTo>
                <a:cubicBezTo>
                  <a:pt x="2125929" y="287731"/>
                  <a:pt x="2148688" y="295046"/>
                  <a:pt x="2165756" y="309676"/>
                </a:cubicBezTo>
                <a:cubicBezTo>
                  <a:pt x="2182825" y="324307"/>
                  <a:pt x="2191360" y="343001"/>
                  <a:pt x="2191360" y="365760"/>
                </a:cubicBezTo>
                <a:lnTo>
                  <a:pt x="2191360" y="697382"/>
                </a:lnTo>
                <a:lnTo>
                  <a:pt x="2191360" y="701040"/>
                </a:lnTo>
                <a:cubicBezTo>
                  <a:pt x="2191360" y="719734"/>
                  <a:pt x="2193798" y="732739"/>
                  <a:pt x="2198675" y="740054"/>
                </a:cubicBezTo>
                <a:cubicBezTo>
                  <a:pt x="2203552" y="747370"/>
                  <a:pt x="2209241" y="751027"/>
                  <a:pt x="2215744" y="751027"/>
                </a:cubicBezTo>
                <a:cubicBezTo>
                  <a:pt x="2228748" y="751027"/>
                  <a:pt x="2239721" y="757123"/>
                  <a:pt x="2248662" y="769315"/>
                </a:cubicBezTo>
                <a:cubicBezTo>
                  <a:pt x="2256790" y="780694"/>
                  <a:pt x="2260854" y="798170"/>
                  <a:pt x="2260854" y="821741"/>
                </a:cubicBezTo>
                <a:cubicBezTo>
                  <a:pt x="2260854" y="885952"/>
                  <a:pt x="2221433" y="918058"/>
                  <a:pt x="2142592" y="918058"/>
                </a:cubicBezTo>
                <a:cubicBezTo>
                  <a:pt x="2101139" y="918058"/>
                  <a:pt x="2069440" y="906996"/>
                  <a:pt x="2047494" y="884872"/>
                </a:cubicBezTo>
                <a:cubicBezTo>
                  <a:pt x="2026361" y="863575"/>
                  <a:pt x="2012544" y="838175"/>
                  <a:pt x="2006041" y="808672"/>
                </a:cubicBezTo>
                <a:lnTo>
                  <a:pt x="2004822" y="803758"/>
                </a:lnTo>
                <a:cubicBezTo>
                  <a:pt x="1986940" y="844702"/>
                  <a:pt x="1961337" y="875817"/>
                  <a:pt x="1928012" y="897103"/>
                </a:cubicBezTo>
                <a:cubicBezTo>
                  <a:pt x="1895500" y="917575"/>
                  <a:pt x="1856486" y="927811"/>
                  <a:pt x="1810969" y="927811"/>
                </a:cubicBezTo>
                <a:cubicBezTo>
                  <a:pt x="1776019" y="927811"/>
                  <a:pt x="1742694" y="920496"/>
                  <a:pt x="1710995" y="905866"/>
                </a:cubicBezTo>
                <a:cubicBezTo>
                  <a:pt x="1680108" y="891235"/>
                  <a:pt x="1652067" y="869696"/>
                  <a:pt x="1626870" y="841248"/>
                </a:cubicBezTo>
                <a:cubicBezTo>
                  <a:pt x="1602486" y="813613"/>
                  <a:pt x="1582979" y="779882"/>
                  <a:pt x="1568348" y="740054"/>
                </a:cubicBezTo>
                <a:cubicBezTo>
                  <a:pt x="1553718" y="701040"/>
                  <a:pt x="1546403" y="656336"/>
                  <a:pt x="1546403" y="605942"/>
                </a:cubicBezTo>
                <a:cubicBezTo>
                  <a:pt x="1546403" y="553110"/>
                  <a:pt x="1554124" y="507187"/>
                  <a:pt x="1569568" y="468172"/>
                </a:cubicBezTo>
                <a:cubicBezTo>
                  <a:pt x="1585011" y="428345"/>
                  <a:pt x="1605737" y="394208"/>
                  <a:pt x="1631747" y="365760"/>
                </a:cubicBezTo>
                <a:cubicBezTo>
                  <a:pt x="1657756" y="337312"/>
                  <a:pt x="1687424" y="315366"/>
                  <a:pt x="1720748" y="299923"/>
                </a:cubicBezTo>
                <a:cubicBezTo>
                  <a:pt x="1754073" y="284480"/>
                  <a:pt x="1789024" y="276758"/>
                  <a:pt x="1825600" y="276758"/>
                </a:cubicBezTo>
                <a:close/>
                <a:moveTo>
                  <a:pt x="1136066" y="275595"/>
                </a:moveTo>
                <a:lnTo>
                  <a:pt x="1169442" y="277139"/>
                </a:lnTo>
                <a:cubicBezTo>
                  <a:pt x="1203274" y="280339"/>
                  <a:pt x="1234821" y="288340"/>
                  <a:pt x="1264082" y="301142"/>
                </a:cubicBezTo>
                <a:cubicBezTo>
                  <a:pt x="1303909" y="318211"/>
                  <a:pt x="1337640" y="341376"/>
                  <a:pt x="1365276" y="370636"/>
                </a:cubicBezTo>
                <a:cubicBezTo>
                  <a:pt x="1393724" y="399897"/>
                  <a:pt x="1415669" y="434441"/>
                  <a:pt x="1431112" y="474268"/>
                </a:cubicBezTo>
                <a:cubicBezTo>
                  <a:pt x="1447368" y="515722"/>
                  <a:pt x="1455496" y="558394"/>
                  <a:pt x="1455496" y="602285"/>
                </a:cubicBezTo>
                <a:cubicBezTo>
                  <a:pt x="1455496" y="649427"/>
                  <a:pt x="1447774" y="692506"/>
                  <a:pt x="1432332" y="731520"/>
                </a:cubicBezTo>
                <a:cubicBezTo>
                  <a:pt x="1416888" y="771347"/>
                  <a:pt x="1394942" y="805891"/>
                  <a:pt x="1366494" y="835152"/>
                </a:cubicBezTo>
                <a:cubicBezTo>
                  <a:pt x="1338859" y="864413"/>
                  <a:pt x="1305128" y="887578"/>
                  <a:pt x="1265301" y="904646"/>
                </a:cubicBezTo>
                <a:cubicBezTo>
                  <a:pt x="1226286" y="921715"/>
                  <a:pt x="1183208" y="930250"/>
                  <a:pt x="1136066" y="930250"/>
                </a:cubicBezTo>
                <a:cubicBezTo>
                  <a:pt x="1088924" y="930250"/>
                  <a:pt x="1045845" y="921715"/>
                  <a:pt x="1006831" y="904646"/>
                </a:cubicBezTo>
                <a:cubicBezTo>
                  <a:pt x="967004" y="887578"/>
                  <a:pt x="933272" y="864413"/>
                  <a:pt x="905637" y="835152"/>
                </a:cubicBezTo>
                <a:cubicBezTo>
                  <a:pt x="877189" y="805891"/>
                  <a:pt x="855244" y="771347"/>
                  <a:pt x="839800" y="731520"/>
                </a:cubicBezTo>
                <a:cubicBezTo>
                  <a:pt x="824357" y="692506"/>
                  <a:pt x="816636" y="649427"/>
                  <a:pt x="816636" y="602285"/>
                </a:cubicBezTo>
                <a:cubicBezTo>
                  <a:pt x="816636" y="558394"/>
                  <a:pt x="824764" y="515722"/>
                  <a:pt x="841020" y="474268"/>
                </a:cubicBezTo>
                <a:cubicBezTo>
                  <a:pt x="856463" y="434441"/>
                  <a:pt x="878408" y="399897"/>
                  <a:pt x="906856" y="370636"/>
                </a:cubicBezTo>
                <a:cubicBezTo>
                  <a:pt x="934492" y="341376"/>
                  <a:pt x="968223" y="318211"/>
                  <a:pt x="1008050" y="301142"/>
                </a:cubicBezTo>
                <a:cubicBezTo>
                  <a:pt x="1037310" y="288340"/>
                  <a:pt x="1068858" y="280339"/>
                  <a:pt x="1102690" y="277139"/>
                </a:cubicBezTo>
                <a:close/>
                <a:moveTo>
                  <a:pt x="1134846" y="275539"/>
                </a:moveTo>
                <a:lnTo>
                  <a:pt x="1137285" y="275539"/>
                </a:lnTo>
                <a:lnTo>
                  <a:pt x="1136066" y="275595"/>
                </a:lnTo>
                <a:close/>
                <a:moveTo>
                  <a:pt x="118263" y="74371"/>
                </a:moveTo>
                <a:lnTo>
                  <a:pt x="652272" y="74371"/>
                </a:lnTo>
                <a:cubicBezTo>
                  <a:pt x="680720" y="74371"/>
                  <a:pt x="703478" y="81686"/>
                  <a:pt x="720548" y="96316"/>
                </a:cubicBezTo>
                <a:cubicBezTo>
                  <a:pt x="737616" y="110947"/>
                  <a:pt x="746151" y="131267"/>
                  <a:pt x="746151" y="157276"/>
                </a:cubicBezTo>
                <a:cubicBezTo>
                  <a:pt x="746151" y="183286"/>
                  <a:pt x="737616" y="203606"/>
                  <a:pt x="720548" y="218236"/>
                </a:cubicBezTo>
                <a:cubicBezTo>
                  <a:pt x="703478" y="232867"/>
                  <a:pt x="681127" y="240182"/>
                  <a:pt x="653491" y="240182"/>
                </a:cubicBezTo>
                <a:lnTo>
                  <a:pt x="479146" y="240182"/>
                </a:lnTo>
                <a:lnTo>
                  <a:pt x="479146" y="818083"/>
                </a:lnTo>
                <a:cubicBezTo>
                  <a:pt x="479146" y="846531"/>
                  <a:pt x="470611" y="869290"/>
                  <a:pt x="453543" y="886358"/>
                </a:cubicBezTo>
                <a:cubicBezTo>
                  <a:pt x="436474" y="903427"/>
                  <a:pt x="413715" y="911962"/>
                  <a:pt x="385267" y="911962"/>
                </a:cubicBezTo>
                <a:cubicBezTo>
                  <a:pt x="356819" y="911962"/>
                  <a:pt x="334061" y="903427"/>
                  <a:pt x="316992" y="886358"/>
                </a:cubicBezTo>
                <a:cubicBezTo>
                  <a:pt x="299923" y="869290"/>
                  <a:pt x="291389" y="846531"/>
                  <a:pt x="291389" y="818083"/>
                </a:cubicBezTo>
                <a:lnTo>
                  <a:pt x="291389" y="240182"/>
                </a:lnTo>
                <a:lnTo>
                  <a:pt x="117043" y="240182"/>
                </a:lnTo>
                <a:cubicBezTo>
                  <a:pt x="89408" y="240182"/>
                  <a:pt x="67056" y="232867"/>
                  <a:pt x="49987" y="218236"/>
                </a:cubicBezTo>
                <a:cubicBezTo>
                  <a:pt x="32919" y="203606"/>
                  <a:pt x="24384" y="183286"/>
                  <a:pt x="24384" y="157276"/>
                </a:cubicBezTo>
                <a:cubicBezTo>
                  <a:pt x="24384" y="131267"/>
                  <a:pt x="32919" y="110947"/>
                  <a:pt x="49987" y="96316"/>
                </a:cubicBezTo>
                <a:cubicBezTo>
                  <a:pt x="67056" y="81686"/>
                  <a:pt x="89815" y="74371"/>
                  <a:pt x="118263" y="74371"/>
                </a:cubicBezTo>
                <a:close/>
                <a:moveTo>
                  <a:pt x="1935328" y="0"/>
                </a:moveTo>
                <a:cubicBezTo>
                  <a:pt x="1944268" y="0"/>
                  <a:pt x="1954022" y="2032"/>
                  <a:pt x="1964588" y="6096"/>
                </a:cubicBezTo>
                <a:cubicBezTo>
                  <a:pt x="1975155" y="10160"/>
                  <a:pt x="1983689" y="15443"/>
                  <a:pt x="1990192" y="21945"/>
                </a:cubicBezTo>
                <a:cubicBezTo>
                  <a:pt x="1998320" y="30073"/>
                  <a:pt x="2004009" y="37795"/>
                  <a:pt x="2007260" y="45110"/>
                </a:cubicBezTo>
                <a:cubicBezTo>
                  <a:pt x="2011324" y="54864"/>
                  <a:pt x="2013356" y="64211"/>
                  <a:pt x="2013356" y="73152"/>
                </a:cubicBezTo>
                <a:cubicBezTo>
                  <a:pt x="2013356" y="101600"/>
                  <a:pt x="2003196" y="122326"/>
                  <a:pt x="1982876" y="135331"/>
                </a:cubicBezTo>
                <a:lnTo>
                  <a:pt x="1820723" y="240182"/>
                </a:lnTo>
                <a:cubicBezTo>
                  <a:pt x="1813408" y="245059"/>
                  <a:pt x="1806092" y="249123"/>
                  <a:pt x="1798777" y="252374"/>
                </a:cubicBezTo>
                <a:cubicBezTo>
                  <a:pt x="1792275" y="254812"/>
                  <a:pt x="1787398" y="256032"/>
                  <a:pt x="1784147" y="256032"/>
                </a:cubicBezTo>
                <a:cubicBezTo>
                  <a:pt x="1767891" y="256032"/>
                  <a:pt x="1754480" y="249936"/>
                  <a:pt x="1743913" y="237744"/>
                </a:cubicBezTo>
                <a:cubicBezTo>
                  <a:pt x="1733347" y="226364"/>
                  <a:pt x="1728064" y="213360"/>
                  <a:pt x="1728064" y="198729"/>
                </a:cubicBezTo>
                <a:cubicBezTo>
                  <a:pt x="1728064" y="181660"/>
                  <a:pt x="1736192" y="164998"/>
                  <a:pt x="1752448" y="148742"/>
                </a:cubicBezTo>
                <a:lnTo>
                  <a:pt x="1884121" y="21945"/>
                </a:lnTo>
                <a:lnTo>
                  <a:pt x="1884121" y="20726"/>
                </a:lnTo>
                <a:cubicBezTo>
                  <a:pt x="1889811" y="15036"/>
                  <a:pt x="1897126" y="10160"/>
                  <a:pt x="1906067" y="6096"/>
                </a:cubicBezTo>
                <a:cubicBezTo>
                  <a:pt x="1915820" y="2032"/>
                  <a:pt x="1925574" y="0"/>
                  <a:pt x="193532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4200"/>
              </a:lnSpc>
            </a:pPr>
            <a:endParaRPr lang="en-US" sz="9600" u="sng">
              <a:latin typeface="#9Slide03 BoosterNextFYBlack" panose="02000A03000000020004" pitchFamily="2" charset="-93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096C8C5-5C42-4844-0E97-6E518F16222B}"/>
              </a:ext>
            </a:extLst>
          </p:cNvPr>
          <p:cNvSpPr txBox="1">
            <a:spLocks noChangeAspect="1"/>
          </p:cNvSpPr>
          <p:nvPr/>
        </p:nvSpPr>
        <p:spPr>
          <a:xfrm>
            <a:off x="5028850" y="3799284"/>
            <a:ext cx="8374236" cy="3648734"/>
          </a:xfrm>
          <a:custGeom>
            <a:avLst/>
            <a:gdLst/>
            <a:ahLst/>
            <a:cxnLst/>
            <a:rect l="l" t="t" r="r" b="b"/>
            <a:pathLst>
              <a:path w="9806100" h="4272611">
                <a:moveTo>
                  <a:pt x="3517849" y="4090950"/>
                </a:moveTo>
                <a:lnTo>
                  <a:pt x="3520287" y="4092169"/>
                </a:lnTo>
                <a:cubicBezTo>
                  <a:pt x="3544671" y="4092169"/>
                  <a:pt x="3565804" y="4100297"/>
                  <a:pt x="3583685" y="4116553"/>
                </a:cubicBezTo>
                <a:cubicBezTo>
                  <a:pt x="3600754" y="4132809"/>
                  <a:pt x="3609289" y="4154755"/>
                  <a:pt x="3609289" y="4182390"/>
                </a:cubicBezTo>
                <a:cubicBezTo>
                  <a:pt x="3609289" y="4214089"/>
                  <a:pt x="3600754" y="4237254"/>
                  <a:pt x="3583685" y="4251884"/>
                </a:cubicBezTo>
                <a:cubicBezTo>
                  <a:pt x="3565804" y="4265702"/>
                  <a:pt x="3544671" y="4272611"/>
                  <a:pt x="3520287" y="4272611"/>
                </a:cubicBezTo>
                <a:cubicBezTo>
                  <a:pt x="3495903" y="4272611"/>
                  <a:pt x="3475177" y="4265295"/>
                  <a:pt x="3458108" y="4250665"/>
                </a:cubicBezTo>
                <a:cubicBezTo>
                  <a:pt x="3441039" y="4236035"/>
                  <a:pt x="3432505" y="4213683"/>
                  <a:pt x="3432505" y="4183609"/>
                </a:cubicBezTo>
                <a:cubicBezTo>
                  <a:pt x="3432505" y="4156787"/>
                  <a:pt x="3440633" y="4134435"/>
                  <a:pt x="3456889" y="4116553"/>
                </a:cubicBezTo>
                <a:cubicBezTo>
                  <a:pt x="3472332" y="4099484"/>
                  <a:pt x="3492652" y="4090950"/>
                  <a:pt x="3517849" y="4090950"/>
                </a:cubicBezTo>
                <a:close/>
                <a:moveTo>
                  <a:pt x="6799325" y="3563036"/>
                </a:moveTo>
                <a:cubicBezTo>
                  <a:pt x="6756247" y="3563036"/>
                  <a:pt x="6723328" y="3577609"/>
                  <a:pt x="6700570" y="3606756"/>
                </a:cubicBezTo>
                <a:cubicBezTo>
                  <a:pt x="6676999" y="3636715"/>
                  <a:pt x="6665213" y="3675584"/>
                  <a:pt x="6665213" y="3723361"/>
                </a:cubicBezTo>
                <a:cubicBezTo>
                  <a:pt x="6665213" y="3747643"/>
                  <a:pt x="6668871" y="3769500"/>
                  <a:pt x="6676186" y="3788931"/>
                </a:cubicBezTo>
                <a:cubicBezTo>
                  <a:pt x="6683502" y="3807562"/>
                  <a:pt x="6693255" y="3823755"/>
                  <a:pt x="6705446" y="3837509"/>
                </a:cubicBezTo>
                <a:cubicBezTo>
                  <a:pt x="6716826" y="3849663"/>
                  <a:pt x="6731050" y="3859784"/>
                  <a:pt x="6748119" y="3867874"/>
                </a:cubicBezTo>
                <a:cubicBezTo>
                  <a:pt x="6763562" y="3875164"/>
                  <a:pt x="6780631" y="3878809"/>
                  <a:pt x="6799325" y="3878809"/>
                </a:cubicBezTo>
                <a:cubicBezTo>
                  <a:pt x="6817206" y="3878809"/>
                  <a:pt x="6834276" y="3875164"/>
                  <a:pt x="6850532" y="3867874"/>
                </a:cubicBezTo>
                <a:cubicBezTo>
                  <a:pt x="6867600" y="3859784"/>
                  <a:pt x="6881824" y="3849663"/>
                  <a:pt x="6893203" y="3837509"/>
                </a:cubicBezTo>
                <a:cubicBezTo>
                  <a:pt x="6905396" y="3823755"/>
                  <a:pt x="6915149" y="3807562"/>
                  <a:pt x="6922464" y="3788931"/>
                </a:cubicBezTo>
                <a:cubicBezTo>
                  <a:pt x="6929780" y="3769500"/>
                  <a:pt x="6933436" y="3747237"/>
                  <a:pt x="6933436" y="3722142"/>
                </a:cubicBezTo>
                <a:cubicBezTo>
                  <a:pt x="6933436" y="3672752"/>
                  <a:pt x="6921652" y="3633883"/>
                  <a:pt x="6898080" y="3605537"/>
                </a:cubicBezTo>
                <a:cubicBezTo>
                  <a:pt x="6874509" y="3577203"/>
                  <a:pt x="6841590" y="3563036"/>
                  <a:pt x="6799325" y="3563036"/>
                </a:cubicBezTo>
                <a:close/>
                <a:moveTo>
                  <a:pt x="3522725" y="3563036"/>
                </a:moveTo>
                <a:cubicBezTo>
                  <a:pt x="3479647" y="3563036"/>
                  <a:pt x="3446728" y="3577609"/>
                  <a:pt x="3423970" y="3606756"/>
                </a:cubicBezTo>
                <a:cubicBezTo>
                  <a:pt x="3400399" y="3636715"/>
                  <a:pt x="3388613" y="3675584"/>
                  <a:pt x="3388613" y="3723361"/>
                </a:cubicBezTo>
                <a:cubicBezTo>
                  <a:pt x="3388613" y="3747643"/>
                  <a:pt x="3392271" y="3769500"/>
                  <a:pt x="3399586" y="3788931"/>
                </a:cubicBezTo>
                <a:cubicBezTo>
                  <a:pt x="3406901" y="3807562"/>
                  <a:pt x="3416655" y="3823755"/>
                  <a:pt x="3428847" y="3837509"/>
                </a:cubicBezTo>
                <a:cubicBezTo>
                  <a:pt x="3440226" y="3849663"/>
                  <a:pt x="3454450" y="3859784"/>
                  <a:pt x="3471519" y="3867874"/>
                </a:cubicBezTo>
                <a:cubicBezTo>
                  <a:pt x="3486962" y="3875164"/>
                  <a:pt x="3504031" y="3878809"/>
                  <a:pt x="3522725" y="3878809"/>
                </a:cubicBezTo>
                <a:cubicBezTo>
                  <a:pt x="3540607" y="3878809"/>
                  <a:pt x="3557676" y="3875164"/>
                  <a:pt x="3573932" y="3867874"/>
                </a:cubicBezTo>
                <a:cubicBezTo>
                  <a:pt x="3591001" y="3859784"/>
                  <a:pt x="3605225" y="3849663"/>
                  <a:pt x="3616604" y="3837509"/>
                </a:cubicBezTo>
                <a:cubicBezTo>
                  <a:pt x="3628796" y="3823755"/>
                  <a:pt x="3638550" y="3807562"/>
                  <a:pt x="3645865" y="3788931"/>
                </a:cubicBezTo>
                <a:cubicBezTo>
                  <a:pt x="3653180" y="3769500"/>
                  <a:pt x="3656837" y="3747237"/>
                  <a:pt x="3656837" y="3722142"/>
                </a:cubicBezTo>
                <a:cubicBezTo>
                  <a:pt x="3656837" y="3672752"/>
                  <a:pt x="3645052" y="3633883"/>
                  <a:pt x="3621481" y="3605537"/>
                </a:cubicBezTo>
                <a:cubicBezTo>
                  <a:pt x="3597909" y="3577203"/>
                  <a:pt x="3564991" y="3563036"/>
                  <a:pt x="3522725" y="3563036"/>
                </a:cubicBezTo>
                <a:close/>
                <a:moveTo>
                  <a:pt x="5333161" y="3561817"/>
                </a:moveTo>
                <a:cubicBezTo>
                  <a:pt x="5310402" y="3561817"/>
                  <a:pt x="5290895" y="3565881"/>
                  <a:pt x="5274639" y="3574009"/>
                </a:cubicBezTo>
                <a:cubicBezTo>
                  <a:pt x="5257570" y="3582137"/>
                  <a:pt x="5243753" y="3593516"/>
                  <a:pt x="5233186" y="3608146"/>
                </a:cubicBezTo>
                <a:cubicBezTo>
                  <a:pt x="5221808" y="3622777"/>
                  <a:pt x="5213273" y="3639846"/>
                  <a:pt x="5207584" y="3659353"/>
                </a:cubicBezTo>
                <a:cubicBezTo>
                  <a:pt x="5201894" y="3677235"/>
                  <a:pt x="5199049" y="3697961"/>
                  <a:pt x="5199049" y="3721532"/>
                </a:cubicBezTo>
                <a:cubicBezTo>
                  <a:pt x="5199049" y="3765423"/>
                  <a:pt x="5210428" y="3802406"/>
                  <a:pt x="5233186" y="3832479"/>
                </a:cubicBezTo>
                <a:cubicBezTo>
                  <a:pt x="5255945" y="3862553"/>
                  <a:pt x="5289270" y="3877590"/>
                  <a:pt x="5333161" y="3877590"/>
                </a:cubicBezTo>
                <a:lnTo>
                  <a:pt x="5331942" y="3881247"/>
                </a:lnTo>
                <a:cubicBezTo>
                  <a:pt x="5353074" y="3881247"/>
                  <a:pt x="5372582" y="3876777"/>
                  <a:pt x="5390464" y="3867836"/>
                </a:cubicBezTo>
                <a:cubicBezTo>
                  <a:pt x="5407532" y="3858895"/>
                  <a:pt x="5421756" y="3847110"/>
                  <a:pt x="5433136" y="3832479"/>
                </a:cubicBezTo>
                <a:cubicBezTo>
                  <a:pt x="5443702" y="3817849"/>
                  <a:pt x="5452236" y="3800780"/>
                  <a:pt x="5458738" y="3781273"/>
                </a:cubicBezTo>
                <a:cubicBezTo>
                  <a:pt x="5464428" y="3763391"/>
                  <a:pt x="5467272" y="3743478"/>
                  <a:pt x="5467272" y="3721532"/>
                </a:cubicBezTo>
                <a:cubicBezTo>
                  <a:pt x="5467272" y="3697961"/>
                  <a:pt x="5464428" y="3677235"/>
                  <a:pt x="5458738" y="3659353"/>
                </a:cubicBezTo>
                <a:cubicBezTo>
                  <a:pt x="5452236" y="3639846"/>
                  <a:pt x="5443702" y="3622777"/>
                  <a:pt x="5433136" y="3608146"/>
                </a:cubicBezTo>
                <a:cubicBezTo>
                  <a:pt x="5422569" y="3593516"/>
                  <a:pt x="5408752" y="3582137"/>
                  <a:pt x="5391682" y="3574009"/>
                </a:cubicBezTo>
                <a:cubicBezTo>
                  <a:pt x="5375426" y="3565881"/>
                  <a:pt x="5355920" y="3561817"/>
                  <a:pt x="5333161" y="3561817"/>
                </a:cubicBezTo>
                <a:close/>
                <a:moveTo>
                  <a:pt x="4323511" y="3561817"/>
                </a:moveTo>
                <a:cubicBezTo>
                  <a:pt x="4300753" y="3561817"/>
                  <a:pt x="4281246" y="3565881"/>
                  <a:pt x="4264990" y="3574009"/>
                </a:cubicBezTo>
                <a:cubicBezTo>
                  <a:pt x="4247921" y="3582137"/>
                  <a:pt x="4234103" y="3593516"/>
                  <a:pt x="4223537" y="3608146"/>
                </a:cubicBezTo>
                <a:cubicBezTo>
                  <a:pt x="4212158" y="3622777"/>
                  <a:pt x="4203623" y="3639846"/>
                  <a:pt x="4197934" y="3659353"/>
                </a:cubicBezTo>
                <a:cubicBezTo>
                  <a:pt x="4192244" y="3677235"/>
                  <a:pt x="4189399" y="3697961"/>
                  <a:pt x="4189399" y="3721532"/>
                </a:cubicBezTo>
                <a:cubicBezTo>
                  <a:pt x="4189399" y="3765423"/>
                  <a:pt x="4200778" y="3802406"/>
                  <a:pt x="4223537" y="3832479"/>
                </a:cubicBezTo>
                <a:cubicBezTo>
                  <a:pt x="4246295" y="3862553"/>
                  <a:pt x="4279620" y="3877590"/>
                  <a:pt x="4323511" y="3877590"/>
                </a:cubicBezTo>
                <a:lnTo>
                  <a:pt x="4322292" y="3881247"/>
                </a:lnTo>
                <a:cubicBezTo>
                  <a:pt x="4343425" y="3881247"/>
                  <a:pt x="4362932" y="3876777"/>
                  <a:pt x="4380814" y="3867836"/>
                </a:cubicBezTo>
                <a:cubicBezTo>
                  <a:pt x="4397882" y="3858895"/>
                  <a:pt x="4412106" y="3847110"/>
                  <a:pt x="4423486" y="3832479"/>
                </a:cubicBezTo>
                <a:cubicBezTo>
                  <a:pt x="4434052" y="3817849"/>
                  <a:pt x="4442586" y="3800780"/>
                  <a:pt x="4449088" y="3781273"/>
                </a:cubicBezTo>
                <a:cubicBezTo>
                  <a:pt x="4454778" y="3763391"/>
                  <a:pt x="4457623" y="3743478"/>
                  <a:pt x="4457623" y="3721532"/>
                </a:cubicBezTo>
                <a:cubicBezTo>
                  <a:pt x="4457623" y="3697961"/>
                  <a:pt x="4454778" y="3677235"/>
                  <a:pt x="4449088" y="3659353"/>
                </a:cubicBezTo>
                <a:cubicBezTo>
                  <a:pt x="4442586" y="3639846"/>
                  <a:pt x="4434052" y="3622777"/>
                  <a:pt x="4423486" y="3608146"/>
                </a:cubicBezTo>
                <a:cubicBezTo>
                  <a:pt x="4412919" y="3593516"/>
                  <a:pt x="4399102" y="3582137"/>
                  <a:pt x="4382032" y="3574009"/>
                </a:cubicBezTo>
                <a:cubicBezTo>
                  <a:pt x="4365776" y="3565881"/>
                  <a:pt x="4346270" y="3561817"/>
                  <a:pt x="4323511" y="3561817"/>
                </a:cubicBezTo>
                <a:close/>
                <a:moveTo>
                  <a:pt x="7637334" y="3397225"/>
                </a:moveTo>
                <a:cubicBezTo>
                  <a:pt x="7704594" y="3397225"/>
                  <a:pt x="7757674" y="3418764"/>
                  <a:pt x="7796574" y="3461843"/>
                </a:cubicBezTo>
                <a:cubicBezTo>
                  <a:pt x="7835474" y="3504921"/>
                  <a:pt x="7854924" y="3566694"/>
                  <a:pt x="7854924" y="3647161"/>
                </a:cubicBezTo>
                <a:lnTo>
                  <a:pt x="7854924" y="3947084"/>
                </a:lnTo>
                <a:cubicBezTo>
                  <a:pt x="7854924" y="3972281"/>
                  <a:pt x="7846389" y="3993414"/>
                  <a:pt x="7829320" y="4010483"/>
                </a:cubicBezTo>
                <a:cubicBezTo>
                  <a:pt x="7812252" y="4027551"/>
                  <a:pt x="7790306" y="4036086"/>
                  <a:pt x="7763484" y="4036086"/>
                </a:cubicBezTo>
                <a:cubicBezTo>
                  <a:pt x="7736661" y="4036086"/>
                  <a:pt x="7714716" y="4027551"/>
                  <a:pt x="7697647" y="4010483"/>
                </a:cubicBezTo>
                <a:cubicBezTo>
                  <a:pt x="7680578" y="3993414"/>
                  <a:pt x="7672044" y="3971875"/>
                  <a:pt x="7672044" y="3945865"/>
                </a:cubicBezTo>
                <a:lnTo>
                  <a:pt x="7672044" y="3715436"/>
                </a:lnTo>
                <a:cubicBezTo>
                  <a:pt x="7672044" y="3663417"/>
                  <a:pt x="7662754" y="3624809"/>
                  <a:pt x="7644174" y="3599612"/>
                </a:cubicBezTo>
                <a:cubicBezTo>
                  <a:pt x="7625594" y="3575228"/>
                  <a:pt x="7600142" y="3563036"/>
                  <a:pt x="7567822" y="3563036"/>
                </a:cubicBezTo>
                <a:cubicBezTo>
                  <a:pt x="7537112" y="3563036"/>
                  <a:pt x="7512874" y="3575634"/>
                  <a:pt x="7495107" y="3600831"/>
                </a:cubicBezTo>
                <a:cubicBezTo>
                  <a:pt x="7477327" y="3626028"/>
                  <a:pt x="7468437" y="3665449"/>
                  <a:pt x="7468437" y="3719094"/>
                </a:cubicBezTo>
                <a:lnTo>
                  <a:pt x="7468437" y="3944646"/>
                </a:lnTo>
                <a:cubicBezTo>
                  <a:pt x="7468437" y="3969842"/>
                  <a:pt x="7459846" y="3990975"/>
                  <a:pt x="7442662" y="4008044"/>
                </a:cubicBezTo>
                <a:cubicBezTo>
                  <a:pt x="7425480" y="4025113"/>
                  <a:pt x="7403388" y="4033647"/>
                  <a:pt x="7376388" y="4033647"/>
                </a:cubicBezTo>
                <a:cubicBezTo>
                  <a:pt x="7350213" y="4033647"/>
                  <a:pt x="7328122" y="4025113"/>
                  <a:pt x="7310112" y="4008044"/>
                </a:cubicBezTo>
                <a:cubicBezTo>
                  <a:pt x="7292117" y="3990975"/>
                  <a:pt x="7283119" y="3969030"/>
                  <a:pt x="7283119" y="3942207"/>
                </a:cubicBezTo>
                <a:lnTo>
                  <a:pt x="7283119" y="3483788"/>
                </a:lnTo>
                <a:lnTo>
                  <a:pt x="7277022" y="3491103"/>
                </a:lnTo>
                <a:cubicBezTo>
                  <a:pt x="7277022" y="3482975"/>
                  <a:pt x="7279054" y="3473628"/>
                  <a:pt x="7283119" y="3463062"/>
                </a:cubicBezTo>
                <a:cubicBezTo>
                  <a:pt x="7286396" y="3454121"/>
                  <a:pt x="7292123" y="3445587"/>
                  <a:pt x="7300302" y="3437459"/>
                </a:cubicBezTo>
                <a:cubicBezTo>
                  <a:pt x="7307668" y="3430143"/>
                  <a:pt x="7317492" y="3424047"/>
                  <a:pt x="7329772" y="3419170"/>
                </a:cubicBezTo>
                <a:cubicBezTo>
                  <a:pt x="7342040" y="3414294"/>
                  <a:pt x="7356360" y="3411855"/>
                  <a:pt x="7372730" y="3411855"/>
                </a:cubicBezTo>
                <a:cubicBezTo>
                  <a:pt x="7405458" y="3411855"/>
                  <a:pt x="7428782" y="3419983"/>
                  <a:pt x="7442700" y="3436239"/>
                </a:cubicBezTo>
                <a:cubicBezTo>
                  <a:pt x="7456607" y="3452496"/>
                  <a:pt x="7463560" y="3469564"/>
                  <a:pt x="7463560" y="3487446"/>
                </a:cubicBezTo>
                <a:lnTo>
                  <a:pt x="7463522" y="3508172"/>
                </a:lnTo>
                <a:cubicBezTo>
                  <a:pt x="7478114" y="3470783"/>
                  <a:pt x="7501210" y="3443148"/>
                  <a:pt x="7532807" y="3425267"/>
                </a:cubicBezTo>
                <a:cubicBezTo>
                  <a:pt x="7565218" y="3406572"/>
                  <a:pt x="7600060" y="3397225"/>
                  <a:pt x="7637334" y="3397225"/>
                </a:cubicBezTo>
                <a:close/>
                <a:moveTo>
                  <a:pt x="6752996" y="3393567"/>
                </a:moveTo>
                <a:cubicBezTo>
                  <a:pt x="6800138" y="3393567"/>
                  <a:pt x="6837934" y="3403321"/>
                  <a:pt x="6866381" y="3422828"/>
                </a:cubicBezTo>
                <a:cubicBezTo>
                  <a:pt x="6894016" y="3442335"/>
                  <a:pt x="6915962" y="3469158"/>
                  <a:pt x="6932218" y="3503295"/>
                </a:cubicBezTo>
                <a:lnTo>
                  <a:pt x="6932218" y="3483788"/>
                </a:lnTo>
                <a:cubicBezTo>
                  <a:pt x="6932218" y="3460217"/>
                  <a:pt x="6940752" y="3441116"/>
                  <a:pt x="6957822" y="3426486"/>
                </a:cubicBezTo>
                <a:cubicBezTo>
                  <a:pt x="6974890" y="3411855"/>
                  <a:pt x="6997242" y="3404540"/>
                  <a:pt x="7024877" y="3404540"/>
                </a:cubicBezTo>
                <a:cubicBezTo>
                  <a:pt x="7053326" y="3404540"/>
                  <a:pt x="7076084" y="3411855"/>
                  <a:pt x="7093152" y="3426486"/>
                </a:cubicBezTo>
                <a:cubicBezTo>
                  <a:pt x="7110222" y="3441116"/>
                  <a:pt x="7118756" y="3459810"/>
                  <a:pt x="7118756" y="3482569"/>
                </a:cubicBezTo>
                <a:lnTo>
                  <a:pt x="7118756" y="3814191"/>
                </a:lnTo>
                <a:lnTo>
                  <a:pt x="7118756" y="3817849"/>
                </a:lnTo>
                <a:cubicBezTo>
                  <a:pt x="7118756" y="3836543"/>
                  <a:pt x="7121194" y="3849548"/>
                  <a:pt x="7126070" y="3856863"/>
                </a:cubicBezTo>
                <a:cubicBezTo>
                  <a:pt x="7130948" y="3864179"/>
                  <a:pt x="7136636" y="3867836"/>
                  <a:pt x="7143140" y="3867836"/>
                </a:cubicBezTo>
                <a:cubicBezTo>
                  <a:pt x="7156144" y="3867836"/>
                  <a:pt x="7167116" y="3873932"/>
                  <a:pt x="7176058" y="3886124"/>
                </a:cubicBezTo>
                <a:cubicBezTo>
                  <a:pt x="7184186" y="3897503"/>
                  <a:pt x="7188250" y="3914979"/>
                  <a:pt x="7188250" y="3938550"/>
                </a:cubicBezTo>
                <a:cubicBezTo>
                  <a:pt x="7188250" y="4002761"/>
                  <a:pt x="7148829" y="4034867"/>
                  <a:pt x="7069987" y="4034867"/>
                </a:cubicBezTo>
                <a:cubicBezTo>
                  <a:pt x="7028534" y="4034867"/>
                  <a:pt x="6996835" y="4023805"/>
                  <a:pt x="6974890" y="4001681"/>
                </a:cubicBezTo>
                <a:cubicBezTo>
                  <a:pt x="6953757" y="3980384"/>
                  <a:pt x="6939940" y="3954983"/>
                  <a:pt x="6933436" y="3925481"/>
                </a:cubicBezTo>
                <a:lnTo>
                  <a:pt x="6932218" y="3920567"/>
                </a:lnTo>
                <a:cubicBezTo>
                  <a:pt x="6914336" y="3961511"/>
                  <a:pt x="6888733" y="3992626"/>
                  <a:pt x="6855408" y="4013912"/>
                </a:cubicBezTo>
                <a:cubicBezTo>
                  <a:pt x="6822896" y="4034384"/>
                  <a:pt x="6783882" y="4044620"/>
                  <a:pt x="6738365" y="4044620"/>
                </a:cubicBezTo>
                <a:cubicBezTo>
                  <a:pt x="6703414" y="4044620"/>
                  <a:pt x="6670090" y="4037305"/>
                  <a:pt x="6638391" y="4022675"/>
                </a:cubicBezTo>
                <a:cubicBezTo>
                  <a:pt x="6607504" y="4008044"/>
                  <a:pt x="6579463" y="3986505"/>
                  <a:pt x="6554266" y="3958057"/>
                </a:cubicBezTo>
                <a:cubicBezTo>
                  <a:pt x="6529882" y="3930422"/>
                  <a:pt x="6510375" y="3896690"/>
                  <a:pt x="6495744" y="3856863"/>
                </a:cubicBezTo>
                <a:cubicBezTo>
                  <a:pt x="6481114" y="3817849"/>
                  <a:pt x="6473798" y="3773145"/>
                  <a:pt x="6473798" y="3722751"/>
                </a:cubicBezTo>
                <a:cubicBezTo>
                  <a:pt x="6473798" y="3669919"/>
                  <a:pt x="6481520" y="3623996"/>
                  <a:pt x="6496964" y="3584982"/>
                </a:cubicBezTo>
                <a:cubicBezTo>
                  <a:pt x="6512406" y="3545155"/>
                  <a:pt x="6533134" y="3511017"/>
                  <a:pt x="6559142" y="3482569"/>
                </a:cubicBezTo>
                <a:cubicBezTo>
                  <a:pt x="6585152" y="3454121"/>
                  <a:pt x="6614820" y="3432175"/>
                  <a:pt x="6648144" y="3416732"/>
                </a:cubicBezTo>
                <a:cubicBezTo>
                  <a:pt x="6681469" y="3401289"/>
                  <a:pt x="6716420" y="3393567"/>
                  <a:pt x="6752996" y="3393567"/>
                </a:cubicBezTo>
                <a:close/>
                <a:moveTo>
                  <a:pt x="3476396" y="3393567"/>
                </a:moveTo>
                <a:cubicBezTo>
                  <a:pt x="3523538" y="3393567"/>
                  <a:pt x="3561333" y="3403321"/>
                  <a:pt x="3589781" y="3422828"/>
                </a:cubicBezTo>
                <a:cubicBezTo>
                  <a:pt x="3617417" y="3442335"/>
                  <a:pt x="3639362" y="3469158"/>
                  <a:pt x="3655618" y="3503295"/>
                </a:cubicBezTo>
                <a:lnTo>
                  <a:pt x="3655618" y="3483788"/>
                </a:lnTo>
                <a:cubicBezTo>
                  <a:pt x="3655618" y="3460217"/>
                  <a:pt x="3664153" y="3441116"/>
                  <a:pt x="3681221" y="3426486"/>
                </a:cubicBezTo>
                <a:cubicBezTo>
                  <a:pt x="3698290" y="3411855"/>
                  <a:pt x="3720642" y="3404540"/>
                  <a:pt x="3748277" y="3404540"/>
                </a:cubicBezTo>
                <a:cubicBezTo>
                  <a:pt x="3776725" y="3404540"/>
                  <a:pt x="3799484" y="3411855"/>
                  <a:pt x="3816553" y="3426486"/>
                </a:cubicBezTo>
                <a:cubicBezTo>
                  <a:pt x="3833621" y="3441116"/>
                  <a:pt x="3842156" y="3459810"/>
                  <a:pt x="3842156" y="3482569"/>
                </a:cubicBezTo>
                <a:lnTo>
                  <a:pt x="3842156" y="3814191"/>
                </a:lnTo>
                <a:lnTo>
                  <a:pt x="3842156" y="3817849"/>
                </a:lnTo>
                <a:cubicBezTo>
                  <a:pt x="3842156" y="3836543"/>
                  <a:pt x="3844594" y="3849548"/>
                  <a:pt x="3849471" y="3856863"/>
                </a:cubicBezTo>
                <a:cubicBezTo>
                  <a:pt x="3854348" y="3864179"/>
                  <a:pt x="3860038" y="3867836"/>
                  <a:pt x="3866540" y="3867836"/>
                </a:cubicBezTo>
                <a:cubicBezTo>
                  <a:pt x="3879545" y="3867836"/>
                  <a:pt x="3890517" y="3873932"/>
                  <a:pt x="3899458" y="3886124"/>
                </a:cubicBezTo>
                <a:cubicBezTo>
                  <a:pt x="3907586" y="3897503"/>
                  <a:pt x="3911650" y="3914979"/>
                  <a:pt x="3911650" y="3938550"/>
                </a:cubicBezTo>
                <a:cubicBezTo>
                  <a:pt x="3911650" y="4002761"/>
                  <a:pt x="3872230" y="4034867"/>
                  <a:pt x="3793388" y="4034867"/>
                </a:cubicBezTo>
                <a:cubicBezTo>
                  <a:pt x="3751935" y="4034867"/>
                  <a:pt x="3720236" y="4023805"/>
                  <a:pt x="3698290" y="4001681"/>
                </a:cubicBezTo>
                <a:cubicBezTo>
                  <a:pt x="3677157" y="3980384"/>
                  <a:pt x="3663340" y="3954983"/>
                  <a:pt x="3656837" y="3925481"/>
                </a:cubicBezTo>
                <a:lnTo>
                  <a:pt x="3655618" y="3920567"/>
                </a:lnTo>
                <a:cubicBezTo>
                  <a:pt x="3637737" y="3961511"/>
                  <a:pt x="3612133" y="3992626"/>
                  <a:pt x="3578808" y="4013912"/>
                </a:cubicBezTo>
                <a:cubicBezTo>
                  <a:pt x="3546297" y="4034384"/>
                  <a:pt x="3507282" y="4044620"/>
                  <a:pt x="3461766" y="4044620"/>
                </a:cubicBezTo>
                <a:cubicBezTo>
                  <a:pt x="3426815" y="4044620"/>
                  <a:pt x="3393490" y="4037305"/>
                  <a:pt x="3361791" y="4022675"/>
                </a:cubicBezTo>
                <a:cubicBezTo>
                  <a:pt x="3330904" y="4008044"/>
                  <a:pt x="3302863" y="3986505"/>
                  <a:pt x="3277666" y="3958057"/>
                </a:cubicBezTo>
                <a:cubicBezTo>
                  <a:pt x="3253282" y="3930422"/>
                  <a:pt x="3233775" y="3896690"/>
                  <a:pt x="3219145" y="3856863"/>
                </a:cubicBezTo>
                <a:cubicBezTo>
                  <a:pt x="3204514" y="3817849"/>
                  <a:pt x="3197199" y="3773145"/>
                  <a:pt x="3197199" y="3722751"/>
                </a:cubicBezTo>
                <a:cubicBezTo>
                  <a:pt x="3197199" y="3669919"/>
                  <a:pt x="3204921" y="3623996"/>
                  <a:pt x="3220364" y="3584982"/>
                </a:cubicBezTo>
                <a:cubicBezTo>
                  <a:pt x="3235807" y="3545155"/>
                  <a:pt x="3256533" y="3511017"/>
                  <a:pt x="3282543" y="3482569"/>
                </a:cubicBezTo>
                <a:cubicBezTo>
                  <a:pt x="3308553" y="3454121"/>
                  <a:pt x="3338220" y="3432175"/>
                  <a:pt x="3371545" y="3416732"/>
                </a:cubicBezTo>
                <a:cubicBezTo>
                  <a:pt x="3404870" y="3401289"/>
                  <a:pt x="3439820" y="3393567"/>
                  <a:pt x="3476396" y="3393567"/>
                </a:cubicBezTo>
                <a:close/>
                <a:moveTo>
                  <a:pt x="5383148" y="3392348"/>
                </a:moveTo>
                <a:cubicBezTo>
                  <a:pt x="5425414" y="3392348"/>
                  <a:pt x="5463209" y="3400070"/>
                  <a:pt x="5496534" y="3415513"/>
                </a:cubicBezTo>
                <a:cubicBezTo>
                  <a:pt x="5530671" y="3431769"/>
                  <a:pt x="5559932" y="3453715"/>
                  <a:pt x="5584316" y="3481350"/>
                </a:cubicBezTo>
                <a:cubicBezTo>
                  <a:pt x="5607888" y="3508985"/>
                  <a:pt x="5626582" y="3543123"/>
                  <a:pt x="5640400" y="3583762"/>
                </a:cubicBezTo>
                <a:cubicBezTo>
                  <a:pt x="5654217" y="3625215"/>
                  <a:pt x="5661126" y="3669513"/>
                  <a:pt x="5661126" y="3716655"/>
                </a:cubicBezTo>
                <a:cubicBezTo>
                  <a:pt x="5661126" y="3765423"/>
                  <a:pt x="5654624" y="3809314"/>
                  <a:pt x="5641618" y="3848329"/>
                </a:cubicBezTo>
                <a:cubicBezTo>
                  <a:pt x="5628614" y="3887343"/>
                  <a:pt x="5609513" y="3921887"/>
                  <a:pt x="5584316" y="3951961"/>
                </a:cubicBezTo>
                <a:cubicBezTo>
                  <a:pt x="5559120" y="3982034"/>
                  <a:pt x="5529452" y="4004793"/>
                  <a:pt x="5495314" y="4020236"/>
                </a:cubicBezTo>
                <a:cubicBezTo>
                  <a:pt x="5458738" y="4036492"/>
                  <a:pt x="5419724" y="4044620"/>
                  <a:pt x="5378271" y="4044620"/>
                </a:cubicBezTo>
                <a:cubicBezTo>
                  <a:pt x="5334380" y="4044620"/>
                  <a:pt x="5297398" y="4033647"/>
                  <a:pt x="5267324" y="4011702"/>
                </a:cubicBezTo>
                <a:cubicBezTo>
                  <a:pt x="5237250" y="3989756"/>
                  <a:pt x="5215305" y="3963340"/>
                  <a:pt x="5201487" y="3932454"/>
                </a:cubicBezTo>
                <a:lnTo>
                  <a:pt x="5201487" y="4173855"/>
                </a:lnTo>
                <a:lnTo>
                  <a:pt x="5199049" y="4175075"/>
                </a:lnTo>
                <a:cubicBezTo>
                  <a:pt x="5199049" y="4201084"/>
                  <a:pt x="5190514" y="4222623"/>
                  <a:pt x="5173446" y="4239692"/>
                </a:cubicBezTo>
                <a:cubicBezTo>
                  <a:pt x="5156377" y="4256761"/>
                  <a:pt x="5134838" y="4265295"/>
                  <a:pt x="5108828" y="4265295"/>
                </a:cubicBezTo>
                <a:cubicBezTo>
                  <a:pt x="5082819" y="4265295"/>
                  <a:pt x="5060873" y="4256761"/>
                  <a:pt x="5042991" y="4239692"/>
                </a:cubicBezTo>
                <a:cubicBezTo>
                  <a:pt x="5025110" y="4222623"/>
                  <a:pt x="5016169" y="4201084"/>
                  <a:pt x="5016169" y="4175075"/>
                </a:cubicBezTo>
                <a:lnTo>
                  <a:pt x="5016169" y="3482569"/>
                </a:lnTo>
                <a:cubicBezTo>
                  <a:pt x="5016169" y="3475254"/>
                  <a:pt x="5018202" y="3466313"/>
                  <a:pt x="5022265" y="3455746"/>
                </a:cubicBezTo>
                <a:cubicBezTo>
                  <a:pt x="5025516" y="3446806"/>
                  <a:pt x="5031206" y="3438271"/>
                  <a:pt x="5039334" y="3430143"/>
                </a:cubicBezTo>
                <a:cubicBezTo>
                  <a:pt x="5046649" y="3422828"/>
                  <a:pt x="5056402" y="3416732"/>
                  <a:pt x="5068594" y="3411855"/>
                </a:cubicBezTo>
                <a:cubicBezTo>
                  <a:pt x="5080786" y="3406979"/>
                  <a:pt x="5095010" y="3404540"/>
                  <a:pt x="5111266" y="3404540"/>
                </a:cubicBezTo>
                <a:cubicBezTo>
                  <a:pt x="5144592" y="3404540"/>
                  <a:pt x="5167756" y="3412262"/>
                  <a:pt x="5180761" y="3427705"/>
                </a:cubicBezTo>
                <a:cubicBezTo>
                  <a:pt x="5194578" y="3443961"/>
                  <a:pt x="5201487" y="3462249"/>
                  <a:pt x="5201487" y="3482569"/>
                </a:cubicBezTo>
                <a:lnTo>
                  <a:pt x="5201487" y="3502076"/>
                </a:lnTo>
                <a:cubicBezTo>
                  <a:pt x="5218556" y="3473628"/>
                  <a:pt x="5241314" y="3448025"/>
                  <a:pt x="5269762" y="3425267"/>
                </a:cubicBezTo>
                <a:cubicBezTo>
                  <a:pt x="5297398" y="3403321"/>
                  <a:pt x="5335193" y="3392348"/>
                  <a:pt x="5383148" y="3392348"/>
                </a:cubicBezTo>
                <a:close/>
                <a:moveTo>
                  <a:pt x="4373498" y="3392348"/>
                </a:moveTo>
                <a:cubicBezTo>
                  <a:pt x="4415764" y="3392348"/>
                  <a:pt x="4453560" y="3400070"/>
                  <a:pt x="4486884" y="3415513"/>
                </a:cubicBezTo>
                <a:cubicBezTo>
                  <a:pt x="4521022" y="3431769"/>
                  <a:pt x="4550282" y="3453715"/>
                  <a:pt x="4574666" y="3481350"/>
                </a:cubicBezTo>
                <a:cubicBezTo>
                  <a:pt x="4598238" y="3508985"/>
                  <a:pt x="4616932" y="3543123"/>
                  <a:pt x="4630750" y="3583762"/>
                </a:cubicBezTo>
                <a:cubicBezTo>
                  <a:pt x="4644567" y="3625215"/>
                  <a:pt x="4651476" y="3669513"/>
                  <a:pt x="4651476" y="3716655"/>
                </a:cubicBezTo>
                <a:cubicBezTo>
                  <a:pt x="4651476" y="3765423"/>
                  <a:pt x="4644974" y="3809314"/>
                  <a:pt x="4631969" y="3848329"/>
                </a:cubicBezTo>
                <a:cubicBezTo>
                  <a:pt x="4618964" y="3887343"/>
                  <a:pt x="4599863" y="3921887"/>
                  <a:pt x="4574666" y="3951961"/>
                </a:cubicBezTo>
                <a:cubicBezTo>
                  <a:pt x="4549470" y="3982034"/>
                  <a:pt x="4519802" y="4004793"/>
                  <a:pt x="4485664" y="4020236"/>
                </a:cubicBezTo>
                <a:cubicBezTo>
                  <a:pt x="4449088" y="4036492"/>
                  <a:pt x="4410074" y="4044620"/>
                  <a:pt x="4368622" y="4044620"/>
                </a:cubicBezTo>
                <a:cubicBezTo>
                  <a:pt x="4324731" y="4044620"/>
                  <a:pt x="4287748" y="4033647"/>
                  <a:pt x="4257675" y="4011702"/>
                </a:cubicBezTo>
                <a:cubicBezTo>
                  <a:pt x="4227601" y="3989756"/>
                  <a:pt x="4205656" y="3963340"/>
                  <a:pt x="4191838" y="3932454"/>
                </a:cubicBezTo>
                <a:lnTo>
                  <a:pt x="4191838" y="4173855"/>
                </a:lnTo>
                <a:lnTo>
                  <a:pt x="4189399" y="4175075"/>
                </a:lnTo>
                <a:cubicBezTo>
                  <a:pt x="4189399" y="4201084"/>
                  <a:pt x="4180865" y="4222623"/>
                  <a:pt x="4163796" y="4239692"/>
                </a:cubicBezTo>
                <a:cubicBezTo>
                  <a:pt x="4146727" y="4256761"/>
                  <a:pt x="4125188" y="4265295"/>
                  <a:pt x="4099179" y="4265295"/>
                </a:cubicBezTo>
                <a:cubicBezTo>
                  <a:pt x="4073169" y="4265295"/>
                  <a:pt x="4051223" y="4256761"/>
                  <a:pt x="4033341" y="4239692"/>
                </a:cubicBezTo>
                <a:cubicBezTo>
                  <a:pt x="4015460" y="4222623"/>
                  <a:pt x="4006519" y="4201084"/>
                  <a:pt x="4006519" y="4175075"/>
                </a:cubicBezTo>
                <a:lnTo>
                  <a:pt x="4006519" y="3482569"/>
                </a:lnTo>
                <a:cubicBezTo>
                  <a:pt x="4006519" y="3475254"/>
                  <a:pt x="4008551" y="3466313"/>
                  <a:pt x="4012615" y="3455746"/>
                </a:cubicBezTo>
                <a:cubicBezTo>
                  <a:pt x="4015866" y="3446806"/>
                  <a:pt x="4021556" y="3438271"/>
                  <a:pt x="4029684" y="3430143"/>
                </a:cubicBezTo>
                <a:cubicBezTo>
                  <a:pt x="4036999" y="3422828"/>
                  <a:pt x="4046753" y="3416732"/>
                  <a:pt x="4058945" y="3411855"/>
                </a:cubicBezTo>
                <a:cubicBezTo>
                  <a:pt x="4071137" y="3406979"/>
                  <a:pt x="4085361" y="3404540"/>
                  <a:pt x="4101617" y="3404540"/>
                </a:cubicBezTo>
                <a:cubicBezTo>
                  <a:pt x="4134942" y="3404540"/>
                  <a:pt x="4158106" y="3412262"/>
                  <a:pt x="4171111" y="3427705"/>
                </a:cubicBezTo>
                <a:cubicBezTo>
                  <a:pt x="4184929" y="3443961"/>
                  <a:pt x="4191838" y="3462249"/>
                  <a:pt x="4191838" y="3482569"/>
                </a:cubicBezTo>
                <a:lnTo>
                  <a:pt x="4191838" y="3502076"/>
                </a:lnTo>
                <a:cubicBezTo>
                  <a:pt x="4208906" y="3473628"/>
                  <a:pt x="4231665" y="3448025"/>
                  <a:pt x="4260113" y="3425267"/>
                </a:cubicBezTo>
                <a:cubicBezTo>
                  <a:pt x="4287748" y="3403321"/>
                  <a:pt x="4325543" y="3392348"/>
                  <a:pt x="4373498" y="3392348"/>
                </a:cubicBezTo>
                <a:close/>
                <a:moveTo>
                  <a:pt x="2120341" y="3241167"/>
                </a:moveTo>
                <a:cubicBezTo>
                  <a:pt x="2147164" y="3241167"/>
                  <a:pt x="2169109" y="3249702"/>
                  <a:pt x="2186177" y="3266770"/>
                </a:cubicBezTo>
                <a:cubicBezTo>
                  <a:pt x="2203246" y="3283839"/>
                  <a:pt x="2211781" y="3304972"/>
                  <a:pt x="2211781" y="3330169"/>
                </a:cubicBezTo>
                <a:lnTo>
                  <a:pt x="2211781" y="3404540"/>
                </a:lnTo>
                <a:lnTo>
                  <a:pt x="2302001" y="3404540"/>
                </a:lnTo>
                <a:cubicBezTo>
                  <a:pt x="2324760" y="3404540"/>
                  <a:pt x="2344268" y="3411855"/>
                  <a:pt x="2360524" y="3426486"/>
                </a:cubicBezTo>
                <a:cubicBezTo>
                  <a:pt x="2376779" y="3441116"/>
                  <a:pt x="2384907" y="3461030"/>
                  <a:pt x="2384907" y="3486227"/>
                </a:cubicBezTo>
                <a:cubicBezTo>
                  <a:pt x="2384907" y="3511423"/>
                  <a:pt x="2377185" y="3531337"/>
                  <a:pt x="2361742" y="3545967"/>
                </a:cubicBezTo>
                <a:cubicBezTo>
                  <a:pt x="2345486" y="3560598"/>
                  <a:pt x="2325980" y="3567913"/>
                  <a:pt x="2303221" y="3567913"/>
                </a:cubicBezTo>
                <a:lnTo>
                  <a:pt x="2213000" y="3567913"/>
                </a:lnTo>
                <a:lnTo>
                  <a:pt x="2213000" y="3801999"/>
                </a:lnTo>
                <a:lnTo>
                  <a:pt x="2213000" y="3803219"/>
                </a:lnTo>
                <a:cubicBezTo>
                  <a:pt x="2213000" y="3829228"/>
                  <a:pt x="2218284" y="3847923"/>
                  <a:pt x="2228849" y="3859302"/>
                </a:cubicBezTo>
                <a:cubicBezTo>
                  <a:pt x="2239416" y="3871494"/>
                  <a:pt x="2254046" y="3877590"/>
                  <a:pt x="2272741" y="3877590"/>
                </a:cubicBezTo>
                <a:cubicBezTo>
                  <a:pt x="2288997" y="3877590"/>
                  <a:pt x="2302001" y="3875558"/>
                  <a:pt x="2311755" y="3871494"/>
                </a:cubicBezTo>
                <a:cubicBezTo>
                  <a:pt x="2321509" y="3867430"/>
                  <a:pt x="2331262" y="3865398"/>
                  <a:pt x="2341016" y="3865398"/>
                </a:cubicBezTo>
                <a:cubicBezTo>
                  <a:pt x="2352395" y="3865398"/>
                  <a:pt x="2361742" y="3867836"/>
                  <a:pt x="2369057" y="3872713"/>
                </a:cubicBezTo>
                <a:cubicBezTo>
                  <a:pt x="2376373" y="3877590"/>
                  <a:pt x="2382469" y="3883686"/>
                  <a:pt x="2387345" y="3891001"/>
                </a:cubicBezTo>
                <a:cubicBezTo>
                  <a:pt x="2392223" y="3898316"/>
                  <a:pt x="2395880" y="3906038"/>
                  <a:pt x="2398318" y="3914166"/>
                </a:cubicBezTo>
                <a:cubicBezTo>
                  <a:pt x="2400757" y="3923107"/>
                  <a:pt x="2401976" y="3930828"/>
                  <a:pt x="2401976" y="3937330"/>
                </a:cubicBezTo>
                <a:cubicBezTo>
                  <a:pt x="2401976" y="3975532"/>
                  <a:pt x="2389377" y="4002354"/>
                  <a:pt x="2364181" y="4017798"/>
                </a:cubicBezTo>
                <a:cubicBezTo>
                  <a:pt x="2346300" y="4028364"/>
                  <a:pt x="2327198" y="4035679"/>
                  <a:pt x="2306878" y="4039743"/>
                </a:cubicBezTo>
                <a:cubicBezTo>
                  <a:pt x="2297125" y="4041369"/>
                  <a:pt x="2286152" y="4042791"/>
                  <a:pt x="2273960" y="4044011"/>
                </a:cubicBezTo>
                <a:cubicBezTo>
                  <a:pt x="2261769" y="4045230"/>
                  <a:pt x="2248763" y="4045839"/>
                  <a:pt x="2234945" y="4045839"/>
                </a:cubicBezTo>
                <a:cubicBezTo>
                  <a:pt x="2195118" y="4045839"/>
                  <a:pt x="2161388" y="4038931"/>
                  <a:pt x="2133753" y="4025113"/>
                </a:cubicBezTo>
                <a:cubicBezTo>
                  <a:pt x="2107742" y="4012108"/>
                  <a:pt x="2086609" y="3994226"/>
                  <a:pt x="2070353" y="3971468"/>
                </a:cubicBezTo>
                <a:cubicBezTo>
                  <a:pt x="2054097" y="3949522"/>
                  <a:pt x="2043125" y="3924732"/>
                  <a:pt x="2037436" y="3897097"/>
                </a:cubicBezTo>
                <a:cubicBezTo>
                  <a:pt x="2030933" y="3867023"/>
                  <a:pt x="2027681" y="3838982"/>
                  <a:pt x="2027681" y="3812972"/>
                </a:cubicBezTo>
                <a:lnTo>
                  <a:pt x="2027681" y="3567913"/>
                </a:lnTo>
                <a:lnTo>
                  <a:pt x="2005736" y="3567913"/>
                </a:lnTo>
                <a:cubicBezTo>
                  <a:pt x="1982165" y="3567913"/>
                  <a:pt x="1962657" y="3560598"/>
                  <a:pt x="1947214" y="3545967"/>
                </a:cubicBezTo>
                <a:cubicBezTo>
                  <a:pt x="1931771" y="3531337"/>
                  <a:pt x="1924050" y="3511423"/>
                  <a:pt x="1924050" y="3486227"/>
                </a:cubicBezTo>
                <a:cubicBezTo>
                  <a:pt x="1924050" y="3461843"/>
                  <a:pt x="1932178" y="3442335"/>
                  <a:pt x="1948434" y="3427705"/>
                </a:cubicBezTo>
                <a:cubicBezTo>
                  <a:pt x="1963877" y="3413075"/>
                  <a:pt x="1983384" y="3405759"/>
                  <a:pt x="2006955" y="3405759"/>
                </a:cubicBezTo>
                <a:lnTo>
                  <a:pt x="2028901" y="3405759"/>
                </a:lnTo>
                <a:lnTo>
                  <a:pt x="2028901" y="3331388"/>
                </a:lnTo>
                <a:cubicBezTo>
                  <a:pt x="2028901" y="3305379"/>
                  <a:pt x="2037436" y="3283839"/>
                  <a:pt x="2054504" y="3266770"/>
                </a:cubicBezTo>
                <a:cubicBezTo>
                  <a:pt x="2071573" y="3249702"/>
                  <a:pt x="2093518" y="3241167"/>
                  <a:pt x="2120341" y="3241167"/>
                </a:cubicBezTo>
                <a:close/>
                <a:moveTo>
                  <a:pt x="5869609" y="3191180"/>
                </a:moveTo>
                <a:cubicBezTo>
                  <a:pt x="5899682" y="3191180"/>
                  <a:pt x="5922848" y="3199689"/>
                  <a:pt x="5939103" y="3216707"/>
                </a:cubicBezTo>
                <a:cubicBezTo>
                  <a:pt x="5955359" y="3234551"/>
                  <a:pt x="5963487" y="3256039"/>
                  <a:pt x="5963487" y="3281172"/>
                </a:cubicBezTo>
                <a:lnTo>
                  <a:pt x="5963487" y="3495452"/>
                </a:lnTo>
                <a:lnTo>
                  <a:pt x="5972632" y="3477892"/>
                </a:lnTo>
                <a:cubicBezTo>
                  <a:pt x="5986652" y="3454747"/>
                  <a:pt x="6004330" y="3435915"/>
                  <a:pt x="6025666" y="3421399"/>
                </a:cubicBezTo>
                <a:cubicBezTo>
                  <a:pt x="6053302" y="3402032"/>
                  <a:pt x="6088252" y="3392348"/>
                  <a:pt x="6130518" y="3392348"/>
                </a:cubicBezTo>
                <a:cubicBezTo>
                  <a:pt x="6199606" y="3392348"/>
                  <a:pt x="6253656" y="3414294"/>
                  <a:pt x="6292671" y="3458185"/>
                </a:cubicBezTo>
                <a:cubicBezTo>
                  <a:pt x="6331686" y="3502076"/>
                  <a:pt x="6351193" y="3563443"/>
                  <a:pt x="6351193" y="3642284"/>
                </a:cubicBezTo>
                <a:lnTo>
                  <a:pt x="6351193" y="3942207"/>
                </a:lnTo>
                <a:cubicBezTo>
                  <a:pt x="6351193" y="3968217"/>
                  <a:pt x="6342252" y="3989756"/>
                  <a:pt x="6324370" y="4006825"/>
                </a:cubicBezTo>
                <a:cubicBezTo>
                  <a:pt x="6305676" y="4023894"/>
                  <a:pt x="6283730" y="4032428"/>
                  <a:pt x="6258534" y="4032428"/>
                </a:cubicBezTo>
                <a:cubicBezTo>
                  <a:pt x="6232524" y="4032428"/>
                  <a:pt x="6210578" y="4023875"/>
                  <a:pt x="6192697" y="4006768"/>
                </a:cubicBezTo>
                <a:cubicBezTo>
                  <a:pt x="6174815" y="3989648"/>
                  <a:pt x="6165874" y="3968052"/>
                  <a:pt x="6165874" y="3941979"/>
                </a:cubicBezTo>
                <a:lnTo>
                  <a:pt x="6165874" y="3710959"/>
                </a:lnTo>
                <a:cubicBezTo>
                  <a:pt x="6165874" y="3658800"/>
                  <a:pt x="6156527" y="3620091"/>
                  <a:pt x="6137833" y="3594830"/>
                </a:cubicBezTo>
                <a:cubicBezTo>
                  <a:pt x="6119139" y="3570383"/>
                  <a:pt x="6093536" y="3558159"/>
                  <a:pt x="6061023" y="3558159"/>
                </a:cubicBezTo>
                <a:cubicBezTo>
                  <a:pt x="6028511" y="3558159"/>
                  <a:pt x="6003721" y="3570789"/>
                  <a:pt x="5986652" y="3596050"/>
                </a:cubicBezTo>
                <a:cubicBezTo>
                  <a:pt x="5969584" y="3622123"/>
                  <a:pt x="5961049" y="3662458"/>
                  <a:pt x="5961049" y="3717056"/>
                </a:cubicBezTo>
                <a:lnTo>
                  <a:pt x="5961049" y="3941979"/>
                </a:lnTo>
                <a:cubicBezTo>
                  <a:pt x="5961049" y="3968052"/>
                  <a:pt x="5952108" y="3989648"/>
                  <a:pt x="5934227" y="4006768"/>
                </a:cubicBezTo>
                <a:cubicBezTo>
                  <a:pt x="5915532" y="4023875"/>
                  <a:pt x="5893587" y="4032428"/>
                  <a:pt x="5868390" y="4032428"/>
                </a:cubicBezTo>
                <a:cubicBezTo>
                  <a:pt x="5842380" y="4032428"/>
                  <a:pt x="5820435" y="4023894"/>
                  <a:pt x="5802553" y="4006825"/>
                </a:cubicBezTo>
                <a:cubicBezTo>
                  <a:pt x="5784672" y="3989756"/>
                  <a:pt x="5775730" y="3968217"/>
                  <a:pt x="5775730" y="3942207"/>
                </a:cubicBezTo>
                <a:lnTo>
                  <a:pt x="5775730" y="3281401"/>
                </a:lnTo>
                <a:cubicBezTo>
                  <a:pt x="5775730" y="3256204"/>
                  <a:pt x="5783858" y="3234665"/>
                  <a:pt x="5800114" y="3216783"/>
                </a:cubicBezTo>
                <a:cubicBezTo>
                  <a:pt x="5815558" y="3199714"/>
                  <a:pt x="5838722" y="3191180"/>
                  <a:pt x="5869609" y="3191180"/>
                </a:cubicBezTo>
                <a:close/>
                <a:moveTo>
                  <a:pt x="2593009" y="3191180"/>
                </a:moveTo>
                <a:cubicBezTo>
                  <a:pt x="2623083" y="3191180"/>
                  <a:pt x="2646248" y="3199689"/>
                  <a:pt x="2662504" y="3216707"/>
                </a:cubicBezTo>
                <a:cubicBezTo>
                  <a:pt x="2678760" y="3234551"/>
                  <a:pt x="2686888" y="3256039"/>
                  <a:pt x="2686888" y="3281172"/>
                </a:cubicBezTo>
                <a:lnTo>
                  <a:pt x="2686888" y="3495452"/>
                </a:lnTo>
                <a:lnTo>
                  <a:pt x="2696032" y="3477892"/>
                </a:lnTo>
                <a:cubicBezTo>
                  <a:pt x="2710052" y="3454747"/>
                  <a:pt x="2727732" y="3435915"/>
                  <a:pt x="2749067" y="3421399"/>
                </a:cubicBezTo>
                <a:cubicBezTo>
                  <a:pt x="2776702" y="3402032"/>
                  <a:pt x="2811653" y="3392348"/>
                  <a:pt x="2853918" y="3392348"/>
                </a:cubicBezTo>
                <a:cubicBezTo>
                  <a:pt x="2923006" y="3392348"/>
                  <a:pt x="2977057" y="3414294"/>
                  <a:pt x="3016072" y="3458185"/>
                </a:cubicBezTo>
                <a:cubicBezTo>
                  <a:pt x="3055086" y="3502076"/>
                  <a:pt x="3074593" y="3563443"/>
                  <a:pt x="3074593" y="3642284"/>
                </a:cubicBezTo>
                <a:lnTo>
                  <a:pt x="3074593" y="3942207"/>
                </a:lnTo>
                <a:cubicBezTo>
                  <a:pt x="3074593" y="3968217"/>
                  <a:pt x="3065652" y="3989756"/>
                  <a:pt x="3047771" y="4006825"/>
                </a:cubicBezTo>
                <a:cubicBezTo>
                  <a:pt x="3029077" y="4023894"/>
                  <a:pt x="3007131" y="4032428"/>
                  <a:pt x="2981934" y="4032428"/>
                </a:cubicBezTo>
                <a:cubicBezTo>
                  <a:pt x="2955924" y="4032428"/>
                  <a:pt x="2933979" y="4023875"/>
                  <a:pt x="2916097" y="4006768"/>
                </a:cubicBezTo>
                <a:cubicBezTo>
                  <a:pt x="2898215" y="3989648"/>
                  <a:pt x="2889275" y="3968052"/>
                  <a:pt x="2889275" y="3941979"/>
                </a:cubicBezTo>
                <a:lnTo>
                  <a:pt x="2889275" y="3710959"/>
                </a:lnTo>
                <a:cubicBezTo>
                  <a:pt x="2889275" y="3658800"/>
                  <a:pt x="2879928" y="3620091"/>
                  <a:pt x="2861233" y="3594830"/>
                </a:cubicBezTo>
                <a:cubicBezTo>
                  <a:pt x="2842539" y="3570383"/>
                  <a:pt x="2816936" y="3558159"/>
                  <a:pt x="2784424" y="3558159"/>
                </a:cubicBezTo>
                <a:cubicBezTo>
                  <a:pt x="2751912" y="3558159"/>
                  <a:pt x="2727122" y="3570789"/>
                  <a:pt x="2710052" y="3596050"/>
                </a:cubicBezTo>
                <a:cubicBezTo>
                  <a:pt x="2692983" y="3622123"/>
                  <a:pt x="2684449" y="3662458"/>
                  <a:pt x="2684449" y="3717056"/>
                </a:cubicBezTo>
                <a:lnTo>
                  <a:pt x="2684449" y="3941979"/>
                </a:lnTo>
                <a:cubicBezTo>
                  <a:pt x="2684449" y="3968052"/>
                  <a:pt x="2675508" y="3989648"/>
                  <a:pt x="2657627" y="4006768"/>
                </a:cubicBezTo>
                <a:cubicBezTo>
                  <a:pt x="2638932" y="4023875"/>
                  <a:pt x="2616987" y="4032428"/>
                  <a:pt x="2591791" y="4032428"/>
                </a:cubicBezTo>
                <a:cubicBezTo>
                  <a:pt x="2565780" y="4032428"/>
                  <a:pt x="2543836" y="4023894"/>
                  <a:pt x="2525953" y="4006825"/>
                </a:cubicBezTo>
                <a:cubicBezTo>
                  <a:pt x="2508072" y="3989756"/>
                  <a:pt x="2499131" y="3968217"/>
                  <a:pt x="2499131" y="3942207"/>
                </a:cubicBezTo>
                <a:lnTo>
                  <a:pt x="2499131" y="3281401"/>
                </a:lnTo>
                <a:cubicBezTo>
                  <a:pt x="2499131" y="3256204"/>
                  <a:pt x="2507260" y="3234665"/>
                  <a:pt x="2523515" y="3216783"/>
                </a:cubicBezTo>
                <a:cubicBezTo>
                  <a:pt x="2538959" y="3199714"/>
                  <a:pt x="2562124" y="3191180"/>
                  <a:pt x="2593009" y="3191180"/>
                </a:cubicBezTo>
                <a:close/>
                <a:moveTo>
                  <a:pt x="6804202" y="3118028"/>
                </a:moveTo>
                <a:cubicBezTo>
                  <a:pt x="6816394" y="3118028"/>
                  <a:pt x="6826148" y="3120466"/>
                  <a:pt x="6833462" y="3125343"/>
                </a:cubicBezTo>
                <a:cubicBezTo>
                  <a:pt x="6837526" y="3127782"/>
                  <a:pt x="6841184" y="3130220"/>
                  <a:pt x="6844435" y="3132659"/>
                </a:cubicBezTo>
                <a:cubicBezTo>
                  <a:pt x="6847686" y="3135097"/>
                  <a:pt x="6850938" y="3137942"/>
                  <a:pt x="6854189" y="3141193"/>
                </a:cubicBezTo>
                <a:lnTo>
                  <a:pt x="6983424" y="3282620"/>
                </a:lnTo>
                <a:lnTo>
                  <a:pt x="6980986" y="3286278"/>
                </a:lnTo>
                <a:cubicBezTo>
                  <a:pt x="6989927" y="3296031"/>
                  <a:pt x="6995616" y="3303346"/>
                  <a:pt x="6998055" y="3308223"/>
                </a:cubicBezTo>
                <a:cubicBezTo>
                  <a:pt x="7002118" y="3314726"/>
                  <a:pt x="7004150" y="3322041"/>
                  <a:pt x="7004150" y="3330169"/>
                </a:cubicBezTo>
                <a:cubicBezTo>
                  <a:pt x="7004150" y="3340735"/>
                  <a:pt x="6999680" y="3351302"/>
                  <a:pt x="6990740" y="3361868"/>
                </a:cubicBezTo>
                <a:cubicBezTo>
                  <a:pt x="6981798" y="3371622"/>
                  <a:pt x="6970826" y="3376498"/>
                  <a:pt x="6957822" y="3376498"/>
                </a:cubicBezTo>
                <a:cubicBezTo>
                  <a:pt x="6952132" y="3376498"/>
                  <a:pt x="6947661" y="3376092"/>
                  <a:pt x="6944410" y="3375279"/>
                </a:cubicBezTo>
                <a:cubicBezTo>
                  <a:pt x="6940346" y="3374467"/>
                  <a:pt x="6933844" y="3370809"/>
                  <a:pt x="6924902" y="3364307"/>
                </a:cubicBezTo>
                <a:lnTo>
                  <a:pt x="6801764" y="3281401"/>
                </a:lnTo>
                <a:lnTo>
                  <a:pt x="6678624" y="3364307"/>
                </a:lnTo>
                <a:cubicBezTo>
                  <a:pt x="6671309" y="3368370"/>
                  <a:pt x="6664806" y="3371215"/>
                  <a:pt x="6659118" y="3372841"/>
                </a:cubicBezTo>
                <a:cubicBezTo>
                  <a:pt x="6655866" y="3373654"/>
                  <a:pt x="6651396" y="3374060"/>
                  <a:pt x="6645706" y="3374060"/>
                </a:cubicBezTo>
                <a:cubicBezTo>
                  <a:pt x="6631888" y="3374060"/>
                  <a:pt x="6620916" y="3369183"/>
                  <a:pt x="6612788" y="3359430"/>
                </a:cubicBezTo>
                <a:cubicBezTo>
                  <a:pt x="6603847" y="3348863"/>
                  <a:pt x="6599376" y="3338297"/>
                  <a:pt x="6599376" y="3327730"/>
                </a:cubicBezTo>
                <a:cubicBezTo>
                  <a:pt x="6599376" y="3319602"/>
                  <a:pt x="6601408" y="3312287"/>
                  <a:pt x="6605472" y="3305785"/>
                </a:cubicBezTo>
                <a:cubicBezTo>
                  <a:pt x="6607910" y="3300908"/>
                  <a:pt x="6613600" y="3293593"/>
                  <a:pt x="6622541" y="3283839"/>
                </a:cubicBezTo>
                <a:lnTo>
                  <a:pt x="6754214" y="3142412"/>
                </a:lnTo>
                <a:cubicBezTo>
                  <a:pt x="6760717" y="3135910"/>
                  <a:pt x="6767626" y="3130220"/>
                  <a:pt x="6774941" y="3125343"/>
                </a:cubicBezTo>
                <a:cubicBezTo>
                  <a:pt x="6782256" y="3120466"/>
                  <a:pt x="6792010" y="3118028"/>
                  <a:pt x="6804202" y="3118028"/>
                </a:cubicBezTo>
                <a:close/>
                <a:moveTo>
                  <a:pt x="3553205" y="3114370"/>
                </a:moveTo>
                <a:cubicBezTo>
                  <a:pt x="3565397" y="3114370"/>
                  <a:pt x="3575151" y="3116809"/>
                  <a:pt x="3582466" y="3121686"/>
                </a:cubicBezTo>
                <a:cubicBezTo>
                  <a:pt x="3586530" y="3124124"/>
                  <a:pt x="3590188" y="3126562"/>
                  <a:pt x="3593439" y="3129001"/>
                </a:cubicBezTo>
                <a:cubicBezTo>
                  <a:pt x="3596690" y="3131439"/>
                  <a:pt x="3599941" y="3134284"/>
                  <a:pt x="3603192" y="3137535"/>
                </a:cubicBezTo>
                <a:lnTo>
                  <a:pt x="3732428" y="3278962"/>
                </a:lnTo>
                <a:lnTo>
                  <a:pt x="3729989" y="3282620"/>
                </a:lnTo>
                <a:cubicBezTo>
                  <a:pt x="3738930" y="3292374"/>
                  <a:pt x="3744620" y="3299689"/>
                  <a:pt x="3747058" y="3304566"/>
                </a:cubicBezTo>
                <a:cubicBezTo>
                  <a:pt x="3751122" y="3311068"/>
                  <a:pt x="3753154" y="3318383"/>
                  <a:pt x="3753154" y="3326511"/>
                </a:cubicBezTo>
                <a:cubicBezTo>
                  <a:pt x="3753154" y="3337078"/>
                  <a:pt x="3748684" y="3347644"/>
                  <a:pt x="3739743" y="3358211"/>
                </a:cubicBezTo>
                <a:cubicBezTo>
                  <a:pt x="3730802" y="3367964"/>
                  <a:pt x="3719829" y="3372841"/>
                  <a:pt x="3706825" y="3372841"/>
                </a:cubicBezTo>
                <a:cubicBezTo>
                  <a:pt x="3701135" y="3372841"/>
                  <a:pt x="3696665" y="3372435"/>
                  <a:pt x="3693413" y="3371622"/>
                </a:cubicBezTo>
                <a:cubicBezTo>
                  <a:pt x="3689349" y="3370809"/>
                  <a:pt x="3682847" y="3367151"/>
                  <a:pt x="3673906" y="3360649"/>
                </a:cubicBezTo>
                <a:lnTo>
                  <a:pt x="3550767" y="3277743"/>
                </a:lnTo>
                <a:lnTo>
                  <a:pt x="3427628" y="3360649"/>
                </a:lnTo>
                <a:cubicBezTo>
                  <a:pt x="3420313" y="3364713"/>
                  <a:pt x="3413810" y="3367558"/>
                  <a:pt x="3408121" y="3369183"/>
                </a:cubicBezTo>
                <a:cubicBezTo>
                  <a:pt x="3404870" y="3369996"/>
                  <a:pt x="3400399" y="3370403"/>
                  <a:pt x="3394710" y="3370403"/>
                </a:cubicBezTo>
                <a:cubicBezTo>
                  <a:pt x="3380892" y="3370403"/>
                  <a:pt x="3369919" y="3365526"/>
                  <a:pt x="3361791" y="3355772"/>
                </a:cubicBezTo>
                <a:cubicBezTo>
                  <a:pt x="3352850" y="3345206"/>
                  <a:pt x="3348380" y="3334639"/>
                  <a:pt x="3348380" y="3324073"/>
                </a:cubicBezTo>
                <a:cubicBezTo>
                  <a:pt x="3348380" y="3315945"/>
                  <a:pt x="3350412" y="3308630"/>
                  <a:pt x="3354476" y="3302127"/>
                </a:cubicBezTo>
                <a:cubicBezTo>
                  <a:pt x="3356914" y="3297251"/>
                  <a:pt x="3362604" y="3289935"/>
                  <a:pt x="3371545" y="3280182"/>
                </a:cubicBezTo>
                <a:lnTo>
                  <a:pt x="3503218" y="3138754"/>
                </a:lnTo>
                <a:cubicBezTo>
                  <a:pt x="3509721" y="3132252"/>
                  <a:pt x="3516629" y="3126562"/>
                  <a:pt x="3523945" y="3121686"/>
                </a:cubicBezTo>
                <a:cubicBezTo>
                  <a:pt x="3531260" y="3116809"/>
                  <a:pt x="3541013" y="3114370"/>
                  <a:pt x="3553205" y="3114370"/>
                </a:cubicBezTo>
                <a:close/>
                <a:moveTo>
                  <a:pt x="9525685" y="2624100"/>
                </a:moveTo>
                <a:lnTo>
                  <a:pt x="9528123" y="2625319"/>
                </a:lnTo>
                <a:cubicBezTo>
                  <a:pt x="9552507" y="2625319"/>
                  <a:pt x="9573640" y="2633447"/>
                  <a:pt x="9591522" y="2649703"/>
                </a:cubicBezTo>
                <a:cubicBezTo>
                  <a:pt x="9608590" y="2665959"/>
                  <a:pt x="9617125" y="2687905"/>
                  <a:pt x="9617125" y="2715540"/>
                </a:cubicBezTo>
                <a:cubicBezTo>
                  <a:pt x="9617125" y="2747239"/>
                  <a:pt x="9608590" y="2770404"/>
                  <a:pt x="9591522" y="2785034"/>
                </a:cubicBezTo>
                <a:cubicBezTo>
                  <a:pt x="9573640" y="2798852"/>
                  <a:pt x="9552507" y="2805761"/>
                  <a:pt x="9528123" y="2805761"/>
                </a:cubicBezTo>
                <a:cubicBezTo>
                  <a:pt x="9503739" y="2805761"/>
                  <a:pt x="9483013" y="2798445"/>
                  <a:pt x="9465944" y="2783815"/>
                </a:cubicBezTo>
                <a:cubicBezTo>
                  <a:pt x="9448875" y="2769185"/>
                  <a:pt x="9440341" y="2746832"/>
                  <a:pt x="9440341" y="2716759"/>
                </a:cubicBezTo>
                <a:cubicBezTo>
                  <a:pt x="9440341" y="2689937"/>
                  <a:pt x="9448469" y="2667584"/>
                  <a:pt x="9464725" y="2649703"/>
                </a:cubicBezTo>
                <a:cubicBezTo>
                  <a:pt x="9480168" y="2632634"/>
                  <a:pt x="9500488" y="2624100"/>
                  <a:pt x="9525685" y="2624100"/>
                </a:cubicBezTo>
                <a:close/>
                <a:moveTo>
                  <a:pt x="834771" y="2624100"/>
                </a:moveTo>
                <a:lnTo>
                  <a:pt x="837210" y="2625319"/>
                </a:lnTo>
                <a:cubicBezTo>
                  <a:pt x="861593" y="2625319"/>
                  <a:pt x="882726" y="2633447"/>
                  <a:pt x="900607" y="2649703"/>
                </a:cubicBezTo>
                <a:cubicBezTo>
                  <a:pt x="917677" y="2665959"/>
                  <a:pt x="926211" y="2687905"/>
                  <a:pt x="926211" y="2715540"/>
                </a:cubicBezTo>
                <a:cubicBezTo>
                  <a:pt x="926211" y="2747239"/>
                  <a:pt x="917677" y="2770404"/>
                  <a:pt x="900607" y="2785034"/>
                </a:cubicBezTo>
                <a:cubicBezTo>
                  <a:pt x="882726" y="2798852"/>
                  <a:pt x="861593" y="2805761"/>
                  <a:pt x="837210" y="2805761"/>
                </a:cubicBezTo>
                <a:cubicBezTo>
                  <a:pt x="812825" y="2805761"/>
                  <a:pt x="792099" y="2798445"/>
                  <a:pt x="775030" y="2783815"/>
                </a:cubicBezTo>
                <a:cubicBezTo>
                  <a:pt x="757961" y="2769185"/>
                  <a:pt x="749427" y="2746832"/>
                  <a:pt x="749427" y="2716759"/>
                </a:cubicBezTo>
                <a:cubicBezTo>
                  <a:pt x="749427" y="2689937"/>
                  <a:pt x="757555" y="2667584"/>
                  <a:pt x="773811" y="2649703"/>
                </a:cubicBezTo>
                <a:cubicBezTo>
                  <a:pt x="789254" y="2632634"/>
                  <a:pt x="809574" y="2624100"/>
                  <a:pt x="834771" y="2624100"/>
                </a:cubicBezTo>
                <a:close/>
                <a:moveTo>
                  <a:pt x="9515931" y="2096186"/>
                </a:moveTo>
                <a:lnTo>
                  <a:pt x="9517151" y="2098625"/>
                </a:lnTo>
                <a:cubicBezTo>
                  <a:pt x="9483825" y="2098625"/>
                  <a:pt x="9457003" y="2107159"/>
                  <a:pt x="9436683" y="2124228"/>
                </a:cubicBezTo>
                <a:cubicBezTo>
                  <a:pt x="9416364" y="2140484"/>
                  <a:pt x="9402545" y="2165681"/>
                  <a:pt x="9395231" y="2199818"/>
                </a:cubicBezTo>
                <a:lnTo>
                  <a:pt x="9623221" y="2199818"/>
                </a:lnTo>
                <a:cubicBezTo>
                  <a:pt x="9623221" y="2187626"/>
                  <a:pt x="9620783" y="2175434"/>
                  <a:pt x="9615906" y="2163242"/>
                </a:cubicBezTo>
                <a:cubicBezTo>
                  <a:pt x="9611029" y="2150237"/>
                  <a:pt x="9604526" y="2139265"/>
                  <a:pt x="9596399" y="2130324"/>
                </a:cubicBezTo>
                <a:cubicBezTo>
                  <a:pt x="9587457" y="2119757"/>
                  <a:pt x="9576485" y="2111629"/>
                  <a:pt x="9563480" y="2105940"/>
                </a:cubicBezTo>
                <a:cubicBezTo>
                  <a:pt x="9548850" y="2099437"/>
                  <a:pt x="9533000" y="2096186"/>
                  <a:pt x="9515931" y="2096186"/>
                </a:cubicBezTo>
                <a:close/>
                <a:moveTo>
                  <a:pt x="7805546" y="2096186"/>
                </a:moveTo>
                <a:cubicBezTo>
                  <a:pt x="7762468" y="2096186"/>
                  <a:pt x="7729549" y="2110816"/>
                  <a:pt x="7706790" y="2140077"/>
                </a:cubicBezTo>
                <a:cubicBezTo>
                  <a:pt x="7683220" y="2170151"/>
                  <a:pt x="7671434" y="2209165"/>
                  <a:pt x="7671434" y="2257120"/>
                </a:cubicBezTo>
                <a:cubicBezTo>
                  <a:pt x="7671434" y="2281504"/>
                  <a:pt x="7675092" y="2303450"/>
                  <a:pt x="7682406" y="2322957"/>
                </a:cubicBezTo>
                <a:cubicBezTo>
                  <a:pt x="7689722" y="2341652"/>
                  <a:pt x="7699476" y="2357908"/>
                  <a:pt x="7711668" y="2371725"/>
                </a:cubicBezTo>
                <a:cubicBezTo>
                  <a:pt x="7723048" y="2383917"/>
                  <a:pt x="7737271" y="2394077"/>
                  <a:pt x="7754340" y="2402205"/>
                </a:cubicBezTo>
                <a:cubicBezTo>
                  <a:pt x="7769783" y="2409520"/>
                  <a:pt x="7786852" y="2413178"/>
                  <a:pt x="7805546" y="2413178"/>
                </a:cubicBezTo>
                <a:cubicBezTo>
                  <a:pt x="7823427" y="2413178"/>
                  <a:pt x="7840496" y="2409520"/>
                  <a:pt x="7856752" y="2402205"/>
                </a:cubicBezTo>
                <a:cubicBezTo>
                  <a:pt x="7873821" y="2394077"/>
                  <a:pt x="7888044" y="2383917"/>
                  <a:pt x="7899424" y="2371725"/>
                </a:cubicBezTo>
                <a:cubicBezTo>
                  <a:pt x="7911616" y="2357908"/>
                  <a:pt x="7921370" y="2341652"/>
                  <a:pt x="7928686" y="2322957"/>
                </a:cubicBezTo>
                <a:cubicBezTo>
                  <a:pt x="7936000" y="2303450"/>
                  <a:pt x="7939658" y="2281098"/>
                  <a:pt x="7939658" y="2255901"/>
                </a:cubicBezTo>
                <a:cubicBezTo>
                  <a:pt x="7939658" y="2206321"/>
                  <a:pt x="7927872" y="2167306"/>
                  <a:pt x="7904302" y="2138858"/>
                </a:cubicBezTo>
                <a:cubicBezTo>
                  <a:pt x="7880730" y="2110410"/>
                  <a:pt x="7847811" y="2096186"/>
                  <a:pt x="7805546" y="2096186"/>
                </a:cubicBezTo>
                <a:close/>
                <a:moveTo>
                  <a:pt x="3619957" y="2096186"/>
                </a:moveTo>
                <a:lnTo>
                  <a:pt x="3621176" y="2098625"/>
                </a:lnTo>
                <a:cubicBezTo>
                  <a:pt x="3587852" y="2098625"/>
                  <a:pt x="3561029" y="2107159"/>
                  <a:pt x="3540708" y="2124228"/>
                </a:cubicBezTo>
                <a:cubicBezTo>
                  <a:pt x="3520389" y="2140484"/>
                  <a:pt x="3506571" y="2165681"/>
                  <a:pt x="3499256" y="2199818"/>
                </a:cubicBezTo>
                <a:lnTo>
                  <a:pt x="3727247" y="2199818"/>
                </a:lnTo>
                <a:cubicBezTo>
                  <a:pt x="3727247" y="2187626"/>
                  <a:pt x="3724808" y="2175434"/>
                  <a:pt x="3719931" y="2163242"/>
                </a:cubicBezTo>
                <a:cubicBezTo>
                  <a:pt x="3715055" y="2150237"/>
                  <a:pt x="3708552" y="2139265"/>
                  <a:pt x="3700424" y="2130324"/>
                </a:cubicBezTo>
                <a:cubicBezTo>
                  <a:pt x="3691483" y="2119757"/>
                  <a:pt x="3680510" y="2111629"/>
                  <a:pt x="3667505" y="2105940"/>
                </a:cubicBezTo>
                <a:cubicBezTo>
                  <a:pt x="3652875" y="2099437"/>
                  <a:pt x="3637026" y="2096186"/>
                  <a:pt x="3619957" y="2096186"/>
                </a:cubicBezTo>
                <a:close/>
                <a:moveTo>
                  <a:pt x="6328942" y="2093748"/>
                </a:moveTo>
                <a:lnTo>
                  <a:pt x="6326504" y="2097405"/>
                </a:lnTo>
                <a:cubicBezTo>
                  <a:pt x="6303746" y="2097405"/>
                  <a:pt x="6284238" y="2101469"/>
                  <a:pt x="6267982" y="2109597"/>
                </a:cubicBezTo>
                <a:cubicBezTo>
                  <a:pt x="6251726" y="2117725"/>
                  <a:pt x="6237909" y="2128698"/>
                  <a:pt x="6226530" y="2142516"/>
                </a:cubicBezTo>
                <a:cubicBezTo>
                  <a:pt x="6215964" y="2155521"/>
                  <a:pt x="6208242" y="2171370"/>
                  <a:pt x="6203365" y="2190065"/>
                </a:cubicBezTo>
                <a:cubicBezTo>
                  <a:pt x="6198488" y="2208759"/>
                  <a:pt x="6196050" y="2229079"/>
                  <a:pt x="6196050" y="2251025"/>
                </a:cubicBezTo>
                <a:cubicBezTo>
                  <a:pt x="6196050" y="2272157"/>
                  <a:pt x="6198488" y="2292477"/>
                  <a:pt x="6203365" y="2311985"/>
                </a:cubicBezTo>
                <a:cubicBezTo>
                  <a:pt x="6208242" y="2330679"/>
                  <a:pt x="6216370" y="2347748"/>
                  <a:pt x="6227749" y="2363191"/>
                </a:cubicBezTo>
                <a:cubicBezTo>
                  <a:pt x="6239128" y="2378634"/>
                  <a:pt x="6252945" y="2390420"/>
                  <a:pt x="6269202" y="2398548"/>
                </a:cubicBezTo>
                <a:cubicBezTo>
                  <a:pt x="6287083" y="2407489"/>
                  <a:pt x="6306590" y="2411959"/>
                  <a:pt x="6327723" y="2411959"/>
                </a:cubicBezTo>
                <a:cubicBezTo>
                  <a:pt x="6348856" y="2411959"/>
                  <a:pt x="6368364" y="2407489"/>
                  <a:pt x="6386244" y="2398548"/>
                </a:cubicBezTo>
                <a:cubicBezTo>
                  <a:pt x="6403314" y="2390420"/>
                  <a:pt x="6417132" y="2379041"/>
                  <a:pt x="6427698" y="2364410"/>
                </a:cubicBezTo>
                <a:cubicBezTo>
                  <a:pt x="6439077" y="2348967"/>
                  <a:pt x="6447205" y="2332305"/>
                  <a:pt x="6452082" y="2314423"/>
                </a:cubicBezTo>
                <a:cubicBezTo>
                  <a:pt x="6456958" y="2296541"/>
                  <a:pt x="6459397" y="2277034"/>
                  <a:pt x="6459397" y="2255901"/>
                </a:cubicBezTo>
                <a:cubicBezTo>
                  <a:pt x="6459397" y="2233956"/>
                  <a:pt x="6456958" y="2213229"/>
                  <a:pt x="6452082" y="2193722"/>
                </a:cubicBezTo>
                <a:cubicBezTo>
                  <a:pt x="6447205" y="2173402"/>
                  <a:pt x="6439483" y="2156333"/>
                  <a:pt x="6428917" y="2142516"/>
                </a:cubicBezTo>
                <a:cubicBezTo>
                  <a:pt x="6417538" y="2127073"/>
                  <a:pt x="6403720" y="2115287"/>
                  <a:pt x="6387464" y="2107159"/>
                </a:cubicBezTo>
                <a:cubicBezTo>
                  <a:pt x="6369583" y="2098218"/>
                  <a:pt x="6350075" y="2093748"/>
                  <a:pt x="6328942" y="2093748"/>
                </a:cubicBezTo>
                <a:close/>
                <a:moveTo>
                  <a:pt x="3087090" y="1941348"/>
                </a:moveTo>
                <a:cubicBezTo>
                  <a:pt x="3113912" y="1941348"/>
                  <a:pt x="3135858" y="1949882"/>
                  <a:pt x="3152927" y="1966951"/>
                </a:cubicBezTo>
                <a:cubicBezTo>
                  <a:pt x="3169996" y="1984020"/>
                  <a:pt x="3178530" y="2005153"/>
                  <a:pt x="3178530" y="2030349"/>
                </a:cubicBezTo>
                <a:lnTo>
                  <a:pt x="3178530" y="2342465"/>
                </a:lnTo>
                <a:cubicBezTo>
                  <a:pt x="3178530" y="2357095"/>
                  <a:pt x="3180562" y="2370506"/>
                  <a:pt x="3184626" y="2382698"/>
                </a:cubicBezTo>
                <a:cubicBezTo>
                  <a:pt x="3187878" y="2393265"/>
                  <a:pt x="3194786" y="2398548"/>
                  <a:pt x="3205353" y="2398548"/>
                </a:cubicBezTo>
                <a:cubicBezTo>
                  <a:pt x="3221608" y="2398548"/>
                  <a:pt x="3232581" y="2406269"/>
                  <a:pt x="3238271" y="2421712"/>
                </a:cubicBezTo>
                <a:cubicBezTo>
                  <a:pt x="3244773" y="2438781"/>
                  <a:pt x="3248024" y="2454631"/>
                  <a:pt x="3248024" y="2469261"/>
                </a:cubicBezTo>
                <a:cubicBezTo>
                  <a:pt x="3248024" y="2497709"/>
                  <a:pt x="3239490" y="2520874"/>
                  <a:pt x="3222421" y="2538756"/>
                </a:cubicBezTo>
                <a:cubicBezTo>
                  <a:pt x="3205353" y="2556637"/>
                  <a:pt x="3178936" y="2565578"/>
                  <a:pt x="3143173" y="2565578"/>
                </a:cubicBezTo>
                <a:cubicBezTo>
                  <a:pt x="3120415" y="2565578"/>
                  <a:pt x="3100095" y="2561920"/>
                  <a:pt x="3082213" y="2554605"/>
                </a:cubicBezTo>
                <a:cubicBezTo>
                  <a:pt x="3063519" y="2547290"/>
                  <a:pt x="3047670" y="2535098"/>
                  <a:pt x="3034665" y="2518029"/>
                </a:cubicBezTo>
                <a:cubicBezTo>
                  <a:pt x="3021660" y="2501773"/>
                  <a:pt x="3011500" y="2479828"/>
                  <a:pt x="3004185" y="2452193"/>
                </a:cubicBezTo>
                <a:cubicBezTo>
                  <a:pt x="2996870" y="2425370"/>
                  <a:pt x="2993212" y="2392452"/>
                  <a:pt x="2993212" y="2353437"/>
                </a:cubicBezTo>
                <a:lnTo>
                  <a:pt x="2993212" y="2026692"/>
                </a:lnTo>
                <a:lnTo>
                  <a:pt x="2995650" y="2031569"/>
                </a:lnTo>
                <a:cubicBezTo>
                  <a:pt x="2995650" y="2005559"/>
                  <a:pt x="3004185" y="1984020"/>
                  <a:pt x="3021254" y="1966951"/>
                </a:cubicBezTo>
                <a:cubicBezTo>
                  <a:pt x="3038322" y="1949882"/>
                  <a:pt x="3060268" y="1941348"/>
                  <a:pt x="3087090" y="1941348"/>
                </a:cubicBezTo>
                <a:close/>
                <a:moveTo>
                  <a:pt x="7132510" y="1930375"/>
                </a:moveTo>
                <a:cubicBezTo>
                  <a:pt x="7199768" y="1930375"/>
                  <a:pt x="7252848" y="1951914"/>
                  <a:pt x="7291748" y="1994993"/>
                </a:cubicBezTo>
                <a:cubicBezTo>
                  <a:pt x="7330648" y="2038071"/>
                  <a:pt x="7350098" y="2099844"/>
                  <a:pt x="7350098" y="2180311"/>
                </a:cubicBezTo>
                <a:lnTo>
                  <a:pt x="7350098" y="2480234"/>
                </a:lnTo>
                <a:cubicBezTo>
                  <a:pt x="7350098" y="2505431"/>
                  <a:pt x="7341564" y="2526564"/>
                  <a:pt x="7324496" y="2543633"/>
                </a:cubicBezTo>
                <a:cubicBezTo>
                  <a:pt x="7307426" y="2560701"/>
                  <a:pt x="7285481" y="2569236"/>
                  <a:pt x="7258658" y="2569236"/>
                </a:cubicBezTo>
                <a:cubicBezTo>
                  <a:pt x="7231836" y="2569236"/>
                  <a:pt x="7209891" y="2560701"/>
                  <a:pt x="7192822" y="2543633"/>
                </a:cubicBezTo>
                <a:cubicBezTo>
                  <a:pt x="7175753" y="2526564"/>
                  <a:pt x="7167218" y="2505025"/>
                  <a:pt x="7167218" y="2479015"/>
                </a:cubicBezTo>
                <a:lnTo>
                  <a:pt x="7167218" y="2248586"/>
                </a:lnTo>
                <a:cubicBezTo>
                  <a:pt x="7167218" y="2196567"/>
                  <a:pt x="7157929" y="2157959"/>
                  <a:pt x="7139348" y="2132762"/>
                </a:cubicBezTo>
                <a:cubicBezTo>
                  <a:pt x="7120768" y="2108378"/>
                  <a:pt x="7095318" y="2096186"/>
                  <a:pt x="7062996" y="2096186"/>
                </a:cubicBezTo>
                <a:cubicBezTo>
                  <a:pt x="7032288" y="2096186"/>
                  <a:pt x="7008049" y="2108784"/>
                  <a:pt x="6990282" y="2133981"/>
                </a:cubicBezTo>
                <a:cubicBezTo>
                  <a:pt x="6972502" y="2159178"/>
                  <a:pt x="6963612" y="2198599"/>
                  <a:pt x="6963612" y="2252244"/>
                </a:cubicBezTo>
                <a:lnTo>
                  <a:pt x="6963612" y="2477796"/>
                </a:lnTo>
                <a:cubicBezTo>
                  <a:pt x="6963612" y="2502992"/>
                  <a:pt x="6955021" y="2524125"/>
                  <a:pt x="6937838" y="2541194"/>
                </a:cubicBezTo>
                <a:cubicBezTo>
                  <a:pt x="6920654" y="2558263"/>
                  <a:pt x="6898564" y="2566797"/>
                  <a:pt x="6871562" y="2566797"/>
                </a:cubicBezTo>
                <a:cubicBezTo>
                  <a:pt x="6845388" y="2566797"/>
                  <a:pt x="6823296" y="2558263"/>
                  <a:pt x="6805288" y="2541194"/>
                </a:cubicBezTo>
                <a:cubicBezTo>
                  <a:pt x="6787292" y="2524125"/>
                  <a:pt x="6778294" y="2502180"/>
                  <a:pt x="6778294" y="2475357"/>
                </a:cubicBezTo>
                <a:lnTo>
                  <a:pt x="6778294" y="2016938"/>
                </a:lnTo>
                <a:lnTo>
                  <a:pt x="6772198" y="2024253"/>
                </a:lnTo>
                <a:cubicBezTo>
                  <a:pt x="6772198" y="2016125"/>
                  <a:pt x="6774230" y="2006778"/>
                  <a:pt x="6778294" y="1996212"/>
                </a:cubicBezTo>
                <a:cubicBezTo>
                  <a:pt x="6781570" y="1987271"/>
                  <a:pt x="6787298" y="1978737"/>
                  <a:pt x="6795477" y="1970609"/>
                </a:cubicBezTo>
                <a:cubicBezTo>
                  <a:pt x="6802843" y="1963293"/>
                  <a:pt x="6812667" y="1957197"/>
                  <a:pt x="6824948" y="1952321"/>
                </a:cubicBezTo>
                <a:cubicBezTo>
                  <a:pt x="6837216" y="1947444"/>
                  <a:pt x="6851535" y="1945005"/>
                  <a:pt x="6867906" y="1945005"/>
                </a:cubicBezTo>
                <a:cubicBezTo>
                  <a:pt x="6900633" y="1945005"/>
                  <a:pt x="6923956" y="1953133"/>
                  <a:pt x="6937876" y="1969389"/>
                </a:cubicBezTo>
                <a:cubicBezTo>
                  <a:pt x="6951782" y="1985645"/>
                  <a:pt x="6958735" y="2002714"/>
                  <a:pt x="6958735" y="2020596"/>
                </a:cubicBezTo>
                <a:lnTo>
                  <a:pt x="6958698" y="2041322"/>
                </a:lnTo>
                <a:cubicBezTo>
                  <a:pt x="6973290" y="2003933"/>
                  <a:pt x="6996384" y="1976298"/>
                  <a:pt x="7027982" y="1958417"/>
                </a:cubicBezTo>
                <a:cubicBezTo>
                  <a:pt x="7060393" y="1939722"/>
                  <a:pt x="7095235" y="1930375"/>
                  <a:pt x="7132510" y="1930375"/>
                </a:cubicBezTo>
                <a:close/>
                <a:moveTo>
                  <a:pt x="4389310" y="1930375"/>
                </a:moveTo>
                <a:cubicBezTo>
                  <a:pt x="4456569" y="1930375"/>
                  <a:pt x="4509648" y="1951914"/>
                  <a:pt x="4548549" y="1994993"/>
                </a:cubicBezTo>
                <a:cubicBezTo>
                  <a:pt x="4587449" y="2038071"/>
                  <a:pt x="4606899" y="2099844"/>
                  <a:pt x="4606899" y="2180311"/>
                </a:cubicBezTo>
                <a:lnTo>
                  <a:pt x="4606899" y="2480234"/>
                </a:lnTo>
                <a:cubicBezTo>
                  <a:pt x="4606899" y="2505431"/>
                  <a:pt x="4598364" y="2526564"/>
                  <a:pt x="4581296" y="2543633"/>
                </a:cubicBezTo>
                <a:cubicBezTo>
                  <a:pt x="4564228" y="2560701"/>
                  <a:pt x="4542281" y="2569236"/>
                  <a:pt x="4515459" y="2569236"/>
                </a:cubicBezTo>
                <a:cubicBezTo>
                  <a:pt x="4488636" y="2569236"/>
                  <a:pt x="4466691" y="2560701"/>
                  <a:pt x="4449622" y="2543633"/>
                </a:cubicBezTo>
                <a:cubicBezTo>
                  <a:pt x="4432554" y="2526564"/>
                  <a:pt x="4424019" y="2505025"/>
                  <a:pt x="4424019" y="2479015"/>
                </a:cubicBezTo>
                <a:lnTo>
                  <a:pt x="4424019" y="2248586"/>
                </a:lnTo>
                <a:cubicBezTo>
                  <a:pt x="4424019" y="2196567"/>
                  <a:pt x="4414729" y="2157959"/>
                  <a:pt x="4396149" y="2132762"/>
                </a:cubicBezTo>
                <a:cubicBezTo>
                  <a:pt x="4377569" y="2108378"/>
                  <a:pt x="4352118" y="2096186"/>
                  <a:pt x="4319797" y="2096186"/>
                </a:cubicBezTo>
                <a:cubicBezTo>
                  <a:pt x="4289088" y="2096186"/>
                  <a:pt x="4264850" y="2108784"/>
                  <a:pt x="4247083" y="2133981"/>
                </a:cubicBezTo>
                <a:cubicBezTo>
                  <a:pt x="4229303" y="2159178"/>
                  <a:pt x="4220413" y="2198599"/>
                  <a:pt x="4220413" y="2252244"/>
                </a:cubicBezTo>
                <a:lnTo>
                  <a:pt x="4220413" y="2477796"/>
                </a:lnTo>
                <a:cubicBezTo>
                  <a:pt x="4220413" y="2502992"/>
                  <a:pt x="4211821" y="2524125"/>
                  <a:pt x="4194638" y="2541194"/>
                </a:cubicBezTo>
                <a:cubicBezTo>
                  <a:pt x="4177455" y="2558263"/>
                  <a:pt x="4155363" y="2566797"/>
                  <a:pt x="4128363" y="2566797"/>
                </a:cubicBezTo>
                <a:cubicBezTo>
                  <a:pt x="4102189" y="2566797"/>
                  <a:pt x="4080097" y="2558263"/>
                  <a:pt x="4062088" y="2541194"/>
                </a:cubicBezTo>
                <a:cubicBezTo>
                  <a:pt x="4044092" y="2524125"/>
                  <a:pt x="4035094" y="2502180"/>
                  <a:pt x="4035094" y="2475357"/>
                </a:cubicBezTo>
                <a:lnTo>
                  <a:pt x="4035094" y="2016938"/>
                </a:lnTo>
                <a:lnTo>
                  <a:pt x="4028998" y="2024253"/>
                </a:lnTo>
                <a:cubicBezTo>
                  <a:pt x="4028998" y="2016125"/>
                  <a:pt x="4031030" y="2006778"/>
                  <a:pt x="4035094" y="1996212"/>
                </a:cubicBezTo>
                <a:cubicBezTo>
                  <a:pt x="4038371" y="1987271"/>
                  <a:pt x="4044099" y="1978737"/>
                  <a:pt x="4052277" y="1970609"/>
                </a:cubicBezTo>
                <a:cubicBezTo>
                  <a:pt x="4059643" y="1963293"/>
                  <a:pt x="4069467" y="1957197"/>
                  <a:pt x="4081748" y="1952321"/>
                </a:cubicBezTo>
                <a:cubicBezTo>
                  <a:pt x="4094016" y="1947444"/>
                  <a:pt x="4108335" y="1945005"/>
                  <a:pt x="4124706" y="1945005"/>
                </a:cubicBezTo>
                <a:cubicBezTo>
                  <a:pt x="4157434" y="1945005"/>
                  <a:pt x="4180757" y="1953133"/>
                  <a:pt x="4194677" y="1969389"/>
                </a:cubicBezTo>
                <a:cubicBezTo>
                  <a:pt x="4208583" y="1985645"/>
                  <a:pt x="4215536" y="2002714"/>
                  <a:pt x="4215536" y="2020596"/>
                </a:cubicBezTo>
                <a:lnTo>
                  <a:pt x="4215498" y="2041322"/>
                </a:lnTo>
                <a:cubicBezTo>
                  <a:pt x="4230090" y="2003933"/>
                  <a:pt x="4253185" y="1976298"/>
                  <a:pt x="4284783" y="1958417"/>
                </a:cubicBezTo>
                <a:cubicBezTo>
                  <a:pt x="4317193" y="1939722"/>
                  <a:pt x="4352036" y="1930375"/>
                  <a:pt x="4389310" y="1930375"/>
                </a:cubicBezTo>
                <a:close/>
                <a:moveTo>
                  <a:pt x="1884236" y="1930375"/>
                </a:moveTo>
                <a:cubicBezTo>
                  <a:pt x="1951494" y="1930375"/>
                  <a:pt x="2004574" y="1951914"/>
                  <a:pt x="2043474" y="1994993"/>
                </a:cubicBezTo>
                <a:cubicBezTo>
                  <a:pt x="2082375" y="2038071"/>
                  <a:pt x="2101824" y="2099844"/>
                  <a:pt x="2101824" y="2180311"/>
                </a:cubicBezTo>
                <a:lnTo>
                  <a:pt x="2101824" y="2480234"/>
                </a:lnTo>
                <a:cubicBezTo>
                  <a:pt x="2101824" y="2505431"/>
                  <a:pt x="2093290" y="2526564"/>
                  <a:pt x="2076221" y="2543633"/>
                </a:cubicBezTo>
                <a:cubicBezTo>
                  <a:pt x="2059153" y="2560701"/>
                  <a:pt x="2037206" y="2569236"/>
                  <a:pt x="2010384" y="2569236"/>
                </a:cubicBezTo>
                <a:cubicBezTo>
                  <a:pt x="1983562" y="2569236"/>
                  <a:pt x="1961616" y="2560701"/>
                  <a:pt x="1944548" y="2543633"/>
                </a:cubicBezTo>
                <a:cubicBezTo>
                  <a:pt x="1927479" y="2526564"/>
                  <a:pt x="1918944" y="2505025"/>
                  <a:pt x="1918944" y="2479015"/>
                </a:cubicBezTo>
                <a:lnTo>
                  <a:pt x="1918944" y="2248586"/>
                </a:lnTo>
                <a:cubicBezTo>
                  <a:pt x="1918944" y="2196567"/>
                  <a:pt x="1909654" y="2157959"/>
                  <a:pt x="1891074" y="2132762"/>
                </a:cubicBezTo>
                <a:cubicBezTo>
                  <a:pt x="1872494" y="2108378"/>
                  <a:pt x="1847043" y="2096186"/>
                  <a:pt x="1814722" y="2096186"/>
                </a:cubicBezTo>
                <a:cubicBezTo>
                  <a:pt x="1784013" y="2096186"/>
                  <a:pt x="1759776" y="2108784"/>
                  <a:pt x="1742008" y="2133981"/>
                </a:cubicBezTo>
                <a:cubicBezTo>
                  <a:pt x="1724228" y="2159178"/>
                  <a:pt x="1715338" y="2198599"/>
                  <a:pt x="1715338" y="2252244"/>
                </a:cubicBezTo>
                <a:lnTo>
                  <a:pt x="1715338" y="2477796"/>
                </a:lnTo>
                <a:cubicBezTo>
                  <a:pt x="1715338" y="2502992"/>
                  <a:pt x="1706746" y="2524125"/>
                  <a:pt x="1689564" y="2541194"/>
                </a:cubicBezTo>
                <a:cubicBezTo>
                  <a:pt x="1672380" y="2558263"/>
                  <a:pt x="1650288" y="2566797"/>
                  <a:pt x="1623289" y="2566797"/>
                </a:cubicBezTo>
                <a:cubicBezTo>
                  <a:pt x="1597114" y="2566797"/>
                  <a:pt x="1575022" y="2558263"/>
                  <a:pt x="1557013" y="2541194"/>
                </a:cubicBezTo>
                <a:cubicBezTo>
                  <a:pt x="1539017" y="2524125"/>
                  <a:pt x="1530019" y="2502180"/>
                  <a:pt x="1530019" y="2475357"/>
                </a:cubicBezTo>
                <a:lnTo>
                  <a:pt x="1530019" y="2016938"/>
                </a:lnTo>
                <a:lnTo>
                  <a:pt x="1523924" y="2024253"/>
                </a:lnTo>
                <a:cubicBezTo>
                  <a:pt x="1523924" y="2016125"/>
                  <a:pt x="1525956" y="2006778"/>
                  <a:pt x="1530019" y="1996212"/>
                </a:cubicBezTo>
                <a:cubicBezTo>
                  <a:pt x="1533296" y="1987271"/>
                  <a:pt x="1539024" y="1978737"/>
                  <a:pt x="1547203" y="1970609"/>
                </a:cubicBezTo>
                <a:cubicBezTo>
                  <a:pt x="1554569" y="1963293"/>
                  <a:pt x="1564392" y="1957197"/>
                  <a:pt x="1576673" y="1952321"/>
                </a:cubicBezTo>
                <a:cubicBezTo>
                  <a:pt x="1588941" y="1947444"/>
                  <a:pt x="1603260" y="1945005"/>
                  <a:pt x="1619630" y="1945005"/>
                </a:cubicBezTo>
                <a:cubicBezTo>
                  <a:pt x="1652358" y="1945005"/>
                  <a:pt x="1675683" y="1953133"/>
                  <a:pt x="1689602" y="1969389"/>
                </a:cubicBezTo>
                <a:cubicBezTo>
                  <a:pt x="1703508" y="1985645"/>
                  <a:pt x="1710461" y="2002714"/>
                  <a:pt x="1710461" y="2020596"/>
                </a:cubicBezTo>
                <a:lnTo>
                  <a:pt x="1710423" y="2041322"/>
                </a:lnTo>
                <a:cubicBezTo>
                  <a:pt x="1725015" y="2003933"/>
                  <a:pt x="1748110" y="1976298"/>
                  <a:pt x="1779708" y="1958417"/>
                </a:cubicBezTo>
                <a:cubicBezTo>
                  <a:pt x="1812119" y="1939722"/>
                  <a:pt x="1846960" y="1930375"/>
                  <a:pt x="1884236" y="1930375"/>
                </a:cubicBezTo>
                <a:close/>
                <a:moveTo>
                  <a:pt x="5861150" y="1927937"/>
                </a:moveTo>
                <a:cubicBezTo>
                  <a:pt x="5897726" y="1927937"/>
                  <a:pt x="5922924" y="1936065"/>
                  <a:pt x="5936741" y="1952321"/>
                </a:cubicBezTo>
                <a:cubicBezTo>
                  <a:pt x="5950559" y="1968577"/>
                  <a:pt x="5957467" y="1987677"/>
                  <a:pt x="5957467" y="2009623"/>
                </a:cubicBezTo>
                <a:cubicBezTo>
                  <a:pt x="5957467" y="2034007"/>
                  <a:pt x="5950152" y="2054733"/>
                  <a:pt x="5935522" y="2071802"/>
                </a:cubicBezTo>
                <a:cubicBezTo>
                  <a:pt x="5920892" y="2088871"/>
                  <a:pt x="5898540" y="2097405"/>
                  <a:pt x="5868466" y="2097405"/>
                </a:cubicBezTo>
                <a:cubicBezTo>
                  <a:pt x="5851397" y="2097405"/>
                  <a:pt x="5832296" y="2100657"/>
                  <a:pt x="5811164" y="2107159"/>
                </a:cubicBezTo>
                <a:cubicBezTo>
                  <a:pt x="5792468" y="2112848"/>
                  <a:pt x="5774994" y="2122602"/>
                  <a:pt x="5758738" y="2136420"/>
                </a:cubicBezTo>
                <a:cubicBezTo>
                  <a:pt x="5744108" y="2149424"/>
                  <a:pt x="5731509" y="2167306"/>
                  <a:pt x="5720942" y="2190065"/>
                </a:cubicBezTo>
                <a:cubicBezTo>
                  <a:pt x="5711189" y="2212010"/>
                  <a:pt x="5706312" y="2238833"/>
                  <a:pt x="5706312" y="2270532"/>
                </a:cubicBezTo>
                <a:lnTo>
                  <a:pt x="5706312" y="2475357"/>
                </a:lnTo>
                <a:cubicBezTo>
                  <a:pt x="5706312" y="2503805"/>
                  <a:pt x="5697372" y="2525751"/>
                  <a:pt x="5679490" y="2541194"/>
                </a:cubicBezTo>
                <a:cubicBezTo>
                  <a:pt x="5660795" y="2557450"/>
                  <a:pt x="5638850" y="2565578"/>
                  <a:pt x="5613653" y="2565578"/>
                </a:cubicBezTo>
                <a:cubicBezTo>
                  <a:pt x="5588456" y="2565578"/>
                  <a:pt x="5566511" y="2557450"/>
                  <a:pt x="5547816" y="2541194"/>
                </a:cubicBezTo>
                <a:cubicBezTo>
                  <a:pt x="5529934" y="2525751"/>
                  <a:pt x="5520994" y="2503805"/>
                  <a:pt x="5520994" y="2475357"/>
                </a:cubicBezTo>
                <a:lnTo>
                  <a:pt x="5520994" y="2019377"/>
                </a:lnTo>
                <a:lnTo>
                  <a:pt x="5518556" y="2021815"/>
                </a:lnTo>
                <a:cubicBezTo>
                  <a:pt x="5518556" y="1999869"/>
                  <a:pt x="5525870" y="1980769"/>
                  <a:pt x="5540501" y="1964513"/>
                </a:cubicBezTo>
                <a:cubicBezTo>
                  <a:pt x="5555132" y="1948257"/>
                  <a:pt x="5576670" y="1940129"/>
                  <a:pt x="5605118" y="1940129"/>
                </a:cubicBezTo>
                <a:cubicBezTo>
                  <a:pt x="5662828" y="1940129"/>
                  <a:pt x="5691682" y="1967764"/>
                  <a:pt x="5691682" y="2023034"/>
                </a:cubicBezTo>
                <a:lnTo>
                  <a:pt x="5691682" y="2040103"/>
                </a:lnTo>
                <a:cubicBezTo>
                  <a:pt x="5707938" y="2009217"/>
                  <a:pt x="5731102" y="1982801"/>
                  <a:pt x="5761176" y="1960855"/>
                </a:cubicBezTo>
                <a:cubicBezTo>
                  <a:pt x="5791250" y="1938909"/>
                  <a:pt x="5824575" y="1927937"/>
                  <a:pt x="5861150" y="1927937"/>
                </a:cubicBezTo>
                <a:close/>
                <a:moveTo>
                  <a:pt x="6330162" y="1925555"/>
                </a:moveTo>
                <a:lnTo>
                  <a:pt x="6363537" y="1927098"/>
                </a:lnTo>
                <a:cubicBezTo>
                  <a:pt x="6397370" y="1930299"/>
                  <a:pt x="6428917" y="1938300"/>
                  <a:pt x="6458178" y="1951101"/>
                </a:cubicBezTo>
                <a:cubicBezTo>
                  <a:pt x="6498004" y="1968170"/>
                  <a:pt x="6531736" y="1991335"/>
                  <a:pt x="6559371" y="2020596"/>
                </a:cubicBezTo>
                <a:cubicBezTo>
                  <a:pt x="6587820" y="2049857"/>
                  <a:pt x="6609765" y="2084401"/>
                  <a:pt x="6625208" y="2124228"/>
                </a:cubicBezTo>
                <a:cubicBezTo>
                  <a:pt x="6641464" y="2165681"/>
                  <a:pt x="6649592" y="2208353"/>
                  <a:pt x="6649592" y="2252244"/>
                </a:cubicBezTo>
                <a:cubicBezTo>
                  <a:pt x="6649592" y="2299386"/>
                  <a:pt x="6641870" y="2342465"/>
                  <a:pt x="6626427" y="2381479"/>
                </a:cubicBezTo>
                <a:cubicBezTo>
                  <a:pt x="6610984" y="2421306"/>
                  <a:pt x="6589038" y="2455850"/>
                  <a:pt x="6560590" y="2485111"/>
                </a:cubicBezTo>
                <a:cubicBezTo>
                  <a:pt x="6532956" y="2514372"/>
                  <a:pt x="6499224" y="2537537"/>
                  <a:pt x="6459397" y="2554605"/>
                </a:cubicBezTo>
                <a:cubicBezTo>
                  <a:pt x="6420382" y="2571674"/>
                  <a:pt x="6377304" y="2580209"/>
                  <a:pt x="6330162" y="2580209"/>
                </a:cubicBezTo>
                <a:cubicBezTo>
                  <a:pt x="6283020" y="2580209"/>
                  <a:pt x="6239940" y="2571674"/>
                  <a:pt x="6200926" y="2554605"/>
                </a:cubicBezTo>
                <a:cubicBezTo>
                  <a:pt x="6161100" y="2537537"/>
                  <a:pt x="6127368" y="2514372"/>
                  <a:pt x="6099733" y="2485111"/>
                </a:cubicBezTo>
                <a:cubicBezTo>
                  <a:pt x="6071284" y="2455850"/>
                  <a:pt x="6049339" y="2421306"/>
                  <a:pt x="6033896" y="2381479"/>
                </a:cubicBezTo>
                <a:cubicBezTo>
                  <a:pt x="6018453" y="2342465"/>
                  <a:pt x="6010732" y="2299386"/>
                  <a:pt x="6010732" y="2252244"/>
                </a:cubicBezTo>
                <a:cubicBezTo>
                  <a:pt x="6010732" y="2208353"/>
                  <a:pt x="6018859" y="2165681"/>
                  <a:pt x="6035116" y="2124228"/>
                </a:cubicBezTo>
                <a:cubicBezTo>
                  <a:pt x="6050558" y="2084401"/>
                  <a:pt x="6072504" y="2049857"/>
                  <a:pt x="6100952" y="2020596"/>
                </a:cubicBezTo>
                <a:cubicBezTo>
                  <a:pt x="6128587" y="1991335"/>
                  <a:pt x="6162318" y="1968170"/>
                  <a:pt x="6202146" y="1951101"/>
                </a:cubicBezTo>
                <a:cubicBezTo>
                  <a:pt x="6231406" y="1938300"/>
                  <a:pt x="6262953" y="1930299"/>
                  <a:pt x="6296786" y="1927098"/>
                </a:cubicBezTo>
                <a:close/>
                <a:moveTo>
                  <a:pt x="7753120" y="1925498"/>
                </a:moveTo>
                <a:cubicBezTo>
                  <a:pt x="7777504" y="1925498"/>
                  <a:pt x="7800263" y="1928749"/>
                  <a:pt x="7821396" y="1935252"/>
                </a:cubicBezTo>
                <a:cubicBezTo>
                  <a:pt x="7840090" y="1940941"/>
                  <a:pt x="7857159" y="1949069"/>
                  <a:pt x="7872602" y="1959636"/>
                </a:cubicBezTo>
                <a:cubicBezTo>
                  <a:pt x="7886420" y="1969389"/>
                  <a:pt x="7898612" y="1981175"/>
                  <a:pt x="7909178" y="1994993"/>
                </a:cubicBezTo>
                <a:cubicBezTo>
                  <a:pt x="7919744" y="2009623"/>
                  <a:pt x="7927872" y="2023034"/>
                  <a:pt x="7933562" y="2035226"/>
                </a:cubicBezTo>
                <a:lnTo>
                  <a:pt x="7933562" y="2015719"/>
                </a:lnTo>
                <a:cubicBezTo>
                  <a:pt x="7933562" y="1992961"/>
                  <a:pt x="7941690" y="1974266"/>
                  <a:pt x="7957946" y="1959636"/>
                </a:cubicBezTo>
                <a:cubicBezTo>
                  <a:pt x="7973389" y="1945005"/>
                  <a:pt x="7996148" y="1937690"/>
                  <a:pt x="8026221" y="1937690"/>
                </a:cubicBezTo>
                <a:cubicBezTo>
                  <a:pt x="8061172" y="1937690"/>
                  <a:pt x="8085150" y="1945412"/>
                  <a:pt x="8098154" y="1960855"/>
                </a:cubicBezTo>
                <a:cubicBezTo>
                  <a:pt x="8111972" y="1977111"/>
                  <a:pt x="8118880" y="1995399"/>
                  <a:pt x="8118880" y="2015719"/>
                </a:cubicBezTo>
                <a:lnTo>
                  <a:pt x="8118880" y="2502180"/>
                </a:lnTo>
                <a:lnTo>
                  <a:pt x="8124976" y="2505837"/>
                </a:lnTo>
                <a:cubicBezTo>
                  <a:pt x="8124976" y="2554605"/>
                  <a:pt x="8116442" y="2597684"/>
                  <a:pt x="8099373" y="2635072"/>
                </a:cubicBezTo>
                <a:cubicBezTo>
                  <a:pt x="8082304" y="2672461"/>
                  <a:pt x="8059140" y="2704567"/>
                  <a:pt x="8029878" y="2731389"/>
                </a:cubicBezTo>
                <a:cubicBezTo>
                  <a:pt x="8001431" y="2757399"/>
                  <a:pt x="7966887" y="2777313"/>
                  <a:pt x="7926247" y="2791130"/>
                </a:cubicBezTo>
                <a:cubicBezTo>
                  <a:pt x="7884794" y="2804948"/>
                  <a:pt x="7840903" y="2811856"/>
                  <a:pt x="7794573" y="2811856"/>
                </a:cubicBezTo>
                <a:cubicBezTo>
                  <a:pt x="7762874" y="2811856"/>
                  <a:pt x="7732394" y="2809418"/>
                  <a:pt x="7703134" y="2804541"/>
                </a:cubicBezTo>
                <a:cubicBezTo>
                  <a:pt x="7675498" y="2799664"/>
                  <a:pt x="7649488" y="2791536"/>
                  <a:pt x="7625104" y="2780157"/>
                </a:cubicBezTo>
                <a:cubicBezTo>
                  <a:pt x="7609661" y="2772029"/>
                  <a:pt x="7598282" y="2762276"/>
                  <a:pt x="7590967" y="2750896"/>
                </a:cubicBezTo>
                <a:cubicBezTo>
                  <a:pt x="7583652" y="2740330"/>
                  <a:pt x="7579994" y="2726919"/>
                  <a:pt x="7579994" y="2710663"/>
                </a:cubicBezTo>
                <a:cubicBezTo>
                  <a:pt x="7579994" y="2686279"/>
                  <a:pt x="7586497" y="2667178"/>
                  <a:pt x="7599502" y="2653361"/>
                </a:cubicBezTo>
                <a:cubicBezTo>
                  <a:pt x="7612506" y="2638730"/>
                  <a:pt x="7629574" y="2631415"/>
                  <a:pt x="7650708" y="2631415"/>
                </a:cubicBezTo>
                <a:cubicBezTo>
                  <a:pt x="7663712" y="2631415"/>
                  <a:pt x="7675904" y="2632634"/>
                  <a:pt x="7687284" y="2635072"/>
                </a:cubicBezTo>
                <a:lnTo>
                  <a:pt x="7720202" y="2642388"/>
                </a:lnTo>
                <a:cubicBezTo>
                  <a:pt x="7730768" y="2644826"/>
                  <a:pt x="7742960" y="2647264"/>
                  <a:pt x="7756778" y="2649703"/>
                </a:cubicBezTo>
                <a:cubicBezTo>
                  <a:pt x="7769783" y="2652141"/>
                  <a:pt x="7786445" y="2653361"/>
                  <a:pt x="7806766" y="2653361"/>
                </a:cubicBezTo>
                <a:cubicBezTo>
                  <a:pt x="7827085" y="2653361"/>
                  <a:pt x="7845373" y="2649703"/>
                  <a:pt x="7861630" y="2642388"/>
                </a:cubicBezTo>
                <a:cubicBezTo>
                  <a:pt x="7877072" y="2635072"/>
                  <a:pt x="7890484" y="2625319"/>
                  <a:pt x="7901863" y="2613127"/>
                </a:cubicBezTo>
                <a:cubicBezTo>
                  <a:pt x="7912428" y="2600935"/>
                  <a:pt x="7920964" y="2586304"/>
                  <a:pt x="7927466" y="2569236"/>
                </a:cubicBezTo>
                <a:cubicBezTo>
                  <a:pt x="7933156" y="2552980"/>
                  <a:pt x="7936000" y="2535098"/>
                  <a:pt x="7936000" y="2515591"/>
                </a:cubicBezTo>
                <a:lnTo>
                  <a:pt x="7936000" y="2458288"/>
                </a:lnTo>
                <a:cubicBezTo>
                  <a:pt x="7915681" y="2498928"/>
                  <a:pt x="7889264" y="2529815"/>
                  <a:pt x="7856752" y="2550948"/>
                </a:cubicBezTo>
                <a:cubicBezTo>
                  <a:pt x="7825866" y="2571268"/>
                  <a:pt x="7787258" y="2581428"/>
                  <a:pt x="7740928" y="2581428"/>
                </a:cubicBezTo>
                <a:cubicBezTo>
                  <a:pt x="7705978" y="2581428"/>
                  <a:pt x="7672653" y="2574112"/>
                  <a:pt x="7640954" y="2559482"/>
                </a:cubicBezTo>
                <a:cubicBezTo>
                  <a:pt x="7608442" y="2544852"/>
                  <a:pt x="7580400" y="2523719"/>
                  <a:pt x="7556830" y="2496084"/>
                </a:cubicBezTo>
                <a:cubicBezTo>
                  <a:pt x="7532445" y="2468449"/>
                  <a:pt x="7512938" y="2434311"/>
                  <a:pt x="7498308" y="2393671"/>
                </a:cubicBezTo>
                <a:cubicBezTo>
                  <a:pt x="7483677" y="2353844"/>
                  <a:pt x="7476362" y="2308327"/>
                  <a:pt x="7476362" y="2257120"/>
                </a:cubicBezTo>
                <a:cubicBezTo>
                  <a:pt x="7476362" y="2205914"/>
                  <a:pt x="7484490" y="2159178"/>
                  <a:pt x="7500746" y="2116912"/>
                </a:cubicBezTo>
                <a:cubicBezTo>
                  <a:pt x="7517002" y="2074647"/>
                  <a:pt x="7537728" y="2039697"/>
                  <a:pt x="7562925" y="2012061"/>
                </a:cubicBezTo>
                <a:cubicBezTo>
                  <a:pt x="7588935" y="1983613"/>
                  <a:pt x="7618196" y="1962074"/>
                  <a:pt x="7650708" y="1947444"/>
                </a:cubicBezTo>
                <a:cubicBezTo>
                  <a:pt x="7683220" y="1932813"/>
                  <a:pt x="7717357" y="1925498"/>
                  <a:pt x="7753120" y="1925498"/>
                </a:cubicBezTo>
                <a:close/>
                <a:moveTo>
                  <a:pt x="6328942" y="1925498"/>
                </a:moveTo>
                <a:lnTo>
                  <a:pt x="6331381" y="1925498"/>
                </a:lnTo>
                <a:lnTo>
                  <a:pt x="6330162" y="1925555"/>
                </a:lnTo>
                <a:close/>
                <a:moveTo>
                  <a:pt x="9519589" y="1924279"/>
                </a:moveTo>
                <a:cubicBezTo>
                  <a:pt x="9564292" y="1924279"/>
                  <a:pt x="9603714" y="1932001"/>
                  <a:pt x="9637851" y="1947444"/>
                </a:cubicBezTo>
                <a:cubicBezTo>
                  <a:pt x="9673615" y="1963700"/>
                  <a:pt x="9703688" y="1984426"/>
                  <a:pt x="9728073" y="2009623"/>
                </a:cubicBezTo>
                <a:cubicBezTo>
                  <a:pt x="9753269" y="2035633"/>
                  <a:pt x="9772370" y="2064893"/>
                  <a:pt x="9785375" y="2097405"/>
                </a:cubicBezTo>
                <a:cubicBezTo>
                  <a:pt x="9799193" y="2131543"/>
                  <a:pt x="9806100" y="2165681"/>
                  <a:pt x="9806100" y="2199818"/>
                </a:cubicBezTo>
                <a:cubicBezTo>
                  <a:pt x="9806100" y="2229079"/>
                  <a:pt x="9801224" y="2253463"/>
                  <a:pt x="9791470" y="2272970"/>
                </a:cubicBezTo>
                <a:cubicBezTo>
                  <a:pt x="9781717" y="2292477"/>
                  <a:pt x="9761397" y="2302231"/>
                  <a:pt x="9730511" y="2302231"/>
                </a:cubicBezTo>
                <a:lnTo>
                  <a:pt x="9397669" y="2302231"/>
                </a:lnTo>
                <a:lnTo>
                  <a:pt x="9394011" y="2304669"/>
                </a:lnTo>
                <a:cubicBezTo>
                  <a:pt x="9402139" y="2341245"/>
                  <a:pt x="9418802" y="2368068"/>
                  <a:pt x="9443999" y="2385137"/>
                </a:cubicBezTo>
                <a:cubicBezTo>
                  <a:pt x="9468383" y="2402205"/>
                  <a:pt x="9497237" y="2410740"/>
                  <a:pt x="9530561" y="2410740"/>
                </a:cubicBezTo>
                <a:cubicBezTo>
                  <a:pt x="9545192" y="2410740"/>
                  <a:pt x="9559822" y="2408708"/>
                  <a:pt x="9574453" y="2404644"/>
                </a:cubicBezTo>
                <a:cubicBezTo>
                  <a:pt x="9585832" y="2401393"/>
                  <a:pt x="9598024" y="2396922"/>
                  <a:pt x="9611029" y="2391232"/>
                </a:cubicBezTo>
                <a:cubicBezTo>
                  <a:pt x="9623221" y="2385543"/>
                  <a:pt x="9632568" y="2380666"/>
                  <a:pt x="9639070" y="2376602"/>
                </a:cubicBezTo>
                <a:cubicBezTo>
                  <a:pt x="9647198" y="2370912"/>
                  <a:pt x="9652889" y="2367661"/>
                  <a:pt x="9656140" y="2366848"/>
                </a:cubicBezTo>
                <a:cubicBezTo>
                  <a:pt x="9671583" y="2359533"/>
                  <a:pt x="9684994" y="2355876"/>
                  <a:pt x="9696373" y="2355876"/>
                </a:cubicBezTo>
                <a:cubicBezTo>
                  <a:pt x="9719944" y="2355876"/>
                  <a:pt x="9739045" y="2364410"/>
                  <a:pt x="9753676" y="2381479"/>
                </a:cubicBezTo>
                <a:cubicBezTo>
                  <a:pt x="9768306" y="2398548"/>
                  <a:pt x="9775621" y="2417648"/>
                  <a:pt x="9775621" y="2438781"/>
                </a:cubicBezTo>
                <a:cubicBezTo>
                  <a:pt x="9775621" y="2455037"/>
                  <a:pt x="9771557" y="2468855"/>
                  <a:pt x="9763429" y="2480234"/>
                </a:cubicBezTo>
                <a:cubicBezTo>
                  <a:pt x="9754488" y="2493239"/>
                  <a:pt x="9745547" y="2502992"/>
                  <a:pt x="9736607" y="2509495"/>
                </a:cubicBezTo>
                <a:cubicBezTo>
                  <a:pt x="9713035" y="2528189"/>
                  <a:pt x="9683368" y="2544039"/>
                  <a:pt x="9647605" y="2557044"/>
                </a:cubicBezTo>
                <a:cubicBezTo>
                  <a:pt x="9611841" y="2570048"/>
                  <a:pt x="9568764" y="2576551"/>
                  <a:pt x="9518370" y="2576551"/>
                </a:cubicBezTo>
                <a:cubicBezTo>
                  <a:pt x="9474478" y="2576551"/>
                  <a:pt x="9433025" y="2568423"/>
                  <a:pt x="9394011" y="2552167"/>
                </a:cubicBezTo>
                <a:cubicBezTo>
                  <a:pt x="9355809" y="2535911"/>
                  <a:pt x="9322891" y="2513559"/>
                  <a:pt x="9295256" y="2485111"/>
                </a:cubicBezTo>
                <a:cubicBezTo>
                  <a:pt x="9266808" y="2455850"/>
                  <a:pt x="9244862" y="2421712"/>
                  <a:pt x="9229419" y="2382698"/>
                </a:cubicBezTo>
                <a:cubicBezTo>
                  <a:pt x="9213976" y="2344497"/>
                  <a:pt x="9206254" y="2301012"/>
                  <a:pt x="9206254" y="2252244"/>
                </a:cubicBezTo>
                <a:cubicBezTo>
                  <a:pt x="9206254" y="2208353"/>
                  <a:pt x="9214382" y="2165681"/>
                  <a:pt x="9230638" y="2124228"/>
                </a:cubicBezTo>
                <a:cubicBezTo>
                  <a:pt x="9246894" y="2083588"/>
                  <a:pt x="9268840" y="2048637"/>
                  <a:pt x="9296475" y="2019377"/>
                </a:cubicBezTo>
                <a:cubicBezTo>
                  <a:pt x="9324110" y="1990116"/>
                  <a:pt x="9357028" y="1966951"/>
                  <a:pt x="9395231" y="1949882"/>
                </a:cubicBezTo>
                <a:cubicBezTo>
                  <a:pt x="9432619" y="1932813"/>
                  <a:pt x="9474072" y="1924279"/>
                  <a:pt x="9519589" y="1924279"/>
                </a:cubicBezTo>
                <a:close/>
                <a:moveTo>
                  <a:pt x="3623614" y="1924279"/>
                </a:moveTo>
                <a:cubicBezTo>
                  <a:pt x="3668319" y="1924279"/>
                  <a:pt x="3707739" y="1932001"/>
                  <a:pt x="3741877" y="1947444"/>
                </a:cubicBezTo>
                <a:cubicBezTo>
                  <a:pt x="3777640" y="1963700"/>
                  <a:pt x="3807714" y="1984426"/>
                  <a:pt x="3832097" y="2009623"/>
                </a:cubicBezTo>
                <a:cubicBezTo>
                  <a:pt x="3857294" y="2035633"/>
                  <a:pt x="3876395" y="2064893"/>
                  <a:pt x="3889400" y="2097405"/>
                </a:cubicBezTo>
                <a:cubicBezTo>
                  <a:pt x="3903217" y="2131543"/>
                  <a:pt x="3910127" y="2165681"/>
                  <a:pt x="3910127" y="2199818"/>
                </a:cubicBezTo>
                <a:cubicBezTo>
                  <a:pt x="3910127" y="2229079"/>
                  <a:pt x="3905250" y="2253463"/>
                  <a:pt x="3895496" y="2272970"/>
                </a:cubicBezTo>
                <a:cubicBezTo>
                  <a:pt x="3885742" y="2292477"/>
                  <a:pt x="3865422" y="2302231"/>
                  <a:pt x="3834536" y="2302231"/>
                </a:cubicBezTo>
                <a:lnTo>
                  <a:pt x="3501695" y="2302231"/>
                </a:lnTo>
                <a:lnTo>
                  <a:pt x="3498037" y="2304669"/>
                </a:lnTo>
                <a:cubicBezTo>
                  <a:pt x="3506165" y="2341245"/>
                  <a:pt x="3522827" y="2368068"/>
                  <a:pt x="3548024" y="2385137"/>
                </a:cubicBezTo>
                <a:cubicBezTo>
                  <a:pt x="3572408" y="2402205"/>
                  <a:pt x="3601263" y="2410740"/>
                  <a:pt x="3634587" y="2410740"/>
                </a:cubicBezTo>
                <a:cubicBezTo>
                  <a:pt x="3649218" y="2410740"/>
                  <a:pt x="3663848" y="2408708"/>
                  <a:pt x="3678478" y="2404644"/>
                </a:cubicBezTo>
                <a:cubicBezTo>
                  <a:pt x="3689857" y="2401393"/>
                  <a:pt x="3702050" y="2396922"/>
                  <a:pt x="3715055" y="2391232"/>
                </a:cubicBezTo>
                <a:cubicBezTo>
                  <a:pt x="3727247" y="2385543"/>
                  <a:pt x="3736594" y="2380666"/>
                  <a:pt x="3743096" y="2376602"/>
                </a:cubicBezTo>
                <a:cubicBezTo>
                  <a:pt x="3751224" y="2370912"/>
                  <a:pt x="3756914" y="2367661"/>
                  <a:pt x="3760165" y="2366848"/>
                </a:cubicBezTo>
                <a:cubicBezTo>
                  <a:pt x="3775608" y="2359533"/>
                  <a:pt x="3789019" y="2355876"/>
                  <a:pt x="3800398" y="2355876"/>
                </a:cubicBezTo>
                <a:cubicBezTo>
                  <a:pt x="3823970" y="2355876"/>
                  <a:pt x="3843070" y="2364410"/>
                  <a:pt x="3857701" y="2381479"/>
                </a:cubicBezTo>
                <a:cubicBezTo>
                  <a:pt x="3872331" y="2398548"/>
                  <a:pt x="3879647" y="2417648"/>
                  <a:pt x="3879647" y="2438781"/>
                </a:cubicBezTo>
                <a:cubicBezTo>
                  <a:pt x="3879647" y="2455037"/>
                  <a:pt x="3875582" y="2468855"/>
                  <a:pt x="3867455" y="2480234"/>
                </a:cubicBezTo>
                <a:cubicBezTo>
                  <a:pt x="3858514" y="2493239"/>
                  <a:pt x="3849573" y="2502992"/>
                  <a:pt x="3840632" y="2509495"/>
                </a:cubicBezTo>
                <a:cubicBezTo>
                  <a:pt x="3817061" y="2528189"/>
                  <a:pt x="3787393" y="2544039"/>
                  <a:pt x="3751630" y="2557044"/>
                </a:cubicBezTo>
                <a:cubicBezTo>
                  <a:pt x="3715868" y="2570048"/>
                  <a:pt x="3672789" y="2576551"/>
                  <a:pt x="3622395" y="2576551"/>
                </a:cubicBezTo>
                <a:cubicBezTo>
                  <a:pt x="3578504" y="2576551"/>
                  <a:pt x="3537051" y="2568423"/>
                  <a:pt x="3498037" y="2552167"/>
                </a:cubicBezTo>
                <a:cubicBezTo>
                  <a:pt x="3459836" y="2535911"/>
                  <a:pt x="3426917" y="2513559"/>
                  <a:pt x="3399281" y="2485111"/>
                </a:cubicBezTo>
                <a:cubicBezTo>
                  <a:pt x="3370833" y="2455850"/>
                  <a:pt x="3348888" y="2421712"/>
                  <a:pt x="3333445" y="2382698"/>
                </a:cubicBezTo>
                <a:cubicBezTo>
                  <a:pt x="3318001" y="2344497"/>
                  <a:pt x="3310280" y="2301012"/>
                  <a:pt x="3310280" y="2252244"/>
                </a:cubicBezTo>
                <a:cubicBezTo>
                  <a:pt x="3310280" y="2208353"/>
                  <a:pt x="3318408" y="2165681"/>
                  <a:pt x="3334664" y="2124228"/>
                </a:cubicBezTo>
                <a:cubicBezTo>
                  <a:pt x="3350920" y="2083588"/>
                  <a:pt x="3372865" y="2048637"/>
                  <a:pt x="3400501" y="2019377"/>
                </a:cubicBezTo>
                <a:cubicBezTo>
                  <a:pt x="3428136" y="1990116"/>
                  <a:pt x="3461055" y="1966951"/>
                  <a:pt x="3499256" y="1949882"/>
                </a:cubicBezTo>
                <a:cubicBezTo>
                  <a:pt x="3536645" y="1932813"/>
                  <a:pt x="3578097" y="1924279"/>
                  <a:pt x="3623614" y="1924279"/>
                </a:cubicBezTo>
                <a:close/>
                <a:moveTo>
                  <a:pt x="1201750" y="1880388"/>
                </a:moveTo>
                <a:cubicBezTo>
                  <a:pt x="1222070" y="1880388"/>
                  <a:pt x="1238326" y="1885264"/>
                  <a:pt x="1250518" y="1895018"/>
                </a:cubicBezTo>
                <a:cubicBezTo>
                  <a:pt x="1262710" y="1904772"/>
                  <a:pt x="1267993" y="1916964"/>
                  <a:pt x="1266367" y="1931594"/>
                </a:cubicBezTo>
                <a:lnTo>
                  <a:pt x="1266367" y="1937690"/>
                </a:lnTo>
                <a:cubicBezTo>
                  <a:pt x="1266367" y="1962074"/>
                  <a:pt x="1263726" y="1984426"/>
                  <a:pt x="1258442" y="2004746"/>
                </a:cubicBezTo>
                <a:cubicBezTo>
                  <a:pt x="1253160" y="2025066"/>
                  <a:pt x="1244829" y="2040509"/>
                  <a:pt x="1233450" y="2051076"/>
                </a:cubicBezTo>
                <a:cubicBezTo>
                  <a:pt x="1222883" y="2062455"/>
                  <a:pt x="1207846" y="2074037"/>
                  <a:pt x="1188339" y="2085823"/>
                </a:cubicBezTo>
                <a:cubicBezTo>
                  <a:pt x="1168831" y="2097609"/>
                  <a:pt x="1148918" y="2106752"/>
                  <a:pt x="1128598" y="2113255"/>
                </a:cubicBezTo>
                <a:lnTo>
                  <a:pt x="1128598" y="2136420"/>
                </a:lnTo>
                <a:lnTo>
                  <a:pt x="1128598" y="2142516"/>
                </a:lnTo>
                <a:lnTo>
                  <a:pt x="1128598" y="2286381"/>
                </a:lnTo>
                <a:cubicBezTo>
                  <a:pt x="1128598" y="2330273"/>
                  <a:pt x="1122095" y="2369287"/>
                  <a:pt x="1109090" y="2403425"/>
                </a:cubicBezTo>
                <a:cubicBezTo>
                  <a:pt x="1095273" y="2439188"/>
                  <a:pt x="1076578" y="2469668"/>
                  <a:pt x="1053007" y="2494864"/>
                </a:cubicBezTo>
                <a:cubicBezTo>
                  <a:pt x="1029437" y="2520061"/>
                  <a:pt x="1000176" y="2539975"/>
                  <a:pt x="965226" y="2554605"/>
                </a:cubicBezTo>
                <a:cubicBezTo>
                  <a:pt x="931088" y="2569236"/>
                  <a:pt x="892886" y="2576551"/>
                  <a:pt x="850620" y="2576551"/>
                </a:cubicBezTo>
                <a:cubicBezTo>
                  <a:pt x="808355" y="2576551"/>
                  <a:pt x="770153" y="2569236"/>
                  <a:pt x="736015" y="2554605"/>
                </a:cubicBezTo>
                <a:cubicBezTo>
                  <a:pt x="701065" y="2539975"/>
                  <a:pt x="671804" y="2520061"/>
                  <a:pt x="648233" y="2494864"/>
                </a:cubicBezTo>
                <a:cubicBezTo>
                  <a:pt x="624662" y="2469668"/>
                  <a:pt x="605968" y="2439188"/>
                  <a:pt x="592150" y="2403425"/>
                </a:cubicBezTo>
                <a:cubicBezTo>
                  <a:pt x="579145" y="2369287"/>
                  <a:pt x="572643" y="2330273"/>
                  <a:pt x="572643" y="2286381"/>
                </a:cubicBezTo>
                <a:lnTo>
                  <a:pt x="572643" y="2027911"/>
                </a:lnTo>
                <a:cubicBezTo>
                  <a:pt x="572643" y="2001901"/>
                  <a:pt x="581583" y="1980362"/>
                  <a:pt x="599466" y="1963293"/>
                </a:cubicBezTo>
                <a:cubicBezTo>
                  <a:pt x="617347" y="1946225"/>
                  <a:pt x="639292" y="1937690"/>
                  <a:pt x="665302" y="1937690"/>
                </a:cubicBezTo>
                <a:cubicBezTo>
                  <a:pt x="690499" y="1937690"/>
                  <a:pt x="712444" y="1946244"/>
                  <a:pt x="731139" y="1963351"/>
                </a:cubicBezTo>
                <a:cubicBezTo>
                  <a:pt x="749020" y="1980470"/>
                  <a:pt x="757961" y="2002067"/>
                  <a:pt x="757961" y="2028140"/>
                </a:cubicBezTo>
                <a:lnTo>
                  <a:pt x="757961" y="2292173"/>
                </a:lnTo>
                <a:cubicBezTo>
                  <a:pt x="757961" y="2329663"/>
                  <a:pt x="765683" y="2358594"/>
                  <a:pt x="781126" y="2378964"/>
                </a:cubicBezTo>
                <a:cubicBezTo>
                  <a:pt x="797382" y="2400148"/>
                  <a:pt x="820954" y="2410740"/>
                  <a:pt x="851839" y="2410740"/>
                </a:cubicBezTo>
                <a:cubicBezTo>
                  <a:pt x="883539" y="2410740"/>
                  <a:pt x="906703" y="2400148"/>
                  <a:pt x="921334" y="2378964"/>
                </a:cubicBezTo>
                <a:cubicBezTo>
                  <a:pt x="935965" y="2358594"/>
                  <a:pt x="943279" y="2329663"/>
                  <a:pt x="943279" y="2292173"/>
                </a:cubicBezTo>
                <a:lnTo>
                  <a:pt x="943279" y="2028140"/>
                </a:lnTo>
                <a:cubicBezTo>
                  <a:pt x="943279" y="2002067"/>
                  <a:pt x="952220" y="1980470"/>
                  <a:pt x="970102" y="1963351"/>
                </a:cubicBezTo>
                <a:cubicBezTo>
                  <a:pt x="987983" y="1946244"/>
                  <a:pt x="1009929" y="1937690"/>
                  <a:pt x="1035939" y="1937690"/>
                </a:cubicBezTo>
                <a:cubicBezTo>
                  <a:pt x="1061135" y="1937690"/>
                  <a:pt x="1083081" y="1946225"/>
                  <a:pt x="1101775" y="1963293"/>
                </a:cubicBezTo>
                <a:cubicBezTo>
                  <a:pt x="1104214" y="1965732"/>
                  <a:pt x="1106450" y="1968170"/>
                  <a:pt x="1108482" y="1970609"/>
                </a:cubicBezTo>
                <a:cubicBezTo>
                  <a:pt x="1110513" y="1973047"/>
                  <a:pt x="1112342" y="1975485"/>
                  <a:pt x="1113967" y="1977924"/>
                </a:cubicBezTo>
                <a:lnTo>
                  <a:pt x="1121283" y="1973047"/>
                </a:lnTo>
                <a:cubicBezTo>
                  <a:pt x="1131849" y="1965732"/>
                  <a:pt x="1137133" y="1955572"/>
                  <a:pt x="1137133" y="1942567"/>
                </a:cubicBezTo>
                <a:cubicBezTo>
                  <a:pt x="1137133" y="1937690"/>
                  <a:pt x="1136726" y="1934033"/>
                  <a:pt x="1135913" y="1931594"/>
                </a:cubicBezTo>
                <a:cubicBezTo>
                  <a:pt x="1135913" y="1912900"/>
                  <a:pt x="1142822" y="1899692"/>
                  <a:pt x="1156639" y="1891970"/>
                </a:cubicBezTo>
                <a:cubicBezTo>
                  <a:pt x="1170457" y="1884249"/>
                  <a:pt x="1185494" y="1880388"/>
                  <a:pt x="1201750" y="1880388"/>
                </a:cubicBezTo>
                <a:close/>
                <a:moveTo>
                  <a:pt x="5139766" y="1774317"/>
                </a:moveTo>
                <a:cubicBezTo>
                  <a:pt x="5166588" y="1774317"/>
                  <a:pt x="5188534" y="1782852"/>
                  <a:pt x="5205602" y="1799921"/>
                </a:cubicBezTo>
                <a:cubicBezTo>
                  <a:pt x="5222671" y="1816989"/>
                  <a:pt x="5231205" y="1838122"/>
                  <a:pt x="5231205" y="1863319"/>
                </a:cubicBezTo>
                <a:lnTo>
                  <a:pt x="5231205" y="1937690"/>
                </a:lnTo>
                <a:lnTo>
                  <a:pt x="5321426" y="1937690"/>
                </a:lnTo>
                <a:cubicBezTo>
                  <a:pt x="5344184" y="1937690"/>
                  <a:pt x="5363692" y="1945005"/>
                  <a:pt x="5379948" y="1959636"/>
                </a:cubicBezTo>
                <a:cubicBezTo>
                  <a:pt x="5396204" y="1974266"/>
                  <a:pt x="5404332" y="1994180"/>
                  <a:pt x="5404332" y="2019377"/>
                </a:cubicBezTo>
                <a:cubicBezTo>
                  <a:pt x="5404332" y="2044573"/>
                  <a:pt x="5396610" y="2064487"/>
                  <a:pt x="5381167" y="2079117"/>
                </a:cubicBezTo>
                <a:cubicBezTo>
                  <a:pt x="5364910" y="2093748"/>
                  <a:pt x="5345404" y="2101063"/>
                  <a:pt x="5322645" y="2101063"/>
                </a:cubicBezTo>
                <a:lnTo>
                  <a:pt x="5232424" y="2101063"/>
                </a:lnTo>
                <a:lnTo>
                  <a:pt x="5232424" y="2335149"/>
                </a:lnTo>
                <a:lnTo>
                  <a:pt x="5232424" y="2336369"/>
                </a:lnTo>
                <a:cubicBezTo>
                  <a:pt x="5232424" y="2362378"/>
                  <a:pt x="5237708" y="2381073"/>
                  <a:pt x="5248274" y="2392452"/>
                </a:cubicBezTo>
                <a:cubicBezTo>
                  <a:pt x="5258840" y="2404644"/>
                  <a:pt x="5273470" y="2410740"/>
                  <a:pt x="5292166" y="2410740"/>
                </a:cubicBezTo>
                <a:cubicBezTo>
                  <a:pt x="5308422" y="2410740"/>
                  <a:pt x="5321426" y="2408708"/>
                  <a:pt x="5331180" y="2404644"/>
                </a:cubicBezTo>
                <a:cubicBezTo>
                  <a:pt x="5340934" y="2400580"/>
                  <a:pt x="5350687" y="2398548"/>
                  <a:pt x="5360440" y="2398548"/>
                </a:cubicBezTo>
                <a:cubicBezTo>
                  <a:pt x="5371820" y="2398548"/>
                  <a:pt x="5381167" y="2400986"/>
                  <a:pt x="5388482" y="2405863"/>
                </a:cubicBezTo>
                <a:cubicBezTo>
                  <a:pt x="5395798" y="2410740"/>
                  <a:pt x="5401893" y="2416836"/>
                  <a:pt x="5406770" y="2424151"/>
                </a:cubicBezTo>
                <a:cubicBezTo>
                  <a:pt x="5411647" y="2431466"/>
                  <a:pt x="5415304" y="2439188"/>
                  <a:pt x="5417742" y="2447316"/>
                </a:cubicBezTo>
                <a:cubicBezTo>
                  <a:pt x="5420182" y="2456257"/>
                  <a:pt x="5421400" y="2463978"/>
                  <a:pt x="5421400" y="2470480"/>
                </a:cubicBezTo>
                <a:cubicBezTo>
                  <a:pt x="5421400" y="2508682"/>
                  <a:pt x="5408802" y="2535504"/>
                  <a:pt x="5383605" y="2550948"/>
                </a:cubicBezTo>
                <a:cubicBezTo>
                  <a:pt x="5365724" y="2561514"/>
                  <a:pt x="5346622" y="2568829"/>
                  <a:pt x="5326303" y="2572893"/>
                </a:cubicBezTo>
                <a:cubicBezTo>
                  <a:pt x="5316550" y="2574519"/>
                  <a:pt x="5305576" y="2575941"/>
                  <a:pt x="5293384" y="2577161"/>
                </a:cubicBezTo>
                <a:cubicBezTo>
                  <a:pt x="5281192" y="2578380"/>
                  <a:pt x="5268188" y="2578989"/>
                  <a:pt x="5254370" y="2578989"/>
                </a:cubicBezTo>
                <a:cubicBezTo>
                  <a:pt x="5214543" y="2578989"/>
                  <a:pt x="5180811" y="2572081"/>
                  <a:pt x="5153176" y="2558263"/>
                </a:cubicBezTo>
                <a:cubicBezTo>
                  <a:pt x="5127167" y="2545258"/>
                  <a:pt x="5106034" y="2527376"/>
                  <a:pt x="5089778" y="2504618"/>
                </a:cubicBezTo>
                <a:cubicBezTo>
                  <a:pt x="5073522" y="2482672"/>
                  <a:pt x="5062549" y="2457882"/>
                  <a:pt x="5056860" y="2430247"/>
                </a:cubicBezTo>
                <a:cubicBezTo>
                  <a:pt x="5050357" y="2400173"/>
                  <a:pt x="5047106" y="2372132"/>
                  <a:pt x="5047106" y="2346122"/>
                </a:cubicBezTo>
                <a:lnTo>
                  <a:pt x="5047106" y="2101063"/>
                </a:lnTo>
                <a:lnTo>
                  <a:pt x="5025160" y="2101063"/>
                </a:lnTo>
                <a:cubicBezTo>
                  <a:pt x="5001589" y="2101063"/>
                  <a:pt x="4982082" y="2093748"/>
                  <a:pt x="4966639" y="2079117"/>
                </a:cubicBezTo>
                <a:cubicBezTo>
                  <a:pt x="4951196" y="2064487"/>
                  <a:pt x="4943474" y="2044573"/>
                  <a:pt x="4943474" y="2019377"/>
                </a:cubicBezTo>
                <a:cubicBezTo>
                  <a:pt x="4943474" y="1994993"/>
                  <a:pt x="4951602" y="1975485"/>
                  <a:pt x="4967858" y="1960855"/>
                </a:cubicBezTo>
                <a:cubicBezTo>
                  <a:pt x="4983301" y="1946225"/>
                  <a:pt x="5002808" y="1938909"/>
                  <a:pt x="5026380" y="1938909"/>
                </a:cubicBezTo>
                <a:lnTo>
                  <a:pt x="5048325" y="1938909"/>
                </a:lnTo>
                <a:lnTo>
                  <a:pt x="5048325" y="1864538"/>
                </a:lnTo>
                <a:cubicBezTo>
                  <a:pt x="5048325" y="1838529"/>
                  <a:pt x="5056860" y="1816989"/>
                  <a:pt x="5073928" y="1799921"/>
                </a:cubicBezTo>
                <a:cubicBezTo>
                  <a:pt x="5090998" y="1782852"/>
                  <a:pt x="5112942" y="1774317"/>
                  <a:pt x="5139766" y="1774317"/>
                </a:cubicBezTo>
                <a:close/>
                <a:moveTo>
                  <a:pt x="196291" y="1774317"/>
                </a:moveTo>
                <a:cubicBezTo>
                  <a:pt x="223113" y="1774317"/>
                  <a:pt x="245059" y="1782852"/>
                  <a:pt x="262128" y="1799921"/>
                </a:cubicBezTo>
                <a:cubicBezTo>
                  <a:pt x="279196" y="1816989"/>
                  <a:pt x="287731" y="1838122"/>
                  <a:pt x="287731" y="1863319"/>
                </a:cubicBezTo>
                <a:lnTo>
                  <a:pt x="287731" y="1937690"/>
                </a:lnTo>
                <a:lnTo>
                  <a:pt x="377952" y="1937690"/>
                </a:lnTo>
                <a:cubicBezTo>
                  <a:pt x="400710" y="1937690"/>
                  <a:pt x="420217" y="1945005"/>
                  <a:pt x="436474" y="1959636"/>
                </a:cubicBezTo>
                <a:cubicBezTo>
                  <a:pt x="452730" y="1974266"/>
                  <a:pt x="460857" y="1994180"/>
                  <a:pt x="460857" y="2019377"/>
                </a:cubicBezTo>
                <a:cubicBezTo>
                  <a:pt x="460857" y="2044573"/>
                  <a:pt x="453136" y="2064487"/>
                  <a:pt x="437692" y="2079117"/>
                </a:cubicBezTo>
                <a:cubicBezTo>
                  <a:pt x="421436" y="2093748"/>
                  <a:pt x="401929" y="2101063"/>
                  <a:pt x="379171" y="2101063"/>
                </a:cubicBezTo>
                <a:lnTo>
                  <a:pt x="288950" y="2101063"/>
                </a:lnTo>
                <a:lnTo>
                  <a:pt x="288950" y="2335149"/>
                </a:lnTo>
                <a:lnTo>
                  <a:pt x="288950" y="2336369"/>
                </a:lnTo>
                <a:cubicBezTo>
                  <a:pt x="288950" y="2362378"/>
                  <a:pt x="294233" y="2381073"/>
                  <a:pt x="304800" y="2392452"/>
                </a:cubicBezTo>
                <a:cubicBezTo>
                  <a:pt x="315367" y="2404644"/>
                  <a:pt x="329996" y="2410740"/>
                  <a:pt x="348691" y="2410740"/>
                </a:cubicBezTo>
                <a:cubicBezTo>
                  <a:pt x="364947" y="2410740"/>
                  <a:pt x="377952" y="2408708"/>
                  <a:pt x="387705" y="2404644"/>
                </a:cubicBezTo>
                <a:cubicBezTo>
                  <a:pt x="397459" y="2400580"/>
                  <a:pt x="407213" y="2398548"/>
                  <a:pt x="416966" y="2398548"/>
                </a:cubicBezTo>
                <a:cubicBezTo>
                  <a:pt x="428345" y="2398548"/>
                  <a:pt x="437692" y="2400986"/>
                  <a:pt x="445008" y="2405863"/>
                </a:cubicBezTo>
                <a:cubicBezTo>
                  <a:pt x="452323" y="2410740"/>
                  <a:pt x="458419" y="2416836"/>
                  <a:pt x="463296" y="2424151"/>
                </a:cubicBezTo>
                <a:cubicBezTo>
                  <a:pt x="468172" y="2431466"/>
                  <a:pt x="471830" y="2439188"/>
                  <a:pt x="474268" y="2447316"/>
                </a:cubicBezTo>
                <a:cubicBezTo>
                  <a:pt x="476707" y="2456257"/>
                  <a:pt x="477926" y="2463978"/>
                  <a:pt x="477926" y="2470480"/>
                </a:cubicBezTo>
                <a:cubicBezTo>
                  <a:pt x="477926" y="2508682"/>
                  <a:pt x="465328" y="2535504"/>
                  <a:pt x="440131" y="2550948"/>
                </a:cubicBezTo>
                <a:cubicBezTo>
                  <a:pt x="422249" y="2561514"/>
                  <a:pt x="403148" y="2568829"/>
                  <a:pt x="382828" y="2572893"/>
                </a:cubicBezTo>
                <a:cubicBezTo>
                  <a:pt x="373075" y="2574519"/>
                  <a:pt x="362102" y="2575941"/>
                  <a:pt x="349910" y="2577161"/>
                </a:cubicBezTo>
                <a:cubicBezTo>
                  <a:pt x="337718" y="2578380"/>
                  <a:pt x="324714" y="2578989"/>
                  <a:pt x="310896" y="2578989"/>
                </a:cubicBezTo>
                <a:cubicBezTo>
                  <a:pt x="271068" y="2578989"/>
                  <a:pt x="237338" y="2572081"/>
                  <a:pt x="209702" y="2558263"/>
                </a:cubicBezTo>
                <a:cubicBezTo>
                  <a:pt x="183692" y="2545258"/>
                  <a:pt x="162560" y="2527376"/>
                  <a:pt x="146304" y="2504618"/>
                </a:cubicBezTo>
                <a:cubicBezTo>
                  <a:pt x="130048" y="2482672"/>
                  <a:pt x="119075" y="2457882"/>
                  <a:pt x="113386" y="2430247"/>
                </a:cubicBezTo>
                <a:cubicBezTo>
                  <a:pt x="106883" y="2400173"/>
                  <a:pt x="103632" y="2372132"/>
                  <a:pt x="103632" y="2346122"/>
                </a:cubicBezTo>
                <a:lnTo>
                  <a:pt x="103632" y="2101063"/>
                </a:lnTo>
                <a:lnTo>
                  <a:pt x="81687" y="2101063"/>
                </a:lnTo>
                <a:cubicBezTo>
                  <a:pt x="58115" y="2101063"/>
                  <a:pt x="38608" y="2093748"/>
                  <a:pt x="23165" y="2079117"/>
                </a:cubicBezTo>
                <a:cubicBezTo>
                  <a:pt x="7722" y="2064487"/>
                  <a:pt x="0" y="2044573"/>
                  <a:pt x="0" y="2019377"/>
                </a:cubicBezTo>
                <a:cubicBezTo>
                  <a:pt x="0" y="1994993"/>
                  <a:pt x="8128" y="1975485"/>
                  <a:pt x="24384" y="1960855"/>
                </a:cubicBezTo>
                <a:cubicBezTo>
                  <a:pt x="39827" y="1946225"/>
                  <a:pt x="59334" y="1938909"/>
                  <a:pt x="82906" y="1938909"/>
                </a:cubicBezTo>
                <a:lnTo>
                  <a:pt x="104851" y="1938909"/>
                </a:lnTo>
                <a:lnTo>
                  <a:pt x="104851" y="1864538"/>
                </a:lnTo>
                <a:cubicBezTo>
                  <a:pt x="104851" y="1838529"/>
                  <a:pt x="113386" y="1816989"/>
                  <a:pt x="130455" y="1799921"/>
                </a:cubicBezTo>
                <a:cubicBezTo>
                  <a:pt x="147523" y="1782852"/>
                  <a:pt x="169468" y="1774317"/>
                  <a:pt x="196291" y="1774317"/>
                </a:cubicBezTo>
                <a:close/>
                <a:moveTo>
                  <a:pt x="8603284" y="1724330"/>
                </a:moveTo>
                <a:cubicBezTo>
                  <a:pt x="8633357" y="1724330"/>
                  <a:pt x="8656522" y="1732839"/>
                  <a:pt x="8672778" y="1749857"/>
                </a:cubicBezTo>
                <a:cubicBezTo>
                  <a:pt x="8689034" y="1767701"/>
                  <a:pt x="8697162" y="1789189"/>
                  <a:pt x="8697162" y="1814322"/>
                </a:cubicBezTo>
                <a:lnTo>
                  <a:pt x="8697162" y="2028603"/>
                </a:lnTo>
                <a:lnTo>
                  <a:pt x="8706306" y="2011042"/>
                </a:lnTo>
                <a:cubicBezTo>
                  <a:pt x="8720327" y="1987896"/>
                  <a:pt x="8738005" y="1969065"/>
                  <a:pt x="8759342" y="1954549"/>
                </a:cubicBezTo>
                <a:cubicBezTo>
                  <a:pt x="8786977" y="1935182"/>
                  <a:pt x="8821927" y="1925498"/>
                  <a:pt x="8864193" y="1925498"/>
                </a:cubicBezTo>
                <a:cubicBezTo>
                  <a:pt x="8933280" y="1925498"/>
                  <a:pt x="8987332" y="1947444"/>
                  <a:pt x="9026346" y="1991335"/>
                </a:cubicBezTo>
                <a:cubicBezTo>
                  <a:pt x="9065361" y="2035226"/>
                  <a:pt x="9084868" y="2096593"/>
                  <a:pt x="9084868" y="2175434"/>
                </a:cubicBezTo>
                <a:lnTo>
                  <a:pt x="9084868" y="2475357"/>
                </a:lnTo>
                <a:cubicBezTo>
                  <a:pt x="9084868" y="2501367"/>
                  <a:pt x="9075927" y="2522906"/>
                  <a:pt x="9058045" y="2539975"/>
                </a:cubicBezTo>
                <a:cubicBezTo>
                  <a:pt x="9039351" y="2557044"/>
                  <a:pt x="9017405" y="2565578"/>
                  <a:pt x="8992209" y="2565578"/>
                </a:cubicBezTo>
                <a:cubicBezTo>
                  <a:pt x="8966199" y="2565578"/>
                  <a:pt x="8944253" y="2557025"/>
                  <a:pt x="8926372" y="2539918"/>
                </a:cubicBezTo>
                <a:cubicBezTo>
                  <a:pt x="8908491" y="2522798"/>
                  <a:pt x="8899549" y="2501202"/>
                  <a:pt x="8899549" y="2475129"/>
                </a:cubicBezTo>
                <a:lnTo>
                  <a:pt x="8899549" y="2244109"/>
                </a:lnTo>
                <a:cubicBezTo>
                  <a:pt x="8899549" y="2191950"/>
                  <a:pt x="8890202" y="2153241"/>
                  <a:pt x="8871508" y="2127981"/>
                </a:cubicBezTo>
                <a:cubicBezTo>
                  <a:pt x="8852813" y="2103533"/>
                  <a:pt x="8827210" y="2091309"/>
                  <a:pt x="8794698" y="2091309"/>
                </a:cubicBezTo>
                <a:cubicBezTo>
                  <a:pt x="8762186" y="2091309"/>
                  <a:pt x="8737396" y="2103939"/>
                  <a:pt x="8720327" y="2129200"/>
                </a:cubicBezTo>
                <a:cubicBezTo>
                  <a:pt x="8703258" y="2155273"/>
                  <a:pt x="8694724" y="2195608"/>
                  <a:pt x="8694724" y="2250205"/>
                </a:cubicBezTo>
                <a:lnTo>
                  <a:pt x="8694724" y="2475129"/>
                </a:lnTo>
                <a:cubicBezTo>
                  <a:pt x="8694724" y="2501202"/>
                  <a:pt x="8685783" y="2522798"/>
                  <a:pt x="8667901" y="2539918"/>
                </a:cubicBezTo>
                <a:cubicBezTo>
                  <a:pt x="8649207" y="2557025"/>
                  <a:pt x="8627261" y="2565578"/>
                  <a:pt x="8602065" y="2565578"/>
                </a:cubicBezTo>
                <a:cubicBezTo>
                  <a:pt x="8576055" y="2565578"/>
                  <a:pt x="8554109" y="2557044"/>
                  <a:pt x="8536228" y="2539975"/>
                </a:cubicBezTo>
                <a:cubicBezTo>
                  <a:pt x="8518346" y="2522906"/>
                  <a:pt x="8509406" y="2501367"/>
                  <a:pt x="8509406" y="2475357"/>
                </a:cubicBezTo>
                <a:lnTo>
                  <a:pt x="8509406" y="1814551"/>
                </a:lnTo>
                <a:cubicBezTo>
                  <a:pt x="8509406" y="1789354"/>
                  <a:pt x="8517533" y="1767815"/>
                  <a:pt x="8533790" y="1749933"/>
                </a:cubicBezTo>
                <a:cubicBezTo>
                  <a:pt x="8549232" y="1732864"/>
                  <a:pt x="8572397" y="1724330"/>
                  <a:pt x="8603284" y="1724330"/>
                </a:cubicBezTo>
                <a:close/>
                <a:moveTo>
                  <a:pt x="2354884" y="1724330"/>
                </a:moveTo>
                <a:cubicBezTo>
                  <a:pt x="2384958" y="1724330"/>
                  <a:pt x="2408123" y="1732839"/>
                  <a:pt x="2424379" y="1749857"/>
                </a:cubicBezTo>
                <a:cubicBezTo>
                  <a:pt x="2440635" y="1767701"/>
                  <a:pt x="2448763" y="1789189"/>
                  <a:pt x="2448763" y="1814322"/>
                </a:cubicBezTo>
                <a:lnTo>
                  <a:pt x="2448763" y="2028602"/>
                </a:lnTo>
                <a:lnTo>
                  <a:pt x="2457908" y="2011042"/>
                </a:lnTo>
                <a:cubicBezTo>
                  <a:pt x="2471928" y="1987896"/>
                  <a:pt x="2489607" y="1969065"/>
                  <a:pt x="2510942" y="1954549"/>
                </a:cubicBezTo>
                <a:cubicBezTo>
                  <a:pt x="2538577" y="1935182"/>
                  <a:pt x="2573528" y="1925498"/>
                  <a:pt x="2615793" y="1925498"/>
                </a:cubicBezTo>
                <a:cubicBezTo>
                  <a:pt x="2684881" y="1925498"/>
                  <a:pt x="2738932" y="1947444"/>
                  <a:pt x="2777947" y="1991335"/>
                </a:cubicBezTo>
                <a:cubicBezTo>
                  <a:pt x="2816961" y="2035226"/>
                  <a:pt x="2836469" y="2096593"/>
                  <a:pt x="2836469" y="2175434"/>
                </a:cubicBezTo>
                <a:lnTo>
                  <a:pt x="2836469" y="2475357"/>
                </a:lnTo>
                <a:cubicBezTo>
                  <a:pt x="2836469" y="2501367"/>
                  <a:pt x="2827528" y="2522906"/>
                  <a:pt x="2809646" y="2539975"/>
                </a:cubicBezTo>
                <a:cubicBezTo>
                  <a:pt x="2790952" y="2557044"/>
                  <a:pt x="2769006" y="2565578"/>
                  <a:pt x="2743809" y="2565578"/>
                </a:cubicBezTo>
                <a:cubicBezTo>
                  <a:pt x="2717800" y="2565578"/>
                  <a:pt x="2695854" y="2557025"/>
                  <a:pt x="2677972" y="2539918"/>
                </a:cubicBezTo>
                <a:cubicBezTo>
                  <a:pt x="2660090" y="2522798"/>
                  <a:pt x="2651150" y="2501202"/>
                  <a:pt x="2651150" y="2475129"/>
                </a:cubicBezTo>
                <a:lnTo>
                  <a:pt x="2651150" y="2244109"/>
                </a:lnTo>
                <a:cubicBezTo>
                  <a:pt x="2651150" y="2191950"/>
                  <a:pt x="2641804" y="2153241"/>
                  <a:pt x="2623108" y="2127981"/>
                </a:cubicBezTo>
                <a:cubicBezTo>
                  <a:pt x="2604414" y="2103533"/>
                  <a:pt x="2578811" y="2091309"/>
                  <a:pt x="2546299" y="2091309"/>
                </a:cubicBezTo>
                <a:cubicBezTo>
                  <a:pt x="2513787" y="2091309"/>
                  <a:pt x="2488997" y="2103939"/>
                  <a:pt x="2471927" y="2129200"/>
                </a:cubicBezTo>
                <a:cubicBezTo>
                  <a:pt x="2454859" y="2155273"/>
                  <a:pt x="2446324" y="2195608"/>
                  <a:pt x="2446324" y="2250205"/>
                </a:cubicBezTo>
                <a:lnTo>
                  <a:pt x="2446324" y="2475129"/>
                </a:lnTo>
                <a:cubicBezTo>
                  <a:pt x="2446324" y="2501202"/>
                  <a:pt x="2437384" y="2522798"/>
                  <a:pt x="2419502" y="2539918"/>
                </a:cubicBezTo>
                <a:cubicBezTo>
                  <a:pt x="2400807" y="2557025"/>
                  <a:pt x="2378863" y="2565578"/>
                  <a:pt x="2353666" y="2565578"/>
                </a:cubicBezTo>
                <a:cubicBezTo>
                  <a:pt x="2327655" y="2565578"/>
                  <a:pt x="2305710" y="2557044"/>
                  <a:pt x="2287828" y="2539975"/>
                </a:cubicBezTo>
                <a:cubicBezTo>
                  <a:pt x="2269947" y="2522906"/>
                  <a:pt x="2261006" y="2501367"/>
                  <a:pt x="2261006" y="2475357"/>
                </a:cubicBezTo>
                <a:lnTo>
                  <a:pt x="2261006" y="1814551"/>
                </a:lnTo>
                <a:cubicBezTo>
                  <a:pt x="2261006" y="1789354"/>
                  <a:pt x="2269135" y="1767815"/>
                  <a:pt x="2285390" y="1749933"/>
                </a:cubicBezTo>
                <a:cubicBezTo>
                  <a:pt x="2300834" y="1732864"/>
                  <a:pt x="2323998" y="1724330"/>
                  <a:pt x="2354884" y="1724330"/>
                </a:cubicBezTo>
                <a:close/>
                <a:moveTo>
                  <a:pt x="3088310" y="1710919"/>
                </a:moveTo>
                <a:cubicBezTo>
                  <a:pt x="3115945" y="1710919"/>
                  <a:pt x="3139109" y="1719453"/>
                  <a:pt x="3157804" y="1736522"/>
                </a:cubicBezTo>
                <a:cubicBezTo>
                  <a:pt x="3176498" y="1753591"/>
                  <a:pt x="3185846" y="1777162"/>
                  <a:pt x="3185846" y="1807236"/>
                </a:cubicBezTo>
                <a:cubicBezTo>
                  <a:pt x="3185846" y="1839748"/>
                  <a:pt x="3176498" y="1863319"/>
                  <a:pt x="3157804" y="1877949"/>
                </a:cubicBezTo>
                <a:cubicBezTo>
                  <a:pt x="3139109" y="1892580"/>
                  <a:pt x="3116351" y="1899895"/>
                  <a:pt x="3089529" y="1899895"/>
                </a:cubicBezTo>
                <a:cubicBezTo>
                  <a:pt x="3062706" y="1899895"/>
                  <a:pt x="3040354" y="1892173"/>
                  <a:pt x="3022473" y="1876730"/>
                </a:cubicBezTo>
                <a:cubicBezTo>
                  <a:pt x="3004591" y="1861287"/>
                  <a:pt x="2995650" y="1838122"/>
                  <a:pt x="2995650" y="1807236"/>
                </a:cubicBezTo>
                <a:cubicBezTo>
                  <a:pt x="2995650" y="1777975"/>
                  <a:pt x="3004591" y="1754810"/>
                  <a:pt x="3022473" y="1737741"/>
                </a:cubicBezTo>
                <a:cubicBezTo>
                  <a:pt x="3040354" y="1720672"/>
                  <a:pt x="3063519" y="1712138"/>
                  <a:pt x="3091967" y="1712138"/>
                </a:cubicBezTo>
                <a:close/>
                <a:moveTo>
                  <a:pt x="3622395" y="1652397"/>
                </a:moveTo>
                <a:cubicBezTo>
                  <a:pt x="3634587" y="1652397"/>
                  <a:pt x="3644341" y="1654836"/>
                  <a:pt x="3651656" y="1659713"/>
                </a:cubicBezTo>
                <a:cubicBezTo>
                  <a:pt x="3655720" y="1662151"/>
                  <a:pt x="3659378" y="1664589"/>
                  <a:pt x="3662629" y="1667028"/>
                </a:cubicBezTo>
                <a:cubicBezTo>
                  <a:pt x="3665880" y="1669466"/>
                  <a:pt x="3669131" y="1672311"/>
                  <a:pt x="3672382" y="1675562"/>
                </a:cubicBezTo>
                <a:lnTo>
                  <a:pt x="3801618" y="1816989"/>
                </a:lnTo>
                <a:lnTo>
                  <a:pt x="3799179" y="1820647"/>
                </a:lnTo>
                <a:cubicBezTo>
                  <a:pt x="3808120" y="1830401"/>
                  <a:pt x="3813810" y="1837716"/>
                  <a:pt x="3816248" y="1842593"/>
                </a:cubicBezTo>
                <a:cubicBezTo>
                  <a:pt x="3820312" y="1849095"/>
                  <a:pt x="3822344" y="1856410"/>
                  <a:pt x="3822344" y="1864538"/>
                </a:cubicBezTo>
                <a:cubicBezTo>
                  <a:pt x="3822344" y="1875105"/>
                  <a:pt x="3817873" y="1885671"/>
                  <a:pt x="3808933" y="1896237"/>
                </a:cubicBezTo>
                <a:cubicBezTo>
                  <a:pt x="3799992" y="1905991"/>
                  <a:pt x="3789019" y="1910868"/>
                  <a:pt x="3776014" y="1910868"/>
                </a:cubicBezTo>
                <a:cubicBezTo>
                  <a:pt x="3770325" y="1910868"/>
                  <a:pt x="3765855" y="1910461"/>
                  <a:pt x="3762603" y="1909649"/>
                </a:cubicBezTo>
                <a:cubicBezTo>
                  <a:pt x="3758539" y="1908836"/>
                  <a:pt x="3752037" y="1905178"/>
                  <a:pt x="3743096" y="1898676"/>
                </a:cubicBezTo>
                <a:lnTo>
                  <a:pt x="3619957" y="1815770"/>
                </a:lnTo>
                <a:lnTo>
                  <a:pt x="3496818" y="1898676"/>
                </a:lnTo>
                <a:cubicBezTo>
                  <a:pt x="3489503" y="1902740"/>
                  <a:pt x="3483000" y="1905585"/>
                  <a:pt x="3477311" y="1907210"/>
                </a:cubicBezTo>
                <a:cubicBezTo>
                  <a:pt x="3474059" y="1908023"/>
                  <a:pt x="3469589" y="1908429"/>
                  <a:pt x="3463899" y="1908429"/>
                </a:cubicBezTo>
                <a:cubicBezTo>
                  <a:pt x="3450082" y="1908429"/>
                  <a:pt x="3439109" y="1903553"/>
                  <a:pt x="3430981" y="1893799"/>
                </a:cubicBezTo>
                <a:cubicBezTo>
                  <a:pt x="3422040" y="1883233"/>
                  <a:pt x="3417569" y="1872666"/>
                  <a:pt x="3417569" y="1862100"/>
                </a:cubicBezTo>
                <a:cubicBezTo>
                  <a:pt x="3417569" y="1853972"/>
                  <a:pt x="3419602" y="1846657"/>
                  <a:pt x="3423666" y="1840154"/>
                </a:cubicBezTo>
                <a:cubicBezTo>
                  <a:pt x="3426104" y="1835277"/>
                  <a:pt x="3431794" y="1827962"/>
                  <a:pt x="3440734" y="1818209"/>
                </a:cubicBezTo>
                <a:lnTo>
                  <a:pt x="3572408" y="1676781"/>
                </a:lnTo>
                <a:cubicBezTo>
                  <a:pt x="3578910" y="1670279"/>
                  <a:pt x="3585819" y="1664589"/>
                  <a:pt x="3593134" y="1659713"/>
                </a:cubicBezTo>
                <a:cubicBezTo>
                  <a:pt x="3600450" y="1654836"/>
                  <a:pt x="3610203" y="1652397"/>
                  <a:pt x="3622395" y="1652397"/>
                </a:cubicBezTo>
                <a:close/>
                <a:moveTo>
                  <a:pt x="9531781" y="1647521"/>
                </a:moveTo>
                <a:cubicBezTo>
                  <a:pt x="9543973" y="1647521"/>
                  <a:pt x="9553726" y="1649959"/>
                  <a:pt x="9561041" y="1654836"/>
                </a:cubicBezTo>
                <a:cubicBezTo>
                  <a:pt x="9565106" y="1657274"/>
                  <a:pt x="9568764" y="1659713"/>
                  <a:pt x="9572015" y="1662151"/>
                </a:cubicBezTo>
                <a:cubicBezTo>
                  <a:pt x="9575266" y="1664589"/>
                  <a:pt x="9578517" y="1667434"/>
                  <a:pt x="9581768" y="1670685"/>
                </a:cubicBezTo>
                <a:lnTo>
                  <a:pt x="9711004" y="1812113"/>
                </a:lnTo>
                <a:lnTo>
                  <a:pt x="9708566" y="1815770"/>
                </a:lnTo>
                <a:cubicBezTo>
                  <a:pt x="9717506" y="1825524"/>
                  <a:pt x="9723195" y="1832839"/>
                  <a:pt x="9725634" y="1837716"/>
                </a:cubicBezTo>
                <a:cubicBezTo>
                  <a:pt x="9729698" y="1844218"/>
                  <a:pt x="9731729" y="1851533"/>
                  <a:pt x="9731729" y="1859661"/>
                </a:cubicBezTo>
                <a:cubicBezTo>
                  <a:pt x="9731729" y="1870228"/>
                  <a:pt x="9727260" y="1880794"/>
                  <a:pt x="9718318" y="1891361"/>
                </a:cubicBezTo>
                <a:cubicBezTo>
                  <a:pt x="9709377" y="1901114"/>
                  <a:pt x="9698405" y="1905991"/>
                  <a:pt x="9685401" y="1905991"/>
                </a:cubicBezTo>
                <a:cubicBezTo>
                  <a:pt x="9679710" y="1905991"/>
                  <a:pt x="9675240" y="1905585"/>
                  <a:pt x="9671989" y="1904772"/>
                </a:cubicBezTo>
                <a:cubicBezTo>
                  <a:pt x="9667925" y="1903959"/>
                  <a:pt x="9661423" y="1900301"/>
                  <a:pt x="9652482" y="1893799"/>
                </a:cubicBezTo>
                <a:lnTo>
                  <a:pt x="9529342" y="1810893"/>
                </a:lnTo>
                <a:lnTo>
                  <a:pt x="9406203" y="1893799"/>
                </a:lnTo>
                <a:cubicBezTo>
                  <a:pt x="9398888" y="1897863"/>
                  <a:pt x="9392385" y="1900708"/>
                  <a:pt x="9386696" y="1902333"/>
                </a:cubicBezTo>
                <a:cubicBezTo>
                  <a:pt x="9383445" y="1903146"/>
                  <a:pt x="9378974" y="1903553"/>
                  <a:pt x="9373285" y="1903553"/>
                </a:cubicBezTo>
                <a:cubicBezTo>
                  <a:pt x="9359467" y="1903553"/>
                  <a:pt x="9348494" y="1898676"/>
                  <a:pt x="9340367" y="1888922"/>
                </a:cubicBezTo>
                <a:cubicBezTo>
                  <a:pt x="9331425" y="1878356"/>
                  <a:pt x="9326955" y="1867789"/>
                  <a:pt x="9326955" y="1857223"/>
                </a:cubicBezTo>
                <a:cubicBezTo>
                  <a:pt x="9326955" y="1849095"/>
                  <a:pt x="9328987" y="1841780"/>
                  <a:pt x="9333051" y="1835277"/>
                </a:cubicBezTo>
                <a:cubicBezTo>
                  <a:pt x="9335490" y="1830401"/>
                  <a:pt x="9341179" y="1823085"/>
                  <a:pt x="9350120" y="1813332"/>
                </a:cubicBezTo>
                <a:lnTo>
                  <a:pt x="9481793" y="1671905"/>
                </a:lnTo>
                <a:cubicBezTo>
                  <a:pt x="9488296" y="1665402"/>
                  <a:pt x="9495205" y="1659713"/>
                  <a:pt x="9502520" y="1654836"/>
                </a:cubicBezTo>
                <a:cubicBezTo>
                  <a:pt x="9509835" y="1649959"/>
                  <a:pt x="9519589" y="1647521"/>
                  <a:pt x="9531781" y="1647521"/>
                </a:cubicBezTo>
                <a:close/>
                <a:moveTo>
                  <a:pt x="1635328" y="1166775"/>
                </a:moveTo>
                <a:lnTo>
                  <a:pt x="1637766" y="1167994"/>
                </a:lnTo>
                <a:cubicBezTo>
                  <a:pt x="1662150" y="1167994"/>
                  <a:pt x="1683283" y="1176122"/>
                  <a:pt x="1701164" y="1192378"/>
                </a:cubicBezTo>
                <a:cubicBezTo>
                  <a:pt x="1718234" y="1208634"/>
                  <a:pt x="1726768" y="1230580"/>
                  <a:pt x="1726768" y="1258215"/>
                </a:cubicBezTo>
                <a:cubicBezTo>
                  <a:pt x="1726768" y="1289914"/>
                  <a:pt x="1718234" y="1313079"/>
                  <a:pt x="1701164" y="1327709"/>
                </a:cubicBezTo>
                <a:cubicBezTo>
                  <a:pt x="1683283" y="1341527"/>
                  <a:pt x="1662150" y="1348436"/>
                  <a:pt x="1637766" y="1348436"/>
                </a:cubicBezTo>
                <a:cubicBezTo>
                  <a:pt x="1613383" y="1348436"/>
                  <a:pt x="1592656" y="1341120"/>
                  <a:pt x="1575587" y="1326490"/>
                </a:cubicBezTo>
                <a:cubicBezTo>
                  <a:pt x="1558518" y="1311860"/>
                  <a:pt x="1549984" y="1289508"/>
                  <a:pt x="1549984" y="1259434"/>
                </a:cubicBezTo>
                <a:cubicBezTo>
                  <a:pt x="1549984" y="1232612"/>
                  <a:pt x="1558112" y="1210260"/>
                  <a:pt x="1574368" y="1192378"/>
                </a:cubicBezTo>
                <a:cubicBezTo>
                  <a:pt x="1589812" y="1175309"/>
                  <a:pt x="1610131" y="1166775"/>
                  <a:pt x="1635328" y="1166775"/>
                </a:cubicBezTo>
                <a:close/>
                <a:moveTo>
                  <a:pt x="2855518" y="898551"/>
                </a:moveTo>
                <a:cubicBezTo>
                  <a:pt x="2888843" y="898551"/>
                  <a:pt x="2916072" y="910743"/>
                  <a:pt x="2937205" y="935127"/>
                </a:cubicBezTo>
                <a:cubicBezTo>
                  <a:pt x="2957525" y="958698"/>
                  <a:pt x="2967685" y="992836"/>
                  <a:pt x="2967685" y="1037540"/>
                </a:cubicBezTo>
                <a:lnTo>
                  <a:pt x="2962808" y="1038759"/>
                </a:lnTo>
                <a:cubicBezTo>
                  <a:pt x="2962808" y="1085088"/>
                  <a:pt x="2956712" y="1124103"/>
                  <a:pt x="2944520" y="1155802"/>
                </a:cubicBezTo>
                <a:cubicBezTo>
                  <a:pt x="2932328" y="1186688"/>
                  <a:pt x="2916885" y="1212292"/>
                  <a:pt x="2898190" y="1232612"/>
                </a:cubicBezTo>
                <a:cubicBezTo>
                  <a:pt x="2879496" y="1252932"/>
                  <a:pt x="2859989" y="1267156"/>
                  <a:pt x="2839669" y="1275284"/>
                </a:cubicBezTo>
                <a:cubicBezTo>
                  <a:pt x="2817723" y="1284224"/>
                  <a:pt x="2798216" y="1288695"/>
                  <a:pt x="2781147" y="1288695"/>
                </a:cubicBezTo>
                <a:cubicBezTo>
                  <a:pt x="2764078" y="1288695"/>
                  <a:pt x="2751481" y="1285037"/>
                  <a:pt x="2743352" y="1277722"/>
                </a:cubicBezTo>
                <a:cubicBezTo>
                  <a:pt x="2735224" y="1270407"/>
                  <a:pt x="2731161" y="1261060"/>
                  <a:pt x="2731161" y="1249680"/>
                </a:cubicBezTo>
                <a:cubicBezTo>
                  <a:pt x="2731161" y="1230986"/>
                  <a:pt x="2741726" y="1217168"/>
                  <a:pt x="2762859" y="1208228"/>
                </a:cubicBezTo>
                <a:cubicBezTo>
                  <a:pt x="2794558" y="1197661"/>
                  <a:pt x="2816504" y="1183437"/>
                  <a:pt x="2828696" y="1165556"/>
                </a:cubicBezTo>
                <a:cubicBezTo>
                  <a:pt x="2840889" y="1148487"/>
                  <a:pt x="2846984" y="1130199"/>
                  <a:pt x="2846984" y="1110692"/>
                </a:cubicBezTo>
                <a:cubicBezTo>
                  <a:pt x="2827477" y="1107440"/>
                  <a:pt x="2811221" y="1101751"/>
                  <a:pt x="2798216" y="1093623"/>
                </a:cubicBezTo>
                <a:cubicBezTo>
                  <a:pt x="2786837" y="1087120"/>
                  <a:pt x="2777084" y="1078992"/>
                  <a:pt x="2768955" y="1069239"/>
                </a:cubicBezTo>
                <a:cubicBezTo>
                  <a:pt x="2761640" y="1061111"/>
                  <a:pt x="2756763" y="1051357"/>
                  <a:pt x="2754325" y="1039978"/>
                </a:cubicBezTo>
                <a:cubicBezTo>
                  <a:pt x="2751887" y="1029412"/>
                  <a:pt x="2750667" y="1019252"/>
                  <a:pt x="2750667" y="1009498"/>
                </a:cubicBezTo>
                <a:cubicBezTo>
                  <a:pt x="2750667" y="972922"/>
                  <a:pt x="2761234" y="945287"/>
                  <a:pt x="2782366" y="926592"/>
                </a:cubicBezTo>
                <a:cubicBezTo>
                  <a:pt x="2803499" y="907898"/>
                  <a:pt x="2827883" y="898551"/>
                  <a:pt x="2855518" y="898551"/>
                </a:cubicBezTo>
                <a:close/>
                <a:moveTo>
                  <a:pt x="6789800" y="638861"/>
                </a:moveTo>
                <a:cubicBezTo>
                  <a:pt x="6746722" y="638861"/>
                  <a:pt x="6713803" y="653434"/>
                  <a:pt x="6691044" y="682581"/>
                </a:cubicBezTo>
                <a:cubicBezTo>
                  <a:pt x="6667474" y="712540"/>
                  <a:pt x="6655688" y="751409"/>
                  <a:pt x="6655688" y="799186"/>
                </a:cubicBezTo>
                <a:cubicBezTo>
                  <a:pt x="6655688" y="823468"/>
                  <a:pt x="6659346" y="845325"/>
                  <a:pt x="6666660" y="864756"/>
                </a:cubicBezTo>
                <a:cubicBezTo>
                  <a:pt x="6673976" y="883387"/>
                  <a:pt x="6683730" y="899579"/>
                  <a:pt x="6695922" y="913334"/>
                </a:cubicBezTo>
                <a:cubicBezTo>
                  <a:pt x="6707301" y="925487"/>
                  <a:pt x="6721524" y="935609"/>
                  <a:pt x="6738594" y="943699"/>
                </a:cubicBezTo>
                <a:cubicBezTo>
                  <a:pt x="6754036" y="950989"/>
                  <a:pt x="6771106" y="954634"/>
                  <a:pt x="6789800" y="954634"/>
                </a:cubicBezTo>
                <a:cubicBezTo>
                  <a:pt x="6807682" y="954634"/>
                  <a:pt x="6824750" y="950989"/>
                  <a:pt x="6841006" y="943699"/>
                </a:cubicBezTo>
                <a:cubicBezTo>
                  <a:pt x="6858075" y="935609"/>
                  <a:pt x="6872299" y="925487"/>
                  <a:pt x="6883678" y="913334"/>
                </a:cubicBezTo>
                <a:cubicBezTo>
                  <a:pt x="6895870" y="899579"/>
                  <a:pt x="6905624" y="883387"/>
                  <a:pt x="6912939" y="864756"/>
                </a:cubicBezTo>
                <a:cubicBezTo>
                  <a:pt x="6920254" y="845325"/>
                  <a:pt x="6923912" y="823062"/>
                  <a:pt x="6923912" y="797967"/>
                </a:cubicBezTo>
                <a:cubicBezTo>
                  <a:pt x="6923912" y="748576"/>
                  <a:pt x="6912126" y="709708"/>
                  <a:pt x="6888555" y="681362"/>
                </a:cubicBezTo>
                <a:cubicBezTo>
                  <a:pt x="6864984" y="653028"/>
                  <a:pt x="6832066" y="638861"/>
                  <a:pt x="6789800" y="638861"/>
                </a:cubicBezTo>
                <a:close/>
                <a:moveTo>
                  <a:pt x="4667706" y="638861"/>
                </a:moveTo>
                <a:lnTo>
                  <a:pt x="4668926" y="641300"/>
                </a:lnTo>
                <a:cubicBezTo>
                  <a:pt x="4635601" y="641300"/>
                  <a:pt x="4608778" y="649834"/>
                  <a:pt x="4588458" y="666903"/>
                </a:cubicBezTo>
                <a:cubicBezTo>
                  <a:pt x="4568138" y="683159"/>
                  <a:pt x="4554321" y="708356"/>
                  <a:pt x="4547006" y="742493"/>
                </a:cubicBezTo>
                <a:lnTo>
                  <a:pt x="4774996" y="742493"/>
                </a:lnTo>
                <a:cubicBezTo>
                  <a:pt x="4774996" y="730301"/>
                  <a:pt x="4772558" y="718109"/>
                  <a:pt x="4767680" y="705917"/>
                </a:cubicBezTo>
                <a:cubicBezTo>
                  <a:pt x="4762804" y="692912"/>
                  <a:pt x="4756302" y="681940"/>
                  <a:pt x="4748174" y="672999"/>
                </a:cubicBezTo>
                <a:cubicBezTo>
                  <a:pt x="4739233" y="662432"/>
                  <a:pt x="4728260" y="654304"/>
                  <a:pt x="4715256" y="648615"/>
                </a:cubicBezTo>
                <a:cubicBezTo>
                  <a:pt x="4700625" y="642112"/>
                  <a:pt x="4684776" y="638861"/>
                  <a:pt x="4667706" y="638861"/>
                </a:cubicBezTo>
                <a:close/>
                <a:moveTo>
                  <a:pt x="9043567" y="636423"/>
                </a:moveTo>
                <a:lnTo>
                  <a:pt x="9041129" y="640080"/>
                </a:lnTo>
                <a:cubicBezTo>
                  <a:pt x="9018371" y="640080"/>
                  <a:pt x="8998864" y="644144"/>
                  <a:pt x="8982608" y="652272"/>
                </a:cubicBezTo>
                <a:cubicBezTo>
                  <a:pt x="8966351" y="660400"/>
                  <a:pt x="8952534" y="671373"/>
                  <a:pt x="8941155" y="685191"/>
                </a:cubicBezTo>
                <a:cubicBezTo>
                  <a:pt x="8930589" y="698196"/>
                  <a:pt x="8922866" y="714045"/>
                  <a:pt x="8917990" y="732740"/>
                </a:cubicBezTo>
                <a:cubicBezTo>
                  <a:pt x="8913113" y="751434"/>
                  <a:pt x="8910675" y="771754"/>
                  <a:pt x="8910675" y="793700"/>
                </a:cubicBezTo>
                <a:cubicBezTo>
                  <a:pt x="8910675" y="814832"/>
                  <a:pt x="8913113" y="835152"/>
                  <a:pt x="8917990" y="854660"/>
                </a:cubicBezTo>
                <a:cubicBezTo>
                  <a:pt x="8922866" y="873354"/>
                  <a:pt x="8930994" y="890423"/>
                  <a:pt x="8942374" y="905866"/>
                </a:cubicBezTo>
                <a:cubicBezTo>
                  <a:pt x="8953753" y="921309"/>
                  <a:pt x="8967570" y="933095"/>
                  <a:pt x="8983827" y="941223"/>
                </a:cubicBezTo>
                <a:cubicBezTo>
                  <a:pt x="9001708" y="950164"/>
                  <a:pt x="9021215" y="954634"/>
                  <a:pt x="9042348" y="954634"/>
                </a:cubicBezTo>
                <a:cubicBezTo>
                  <a:pt x="9063481" y="954634"/>
                  <a:pt x="9082989" y="950164"/>
                  <a:pt x="9100870" y="941223"/>
                </a:cubicBezTo>
                <a:cubicBezTo>
                  <a:pt x="9117939" y="933095"/>
                  <a:pt x="9131757" y="921716"/>
                  <a:pt x="9142323" y="907085"/>
                </a:cubicBezTo>
                <a:cubicBezTo>
                  <a:pt x="9153702" y="891642"/>
                  <a:pt x="9161830" y="874980"/>
                  <a:pt x="9166707" y="857098"/>
                </a:cubicBezTo>
                <a:cubicBezTo>
                  <a:pt x="9171583" y="839216"/>
                  <a:pt x="9174022" y="819709"/>
                  <a:pt x="9174022" y="798576"/>
                </a:cubicBezTo>
                <a:cubicBezTo>
                  <a:pt x="9174022" y="776631"/>
                  <a:pt x="9171583" y="755904"/>
                  <a:pt x="9166707" y="736397"/>
                </a:cubicBezTo>
                <a:cubicBezTo>
                  <a:pt x="9161830" y="716077"/>
                  <a:pt x="9154108" y="699008"/>
                  <a:pt x="9143542" y="685191"/>
                </a:cubicBezTo>
                <a:cubicBezTo>
                  <a:pt x="9132162" y="669748"/>
                  <a:pt x="9118345" y="657962"/>
                  <a:pt x="9102089" y="649834"/>
                </a:cubicBezTo>
                <a:cubicBezTo>
                  <a:pt x="9084208" y="640893"/>
                  <a:pt x="9064700" y="636423"/>
                  <a:pt x="9043567" y="636423"/>
                </a:cubicBezTo>
                <a:close/>
                <a:moveTo>
                  <a:pt x="1642643" y="636423"/>
                </a:moveTo>
                <a:lnTo>
                  <a:pt x="1640204" y="640080"/>
                </a:lnTo>
                <a:cubicBezTo>
                  <a:pt x="1617447" y="640080"/>
                  <a:pt x="1597939" y="644144"/>
                  <a:pt x="1581683" y="652272"/>
                </a:cubicBezTo>
                <a:cubicBezTo>
                  <a:pt x="1565427" y="660400"/>
                  <a:pt x="1551610" y="671373"/>
                  <a:pt x="1540230" y="685191"/>
                </a:cubicBezTo>
                <a:cubicBezTo>
                  <a:pt x="1529664" y="698196"/>
                  <a:pt x="1521942" y="714045"/>
                  <a:pt x="1517066" y="732740"/>
                </a:cubicBezTo>
                <a:cubicBezTo>
                  <a:pt x="1512189" y="751434"/>
                  <a:pt x="1509750" y="771754"/>
                  <a:pt x="1509750" y="793700"/>
                </a:cubicBezTo>
                <a:cubicBezTo>
                  <a:pt x="1509750" y="814832"/>
                  <a:pt x="1512189" y="835152"/>
                  <a:pt x="1517066" y="854660"/>
                </a:cubicBezTo>
                <a:cubicBezTo>
                  <a:pt x="1521942" y="873354"/>
                  <a:pt x="1530070" y="890423"/>
                  <a:pt x="1541449" y="905866"/>
                </a:cubicBezTo>
                <a:cubicBezTo>
                  <a:pt x="1552828" y="921309"/>
                  <a:pt x="1566646" y="933095"/>
                  <a:pt x="1582902" y="941223"/>
                </a:cubicBezTo>
                <a:cubicBezTo>
                  <a:pt x="1600784" y="950164"/>
                  <a:pt x="1620291" y="954634"/>
                  <a:pt x="1641424" y="954634"/>
                </a:cubicBezTo>
                <a:cubicBezTo>
                  <a:pt x="1662556" y="954634"/>
                  <a:pt x="1682064" y="950164"/>
                  <a:pt x="1699946" y="941223"/>
                </a:cubicBezTo>
                <a:cubicBezTo>
                  <a:pt x="1717014" y="933095"/>
                  <a:pt x="1730832" y="921716"/>
                  <a:pt x="1741399" y="907085"/>
                </a:cubicBezTo>
                <a:cubicBezTo>
                  <a:pt x="1752778" y="891642"/>
                  <a:pt x="1760905" y="874980"/>
                  <a:pt x="1765782" y="857098"/>
                </a:cubicBezTo>
                <a:cubicBezTo>
                  <a:pt x="1770660" y="839216"/>
                  <a:pt x="1773098" y="819709"/>
                  <a:pt x="1773098" y="798576"/>
                </a:cubicBezTo>
                <a:cubicBezTo>
                  <a:pt x="1773098" y="776631"/>
                  <a:pt x="1770660" y="755904"/>
                  <a:pt x="1765782" y="736397"/>
                </a:cubicBezTo>
                <a:cubicBezTo>
                  <a:pt x="1760905" y="716077"/>
                  <a:pt x="1753184" y="699008"/>
                  <a:pt x="1742617" y="685191"/>
                </a:cubicBezTo>
                <a:cubicBezTo>
                  <a:pt x="1731238" y="669748"/>
                  <a:pt x="1717421" y="657962"/>
                  <a:pt x="1701164" y="649834"/>
                </a:cubicBezTo>
                <a:cubicBezTo>
                  <a:pt x="1683283" y="640893"/>
                  <a:pt x="1663776" y="636423"/>
                  <a:pt x="1642643" y="636423"/>
                </a:cubicBezTo>
                <a:close/>
                <a:moveTo>
                  <a:pt x="4134840" y="484023"/>
                </a:moveTo>
                <a:cubicBezTo>
                  <a:pt x="4161663" y="484023"/>
                  <a:pt x="4183608" y="492557"/>
                  <a:pt x="4200677" y="509626"/>
                </a:cubicBezTo>
                <a:cubicBezTo>
                  <a:pt x="4217746" y="526695"/>
                  <a:pt x="4226280" y="547828"/>
                  <a:pt x="4226280" y="573024"/>
                </a:cubicBezTo>
                <a:lnTo>
                  <a:pt x="4226280" y="885140"/>
                </a:lnTo>
                <a:cubicBezTo>
                  <a:pt x="4226280" y="899770"/>
                  <a:pt x="4228312" y="913181"/>
                  <a:pt x="4232376" y="925373"/>
                </a:cubicBezTo>
                <a:cubicBezTo>
                  <a:pt x="4235628" y="935940"/>
                  <a:pt x="4242536" y="941223"/>
                  <a:pt x="4253103" y="941223"/>
                </a:cubicBezTo>
                <a:cubicBezTo>
                  <a:pt x="4269358" y="941223"/>
                  <a:pt x="4280331" y="948944"/>
                  <a:pt x="4286021" y="964388"/>
                </a:cubicBezTo>
                <a:cubicBezTo>
                  <a:pt x="4292523" y="981456"/>
                  <a:pt x="4295774" y="997306"/>
                  <a:pt x="4295774" y="1011936"/>
                </a:cubicBezTo>
                <a:cubicBezTo>
                  <a:pt x="4295774" y="1040384"/>
                  <a:pt x="4287240" y="1063549"/>
                  <a:pt x="4270172" y="1081431"/>
                </a:cubicBezTo>
                <a:cubicBezTo>
                  <a:pt x="4253103" y="1099312"/>
                  <a:pt x="4226687" y="1108253"/>
                  <a:pt x="4190923" y="1108253"/>
                </a:cubicBezTo>
                <a:cubicBezTo>
                  <a:pt x="4168165" y="1108253"/>
                  <a:pt x="4147845" y="1104596"/>
                  <a:pt x="4129964" y="1097280"/>
                </a:cubicBezTo>
                <a:cubicBezTo>
                  <a:pt x="4111269" y="1089965"/>
                  <a:pt x="4095420" y="1077773"/>
                  <a:pt x="4082414" y="1060704"/>
                </a:cubicBezTo>
                <a:cubicBezTo>
                  <a:pt x="4069410" y="1044448"/>
                  <a:pt x="4059250" y="1022503"/>
                  <a:pt x="4051935" y="994868"/>
                </a:cubicBezTo>
                <a:cubicBezTo>
                  <a:pt x="4044619" y="968045"/>
                  <a:pt x="4040962" y="935127"/>
                  <a:pt x="4040962" y="896112"/>
                </a:cubicBezTo>
                <a:lnTo>
                  <a:pt x="4040962" y="569367"/>
                </a:lnTo>
                <a:lnTo>
                  <a:pt x="4043400" y="574244"/>
                </a:lnTo>
                <a:cubicBezTo>
                  <a:pt x="4043400" y="548234"/>
                  <a:pt x="4051935" y="526695"/>
                  <a:pt x="4069004" y="509626"/>
                </a:cubicBezTo>
                <a:cubicBezTo>
                  <a:pt x="4086072" y="492557"/>
                  <a:pt x="4108018" y="484023"/>
                  <a:pt x="4134840" y="484023"/>
                </a:cubicBezTo>
                <a:close/>
                <a:moveTo>
                  <a:pt x="3420541" y="479146"/>
                </a:moveTo>
                <a:cubicBezTo>
                  <a:pt x="3432733" y="479146"/>
                  <a:pt x="3444113" y="481178"/>
                  <a:pt x="3454679" y="485242"/>
                </a:cubicBezTo>
                <a:cubicBezTo>
                  <a:pt x="3464433" y="489306"/>
                  <a:pt x="3472967" y="494183"/>
                  <a:pt x="3480282" y="499872"/>
                </a:cubicBezTo>
                <a:cubicBezTo>
                  <a:pt x="3488410" y="507188"/>
                  <a:pt x="3494099" y="513690"/>
                  <a:pt x="3497351" y="519380"/>
                </a:cubicBezTo>
                <a:cubicBezTo>
                  <a:pt x="3498976" y="523444"/>
                  <a:pt x="3500602" y="526898"/>
                  <a:pt x="3502228" y="529743"/>
                </a:cubicBezTo>
                <a:cubicBezTo>
                  <a:pt x="3503853" y="532588"/>
                  <a:pt x="3505479" y="535636"/>
                  <a:pt x="3507104" y="538887"/>
                </a:cubicBezTo>
                <a:lnTo>
                  <a:pt x="3630244" y="843687"/>
                </a:lnTo>
                <a:lnTo>
                  <a:pt x="3755821" y="537668"/>
                </a:lnTo>
                <a:lnTo>
                  <a:pt x="3752164" y="538887"/>
                </a:lnTo>
                <a:cubicBezTo>
                  <a:pt x="3757853" y="523444"/>
                  <a:pt x="3767200" y="510032"/>
                  <a:pt x="3780205" y="498653"/>
                </a:cubicBezTo>
                <a:cubicBezTo>
                  <a:pt x="3793211" y="487274"/>
                  <a:pt x="3809060" y="481584"/>
                  <a:pt x="3827754" y="481584"/>
                </a:cubicBezTo>
                <a:cubicBezTo>
                  <a:pt x="3858640" y="481584"/>
                  <a:pt x="3883431" y="489306"/>
                  <a:pt x="3902125" y="504749"/>
                </a:cubicBezTo>
                <a:cubicBezTo>
                  <a:pt x="3921632" y="521005"/>
                  <a:pt x="3931386" y="544170"/>
                  <a:pt x="3931386" y="574244"/>
                </a:cubicBezTo>
                <a:cubicBezTo>
                  <a:pt x="3931386" y="587248"/>
                  <a:pt x="3928135" y="601472"/>
                  <a:pt x="3921632" y="616916"/>
                </a:cubicBezTo>
                <a:lnTo>
                  <a:pt x="3718026" y="1046074"/>
                </a:lnTo>
                <a:cubicBezTo>
                  <a:pt x="3706647" y="1067207"/>
                  <a:pt x="3694455" y="1083056"/>
                  <a:pt x="3681450" y="1093623"/>
                </a:cubicBezTo>
                <a:cubicBezTo>
                  <a:pt x="3668445" y="1104189"/>
                  <a:pt x="3650157" y="1109472"/>
                  <a:pt x="3626586" y="1109472"/>
                </a:cubicBezTo>
                <a:cubicBezTo>
                  <a:pt x="3603828" y="1109472"/>
                  <a:pt x="3585539" y="1103783"/>
                  <a:pt x="3571722" y="1092404"/>
                </a:cubicBezTo>
                <a:cubicBezTo>
                  <a:pt x="3558718" y="1081837"/>
                  <a:pt x="3546525" y="1065175"/>
                  <a:pt x="3535146" y="1042416"/>
                </a:cubicBezTo>
                <a:lnTo>
                  <a:pt x="3342512" y="623012"/>
                </a:lnTo>
                <a:cubicBezTo>
                  <a:pt x="3338448" y="617322"/>
                  <a:pt x="3334791" y="608788"/>
                  <a:pt x="3331540" y="597408"/>
                </a:cubicBezTo>
                <a:cubicBezTo>
                  <a:pt x="3328288" y="587655"/>
                  <a:pt x="3326663" y="577901"/>
                  <a:pt x="3326663" y="568148"/>
                </a:cubicBezTo>
                <a:cubicBezTo>
                  <a:pt x="3326663" y="542951"/>
                  <a:pt x="3335197" y="521818"/>
                  <a:pt x="3352266" y="504749"/>
                </a:cubicBezTo>
                <a:cubicBezTo>
                  <a:pt x="3369335" y="487680"/>
                  <a:pt x="3392094" y="479146"/>
                  <a:pt x="3420541" y="479146"/>
                </a:cubicBezTo>
                <a:close/>
                <a:moveTo>
                  <a:pt x="8379865" y="474269"/>
                </a:moveTo>
                <a:cubicBezTo>
                  <a:pt x="8431072" y="474269"/>
                  <a:pt x="8472525" y="480365"/>
                  <a:pt x="8504224" y="492557"/>
                </a:cubicBezTo>
                <a:cubicBezTo>
                  <a:pt x="8535110" y="504749"/>
                  <a:pt x="8560714" y="520192"/>
                  <a:pt x="8581033" y="538887"/>
                </a:cubicBezTo>
                <a:cubicBezTo>
                  <a:pt x="8593226" y="551079"/>
                  <a:pt x="8601353" y="562458"/>
                  <a:pt x="8605417" y="573024"/>
                </a:cubicBezTo>
                <a:cubicBezTo>
                  <a:pt x="8610294" y="585216"/>
                  <a:pt x="8612732" y="596189"/>
                  <a:pt x="8612732" y="605943"/>
                </a:cubicBezTo>
                <a:cubicBezTo>
                  <a:pt x="8612732" y="615696"/>
                  <a:pt x="8611107" y="625044"/>
                  <a:pt x="8607856" y="633984"/>
                </a:cubicBezTo>
                <a:cubicBezTo>
                  <a:pt x="8603792" y="643738"/>
                  <a:pt x="8598915" y="652272"/>
                  <a:pt x="8593226" y="659588"/>
                </a:cubicBezTo>
                <a:cubicBezTo>
                  <a:pt x="8586723" y="666903"/>
                  <a:pt x="8579408" y="672999"/>
                  <a:pt x="8571280" y="677876"/>
                </a:cubicBezTo>
                <a:cubicBezTo>
                  <a:pt x="8562339" y="682752"/>
                  <a:pt x="8552585" y="685191"/>
                  <a:pt x="8542019" y="685191"/>
                </a:cubicBezTo>
                <a:cubicBezTo>
                  <a:pt x="8533078" y="685191"/>
                  <a:pt x="8523325" y="682752"/>
                  <a:pt x="8512758" y="677876"/>
                </a:cubicBezTo>
                <a:cubicBezTo>
                  <a:pt x="8507069" y="675437"/>
                  <a:pt x="8501785" y="672796"/>
                  <a:pt x="8496909" y="669951"/>
                </a:cubicBezTo>
                <a:cubicBezTo>
                  <a:pt x="8492032" y="667106"/>
                  <a:pt x="8487155" y="664058"/>
                  <a:pt x="8482278" y="660807"/>
                </a:cubicBezTo>
                <a:cubicBezTo>
                  <a:pt x="8471712" y="654304"/>
                  <a:pt x="8459113" y="648208"/>
                  <a:pt x="8444483" y="642519"/>
                </a:cubicBezTo>
                <a:cubicBezTo>
                  <a:pt x="8427414" y="636016"/>
                  <a:pt x="8408719" y="632765"/>
                  <a:pt x="8388400" y="632765"/>
                </a:cubicBezTo>
                <a:cubicBezTo>
                  <a:pt x="8371331" y="632765"/>
                  <a:pt x="8357920" y="635204"/>
                  <a:pt x="8348166" y="640080"/>
                </a:cubicBezTo>
                <a:cubicBezTo>
                  <a:pt x="8338413" y="644957"/>
                  <a:pt x="8333536" y="652272"/>
                  <a:pt x="8333536" y="662026"/>
                </a:cubicBezTo>
                <a:cubicBezTo>
                  <a:pt x="8333536" y="673405"/>
                  <a:pt x="8340851" y="682752"/>
                  <a:pt x="8355481" y="690068"/>
                </a:cubicBezTo>
                <a:cubicBezTo>
                  <a:pt x="8370112" y="697383"/>
                  <a:pt x="8388400" y="704698"/>
                  <a:pt x="8410345" y="712013"/>
                </a:cubicBezTo>
                <a:cubicBezTo>
                  <a:pt x="8421725" y="716077"/>
                  <a:pt x="8433307" y="720141"/>
                  <a:pt x="8445093" y="724205"/>
                </a:cubicBezTo>
                <a:cubicBezTo>
                  <a:pt x="8456878" y="728269"/>
                  <a:pt x="8469274" y="732740"/>
                  <a:pt x="8482278" y="737616"/>
                </a:cubicBezTo>
                <a:cubicBezTo>
                  <a:pt x="8509100" y="747370"/>
                  <a:pt x="8533078" y="759562"/>
                  <a:pt x="8554211" y="774192"/>
                </a:cubicBezTo>
                <a:cubicBezTo>
                  <a:pt x="8576157" y="788823"/>
                  <a:pt x="8594445" y="807111"/>
                  <a:pt x="8609075" y="829056"/>
                </a:cubicBezTo>
                <a:cubicBezTo>
                  <a:pt x="8623706" y="851002"/>
                  <a:pt x="8631020" y="878637"/>
                  <a:pt x="8631020" y="911962"/>
                </a:cubicBezTo>
                <a:cubicBezTo>
                  <a:pt x="8631020" y="942848"/>
                  <a:pt x="8624925" y="970890"/>
                  <a:pt x="8612732" y="996087"/>
                </a:cubicBezTo>
                <a:cubicBezTo>
                  <a:pt x="8600541" y="1022096"/>
                  <a:pt x="8583472" y="1044042"/>
                  <a:pt x="8561526" y="1061924"/>
                </a:cubicBezTo>
                <a:cubicBezTo>
                  <a:pt x="8539581" y="1080618"/>
                  <a:pt x="8512758" y="1095248"/>
                  <a:pt x="8481059" y="1105815"/>
                </a:cubicBezTo>
                <a:cubicBezTo>
                  <a:pt x="8450173" y="1116381"/>
                  <a:pt x="8415629" y="1121664"/>
                  <a:pt x="8377427" y="1121664"/>
                </a:cubicBezTo>
                <a:cubicBezTo>
                  <a:pt x="8326220" y="1121664"/>
                  <a:pt x="8283142" y="1115568"/>
                  <a:pt x="8248192" y="1103376"/>
                </a:cubicBezTo>
                <a:cubicBezTo>
                  <a:pt x="8213242" y="1091184"/>
                  <a:pt x="8185200" y="1074522"/>
                  <a:pt x="8164067" y="1053389"/>
                </a:cubicBezTo>
                <a:cubicBezTo>
                  <a:pt x="8152688" y="1042823"/>
                  <a:pt x="8145372" y="1031850"/>
                  <a:pt x="8142122" y="1020471"/>
                </a:cubicBezTo>
                <a:cubicBezTo>
                  <a:pt x="8138870" y="1010717"/>
                  <a:pt x="8137244" y="999744"/>
                  <a:pt x="8137244" y="987552"/>
                </a:cubicBezTo>
                <a:cubicBezTo>
                  <a:pt x="8137244" y="978612"/>
                  <a:pt x="8139276" y="968858"/>
                  <a:pt x="8143341" y="958292"/>
                </a:cubicBezTo>
                <a:cubicBezTo>
                  <a:pt x="8146592" y="948538"/>
                  <a:pt x="8151468" y="940004"/>
                  <a:pt x="8157972" y="932688"/>
                </a:cubicBezTo>
                <a:cubicBezTo>
                  <a:pt x="8163660" y="925373"/>
                  <a:pt x="8170976" y="919277"/>
                  <a:pt x="8179916" y="914400"/>
                </a:cubicBezTo>
                <a:cubicBezTo>
                  <a:pt x="8188044" y="909524"/>
                  <a:pt x="8197392" y="907085"/>
                  <a:pt x="8207958" y="907085"/>
                </a:cubicBezTo>
                <a:cubicBezTo>
                  <a:pt x="8220963" y="907085"/>
                  <a:pt x="8233155" y="909524"/>
                  <a:pt x="8244534" y="914400"/>
                </a:cubicBezTo>
                <a:cubicBezTo>
                  <a:pt x="8250224" y="916839"/>
                  <a:pt x="8255100" y="919277"/>
                  <a:pt x="8259164" y="921716"/>
                </a:cubicBezTo>
                <a:cubicBezTo>
                  <a:pt x="8263229" y="924154"/>
                  <a:pt x="8266886" y="926186"/>
                  <a:pt x="8270137" y="927812"/>
                </a:cubicBezTo>
                <a:cubicBezTo>
                  <a:pt x="8305088" y="949757"/>
                  <a:pt x="8339225" y="960730"/>
                  <a:pt x="8372550" y="960730"/>
                </a:cubicBezTo>
                <a:cubicBezTo>
                  <a:pt x="8393683" y="960730"/>
                  <a:pt x="8410345" y="958292"/>
                  <a:pt x="8422537" y="953415"/>
                </a:cubicBezTo>
                <a:cubicBezTo>
                  <a:pt x="8434729" y="948538"/>
                  <a:pt x="8440826" y="939191"/>
                  <a:pt x="8440826" y="925373"/>
                </a:cubicBezTo>
                <a:cubicBezTo>
                  <a:pt x="8440826" y="912368"/>
                  <a:pt x="8433510" y="901396"/>
                  <a:pt x="8418880" y="892455"/>
                </a:cubicBezTo>
                <a:cubicBezTo>
                  <a:pt x="8402624" y="882701"/>
                  <a:pt x="8384335" y="874573"/>
                  <a:pt x="8364016" y="868071"/>
                </a:cubicBezTo>
                <a:cubicBezTo>
                  <a:pt x="8352636" y="864007"/>
                  <a:pt x="8341054" y="859943"/>
                  <a:pt x="8329268" y="855879"/>
                </a:cubicBezTo>
                <a:cubicBezTo>
                  <a:pt x="8317483" y="851815"/>
                  <a:pt x="8305088" y="847344"/>
                  <a:pt x="8292083" y="842468"/>
                </a:cubicBezTo>
                <a:cubicBezTo>
                  <a:pt x="8265260" y="832714"/>
                  <a:pt x="8241283" y="820522"/>
                  <a:pt x="8220150" y="805892"/>
                </a:cubicBezTo>
                <a:cubicBezTo>
                  <a:pt x="8199017" y="791261"/>
                  <a:pt x="8180729" y="772160"/>
                  <a:pt x="8165286" y="748589"/>
                </a:cubicBezTo>
                <a:cubicBezTo>
                  <a:pt x="8150656" y="725831"/>
                  <a:pt x="8143341" y="696570"/>
                  <a:pt x="8143341" y="660807"/>
                </a:cubicBezTo>
                <a:lnTo>
                  <a:pt x="8136026" y="666903"/>
                </a:lnTo>
                <a:cubicBezTo>
                  <a:pt x="8136026" y="639268"/>
                  <a:pt x="8142122" y="613665"/>
                  <a:pt x="8154314" y="590093"/>
                </a:cubicBezTo>
                <a:cubicBezTo>
                  <a:pt x="8166506" y="566522"/>
                  <a:pt x="8183574" y="546202"/>
                  <a:pt x="8205520" y="529133"/>
                </a:cubicBezTo>
                <a:cubicBezTo>
                  <a:pt x="8227466" y="512064"/>
                  <a:pt x="8253068" y="498653"/>
                  <a:pt x="8282329" y="488900"/>
                </a:cubicBezTo>
                <a:cubicBezTo>
                  <a:pt x="8311590" y="479146"/>
                  <a:pt x="8344102" y="474269"/>
                  <a:pt x="8379865" y="474269"/>
                </a:cubicBezTo>
                <a:close/>
                <a:moveTo>
                  <a:pt x="7543036" y="469392"/>
                </a:moveTo>
                <a:cubicBezTo>
                  <a:pt x="7588554" y="469392"/>
                  <a:pt x="7632039" y="476657"/>
                  <a:pt x="7673492" y="491186"/>
                </a:cubicBezTo>
                <a:cubicBezTo>
                  <a:pt x="7715757" y="505702"/>
                  <a:pt x="7750708" y="531521"/>
                  <a:pt x="7778342" y="568643"/>
                </a:cubicBezTo>
                <a:cubicBezTo>
                  <a:pt x="7787284" y="581546"/>
                  <a:pt x="7793786" y="592843"/>
                  <a:pt x="7797850" y="602533"/>
                </a:cubicBezTo>
                <a:cubicBezTo>
                  <a:pt x="7801100" y="611397"/>
                  <a:pt x="7802726" y="621881"/>
                  <a:pt x="7802726" y="633984"/>
                </a:cubicBezTo>
                <a:cubicBezTo>
                  <a:pt x="7802726" y="648615"/>
                  <a:pt x="7800288" y="660807"/>
                  <a:pt x="7795412" y="670560"/>
                </a:cubicBezTo>
                <a:cubicBezTo>
                  <a:pt x="7789722" y="681127"/>
                  <a:pt x="7783219" y="689255"/>
                  <a:pt x="7775904" y="694944"/>
                </a:cubicBezTo>
                <a:cubicBezTo>
                  <a:pt x="7766963" y="701447"/>
                  <a:pt x="7758023" y="706324"/>
                  <a:pt x="7749082" y="709575"/>
                </a:cubicBezTo>
                <a:cubicBezTo>
                  <a:pt x="7740141" y="712826"/>
                  <a:pt x="7731200" y="714452"/>
                  <a:pt x="7722260" y="714452"/>
                </a:cubicBezTo>
                <a:cubicBezTo>
                  <a:pt x="7706816" y="714452"/>
                  <a:pt x="7693406" y="711200"/>
                  <a:pt x="7682026" y="704698"/>
                </a:cubicBezTo>
                <a:cubicBezTo>
                  <a:pt x="7670646" y="699008"/>
                  <a:pt x="7662112" y="692912"/>
                  <a:pt x="7656423" y="686410"/>
                </a:cubicBezTo>
                <a:cubicBezTo>
                  <a:pt x="7653172" y="683972"/>
                  <a:pt x="7647888" y="679095"/>
                  <a:pt x="7640573" y="671780"/>
                </a:cubicBezTo>
                <a:cubicBezTo>
                  <a:pt x="7633258" y="664464"/>
                  <a:pt x="7625942" y="658775"/>
                  <a:pt x="7618628" y="654711"/>
                </a:cubicBezTo>
                <a:cubicBezTo>
                  <a:pt x="7614563" y="652272"/>
                  <a:pt x="7610093" y="649834"/>
                  <a:pt x="7605216" y="647396"/>
                </a:cubicBezTo>
                <a:cubicBezTo>
                  <a:pt x="7600340" y="644957"/>
                  <a:pt x="7594650" y="642925"/>
                  <a:pt x="7588148" y="641300"/>
                </a:cubicBezTo>
                <a:cubicBezTo>
                  <a:pt x="7574330" y="637236"/>
                  <a:pt x="7560512" y="635204"/>
                  <a:pt x="7546694" y="635204"/>
                </a:cubicBezTo>
                <a:cubicBezTo>
                  <a:pt x="7526375" y="635204"/>
                  <a:pt x="7508493" y="639693"/>
                  <a:pt x="7493050" y="648672"/>
                </a:cubicBezTo>
                <a:cubicBezTo>
                  <a:pt x="7479232" y="656825"/>
                  <a:pt x="7467040" y="668655"/>
                  <a:pt x="7456474" y="684162"/>
                </a:cubicBezTo>
                <a:cubicBezTo>
                  <a:pt x="7446720" y="698843"/>
                  <a:pt x="7439406" y="715976"/>
                  <a:pt x="7434528" y="735559"/>
                </a:cubicBezTo>
                <a:cubicBezTo>
                  <a:pt x="7429651" y="755142"/>
                  <a:pt x="7427213" y="774726"/>
                  <a:pt x="7427213" y="794309"/>
                </a:cubicBezTo>
                <a:cubicBezTo>
                  <a:pt x="7427213" y="814705"/>
                  <a:pt x="7429651" y="833882"/>
                  <a:pt x="7434528" y="851840"/>
                </a:cubicBezTo>
                <a:cubicBezTo>
                  <a:pt x="7439406" y="870598"/>
                  <a:pt x="7446720" y="887324"/>
                  <a:pt x="7456474" y="902018"/>
                </a:cubicBezTo>
                <a:cubicBezTo>
                  <a:pt x="7466228" y="916699"/>
                  <a:pt x="7478419" y="928936"/>
                  <a:pt x="7493050" y="938727"/>
                </a:cubicBezTo>
                <a:cubicBezTo>
                  <a:pt x="7507680" y="948519"/>
                  <a:pt x="7525562" y="953415"/>
                  <a:pt x="7546694" y="953415"/>
                </a:cubicBezTo>
                <a:cubicBezTo>
                  <a:pt x="7567014" y="953415"/>
                  <a:pt x="7586116" y="948944"/>
                  <a:pt x="7603997" y="940004"/>
                </a:cubicBezTo>
                <a:cubicBezTo>
                  <a:pt x="7621878" y="931063"/>
                  <a:pt x="7639760" y="918871"/>
                  <a:pt x="7657642" y="903428"/>
                </a:cubicBezTo>
                <a:cubicBezTo>
                  <a:pt x="7668208" y="894487"/>
                  <a:pt x="7679180" y="887984"/>
                  <a:pt x="7690560" y="883920"/>
                </a:cubicBezTo>
                <a:cubicBezTo>
                  <a:pt x="7700314" y="880669"/>
                  <a:pt x="7708848" y="879044"/>
                  <a:pt x="7716164" y="879044"/>
                </a:cubicBezTo>
                <a:lnTo>
                  <a:pt x="7710067" y="881482"/>
                </a:lnTo>
                <a:cubicBezTo>
                  <a:pt x="7719008" y="881482"/>
                  <a:pt x="7727948" y="883108"/>
                  <a:pt x="7736890" y="886359"/>
                </a:cubicBezTo>
                <a:cubicBezTo>
                  <a:pt x="7746644" y="890423"/>
                  <a:pt x="7755178" y="895300"/>
                  <a:pt x="7762493" y="900989"/>
                </a:cubicBezTo>
                <a:cubicBezTo>
                  <a:pt x="7769808" y="906679"/>
                  <a:pt x="7775904" y="914807"/>
                  <a:pt x="7780781" y="925373"/>
                </a:cubicBezTo>
                <a:cubicBezTo>
                  <a:pt x="7785658" y="935127"/>
                  <a:pt x="7788096" y="946506"/>
                  <a:pt x="7788096" y="959511"/>
                </a:cubicBezTo>
                <a:cubicBezTo>
                  <a:pt x="7788096" y="991210"/>
                  <a:pt x="7777124" y="1018032"/>
                  <a:pt x="7755178" y="1039978"/>
                </a:cubicBezTo>
                <a:cubicBezTo>
                  <a:pt x="7746236" y="1048919"/>
                  <a:pt x="7735670" y="1058266"/>
                  <a:pt x="7723478" y="1068020"/>
                </a:cubicBezTo>
                <a:cubicBezTo>
                  <a:pt x="7712912" y="1076960"/>
                  <a:pt x="7698282" y="1085901"/>
                  <a:pt x="7679587" y="1094842"/>
                </a:cubicBezTo>
                <a:cubicBezTo>
                  <a:pt x="7664144" y="1102157"/>
                  <a:pt x="7643824" y="1108660"/>
                  <a:pt x="7618628" y="1114349"/>
                </a:cubicBezTo>
                <a:cubicBezTo>
                  <a:pt x="7595056" y="1119226"/>
                  <a:pt x="7569047" y="1121664"/>
                  <a:pt x="7540598" y="1121664"/>
                </a:cubicBezTo>
                <a:cubicBezTo>
                  <a:pt x="7492644" y="1121664"/>
                  <a:pt x="7449972" y="1113130"/>
                  <a:pt x="7412582" y="1096061"/>
                </a:cubicBezTo>
                <a:cubicBezTo>
                  <a:pt x="7374380" y="1078992"/>
                  <a:pt x="7341869" y="1055828"/>
                  <a:pt x="7315046" y="1026567"/>
                </a:cubicBezTo>
                <a:cubicBezTo>
                  <a:pt x="7288224" y="997306"/>
                  <a:pt x="7267498" y="962762"/>
                  <a:pt x="7252867" y="922935"/>
                </a:cubicBezTo>
                <a:cubicBezTo>
                  <a:pt x="7238236" y="883108"/>
                  <a:pt x="7230922" y="840029"/>
                  <a:pt x="7230922" y="793700"/>
                </a:cubicBezTo>
                <a:cubicBezTo>
                  <a:pt x="7230922" y="748996"/>
                  <a:pt x="7239050" y="706730"/>
                  <a:pt x="7255306" y="666903"/>
                </a:cubicBezTo>
                <a:cubicBezTo>
                  <a:pt x="7270748" y="627888"/>
                  <a:pt x="7292694" y="593751"/>
                  <a:pt x="7321142" y="564490"/>
                </a:cubicBezTo>
                <a:cubicBezTo>
                  <a:pt x="7348778" y="535229"/>
                  <a:pt x="7381696" y="512064"/>
                  <a:pt x="7419898" y="494996"/>
                </a:cubicBezTo>
                <a:cubicBezTo>
                  <a:pt x="7457286" y="477927"/>
                  <a:pt x="7498333" y="469392"/>
                  <a:pt x="7543036" y="469392"/>
                </a:cubicBezTo>
                <a:close/>
                <a:moveTo>
                  <a:pt x="6743470" y="469392"/>
                </a:moveTo>
                <a:cubicBezTo>
                  <a:pt x="6790613" y="469392"/>
                  <a:pt x="6828408" y="479146"/>
                  <a:pt x="6856856" y="498653"/>
                </a:cubicBezTo>
                <a:cubicBezTo>
                  <a:pt x="6884491" y="518160"/>
                  <a:pt x="6906436" y="544983"/>
                  <a:pt x="6922692" y="579120"/>
                </a:cubicBezTo>
                <a:lnTo>
                  <a:pt x="6922692" y="559613"/>
                </a:lnTo>
                <a:cubicBezTo>
                  <a:pt x="6922692" y="536042"/>
                  <a:pt x="6931227" y="516941"/>
                  <a:pt x="6948296" y="502311"/>
                </a:cubicBezTo>
                <a:cubicBezTo>
                  <a:pt x="6965365" y="487680"/>
                  <a:pt x="6987717" y="480365"/>
                  <a:pt x="7015352" y="480365"/>
                </a:cubicBezTo>
                <a:cubicBezTo>
                  <a:pt x="7043800" y="480365"/>
                  <a:pt x="7066558" y="487680"/>
                  <a:pt x="7083627" y="502311"/>
                </a:cubicBezTo>
                <a:cubicBezTo>
                  <a:pt x="7100696" y="516941"/>
                  <a:pt x="7109230" y="535636"/>
                  <a:pt x="7109230" y="558394"/>
                </a:cubicBezTo>
                <a:lnTo>
                  <a:pt x="7109230" y="890016"/>
                </a:lnTo>
                <a:lnTo>
                  <a:pt x="7109230" y="893674"/>
                </a:lnTo>
                <a:cubicBezTo>
                  <a:pt x="7109230" y="912368"/>
                  <a:pt x="7111669" y="925373"/>
                  <a:pt x="7116546" y="932688"/>
                </a:cubicBezTo>
                <a:cubicBezTo>
                  <a:pt x="7121422" y="940004"/>
                  <a:pt x="7127112" y="943661"/>
                  <a:pt x="7133614" y="943661"/>
                </a:cubicBezTo>
                <a:cubicBezTo>
                  <a:pt x="7146619" y="943661"/>
                  <a:pt x="7157592" y="949757"/>
                  <a:pt x="7166533" y="961949"/>
                </a:cubicBezTo>
                <a:cubicBezTo>
                  <a:pt x="7174660" y="973328"/>
                  <a:pt x="7178724" y="990804"/>
                  <a:pt x="7178724" y="1014375"/>
                </a:cubicBezTo>
                <a:cubicBezTo>
                  <a:pt x="7178724" y="1078586"/>
                  <a:pt x="7139304" y="1110692"/>
                  <a:pt x="7060462" y="1110692"/>
                </a:cubicBezTo>
                <a:cubicBezTo>
                  <a:pt x="7019010" y="1110692"/>
                  <a:pt x="6987310" y="1099630"/>
                  <a:pt x="6965365" y="1077507"/>
                </a:cubicBezTo>
                <a:cubicBezTo>
                  <a:pt x="6944232" y="1056209"/>
                  <a:pt x="6930415" y="1030809"/>
                  <a:pt x="6923912" y="1001307"/>
                </a:cubicBezTo>
                <a:lnTo>
                  <a:pt x="6922692" y="996392"/>
                </a:lnTo>
                <a:cubicBezTo>
                  <a:pt x="6904811" y="1037336"/>
                  <a:pt x="6879208" y="1068451"/>
                  <a:pt x="6845884" y="1089737"/>
                </a:cubicBezTo>
                <a:cubicBezTo>
                  <a:pt x="6813372" y="1110209"/>
                  <a:pt x="6774357" y="1120445"/>
                  <a:pt x="6728840" y="1120445"/>
                </a:cubicBezTo>
                <a:cubicBezTo>
                  <a:pt x="6693890" y="1120445"/>
                  <a:pt x="6660565" y="1113130"/>
                  <a:pt x="6628866" y="1098500"/>
                </a:cubicBezTo>
                <a:cubicBezTo>
                  <a:pt x="6597978" y="1083869"/>
                  <a:pt x="6569938" y="1062330"/>
                  <a:pt x="6544740" y="1033882"/>
                </a:cubicBezTo>
                <a:cubicBezTo>
                  <a:pt x="6520356" y="1006247"/>
                  <a:pt x="6500850" y="972516"/>
                  <a:pt x="6486220" y="932688"/>
                </a:cubicBezTo>
                <a:cubicBezTo>
                  <a:pt x="6471589" y="893674"/>
                  <a:pt x="6464274" y="848970"/>
                  <a:pt x="6464274" y="798576"/>
                </a:cubicBezTo>
                <a:cubicBezTo>
                  <a:pt x="6464274" y="745744"/>
                  <a:pt x="6471995" y="699821"/>
                  <a:pt x="6487438" y="660807"/>
                </a:cubicBezTo>
                <a:cubicBezTo>
                  <a:pt x="6502882" y="620980"/>
                  <a:pt x="6523608" y="586842"/>
                  <a:pt x="6549618" y="558394"/>
                </a:cubicBezTo>
                <a:cubicBezTo>
                  <a:pt x="6575627" y="529946"/>
                  <a:pt x="6605294" y="508000"/>
                  <a:pt x="6638620" y="492557"/>
                </a:cubicBezTo>
                <a:cubicBezTo>
                  <a:pt x="6671944" y="477114"/>
                  <a:pt x="6706894" y="469392"/>
                  <a:pt x="6743470" y="469392"/>
                </a:cubicBezTo>
                <a:close/>
                <a:moveTo>
                  <a:pt x="6123812" y="469392"/>
                </a:moveTo>
                <a:cubicBezTo>
                  <a:pt x="6169328" y="469392"/>
                  <a:pt x="6212814" y="476657"/>
                  <a:pt x="6254266" y="491186"/>
                </a:cubicBezTo>
                <a:cubicBezTo>
                  <a:pt x="6296532" y="505702"/>
                  <a:pt x="6331483" y="531521"/>
                  <a:pt x="6359118" y="568643"/>
                </a:cubicBezTo>
                <a:cubicBezTo>
                  <a:pt x="6368058" y="581546"/>
                  <a:pt x="6374560" y="592843"/>
                  <a:pt x="6378624" y="602533"/>
                </a:cubicBezTo>
                <a:cubicBezTo>
                  <a:pt x="6381876" y="611397"/>
                  <a:pt x="6383502" y="621881"/>
                  <a:pt x="6383502" y="633984"/>
                </a:cubicBezTo>
                <a:cubicBezTo>
                  <a:pt x="6383502" y="648615"/>
                  <a:pt x="6381064" y="660807"/>
                  <a:pt x="6376186" y="670560"/>
                </a:cubicBezTo>
                <a:cubicBezTo>
                  <a:pt x="6370498" y="681127"/>
                  <a:pt x="6363994" y="689255"/>
                  <a:pt x="6356680" y="694944"/>
                </a:cubicBezTo>
                <a:cubicBezTo>
                  <a:pt x="6347738" y="701447"/>
                  <a:pt x="6338798" y="706324"/>
                  <a:pt x="6329856" y="709575"/>
                </a:cubicBezTo>
                <a:cubicBezTo>
                  <a:pt x="6320916" y="712826"/>
                  <a:pt x="6311975" y="714452"/>
                  <a:pt x="6303034" y="714452"/>
                </a:cubicBezTo>
                <a:cubicBezTo>
                  <a:pt x="6287592" y="714452"/>
                  <a:pt x="6274180" y="711200"/>
                  <a:pt x="6262801" y="704698"/>
                </a:cubicBezTo>
                <a:cubicBezTo>
                  <a:pt x="6251422" y="699008"/>
                  <a:pt x="6242887" y="692912"/>
                  <a:pt x="6237198" y="686410"/>
                </a:cubicBezTo>
                <a:cubicBezTo>
                  <a:pt x="6233947" y="683972"/>
                  <a:pt x="6228664" y="679095"/>
                  <a:pt x="6221348" y="671780"/>
                </a:cubicBezTo>
                <a:cubicBezTo>
                  <a:pt x="6214033" y="664464"/>
                  <a:pt x="6206718" y="658775"/>
                  <a:pt x="6199402" y="654711"/>
                </a:cubicBezTo>
                <a:cubicBezTo>
                  <a:pt x="6195338" y="652272"/>
                  <a:pt x="6190868" y="649834"/>
                  <a:pt x="6185991" y="647396"/>
                </a:cubicBezTo>
                <a:cubicBezTo>
                  <a:pt x="6181114" y="644957"/>
                  <a:pt x="6175425" y="642925"/>
                  <a:pt x="6168922" y="641300"/>
                </a:cubicBezTo>
                <a:cubicBezTo>
                  <a:pt x="6155104" y="637236"/>
                  <a:pt x="6141288" y="635204"/>
                  <a:pt x="6127470" y="635204"/>
                </a:cubicBezTo>
                <a:cubicBezTo>
                  <a:pt x="6107150" y="635204"/>
                  <a:pt x="6089268" y="639693"/>
                  <a:pt x="6073824" y="648672"/>
                </a:cubicBezTo>
                <a:cubicBezTo>
                  <a:pt x="6060007" y="656825"/>
                  <a:pt x="6047815" y="668655"/>
                  <a:pt x="6037249" y="684162"/>
                </a:cubicBezTo>
                <a:cubicBezTo>
                  <a:pt x="6027495" y="698843"/>
                  <a:pt x="6020180" y="715976"/>
                  <a:pt x="6015303" y="735559"/>
                </a:cubicBezTo>
                <a:cubicBezTo>
                  <a:pt x="6010426" y="755142"/>
                  <a:pt x="6007988" y="774726"/>
                  <a:pt x="6007988" y="794309"/>
                </a:cubicBezTo>
                <a:cubicBezTo>
                  <a:pt x="6007988" y="814705"/>
                  <a:pt x="6010426" y="833882"/>
                  <a:pt x="6015303" y="851840"/>
                </a:cubicBezTo>
                <a:cubicBezTo>
                  <a:pt x="6020180" y="870598"/>
                  <a:pt x="6027495" y="887324"/>
                  <a:pt x="6037249" y="902018"/>
                </a:cubicBezTo>
                <a:cubicBezTo>
                  <a:pt x="6047002" y="916699"/>
                  <a:pt x="6059194" y="928936"/>
                  <a:pt x="6073824" y="938727"/>
                </a:cubicBezTo>
                <a:cubicBezTo>
                  <a:pt x="6088455" y="948519"/>
                  <a:pt x="6106336" y="953415"/>
                  <a:pt x="6127470" y="953415"/>
                </a:cubicBezTo>
                <a:cubicBezTo>
                  <a:pt x="6147790" y="953415"/>
                  <a:pt x="6166890" y="948944"/>
                  <a:pt x="6184772" y="940004"/>
                </a:cubicBezTo>
                <a:cubicBezTo>
                  <a:pt x="6202654" y="931063"/>
                  <a:pt x="6220536" y="918871"/>
                  <a:pt x="6238417" y="903428"/>
                </a:cubicBezTo>
                <a:cubicBezTo>
                  <a:pt x="6248983" y="894487"/>
                  <a:pt x="6259956" y="887984"/>
                  <a:pt x="6271336" y="883920"/>
                </a:cubicBezTo>
                <a:cubicBezTo>
                  <a:pt x="6281089" y="880669"/>
                  <a:pt x="6289623" y="879044"/>
                  <a:pt x="6296938" y="879044"/>
                </a:cubicBezTo>
                <a:lnTo>
                  <a:pt x="6290842" y="881482"/>
                </a:lnTo>
                <a:cubicBezTo>
                  <a:pt x="6299784" y="881482"/>
                  <a:pt x="6308724" y="883108"/>
                  <a:pt x="6317665" y="886359"/>
                </a:cubicBezTo>
                <a:cubicBezTo>
                  <a:pt x="6327418" y="890423"/>
                  <a:pt x="6335953" y="895300"/>
                  <a:pt x="6343268" y="900989"/>
                </a:cubicBezTo>
                <a:cubicBezTo>
                  <a:pt x="6350584" y="906679"/>
                  <a:pt x="6356680" y="914807"/>
                  <a:pt x="6361556" y="925373"/>
                </a:cubicBezTo>
                <a:cubicBezTo>
                  <a:pt x="6366433" y="935127"/>
                  <a:pt x="6368871" y="946506"/>
                  <a:pt x="6368871" y="959511"/>
                </a:cubicBezTo>
                <a:cubicBezTo>
                  <a:pt x="6368871" y="991210"/>
                  <a:pt x="6357898" y="1018032"/>
                  <a:pt x="6335953" y="1039978"/>
                </a:cubicBezTo>
                <a:cubicBezTo>
                  <a:pt x="6327012" y="1048919"/>
                  <a:pt x="6316446" y="1058266"/>
                  <a:pt x="6304254" y="1068020"/>
                </a:cubicBezTo>
                <a:cubicBezTo>
                  <a:pt x="6293688" y="1076960"/>
                  <a:pt x="6279057" y="1085901"/>
                  <a:pt x="6260362" y="1094842"/>
                </a:cubicBezTo>
                <a:cubicBezTo>
                  <a:pt x="6244920" y="1102157"/>
                  <a:pt x="6224599" y="1108660"/>
                  <a:pt x="6199402" y="1114349"/>
                </a:cubicBezTo>
                <a:cubicBezTo>
                  <a:pt x="6175831" y="1119226"/>
                  <a:pt x="6149822" y="1121664"/>
                  <a:pt x="6121374" y="1121664"/>
                </a:cubicBezTo>
                <a:cubicBezTo>
                  <a:pt x="6073418" y="1121664"/>
                  <a:pt x="6030746" y="1113130"/>
                  <a:pt x="5993358" y="1096061"/>
                </a:cubicBezTo>
                <a:cubicBezTo>
                  <a:pt x="5955156" y="1078992"/>
                  <a:pt x="5922644" y="1055828"/>
                  <a:pt x="5895822" y="1026567"/>
                </a:cubicBezTo>
                <a:cubicBezTo>
                  <a:pt x="5869000" y="997306"/>
                  <a:pt x="5848272" y="962762"/>
                  <a:pt x="5833642" y="922935"/>
                </a:cubicBezTo>
                <a:cubicBezTo>
                  <a:pt x="5819012" y="883108"/>
                  <a:pt x="5811697" y="840029"/>
                  <a:pt x="5811697" y="793700"/>
                </a:cubicBezTo>
                <a:cubicBezTo>
                  <a:pt x="5811697" y="748996"/>
                  <a:pt x="5819824" y="706730"/>
                  <a:pt x="5836081" y="666903"/>
                </a:cubicBezTo>
                <a:cubicBezTo>
                  <a:pt x="5851524" y="627888"/>
                  <a:pt x="5873470" y="593751"/>
                  <a:pt x="5901918" y="564490"/>
                </a:cubicBezTo>
                <a:cubicBezTo>
                  <a:pt x="5929552" y="535229"/>
                  <a:pt x="5962471" y="512064"/>
                  <a:pt x="6000672" y="494996"/>
                </a:cubicBezTo>
                <a:cubicBezTo>
                  <a:pt x="6038061" y="477927"/>
                  <a:pt x="6079108" y="469392"/>
                  <a:pt x="6123812" y="469392"/>
                </a:cubicBezTo>
                <a:close/>
                <a:moveTo>
                  <a:pt x="2361437" y="469392"/>
                </a:moveTo>
                <a:cubicBezTo>
                  <a:pt x="2406955" y="469392"/>
                  <a:pt x="2450440" y="476657"/>
                  <a:pt x="2491892" y="491186"/>
                </a:cubicBezTo>
                <a:cubicBezTo>
                  <a:pt x="2534157" y="505702"/>
                  <a:pt x="2569109" y="531521"/>
                  <a:pt x="2596744" y="568643"/>
                </a:cubicBezTo>
                <a:cubicBezTo>
                  <a:pt x="2605685" y="581546"/>
                  <a:pt x="2612186" y="592843"/>
                  <a:pt x="2616250" y="602533"/>
                </a:cubicBezTo>
                <a:cubicBezTo>
                  <a:pt x="2619502" y="611397"/>
                  <a:pt x="2621127" y="621881"/>
                  <a:pt x="2621127" y="633984"/>
                </a:cubicBezTo>
                <a:cubicBezTo>
                  <a:pt x="2621127" y="648615"/>
                  <a:pt x="2618689" y="660807"/>
                  <a:pt x="2613812" y="670560"/>
                </a:cubicBezTo>
                <a:cubicBezTo>
                  <a:pt x="2608123" y="681127"/>
                  <a:pt x="2601620" y="689255"/>
                  <a:pt x="2594305" y="694944"/>
                </a:cubicBezTo>
                <a:cubicBezTo>
                  <a:pt x="2585365" y="701447"/>
                  <a:pt x="2576424" y="706324"/>
                  <a:pt x="2567482" y="709575"/>
                </a:cubicBezTo>
                <a:cubicBezTo>
                  <a:pt x="2558541" y="712826"/>
                  <a:pt x="2549601" y="714452"/>
                  <a:pt x="2540660" y="714452"/>
                </a:cubicBezTo>
                <a:cubicBezTo>
                  <a:pt x="2525217" y="714452"/>
                  <a:pt x="2511806" y="711200"/>
                  <a:pt x="2500427" y="704698"/>
                </a:cubicBezTo>
                <a:cubicBezTo>
                  <a:pt x="2489048" y="699008"/>
                  <a:pt x="2480513" y="692912"/>
                  <a:pt x="2474823" y="686410"/>
                </a:cubicBezTo>
                <a:cubicBezTo>
                  <a:pt x="2471572" y="683972"/>
                  <a:pt x="2466289" y="679095"/>
                  <a:pt x="2458974" y="671780"/>
                </a:cubicBezTo>
                <a:cubicBezTo>
                  <a:pt x="2451658" y="664464"/>
                  <a:pt x="2444343" y="658775"/>
                  <a:pt x="2437028" y="654711"/>
                </a:cubicBezTo>
                <a:cubicBezTo>
                  <a:pt x="2432964" y="652272"/>
                  <a:pt x="2428494" y="649834"/>
                  <a:pt x="2423617" y="647396"/>
                </a:cubicBezTo>
                <a:cubicBezTo>
                  <a:pt x="2418740" y="644957"/>
                  <a:pt x="2413050" y="642925"/>
                  <a:pt x="2406549" y="641300"/>
                </a:cubicBezTo>
                <a:cubicBezTo>
                  <a:pt x="2392731" y="637236"/>
                  <a:pt x="2378914" y="635204"/>
                  <a:pt x="2365095" y="635204"/>
                </a:cubicBezTo>
                <a:cubicBezTo>
                  <a:pt x="2344776" y="635204"/>
                  <a:pt x="2326894" y="639693"/>
                  <a:pt x="2311450" y="648672"/>
                </a:cubicBezTo>
                <a:cubicBezTo>
                  <a:pt x="2297633" y="656825"/>
                  <a:pt x="2285441" y="668655"/>
                  <a:pt x="2274874" y="684162"/>
                </a:cubicBezTo>
                <a:cubicBezTo>
                  <a:pt x="2265121" y="698843"/>
                  <a:pt x="2257806" y="715976"/>
                  <a:pt x="2252929" y="735559"/>
                </a:cubicBezTo>
                <a:cubicBezTo>
                  <a:pt x="2248052" y="755142"/>
                  <a:pt x="2245613" y="774726"/>
                  <a:pt x="2245613" y="794309"/>
                </a:cubicBezTo>
                <a:cubicBezTo>
                  <a:pt x="2245613" y="814705"/>
                  <a:pt x="2248052" y="833882"/>
                  <a:pt x="2252929" y="851840"/>
                </a:cubicBezTo>
                <a:cubicBezTo>
                  <a:pt x="2257806" y="870598"/>
                  <a:pt x="2265121" y="887324"/>
                  <a:pt x="2274874" y="902018"/>
                </a:cubicBezTo>
                <a:cubicBezTo>
                  <a:pt x="2284628" y="916699"/>
                  <a:pt x="2296821" y="928936"/>
                  <a:pt x="2311450" y="938727"/>
                </a:cubicBezTo>
                <a:cubicBezTo>
                  <a:pt x="2326081" y="948519"/>
                  <a:pt x="2343962" y="953415"/>
                  <a:pt x="2365095" y="953415"/>
                </a:cubicBezTo>
                <a:cubicBezTo>
                  <a:pt x="2385415" y="953415"/>
                  <a:pt x="2404517" y="948944"/>
                  <a:pt x="2422397" y="940004"/>
                </a:cubicBezTo>
                <a:cubicBezTo>
                  <a:pt x="2440279" y="931063"/>
                  <a:pt x="2458161" y="918871"/>
                  <a:pt x="2476042" y="903428"/>
                </a:cubicBezTo>
                <a:cubicBezTo>
                  <a:pt x="2486609" y="894487"/>
                  <a:pt x="2497581" y="887984"/>
                  <a:pt x="2508961" y="883920"/>
                </a:cubicBezTo>
                <a:cubicBezTo>
                  <a:pt x="2518715" y="880669"/>
                  <a:pt x="2527249" y="879044"/>
                  <a:pt x="2534565" y="879044"/>
                </a:cubicBezTo>
                <a:lnTo>
                  <a:pt x="2528468" y="881482"/>
                </a:lnTo>
                <a:cubicBezTo>
                  <a:pt x="2537409" y="881482"/>
                  <a:pt x="2546350" y="883108"/>
                  <a:pt x="2555291" y="886359"/>
                </a:cubicBezTo>
                <a:cubicBezTo>
                  <a:pt x="2565044" y="890423"/>
                  <a:pt x="2573579" y="895300"/>
                  <a:pt x="2580894" y="900989"/>
                </a:cubicBezTo>
                <a:cubicBezTo>
                  <a:pt x="2588209" y="906679"/>
                  <a:pt x="2594305" y="914807"/>
                  <a:pt x="2599182" y="925373"/>
                </a:cubicBezTo>
                <a:cubicBezTo>
                  <a:pt x="2604058" y="935127"/>
                  <a:pt x="2606497" y="946506"/>
                  <a:pt x="2606497" y="959511"/>
                </a:cubicBezTo>
                <a:cubicBezTo>
                  <a:pt x="2606497" y="991210"/>
                  <a:pt x="2595524" y="1018032"/>
                  <a:pt x="2573579" y="1039978"/>
                </a:cubicBezTo>
                <a:cubicBezTo>
                  <a:pt x="2564638" y="1048919"/>
                  <a:pt x="2554071" y="1058266"/>
                  <a:pt x="2541880" y="1068020"/>
                </a:cubicBezTo>
                <a:cubicBezTo>
                  <a:pt x="2531313" y="1076960"/>
                  <a:pt x="2516683" y="1085901"/>
                  <a:pt x="2497989" y="1094842"/>
                </a:cubicBezTo>
                <a:cubicBezTo>
                  <a:pt x="2482545" y="1102157"/>
                  <a:pt x="2462225" y="1108660"/>
                  <a:pt x="2437028" y="1114349"/>
                </a:cubicBezTo>
                <a:cubicBezTo>
                  <a:pt x="2413456" y="1119226"/>
                  <a:pt x="2387447" y="1121664"/>
                  <a:pt x="2358999" y="1121664"/>
                </a:cubicBezTo>
                <a:cubicBezTo>
                  <a:pt x="2311044" y="1121664"/>
                  <a:pt x="2268372" y="1113130"/>
                  <a:pt x="2230983" y="1096061"/>
                </a:cubicBezTo>
                <a:cubicBezTo>
                  <a:pt x="2192781" y="1078992"/>
                  <a:pt x="2160269" y="1055828"/>
                  <a:pt x="2133447" y="1026567"/>
                </a:cubicBezTo>
                <a:cubicBezTo>
                  <a:pt x="2106625" y="997306"/>
                  <a:pt x="2085898" y="962762"/>
                  <a:pt x="2071268" y="922935"/>
                </a:cubicBezTo>
                <a:cubicBezTo>
                  <a:pt x="2056638" y="883108"/>
                  <a:pt x="2049322" y="840029"/>
                  <a:pt x="2049322" y="793700"/>
                </a:cubicBezTo>
                <a:cubicBezTo>
                  <a:pt x="2049322" y="748996"/>
                  <a:pt x="2057450" y="706730"/>
                  <a:pt x="2073706" y="666903"/>
                </a:cubicBezTo>
                <a:cubicBezTo>
                  <a:pt x="2089149" y="627888"/>
                  <a:pt x="2111096" y="593751"/>
                  <a:pt x="2139543" y="564490"/>
                </a:cubicBezTo>
                <a:cubicBezTo>
                  <a:pt x="2167178" y="535229"/>
                  <a:pt x="2200097" y="512064"/>
                  <a:pt x="2238298" y="494996"/>
                </a:cubicBezTo>
                <a:cubicBezTo>
                  <a:pt x="2275687" y="477927"/>
                  <a:pt x="2316733" y="469392"/>
                  <a:pt x="2361437" y="469392"/>
                </a:cubicBezTo>
                <a:close/>
                <a:moveTo>
                  <a:pt x="9044787" y="468230"/>
                </a:moveTo>
                <a:lnTo>
                  <a:pt x="9078162" y="469773"/>
                </a:lnTo>
                <a:cubicBezTo>
                  <a:pt x="9111995" y="472974"/>
                  <a:pt x="9143542" y="480975"/>
                  <a:pt x="9172802" y="493776"/>
                </a:cubicBezTo>
                <a:cubicBezTo>
                  <a:pt x="9212630" y="510845"/>
                  <a:pt x="9246361" y="534010"/>
                  <a:pt x="9273996" y="563271"/>
                </a:cubicBezTo>
                <a:cubicBezTo>
                  <a:pt x="9302444" y="592532"/>
                  <a:pt x="9324390" y="627076"/>
                  <a:pt x="9339833" y="666903"/>
                </a:cubicBezTo>
                <a:cubicBezTo>
                  <a:pt x="9356089" y="708356"/>
                  <a:pt x="9364217" y="751028"/>
                  <a:pt x="9364217" y="794919"/>
                </a:cubicBezTo>
                <a:cubicBezTo>
                  <a:pt x="9364217" y="842061"/>
                  <a:pt x="9356495" y="885140"/>
                  <a:pt x="9341052" y="924154"/>
                </a:cubicBezTo>
                <a:cubicBezTo>
                  <a:pt x="9325609" y="963981"/>
                  <a:pt x="9303664" y="998525"/>
                  <a:pt x="9275215" y="1027786"/>
                </a:cubicBezTo>
                <a:cubicBezTo>
                  <a:pt x="9247580" y="1057047"/>
                  <a:pt x="9213849" y="1080212"/>
                  <a:pt x="9174022" y="1097280"/>
                </a:cubicBezTo>
                <a:cubicBezTo>
                  <a:pt x="9135008" y="1114349"/>
                  <a:pt x="9091929" y="1122884"/>
                  <a:pt x="9044786" y="1122884"/>
                </a:cubicBezTo>
                <a:cubicBezTo>
                  <a:pt x="8997644" y="1122884"/>
                  <a:pt x="8954566" y="1114349"/>
                  <a:pt x="8915551" y="1097280"/>
                </a:cubicBezTo>
                <a:cubicBezTo>
                  <a:pt x="8875725" y="1080212"/>
                  <a:pt x="8841993" y="1057047"/>
                  <a:pt x="8814358" y="1027786"/>
                </a:cubicBezTo>
                <a:cubicBezTo>
                  <a:pt x="8785910" y="998525"/>
                  <a:pt x="8763964" y="963981"/>
                  <a:pt x="8748521" y="924154"/>
                </a:cubicBezTo>
                <a:cubicBezTo>
                  <a:pt x="8733078" y="885140"/>
                  <a:pt x="8725356" y="842061"/>
                  <a:pt x="8725356" y="794919"/>
                </a:cubicBezTo>
                <a:cubicBezTo>
                  <a:pt x="8725356" y="751028"/>
                  <a:pt x="8733484" y="708356"/>
                  <a:pt x="8749740" y="666903"/>
                </a:cubicBezTo>
                <a:cubicBezTo>
                  <a:pt x="8765183" y="627076"/>
                  <a:pt x="8787129" y="592532"/>
                  <a:pt x="8815577" y="563271"/>
                </a:cubicBezTo>
                <a:cubicBezTo>
                  <a:pt x="8843212" y="534010"/>
                  <a:pt x="8876944" y="510845"/>
                  <a:pt x="8916770" y="493776"/>
                </a:cubicBezTo>
                <a:cubicBezTo>
                  <a:pt x="8946031" y="480975"/>
                  <a:pt x="8977578" y="472974"/>
                  <a:pt x="9011411" y="469773"/>
                </a:cubicBezTo>
                <a:close/>
                <a:moveTo>
                  <a:pt x="1643862" y="468230"/>
                </a:moveTo>
                <a:lnTo>
                  <a:pt x="1677238" y="469773"/>
                </a:lnTo>
                <a:cubicBezTo>
                  <a:pt x="1711071" y="472974"/>
                  <a:pt x="1742617" y="480975"/>
                  <a:pt x="1771878" y="493776"/>
                </a:cubicBezTo>
                <a:cubicBezTo>
                  <a:pt x="1811705" y="510845"/>
                  <a:pt x="1845437" y="534010"/>
                  <a:pt x="1873072" y="563271"/>
                </a:cubicBezTo>
                <a:cubicBezTo>
                  <a:pt x="1901520" y="592532"/>
                  <a:pt x="1923465" y="627076"/>
                  <a:pt x="1938908" y="666903"/>
                </a:cubicBezTo>
                <a:cubicBezTo>
                  <a:pt x="1955164" y="708356"/>
                  <a:pt x="1963293" y="751028"/>
                  <a:pt x="1963293" y="794919"/>
                </a:cubicBezTo>
                <a:cubicBezTo>
                  <a:pt x="1963293" y="842061"/>
                  <a:pt x="1955571" y="885140"/>
                  <a:pt x="1940128" y="924154"/>
                </a:cubicBezTo>
                <a:cubicBezTo>
                  <a:pt x="1924685" y="963981"/>
                  <a:pt x="1902739" y="998525"/>
                  <a:pt x="1874292" y="1027786"/>
                </a:cubicBezTo>
                <a:cubicBezTo>
                  <a:pt x="1846656" y="1057047"/>
                  <a:pt x="1812924" y="1080212"/>
                  <a:pt x="1773098" y="1097280"/>
                </a:cubicBezTo>
                <a:cubicBezTo>
                  <a:pt x="1734084" y="1114349"/>
                  <a:pt x="1691005" y="1122884"/>
                  <a:pt x="1643862" y="1122884"/>
                </a:cubicBezTo>
                <a:cubicBezTo>
                  <a:pt x="1596720" y="1122884"/>
                  <a:pt x="1553642" y="1114349"/>
                  <a:pt x="1514628" y="1097280"/>
                </a:cubicBezTo>
                <a:cubicBezTo>
                  <a:pt x="1474800" y="1080212"/>
                  <a:pt x="1441069" y="1057047"/>
                  <a:pt x="1413433" y="1027786"/>
                </a:cubicBezTo>
                <a:cubicBezTo>
                  <a:pt x="1384985" y="998525"/>
                  <a:pt x="1363040" y="963981"/>
                  <a:pt x="1347597" y="924154"/>
                </a:cubicBezTo>
                <a:cubicBezTo>
                  <a:pt x="1332153" y="885140"/>
                  <a:pt x="1324432" y="842061"/>
                  <a:pt x="1324432" y="794919"/>
                </a:cubicBezTo>
                <a:cubicBezTo>
                  <a:pt x="1324432" y="751028"/>
                  <a:pt x="1332560" y="708356"/>
                  <a:pt x="1348816" y="666903"/>
                </a:cubicBezTo>
                <a:cubicBezTo>
                  <a:pt x="1364259" y="627076"/>
                  <a:pt x="1386204" y="592532"/>
                  <a:pt x="1414652" y="563271"/>
                </a:cubicBezTo>
                <a:cubicBezTo>
                  <a:pt x="1442288" y="534010"/>
                  <a:pt x="1476019" y="510845"/>
                  <a:pt x="1515846" y="493776"/>
                </a:cubicBezTo>
                <a:cubicBezTo>
                  <a:pt x="1545107" y="480975"/>
                  <a:pt x="1576654" y="472974"/>
                  <a:pt x="1610487" y="469773"/>
                </a:cubicBezTo>
                <a:close/>
                <a:moveTo>
                  <a:pt x="9043567" y="468173"/>
                </a:moveTo>
                <a:lnTo>
                  <a:pt x="9046006" y="468173"/>
                </a:lnTo>
                <a:lnTo>
                  <a:pt x="9044787" y="468230"/>
                </a:lnTo>
                <a:close/>
                <a:moveTo>
                  <a:pt x="1642643" y="468173"/>
                </a:moveTo>
                <a:lnTo>
                  <a:pt x="1645082" y="468173"/>
                </a:lnTo>
                <a:lnTo>
                  <a:pt x="1643862" y="468230"/>
                </a:lnTo>
                <a:close/>
                <a:moveTo>
                  <a:pt x="4671364" y="466954"/>
                </a:moveTo>
                <a:cubicBezTo>
                  <a:pt x="4716068" y="466954"/>
                  <a:pt x="4755489" y="474676"/>
                  <a:pt x="4789626" y="490119"/>
                </a:cubicBezTo>
                <a:cubicBezTo>
                  <a:pt x="4825389" y="506375"/>
                  <a:pt x="4855464" y="527101"/>
                  <a:pt x="4879848" y="552298"/>
                </a:cubicBezTo>
                <a:cubicBezTo>
                  <a:pt x="4905044" y="578308"/>
                  <a:pt x="4924145" y="607569"/>
                  <a:pt x="4937150" y="640080"/>
                </a:cubicBezTo>
                <a:cubicBezTo>
                  <a:pt x="4950967" y="674218"/>
                  <a:pt x="4957876" y="708356"/>
                  <a:pt x="4957876" y="742493"/>
                </a:cubicBezTo>
                <a:cubicBezTo>
                  <a:pt x="4957876" y="771754"/>
                  <a:pt x="4952999" y="796138"/>
                  <a:pt x="4943246" y="815645"/>
                </a:cubicBezTo>
                <a:cubicBezTo>
                  <a:pt x="4933492" y="835152"/>
                  <a:pt x="4913172" y="844906"/>
                  <a:pt x="4882286" y="844906"/>
                </a:cubicBezTo>
                <a:lnTo>
                  <a:pt x="4549444" y="844906"/>
                </a:lnTo>
                <a:lnTo>
                  <a:pt x="4545786" y="847344"/>
                </a:lnTo>
                <a:cubicBezTo>
                  <a:pt x="4553914" y="883920"/>
                  <a:pt x="4570577" y="910743"/>
                  <a:pt x="4595774" y="927812"/>
                </a:cubicBezTo>
                <a:cubicBezTo>
                  <a:pt x="4620158" y="944880"/>
                  <a:pt x="4649012" y="953415"/>
                  <a:pt x="4682337" y="953415"/>
                </a:cubicBezTo>
                <a:cubicBezTo>
                  <a:pt x="4696968" y="953415"/>
                  <a:pt x="4711598" y="951383"/>
                  <a:pt x="4726228" y="947319"/>
                </a:cubicBezTo>
                <a:cubicBezTo>
                  <a:pt x="4737607" y="944068"/>
                  <a:pt x="4749799" y="939597"/>
                  <a:pt x="4762804" y="933908"/>
                </a:cubicBezTo>
                <a:cubicBezTo>
                  <a:pt x="4774996" y="928218"/>
                  <a:pt x="4784344" y="923341"/>
                  <a:pt x="4790846" y="919277"/>
                </a:cubicBezTo>
                <a:cubicBezTo>
                  <a:pt x="4798974" y="913588"/>
                  <a:pt x="4804663" y="910336"/>
                  <a:pt x="4807914" y="909524"/>
                </a:cubicBezTo>
                <a:cubicBezTo>
                  <a:pt x="4823358" y="902208"/>
                  <a:pt x="4836769" y="898551"/>
                  <a:pt x="4848148" y="898551"/>
                </a:cubicBezTo>
                <a:cubicBezTo>
                  <a:pt x="4871720" y="898551"/>
                  <a:pt x="4890820" y="907085"/>
                  <a:pt x="4905450" y="924154"/>
                </a:cubicBezTo>
                <a:cubicBezTo>
                  <a:pt x="4920080" y="941223"/>
                  <a:pt x="4927396" y="960324"/>
                  <a:pt x="4927396" y="981456"/>
                </a:cubicBezTo>
                <a:cubicBezTo>
                  <a:pt x="4927396" y="997712"/>
                  <a:pt x="4923332" y="1011530"/>
                  <a:pt x="4915204" y="1022909"/>
                </a:cubicBezTo>
                <a:cubicBezTo>
                  <a:pt x="4906264" y="1035914"/>
                  <a:pt x="4897322" y="1045668"/>
                  <a:pt x="4888382" y="1052170"/>
                </a:cubicBezTo>
                <a:cubicBezTo>
                  <a:pt x="4864810" y="1070864"/>
                  <a:pt x="4835144" y="1086714"/>
                  <a:pt x="4799380" y="1099719"/>
                </a:cubicBezTo>
                <a:cubicBezTo>
                  <a:pt x="4763617" y="1112724"/>
                  <a:pt x="4720538" y="1119226"/>
                  <a:pt x="4670145" y="1119226"/>
                </a:cubicBezTo>
                <a:cubicBezTo>
                  <a:pt x="4626254" y="1119226"/>
                  <a:pt x="4584801" y="1111098"/>
                  <a:pt x="4545786" y="1094842"/>
                </a:cubicBezTo>
                <a:cubicBezTo>
                  <a:pt x="4507586" y="1078586"/>
                  <a:pt x="4474667" y="1056234"/>
                  <a:pt x="4447031" y="1027786"/>
                </a:cubicBezTo>
                <a:cubicBezTo>
                  <a:pt x="4418584" y="998525"/>
                  <a:pt x="4396638" y="964388"/>
                  <a:pt x="4381194" y="925373"/>
                </a:cubicBezTo>
                <a:cubicBezTo>
                  <a:pt x="4365752" y="887172"/>
                  <a:pt x="4358030" y="843687"/>
                  <a:pt x="4358030" y="794919"/>
                </a:cubicBezTo>
                <a:cubicBezTo>
                  <a:pt x="4358030" y="751028"/>
                  <a:pt x="4366158" y="708356"/>
                  <a:pt x="4382414" y="666903"/>
                </a:cubicBezTo>
                <a:cubicBezTo>
                  <a:pt x="4398670" y="626263"/>
                  <a:pt x="4420615" y="591312"/>
                  <a:pt x="4448251" y="562052"/>
                </a:cubicBezTo>
                <a:cubicBezTo>
                  <a:pt x="4475886" y="532791"/>
                  <a:pt x="4508804" y="509626"/>
                  <a:pt x="4547006" y="492557"/>
                </a:cubicBezTo>
                <a:cubicBezTo>
                  <a:pt x="4584394" y="475488"/>
                  <a:pt x="4625848" y="466954"/>
                  <a:pt x="4671364" y="466954"/>
                </a:cubicBezTo>
                <a:close/>
                <a:moveTo>
                  <a:pt x="697610" y="436474"/>
                </a:moveTo>
                <a:lnTo>
                  <a:pt x="697610" y="580340"/>
                </a:lnTo>
                <a:lnTo>
                  <a:pt x="768324" y="580340"/>
                </a:lnTo>
                <a:cubicBezTo>
                  <a:pt x="794334" y="580340"/>
                  <a:pt x="816279" y="588061"/>
                  <a:pt x="834162" y="603504"/>
                </a:cubicBezTo>
                <a:cubicBezTo>
                  <a:pt x="852855" y="619761"/>
                  <a:pt x="862203" y="641706"/>
                  <a:pt x="862203" y="669341"/>
                </a:cubicBezTo>
                <a:cubicBezTo>
                  <a:pt x="862203" y="697789"/>
                  <a:pt x="853262" y="719735"/>
                  <a:pt x="835380" y="735178"/>
                </a:cubicBezTo>
                <a:cubicBezTo>
                  <a:pt x="817499" y="750621"/>
                  <a:pt x="795553" y="758343"/>
                  <a:pt x="769543" y="758343"/>
                </a:cubicBezTo>
                <a:lnTo>
                  <a:pt x="698830" y="758343"/>
                </a:lnTo>
                <a:lnTo>
                  <a:pt x="698830" y="938784"/>
                </a:lnTo>
                <a:lnTo>
                  <a:pt x="826846" y="938784"/>
                </a:lnTo>
                <a:lnTo>
                  <a:pt x="825627" y="942442"/>
                </a:lnTo>
                <a:cubicBezTo>
                  <a:pt x="893089" y="942442"/>
                  <a:pt x="943890" y="920496"/>
                  <a:pt x="978027" y="876605"/>
                </a:cubicBezTo>
                <a:cubicBezTo>
                  <a:pt x="1012165" y="832714"/>
                  <a:pt x="1029233" y="769722"/>
                  <a:pt x="1029233" y="687629"/>
                </a:cubicBezTo>
                <a:cubicBezTo>
                  <a:pt x="1029233" y="605536"/>
                  <a:pt x="1011758" y="543357"/>
                  <a:pt x="976807" y="501092"/>
                </a:cubicBezTo>
                <a:cubicBezTo>
                  <a:pt x="941044" y="458013"/>
                  <a:pt x="888618" y="436474"/>
                  <a:pt x="819531" y="436474"/>
                </a:cubicBezTo>
                <a:close/>
                <a:moveTo>
                  <a:pt x="5225490" y="316992"/>
                </a:moveTo>
                <a:cubicBezTo>
                  <a:pt x="5252312" y="316992"/>
                  <a:pt x="5274258" y="325527"/>
                  <a:pt x="5291327" y="342596"/>
                </a:cubicBezTo>
                <a:cubicBezTo>
                  <a:pt x="5308396" y="359664"/>
                  <a:pt x="5316930" y="380797"/>
                  <a:pt x="5316930" y="405994"/>
                </a:cubicBezTo>
                <a:lnTo>
                  <a:pt x="5316930" y="480365"/>
                </a:lnTo>
                <a:lnTo>
                  <a:pt x="5407151" y="480365"/>
                </a:lnTo>
                <a:cubicBezTo>
                  <a:pt x="5429910" y="480365"/>
                  <a:pt x="5449416" y="487680"/>
                  <a:pt x="5465673" y="502311"/>
                </a:cubicBezTo>
                <a:cubicBezTo>
                  <a:pt x="5481929" y="516941"/>
                  <a:pt x="5490057" y="536855"/>
                  <a:pt x="5490057" y="562052"/>
                </a:cubicBezTo>
                <a:cubicBezTo>
                  <a:pt x="5490057" y="587248"/>
                  <a:pt x="5482334" y="607162"/>
                  <a:pt x="5466892" y="621792"/>
                </a:cubicBezTo>
                <a:cubicBezTo>
                  <a:pt x="5450636" y="636423"/>
                  <a:pt x="5431128" y="643738"/>
                  <a:pt x="5408370" y="643738"/>
                </a:cubicBezTo>
                <a:lnTo>
                  <a:pt x="5318150" y="643738"/>
                </a:lnTo>
                <a:lnTo>
                  <a:pt x="5318150" y="877824"/>
                </a:lnTo>
                <a:lnTo>
                  <a:pt x="5318150" y="879044"/>
                </a:lnTo>
                <a:cubicBezTo>
                  <a:pt x="5318150" y="905053"/>
                  <a:pt x="5323432" y="923748"/>
                  <a:pt x="5333999" y="935127"/>
                </a:cubicBezTo>
                <a:cubicBezTo>
                  <a:pt x="5344566" y="947319"/>
                  <a:pt x="5359196" y="953415"/>
                  <a:pt x="5377890" y="953415"/>
                </a:cubicBezTo>
                <a:cubicBezTo>
                  <a:pt x="5394146" y="953415"/>
                  <a:pt x="5407151" y="951383"/>
                  <a:pt x="5416905" y="947319"/>
                </a:cubicBezTo>
                <a:cubicBezTo>
                  <a:pt x="5426658" y="943255"/>
                  <a:pt x="5436412" y="941223"/>
                  <a:pt x="5446166" y="941223"/>
                </a:cubicBezTo>
                <a:cubicBezTo>
                  <a:pt x="5457545" y="941223"/>
                  <a:pt x="5466892" y="943661"/>
                  <a:pt x="5474207" y="948538"/>
                </a:cubicBezTo>
                <a:cubicBezTo>
                  <a:pt x="5481522" y="953415"/>
                  <a:pt x="5487618" y="959511"/>
                  <a:pt x="5492495" y="966826"/>
                </a:cubicBezTo>
                <a:cubicBezTo>
                  <a:pt x="5497372" y="974141"/>
                  <a:pt x="5501030" y="981863"/>
                  <a:pt x="5503468" y="989991"/>
                </a:cubicBezTo>
                <a:cubicBezTo>
                  <a:pt x="5505906" y="998932"/>
                  <a:pt x="5507126" y="1006653"/>
                  <a:pt x="5507126" y="1013156"/>
                </a:cubicBezTo>
                <a:cubicBezTo>
                  <a:pt x="5507126" y="1051357"/>
                  <a:pt x="5494527" y="1078180"/>
                  <a:pt x="5469330" y="1093623"/>
                </a:cubicBezTo>
                <a:cubicBezTo>
                  <a:pt x="5451448" y="1104189"/>
                  <a:pt x="5432348" y="1111504"/>
                  <a:pt x="5412028" y="1115568"/>
                </a:cubicBezTo>
                <a:cubicBezTo>
                  <a:pt x="5402274" y="1117194"/>
                  <a:pt x="5391301" y="1118616"/>
                  <a:pt x="5379110" y="1119836"/>
                </a:cubicBezTo>
                <a:cubicBezTo>
                  <a:pt x="5366917" y="1121055"/>
                  <a:pt x="5353913" y="1121664"/>
                  <a:pt x="5340095" y="1121664"/>
                </a:cubicBezTo>
                <a:cubicBezTo>
                  <a:pt x="5300268" y="1121664"/>
                  <a:pt x="5266536" y="1114756"/>
                  <a:pt x="5238902" y="1100938"/>
                </a:cubicBezTo>
                <a:cubicBezTo>
                  <a:pt x="5212892" y="1087933"/>
                  <a:pt x="5191760" y="1070052"/>
                  <a:pt x="5175504" y="1047293"/>
                </a:cubicBezTo>
                <a:cubicBezTo>
                  <a:pt x="5159248" y="1025348"/>
                  <a:pt x="5148274" y="1000557"/>
                  <a:pt x="5142585" y="972922"/>
                </a:cubicBezTo>
                <a:cubicBezTo>
                  <a:pt x="5136082" y="942848"/>
                  <a:pt x="5132831" y="914807"/>
                  <a:pt x="5132831" y="888797"/>
                </a:cubicBezTo>
                <a:lnTo>
                  <a:pt x="5132831" y="643738"/>
                </a:lnTo>
                <a:lnTo>
                  <a:pt x="5110886" y="643738"/>
                </a:lnTo>
                <a:cubicBezTo>
                  <a:pt x="5087314" y="643738"/>
                  <a:pt x="5067807" y="636423"/>
                  <a:pt x="5052364" y="621792"/>
                </a:cubicBezTo>
                <a:cubicBezTo>
                  <a:pt x="5036920" y="607162"/>
                  <a:pt x="5029199" y="587248"/>
                  <a:pt x="5029199" y="562052"/>
                </a:cubicBezTo>
                <a:cubicBezTo>
                  <a:pt x="5029199" y="537668"/>
                  <a:pt x="5037328" y="518160"/>
                  <a:pt x="5053583" y="503530"/>
                </a:cubicBezTo>
                <a:cubicBezTo>
                  <a:pt x="5069026" y="488900"/>
                  <a:pt x="5088534" y="481584"/>
                  <a:pt x="5112105" y="481584"/>
                </a:cubicBezTo>
                <a:lnTo>
                  <a:pt x="5134050" y="481584"/>
                </a:lnTo>
                <a:lnTo>
                  <a:pt x="5134050" y="407213"/>
                </a:lnTo>
                <a:cubicBezTo>
                  <a:pt x="5134050" y="381204"/>
                  <a:pt x="5142585" y="359664"/>
                  <a:pt x="5159654" y="342596"/>
                </a:cubicBezTo>
                <a:cubicBezTo>
                  <a:pt x="5176722" y="325527"/>
                  <a:pt x="5198668" y="316992"/>
                  <a:pt x="5225490" y="316992"/>
                </a:cubicBezTo>
                <a:close/>
                <a:moveTo>
                  <a:pt x="840257" y="265786"/>
                </a:moveTo>
                <a:cubicBezTo>
                  <a:pt x="897153" y="265786"/>
                  <a:pt x="949579" y="275540"/>
                  <a:pt x="997534" y="295047"/>
                </a:cubicBezTo>
                <a:cubicBezTo>
                  <a:pt x="1044677" y="314554"/>
                  <a:pt x="1084910" y="342596"/>
                  <a:pt x="1118235" y="379172"/>
                </a:cubicBezTo>
                <a:cubicBezTo>
                  <a:pt x="1150747" y="415748"/>
                  <a:pt x="1176350" y="459639"/>
                  <a:pt x="1195044" y="510845"/>
                </a:cubicBezTo>
                <a:cubicBezTo>
                  <a:pt x="1213739" y="562864"/>
                  <a:pt x="1223086" y="620573"/>
                  <a:pt x="1223086" y="683972"/>
                </a:cubicBezTo>
                <a:cubicBezTo>
                  <a:pt x="1223086" y="747370"/>
                  <a:pt x="1213332" y="805079"/>
                  <a:pt x="1193825" y="857098"/>
                </a:cubicBezTo>
                <a:cubicBezTo>
                  <a:pt x="1174318" y="909117"/>
                  <a:pt x="1147496" y="953415"/>
                  <a:pt x="1113358" y="989991"/>
                </a:cubicBezTo>
                <a:cubicBezTo>
                  <a:pt x="1079220" y="1026567"/>
                  <a:pt x="1038580" y="1055015"/>
                  <a:pt x="991438" y="1075335"/>
                </a:cubicBezTo>
                <a:cubicBezTo>
                  <a:pt x="945108" y="1095655"/>
                  <a:pt x="893902" y="1105815"/>
                  <a:pt x="837818" y="1105815"/>
                </a:cubicBezTo>
                <a:lnTo>
                  <a:pt x="601294" y="1105815"/>
                </a:lnTo>
                <a:cubicBezTo>
                  <a:pt x="567156" y="1105815"/>
                  <a:pt x="542772" y="1097280"/>
                  <a:pt x="528142" y="1080212"/>
                </a:cubicBezTo>
                <a:cubicBezTo>
                  <a:pt x="513512" y="1063143"/>
                  <a:pt x="506196" y="1040384"/>
                  <a:pt x="506196" y="1011936"/>
                </a:cubicBezTo>
                <a:lnTo>
                  <a:pt x="506196" y="758343"/>
                </a:lnTo>
                <a:lnTo>
                  <a:pt x="496443" y="758343"/>
                </a:lnTo>
                <a:cubicBezTo>
                  <a:pt x="471246" y="758343"/>
                  <a:pt x="449301" y="750215"/>
                  <a:pt x="430606" y="733959"/>
                </a:cubicBezTo>
                <a:cubicBezTo>
                  <a:pt x="412725" y="718516"/>
                  <a:pt x="403784" y="696570"/>
                  <a:pt x="403784" y="668122"/>
                </a:cubicBezTo>
                <a:cubicBezTo>
                  <a:pt x="403784" y="640487"/>
                  <a:pt x="413131" y="618541"/>
                  <a:pt x="431825" y="602285"/>
                </a:cubicBezTo>
                <a:cubicBezTo>
                  <a:pt x="450519" y="586029"/>
                  <a:pt x="472466" y="577901"/>
                  <a:pt x="497662" y="577901"/>
                </a:cubicBezTo>
                <a:lnTo>
                  <a:pt x="507415" y="577901"/>
                </a:lnTo>
                <a:lnTo>
                  <a:pt x="507415" y="360884"/>
                </a:lnTo>
                <a:cubicBezTo>
                  <a:pt x="507415" y="331623"/>
                  <a:pt x="515137" y="308864"/>
                  <a:pt x="530580" y="292608"/>
                </a:cubicBezTo>
                <a:cubicBezTo>
                  <a:pt x="546023" y="275540"/>
                  <a:pt x="570407" y="267005"/>
                  <a:pt x="603732" y="267005"/>
                </a:cubicBezTo>
                <a:lnTo>
                  <a:pt x="839038" y="267005"/>
                </a:lnTo>
                <a:close/>
                <a:moveTo>
                  <a:pt x="4136060" y="253594"/>
                </a:moveTo>
                <a:cubicBezTo>
                  <a:pt x="4163695" y="253594"/>
                  <a:pt x="4186860" y="262128"/>
                  <a:pt x="4205554" y="279197"/>
                </a:cubicBezTo>
                <a:cubicBezTo>
                  <a:pt x="4224248" y="296266"/>
                  <a:pt x="4233595" y="319837"/>
                  <a:pt x="4233595" y="349911"/>
                </a:cubicBezTo>
                <a:cubicBezTo>
                  <a:pt x="4233595" y="382423"/>
                  <a:pt x="4224248" y="405994"/>
                  <a:pt x="4205554" y="420624"/>
                </a:cubicBezTo>
                <a:cubicBezTo>
                  <a:pt x="4186860" y="435255"/>
                  <a:pt x="4164101" y="442570"/>
                  <a:pt x="4137279" y="442570"/>
                </a:cubicBezTo>
                <a:cubicBezTo>
                  <a:pt x="4110456" y="442570"/>
                  <a:pt x="4088104" y="434848"/>
                  <a:pt x="4070222" y="419405"/>
                </a:cubicBezTo>
                <a:cubicBezTo>
                  <a:pt x="4052341" y="403962"/>
                  <a:pt x="4043400" y="380797"/>
                  <a:pt x="4043400" y="349911"/>
                </a:cubicBezTo>
                <a:cubicBezTo>
                  <a:pt x="4043400" y="320650"/>
                  <a:pt x="4052341" y="297485"/>
                  <a:pt x="4070222" y="280416"/>
                </a:cubicBezTo>
                <a:cubicBezTo>
                  <a:pt x="4088104" y="263348"/>
                  <a:pt x="4111269" y="254813"/>
                  <a:pt x="4139717" y="254813"/>
                </a:cubicBezTo>
                <a:close/>
                <a:moveTo>
                  <a:pt x="9056979" y="196292"/>
                </a:moveTo>
                <a:cubicBezTo>
                  <a:pt x="9069170" y="196292"/>
                  <a:pt x="9078924" y="198730"/>
                  <a:pt x="9086240" y="203607"/>
                </a:cubicBezTo>
                <a:cubicBezTo>
                  <a:pt x="9090303" y="206045"/>
                  <a:pt x="9093961" y="208484"/>
                  <a:pt x="9097212" y="210922"/>
                </a:cubicBezTo>
                <a:cubicBezTo>
                  <a:pt x="9100463" y="213360"/>
                  <a:pt x="9103715" y="216205"/>
                  <a:pt x="9106966" y="219456"/>
                </a:cubicBezTo>
                <a:lnTo>
                  <a:pt x="9236201" y="360884"/>
                </a:lnTo>
                <a:lnTo>
                  <a:pt x="9233763" y="364541"/>
                </a:lnTo>
                <a:cubicBezTo>
                  <a:pt x="9242703" y="374295"/>
                  <a:pt x="9248393" y="381610"/>
                  <a:pt x="9250831" y="386487"/>
                </a:cubicBezTo>
                <a:cubicBezTo>
                  <a:pt x="9254896" y="392989"/>
                  <a:pt x="9256927" y="400304"/>
                  <a:pt x="9256927" y="408432"/>
                </a:cubicBezTo>
                <a:cubicBezTo>
                  <a:pt x="9256927" y="418999"/>
                  <a:pt x="9252457" y="429565"/>
                  <a:pt x="9243516" y="440132"/>
                </a:cubicBezTo>
                <a:cubicBezTo>
                  <a:pt x="9234575" y="449885"/>
                  <a:pt x="9223602" y="454762"/>
                  <a:pt x="9210598" y="454762"/>
                </a:cubicBezTo>
                <a:cubicBezTo>
                  <a:pt x="9204909" y="454762"/>
                  <a:pt x="9200438" y="454356"/>
                  <a:pt x="9197186" y="453543"/>
                </a:cubicBezTo>
                <a:cubicBezTo>
                  <a:pt x="9193123" y="452730"/>
                  <a:pt x="9186620" y="449072"/>
                  <a:pt x="9177679" y="442570"/>
                </a:cubicBezTo>
                <a:lnTo>
                  <a:pt x="9054540" y="359664"/>
                </a:lnTo>
                <a:lnTo>
                  <a:pt x="8931401" y="442570"/>
                </a:lnTo>
                <a:cubicBezTo>
                  <a:pt x="8924086" y="446634"/>
                  <a:pt x="8917583" y="449479"/>
                  <a:pt x="8911894" y="451104"/>
                </a:cubicBezTo>
                <a:cubicBezTo>
                  <a:pt x="8908643" y="451917"/>
                  <a:pt x="8904172" y="452324"/>
                  <a:pt x="8898482" y="452324"/>
                </a:cubicBezTo>
                <a:cubicBezTo>
                  <a:pt x="8884665" y="452324"/>
                  <a:pt x="8873692" y="447447"/>
                  <a:pt x="8865564" y="437693"/>
                </a:cubicBezTo>
                <a:cubicBezTo>
                  <a:pt x="8856623" y="427127"/>
                  <a:pt x="8852153" y="416560"/>
                  <a:pt x="8852153" y="405994"/>
                </a:cubicBezTo>
                <a:cubicBezTo>
                  <a:pt x="8852153" y="397866"/>
                  <a:pt x="8854185" y="390551"/>
                  <a:pt x="8858249" y="384048"/>
                </a:cubicBezTo>
                <a:cubicBezTo>
                  <a:pt x="8860687" y="379172"/>
                  <a:pt x="8866377" y="371856"/>
                  <a:pt x="8875318" y="362103"/>
                </a:cubicBezTo>
                <a:lnTo>
                  <a:pt x="9006992" y="220676"/>
                </a:lnTo>
                <a:cubicBezTo>
                  <a:pt x="9013494" y="214173"/>
                  <a:pt x="9020402" y="208484"/>
                  <a:pt x="9027718" y="203607"/>
                </a:cubicBezTo>
                <a:cubicBezTo>
                  <a:pt x="9035033" y="198730"/>
                  <a:pt x="9044786" y="196292"/>
                  <a:pt x="9056979" y="196292"/>
                </a:cubicBezTo>
                <a:close/>
                <a:moveTo>
                  <a:pt x="4665268" y="196292"/>
                </a:moveTo>
                <a:cubicBezTo>
                  <a:pt x="4677460" y="196292"/>
                  <a:pt x="4687214" y="198730"/>
                  <a:pt x="4694529" y="203607"/>
                </a:cubicBezTo>
                <a:cubicBezTo>
                  <a:pt x="4698593" y="206045"/>
                  <a:pt x="4702250" y="208484"/>
                  <a:pt x="4705502" y="210922"/>
                </a:cubicBezTo>
                <a:cubicBezTo>
                  <a:pt x="4708754" y="213360"/>
                  <a:pt x="4712004" y="216205"/>
                  <a:pt x="4715256" y="219456"/>
                </a:cubicBezTo>
                <a:lnTo>
                  <a:pt x="4844490" y="360884"/>
                </a:lnTo>
                <a:lnTo>
                  <a:pt x="4842052" y="364541"/>
                </a:lnTo>
                <a:cubicBezTo>
                  <a:pt x="4850993" y="374295"/>
                  <a:pt x="4856682" y="381610"/>
                  <a:pt x="4859121" y="386487"/>
                </a:cubicBezTo>
                <a:cubicBezTo>
                  <a:pt x="4863185" y="392989"/>
                  <a:pt x="4865217" y="400304"/>
                  <a:pt x="4865217" y="408432"/>
                </a:cubicBezTo>
                <a:cubicBezTo>
                  <a:pt x="4865217" y="418999"/>
                  <a:pt x="4860746" y="429565"/>
                  <a:pt x="4851806" y="440132"/>
                </a:cubicBezTo>
                <a:cubicBezTo>
                  <a:pt x="4842865" y="449885"/>
                  <a:pt x="4831892" y="454762"/>
                  <a:pt x="4818888" y="454762"/>
                </a:cubicBezTo>
                <a:cubicBezTo>
                  <a:pt x="4813198" y="454762"/>
                  <a:pt x="4808728" y="454356"/>
                  <a:pt x="4805476" y="453543"/>
                </a:cubicBezTo>
                <a:cubicBezTo>
                  <a:pt x="4801412" y="452730"/>
                  <a:pt x="4794910" y="449072"/>
                  <a:pt x="4785969" y="442570"/>
                </a:cubicBezTo>
                <a:lnTo>
                  <a:pt x="4662830" y="359664"/>
                </a:lnTo>
                <a:lnTo>
                  <a:pt x="4539690" y="442570"/>
                </a:lnTo>
                <a:cubicBezTo>
                  <a:pt x="4532376" y="446634"/>
                  <a:pt x="4525873" y="449479"/>
                  <a:pt x="4520184" y="451104"/>
                </a:cubicBezTo>
                <a:cubicBezTo>
                  <a:pt x="4516932" y="451917"/>
                  <a:pt x="4512462" y="452324"/>
                  <a:pt x="4506772" y="452324"/>
                </a:cubicBezTo>
                <a:cubicBezTo>
                  <a:pt x="4492955" y="452324"/>
                  <a:pt x="4481982" y="447447"/>
                  <a:pt x="4473854" y="437693"/>
                </a:cubicBezTo>
                <a:cubicBezTo>
                  <a:pt x="4464913" y="427127"/>
                  <a:pt x="4460443" y="416560"/>
                  <a:pt x="4460443" y="405994"/>
                </a:cubicBezTo>
                <a:cubicBezTo>
                  <a:pt x="4460443" y="397866"/>
                  <a:pt x="4462475" y="390551"/>
                  <a:pt x="4466539" y="384048"/>
                </a:cubicBezTo>
                <a:cubicBezTo>
                  <a:pt x="4468977" y="379172"/>
                  <a:pt x="4474667" y="371856"/>
                  <a:pt x="4483607" y="362103"/>
                </a:cubicBezTo>
                <a:lnTo>
                  <a:pt x="4615281" y="220676"/>
                </a:lnTo>
                <a:cubicBezTo>
                  <a:pt x="4621783" y="214173"/>
                  <a:pt x="4628692" y="208484"/>
                  <a:pt x="4636007" y="203607"/>
                </a:cubicBezTo>
                <a:cubicBezTo>
                  <a:pt x="4643322" y="198730"/>
                  <a:pt x="4653076" y="196292"/>
                  <a:pt x="4665268" y="196292"/>
                </a:cubicBezTo>
                <a:close/>
                <a:moveTo>
                  <a:pt x="6853198" y="192634"/>
                </a:moveTo>
                <a:cubicBezTo>
                  <a:pt x="6862140" y="192634"/>
                  <a:pt x="6871893" y="194666"/>
                  <a:pt x="6882459" y="198730"/>
                </a:cubicBezTo>
                <a:cubicBezTo>
                  <a:pt x="6893025" y="202794"/>
                  <a:pt x="6901560" y="208077"/>
                  <a:pt x="6908062" y="214580"/>
                </a:cubicBezTo>
                <a:cubicBezTo>
                  <a:pt x="6916190" y="222708"/>
                  <a:pt x="6921880" y="230429"/>
                  <a:pt x="6925132" y="237744"/>
                </a:cubicBezTo>
                <a:cubicBezTo>
                  <a:pt x="6929195" y="247498"/>
                  <a:pt x="6931227" y="256845"/>
                  <a:pt x="6931227" y="265786"/>
                </a:cubicBezTo>
                <a:cubicBezTo>
                  <a:pt x="6931227" y="294234"/>
                  <a:pt x="6921067" y="314960"/>
                  <a:pt x="6900748" y="327965"/>
                </a:cubicBezTo>
                <a:lnTo>
                  <a:pt x="6738594" y="432816"/>
                </a:lnTo>
                <a:cubicBezTo>
                  <a:pt x="6731278" y="437693"/>
                  <a:pt x="6723964" y="441757"/>
                  <a:pt x="6716648" y="445008"/>
                </a:cubicBezTo>
                <a:cubicBezTo>
                  <a:pt x="6710145" y="447447"/>
                  <a:pt x="6705268" y="448666"/>
                  <a:pt x="6702018" y="448666"/>
                </a:cubicBezTo>
                <a:cubicBezTo>
                  <a:pt x="6685761" y="448666"/>
                  <a:pt x="6672350" y="442570"/>
                  <a:pt x="6661784" y="430378"/>
                </a:cubicBezTo>
                <a:cubicBezTo>
                  <a:pt x="6651218" y="418999"/>
                  <a:pt x="6645934" y="405994"/>
                  <a:pt x="6645934" y="391364"/>
                </a:cubicBezTo>
                <a:cubicBezTo>
                  <a:pt x="6645934" y="374295"/>
                  <a:pt x="6654062" y="357632"/>
                  <a:pt x="6670318" y="341376"/>
                </a:cubicBezTo>
                <a:lnTo>
                  <a:pt x="6801992" y="214580"/>
                </a:lnTo>
                <a:lnTo>
                  <a:pt x="6801992" y="213360"/>
                </a:lnTo>
                <a:cubicBezTo>
                  <a:pt x="6807682" y="207671"/>
                  <a:pt x="6814997" y="202794"/>
                  <a:pt x="6823938" y="198730"/>
                </a:cubicBezTo>
                <a:cubicBezTo>
                  <a:pt x="6833691" y="194666"/>
                  <a:pt x="6843444" y="192634"/>
                  <a:pt x="6853198" y="192634"/>
                </a:cubicBezTo>
                <a:close/>
                <a:moveTo>
                  <a:pt x="9328860" y="0"/>
                </a:moveTo>
                <a:cubicBezTo>
                  <a:pt x="9332925" y="0"/>
                  <a:pt x="9336988" y="407"/>
                  <a:pt x="9341052" y="1220"/>
                </a:cubicBezTo>
                <a:cubicBezTo>
                  <a:pt x="9345116" y="2032"/>
                  <a:pt x="9349180" y="3252"/>
                  <a:pt x="9353244" y="4877"/>
                </a:cubicBezTo>
                <a:cubicBezTo>
                  <a:pt x="9362998" y="8941"/>
                  <a:pt x="9370313" y="13412"/>
                  <a:pt x="9375190" y="18288"/>
                </a:cubicBezTo>
                <a:cubicBezTo>
                  <a:pt x="9381693" y="24791"/>
                  <a:pt x="9386569" y="31293"/>
                  <a:pt x="9389820" y="37796"/>
                </a:cubicBezTo>
                <a:cubicBezTo>
                  <a:pt x="9391446" y="41859"/>
                  <a:pt x="9392665" y="45720"/>
                  <a:pt x="9393478" y="49378"/>
                </a:cubicBezTo>
                <a:cubicBezTo>
                  <a:pt x="9394291" y="53036"/>
                  <a:pt x="9394697" y="56896"/>
                  <a:pt x="9394697" y="60960"/>
                </a:cubicBezTo>
                <a:cubicBezTo>
                  <a:pt x="9394697" y="85344"/>
                  <a:pt x="9386163" y="102820"/>
                  <a:pt x="9369094" y="113386"/>
                </a:cubicBezTo>
                <a:lnTo>
                  <a:pt x="9232543" y="201168"/>
                </a:lnTo>
                <a:cubicBezTo>
                  <a:pt x="9226041" y="206045"/>
                  <a:pt x="9219945" y="209703"/>
                  <a:pt x="9214256" y="212141"/>
                </a:cubicBezTo>
                <a:cubicBezTo>
                  <a:pt x="9207753" y="213767"/>
                  <a:pt x="9203689" y="214580"/>
                  <a:pt x="9202063" y="214580"/>
                </a:cubicBezTo>
                <a:cubicBezTo>
                  <a:pt x="9188246" y="214580"/>
                  <a:pt x="9177273" y="209703"/>
                  <a:pt x="9169145" y="199949"/>
                </a:cubicBezTo>
                <a:cubicBezTo>
                  <a:pt x="9160204" y="190196"/>
                  <a:pt x="9155734" y="179223"/>
                  <a:pt x="9155734" y="167031"/>
                </a:cubicBezTo>
                <a:cubicBezTo>
                  <a:pt x="9155734" y="152400"/>
                  <a:pt x="9162643" y="138176"/>
                  <a:pt x="9176460" y="124359"/>
                </a:cubicBezTo>
                <a:lnTo>
                  <a:pt x="9286188" y="18288"/>
                </a:lnTo>
                <a:lnTo>
                  <a:pt x="9286188" y="17069"/>
                </a:lnTo>
                <a:cubicBezTo>
                  <a:pt x="9290252" y="13005"/>
                  <a:pt x="9296348" y="8941"/>
                  <a:pt x="9304476" y="4877"/>
                </a:cubicBezTo>
                <a:cubicBezTo>
                  <a:pt x="9308541" y="3252"/>
                  <a:pt x="9312604" y="2032"/>
                  <a:pt x="9316668" y="1220"/>
                </a:cubicBezTo>
                <a:cubicBezTo>
                  <a:pt x="9320732" y="407"/>
                  <a:pt x="9324796" y="0"/>
                  <a:pt x="9328860" y="0"/>
                </a:cubicBezTo>
                <a:close/>
                <a:moveTo>
                  <a:pt x="4937150" y="0"/>
                </a:moveTo>
                <a:cubicBezTo>
                  <a:pt x="4941214" y="0"/>
                  <a:pt x="4945278" y="407"/>
                  <a:pt x="4949342" y="1220"/>
                </a:cubicBezTo>
                <a:cubicBezTo>
                  <a:pt x="4953406" y="2032"/>
                  <a:pt x="4957470" y="3252"/>
                  <a:pt x="4961534" y="4877"/>
                </a:cubicBezTo>
                <a:cubicBezTo>
                  <a:pt x="4971288" y="8941"/>
                  <a:pt x="4978602" y="13412"/>
                  <a:pt x="4983479" y="18288"/>
                </a:cubicBezTo>
                <a:cubicBezTo>
                  <a:pt x="4989982" y="24791"/>
                  <a:pt x="4994858" y="31293"/>
                  <a:pt x="4998110" y="37796"/>
                </a:cubicBezTo>
                <a:cubicBezTo>
                  <a:pt x="4999735" y="41859"/>
                  <a:pt x="5000954" y="45720"/>
                  <a:pt x="5001768" y="49378"/>
                </a:cubicBezTo>
                <a:cubicBezTo>
                  <a:pt x="5002580" y="53036"/>
                  <a:pt x="5002986" y="56896"/>
                  <a:pt x="5002986" y="60960"/>
                </a:cubicBezTo>
                <a:cubicBezTo>
                  <a:pt x="5002986" y="85344"/>
                  <a:pt x="4994452" y="102820"/>
                  <a:pt x="4977383" y="113386"/>
                </a:cubicBezTo>
                <a:lnTo>
                  <a:pt x="4840833" y="201168"/>
                </a:lnTo>
                <a:cubicBezTo>
                  <a:pt x="4834330" y="206045"/>
                  <a:pt x="4828235" y="209703"/>
                  <a:pt x="4822544" y="212141"/>
                </a:cubicBezTo>
                <a:cubicBezTo>
                  <a:pt x="4816042" y="213767"/>
                  <a:pt x="4811978" y="214580"/>
                  <a:pt x="4810353" y="214580"/>
                </a:cubicBezTo>
                <a:cubicBezTo>
                  <a:pt x="4796535" y="214580"/>
                  <a:pt x="4785562" y="209703"/>
                  <a:pt x="4777434" y="199949"/>
                </a:cubicBezTo>
                <a:cubicBezTo>
                  <a:pt x="4768494" y="190196"/>
                  <a:pt x="4764023" y="179223"/>
                  <a:pt x="4764023" y="167031"/>
                </a:cubicBezTo>
                <a:cubicBezTo>
                  <a:pt x="4764023" y="152400"/>
                  <a:pt x="4770932" y="138176"/>
                  <a:pt x="4784750" y="124359"/>
                </a:cubicBezTo>
                <a:lnTo>
                  <a:pt x="4894478" y="18288"/>
                </a:lnTo>
                <a:lnTo>
                  <a:pt x="4894478" y="17069"/>
                </a:lnTo>
                <a:cubicBezTo>
                  <a:pt x="4898542" y="13005"/>
                  <a:pt x="4904638" y="8941"/>
                  <a:pt x="4912766" y="4877"/>
                </a:cubicBezTo>
                <a:cubicBezTo>
                  <a:pt x="4916830" y="3252"/>
                  <a:pt x="4920894" y="2032"/>
                  <a:pt x="4924958" y="1220"/>
                </a:cubicBezTo>
                <a:cubicBezTo>
                  <a:pt x="4929022" y="407"/>
                  <a:pt x="4933086" y="0"/>
                  <a:pt x="493715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600">
              <a:solidFill>
                <a:srgbClr val="FF0000"/>
              </a:solidFill>
              <a:latin typeface="#9Slide03 BoosterNextFYBlack" panose="02000A03000000020004" pitchFamily="2" charset="-93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DE974D82-8E9A-F752-D298-CB1BF7EA37C5}"/>
              </a:ext>
            </a:extLst>
          </p:cNvPr>
          <p:cNvSpPr txBox="1">
            <a:spLocks noChangeAspect="1"/>
          </p:cNvSpPr>
          <p:nvPr/>
        </p:nvSpPr>
        <p:spPr>
          <a:xfrm>
            <a:off x="3934536" y="-5681195"/>
            <a:ext cx="10057811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9600">
                <a:solidFill>
                  <a:srgbClr val="FF0000"/>
                </a:solidFill>
                <a:latin typeface="#9Slide03 BoosterNextFYBlack" panose="02000A03000000020004" pitchFamily="2" charset="-93"/>
              </a:rPr>
              <a:t>Đọc, viết các số tự nhiên trong hệ thập phân</a:t>
            </a:r>
            <a:endParaRPr lang="en-US" sz="9600">
              <a:solidFill>
                <a:srgbClr val="FF0000"/>
              </a:solidFill>
              <a:latin typeface="#9Slide03 BoosterNextFYBlack" panose="02000A03000000020004" pitchFamily="2" charset="-93"/>
            </a:endParaRP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88D2E1D6-5992-2824-9904-6DABE87D167E}"/>
              </a:ext>
            </a:extLst>
          </p:cNvPr>
          <p:cNvSpPr txBox="1">
            <a:spLocks noChangeAspect="1"/>
          </p:cNvSpPr>
          <p:nvPr/>
        </p:nvSpPr>
        <p:spPr>
          <a:xfrm>
            <a:off x="5411097" y="-2699260"/>
            <a:ext cx="6939829" cy="682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vi-VN" sz="9600" u="sng">
                <a:latin typeface="#9Slide03 BoosterNextFYBlack" panose="02000A03000000020004" pitchFamily="2" charset="-93"/>
              </a:rPr>
              <a:t>Toán</a:t>
            </a:r>
            <a:endParaRPr lang="en-US" sz="9600" u="sng">
              <a:latin typeface="#9Slide03 BoosterNextFYBlack" panose="02000A03000000020004" pitchFamily="2" charset="-93"/>
            </a:endParaRPr>
          </a:p>
        </p:txBody>
      </p:sp>
      <p:sp>
        <p:nvSpPr>
          <p:cNvPr id="23" name="Hình chữ nhật 22">
            <a:extLst>
              <a:ext uri="{FF2B5EF4-FFF2-40B4-BE49-F238E27FC236}">
                <a16:creationId xmlns:a16="http://schemas.microsoft.com/office/drawing/2014/main" id="{D1886F9E-98F9-9BB2-4E96-6565314B8A04}"/>
              </a:ext>
            </a:extLst>
          </p:cNvPr>
          <p:cNvSpPr/>
          <p:nvPr/>
        </p:nvSpPr>
        <p:spPr>
          <a:xfrm>
            <a:off x="8126736" y="7524448"/>
            <a:ext cx="20345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(Tiết 2)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415253"/>
            <a:ext cx="18288000" cy="13117505"/>
          </a:xfrm>
          <a:custGeom>
            <a:avLst/>
            <a:gdLst/>
            <a:ahLst/>
            <a:cxnLst/>
            <a:rect l="l" t="t" r="r" b="b"/>
            <a:pathLst>
              <a:path w="18288000" h="13117505">
                <a:moveTo>
                  <a:pt x="0" y="0"/>
                </a:moveTo>
                <a:lnTo>
                  <a:pt x="18288000" y="0"/>
                </a:lnTo>
                <a:lnTo>
                  <a:pt x="18288000" y="13117506"/>
                </a:lnTo>
                <a:lnTo>
                  <a:pt x="0" y="131175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832" r="-3115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152294" y="3181216"/>
            <a:ext cx="11983412" cy="3924567"/>
          </a:xfrm>
          <a:custGeom>
            <a:avLst/>
            <a:gdLst/>
            <a:ahLst/>
            <a:cxnLst/>
            <a:rect l="l" t="t" r="r" b="b"/>
            <a:pathLst>
              <a:path w="11983412" h="3924567">
                <a:moveTo>
                  <a:pt x="0" y="0"/>
                </a:moveTo>
                <a:lnTo>
                  <a:pt x="11983412" y="0"/>
                </a:lnTo>
                <a:lnTo>
                  <a:pt x="11983412" y="3924568"/>
                </a:lnTo>
                <a:lnTo>
                  <a:pt x="0" y="39245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111338">
            <a:off x="1404791" y="1458210"/>
            <a:ext cx="3173732" cy="2880162"/>
          </a:xfrm>
          <a:custGeom>
            <a:avLst/>
            <a:gdLst/>
            <a:ahLst/>
            <a:cxnLst/>
            <a:rect l="l" t="t" r="r" b="b"/>
            <a:pathLst>
              <a:path w="3173732" h="2880162">
                <a:moveTo>
                  <a:pt x="0" y="0"/>
                </a:moveTo>
                <a:lnTo>
                  <a:pt x="3173731" y="0"/>
                </a:lnTo>
                <a:lnTo>
                  <a:pt x="3173731" y="2880161"/>
                </a:lnTo>
                <a:lnTo>
                  <a:pt x="0" y="28801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16238">
            <a:off x="14201320" y="5015988"/>
            <a:ext cx="2801638" cy="3458812"/>
          </a:xfrm>
          <a:custGeom>
            <a:avLst/>
            <a:gdLst/>
            <a:ahLst/>
            <a:cxnLst/>
            <a:rect l="l" t="t" r="r" b="b"/>
            <a:pathLst>
              <a:path w="2801638" h="3458812">
                <a:moveTo>
                  <a:pt x="0" y="0"/>
                </a:moveTo>
                <a:lnTo>
                  <a:pt x="2801638" y="0"/>
                </a:lnTo>
                <a:lnTo>
                  <a:pt x="2801638" y="3458812"/>
                </a:lnTo>
                <a:lnTo>
                  <a:pt x="0" y="34588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9298865">
            <a:off x="15206384" y="-2727785"/>
            <a:ext cx="5772485" cy="5772485"/>
          </a:xfrm>
          <a:custGeom>
            <a:avLst/>
            <a:gdLst/>
            <a:ahLst/>
            <a:cxnLst/>
            <a:rect l="l" t="t" r="r" b="b"/>
            <a:pathLst>
              <a:path w="5772485" h="5772485">
                <a:moveTo>
                  <a:pt x="0" y="0"/>
                </a:moveTo>
                <a:lnTo>
                  <a:pt x="5772484" y="0"/>
                </a:lnTo>
                <a:lnTo>
                  <a:pt x="5772484" y="5772484"/>
                </a:lnTo>
                <a:lnTo>
                  <a:pt x="0" y="57724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944067">
            <a:off x="15149975" y="277437"/>
            <a:ext cx="2453364" cy="2946983"/>
          </a:xfrm>
          <a:custGeom>
            <a:avLst/>
            <a:gdLst/>
            <a:ahLst/>
            <a:cxnLst/>
            <a:rect l="l" t="t" r="r" b="b"/>
            <a:pathLst>
              <a:path w="2453364" h="2946983">
                <a:moveTo>
                  <a:pt x="0" y="0"/>
                </a:moveTo>
                <a:lnTo>
                  <a:pt x="2453363" y="0"/>
                </a:lnTo>
                <a:lnTo>
                  <a:pt x="2453363" y="2946984"/>
                </a:lnTo>
                <a:lnTo>
                  <a:pt x="0" y="294698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6485021">
            <a:off x="-1572024" y="7209450"/>
            <a:ext cx="5772485" cy="5772485"/>
          </a:xfrm>
          <a:custGeom>
            <a:avLst/>
            <a:gdLst/>
            <a:ahLst/>
            <a:cxnLst/>
            <a:rect l="l" t="t" r="r" b="b"/>
            <a:pathLst>
              <a:path w="5772485" h="5772485">
                <a:moveTo>
                  <a:pt x="0" y="0"/>
                </a:moveTo>
                <a:lnTo>
                  <a:pt x="5772485" y="0"/>
                </a:lnTo>
                <a:lnTo>
                  <a:pt x="5772485" y="5772485"/>
                </a:lnTo>
                <a:lnTo>
                  <a:pt x="0" y="577248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98692" y="6810064"/>
            <a:ext cx="2636055" cy="2448236"/>
          </a:xfrm>
          <a:custGeom>
            <a:avLst/>
            <a:gdLst/>
            <a:ahLst/>
            <a:cxnLst/>
            <a:rect l="l" t="t" r="r" b="b"/>
            <a:pathLst>
              <a:path w="2636055" h="2448236">
                <a:moveTo>
                  <a:pt x="0" y="0"/>
                </a:moveTo>
                <a:lnTo>
                  <a:pt x="2636056" y="0"/>
                </a:lnTo>
                <a:lnTo>
                  <a:pt x="2636056" y="2448236"/>
                </a:lnTo>
                <a:lnTo>
                  <a:pt x="0" y="244823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5735027" flipH="1">
            <a:off x="15395029" y="6983601"/>
            <a:ext cx="4509939" cy="4509939"/>
          </a:xfrm>
          <a:custGeom>
            <a:avLst/>
            <a:gdLst/>
            <a:ahLst/>
            <a:cxnLst/>
            <a:rect l="l" t="t" r="r" b="b"/>
            <a:pathLst>
              <a:path w="4509939" h="4509939">
                <a:moveTo>
                  <a:pt x="4509940" y="0"/>
                </a:moveTo>
                <a:lnTo>
                  <a:pt x="0" y="0"/>
                </a:lnTo>
                <a:lnTo>
                  <a:pt x="0" y="4509940"/>
                </a:lnTo>
                <a:lnTo>
                  <a:pt x="4509940" y="4509940"/>
                </a:lnTo>
                <a:lnTo>
                  <a:pt x="450994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10477921" flipH="1">
            <a:off x="-1645124" y="-2762190"/>
            <a:ext cx="4509939" cy="4509939"/>
          </a:xfrm>
          <a:custGeom>
            <a:avLst/>
            <a:gdLst/>
            <a:ahLst/>
            <a:cxnLst/>
            <a:rect l="l" t="t" r="r" b="b"/>
            <a:pathLst>
              <a:path w="4509939" h="4509939">
                <a:moveTo>
                  <a:pt x="4509940" y="0"/>
                </a:moveTo>
                <a:lnTo>
                  <a:pt x="0" y="0"/>
                </a:lnTo>
                <a:lnTo>
                  <a:pt x="0" y="4509939"/>
                </a:lnTo>
                <a:lnTo>
                  <a:pt x="4509940" y="4509939"/>
                </a:lnTo>
                <a:lnTo>
                  <a:pt x="450994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8021545" y="1028700"/>
            <a:ext cx="3110820" cy="2745299"/>
          </a:xfrm>
          <a:custGeom>
            <a:avLst/>
            <a:gdLst/>
            <a:ahLst/>
            <a:cxnLst/>
            <a:rect l="l" t="t" r="r" b="b"/>
            <a:pathLst>
              <a:path w="3110820" h="2745299">
                <a:moveTo>
                  <a:pt x="0" y="0"/>
                </a:moveTo>
                <a:lnTo>
                  <a:pt x="3110820" y="0"/>
                </a:lnTo>
                <a:lnTo>
                  <a:pt x="3110820" y="2745299"/>
                </a:lnTo>
                <a:lnTo>
                  <a:pt x="0" y="2745299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7603315" y="6464490"/>
            <a:ext cx="3081371" cy="2946561"/>
          </a:xfrm>
          <a:custGeom>
            <a:avLst/>
            <a:gdLst/>
            <a:ahLst/>
            <a:cxnLst/>
            <a:rect l="l" t="t" r="r" b="b"/>
            <a:pathLst>
              <a:path w="3081371" h="2946561">
                <a:moveTo>
                  <a:pt x="0" y="0"/>
                </a:moveTo>
                <a:lnTo>
                  <a:pt x="3081370" y="0"/>
                </a:lnTo>
                <a:lnTo>
                  <a:pt x="3081370" y="2946561"/>
                </a:lnTo>
                <a:lnTo>
                  <a:pt x="0" y="2946561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3534747" y="4143767"/>
            <a:ext cx="11010324" cy="176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vi-VN" sz="11500" b="1" spc="-220">
                <a:solidFill>
                  <a:srgbClr val="FF0000"/>
                </a:solidFill>
                <a:cs typeface="Arial" panose="020B0604020202020204" pitchFamily="34" charset="0"/>
              </a:rPr>
              <a:t>LUYỆN TẬP</a:t>
            </a:r>
            <a:endParaRPr lang="en-US" sz="11500" b="1" spc="-22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51928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D9169E8-97AB-A980-0E8A-3FB2B941B8A7}"/>
              </a:ext>
            </a:extLst>
          </p:cNvPr>
          <p:cNvSpPr txBox="1"/>
          <p:nvPr/>
        </p:nvSpPr>
        <p:spPr>
          <a:xfrm>
            <a:off x="1600200" y="314325"/>
            <a:ext cx="16306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6000" b="1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Viết số thành tổng theo các hàng.</a:t>
            </a:r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90425EB6-FFE2-09E6-D1D6-A1E89609E173}"/>
              </a:ext>
            </a:extLst>
          </p:cNvPr>
          <p:cNvSpPr/>
          <p:nvPr/>
        </p:nvSpPr>
        <p:spPr>
          <a:xfrm>
            <a:off x="381000" y="342900"/>
            <a:ext cx="1066800" cy="1066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>
                <a:latin typeface="+mj-lt"/>
              </a:rPr>
              <a:t>1</a:t>
            </a:r>
            <a:endParaRPr lang="en-US" sz="4800" b="1">
              <a:latin typeface="+mj-lt"/>
            </a:endParaRPr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2072F317-095D-D923-5E38-014D67D88384}"/>
              </a:ext>
            </a:extLst>
          </p:cNvPr>
          <p:cNvSpPr/>
          <p:nvPr/>
        </p:nvSpPr>
        <p:spPr>
          <a:xfrm>
            <a:off x="-426191" y="7827198"/>
            <a:ext cx="2681181" cy="2440752"/>
          </a:xfrm>
          <a:custGeom>
            <a:avLst/>
            <a:gdLst/>
            <a:ahLst/>
            <a:cxnLst/>
            <a:rect l="l" t="t" r="r" b="b"/>
            <a:pathLst>
              <a:path w="3248729" h="3357860">
                <a:moveTo>
                  <a:pt x="0" y="0"/>
                </a:moveTo>
                <a:lnTo>
                  <a:pt x="3248729" y="0"/>
                </a:lnTo>
                <a:lnTo>
                  <a:pt x="3248729" y="3357860"/>
                </a:lnTo>
                <a:lnTo>
                  <a:pt x="0" y="33578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A555A50D-F385-AFE0-F642-32E983D330B1}"/>
              </a:ext>
            </a:extLst>
          </p:cNvPr>
          <p:cNvSpPr/>
          <p:nvPr/>
        </p:nvSpPr>
        <p:spPr>
          <a:xfrm rot="869256">
            <a:off x="15416044" y="-27865"/>
            <a:ext cx="2820448" cy="2375080"/>
          </a:xfrm>
          <a:custGeom>
            <a:avLst/>
            <a:gdLst/>
            <a:ahLst/>
            <a:cxnLst/>
            <a:rect l="l" t="t" r="r" b="b"/>
            <a:pathLst>
              <a:path w="4361353" h="3679891">
                <a:moveTo>
                  <a:pt x="0" y="0"/>
                </a:moveTo>
                <a:lnTo>
                  <a:pt x="4361353" y="0"/>
                </a:lnTo>
                <a:lnTo>
                  <a:pt x="4361353" y="3679891"/>
                </a:lnTo>
                <a:lnTo>
                  <a:pt x="0" y="36798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62BDFA0-5E85-80D8-C601-B380D6BE6246}"/>
              </a:ext>
            </a:extLst>
          </p:cNvPr>
          <p:cNvSpPr txBox="1"/>
          <p:nvPr/>
        </p:nvSpPr>
        <p:spPr>
          <a:xfrm>
            <a:off x="304800" y="2095500"/>
            <a:ext cx="7467600" cy="3898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43000"/>
              </a:lnSpc>
            </a:pPr>
            <a:r>
              <a:rPr lang="en-US" sz="6000" b="0" i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a) 3 308                     </a:t>
            </a:r>
          </a:p>
          <a:p>
            <a:pPr algn="l">
              <a:lnSpc>
                <a:spcPct val="143000"/>
              </a:lnSpc>
            </a:pPr>
            <a:r>
              <a:rPr lang="en-US" sz="6000" b="0" i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76 054                  </a:t>
            </a:r>
          </a:p>
          <a:p>
            <a:pPr algn="l">
              <a:lnSpc>
                <a:spcPct val="143000"/>
              </a:lnSpc>
            </a:pPr>
            <a:r>
              <a:rPr lang="en-US" sz="6000" b="0" i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c) 400 061 340</a:t>
            </a:r>
            <a:endParaRPr lang="en-US" sz="6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id="{2D946EB2-FA73-89A1-7472-4A2A297A625C}"/>
              </a:ext>
            </a:extLst>
          </p:cNvPr>
          <p:cNvSpPr/>
          <p:nvPr/>
        </p:nvSpPr>
        <p:spPr>
          <a:xfrm>
            <a:off x="3352800" y="2328061"/>
            <a:ext cx="623439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3 000 + 300 + 8</a:t>
            </a:r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A52C2B84-76FF-9B03-E69B-CB99BE22C525}"/>
              </a:ext>
            </a:extLst>
          </p:cNvPr>
          <p:cNvSpPr/>
          <p:nvPr/>
        </p:nvSpPr>
        <p:spPr>
          <a:xfrm>
            <a:off x="3581400" y="3642441"/>
            <a:ext cx="903484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70 000 + 6 000 + 50 + 4</a:t>
            </a:r>
            <a:endParaRPr lang="vi-VN" sz="60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40FC7D2D-4484-34BD-1E46-50F8A296FBFE}"/>
              </a:ext>
            </a:extLst>
          </p:cNvPr>
          <p:cNvSpPr/>
          <p:nvPr/>
        </p:nvSpPr>
        <p:spPr>
          <a:xfrm>
            <a:off x="5260075" y="5040860"/>
            <a:ext cx="130279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spc="-18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400 000 000 + 60 000 + 1 000 + 300 + 40</a:t>
            </a:r>
            <a:endParaRPr lang="vi-VN" sz="5400" b="0" cap="none" spc="-18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76334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D9169E8-97AB-A980-0E8A-3FB2B941B8A7}"/>
              </a:ext>
            </a:extLst>
          </p:cNvPr>
          <p:cNvSpPr txBox="1"/>
          <p:nvPr/>
        </p:nvSpPr>
        <p:spPr>
          <a:xfrm>
            <a:off x="1600200" y="314325"/>
            <a:ext cx="163068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6000" b="1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Cho các số: </a:t>
            </a:r>
            <a:r>
              <a:rPr lang="en-US" sz="6000" b="1" i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123 368 008; 123 805 ; 123</a:t>
            </a:r>
            <a:endParaRPr lang="vi-VN" sz="6000" b="1" i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vi-VN" sz="6000" b="1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Trong các số trên.</a:t>
            </a:r>
            <a:endParaRPr lang="en-US" sz="6000" b="1" i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90425EB6-FFE2-09E6-D1D6-A1E89609E173}"/>
              </a:ext>
            </a:extLst>
          </p:cNvPr>
          <p:cNvSpPr/>
          <p:nvPr/>
        </p:nvSpPr>
        <p:spPr>
          <a:xfrm>
            <a:off x="381000" y="342900"/>
            <a:ext cx="1066800" cy="1066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>
                <a:latin typeface="+mj-lt"/>
              </a:rPr>
              <a:t>2</a:t>
            </a:r>
            <a:endParaRPr lang="en-US" sz="4800" b="1">
              <a:latin typeface="+mj-lt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A555A50D-F385-AFE0-F642-32E983D330B1}"/>
              </a:ext>
            </a:extLst>
          </p:cNvPr>
          <p:cNvSpPr/>
          <p:nvPr/>
        </p:nvSpPr>
        <p:spPr>
          <a:xfrm rot="869256">
            <a:off x="15760696" y="15943"/>
            <a:ext cx="2512143" cy="2045308"/>
          </a:xfrm>
          <a:custGeom>
            <a:avLst/>
            <a:gdLst/>
            <a:ahLst/>
            <a:cxnLst/>
            <a:rect l="l" t="t" r="r" b="b"/>
            <a:pathLst>
              <a:path w="4361353" h="3679891">
                <a:moveTo>
                  <a:pt x="0" y="0"/>
                </a:moveTo>
                <a:lnTo>
                  <a:pt x="4361353" y="0"/>
                </a:lnTo>
                <a:lnTo>
                  <a:pt x="4361353" y="3679891"/>
                </a:lnTo>
                <a:lnTo>
                  <a:pt x="0" y="36798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E115D039-A2CF-213F-EEC6-FDA2987B104D}"/>
              </a:ext>
            </a:extLst>
          </p:cNvPr>
          <p:cNvGrpSpPr/>
          <p:nvPr/>
        </p:nvGrpSpPr>
        <p:grpSpPr>
          <a:xfrm>
            <a:off x="409575" y="2587831"/>
            <a:ext cx="12615430" cy="2088686"/>
            <a:chOff x="414769" y="2316874"/>
            <a:chExt cx="12615430" cy="2088686"/>
          </a:xfrm>
        </p:grpSpPr>
        <p:sp>
          <p:nvSpPr>
            <p:cNvPr id="4" name="Hình chữ nhật: Góc Tròn 3">
              <a:extLst>
                <a:ext uri="{FF2B5EF4-FFF2-40B4-BE49-F238E27FC236}">
                  <a16:creationId xmlns:a16="http://schemas.microsoft.com/office/drawing/2014/main" id="{64526FD0-196B-9238-BA55-D18647776D0C}"/>
                </a:ext>
              </a:extLst>
            </p:cNvPr>
            <p:cNvSpPr/>
            <p:nvPr/>
          </p:nvSpPr>
          <p:spPr>
            <a:xfrm>
              <a:off x="1295399" y="2391721"/>
              <a:ext cx="11734800" cy="1938993"/>
            </a:xfrm>
            <a:prstGeom prst="roundRect">
              <a:avLst/>
            </a:prstGeom>
            <a:solidFill>
              <a:srgbClr val="7DA76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9A268"/>
                </a:solidFill>
              </a:endParaRPr>
            </a:p>
          </p:txBody>
        </p:sp>
        <p:sp>
          <p:nvSpPr>
            <p:cNvPr id="5" name="Freeform 12">
              <a:extLst>
                <a:ext uri="{FF2B5EF4-FFF2-40B4-BE49-F238E27FC236}">
                  <a16:creationId xmlns:a16="http://schemas.microsoft.com/office/drawing/2014/main" id="{7887A287-13AD-AB62-C325-F0E590CF02EC}"/>
                </a:ext>
              </a:extLst>
            </p:cNvPr>
            <p:cNvSpPr/>
            <p:nvPr/>
          </p:nvSpPr>
          <p:spPr>
            <a:xfrm rot="21327987">
              <a:off x="414769" y="2316874"/>
              <a:ext cx="2066062" cy="2088686"/>
            </a:xfrm>
            <a:custGeom>
              <a:avLst/>
              <a:gdLst/>
              <a:ahLst/>
              <a:cxnLst/>
              <a:rect l="l" t="t" r="r" b="b"/>
              <a:pathLst>
                <a:path w="3162312" h="3099066">
                  <a:moveTo>
                    <a:pt x="0" y="0"/>
                  </a:moveTo>
                  <a:lnTo>
                    <a:pt x="3162312" y="0"/>
                  </a:lnTo>
                  <a:lnTo>
                    <a:pt x="3162312" y="3099066"/>
                  </a:lnTo>
                  <a:lnTo>
                    <a:pt x="0" y="30990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2240C4F1-985B-8E41-8161-E5AF09E8CD8E}"/>
                </a:ext>
              </a:extLst>
            </p:cNvPr>
            <p:cNvSpPr txBox="1"/>
            <p:nvPr/>
          </p:nvSpPr>
          <p:spPr>
            <a:xfrm>
              <a:off x="2438400" y="2484054"/>
              <a:ext cx="10346228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5400" b="0" i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a) Số nào có lớp đơn vị gồm các chữ số 1 ; 2 ; 3?</a:t>
              </a: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2909101A-0BDE-3F30-6F29-5F078DF01984}"/>
              </a:ext>
            </a:extLst>
          </p:cNvPr>
          <p:cNvGrpSpPr/>
          <p:nvPr/>
        </p:nvGrpSpPr>
        <p:grpSpPr>
          <a:xfrm>
            <a:off x="409575" y="4955713"/>
            <a:ext cx="12615430" cy="2088686"/>
            <a:chOff x="414769" y="2316874"/>
            <a:chExt cx="12615430" cy="2088686"/>
          </a:xfrm>
        </p:grpSpPr>
        <p:sp>
          <p:nvSpPr>
            <p:cNvPr id="17" name="Hình chữ nhật: Góc Tròn 16">
              <a:extLst>
                <a:ext uri="{FF2B5EF4-FFF2-40B4-BE49-F238E27FC236}">
                  <a16:creationId xmlns:a16="http://schemas.microsoft.com/office/drawing/2014/main" id="{91F57AC4-2BB4-FB6C-48B1-670F32102CCE}"/>
                </a:ext>
              </a:extLst>
            </p:cNvPr>
            <p:cNvSpPr/>
            <p:nvPr/>
          </p:nvSpPr>
          <p:spPr>
            <a:xfrm>
              <a:off x="1295399" y="2391721"/>
              <a:ext cx="11734800" cy="1938993"/>
            </a:xfrm>
            <a:prstGeom prst="roundRect">
              <a:avLst/>
            </a:prstGeom>
            <a:solidFill>
              <a:srgbClr val="7DA76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9A268"/>
                </a:solidFill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7C7AE89D-0B67-E6BE-7EAF-925D82E7A562}"/>
                </a:ext>
              </a:extLst>
            </p:cNvPr>
            <p:cNvSpPr/>
            <p:nvPr/>
          </p:nvSpPr>
          <p:spPr>
            <a:xfrm rot="21327987">
              <a:off x="414769" y="2316874"/>
              <a:ext cx="2066062" cy="2088686"/>
            </a:xfrm>
            <a:custGeom>
              <a:avLst/>
              <a:gdLst/>
              <a:ahLst/>
              <a:cxnLst/>
              <a:rect l="l" t="t" r="r" b="b"/>
              <a:pathLst>
                <a:path w="3162312" h="3099066">
                  <a:moveTo>
                    <a:pt x="0" y="0"/>
                  </a:moveTo>
                  <a:lnTo>
                    <a:pt x="3162312" y="0"/>
                  </a:lnTo>
                  <a:lnTo>
                    <a:pt x="3162312" y="3099066"/>
                  </a:lnTo>
                  <a:lnTo>
                    <a:pt x="0" y="30990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DBE192B0-CF74-4053-C600-C7B9FBC3A72E}"/>
                </a:ext>
              </a:extLst>
            </p:cNvPr>
            <p:cNvSpPr txBox="1"/>
            <p:nvPr/>
          </p:nvSpPr>
          <p:spPr>
            <a:xfrm>
              <a:off x="2438400" y="2484054"/>
              <a:ext cx="10346228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5400" b="0" i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b) Số nào có chữ số 8 ở hàng trăm?</a:t>
              </a:r>
            </a:p>
          </p:txBody>
        </p:sp>
      </p:grp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282295C2-4008-D40D-6709-9407741DAEF9}"/>
              </a:ext>
            </a:extLst>
          </p:cNvPr>
          <p:cNvGrpSpPr/>
          <p:nvPr/>
        </p:nvGrpSpPr>
        <p:grpSpPr>
          <a:xfrm>
            <a:off x="455122" y="7323594"/>
            <a:ext cx="12569883" cy="2677656"/>
            <a:chOff x="460316" y="2391721"/>
            <a:chExt cx="12569883" cy="2677656"/>
          </a:xfrm>
        </p:grpSpPr>
        <p:sp>
          <p:nvSpPr>
            <p:cNvPr id="21" name="Hình chữ nhật: Góc Tròn 20">
              <a:extLst>
                <a:ext uri="{FF2B5EF4-FFF2-40B4-BE49-F238E27FC236}">
                  <a16:creationId xmlns:a16="http://schemas.microsoft.com/office/drawing/2014/main" id="{28EBE890-7411-7484-FD12-5979EAE0CDC6}"/>
                </a:ext>
              </a:extLst>
            </p:cNvPr>
            <p:cNvSpPr/>
            <p:nvPr/>
          </p:nvSpPr>
          <p:spPr>
            <a:xfrm>
              <a:off x="1295399" y="2391721"/>
              <a:ext cx="11734800" cy="2677656"/>
            </a:xfrm>
            <a:prstGeom prst="roundRect">
              <a:avLst/>
            </a:prstGeom>
            <a:solidFill>
              <a:srgbClr val="7DA76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9A268"/>
                </a:solidFill>
              </a:endParaRPr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D2044013-01BF-47C2-05DF-E258EA3DA350}"/>
                </a:ext>
              </a:extLst>
            </p:cNvPr>
            <p:cNvSpPr/>
            <p:nvPr/>
          </p:nvSpPr>
          <p:spPr>
            <a:xfrm rot="21327987">
              <a:off x="460316" y="2732372"/>
              <a:ext cx="2066062" cy="2088686"/>
            </a:xfrm>
            <a:custGeom>
              <a:avLst/>
              <a:gdLst/>
              <a:ahLst/>
              <a:cxnLst/>
              <a:rect l="l" t="t" r="r" b="b"/>
              <a:pathLst>
                <a:path w="3162312" h="3099066">
                  <a:moveTo>
                    <a:pt x="0" y="0"/>
                  </a:moveTo>
                  <a:lnTo>
                    <a:pt x="3162312" y="0"/>
                  </a:lnTo>
                  <a:lnTo>
                    <a:pt x="3162312" y="3099066"/>
                  </a:lnTo>
                  <a:lnTo>
                    <a:pt x="0" y="30990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Hộp Văn bản 22">
              <a:extLst>
                <a:ext uri="{FF2B5EF4-FFF2-40B4-BE49-F238E27FC236}">
                  <a16:creationId xmlns:a16="http://schemas.microsoft.com/office/drawing/2014/main" id="{CEB02DE0-645F-7351-D073-5A8888308095}"/>
                </a:ext>
              </a:extLst>
            </p:cNvPr>
            <p:cNvSpPr txBox="1"/>
            <p:nvPr/>
          </p:nvSpPr>
          <p:spPr>
            <a:xfrm>
              <a:off x="2438400" y="2484054"/>
              <a:ext cx="10346228" cy="2585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5400" b="0" i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c) Số nào khi viết thành tổng theo các hàng thì có một số hạng là 3 000 000?</a:t>
              </a:r>
            </a:p>
          </p:txBody>
        </p:sp>
      </p:grpSp>
      <p:grpSp>
        <p:nvGrpSpPr>
          <p:cNvPr id="27" name="Nhóm 26">
            <a:extLst>
              <a:ext uri="{FF2B5EF4-FFF2-40B4-BE49-F238E27FC236}">
                <a16:creationId xmlns:a16="http://schemas.microsoft.com/office/drawing/2014/main" id="{A988EA21-914B-CC42-4E82-C52FA102F614}"/>
              </a:ext>
            </a:extLst>
          </p:cNvPr>
          <p:cNvGrpSpPr/>
          <p:nvPr/>
        </p:nvGrpSpPr>
        <p:grpSpPr>
          <a:xfrm>
            <a:off x="13335000" y="2509444"/>
            <a:ext cx="4724400" cy="1754326"/>
            <a:chOff x="13335000" y="2509444"/>
            <a:chExt cx="4724400" cy="1754326"/>
          </a:xfrm>
        </p:grpSpPr>
        <p:sp>
          <p:nvSpPr>
            <p:cNvPr id="24" name="Hình Bầu dục 23">
              <a:extLst>
                <a:ext uri="{FF2B5EF4-FFF2-40B4-BE49-F238E27FC236}">
                  <a16:creationId xmlns:a16="http://schemas.microsoft.com/office/drawing/2014/main" id="{70530CF7-2167-313D-690B-E539D86D48C5}"/>
                </a:ext>
              </a:extLst>
            </p:cNvPr>
            <p:cNvSpPr/>
            <p:nvPr/>
          </p:nvSpPr>
          <p:spPr>
            <a:xfrm>
              <a:off x="13335000" y="2509444"/>
              <a:ext cx="4724400" cy="1754326"/>
            </a:xfrm>
            <a:prstGeom prst="ellipse">
              <a:avLst/>
            </a:prstGeom>
            <a:solidFill>
              <a:srgbClr val="F57E6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Hình chữ nhật 25">
              <a:extLst>
                <a:ext uri="{FF2B5EF4-FFF2-40B4-BE49-F238E27FC236}">
                  <a16:creationId xmlns:a16="http://schemas.microsoft.com/office/drawing/2014/main" id="{2442B6B2-D465-DD3B-9A74-FB0619F341BE}"/>
                </a:ext>
              </a:extLst>
            </p:cNvPr>
            <p:cNvSpPr/>
            <p:nvPr/>
          </p:nvSpPr>
          <p:spPr>
            <a:xfrm>
              <a:off x="14897942" y="2880668"/>
              <a:ext cx="159851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6600">
                  <a:solidFill>
                    <a:schemeClr val="bg1"/>
                  </a:solidFill>
                </a:rPr>
                <a:t>123</a:t>
              </a:r>
              <a:endParaRPr lang="en-US" sz="660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E6695DB3-EB9B-4F19-0955-CC282D0DC715}"/>
              </a:ext>
            </a:extLst>
          </p:cNvPr>
          <p:cNvGrpSpPr/>
          <p:nvPr/>
        </p:nvGrpSpPr>
        <p:grpSpPr>
          <a:xfrm>
            <a:off x="13335000" y="5196177"/>
            <a:ext cx="4724400" cy="1754326"/>
            <a:chOff x="13335000" y="2509444"/>
            <a:chExt cx="4724400" cy="1754326"/>
          </a:xfrm>
        </p:grpSpPr>
        <p:sp>
          <p:nvSpPr>
            <p:cNvPr id="29" name="Hình Bầu dục 28">
              <a:extLst>
                <a:ext uri="{FF2B5EF4-FFF2-40B4-BE49-F238E27FC236}">
                  <a16:creationId xmlns:a16="http://schemas.microsoft.com/office/drawing/2014/main" id="{66C662FE-6A40-5FE3-2AC1-A6C5B9BAF664}"/>
                </a:ext>
              </a:extLst>
            </p:cNvPr>
            <p:cNvSpPr/>
            <p:nvPr/>
          </p:nvSpPr>
          <p:spPr>
            <a:xfrm>
              <a:off x="13335000" y="2509444"/>
              <a:ext cx="4724400" cy="1754326"/>
            </a:xfrm>
            <a:prstGeom prst="ellipse">
              <a:avLst/>
            </a:prstGeom>
            <a:solidFill>
              <a:srgbClr val="F57E6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Hình chữ nhật 29">
              <a:extLst>
                <a:ext uri="{FF2B5EF4-FFF2-40B4-BE49-F238E27FC236}">
                  <a16:creationId xmlns:a16="http://schemas.microsoft.com/office/drawing/2014/main" id="{6A0E2331-A18B-7186-6480-32959BBE9022}"/>
                </a:ext>
              </a:extLst>
            </p:cNvPr>
            <p:cNvSpPr/>
            <p:nvPr/>
          </p:nvSpPr>
          <p:spPr>
            <a:xfrm>
              <a:off x="14073197" y="2880668"/>
              <a:ext cx="324800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6600">
                  <a:solidFill>
                    <a:schemeClr val="bg1"/>
                  </a:solidFill>
                </a:rPr>
                <a:t>123 805</a:t>
              </a:r>
              <a:endParaRPr lang="en-US" sz="660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AD53976B-00EA-F567-CAD4-E5F06FC90340}"/>
              </a:ext>
            </a:extLst>
          </p:cNvPr>
          <p:cNvGrpSpPr/>
          <p:nvPr/>
        </p:nvGrpSpPr>
        <p:grpSpPr>
          <a:xfrm>
            <a:off x="13335000" y="7962900"/>
            <a:ext cx="4724400" cy="1754326"/>
            <a:chOff x="13335000" y="2509444"/>
            <a:chExt cx="4724400" cy="1754326"/>
          </a:xfrm>
        </p:grpSpPr>
        <p:sp>
          <p:nvSpPr>
            <p:cNvPr id="32" name="Hình Bầu dục 31">
              <a:extLst>
                <a:ext uri="{FF2B5EF4-FFF2-40B4-BE49-F238E27FC236}">
                  <a16:creationId xmlns:a16="http://schemas.microsoft.com/office/drawing/2014/main" id="{527DFD31-DFFE-A8D2-7673-A12384EADF71}"/>
                </a:ext>
              </a:extLst>
            </p:cNvPr>
            <p:cNvSpPr/>
            <p:nvPr/>
          </p:nvSpPr>
          <p:spPr>
            <a:xfrm>
              <a:off x="13335000" y="2509444"/>
              <a:ext cx="4724400" cy="1754326"/>
            </a:xfrm>
            <a:prstGeom prst="ellipse">
              <a:avLst/>
            </a:prstGeom>
            <a:solidFill>
              <a:srgbClr val="F57E6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pc="-360"/>
            </a:p>
          </p:txBody>
        </p:sp>
        <p:sp>
          <p:nvSpPr>
            <p:cNvPr id="33" name="Hình chữ nhật 32">
              <a:extLst>
                <a:ext uri="{FF2B5EF4-FFF2-40B4-BE49-F238E27FC236}">
                  <a16:creationId xmlns:a16="http://schemas.microsoft.com/office/drawing/2014/main" id="{C3782C25-C4B2-1B13-4A16-D7A035AEECA7}"/>
                </a:ext>
              </a:extLst>
            </p:cNvPr>
            <p:cNvSpPr/>
            <p:nvPr/>
          </p:nvSpPr>
          <p:spPr>
            <a:xfrm>
              <a:off x="13445942" y="2880668"/>
              <a:ext cx="450251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6600" spc="-360">
                  <a:solidFill>
                    <a:schemeClr val="bg1"/>
                  </a:solidFill>
                </a:rPr>
                <a:t>123 368 008</a:t>
              </a:r>
              <a:endParaRPr lang="en-US" sz="6600" spc="-36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35614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D9169E8-97AB-A980-0E8A-3FB2B941B8A7}"/>
              </a:ext>
            </a:extLst>
          </p:cNvPr>
          <p:cNvSpPr txBox="1"/>
          <p:nvPr/>
        </p:nvSpPr>
        <p:spPr>
          <a:xfrm>
            <a:off x="1485900" y="403562"/>
            <a:ext cx="16306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5400" b="1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Số?</a:t>
            </a:r>
            <a:endParaRPr lang="en-US" sz="5400" b="1" i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90425EB6-FFE2-09E6-D1D6-A1E89609E173}"/>
              </a:ext>
            </a:extLst>
          </p:cNvPr>
          <p:cNvSpPr/>
          <p:nvPr/>
        </p:nvSpPr>
        <p:spPr>
          <a:xfrm>
            <a:off x="381000" y="342900"/>
            <a:ext cx="1066800" cy="1066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>
                <a:latin typeface="+mj-lt"/>
              </a:rPr>
              <a:t>3</a:t>
            </a:r>
            <a:endParaRPr lang="en-US" sz="4800" b="1">
              <a:latin typeface="+mj-lt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A555A50D-F385-AFE0-F642-32E983D330B1}"/>
              </a:ext>
            </a:extLst>
          </p:cNvPr>
          <p:cNvSpPr/>
          <p:nvPr/>
        </p:nvSpPr>
        <p:spPr>
          <a:xfrm rot="869256">
            <a:off x="15760696" y="15943"/>
            <a:ext cx="2512143" cy="2045308"/>
          </a:xfrm>
          <a:custGeom>
            <a:avLst/>
            <a:gdLst/>
            <a:ahLst/>
            <a:cxnLst/>
            <a:rect l="l" t="t" r="r" b="b"/>
            <a:pathLst>
              <a:path w="4361353" h="3679891">
                <a:moveTo>
                  <a:pt x="0" y="0"/>
                </a:moveTo>
                <a:lnTo>
                  <a:pt x="4361353" y="0"/>
                </a:lnTo>
                <a:lnTo>
                  <a:pt x="4361353" y="3679891"/>
                </a:lnTo>
                <a:lnTo>
                  <a:pt x="0" y="36798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03D3720-1152-D293-63DC-B049CE075F48}"/>
              </a:ext>
            </a:extLst>
          </p:cNvPr>
          <p:cNvSpPr txBox="1"/>
          <p:nvPr/>
        </p:nvSpPr>
        <p:spPr>
          <a:xfrm>
            <a:off x="1133475" y="1326892"/>
            <a:ext cx="149447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5400" b="1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just"/>
            <a:r>
              <a:rPr lang="en-US" b="0"/>
              <a:t>Trong buổi đồng diễn thể dục, tất cả học sinh lớp 4C xếp thành một hàng ngang. Từ trái sang phải hay từ phải sang trái, bạn Bích đều ở vị trí thứ 18 trong hàng. Lớp 4C có ...... học sinh.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733DDBF1-C655-3B44-5B9D-AAC76C5B6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799" y="6319005"/>
            <a:ext cx="3288427" cy="4038600"/>
          </a:xfrm>
          <a:prstGeom prst="rect">
            <a:avLst/>
          </a:prstGeom>
        </p:spPr>
      </p:pic>
      <p:sp>
        <p:nvSpPr>
          <p:cNvPr id="13" name="Mặt trời 12">
            <a:extLst>
              <a:ext uri="{FF2B5EF4-FFF2-40B4-BE49-F238E27FC236}">
                <a16:creationId xmlns:a16="http://schemas.microsoft.com/office/drawing/2014/main" id="{0F37E30E-C935-696A-2E8C-4CAB9071DC48}"/>
              </a:ext>
            </a:extLst>
          </p:cNvPr>
          <p:cNvSpPr/>
          <p:nvPr/>
        </p:nvSpPr>
        <p:spPr>
          <a:xfrm>
            <a:off x="7434044" y="4733687"/>
            <a:ext cx="1872813" cy="1679079"/>
          </a:xfrm>
          <a:prstGeom prst="sun">
            <a:avLst>
              <a:gd name="adj" fmla="val 15337"/>
            </a:avLst>
          </a:prstGeom>
          <a:solidFill>
            <a:srgbClr val="F27E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/>
              <a:t>18</a:t>
            </a:r>
            <a:endParaRPr lang="en-US" sz="4800"/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EFAFD684-87AF-2AC5-8A82-60AD833B9E77}"/>
              </a:ext>
            </a:extLst>
          </p:cNvPr>
          <p:cNvGrpSpPr/>
          <p:nvPr/>
        </p:nvGrpSpPr>
        <p:grpSpPr>
          <a:xfrm>
            <a:off x="4061697" y="7604880"/>
            <a:ext cx="2377575" cy="1656755"/>
            <a:chOff x="4061698" y="6226433"/>
            <a:chExt cx="2377575" cy="1656755"/>
          </a:xfrm>
        </p:grpSpPr>
        <p:sp>
          <p:nvSpPr>
            <p:cNvPr id="14" name="Mũi tên: Trái 13">
              <a:extLst>
                <a:ext uri="{FF2B5EF4-FFF2-40B4-BE49-F238E27FC236}">
                  <a16:creationId xmlns:a16="http://schemas.microsoft.com/office/drawing/2014/main" id="{667BC6C8-B74D-6DEA-4377-576F0503EF2D}"/>
                </a:ext>
              </a:extLst>
            </p:cNvPr>
            <p:cNvSpPr/>
            <p:nvPr/>
          </p:nvSpPr>
          <p:spPr>
            <a:xfrm>
              <a:off x="4114800" y="6226433"/>
              <a:ext cx="2286000" cy="762000"/>
            </a:xfrm>
            <a:prstGeom prst="leftArrow">
              <a:avLst/>
            </a:prstGeom>
            <a:solidFill>
              <a:srgbClr val="78A16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ình chữ nhật 14">
              <a:extLst>
                <a:ext uri="{FF2B5EF4-FFF2-40B4-BE49-F238E27FC236}">
                  <a16:creationId xmlns:a16="http://schemas.microsoft.com/office/drawing/2014/main" id="{6BF5AC59-A0FA-7BDA-CD91-1C183C662BB0}"/>
                </a:ext>
              </a:extLst>
            </p:cNvPr>
            <p:cNvSpPr/>
            <p:nvPr/>
          </p:nvSpPr>
          <p:spPr>
            <a:xfrm>
              <a:off x="4061698" y="6959858"/>
              <a:ext cx="237757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5400" b="1" cap="none" spc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17 bạn</a:t>
              </a:r>
            </a:p>
          </p:txBody>
        </p:sp>
      </p:grpSp>
      <p:grpSp>
        <p:nvGrpSpPr>
          <p:cNvPr id="25" name="Nhóm 24">
            <a:extLst>
              <a:ext uri="{FF2B5EF4-FFF2-40B4-BE49-F238E27FC236}">
                <a16:creationId xmlns:a16="http://schemas.microsoft.com/office/drawing/2014/main" id="{1EEEE2F8-8631-D9CA-1E1A-9E4779A0DDA3}"/>
              </a:ext>
            </a:extLst>
          </p:cNvPr>
          <p:cNvGrpSpPr/>
          <p:nvPr/>
        </p:nvGrpSpPr>
        <p:grpSpPr>
          <a:xfrm>
            <a:off x="10363199" y="7604880"/>
            <a:ext cx="2377575" cy="1656755"/>
            <a:chOff x="4061698" y="6226433"/>
            <a:chExt cx="2377575" cy="1656755"/>
          </a:xfrm>
        </p:grpSpPr>
        <p:sp>
          <p:nvSpPr>
            <p:cNvPr id="34" name="Mũi tên: Trái 33">
              <a:extLst>
                <a:ext uri="{FF2B5EF4-FFF2-40B4-BE49-F238E27FC236}">
                  <a16:creationId xmlns:a16="http://schemas.microsoft.com/office/drawing/2014/main" id="{B35BF93C-BC41-AD40-3A63-FD780A71E21B}"/>
                </a:ext>
              </a:extLst>
            </p:cNvPr>
            <p:cNvSpPr/>
            <p:nvPr/>
          </p:nvSpPr>
          <p:spPr>
            <a:xfrm flipH="1">
              <a:off x="4114800" y="6226433"/>
              <a:ext cx="2286000" cy="762000"/>
            </a:xfrm>
            <a:prstGeom prst="leftArrow">
              <a:avLst/>
            </a:prstGeom>
            <a:solidFill>
              <a:srgbClr val="78A16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9E99C"/>
                </a:solidFill>
              </a:endParaRPr>
            </a:p>
          </p:txBody>
        </p:sp>
        <p:sp>
          <p:nvSpPr>
            <p:cNvPr id="35" name="Hình chữ nhật 34">
              <a:extLst>
                <a:ext uri="{FF2B5EF4-FFF2-40B4-BE49-F238E27FC236}">
                  <a16:creationId xmlns:a16="http://schemas.microsoft.com/office/drawing/2014/main" id="{EDA4F862-3C71-6A1F-84FD-0ABA2449E68D}"/>
                </a:ext>
              </a:extLst>
            </p:cNvPr>
            <p:cNvSpPr/>
            <p:nvPr/>
          </p:nvSpPr>
          <p:spPr>
            <a:xfrm>
              <a:off x="4061698" y="6959858"/>
              <a:ext cx="237757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5400" b="1" cap="none" spc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17 bạn</a:t>
              </a:r>
            </a:p>
          </p:txBody>
        </p:sp>
      </p:grpSp>
      <p:sp>
        <p:nvSpPr>
          <p:cNvPr id="36" name="Hình chữ nhật 35">
            <a:extLst>
              <a:ext uri="{FF2B5EF4-FFF2-40B4-BE49-F238E27FC236}">
                <a16:creationId xmlns:a16="http://schemas.microsoft.com/office/drawing/2014/main" id="{ABB73B9B-3FDD-7529-C70E-46B2888ECBC1}"/>
              </a:ext>
            </a:extLst>
          </p:cNvPr>
          <p:cNvSpPr/>
          <p:nvPr/>
        </p:nvSpPr>
        <p:spPr>
          <a:xfrm>
            <a:off x="10597880" y="3733115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37561635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57CE09E-5BC1-0FBD-923F-856F8F823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8" y="38100"/>
            <a:ext cx="2332182" cy="220404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9D8171E-3324-E857-DE6B-D58409E795F2}"/>
              </a:ext>
            </a:extLst>
          </p:cNvPr>
          <p:cNvSpPr txBox="1"/>
          <p:nvPr/>
        </p:nvSpPr>
        <p:spPr>
          <a:xfrm>
            <a:off x="2514600" y="419100"/>
            <a:ext cx="1508760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54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/>
              <a:t>Một nghìn triệu gọi là một tỉ.</a:t>
            </a:r>
          </a:p>
          <a:p>
            <a:r>
              <a:rPr lang="vi-VN"/>
              <a:t>Số 1 000 000 000 đọc là một tỉ.</a:t>
            </a:r>
          </a:p>
          <a:p>
            <a:r>
              <a:rPr lang="vi-VN"/>
              <a:t>Đọc các số trong mỗi câu sau:</a:t>
            </a:r>
          </a:p>
          <a:p>
            <a:r>
              <a:rPr lang="vi-VN"/>
              <a:t>a) 3 000 000 000</a:t>
            </a:r>
          </a:p>
          <a:p>
            <a:r>
              <a:rPr lang="vi-VN"/>
              <a:t>b) 25 000 000 000</a:t>
            </a:r>
          </a:p>
          <a:p>
            <a:r>
              <a:rPr lang="vi-VN"/>
              <a:t>c) Dân số thế giới tính đến tháng 7 năm 2021 là khoảng 7 837 000 000 người.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4843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FB6FFB74-4400-0608-08BD-9C17000C8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8335494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66331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262</TotalTime>
  <Words>260</Words>
  <Application>Microsoft Office PowerPoint</Application>
  <PresentationFormat>Tùy chỉnh</PresentationFormat>
  <Paragraphs>34</Paragraphs>
  <Slides>7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7</vt:i4>
      </vt:variant>
    </vt:vector>
  </HeadingPairs>
  <TitlesOfParts>
    <vt:vector size="11" baseType="lpstr">
      <vt:lpstr>Arial</vt:lpstr>
      <vt:lpstr>#9Slide03 BoosterNextFYBlack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tai gioi nhat</dc:title>
  <dc:subject>9Slide.vn</dc:subject>
  <dc:creator>Hi There</dc:creator>
  <dc:description>9Slide.vn</dc:description>
  <cp:lastModifiedBy>DA40381</cp:lastModifiedBy>
  <cp:revision>22</cp:revision>
  <dcterms:created xsi:type="dcterms:W3CDTF">2006-08-16T00:00:00Z</dcterms:created>
  <dcterms:modified xsi:type="dcterms:W3CDTF">2024-11-16T12:12:46Z</dcterms:modified>
  <cp:category>9Slide.vn</cp:category>
  <dc:identifier>DAFz3iCSVSk</dc:identifier>
</cp:coreProperties>
</file>