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7" r:id="rId3"/>
    <p:sldId id="259" r:id="rId4"/>
    <p:sldId id="261" r:id="rId5"/>
    <p:sldId id="262" r:id="rId6"/>
    <p:sldId id="258" r:id="rId7"/>
    <p:sldId id="318" r:id="rId8"/>
    <p:sldId id="263" r:id="rId9"/>
    <p:sldId id="264" r:id="rId10"/>
    <p:sldId id="265" r:id="rId11"/>
    <p:sldId id="326" r:id="rId12"/>
    <p:sldId id="319" r:id="rId13"/>
    <p:sldId id="274" r:id="rId14"/>
    <p:sldId id="275" r:id="rId15"/>
    <p:sldId id="273" r:id="rId16"/>
    <p:sldId id="260" r:id="rId17"/>
    <p:sldId id="277" r:id="rId18"/>
    <p:sldId id="278" r:id="rId19"/>
  </p:sldIdLst>
  <p:sldSz cx="18288000" cy="10287000"/>
  <p:notesSz cx="6858000" cy="9144000"/>
  <p:embeddedFontLst>
    <p:embeddedFont>
      <p:font typeface="#9Slide03 BoosterNextFYBlack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Quicksand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D5813A89-C821-4440-A56A-B4055F51CD49}">
          <p14:sldIdLst>
            <p14:sldId id="256"/>
          </p14:sldIdLst>
        </p14:section>
        <p14:section name="Mục Tóm tắt" id="{33771339-1EAB-4843-9DF4-0979D6C5CFA1}">
          <p14:sldIdLst>
            <p14:sldId id="317"/>
          </p14:sldIdLst>
        </p14:section>
        <p14:section name="Mục 1" id="{FD2732A3-275F-434E-8E9F-1604A96C2461}">
          <p14:sldIdLst>
            <p14:sldId id="259"/>
            <p14:sldId id="261"/>
          </p14:sldIdLst>
        </p14:section>
        <p14:section name="Mục 2" id="{6897ACD1-A7B8-4F72-8341-B01A2585B85B}">
          <p14:sldIdLst>
            <p14:sldId id="262"/>
            <p14:sldId id="258"/>
            <p14:sldId id="318"/>
            <p14:sldId id="263"/>
          </p14:sldIdLst>
        </p14:section>
        <p14:section name="Mục 3" id="{4689E2DE-C82D-4EF6-A75A-2A6C84607B85}">
          <p14:sldIdLst>
            <p14:sldId id="264"/>
            <p14:sldId id="265"/>
            <p14:sldId id="326"/>
            <p14:sldId id="319"/>
            <p14:sldId id="274"/>
            <p14:sldId id="275"/>
            <p14:sldId id="273"/>
            <p14:sldId id="260"/>
          </p14:sldIdLst>
        </p14:section>
        <p14:section name="Mục 4" id="{E952D0C5-3C71-496D-B01E-D778737B4446}">
          <p14:sldIdLst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F0F"/>
    <a:srgbClr val="F3D4C2"/>
    <a:srgbClr val="C7DFCB"/>
    <a:srgbClr val="CAE6F7"/>
    <a:srgbClr val="F2D3E3"/>
    <a:srgbClr val="6D9826"/>
    <a:srgbClr val="DE7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6B0E9945-F00D-930D-565D-F72F468E77E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60C07F4E-AE37-DF2C-9335-8508DAC3D256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7" name="Hình ảnh 16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391358C6-B3D5-D2E9-CBA8-DDF3327A69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svg"/><Relationship Id="rId1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8.png"/><Relationship Id="rId17" Type="http://schemas.openxmlformats.org/officeDocument/2006/relationships/image" Target="../media/image38.svg"/><Relationship Id="rId2" Type="http://schemas.openxmlformats.org/officeDocument/2006/relationships/image" Target="../media/image2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7.png"/><Relationship Id="rId19" Type="http://schemas.openxmlformats.org/officeDocument/2006/relationships/image" Target="../media/image9.svg"/><Relationship Id="rId4" Type="http://schemas.openxmlformats.org/officeDocument/2006/relationships/image" Target="../media/image16.png"/><Relationship Id="rId9" Type="http://schemas.openxmlformats.org/officeDocument/2006/relationships/image" Target="../media/image7.sv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slide" Target="slide9.xml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svg"/><Relationship Id="rId3" Type="http://schemas.openxmlformats.org/officeDocument/2006/relationships/image" Target="../media/image26.svg"/><Relationship Id="rId7" Type="http://schemas.openxmlformats.org/officeDocument/2006/relationships/image" Target="../media/image7.svg"/><Relationship Id="rId12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5" Type="http://schemas.openxmlformats.org/officeDocument/2006/relationships/image" Target="../media/image15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9291" y="1652032"/>
            <a:ext cx="12849162" cy="5539282"/>
            <a:chOff x="0" y="0"/>
            <a:chExt cx="3384142" cy="145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141" cy="1458906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84142" cy="1506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54764" y="6425778"/>
            <a:ext cx="4918767" cy="3861222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71322" y="1105871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22048" y="5392469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8" y="0"/>
                </a:lnTo>
                <a:lnTo>
                  <a:pt x="1340048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87565" y="82601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85546" y="123712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448610" flipV="1">
            <a:off x="4289139" y="2183099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3403928" flipV="1">
            <a:off x="12843661" y="2405914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918051" y="-296264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7"/>
                </a:lnTo>
                <a:lnTo>
                  <a:pt x="0" y="2170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886931" y="826016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370E4932-F43E-8082-DEC0-6014A93A65F1}"/>
              </a:ext>
            </a:extLst>
          </p:cNvPr>
          <p:cNvSpPr txBox="1">
            <a:spLocks noChangeAspect="1"/>
          </p:cNvSpPr>
          <p:nvPr/>
        </p:nvSpPr>
        <p:spPr>
          <a:xfrm>
            <a:off x="3979948" y="2812225"/>
            <a:ext cx="103281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11500" b="1" spc="285">
                <a:solidFill>
                  <a:srgbClr val="F18660"/>
                </a:solidFill>
              </a:rPr>
              <a:t>ĐỘC ĐÁO THÁP CHĂM</a:t>
            </a:r>
            <a:endParaRPr lang="en-US" sz="11500" b="1" spc="285">
              <a:solidFill>
                <a:srgbClr val="F18660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9E3ECF7-185D-7D01-4B8C-C7B830090D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11000" y="6161889"/>
            <a:ext cx="6477000" cy="39833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17D3C-A67B-1B1A-21AF-C3CBCD20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6506364-4F7D-ACC4-1D1A-9AA0C799799C}"/>
              </a:ext>
            </a:extLst>
          </p:cNvPr>
          <p:cNvSpPr/>
          <p:nvPr/>
        </p:nvSpPr>
        <p:spPr>
          <a:xfrm>
            <a:off x="-1200695" y="-123274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E0973F9-A7AD-0880-F77A-0B279D1D12D7}"/>
              </a:ext>
            </a:extLst>
          </p:cNvPr>
          <p:cNvSpPr txBox="1"/>
          <p:nvPr/>
        </p:nvSpPr>
        <p:spPr>
          <a:xfrm>
            <a:off x="2713586" y="329748"/>
            <a:ext cx="12570240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vi-VN" sz="7877" b="1" spc="181">
                <a:solidFill>
                  <a:srgbClr val="F18660"/>
                </a:solidFill>
              </a:rPr>
              <a:t>GIẢI NGHĨA TỪ</a:t>
            </a:r>
            <a:endParaRPr lang="en-US" sz="7877" b="1" spc="181">
              <a:solidFill>
                <a:srgbClr val="F18660"/>
              </a:solidFill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B703D4A-D742-9B88-856D-4F13F27190F5}"/>
              </a:ext>
            </a:extLst>
          </p:cNvPr>
          <p:cNvSpPr/>
          <p:nvPr/>
        </p:nvSpPr>
        <p:spPr>
          <a:xfrm>
            <a:off x="16306800" y="-44436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FCFCB7C-0E82-193C-4652-ED738A9F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600" y="8420100"/>
            <a:ext cx="7315834" cy="2828789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6E7D9A27-A224-CB50-3FAB-B9BBDFA81471}"/>
              </a:ext>
            </a:extLst>
          </p:cNvPr>
          <p:cNvGrpSpPr/>
          <p:nvPr/>
        </p:nvGrpSpPr>
        <p:grpSpPr>
          <a:xfrm>
            <a:off x="4607923" y="1468748"/>
            <a:ext cx="10089341" cy="3674752"/>
            <a:chOff x="5791391" y="1485900"/>
            <a:chExt cx="6622644" cy="306391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C1FAF98-52A9-13C7-7D0E-99E3437F3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1391" y="1485900"/>
              <a:ext cx="6622644" cy="306391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D8BF8623-CEDF-6F38-4000-5A7AA1BBD44E}"/>
                </a:ext>
              </a:extLst>
            </p:cNvPr>
            <p:cNvSpPr/>
            <p:nvPr/>
          </p:nvSpPr>
          <p:spPr>
            <a:xfrm>
              <a:off x="7491864" y="2664281"/>
              <a:ext cx="3453568" cy="9238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600" b="1" cap="none" spc="0">
                  <a:ln w="0"/>
                  <a:solidFill>
                    <a:schemeClr val="tx1"/>
                  </a:solidFill>
                </a:rPr>
                <a:t>THÁP CHĂM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067F7F83-FB3C-5CBF-FC88-F99D27C5C76C}"/>
              </a:ext>
            </a:extLst>
          </p:cNvPr>
          <p:cNvSpPr/>
          <p:nvPr/>
        </p:nvSpPr>
        <p:spPr>
          <a:xfrm>
            <a:off x="3200400" y="5279538"/>
            <a:ext cx="126994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i="1">
                <a:ln w="0"/>
                <a:latin typeface="+mj-lt"/>
              </a:rPr>
              <a:t>Nơi được người Chăm xây dựng để thờ cúng các vị thần.</a:t>
            </a:r>
            <a:endParaRPr lang="vi-VN" sz="80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30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C9C810C-F46E-9D86-EAD6-6C3A20C6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8" y="33482"/>
            <a:ext cx="18260292" cy="102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608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D3FA8-C1F8-92D0-86D2-DF2949E0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7176407-C166-2C40-D6DA-16D66FD0A564}"/>
              </a:ext>
            </a:extLst>
          </p:cNvPr>
          <p:cNvSpPr/>
          <p:nvPr/>
        </p:nvSpPr>
        <p:spPr>
          <a:xfrm>
            <a:off x="-1200695" y="-123274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491C85A-697E-04FC-5E7D-0F0CA7BD1F96}"/>
              </a:ext>
            </a:extLst>
          </p:cNvPr>
          <p:cNvSpPr txBox="1"/>
          <p:nvPr/>
        </p:nvSpPr>
        <p:spPr>
          <a:xfrm>
            <a:off x="2713586" y="329748"/>
            <a:ext cx="12570240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vi-VN" sz="7877" b="1" spc="181">
                <a:solidFill>
                  <a:srgbClr val="F18660"/>
                </a:solidFill>
              </a:rPr>
              <a:t>GIẢI NGHĨA TỪ</a:t>
            </a:r>
            <a:endParaRPr lang="en-US" sz="7877" b="1" spc="181">
              <a:solidFill>
                <a:srgbClr val="F18660"/>
              </a:solidFill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AC63C1B-D684-F432-DBB1-3C5D1A832FD1}"/>
              </a:ext>
            </a:extLst>
          </p:cNvPr>
          <p:cNvSpPr/>
          <p:nvPr/>
        </p:nvSpPr>
        <p:spPr>
          <a:xfrm>
            <a:off x="16306800" y="-44436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F16DCFF-CCEF-8814-3701-D01D02B5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600" y="8420100"/>
            <a:ext cx="7315834" cy="2828789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E4401-ADF2-B708-FB1A-75B1B01E2C94}"/>
              </a:ext>
            </a:extLst>
          </p:cNvPr>
          <p:cNvGrpSpPr/>
          <p:nvPr/>
        </p:nvGrpSpPr>
        <p:grpSpPr>
          <a:xfrm>
            <a:off x="4876800" y="1409425"/>
            <a:ext cx="8041277" cy="3674752"/>
            <a:chOff x="5791391" y="1485900"/>
            <a:chExt cx="6622644" cy="306391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A32070A-BA12-4D15-AB65-385A4B425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1391" y="1485900"/>
              <a:ext cx="6622644" cy="306391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A3395914-47A9-668C-330A-AEE0B41B4ED5}"/>
                </a:ext>
              </a:extLst>
            </p:cNvPr>
            <p:cNvSpPr/>
            <p:nvPr/>
          </p:nvSpPr>
          <p:spPr>
            <a:xfrm>
              <a:off x="8309433" y="2664281"/>
              <a:ext cx="1818432" cy="92381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600" b="1" cap="none" spc="0">
                  <a:ln w="0"/>
                  <a:solidFill>
                    <a:schemeClr val="tx1"/>
                  </a:solidFill>
                </a:rPr>
                <a:t>KA-TÊ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7943B11-797F-9350-49F8-0FF655641A3C}"/>
              </a:ext>
            </a:extLst>
          </p:cNvPr>
          <p:cNvSpPr/>
          <p:nvPr/>
        </p:nvSpPr>
        <p:spPr>
          <a:xfrm>
            <a:off x="2514600" y="5173960"/>
            <a:ext cx="124968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Lễ hội cổ truyền của cộng đồng người Chăm.</a:t>
            </a:r>
            <a:endParaRPr lang="vi-VN" sz="80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05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7C611-BD3E-5AE5-57E3-A02C5BF0A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471CE4C0-F2A6-267A-448B-F64A2678A2A2}"/>
              </a:ext>
            </a:extLst>
          </p:cNvPr>
          <p:cNvSpPr/>
          <p:nvPr/>
        </p:nvSpPr>
        <p:spPr>
          <a:xfrm>
            <a:off x="152400" y="0"/>
            <a:ext cx="1271337" cy="129010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E7BE0B5-7DAD-5992-FD7E-DAE123687960}"/>
              </a:ext>
            </a:extLst>
          </p:cNvPr>
          <p:cNvSpPr/>
          <p:nvPr/>
        </p:nvSpPr>
        <p:spPr>
          <a:xfrm>
            <a:off x="1295400" y="52137"/>
            <a:ext cx="16535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600">
                <a:ln w="0"/>
                <a:solidFill>
                  <a:srgbClr val="C00000"/>
                </a:solidFill>
              </a:rPr>
              <a:t>2. Mỗi ngôi tháp có những đặc điểm gì đáng chú ý?</a:t>
            </a:r>
            <a:endParaRPr lang="vi-VN" sz="6600" cap="none" spc="0">
              <a:ln w="0"/>
              <a:solidFill>
                <a:srgbClr val="C00000"/>
              </a:solidFill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B266D419-21AE-2FDF-C4C6-29EC90980B8E}"/>
              </a:ext>
            </a:extLst>
          </p:cNvPr>
          <p:cNvCxnSpPr/>
          <p:nvPr/>
        </p:nvCxnSpPr>
        <p:spPr>
          <a:xfrm>
            <a:off x="1423737" y="2324100"/>
            <a:ext cx="15645063" cy="0"/>
          </a:xfrm>
          <a:prstGeom prst="line">
            <a:avLst/>
          </a:prstGeom>
          <a:ln w="1905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EF10556-00D8-7301-15BC-A79B5623B88B}"/>
              </a:ext>
            </a:extLst>
          </p:cNvPr>
          <p:cNvSpPr txBox="1"/>
          <p:nvPr/>
        </p:nvSpPr>
        <p:spPr>
          <a:xfrm>
            <a:off x="571500" y="2628900"/>
            <a:ext cx="169545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 ngôi tháp có những điểm đáng chú ý:</a:t>
            </a:r>
          </a:p>
          <a:p>
            <a:pPr marL="857250" indent="-857250" algn="just">
              <a:buFont typeface="Wingdings" panose="05000000000000000000" pitchFamily="2" charset="2"/>
              <a:buChar char="Ø"/>
            </a:pPr>
            <a:r>
              <a:rPr lang="vi-VN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Tháp Cổng: hai cửa thông nhau theo trục đông – tây, được chạm trổ những hoa văn hết sức tỉ mỉ.</a:t>
            </a:r>
          </a:p>
          <a:p>
            <a:pPr marL="857250" indent="-857250" algn="just">
              <a:buFont typeface="Wingdings" panose="05000000000000000000" pitchFamily="2" charset="2"/>
              <a:buChar char="Ø"/>
            </a:pPr>
            <a:r>
              <a:rPr lang="vi-VN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Tháp Lửa: có kiến trúc đặc trưng của những ngôi nhà truyền thống của người Chăm với hai mái ngói cong cong hình chiếc thuyền.</a:t>
            </a:r>
          </a:p>
          <a:p>
            <a:pPr marL="857250" indent="-857250" algn="just">
              <a:buFont typeface="Wingdings" panose="05000000000000000000" pitchFamily="2" charset="2"/>
              <a:buChar char="Ø"/>
            </a:pPr>
            <a:r>
              <a:rPr lang="vi-VN" sz="54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Tháp Chính: cao hơn 20 mét, thiết kế nhiều tầng, các góc được gắn tượng đá thú và biểu tượng lửa.</a:t>
            </a:r>
          </a:p>
        </p:txBody>
      </p:sp>
    </p:spTree>
    <p:extLst>
      <p:ext uri="{BB962C8B-B14F-4D97-AF65-F5344CB8AC3E}">
        <p14:creationId xmlns:p14="http://schemas.microsoft.com/office/powerpoint/2010/main" val="4154309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8C7D7-47CB-66D0-79CB-3CD60160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42CD5E1D-1764-76B0-05D6-9669579A3098}"/>
              </a:ext>
            </a:extLst>
          </p:cNvPr>
          <p:cNvSpPr/>
          <p:nvPr/>
        </p:nvSpPr>
        <p:spPr>
          <a:xfrm>
            <a:off x="152400" y="0"/>
            <a:ext cx="1271337" cy="129010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B8B4373-1B63-20D9-D4D6-DAA77924ADAD}"/>
              </a:ext>
            </a:extLst>
          </p:cNvPr>
          <p:cNvSpPr/>
          <p:nvPr/>
        </p:nvSpPr>
        <p:spPr>
          <a:xfrm>
            <a:off x="1295400" y="52137"/>
            <a:ext cx="16535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600">
                <a:ln w="0"/>
                <a:solidFill>
                  <a:srgbClr val="C00000"/>
                </a:solidFill>
              </a:rPr>
              <a:t>3. Du khách được trải nghiệm những gì trong lễ hội Ka-tê?</a:t>
            </a:r>
            <a:endParaRPr lang="vi-VN" sz="6600" cap="none" spc="0">
              <a:ln w="0"/>
              <a:solidFill>
                <a:srgbClr val="C00000"/>
              </a:solidFill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EEF3E07-C01A-79C7-6AA2-B020D75851A8}"/>
              </a:ext>
            </a:extLst>
          </p:cNvPr>
          <p:cNvCxnSpPr/>
          <p:nvPr/>
        </p:nvCxnSpPr>
        <p:spPr>
          <a:xfrm>
            <a:off x="1423737" y="2324100"/>
            <a:ext cx="15645063" cy="0"/>
          </a:xfrm>
          <a:prstGeom prst="line">
            <a:avLst/>
          </a:prstGeom>
          <a:ln w="1905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630D9F-D565-3EAF-1E70-FD9C326B6073}"/>
              </a:ext>
            </a:extLst>
          </p:cNvPr>
          <p:cNvSpPr txBox="1"/>
          <p:nvPr/>
        </p:nvSpPr>
        <p:spPr>
          <a:xfrm>
            <a:off x="304800" y="2628900"/>
            <a:ext cx="17297400" cy="617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1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7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lễ hội Ka-tê, du khách được trải nghiệm những nét văn hoá, nghệ thuật đặc sắc: Thưởng thức những điệu múa quạt, vũ điệu Si-va và rất nhiều hoạt động truyền thống khác.</a:t>
            </a:r>
            <a:endParaRPr lang="en-US" sz="6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76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9F179-2AAD-6A1E-B458-B9E483C34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4D3780CA-1188-588C-F380-317C0630D58C}"/>
              </a:ext>
            </a:extLst>
          </p:cNvPr>
          <p:cNvSpPr/>
          <p:nvPr/>
        </p:nvSpPr>
        <p:spPr>
          <a:xfrm>
            <a:off x="152400" y="0"/>
            <a:ext cx="1271337" cy="129010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97423F8-B1B3-7A4B-F668-59871E0937DF}"/>
              </a:ext>
            </a:extLst>
          </p:cNvPr>
          <p:cNvSpPr/>
          <p:nvPr/>
        </p:nvSpPr>
        <p:spPr>
          <a:xfrm>
            <a:off x="1295400" y="52137"/>
            <a:ext cx="1684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  <a:solidFill>
                  <a:srgbClr val="C00000"/>
                </a:solidFill>
              </a:rPr>
              <a:t>4. Vì sao nói Tháp Chăm là một “công trình kiến trúc, nghệ thuật, điêu khắc độc đáo của người Chăm”?</a:t>
            </a:r>
            <a:endParaRPr lang="vi-VN" sz="5400" cap="none" spc="0">
              <a:ln w="0"/>
              <a:solidFill>
                <a:srgbClr val="C00000"/>
              </a:solidFill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546ABE3-23C2-4FBD-8E9B-83D086FBB822}"/>
              </a:ext>
            </a:extLst>
          </p:cNvPr>
          <p:cNvCxnSpPr>
            <a:cxnSpLocks/>
          </p:cNvCxnSpPr>
          <p:nvPr/>
        </p:nvCxnSpPr>
        <p:spPr>
          <a:xfrm>
            <a:off x="1423737" y="1943100"/>
            <a:ext cx="16026063" cy="0"/>
          </a:xfrm>
          <a:prstGeom prst="line">
            <a:avLst/>
          </a:prstGeom>
          <a:ln w="19050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F185D23-9499-0E43-0245-46DEE5287E27}"/>
              </a:ext>
            </a:extLst>
          </p:cNvPr>
          <p:cNvSpPr txBox="1"/>
          <p:nvPr/>
        </p:nvSpPr>
        <p:spPr>
          <a:xfrm>
            <a:off x="1258455" y="2400300"/>
            <a:ext cx="15645063" cy="6099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66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Nói Tháp Chăm là một “công trình kiến trúc, nghệ thuật, điêu khắc độc đáo của người Chăm” vì tháp mang vẻ đẹp độc đáo, riêng biệt; là đỉnh cao của nghệ thuật kiến trúc và điêu khắc của người Chăm,…</a:t>
            </a:r>
            <a:endParaRPr lang="en-US" sz="5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3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Nhóm 42">
            <a:extLst>
              <a:ext uri="{FF2B5EF4-FFF2-40B4-BE49-F238E27FC236}">
                <a16:creationId xmlns:a16="http://schemas.microsoft.com/office/drawing/2014/main" id="{79182EFE-2C9F-F34E-BC92-E74F2304A539}"/>
              </a:ext>
            </a:extLst>
          </p:cNvPr>
          <p:cNvGrpSpPr/>
          <p:nvPr/>
        </p:nvGrpSpPr>
        <p:grpSpPr>
          <a:xfrm>
            <a:off x="2908763" y="1097432"/>
            <a:ext cx="12368216" cy="7396983"/>
            <a:chOff x="3024183" y="-40079"/>
            <a:chExt cx="12368216" cy="7396983"/>
          </a:xfrm>
        </p:grpSpPr>
        <p:grpSp>
          <p:nvGrpSpPr>
            <p:cNvPr id="2" name="Group 2"/>
            <p:cNvGrpSpPr/>
            <p:nvPr/>
          </p:nvGrpSpPr>
          <p:grpSpPr>
            <a:xfrm>
              <a:off x="3033182" y="939500"/>
              <a:ext cx="12359217" cy="6417404"/>
              <a:chOff x="0" y="-47625"/>
              <a:chExt cx="3580612" cy="169018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580612" cy="1071947"/>
              </a:xfrm>
              <a:custGeom>
                <a:avLst/>
                <a:gdLst/>
                <a:ahLst/>
                <a:cxnLst/>
                <a:rect l="l" t="t" r="r" b="b"/>
                <a:pathLst>
                  <a:path w="1481163" h="1642556">
                    <a:moveTo>
                      <a:pt x="70208" y="0"/>
                    </a:moveTo>
                    <a:lnTo>
                      <a:pt x="1410955" y="0"/>
                    </a:lnTo>
                    <a:cubicBezTo>
                      <a:pt x="1429575" y="0"/>
                      <a:pt x="1447433" y="7397"/>
                      <a:pt x="1460600" y="20564"/>
                    </a:cubicBezTo>
                    <a:cubicBezTo>
                      <a:pt x="1473766" y="33730"/>
                      <a:pt x="1481163" y="51588"/>
                      <a:pt x="1481163" y="70208"/>
                    </a:cubicBezTo>
                    <a:lnTo>
                      <a:pt x="1481163" y="1572347"/>
                    </a:lnTo>
                    <a:cubicBezTo>
                      <a:pt x="1481163" y="1590968"/>
                      <a:pt x="1473766" y="1608825"/>
                      <a:pt x="1460600" y="1621992"/>
                    </a:cubicBezTo>
                    <a:cubicBezTo>
                      <a:pt x="1447433" y="1635159"/>
                      <a:pt x="1429575" y="1642556"/>
                      <a:pt x="1410955" y="1642556"/>
                    </a:cubicBezTo>
                    <a:lnTo>
                      <a:pt x="70208" y="1642556"/>
                    </a:lnTo>
                    <a:cubicBezTo>
                      <a:pt x="31433" y="1642556"/>
                      <a:pt x="0" y="1611122"/>
                      <a:pt x="0" y="1572347"/>
                    </a:cubicBezTo>
                    <a:lnTo>
                      <a:pt x="0" y="70208"/>
                    </a:lnTo>
                    <a:cubicBezTo>
                      <a:pt x="0" y="51588"/>
                      <a:pt x="7397" y="33730"/>
                      <a:pt x="20564" y="20564"/>
                    </a:cubicBezTo>
                    <a:cubicBezTo>
                      <a:pt x="33730" y="7397"/>
                      <a:pt x="51588" y="0"/>
                      <a:pt x="70208" y="0"/>
                    </a:cubicBezTo>
                    <a:close/>
                  </a:path>
                </a:pathLst>
              </a:custGeom>
              <a:solidFill>
                <a:srgbClr val="FFE8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1481163" cy="16901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672964" y="-40079"/>
              <a:ext cx="7484815" cy="1657687"/>
              <a:chOff x="0" y="-47625"/>
              <a:chExt cx="1971309" cy="22503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982752" y="0"/>
                <a:ext cx="988557" cy="177413"/>
              </a:xfrm>
              <a:custGeom>
                <a:avLst/>
                <a:gdLst/>
                <a:ahLst/>
                <a:cxnLst/>
                <a:rect l="l" t="t" r="r" b="b"/>
                <a:pathLst>
                  <a:path w="988557" h="177413">
                    <a:moveTo>
                      <a:pt x="88707" y="0"/>
                    </a:moveTo>
                    <a:lnTo>
                      <a:pt x="899851" y="0"/>
                    </a:lnTo>
                    <a:cubicBezTo>
                      <a:pt x="948842" y="0"/>
                      <a:pt x="988557" y="39715"/>
                      <a:pt x="988557" y="88707"/>
                    </a:cubicBezTo>
                    <a:lnTo>
                      <a:pt x="988557" y="88707"/>
                    </a:lnTo>
                    <a:cubicBezTo>
                      <a:pt x="988557" y="137698"/>
                      <a:pt x="948842" y="177413"/>
                      <a:pt x="899851" y="177413"/>
                    </a:cubicBezTo>
                    <a:lnTo>
                      <a:pt x="88707" y="177413"/>
                    </a:lnTo>
                    <a:cubicBezTo>
                      <a:pt x="39715" y="177413"/>
                      <a:pt x="0" y="137698"/>
                      <a:pt x="0" y="88707"/>
                    </a:cubicBezTo>
                    <a:lnTo>
                      <a:pt x="0" y="88707"/>
                    </a:lnTo>
                    <a:cubicBezTo>
                      <a:pt x="0" y="39715"/>
                      <a:pt x="39715" y="0"/>
                      <a:pt x="88707" y="0"/>
                    </a:cubicBezTo>
                    <a:close/>
                  </a:path>
                </a:pathLst>
              </a:custGeom>
              <a:solidFill>
                <a:srgbClr val="EF977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8557" cy="2250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9C54C29E-F9D0-679E-C7ED-2F6343CA792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595730" y="617649"/>
              <a:ext cx="3281096" cy="715290"/>
            </a:xfrm>
            <a:custGeom>
              <a:avLst/>
              <a:gdLst/>
              <a:ahLst/>
              <a:cxnLst/>
              <a:rect l="l" t="t" r="r" b="b"/>
              <a:pathLst>
                <a:path w="3281096" h="715290">
                  <a:moveTo>
                    <a:pt x="712623" y="633679"/>
                  </a:moveTo>
                  <a:cubicBezTo>
                    <a:pt x="729539" y="633679"/>
                    <a:pt x="741198" y="636194"/>
                    <a:pt x="747599" y="641223"/>
                  </a:cubicBezTo>
                  <a:cubicBezTo>
                    <a:pt x="753999" y="646252"/>
                    <a:pt x="757200" y="655168"/>
                    <a:pt x="757200" y="667969"/>
                  </a:cubicBezTo>
                  <a:lnTo>
                    <a:pt x="757200" y="681000"/>
                  </a:lnTo>
                  <a:cubicBezTo>
                    <a:pt x="757200" y="694258"/>
                    <a:pt x="753771" y="703288"/>
                    <a:pt x="746913" y="708089"/>
                  </a:cubicBezTo>
                  <a:cubicBezTo>
                    <a:pt x="740055" y="712889"/>
                    <a:pt x="728625" y="715290"/>
                    <a:pt x="712623" y="715290"/>
                  </a:cubicBezTo>
                  <a:cubicBezTo>
                    <a:pt x="697535" y="715290"/>
                    <a:pt x="686791" y="712775"/>
                    <a:pt x="680390" y="707746"/>
                  </a:cubicBezTo>
                  <a:cubicBezTo>
                    <a:pt x="673989" y="702717"/>
                    <a:pt x="670789" y="693801"/>
                    <a:pt x="670789" y="681000"/>
                  </a:cubicBezTo>
                  <a:lnTo>
                    <a:pt x="670789" y="667969"/>
                  </a:lnTo>
                  <a:cubicBezTo>
                    <a:pt x="670789" y="655168"/>
                    <a:pt x="674218" y="646252"/>
                    <a:pt x="681076" y="641223"/>
                  </a:cubicBezTo>
                  <a:cubicBezTo>
                    <a:pt x="687934" y="636194"/>
                    <a:pt x="698450" y="633679"/>
                    <a:pt x="712623" y="633679"/>
                  </a:cubicBezTo>
                  <a:close/>
                  <a:moveTo>
                    <a:pt x="1495425" y="213284"/>
                  </a:moveTo>
                  <a:lnTo>
                    <a:pt x="1495425" y="535610"/>
                  </a:lnTo>
                  <a:lnTo>
                    <a:pt x="1608582" y="535610"/>
                  </a:lnTo>
                  <a:cubicBezTo>
                    <a:pt x="1649730" y="535610"/>
                    <a:pt x="1680591" y="520408"/>
                    <a:pt x="1701165" y="490004"/>
                  </a:cubicBezTo>
                  <a:cubicBezTo>
                    <a:pt x="1721739" y="459601"/>
                    <a:pt x="1732026" y="421081"/>
                    <a:pt x="1732026" y="374447"/>
                  </a:cubicBezTo>
                  <a:cubicBezTo>
                    <a:pt x="1732026" y="327813"/>
                    <a:pt x="1721625" y="289294"/>
                    <a:pt x="1700822" y="258890"/>
                  </a:cubicBezTo>
                  <a:cubicBezTo>
                    <a:pt x="1680020" y="228486"/>
                    <a:pt x="1649273" y="213284"/>
                    <a:pt x="1608582" y="213284"/>
                  </a:cubicBezTo>
                  <a:close/>
                  <a:moveTo>
                    <a:pt x="713308" y="209855"/>
                  </a:moveTo>
                  <a:cubicBezTo>
                    <a:pt x="685419" y="209855"/>
                    <a:pt x="660616" y="217056"/>
                    <a:pt x="638899" y="231458"/>
                  </a:cubicBezTo>
                  <a:cubicBezTo>
                    <a:pt x="617182" y="245860"/>
                    <a:pt x="600266" y="265633"/>
                    <a:pt x="588150" y="290779"/>
                  </a:cubicBezTo>
                  <a:cubicBezTo>
                    <a:pt x="576034" y="315925"/>
                    <a:pt x="569976" y="343815"/>
                    <a:pt x="569976" y="374447"/>
                  </a:cubicBezTo>
                  <a:cubicBezTo>
                    <a:pt x="569976" y="405079"/>
                    <a:pt x="576034" y="432969"/>
                    <a:pt x="588150" y="458115"/>
                  </a:cubicBezTo>
                  <a:cubicBezTo>
                    <a:pt x="600266" y="483261"/>
                    <a:pt x="617182" y="503035"/>
                    <a:pt x="638899" y="517436"/>
                  </a:cubicBezTo>
                  <a:cubicBezTo>
                    <a:pt x="660616" y="531838"/>
                    <a:pt x="685419" y="539039"/>
                    <a:pt x="713308" y="539039"/>
                  </a:cubicBezTo>
                  <a:cubicBezTo>
                    <a:pt x="740740" y="539039"/>
                    <a:pt x="765429" y="531724"/>
                    <a:pt x="787375" y="517093"/>
                  </a:cubicBezTo>
                  <a:cubicBezTo>
                    <a:pt x="809320" y="502463"/>
                    <a:pt x="826465" y="482689"/>
                    <a:pt x="838810" y="457772"/>
                  </a:cubicBezTo>
                  <a:cubicBezTo>
                    <a:pt x="851154" y="432854"/>
                    <a:pt x="857326" y="405079"/>
                    <a:pt x="857326" y="374447"/>
                  </a:cubicBezTo>
                  <a:cubicBezTo>
                    <a:pt x="857326" y="343815"/>
                    <a:pt x="851154" y="316040"/>
                    <a:pt x="838810" y="291122"/>
                  </a:cubicBezTo>
                  <a:cubicBezTo>
                    <a:pt x="826465" y="266205"/>
                    <a:pt x="809320" y="246431"/>
                    <a:pt x="787375" y="231801"/>
                  </a:cubicBezTo>
                  <a:cubicBezTo>
                    <a:pt x="765429" y="217170"/>
                    <a:pt x="740740" y="209855"/>
                    <a:pt x="713308" y="209855"/>
                  </a:cubicBezTo>
                  <a:close/>
                  <a:moveTo>
                    <a:pt x="2423084" y="134417"/>
                  </a:moveTo>
                  <a:cubicBezTo>
                    <a:pt x="2429942" y="134417"/>
                    <a:pt x="2436686" y="135789"/>
                    <a:pt x="2443315" y="138532"/>
                  </a:cubicBezTo>
                  <a:cubicBezTo>
                    <a:pt x="2449944" y="141275"/>
                    <a:pt x="2454859" y="144933"/>
                    <a:pt x="2458060" y="149505"/>
                  </a:cubicBezTo>
                  <a:lnTo>
                    <a:pt x="2707691" y="467716"/>
                  </a:lnTo>
                  <a:lnTo>
                    <a:pt x="2707691" y="172822"/>
                  </a:lnTo>
                  <a:cubicBezTo>
                    <a:pt x="2707691" y="161849"/>
                    <a:pt x="2711234" y="152705"/>
                    <a:pt x="2718321" y="145390"/>
                  </a:cubicBezTo>
                  <a:cubicBezTo>
                    <a:pt x="2725407" y="138075"/>
                    <a:pt x="2734437" y="134417"/>
                    <a:pt x="2745410" y="134417"/>
                  </a:cubicBezTo>
                  <a:cubicBezTo>
                    <a:pt x="2756383" y="134417"/>
                    <a:pt x="2765298" y="138075"/>
                    <a:pt x="2772156" y="145390"/>
                  </a:cubicBezTo>
                  <a:cubicBezTo>
                    <a:pt x="2779014" y="152705"/>
                    <a:pt x="2782443" y="161849"/>
                    <a:pt x="2782443" y="172822"/>
                  </a:cubicBezTo>
                  <a:lnTo>
                    <a:pt x="2782443" y="572643"/>
                  </a:lnTo>
                  <a:cubicBezTo>
                    <a:pt x="2782443" y="584530"/>
                    <a:pt x="2778442" y="594475"/>
                    <a:pt x="2770442" y="602476"/>
                  </a:cubicBezTo>
                  <a:cubicBezTo>
                    <a:pt x="2762441" y="610477"/>
                    <a:pt x="2752496" y="614477"/>
                    <a:pt x="2740609" y="614477"/>
                  </a:cubicBezTo>
                  <a:cubicBezTo>
                    <a:pt x="2734208" y="614477"/>
                    <a:pt x="2727922" y="613448"/>
                    <a:pt x="2721750" y="611391"/>
                  </a:cubicBezTo>
                  <a:cubicBezTo>
                    <a:pt x="2715578" y="609334"/>
                    <a:pt x="2711120" y="606476"/>
                    <a:pt x="2708376" y="602818"/>
                  </a:cubicBezTo>
                  <a:lnTo>
                    <a:pt x="2456688" y="283236"/>
                  </a:lnTo>
                  <a:lnTo>
                    <a:pt x="2456688" y="576072"/>
                  </a:lnTo>
                  <a:cubicBezTo>
                    <a:pt x="2456688" y="587045"/>
                    <a:pt x="2453145" y="596189"/>
                    <a:pt x="2446058" y="603504"/>
                  </a:cubicBezTo>
                  <a:cubicBezTo>
                    <a:pt x="2438971" y="610819"/>
                    <a:pt x="2429713" y="614477"/>
                    <a:pt x="2418283" y="614477"/>
                  </a:cubicBezTo>
                  <a:cubicBezTo>
                    <a:pt x="2407310" y="614477"/>
                    <a:pt x="2398395" y="610819"/>
                    <a:pt x="2391537" y="603504"/>
                  </a:cubicBezTo>
                  <a:cubicBezTo>
                    <a:pt x="2384679" y="596189"/>
                    <a:pt x="2381250" y="587045"/>
                    <a:pt x="2381250" y="576072"/>
                  </a:cubicBezTo>
                  <a:lnTo>
                    <a:pt x="2381250" y="176251"/>
                  </a:lnTo>
                  <a:cubicBezTo>
                    <a:pt x="2381250" y="164364"/>
                    <a:pt x="2385251" y="154419"/>
                    <a:pt x="2393252" y="146418"/>
                  </a:cubicBezTo>
                  <a:cubicBezTo>
                    <a:pt x="2401253" y="138417"/>
                    <a:pt x="2411197" y="134417"/>
                    <a:pt x="2423084" y="134417"/>
                  </a:cubicBezTo>
                  <a:close/>
                  <a:moveTo>
                    <a:pt x="1451534" y="134417"/>
                  </a:moveTo>
                  <a:lnTo>
                    <a:pt x="1615440" y="134417"/>
                  </a:lnTo>
                  <a:cubicBezTo>
                    <a:pt x="1658417" y="134417"/>
                    <a:pt x="1695336" y="145047"/>
                    <a:pt x="1726197" y="166307"/>
                  </a:cubicBezTo>
                  <a:cubicBezTo>
                    <a:pt x="1757058" y="187566"/>
                    <a:pt x="1780604" y="216370"/>
                    <a:pt x="1796834" y="252718"/>
                  </a:cubicBezTo>
                  <a:cubicBezTo>
                    <a:pt x="1813065" y="289065"/>
                    <a:pt x="1821180" y="329641"/>
                    <a:pt x="1821180" y="374447"/>
                  </a:cubicBezTo>
                  <a:cubicBezTo>
                    <a:pt x="1821180" y="419253"/>
                    <a:pt x="1813065" y="459829"/>
                    <a:pt x="1796834" y="496177"/>
                  </a:cubicBezTo>
                  <a:cubicBezTo>
                    <a:pt x="1780604" y="532524"/>
                    <a:pt x="1757058" y="561328"/>
                    <a:pt x="1726197" y="582587"/>
                  </a:cubicBezTo>
                  <a:cubicBezTo>
                    <a:pt x="1695336" y="603847"/>
                    <a:pt x="1658417" y="614477"/>
                    <a:pt x="1615440" y="614477"/>
                  </a:cubicBezTo>
                  <a:lnTo>
                    <a:pt x="1451534" y="614477"/>
                  </a:lnTo>
                  <a:cubicBezTo>
                    <a:pt x="1439647" y="614477"/>
                    <a:pt x="1429703" y="610477"/>
                    <a:pt x="1421702" y="602476"/>
                  </a:cubicBezTo>
                  <a:cubicBezTo>
                    <a:pt x="1413701" y="594475"/>
                    <a:pt x="1409700" y="584530"/>
                    <a:pt x="1409700" y="572643"/>
                  </a:cubicBezTo>
                  <a:lnTo>
                    <a:pt x="1409700" y="176251"/>
                  </a:lnTo>
                  <a:cubicBezTo>
                    <a:pt x="1409700" y="164364"/>
                    <a:pt x="1413701" y="154419"/>
                    <a:pt x="1421702" y="146418"/>
                  </a:cubicBezTo>
                  <a:cubicBezTo>
                    <a:pt x="1429703" y="138417"/>
                    <a:pt x="1439647" y="134417"/>
                    <a:pt x="1451534" y="134417"/>
                  </a:cubicBezTo>
                  <a:close/>
                  <a:moveTo>
                    <a:pt x="1072591" y="134417"/>
                  </a:moveTo>
                  <a:cubicBezTo>
                    <a:pt x="1084021" y="134417"/>
                    <a:pt x="1093851" y="138417"/>
                    <a:pt x="1102081" y="146418"/>
                  </a:cubicBezTo>
                  <a:cubicBezTo>
                    <a:pt x="1110310" y="154419"/>
                    <a:pt x="1114425" y="164364"/>
                    <a:pt x="1114425" y="176251"/>
                  </a:cubicBezTo>
                  <a:lnTo>
                    <a:pt x="1114425" y="572643"/>
                  </a:lnTo>
                  <a:cubicBezTo>
                    <a:pt x="1114425" y="584530"/>
                    <a:pt x="1110082" y="594475"/>
                    <a:pt x="1101395" y="602476"/>
                  </a:cubicBezTo>
                  <a:cubicBezTo>
                    <a:pt x="1092708" y="610477"/>
                    <a:pt x="1082650" y="614477"/>
                    <a:pt x="1071220" y="614477"/>
                  </a:cubicBezTo>
                  <a:cubicBezTo>
                    <a:pt x="1058876" y="614477"/>
                    <a:pt x="1048703" y="610477"/>
                    <a:pt x="1040702" y="602476"/>
                  </a:cubicBezTo>
                  <a:cubicBezTo>
                    <a:pt x="1032701" y="594475"/>
                    <a:pt x="1028700" y="584530"/>
                    <a:pt x="1028700" y="572643"/>
                  </a:cubicBezTo>
                  <a:lnTo>
                    <a:pt x="1028700" y="176251"/>
                  </a:lnTo>
                  <a:cubicBezTo>
                    <a:pt x="1028700" y="164364"/>
                    <a:pt x="1032815" y="154419"/>
                    <a:pt x="1041045" y="146418"/>
                  </a:cubicBezTo>
                  <a:cubicBezTo>
                    <a:pt x="1049274" y="138417"/>
                    <a:pt x="1059790" y="134417"/>
                    <a:pt x="1072591" y="134417"/>
                  </a:cubicBezTo>
                  <a:close/>
                  <a:moveTo>
                    <a:pt x="41834" y="134417"/>
                  </a:moveTo>
                  <a:cubicBezTo>
                    <a:pt x="48692" y="134417"/>
                    <a:pt x="55436" y="135789"/>
                    <a:pt x="62065" y="138532"/>
                  </a:cubicBezTo>
                  <a:cubicBezTo>
                    <a:pt x="68695" y="141275"/>
                    <a:pt x="73609" y="144933"/>
                    <a:pt x="76810" y="149505"/>
                  </a:cubicBezTo>
                  <a:lnTo>
                    <a:pt x="326441" y="467716"/>
                  </a:lnTo>
                  <a:lnTo>
                    <a:pt x="326441" y="172822"/>
                  </a:lnTo>
                  <a:cubicBezTo>
                    <a:pt x="326441" y="161849"/>
                    <a:pt x="329984" y="152705"/>
                    <a:pt x="337071" y="145390"/>
                  </a:cubicBezTo>
                  <a:cubicBezTo>
                    <a:pt x="344158" y="138075"/>
                    <a:pt x="353187" y="134417"/>
                    <a:pt x="364160" y="134417"/>
                  </a:cubicBezTo>
                  <a:cubicBezTo>
                    <a:pt x="375133" y="134417"/>
                    <a:pt x="384048" y="138075"/>
                    <a:pt x="390906" y="145390"/>
                  </a:cubicBezTo>
                  <a:cubicBezTo>
                    <a:pt x="397764" y="152705"/>
                    <a:pt x="401193" y="161849"/>
                    <a:pt x="401193" y="172822"/>
                  </a:cubicBezTo>
                  <a:lnTo>
                    <a:pt x="401193" y="572643"/>
                  </a:lnTo>
                  <a:cubicBezTo>
                    <a:pt x="401193" y="584530"/>
                    <a:pt x="397193" y="594475"/>
                    <a:pt x="389192" y="602476"/>
                  </a:cubicBezTo>
                  <a:cubicBezTo>
                    <a:pt x="381191" y="610477"/>
                    <a:pt x="371247" y="614477"/>
                    <a:pt x="359359" y="614477"/>
                  </a:cubicBezTo>
                  <a:cubicBezTo>
                    <a:pt x="352959" y="614477"/>
                    <a:pt x="346672" y="613448"/>
                    <a:pt x="340500" y="611391"/>
                  </a:cubicBezTo>
                  <a:cubicBezTo>
                    <a:pt x="334328" y="609334"/>
                    <a:pt x="329870" y="606476"/>
                    <a:pt x="327127" y="602818"/>
                  </a:cubicBezTo>
                  <a:lnTo>
                    <a:pt x="75438" y="283236"/>
                  </a:lnTo>
                  <a:lnTo>
                    <a:pt x="75438" y="576072"/>
                  </a:lnTo>
                  <a:cubicBezTo>
                    <a:pt x="75438" y="587045"/>
                    <a:pt x="71895" y="596189"/>
                    <a:pt x="64808" y="603504"/>
                  </a:cubicBezTo>
                  <a:cubicBezTo>
                    <a:pt x="57722" y="610819"/>
                    <a:pt x="48463" y="614477"/>
                    <a:pt x="37033" y="614477"/>
                  </a:cubicBezTo>
                  <a:cubicBezTo>
                    <a:pt x="26061" y="614477"/>
                    <a:pt x="17145" y="610819"/>
                    <a:pt x="10287" y="603504"/>
                  </a:cubicBezTo>
                  <a:cubicBezTo>
                    <a:pt x="3429" y="596189"/>
                    <a:pt x="0" y="587045"/>
                    <a:pt x="0" y="576072"/>
                  </a:cubicBezTo>
                  <a:lnTo>
                    <a:pt x="0" y="176251"/>
                  </a:lnTo>
                  <a:cubicBezTo>
                    <a:pt x="0" y="164364"/>
                    <a:pt x="4001" y="154419"/>
                    <a:pt x="12002" y="146418"/>
                  </a:cubicBezTo>
                  <a:cubicBezTo>
                    <a:pt x="20003" y="138417"/>
                    <a:pt x="29947" y="134417"/>
                    <a:pt x="41834" y="134417"/>
                  </a:cubicBezTo>
                  <a:close/>
                  <a:moveTo>
                    <a:pt x="1939366" y="133731"/>
                  </a:moveTo>
                  <a:cubicBezTo>
                    <a:pt x="1950339" y="133731"/>
                    <a:pt x="1959940" y="137732"/>
                    <a:pt x="1968170" y="145733"/>
                  </a:cubicBezTo>
                  <a:cubicBezTo>
                    <a:pt x="1976400" y="153734"/>
                    <a:pt x="1980514" y="163678"/>
                    <a:pt x="1980514" y="175565"/>
                  </a:cubicBezTo>
                  <a:lnTo>
                    <a:pt x="1980514" y="423825"/>
                  </a:lnTo>
                  <a:cubicBezTo>
                    <a:pt x="1980514" y="445770"/>
                    <a:pt x="1985315" y="465316"/>
                    <a:pt x="1994916" y="482461"/>
                  </a:cubicBezTo>
                  <a:cubicBezTo>
                    <a:pt x="2004517" y="499606"/>
                    <a:pt x="2017433" y="512750"/>
                    <a:pt x="2033664" y="521894"/>
                  </a:cubicBezTo>
                  <a:cubicBezTo>
                    <a:pt x="2049895" y="531038"/>
                    <a:pt x="2067382" y="535610"/>
                    <a:pt x="2086128" y="535610"/>
                  </a:cubicBezTo>
                  <a:cubicBezTo>
                    <a:pt x="2105787" y="535610"/>
                    <a:pt x="2124189" y="531038"/>
                    <a:pt x="2141335" y="521894"/>
                  </a:cubicBezTo>
                  <a:cubicBezTo>
                    <a:pt x="2158480" y="512750"/>
                    <a:pt x="2172195" y="499606"/>
                    <a:pt x="2182482" y="482461"/>
                  </a:cubicBezTo>
                  <a:cubicBezTo>
                    <a:pt x="2192769" y="465316"/>
                    <a:pt x="2197913" y="445770"/>
                    <a:pt x="2197913" y="423825"/>
                  </a:cubicBezTo>
                  <a:lnTo>
                    <a:pt x="2197913" y="175565"/>
                  </a:lnTo>
                  <a:cubicBezTo>
                    <a:pt x="2197913" y="163221"/>
                    <a:pt x="2201342" y="153162"/>
                    <a:pt x="2208200" y="145390"/>
                  </a:cubicBezTo>
                  <a:cubicBezTo>
                    <a:pt x="2215058" y="137617"/>
                    <a:pt x="2224430" y="133731"/>
                    <a:pt x="2236318" y="133731"/>
                  </a:cubicBezTo>
                  <a:cubicBezTo>
                    <a:pt x="2248205" y="133731"/>
                    <a:pt x="2257806" y="137617"/>
                    <a:pt x="2265121" y="145390"/>
                  </a:cubicBezTo>
                  <a:cubicBezTo>
                    <a:pt x="2272437" y="153162"/>
                    <a:pt x="2276094" y="163221"/>
                    <a:pt x="2276094" y="175565"/>
                  </a:cubicBezTo>
                  <a:lnTo>
                    <a:pt x="2276094" y="423825"/>
                  </a:lnTo>
                  <a:cubicBezTo>
                    <a:pt x="2276094" y="461772"/>
                    <a:pt x="2268093" y="495376"/>
                    <a:pt x="2252091" y="524637"/>
                  </a:cubicBezTo>
                  <a:cubicBezTo>
                    <a:pt x="2236089" y="553898"/>
                    <a:pt x="2213686" y="576758"/>
                    <a:pt x="2184883" y="593217"/>
                  </a:cubicBezTo>
                  <a:cubicBezTo>
                    <a:pt x="2156079" y="609676"/>
                    <a:pt x="2123161" y="617906"/>
                    <a:pt x="2086128" y="617906"/>
                  </a:cubicBezTo>
                  <a:cubicBezTo>
                    <a:pt x="2049094" y="617906"/>
                    <a:pt x="2016062" y="609676"/>
                    <a:pt x="1987030" y="593217"/>
                  </a:cubicBezTo>
                  <a:cubicBezTo>
                    <a:pt x="1957997" y="576758"/>
                    <a:pt x="1935480" y="553898"/>
                    <a:pt x="1919478" y="524637"/>
                  </a:cubicBezTo>
                  <a:cubicBezTo>
                    <a:pt x="1903476" y="495376"/>
                    <a:pt x="1895475" y="461772"/>
                    <a:pt x="1895475" y="423825"/>
                  </a:cubicBezTo>
                  <a:lnTo>
                    <a:pt x="1895475" y="175565"/>
                  </a:lnTo>
                  <a:cubicBezTo>
                    <a:pt x="1895475" y="163678"/>
                    <a:pt x="1899590" y="153734"/>
                    <a:pt x="1907820" y="145733"/>
                  </a:cubicBezTo>
                  <a:cubicBezTo>
                    <a:pt x="1916049" y="137732"/>
                    <a:pt x="1926565" y="133731"/>
                    <a:pt x="1939366" y="133731"/>
                  </a:cubicBezTo>
                  <a:close/>
                  <a:moveTo>
                    <a:pt x="3112389" y="127559"/>
                  </a:moveTo>
                  <a:cubicBezTo>
                    <a:pt x="3157652" y="127559"/>
                    <a:pt x="3196971" y="136703"/>
                    <a:pt x="3230347" y="154991"/>
                  </a:cubicBezTo>
                  <a:cubicBezTo>
                    <a:pt x="3237205" y="158649"/>
                    <a:pt x="3242348" y="163449"/>
                    <a:pt x="3245777" y="169393"/>
                  </a:cubicBezTo>
                  <a:cubicBezTo>
                    <a:pt x="3249206" y="175336"/>
                    <a:pt x="3250921" y="181737"/>
                    <a:pt x="3250921" y="188595"/>
                  </a:cubicBezTo>
                  <a:cubicBezTo>
                    <a:pt x="3250921" y="200025"/>
                    <a:pt x="3247149" y="209969"/>
                    <a:pt x="3239605" y="218427"/>
                  </a:cubicBezTo>
                  <a:cubicBezTo>
                    <a:pt x="3232061" y="226886"/>
                    <a:pt x="3222803" y="231115"/>
                    <a:pt x="3211830" y="231115"/>
                  </a:cubicBezTo>
                  <a:cubicBezTo>
                    <a:pt x="3204972" y="231115"/>
                    <a:pt x="3197428" y="229286"/>
                    <a:pt x="3189199" y="225628"/>
                  </a:cubicBezTo>
                  <a:cubicBezTo>
                    <a:pt x="3164510" y="215113"/>
                    <a:pt x="3138907" y="209855"/>
                    <a:pt x="3112389" y="209855"/>
                  </a:cubicBezTo>
                  <a:cubicBezTo>
                    <a:pt x="3083128" y="209855"/>
                    <a:pt x="3056154" y="217284"/>
                    <a:pt x="3031465" y="232143"/>
                  </a:cubicBezTo>
                  <a:cubicBezTo>
                    <a:pt x="3006776" y="247003"/>
                    <a:pt x="2987231" y="267005"/>
                    <a:pt x="2972829" y="292151"/>
                  </a:cubicBezTo>
                  <a:cubicBezTo>
                    <a:pt x="2958427" y="317297"/>
                    <a:pt x="2951226" y="344729"/>
                    <a:pt x="2951226" y="374447"/>
                  </a:cubicBezTo>
                  <a:cubicBezTo>
                    <a:pt x="2951226" y="404165"/>
                    <a:pt x="2958427" y="431597"/>
                    <a:pt x="2972829" y="456743"/>
                  </a:cubicBezTo>
                  <a:cubicBezTo>
                    <a:pt x="2987231" y="481889"/>
                    <a:pt x="3006776" y="501892"/>
                    <a:pt x="3031465" y="516751"/>
                  </a:cubicBezTo>
                  <a:cubicBezTo>
                    <a:pt x="3056154" y="531610"/>
                    <a:pt x="3083128" y="539039"/>
                    <a:pt x="3112389" y="539039"/>
                  </a:cubicBezTo>
                  <a:cubicBezTo>
                    <a:pt x="3125191" y="539039"/>
                    <a:pt x="3138907" y="537896"/>
                    <a:pt x="3153537" y="535610"/>
                  </a:cubicBezTo>
                  <a:cubicBezTo>
                    <a:pt x="3168167" y="533324"/>
                    <a:pt x="3180969" y="530352"/>
                    <a:pt x="3191942" y="526695"/>
                  </a:cubicBezTo>
                  <a:lnTo>
                    <a:pt x="3191942" y="437541"/>
                  </a:lnTo>
                  <a:lnTo>
                    <a:pt x="3127477" y="437541"/>
                  </a:lnTo>
                  <a:cubicBezTo>
                    <a:pt x="3115589" y="437541"/>
                    <a:pt x="3105645" y="433654"/>
                    <a:pt x="3097644" y="425882"/>
                  </a:cubicBezTo>
                  <a:cubicBezTo>
                    <a:pt x="3089643" y="418110"/>
                    <a:pt x="3085643" y="408280"/>
                    <a:pt x="3085643" y="396393"/>
                  </a:cubicBezTo>
                  <a:cubicBezTo>
                    <a:pt x="3085643" y="384505"/>
                    <a:pt x="3089643" y="374676"/>
                    <a:pt x="3097644" y="366903"/>
                  </a:cubicBezTo>
                  <a:cubicBezTo>
                    <a:pt x="3105645" y="359131"/>
                    <a:pt x="3115589" y="355245"/>
                    <a:pt x="3127477" y="355245"/>
                  </a:cubicBezTo>
                  <a:lnTo>
                    <a:pt x="3239948" y="355245"/>
                  </a:lnTo>
                  <a:cubicBezTo>
                    <a:pt x="3251835" y="355245"/>
                    <a:pt x="3261665" y="359245"/>
                    <a:pt x="3269437" y="367246"/>
                  </a:cubicBezTo>
                  <a:cubicBezTo>
                    <a:pt x="3277210" y="375247"/>
                    <a:pt x="3281096" y="385191"/>
                    <a:pt x="3281096" y="397078"/>
                  </a:cubicBezTo>
                  <a:lnTo>
                    <a:pt x="3281096" y="542468"/>
                  </a:lnTo>
                  <a:cubicBezTo>
                    <a:pt x="3281096" y="558470"/>
                    <a:pt x="3274009" y="570814"/>
                    <a:pt x="3259836" y="579501"/>
                  </a:cubicBezTo>
                  <a:cubicBezTo>
                    <a:pt x="3215030" y="607390"/>
                    <a:pt x="3165881" y="621335"/>
                    <a:pt x="3112389" y="621335"/>
                  </a:cubicBezTo>
                  <a:cubicBezTo>
                    <a:pt x="3067126" y="621335"/>
                    <a:pt x="3025293" y="610248"/>
                    <a:pt x="2986888" y="588074"/>
                  </a:cubicBezTo>
                  <a:cubicBezTo>
                    <a:pt x="2948483" y="565900"/>
                    <a:pt x="2918079" y="535953"/>
                    <a:pt x="2895676" y="498234"/>
                  </a:cubicBezTo>
                  <a:cubicBezTo>
                    <a:pt x="2873273" y="460515"/>
                    <a:pt x="2862072" y="419253"/>
                    <a:pt x="2862072" y="374447"/>
                  </a:cubicBezTo>
                  <a:cubicBezTo>
                    <a:pt x="2862072" y="329641"/>
                    <a:pt x="2873273" y="288379"/>
                    <a:pt x="2895676" y="250660"/>
                  </a:cubicBezTo>
                  <a:cubicBezTo>
                    <a:pt x="2918079" y="212941"/>
                    <a:pt x="2948483" y="182994"/>
                    <a:pt x="2986888" y="160820"/>
                  </a:cubicBezTo>
                  <a:cubicBezTo>
                    <a:pt x="3025293" y="138646"/>
                    <a:pt x="3067126" y="127559"/>
                    <a:pt x="3112389" y="127559"/>
                  </a:cubicBezTo>
                  <a:close/>
                  <a:moveTo>
                    <a:pt x="713308" y="127559"/>
                  </a:moveTo>
                  <a:cubicBezTo>
                    <a:pt x="757657" y="127559"/>
                    <a:pt x="797548" y="138532"/>
                    <a:pt x="832981" y="160477"/>
                  </a:cubicBezTo>
                  <a:cubicBezTo>
                    <a:pt x="868414" y="182423"/>
                    <a:pt x="896189" y="212255"/>
                    <a:pt x="916305" y="249974"/>
                  </a:cubicBezTo>
                  <a:cubicBezTo>
                    <a:pt x="936422" y="287693"/>
                    <a:pt x="946480" y="329184"/>
                    <a:pt x="946480" y="374447"/>
                  </a:cubicBezTo>
                  <a:cubicBezTo>
                    <a:pt x="946480" y="419710"/>
                    <a:pt x="936422" y="461201"/>
                    <a:pt x="916305" y="498920"/>
                  </a:cubicBezTo>
                  <a:cubicBezTo>
                    <a:pt x="896188" y="536639"/>
                    <a:pt x="868414" y="566471"/>
                    <a:pt x="832981" y="588417"/>
                  </a:cubicBezTo>
                  <a:cubicBezTo>
                    <a:pt x="797548" y="610362"/>
                    <a:pt x="757657" y="621335"/>
                    <a:pt x="713308" y="621335"/>
                  </a:cubicBezTo>
                  <a:cubicBezTo>
                    <a:pt x="668960" y="621335"/>
                    <a:pt x="629069" y="610362"/>
                    <a:pt x="593636" y="588417"/>
                  </a:cubicBezTo>
                  <a:cubicBezTo>
                    <a:pt x="558203" y="566471"/>
                    <a:pt x="530543" y="536639"/>
                    <a:pt x="510655" y="498920"/>
                  </a:cubicBezTo>
                  <a:cubicBezTo>
                    <a:pt x="490766" y="461201"/>
                    <a:pt x="480822" y="419710"/>
                    <a:pt x="480822" y="374447"/>
                  </a:cubicBezTo>
                  <a:cubicBezTo>
                    <a:pt x="480822" y="329184"/>
                    <a:pt x="490766" y="287693"/>
                    <a:pt x="510655" y="249974"/>
                  </a:cubicBezTo>
                  <a:cubicBezTo>
                    <a:pt x="530543" y="212255"/>
                    <a:pt x="558203" y="182423"/>
                    <a:pt x="593636" y="160477"/>
                  </a:cubicBezTo>
                  <a:cubicBezTo>
                    <a:pt x="629069" y="138532"/>
                    <a:pt x="668960" y="127559"/>
                    <a:pt x="713308" y="127559"/>
                  </a:cubicBezTo>
                  <a:close/>
                  <a:moveTo>
                    <a:pt x="707822" y="0"/>
                  </a:moveTo>
                  <a:lnTo>
                    <a:pt x="718795" y="0"/>
                  </a:lnTo>
                  <a:cubicBezTo>
                    <a:pt x="727482" y="0"/>
                    <a:pt x="735140" y="1600"/>
                    <a:pt x="741769" y="4801"/>
                  </a:cubicBezTo>
                  <a:cubicBezTo>
                    <a:pt x="748399" y="8001"/>
                    <a:pt x="754685" y="13030"/>
                    <a:pt x="760629" y="19888"/>
                  </a:cubicBezTo>
                  <a:lnTo>
                    <a:pt x="803834" y="69266"/>
                  </a:lnTo>
                  <a:cubicBezTo>
                    <a:pt x="807949" y="73838"/>
                    <a:pt x="810692" y="77496"/>
                    <a:pt x="812064" y="80239"/>
                  </a:cubicBezTo>
                  <a:cubicBezTo>
                    <a:pt x="813435" y="82982"/>
                    <a:pt x="814121" y="86182"/>
                    <a:pt x="814121" y="89840"/>
                  </a:cubicBezTo>
                  <a:cubicBezTo>
                    <a:pt x="814121" y="93955"/>
                    <a:pt x="812064" y="97841"/>
                    <a:pt x="807949" y="101499"/>
                  </a:cubicBezTo>
                  <a:cubicBezTo>
                    <a:pt x="803834" y="105156"/>
                    <a:pt x="798805" y="106985"/>
                    <a:pt x="792861" y="106985"/>
                  </a:cubicBezTo>
                  <a:cubicBezTo>
                    <a:pt x="788746" y="106985"/>
                    <a:pt x="784175" y="105842"/>
                    <a:pt x="779145" y="103556"/>
                  </a:cubicBezTo>
                  <a:cubicBezTo>
                    <a:pt x="774116" y="101270"/>
                    <a:pt x="767030" y="97384"/>
                    <a:pt x="757885" y="91897"/>
                  </a:cubicBezTo>
                  <a:lnTo>
                    <a:pt x="713308" y="65837"/>
                  </a:lnTo>
                  <a:lnTo>
                    <a:pt x="668731" y="91897"/>
                  </a:lnTo>
                  <a:cubicBezTo>
                    <a:pt x="661416" y="96012"/>
                    <a:pt x="654787" y="99555"/>
                    <a:pt x="648843" y="102527"/>
                  </a:cubicBezTo>
                  <a:cubicBezTo>
                    <a:pt x="642900" y="105499"/>
                    <a:pt x="637870" y="106985"/>
                    <a:pt x="633756" y="106985"/>
                  </a:cubicBezTo>
                  <a:cubicBezTo>
                    <a:pt x="627812" y="106985"/>
                    <a:pt x="622783" y="105156"/>
                    <a:pt x="618668" y="101499"/>
                  </a:cubicBezTo>
                  <a:cubicBezTo>
                    <a:pt x="614553" y="97841"/>
                    <a:pt x="612496" y="93955"/>
                    <a:pt x="612496" y="89840"/>
                  </a:cubicBezTo>
                  <a:cubicBezTo>
                    <a:pt x="612496" y="86182"/>
                    <a:pt x="613182" y="82982"/>
                    <a:pt x="614553" y="80239"/>
                  </a:cubicBezTo>
                  <a:cubicBezTo>
                    <a:pt x="615925" y="77496"/>
                    <a:pt x="618668" y="73838"/>
                    <a:pt x="622783" y="69266"/>
                  </a:cubicBezTo>
                  <a:lnTo>
                    <a:pt x="665988" y="19888"/>
                  </a:lnTo>
                  <a:cubicBezTo>
                    <a:pt x="671932" y="13030"/>
                    <a:pt x="678104" y="8001"/>
                    <a:pt x="684505" y="4801"/>
                  </a:cubicBezTo>
                  <a:cubicBezTo>
                    <a:pt x="690906" y="1600"/>
                    <a:pt x="698678" y="0"/>
                    <a:pt x="70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3909"/>
                </a:lnSpc>
                <a:spcBef>
                  <a:spcPct val="0"/>
                </a:spcBef>
              </a:pPr>
              <a:endParaRPr lang="en-US" sz="5400">
                <a:solidFill>
                  <a:srgbClr val="FFFFFF"/>
                </a:solidFill>
                <a:latin typeface="Quicksand Bold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CA1B320-036D-C3B8-73BB-00B566896489}"/>
                </a:ext>
              </a:extLst>
            </p:cNvPr>
            <p:cNvSpPr txBox="1"/>
            <p:nvPr/>
          </p:nvSpPr>
          <p:spPr>
            <a:xfrm>
              <a:off x="3024183" y="1659025"/>
              <a:ext cx="12063417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0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kiến trúc, ca ngợi vẻ đẹp độc đáo của tháp Chăm Pô Klông Ga-rai</a:t>
              </a:r>
              <a:endParaRPr lang="en-US" sz="60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2271186" y="4568538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4" y="0"/>
                </a:lnTo>
                <a:lnTo>
                  <a:pt x="5443954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78082" y="8745754"/>
            <a:ext cx="16519621" cy="3484138"/>
          </a:xfrm>
          <a:custGeom>
            <a:avLst/>
            <a:gdLst/>
            <a:ahLst/>
            <a:cxnLst/>
            <a:rect l="l" t="t" r="r" b="b"/>
            <a:pathLst>
              <a:path w="16519621" h="3484138">
                <a:moveTo>
                  <a:pt x="0" y="0"/>
                </a:moveTo>
                <a:lnTo>
                  <a:pt x="16519621" y="0"/>
                </a:lnTo>
                <a:lnTo>
                  <a:pt x="16519621" y="3484138"/>
                </a:lnTo>
                <a:lnTo>
                  <a:pt x="0" y="3484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69842" y="5810295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3"/>
                </a:lnTo>
                <a:lnTo>
                  <a:pt x="0" y="490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50791" y="1652032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26327" y="6331208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9" y="0"/>
                </a:lnTo>
                <a:lnTo>
                  <a:pt x="1340049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169701" y="15254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074102" y="-431152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6"/>
                </a:lnTo>
                <a:lnTo>
                  <a:pt x="0" y="2170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63194" y="1739124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2141754" y="7665431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3" y="0"/>
                </a:lnTo>
                <a:lnTo>
                  <a:pt x="8226083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971288" y="9173154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88584" y="8338615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154424" y="8424236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060865" y="8424236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4" y="0"/>
                </a:lnTo>
                <a:lnTo>
                  <a:pt x="8226084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7173907" y="9931959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991203" y="9097419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5"/>
                </a:lnTo>
                <a:lnTo>
                  <a:pt x="0" y="754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6181" y="7406958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05C9D-5095-AD6C-5C1F-B0989D593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F3715EDA-9CF5-FC45-25CF-43C241B9DCA8}"/>
              </a:ext>
            </a:extLst>
          </p:cNvPr>
          <p:cNvSpPr/>
          <p:nvPr/>
        </p:nvSpPr>
        <p:spPr>
          <a:xfrm>
            <a:off x="14401800" y="448730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66A5037-EEEC-E898-9816-65582DFA2D63}"/>
              </a:ext>
            </a:extLst>
          </p:cNvPr>
          <p:cNvSpPr/>
          <p:nvPr/>
        </p:nvSpPr>
        <p:spPr>
          <a:xfrm>
            <a:off x="762000" y="456889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B117184-7021-62E5-52AA-BE57CC9EECF7}"/>
              </a:ext>
            </a:extLst>
          </p:cNvPr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B60EECA-7F27-805F-0D54-FED21DDFD3A4}"/>
              </a:ext>
            </a:extLst>
          </p:cNvPr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2885EF1-AD6B-CF43-1670-CDDEC2306F90}"/>
              </a:ext>
            </a:extLst>
          </p:cNvPr>
          <p:cNvGrpSpPr/>
          <p:nvPr/>
        </p:nvGrpSpPr>
        <p:grpSpPr>
          <a:xfrm>
            <a:off x="-314980" y="7088315"/>
            <a:ext cx="20475604" cy="5141577"/>
            <a:chOff x="-314980" y="7088315"/>
            <a:chExt cx="20475604" cy="514157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48B9D1DC-307E-E326-10F5-54E5AEB5AFC8}"/>
                </a:ext>
              </a:extLst>
            </p:cNvPr>
            <p:cNvSpPr/>
            <p:nvPr/>
          </p:nvSpPr>
          <p:spPr>
            <a:xfrm>
              <a:off x="1278082" y="8247392"/>
              <a:ext cx="18882542" cy="3982500"/>
            </a:xfrm>
            <a:custGeom>
              <a:avLst/>
              <a:gdLst/>
              <a:ahLst/>
              <a:cxnLst/>
              <a:rect l="l" t="t" r="r" b="b"/>
              <a:pathLst>
                <a:path w="18882542" h="3982500">
                  <a:moveTo>
                    <a:pt x="0" y="0"/>
                  </a:moveTo>
                  <a:lnTo>
                    <a:pt x="18882542" y="0"/>
                  </a:lnTo>
                  <a:lnTo>
                    <a:pt x="18882542" y="3982500"/>
                  </a:lnTo>
                  <a:lnTo>
                    <a:pt x="0" y="398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9ECAC59-1FD5-578B-7239-FB3E3CDFFE38}"/>
                </a:ext>
              </a:extLst>
            </p:cNvPr>
            <p:cNvSpPr/>
            <p:nvPr/>
          </p:nvSpPr>
          <p:spPr>
            <a:xfrm>
              <a:off x="-314980" y="7333131"/>
              <a:ext cx="4187186" cy="2953869"/>
            </a:xfrm>
            <a:custGeom>
              <a:avLst/>
              <a:gdLst/>
              <a:ahLst/>
              <a:cxnLst/>
              <a:rect l="l" t="t" r="r" b="b"/>
              <a:pathLst>
                <a:path w="4187186" h="2953869">
                  <a:moveTo>
                    <a:pt x="0" y="0"/>
                  </a:moveTo>
                  <a:lnTo>
                    <a:pt x="4187186" y="0"/>
                  </a:lnTo>
                  <a:lnTo>
                    <a:pt x="4187186" y="2953869"/>
                  </a:lnTo>
                  <a:lnTo>
                    <a:pt x="0" y="295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A75DDB3-9413-4D69-263C-6F3028202FCA}"/>
                </a:ext>
              </a:extLst>
            </p:cNvPr>
            <p:cNvSpPr/>
            <p:nvPr/>
          </p:nvSpPr>
          <p:spPr>
            <a:xfrm>
              <a:off x="15568886" y="7265185"/>
              <a:ext cx="1690414" cy="1293935"/>
            </a:xfrm>
            <a:custGeom>
              <a:avLst/>
              <a:gdLst/>
              <a:ahLst/>
              <a:cxnLst/>
              <a:rect l="l" t="t" r="r" b="b"/>
              <a:pathLst>
                <a:path w="1690414" h="1293935">
                  <a:moveTo>
                    <a:pt x="0" y="0"/>
                  </a:moveTo>
                  <a:lnTo>
                    <a:pt x="1690414" y="0"/>
                  </a:lnTo>
                  <a:lnTo>
                    <a:pt x="1690414" y="1293935"/>
                  </a:lnTo>
                  <a:lnTo>
                    <a:pt x="0" y="1293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F4DD6A4-98CE-8DA8-EB9D-0259EB9FCEAF}"/>
                </a:ext>
              </a:extLst>
            </p:cNvPr>
            <p:cNvSpPr/>
            <p:nvPr/>
          </p:nvSpPr>
          <p:spPr>
            <a:xfrm flipH="1">
              <a:off x="14146984" y="7088315"/>
              <a:ext cx="4534218" cy="3198685"/>
            </a:xfrm>
            <a:custGeom>
              <a:avLst/>
              <a:gdLst/>
              <a:ahLst/>
              <a:cxnLst/>
              <a:rect l="l" t="t" r="r" b="b"/>
              <a:pathLst>
                <a:path w="4534218" h="3198685">
                  <a:moveTo>
                    <a:pt x="4534218" y="0"/>
                  </a:moveTo>
                  <a:lnTo>
                    <a:pt x="0" y="0"/>
                  </a:lnTo>
                  <a:lnTo>
                    <a:pt x="0" y="3198685"/>
                  </a:lnTo>
                  <a:lnTo>
                    <a:pt x="4534218" y="3198685"/>
                  </a:lnTo>
                  <a:lnTo>
                    <a:pt x="45342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41AF735-E851-7902-A06C-3A783428CCA3}"/>
              </a:ext>
            </a:extLst>
          </p:cNvPr>
          <p:cNvSpPr/>
          <p:nvPr/>
        </p:nvSpPr>
        <p:spPr>
          <a:xfrm>
            <a:off x="3367831" y="3586473"/>
            <a:ext cx="116557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040535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05D4A-0C0E-AC63-54E6-B6BADA50B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49F755A-5C22-E988-1C25-486CAA35D600}"/>
              </a:ext>
            </a:extLst>
          </p:cNvPr>
          <p:cNvSpPr/>
          <p:nvPr/>
        </p:nvSpPr>
        <p:spPr>
          <a:xfrm>
            <a:off x="16802167" y="-647700"/>
            <a:ext cx="1842004" cy="173819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C348C96-0C58-B952-E4F5-38C4B2316D86}"/>
              </a:ext>
            </a:extLst>
          </p:cNvPr>
          <p:cNvSpPr/>
          <p:nvPr/>
        </p:nvSpPr>
        <p:spPr>
          <a:xfrm>
            <a:off x="-303457" y="-521186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E744450-15A5-9555-BC21-C6BE6BD1BACF}"/>
              </a:ext>
            </a:extLst>
          </p:cNvPr>
          <p:cNvSpPr txBox="1"/>
          <p:nvPr/>
        </p:nvSpPr>
        <p:spPr>
          <a:xfrm>
            <a:off x="685799" y="876300"/>
            <a:ext cx="17221201" cy="909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vi-VN" sz="6000" i="1">
                <a:latin typeface="+mj-lt"/>
              </a:rPr>
              <a:t>		Quần thể gồm ba ngôi tháp,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nổi bật bởi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màu gạch nung đỏ sẫm</a:t>
            </a:r>
            <a:r>
              <a:rPr lang="vi-VN" sz="6000" i="1">
                <a:latin typeface="+mj-lt"/>
              </a:rPr>
              <a:t>.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</a:rPr>
              <a:t>// </a:t>
            </a:r>
            <a:r>
              <a:rPr lang="vi-VN" sz="6000" i="1">
                <a:latin typeface="+mj-lt"/>
              </a:rPr>
              <a:t>Tháp Cổng là hai cửa thông nhau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theo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trục đông – tây</a:t>
            </a:r>
            <a:r>
              <a:rPr lang="vi-VN" sz="6000" i="1">
                <a:latin typeface="+mj-lt"/>
              </a:rPr>
              <a:t>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được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chạm trổ</a:t>
            </a:r>
            <a:r>
              <a:rPr lang="vi-VN" sz="6000" i="1">
                <a:latin typeface="+mj-lt"/>
              </a:rPr>
              <a:t> những hoa văn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hết sức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tỉ mỉ.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</a:rPr>
              <a:t> // </a:t>
            </a:r>
            <a:r>
              <a:rPr lang="vi-VN" sz="6000" i="1">
                <a:latin typeface="+mj-lt"/>
              </a:rPr>
              <a:t>  Tháp Lửa nằm ở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phía nam,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có kiến trúc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đặc trưng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6000" i="1">
                <a:latin typeface="+mj-lt"/>
              </a:rPr>
              <a:t> của những ngôi nhà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truyền thống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của người Chăm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với hai mái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cong cong</a:t>
            </a:r>
            <a:r>
              <a:rPr lang="vi-VN" sz="6000" i="1">
                <a:latin typeface="+mj-lt"/>
              </a:rPr>
              <a:t> hình chiếc thuyền.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</a:rPr>
              <a:t> // </a:t>
            </a:r>
            <a:r>
              <a:rPr lang="vi-VN" sz="6000" i="1">
                <a:latin typeface="+mj-lt"/>
              </a:rPr>
              <a:t> Tháp Chính nằm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sâu</a:t>
            </a:r>
            <a:r>
              <a:rPr lang="vi-VN" sz="6000" b="1" i="1">
                <a:solidFill>
                  <a:srgbClr val="C00000"/>
                </a:solidFill>
                <a:latin typeface="+mj-lt"/>
              </a:rPr>
              <a:t> </a:t>
            </a:r>
            <a:r>
              <a:rPr lang="vi-VN" sz="6000" i="1">
                <a:latin typeface="+mj-lt"/>
              </a:rPr>
              <a:t>bên trong,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cao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hơn 20 mét,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thiết kế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nhiều tầng,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các góc được gắn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tượng đá thú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latin typeface="+mj-lt"/>
              </a:rPr>
              <a:t> và </a:t>
            </a:r>
            <a:r>
              <a:rPr lang="vi-VN" sz="6000" b="1" i="1" u="sng">
                <a:solidFill>
                  <a:srgbClr val="C00000"/>
                </a:solidFill>
                <a:latin typeface="+mj-lt"/>
              </a:rPr>
              <a:t>biểu tượng lửa</a:t>
            </a:r>
            <a:r>
              <a:rPr lang="vi-VN" sz="6000" i="1">
                <a:latin typeface="+mj-lt"/>
              </a:rPr>
              <a:t>.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</a:rPr>
              <a:t> // </a:t>
            </a:r>
            <a:endParaRPr lang="en-US" sz="6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365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4B94DD1B-D32D-1272-4679-3D15AB330C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3001420"/>
                  </p:ext>
                </p:extLst>
              </p:nvPr>
            </p:nvGraphicFramePr>
            <p:xfrm>
              <a:off x="12032" y="266700"/>
              <a:ext cx="17735060" cy="9753600"/>
            </p:xfrm>
            <a:graphic>
              <a:graphicData uri="http://schemas.microsoft.com/office/powerpoint/2016/summaryzoom">
                <psuz:summaryZm>
                  <psuz:summaryZmObj sectionId="{FD2732A3-275F-434E-8E9F-1604A96C2461}">
                    <psuz:zmPr id="{9D8FDA34-FE15-4021-814A-D7FDD4B4EE3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18347" y="341376"/>
                          <a:ext cx="7802879" cy="43891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897ACD1-A7B8-4F72-8341-B01A2585B85B}">
                    <psuz:zmPr id="{034B2F5F-5842-4B02-A7C1-79FC7F21613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013834" y="341376"/>
                          <a:ext cx="7802879" cy="43891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689E2DE-C82D-4EF6-A75A-2A6C84607B85}">
                    <psuz:zmPr id="{FC03E1BA-BF87-4A2B-A570-E5ABBDF2F0F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18347" y="5023104"/>
                          <a:ext cx="7802879" cy="43891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952D0C5-3C71-496D-B01E-D778737B4446}">
                    <psuz:zmPr id="{ED16E64E-BC5C-4FE1-A6A5-D5691A877C0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013834" y="5023104"/>
                          <a:ext cx="7802879" cy="43891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4B94DD1B-D32D-1272-4679-3D15AB330C5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032" y="266700"/>
                <a:ext cx="17735060" cy="9753600"/>
                <a:chOff x="12032" y="266700"/>
                <a:chExt cx="17735060" cy="9753600"/>
              </a:xfrm>
            </p:grpSpPr>
            <p:pic>
              <p:nvPicPr>
                <p:cNvPr id="2" name="Picture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0379" y="608076"/>
                  <a:ext cx="7802879" cy="438912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Picture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25866" y="608076"/>
                  <a:ext cx="7802879" cy="438912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0379" y="5289804"/>
                  <a:ext cx="7802879" cy="438912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25866" y="5289804"/>
                  <a:ext cx="7802879" cy="438912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0250167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4401800" y="448730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2000" y="456889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9640722D-3E06-F125-7614-22DB1B091F72}"/>
              </a:ext>
            </a:extLst>
          </p:cNvPr>
          <p:cNvGrpSpPr/>
          <p:nvPr/>
        </p:nvGrpSpPr>
        <p:grpSpPr>
          <a:xfrm>
            <a:off x="-314980" y="7088315"/>
            <a:ext cx="20475604" cy="5141577"/>
            <a:chOff x="-314980" y="7088315"/>
            <a:chExt cx="20475604" cy="5141577"/>
          </a:xfrm>
        </p:grpSpPr>
        <p:sp>
          <p:nvSpPr>
            <p:cNvPr id="2" name="Freeform 2"/>
            <p:cNvSpPr/>
            <p:nvPr/>
          </p:nvSpPr>
          <p:spPr>
            <a:xfrm>
              <a:off x="1278082" y="8247392"/>
              <a:ext cx="18882542" cy="3982500"/>
            </a:xfrm>
            <a:custGeom>
              <a:avLst/>
              <a:gdLst/>
              <a:ahLst/>
              <a:cxnLst/>
              <a:rect l="l" t="t" r="r" b="b"/>
              <a:pathLst>
                <a:path w="18882542" h="3982500">
                  <a:moveTo>
                    <a:pt x="0" y="0"/>
                  </a:moveTo>
                  <a:lnTo>
                    <a:pt x="18882542" y="0"/>
                  </a:lnTo>
                  <a:lnTo>
                    <a:pt x="18882542" y="3982500"/>
                  </a:lnTo>
                  <a:lnTo>
                    <a:pt x="0" y="398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-314980" y="7333131"/>
              <a:ext cx="4187186" cy="2953869"/>
            </a:xfrm>
            <a:custGeom>
              <a:avLst/>
              <a:gdLst/>
              <a:ahLst/>
              <a:cxnLst/>
              <a:rect l="l" t="t" r="r" b="b"/>
              <a:pathLst>
                <a:path w="4187186" h="2953869">
                  <a:moveTo>
                    <a:pt x="0" y="0"/>
                  </a:moveTo>
                  <a:lnTo>
                    <a:pt x="4187186" y="0"/>
                  </a:lnTo>
                  <a:lnTo>
                    <a:pt x="4187186" y="2953869"/>
                  </a:lnTo>
                  <a:lnTo>
                    <a:pt x="0" y="295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5568886" y="7265185"/>
              <a:ext cx="1690414" cy="1293935"/>
            </a:xfrm>
            <a:custGeom>
              <a:avLst/>
              <a:gdLst/>
              <a:ahLst/>
              <a:cxnLst/>
              <a:rect l="l" t="t" r="r" b="b"/>
              <a:pathLst>
                <a:path w="1690414" h="1293935">
                  <a:moveTo>
                    <a:pt x="0" y="0"/>
                  </a:moveTo>
                  <a:lnTo>
                    <a:pt x="1690414" y="0"/>
                  </a:lnTo>
                  <a:lnTo>
                    <a:pt x="1690414" y="1293935"/>
                  </a:lnTo>
                  <a:lnTo>
                    <a:pt x="0" y="1293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4146984" y="7088315"/>
              <a:ext cx="4534218" cy="3198685"/>
            </a:xfrm>
            <a:custGeom>
              <a:avLst/>
              <a:gdLst/>
              <a:ahLst/>
              <a:cxnLst/>
              <a:rect l="l" t="t" r="r" b="b"/>
              <a:pathLst>
                <a:path w="4534218" h="3198685">
                  <a:moveTo>
                    <a:pt x="4534218" y="0"/>
                  </a:moveTo>
                  <a:lnTo>
                    <a:pt x="0" y="0"/>
                  </a:lnTo>
                  <a:lnTo>
                    <a:pt x="0" y="3198685"/>
                  </a:lnTo>
                  <a:lnTo>
                    <a:pt x="4534218" y="3198685"/>
                  </a:lnTo>
                  <a:lnTo>
                    <a:pt x="45342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EE8EA0-7F56-87B0-4E29-964D7E9BB798}"/>
              </a:ext>
            </a:extLst>
          </p:cNvPr>
          <p:cNvSpPr/>
          <p:nvPr/>
        </p:nvSpPr>
        <p:spPr>
          <a:xfrm>
            <a:off x="2924078" y="3145930"/>
            <a:ext cx="1264480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7FE5274-7D4B-D7BB-9247-1E9896EED742}"/>
              </a:ext>
            </a:extLst>
          </p:cNvPr>
          <p:cNvSpPr/>
          <p:nvPr/>
        </p:nvSpPr>
        <p:spPr>
          <a:xfrm>
            <a:off x="914400" y="12207"/>
            <a:ext cx="166877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>
                <a:ln w="0"/>
                <a:solidFill>
                  <a:srgbClr val="FF0000"/>
                </a:solidFill>
              </a:rPr>
              <a:t>Trao đổi với bạn về đặc điểm nổi bật của công trình kiến trúc trong các bức ảnh dưới dây:</a:t>
            </a:r>
            <a:endParaRPr lang="vi-VN" sz="54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B3D8D2C-C250-5E54-2C59-B52C342E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71" y="-117187"/>
            <a:ext cx="1128974" cy="1145887"/>
          </a:xfrm>
          <a:prstGeom prst="rect">
            <a:avLst/>
          </a:prstGeom>
        </p:spPr>
      </p:pic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129D05C-B1B4-5A99-5924-F76EB94D3CD2}"/>
              </a:ext>
            </a:extLst>
          </p:cNvPr>
          <p:cNvCxnSpPr>
            <a:cxnSpLocks/>
          </p:cNvCxnSpPr>
          <p:nvPr/>
        </p:nvCxnSpPr>
        <p:spPr>
          <a:xfrm>
            <a:off x="990600" y="2019300"/>
            <a:ext cx="16535400" cy="0"/>
          </a:xfrm>
          <a:prstGeom prst="line">
            <a:avLst/>
          </a:prstGeom>
          <a:ln w="228600" cmpd="tri">
            <a:solidFill>
              <a:srgbClr val="6D9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1063905-515F-1D4B-3B51-0E3A74F3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324100"/>
            <a:ext cx="4800600" cy="6398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BABD4C1-0A14-7920-A0A3-D8CE31D0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2316018"/>
            <a:ext cx="4495800" cy="644023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7B6A518-01B3-5E17-8F91-0F4A3525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5350" y="2316018"/>
            <a:ext cx="4953000" cy="6408882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559DB15B-FC1B-0585-9905-C1FFB9D2A554}"/>
              </a:ext>
            </a:extLst>
          </p:cNvPr>
          <p:cNvGrpSpPr/>
          <p:nvPr/>
        </p:nvGrpSpPr>
        <p:grpSpPr>
          <a:xfrm>
            <a:off x="1524000" y="8877300"/>
            <a:ext cx="3429000" cy="1015663"/>
            <a:chOff x="1524000" y="8877300"/>
            <a:chExt cx="3429000" cy="1015663"/>
          </a:xfrm>
        </p:grpSpPr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E0E706A-5F8B-582F-BED8-2933B41B358B}"/>
                </a:ext>
              </a:extLst>
            </p:cNvPr>
            <p:cNvSpPr/>
            <p:nvPr/>
          </p:nvSpPr>
          <p:spPr>
            <a:xfrm>
              <a:off x="1650008" y="8877300"/>
              <a:ext cx="319831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000" b="1" i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Tháp Bút</a:t>
              </a:r>
              <a:endParaRPr lang="vi-VN" sz="6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95D8504E-D824-D07E-86DF-2FBAFA570EED}"/>
                </a:ext>
              </a:extLst>
            </p:cNvPr>
            <p:cNvCxnSpPr/>
            <p:nvPr/>
          </p:nvCxnSpPr>
          <p:spPr>
            <a:xfrm>
              <a:off x="1524000" y="9791700"/>
              <a:ext cx="3429000" cy="0"/>
            </a:xfrm>
            <a:prstGeom prst="line">
              <a:avLst/>
            </a:prstGeom>
            <a:ln w="190500" cmpd="tri">
              <a:solidFill>
                <a:srgbClr val="08A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C8BC737-8BB5-A4AB-8219-BE543F0B79FD}"/>
              </a:ext>
            </a:extLst>
          </p:cNvPr>
          <p:cNvGrpSpPr/>
          <p:nvPr/>
        </p:nvGrpSpPr>
        <p:grpSpPr>
          <a:xfrm>
            <a:off x="7265392" y="8877300"/>
            <a:ext cx="3429000" cy="1015663"/>
            <a:chOff x="7265392" y="8877300"/>
            <a:chExt cx="3429000" cy="1015663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id="{463FB8AC-8E9A-ADD7-9A00-4709E6B150F2}"/>
                </a:ext>
              </a:extLst>
            </p:cNvPr>
            <p:cNvSpPr/>
            <p:nvPr/>
          </p:nvSpPr>
          <p:spPr>
            <a:xfrm>
              <a:off x="7368960" y="8877300"/>
              <a:ext cx="324319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000" b="1" i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Nhà rông</a:t>
              </a:r>
              <a:endParaRPr lang="vi-VN" sz="6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39CFE1B0-E52D-5CAB-56C1-1A3F5C80EBF5}"/>
                </a:ext>
              </a:extLst>
            </p:cNvPr>
            <p:cNvCxnSpPr/>
            <p:nvPr/>
          </p:nvCxnSpPr>
          <p:spPr>
            <a:xfrm>
              <a:off x="7265392" y="9791700"/>
              <a:ext cx="3429000" cy="0"/>
            </a:xfrm>
            <a:prstGeom prst="line">
              <a:avLst/>
            </a:prstGeom>
            <a:ln w="190500" cmpd="tri">
              <a:solidFill>
                <a:srgbClr val="08A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23DFC7E2-4C93-63D1-31DD-BB8B98C2DBCE}"/>
              </a:ext>
            </a:extLst>
          </p:cNvPr>
          <p:cNvGrpSpPr/>
          <p:nvPr/>
        </p:nvGrpSpPr>
        <p:grpSpPr>
          <a:xfrm>
            <a:off x="11982510" y="8877300"/>
            <a:ext cx="5526008" cy="1015663"/>
            <a:chOff x="11982510" y="8877300"/>
            <a:chExt cx="5526008" cy="1015663"/>
          </a:xfrm>
        </p:grpSpPr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E00B23FD-511A-379D-D737-630451C37C99}"/>
                </a:ext>
              </a:extLst>
            </p:cNvPr>
            <p:cNvSpPr/>
            <p:nvPr/>
          </p:nvSpPr>
          <p:spPr>
            <a:xfrm>
              <a:off x="12000279" y="8877300"/>
              <a:ext cx="550823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6000" b="1" i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Tòa nhà búp sen</a:t>
              </a:r>
              <a:endParaRPr lang="vi-VN" sz="6000" b="1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FFEF4E90-A327-4970-2985-042955F86C32}"/>
                </a:ext>
              </a:extLst>
            </p:cNvPr>
            <p:cNvCxnSpPr/>
            <p:nvPr/>
          </p:nvCxnSpPr>
          <p:spPr>
            <a:xfrm>
              <a:off x="11982510" y="9791700"/>
              <a:ext cx="5522439" cy="0"/>
            </a:xfrm>
            <a:prstGeom prst="line">
              <a:avLst/>
            </a:prstGeom>
            <a:ln w="190500" cmpd="tri">
              <a:solidFill>
                <a:srgbClr val="08A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774578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DEFAC-AF15-34CB-5ABA-08975E4D2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D483848-3656-D70D-DB07-8785C5C0E29E}"/>
              </a:ext>
            </a:extLst>
          </p:cNvPr>
          <p:cNvSpPr/>
          <p:nvPr/>
        </p:nvSpPr>
        <p:spPr>
          <a:xfrm>
            <a:off x="14401800" y="448730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358C7A4-E826-2A7D-9B6D-6AE40F487C9A}"/>
              </a:ext>
            </a:extLst>
          </p:cNvPr>
          <p:cNvSpPr/>
          <p:nvPr/>
        </p:nvSpPr>
        <p:spPr>
          <a:xfrm>
            <a:off x="762000" y="456889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D2F5D27-087B-6FDC-9E46-40804A0B434A}"/>
              </a:ext>
            </a:extLst>
          </p:cNvPr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72A4FB-C1EB-1866-0BA7-5F78E705A4AD}"/>
              </a:ext>
            </a:extLst>
          </p:cNvPr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61FF631-0EEB-4F6B-C970-154234F41CA1}"/>
              </a:ext>
            </a:extLst>
          </p:cNvPr>
          <p:cNvGrpSpPr/>
          <p:nvPr/>
        </p:nvGrpSpPr>
        <p:grpSpPr>
          <a:xfrm>
            <a:off x="-314980" y="7088315"/>
            <a:ext cx="20475604" cy="5141577"/>
            <a:chOff x="-314980" y="7088315"/>
            <a:chExt cx="20475604" cy="514157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C1B1F751-850F-67CA-B16C-A0BD7F63ECE9}"/>
                </a:ext>
              </a:extLst>
            </p:cNvPr>
            <p:cNvSpPr/>
            <p:nvPr/>
          </p:nvSpPr>
          <p:spPr>
            <a:xfrm>
              <a:off x="1278082" y="8247392"/>
              <a:ext cx="18882542" cy="3982500"/>
            </a:xfrm>
            <a:custGeom>
              <a:avLst/>
              <a:gdLst/>
              <a:ahLst/>
              <a:cxnLst/>
              <a:rect l="l" t="t" r="r" b="b"/>
              <a:pathLst>
                <a:path w="18882542" h="3982500">
                  <a:moveTo>
                    <a:pt x="0" y="0"/>
                  </a:moveTo>
                  <a:lnTo>
                    <a:pt x="18882542" y="0"/>
                  </a:lnTo>
                  <a:lnTo>
                    <a:pt x="18882542" y="3982500"/>
                  </a:lnTo>
                  <a:lnTo>
                    <a:pt x="0" y="398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BE8D051-18BC-CED5-C29A-CF025036BB8B}"/>
                </a:ext>
              </a:extLst>
            </p:cNvPr>
            <p:cNvSpPr/>
            <p:nvPr/>
          </p:nvSpPr>
          <p:spPr>
            <a:xfrm>
              <a:off x="-314980" y="7333131"/>
              <a:ext cx="4187186" cy="2953869"/>
            </a:xfrm>
            <a:custGeom>
              <a:avLst/>
              <a:gdLst/>
              <a:ahLst/>
              <a:cxnLst/>
              <a:rect l="l" t="t" r="r" b="b"/>
              <a:pathLst>
                <a:path w="4187186" h="2953869">
                  <a:moveTo>
                    <a:pt x="0" y="0"/>
                  </a:moveTo>
                  <a:lnTo>
                    <a:pt x="4187186" y="0"/>
                  </a:lnTo>
                  <a:lnTo>
                    <a:pt x="4187186" y="2953869"/>
                  </a:lnTo>
                  <a:lnTo>
                    <a:pt x="0" y="295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CDEFA30-6DC1-753B-C0CB-CEC30F2F9190}"/>
                </a:ext>
              </a:extLst>
            </p:cNvPr>
            <p:cNvSpPr/>
            <p:nvPr/>
          </p:nvSpPr>
          <p:spPr>
            <a:xfrm>
              <a:off x="15568886" y="7265185"/>
              <a:ext cx="1690414" cy="1293935"/>
            </a:xfrm>
            <a:custGeom>
              <a:avLst/>
              <a:gdLst/>
              <a:ahLst/>
              <a:cxnLst/>
              <a:rect l="l" t="t" r="r" b="b"/>
              <a:pathLst>
                <a:path w="1690414" h="1293935">
                  <a:moveTo>
                    <a:pt x="0" y="0"/>
                  </a:moveTo>
                  <a:lnTo>
                    <a:pt x="1690414" y="0"/>
                  </a:lnTo>
                  <a:lnTo>
                    <a:pt x="1690414" y="1293935"/>
                  </a:lnTo>
                  <a:lnTo>
                    <a:pt x="0" y="1293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28D0CF6-92AE-D7E7-B9F2-89270A0E1B34}"/>
                </a:ext>
              </a:extLst>
            </p:cNvPr>
            <p:cNvSpPr/>
            <p:nvPr/>
          </p:nvSpPr>
          <p:spPr>
            <a:xfrm flipH="1">
              <a:off x="14146984" y="7088315"/>
              <a:ext cx="4534218" cy="3198685"/>
            </a:xfrm>
            <a:custGeom>
              <a:avLst/>
              <a:gdLst/>
              <a:ahLst/>
              <a:cxnLst/>
              <a:rect l="l" t="t" r="r" b="b"/>
              <a:pathLst>
                <a:path w="4534218" h="3198685">
                  <a:moveTo>
                    <a:pt x="4534218" y="0"/>
                  </a:moveTo>
                  <a:lnTo>
                    <a:pt x="0" y="0"/>
                  </a:lnTo>
                  <a:lnTo>
                    <a:pt x="0" y="3198685"/>
                  </a:lnTo>
                  <a:lnTo>
                    <a:pt x="4534218" y="3198685"/>
                  </a:lnTo>
                  <a:lnTo>
                    <a:pt x="45342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33EFBD4B-6D2F-EB5F-DEE4-7C8AE2597AF2}"/>
              </a:ext>
            </a:extLst>
          </p:cNvPr>
          <p:cNvSpPr/>
          <p:nvPr/>
        </p:nvSpPr>
        <p:spPr>
          <a:xfrm>
            <a:off x="2885608" y="3145930"/>
            <a:ext cx="1272175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5228730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34950" y="830541"/>
            <a:ext cx="7805130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vi-VN" sz="7877" b="1" spc="181">
                <a:solidFill>
                  <a:srgbClr val="F18660"/>
                </a:solidFill>
              </a:rPr>
              <a:t>RÈN TỪ KHÓ</a:t>
            </a:r>
            <a:endParaRPr lang="en-US" sz="7877" b="1" spc="181">
              <a:solidFill>
                <a:srgbClr val="F18660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59348" y="229068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659998" y="7530127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791905" y="6607165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03165" y="30267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853B7CD-7113-16D1-5D0F-87CD76D6EA78}"/>
              </a:ext>
            </a:extLst>
          </p:cNvPr>
          <p:cNvSpPr txBox="1"/>
          <p:nvPr/>
        </p:nvSpPr>
        <p:spPr>
          <a:xfrm>
            <a:off x="3733800" y="2185660"/>
            <a:ext cx="12427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9600" i="1">
                <a:latin typeface="Times New Roman" panose="02020603050405020304" pitchFamily="18" charset="0"/>
                <a:ea typeface="Times New Roman" panose="02020603050405020304" pitchFamily="18" charset="0"/>
              </a:rPr>
              <a:t>Chăm Pô Klông Ga-rai</a:t>
            </a:r>
          </a:p>
          <a:p>
            <a:r>
              <a:rPr lang="vi-VN" sz="9600" i="1">
                <a:latin typeface="Times New Roman" panose="02020603050405020304" pitchFamily="18" charset="0"/>
              </a:rPr>
              <a:t>Phan Rang</a:t>
            </a:r>
          </a:p>
          <a:p>
            <a:r>
              <a:rPr lang="vi-VN" sz="9600" i="1">
                <a:latin typeface="Times New Roman" panose="02020603050405020304" pitchFamily="18" charset="0"/>
              </a:rPr>
              <a:t>đỏ thẫm</a:t>
            </a:r>
            <a:endParaRPr lang="en-US" sz="960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B0511AAE-098E-FC93-C312-4D058922B2CE}"/>
              </a:ext>
            </a:extLst>
          </p:cNvPr>
          <p:cNvSpPr/>
          <p:nvPr/>
        </p:nvSpPr>
        <p:spPr>
          <a:xfrm>
            <a:off x="2059348" y="377079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387C3BD5-82CD-05EC-32C4-5044040F54C3}"/>
              </a:ext>
            </a:extLst>
          </p:cNvPr>
          <p:cNvSpPr/>
          <p:nvPr/>
        </p:nvSpPr>
        <p:spPr>
          <a:xfrm>
            <a:off x="2059348" y="520770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A311D8-E422-3F17-B869-E18C5D6AE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DF6AEBF-6205-C6BB-1E87-41B09D431B1D}"/>
              </a:ext>
            </a:extLst>
          </p:cNvPr>
          <p:cNvSpPr/>
          <p:nvPr/>
        </p:nvSpPr>
        <p:spPr>
          <a:xfrm>
            <a:off x="14935200" y="-1304059"/>
            <a:ext cx="4385247" cy="3018559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7AD88E1-B476-8F37-D882-509A51F4809D}"/>
              </a:ext>
            </a:extLst>
          </p:cNvPr>
          <p:cNvSpPr txBox="1"/>
          <p:nvPr/>
        </p:nvSpPr>
        <p:spPr>
          <a:xfrm>
            <a:off x="2713586" y="329748"/>
            <a:ext cx="12570240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vi-VN" sz="7877" b="1" spc="181">
                <a:solidFill>
                  <a:srgbClr val="F18660"/>
                </a:solidFill>
              </a:rPr>
              <a:t>RÈN NGẮT NGHỈ HƠI</a:t>
            </a:r>
            <a:endParaRPr lang="en-US" sz="7877" b="1" spc="181">
              <a:solidFill>
                <a:srgbClr val="F18660"/>
              </a:solidFill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4548A8E3-3EB8-798D-A7E1-0B09E535D820}"/>
              </a:ext>
            </a:extLst>
          </p:cNvPr>
          <p:cNvSpPr/>
          <p:nvPr/>
        </p:nvSpPr>
        <p:spPr>
          <a:xfrm>
            <a:off x="303165" y="30267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7133CC5-8D30-278A-CEFF-1013F939DB92}"/>
              </a:ext>
            </a:extLst>
          </p:cNvPr>
          <p:cNvSpPr txBox="1"/>
          <p:nvPr/>
        </p:nvSpPr>
        <p:spPr>
          <a:xfrm>
            <a:off x="457200" y="1409700"/>
            <a:ext cx="17373600" cy="7854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806450" algn="just">
              <a:lnSpc>
                <a:spcPct val="120000"/>
              </a:lnSpc>
              <a:spcAft>
                <a:spcPts val="800"/>
              </a:spcAft>
            </a:pP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Tháp Lửa nằm ở phía nam,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kiến trúc đặc trưng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những ngôi nhà truyền thống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người Chăm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với hai mái cong cong hình chiếc thuyền.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8900" indent="806450" algn="just">
              <a:lnSpc>
                <a:spcPct val="120000"/>
              </a:lnSpc>
              <a:spcAft>
                <a:spcPts val="800"/>
              </a:spcAft>
            </a:pP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ba ngày diễn ra lễ hội,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khách đến thăm Tháp Chăm được thưởng thức những điệu múa quạt,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vũ điệu Si-va của các cô gái 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rất nhiều hoạt động truyền thống khác.</a:t>
            </a:r>
            <a:r>
              <a:rPr lang="vi-VN" sz="6000">
                <a:solidFill>
                  <a:srgbClr val="FF000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solidFill>
                  <a:srgbClr val="00B0F0"/>
                </a:solidFill>
                <a:latin typeface="#9Slide03 BoosterNextFYBlack" panose="02000A03000000020004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</a:p>
        </p:txBody>
      </p:sp>
    </p:spTree>
    <p:extLst>
      <p:ext uri="{BB962C8B-B14F-4D97-AF65-F5344CB8AC3E}">
        <p14:creationId xmlns:p14="http://schemas.microsoft.com/office/powerpoint/2010/main" val="3013879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CF3201-5339-5394-4BF7-804EC5496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EEEC7A7-AADF-201A-859B-B248BE9AD92F}"/>
              </a:ext>
            </a:extLst>
          </p:cNvPr>
          <p:cNvSpPr/>
          <p:nvPr/>
        </p:nvSpPr>
        <p:spPr>
          <a:xfrm>
            <a:off x="14935200" y="-1304059"/>
            <a:ext cx="4385247" cy="3018559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AC4B971-EF9F-7642-D975-347618DBC10E}"/>
              </a:ext>
            </a:extLst>
          </p:cNvPr>
          <p:cNvSpPr txBox="1"/>
          <p:nvPr/>
        </p:nvSpPr>
        <p:spPr>
          <a:xfrm>
            <a:off x="2713586" y="329748"/>
            <a:ext cx="12570240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vi-VN" sz="7877" b="1" spc="181">
                <a:solidFill>
                  <a:srgbClr val="F18660"/>
                </a:solidFill>
              </a:rPr>
              <a:t>CHIA ĐOẠN</a:t>
            </a:r>
            <a:endParaRPr lang="en-US" sz="7877" b="1" spc="181">
              <a:solidFill>
                <a:srgbClr val="F18660"/>
              </a:solidFill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6B09B99-874F-9A32-C3A6-596934567DC7}"/>
              </a:ext>
            </a:extLst>
          </p:cNvPr>
          <p:cNvSpPr/>
          <p:nvPr/>
        </p:nvSpPr>
        <p:spPr>
          <a:xfrm>
            <a:off x="303165" y="30267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D6D93A9-A0F9-693A-AF03-8DF89CC831D5}"/>
              </a:ext>
            </a:extLst>
          </p:cNvPr>
          <p:cNvSpPr txBox="1"/>
          <p:nvPr/>
        </p:nvSpPr>
        <p:spPr>
          <a:xfrm>
            <a:off x="-19050" y="1656215"/>
            <a:ext cx="18135600" cy="3847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806450" algn="just">
              <a:lnSpc>
                <a:spcPct val="120000"/>
              </a:lnSpc>
              <a:spcAft>
                <a:spcPts val="800"/>
              </a:spcAft>
            </a:pPr>
            <a:r>
              <a:rPr lang="vi-VN" sz="6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Đoạn 1: Từ đầu đến “tỉnh Ninh Thuận”.</a:t>
            </a:r>
          </a:p>
          <a:p>
            <a:pPr marL="88900" indent="806450" algn="just">
              <a:lnSpc>
                <a:spcPct val="120000"/>
              </a:lnSpc>
              <a:spcAft>
                <a:spcPts val="800"/>
              </a:spcAft>
            </a:pPr>
            <a:r>
              <a:rPr lang="vi-VN" sz="6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Đoạn 2: Tiếp theo đến “biểu tượng lửa”.</a:t>
            </a:r>
          </a:p>
          <a:p>
            <a:pPr marL="88900" indent="806450" algn="just">
              <a:lnSpc>
                <a:spcPct val="120000"/>
              </a:lnSpc>
              <a:spcAft>
                <a:spcPts val="800"/>
              </a:spcAft>
            </a:pPr>
            <a:r>
              <a:rPr lang="vi-VN" sz="6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Đoạn 3: Còn lại.</a:t>
            </a:r>
          </a:p>
        </p:txBody>
      </p:sp>
    </p:spTree>
    <p:extLst>
      <p:ext uri="{BB962C8B-B14F-4D97-AF65-F5344CB8AC3E}">
        <p14:creationId xmlns:p14="http://schemas.microsoft.com/office/powerpoint/2010/main" val="2518799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4204B-ABA4-25FE-4A80-77776B4EA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A6B78CB-116E-A63A-BECF-64E498ACFB17}"/>
              </a:ext>
            </a:extLst>
          </p:cNvPr>
          <p:cNvSpPr/>
          <p:nvPr/>
        </p:nvSpPr>
        <p:spPr>
          <a:xfrm>
            <a:off x="14401800" y="448730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438B930-305C-08ED-8789-BF8907452646}"/>
              </a:ext>
            </a:extLst>
          </p:cNvPr>
          <p:cNvSpPr/>
          <p:nvPr/>
        </p:nvSpPr>
        <p:spPr>
          <a:xfrm>
            <a:off x="762000" y="456889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55C9E20-DE34-BA51-1883-0D14457BF1CF}"/>
              </a:ext>
            </a:extLst>
          </p:cNvPr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30104BA-73FF-B014-8837-46060EB08D99}"/>
              </a:ext>
            </a:extLst>
          </p:cNvPr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E0E5F1-E471-C73D-B4FF-F8B28D248728}"/>
              </a:ext>
            </a:extLst>
          </p:cNvPr>
          <p:cNvGrpSpPr/>
          <p:nvPr/>
        </p:nvGrpSpPr>
        <p:grpSpPr>
          <a:xfrm>
            <a:off x="-314980" y="7088315"/>
            <a:ext cx="20475604" cy="5141577"/>
            <a:chOff x="-314980" y="7088315"/>
            <a:chExt cx="20475604" cy="514157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8CB9DB9-7258-1915-A7B1-64067563D417}"/>
                </a:ext>
              </a:extLst>
            </p:cNvPr>
            <p:cNvSpPr/>
            <p:nvPr/>
          </p:nvSpPr>
          <p:spPr>
            <a:xfrm>
              <a:off x="1278082" y="8247392"/>
              <a:ext cx="18882542" cy="3982500"/>
            </a:xfrm>
            <a:custGeom>
              <a:avLst/>
              <a:gdLst/>
              <a:ahLst/>
              <a:cxnLst/>
              <a:rect l="l" t="t" r="r" b="b"/>
              <a:pathLst>
                <a:path w="18882542" h="3982500">
                  <a:moveTo>
                    <a:pt x="0" y="0"/>
                  </a:moveTo>
                  <a:lnTo>
                    <a:pt x="18882542" y="0"/>
                  </a:lnTo>
                  <a:lnTo>
                    <a:pt x="18882542" y="3982500"/>
                  </a:lnTo>
                  <a:lnTo>
                    <a:pt x="0" y="398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967E828-4937-0D5F-CC50-19FF73864F40}"/>
                </a:ext>
              </a:extLst>
            </p:cNvPr>
            <p:cNvSpPr/>
            <p:nvPr/>
          </p:nvSpPr>
          <p:spPr>
            <a:xfrm>
              <a:off x="-314980" y="7333131"/>
              <a:ext cx="4187186" cy="2953869"/>
            </a:xfrm>
            <a:custGeom>
              <a:avLst/>
              <a:gdLst/>
              <a:ahLst/>
              <a:cxnLst/>
              <a:rect l="l" t="t" r="r" b="b"/>
              <a:pathLst>
                <a:path w="4187186" h="2953869">
                  <a:moveTo>
                    <a:pt x="0" y="0"/>
                  </a:moveTo>
                  <a:lnTo>
                    <a:pt x="4187186" y="0"/>
                  </a:lnTo>
                  <a:lnTo>
                    <a:pt x="4187186" y="2953869"/>
                  </a:lnTo>
                  <a:lnTo>
                    <a:pt x="0" y="2953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0332D7C-C2D9-1BF3-042B-72ED16A10908}"/>
                </a:ext>
              </a:extLst>
            </p:cNvPr>
            <p:cNvSpPr/>
            <p:nvPr/>
          </p:nvSpPr>
          <p:spPr>
            <a:xfrm>
              <a:off x="15568886" y="7265185"/>
              <a:ext cx="1690414" cy="1293935"/>
            </a:xfrm>
            <a:custGeom>
              <a:avLst/>
              <a:gdLst/>
              <a:ahLst/>
              <a:cxnLst/>
              <a:rect l="l" t="t" r="r" b="b"/>
              <a:pathLst>
                <a:path w="1690414" h="1293935">
                  <a:moveTo>
                    <a:pt x="0" y="0"/>
                  </a:moveTo>
                  <a:lnTo>
                    <a:pt x="1690414" y="0"/>
                  </a:lnTo>
                  <a:lnTo>
                    <a:pt x="1690414" y="1293935"/>
                  </a:lnTo>
                  <a:lnTo>
                    <a:pt x="0" y="1293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A3FFF7C-1AB4-87B5-2CB4-B4A9CE759396}"/>
                </a:ext>
              </a:extLst>
            </p:cNvPr>
            <p:cNvSpPr/>
            <p:nvPr/>
          </p:nvSpPr>
          <p:spPr>
            <a:xfrm flipH="1">
              <a:off x="14146984" y="7088315"/>
              <a:ext cx="4534218" cy="3198685"/>
            </a:xfrm>
            <a:custGeom>
              <a:avLst/>
              <a:gdLst/>
              <a:ahLst/>
              <a:cxnLst/>
              <a:rect l="l" t="t" r="r" b="b"/>
              <a:pathLst>
                <a:path w="4534218" h="3198685">
                  <a:moveTo>
                    <a:pt x="4534218" y="0"/>
                  </a:moveTo>
                  <a:lnTo>
                    <a:pt x="0" y="0"/>
                  </a:lnTo>
                  <a:lnTo>
                    <a:pt x="0" y="3198685"/>
                  </a:lnTo>
                  <a:lnTo>
                    <a:pt x="4534218" y="3198685"/>
                  </a:lnTo>
                  <a:lnTo>
                    <a:pt x="45342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7A50EA7-CB82-96C9-B927-403F8C45BCA5}"/>
              </a:ext>
            </a:extLst>
          </p:cNvPr>
          <p:cNvSpPr/>
          <p:nvPr/>
        </p:nvSpPr>
        <p:spPr>
          <a:xfrm>
            <a:off x="2793956" y="3586473"/>
            <a:ext cx="1280350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ĐỌC HIỂU</a:t>
            </a:r>
          </a:p>
        </p:txBody>
      </p:sp>
    </p:spTree>
    <p:extLst>
      <p:ext uri="{BB962C8B-B14F-4D97-AF65-F5344CB8AC3E}">
        <p14:creationId xmlns:p14="http://schemas.microsoft.com/office/powerpoint/2010/main" val="58784034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1331</TotalTime>
  <Words>399</Words>
  <Application>Microsoft Office PowerPoint</Application>
  <PresentationFormat>Custom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#9Slide03 BoosterNextFYBlack</vt:lpstr>
      <vt:lpstr>Calibri</vt:lpstr>
      <vt:lpstr>Quicksand Bold</vt:lpstr>
      <vt:lpstr>Times New Roman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tuần 22</dc:title>
  <dc:subject>9Slide.vn</dc:subject>
  <dc:creator>Hi There</dc:creator>
  <dc:description>9Slide.vn</dc:description>
  <cp:lastModifiedBy>Windows User</cp:lastModifiedBy>
  <cp:revision>33</cp:revision>
  <dcterms:created xsi:type="dcterms:W3CDTF">2006-08-16T00:00:00Z</dcterms:created>
  <dcterms:modified xsi:type="dcterms:W3CDTF">2024-02-28T02:20:57Z</dcterms:modified>
  <cp:category>9Slide.vn</cp:category>
  <dc:identifier>DAF1KjlraRU</dc:identifier>
</cp:coreProperties>
</file>