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37" r:id="rId3"/>
  </p:sldMasterIdLst>
  <p:notesMasterIdLst>
    <p:notesMasterId r:id="rId11"/>
  </p:notesMasterIdLst>
  <p:sldIdLst>
    <p:sldId id="257" r:id="rId4"/>
    <p:sldId id="432" r:id="rId5"/>
    <p:sldId id="429" r:id="rId6"/>
    <p:sldId id="433" r:id="rId7"/>
    <p:sldId id="436" r:id="rId8"/>
    <p:sldId id="438" r:id="rId9"/>
    <p:sldId id="44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132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9330D-8263-4F71-8F26-BD0F8B16DA88}"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D9730-D052-4AED-BC00-6A4EEC3446B3}" type="slidenum">
              <a:rPr lang="en-US" smtClean="0"/>
              <a:t>‹#›</a:t>
            </a:fld>
            <a:endParaRPr lang="en-US"/>
          </a:p>
        </p:txBody>
      </p:sp>
    </p:spTree>
    <p:extLst>
      <p:ext uri="{BB962C8B-B14F-4D97-AF65-F5344CB8AC3E}">
        <p14:creationId xmlns:p14="http://schemas.microsoft.com/office/powerpoint/2010/main" val="3891595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E519F-15C6-495D-8AD4-B4998369A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76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F92F-2EFD-6F0E-E53E-25FBB527C26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A100FE-4F6D-1CDF-FBDB-EA685796A4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1A8B06-009E-AAB1-C64D-9A39490266C2}"/>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3/12/2024</a:t>
            </a:fld>
            <a:endParaRPr lang="en-US"/>
          </a:p>
        </p:txBody>
      </p:sp>
      <p:sp>
        <p:nvSpPr>
          <p:cNvPr id="5" name="Footer Placeholder 4">
            <a:extLst>
              <a:ext uri="{FF2B5EF4-FFF2-40B4-BE49-F238E27FC236}">
                <a16:creationId xmlns:a16="http://schemas.microsoft.com/office/drawing/2014/main" id="{03ED3CE6-2A37-3E9A-EF14-1CD89F4775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3A0154-50F8-E817-83C4-FD8C5E7D4EA3}"/>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93737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95D2-A4AA-26A0-85AC-488BDC93FB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06ED7C-BC61-B290-0222-9659DA0373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96A3E-797C-2AD6-95CD-D68873C28257}"/>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3/12/2024</a:t>
            </a:fld>
            <a:endParaRPr lang="en-US"/>
          </a:p>
        </p:txBody>
      </p:sp>
      <p:sp>
        <p:nvSpPr>
          <p:cNvPr id="5" name="Footer Placeholder 4">
            <a:extLst>
              <a:ext uri="{FF2B5EF4-FFF2-40B4-BE49-F238E27FC236}">
                <a16:creationId xmlns:a16="http://schemas.microsoft.com/office/drawing/2014/main" id="{54060D89-FC38-AE61-0FB2-9FC41BF2E9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F80632-B046-DF29-3BB3-A1BBBDAE431B}"/>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242083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A61693-08AE-F813-F061-C943ACC9BF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DC9D5-27A4-FD05-84FC-F63FF58F4FA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6CC1C-9911-8CF5-B5D9-92BAA43C6F2E}"/>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3/12/2024</a:t>
            </a:fld>
            <a:endParaRPr lang="en-US"/>
          </a:p>
        </p:txBody>
      </p:sp>
      <p:sp>
        <p:nvSpPr>
          <p:cNvPr id="5" name="Footer Placeholder 4">
            <a:extLst>
              <a:ext uri="{FF2B5EF4-FFF2-40B4-BE49-F238E27FC236}">
                <a16:creationId xmlns:a16="http://schemas.microsoft.com/office/drawing/2014/main" id="{E7689E97-15F5-2A96-2A1F-8DADF7F5B5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6DAA12-A7A0-9DDD-33A8-D4C9CC5ADEF5}"/>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1802402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8650A8-657C-AF94-4154-64A4CCA72611}"/>
              </a:ext>
            </a:extLst>
          </p:cNvPr>
          <p:cNvSpPr>
            <a:spLocks noGrp="1"/>
          </p:cNvSpPr>
          <p:nvPr>
            <p:ph type="dt" sz="half" idx="10"/>
          </p:nvPr>
        </p:nvSpPr>
        <p:spPr>
          <a:xfrm>
            <a:off x="838200" y="6356350"/>
            <a:ext cx="2743200" cy="365125"/>
          </a:xfrm>
          <a:prstGeom prst="rect">
            <a:avLst/>
          </a:prstGeom>
        </p:spPr>
        <p:txBody>
          <a:bodyPr/>
          <a:lstStyle/>
          <a:p>
            <a:fld id="{6CD14F65-03F2-471B-AD24-A0CFA7043D18}" type="datetimeFigureOut">
              <a:rPr lang="en-US" smtClean="0"/>
              <a:t>3/12/2024</a:t>
            </a:fld>
            <a:endParaRPr lang="en-US"/>
          </a:p>
        </p:txBody>
      </p:sp>
      <p:pic>
        <p:nvPicPr>
          <p:cNvPr id="7" name="Picture 2" descr="Pink Sky With Clouds Valentines Cartoon Background Bright Illustration For  Design Stock Illustration - Download Image Now - iStock">
            <a:extLst>
              <a:ext uri="{FF2B5EF4-FFF2-40B4-BE49-F238E27FC236}">
                <a16:creationId xmlns:a16="http://schemas.microsoft.com/office/drawing/2014/main" id="{C6CE13F9-F18E-D745-8A56-CCE05004A415}"/>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b="5840"/>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974588-CC3C-0F27-478F-66A9D1B52E53}"/>
              </a:ext>
            </a:extLst>
          </p:cNvPr>
          <p:cNvSpPr txBox="1"/>
          <p:nvPr userDrawn="1"/>
        </p:nvSpPr>
        <p:spPr>
          <a:xfrm>
            <a:off x="11080376" y="6227058"/>
            <a:ext cx="1111624" cy="630942"/>
          </a:xfrm>
          <a:prstGeom prst="rect">
            <a:avLst/>
          </a:prstGeom>
          <a:noFill/>
        </p:spPr>
        <p:txBody>
          <a:bodyPr wrap="square">
            <a:spAutoFit/>
          </a:bodyPr>
          <a:lstStyle/>
          <a:p>
            <a:pPr algn="ctr"/>
            <a:r>
              <a:rPr lang="vi-VN" altLang="zh-CN" sz="3500" b="1" dirty="0">
                <a:ln w="0"/>
                <a:solidFill>
                  <a:srgbClr val="FADDD7"/>
                </a:solidFill>
                <a:effectLst>
                  <a:outerShdw blurRad="38100" dist="19050" dir="2700000" algn="tl" rotWithShape="0">
                    <a:schemeClr val="dk1">
                      <a:alpha val="40000"/>
                    </a:schemeClr>
                  </a:outerShdw>
                </a:effectLst>
                <a:latin typeface="iCiel Altus" pitchFamily="2" charset="0"/>
                <a:ea typeface="思源黑体 CN Medium" panose="020B0600000000000000" pitchFamily="34" charset="-122"/>
              </a:rPr>
              <a:t>KTUTS</a:t>
            </a:r>
          </a:p>
        </p:txBody>
      </p:sp>
    </p:spTree>
    <p:extLst>
      <p:ext uri="{BB962C8B-B14F-4D97-AF65-F5344CB8AC3E}">
        <p14:creationId xmlns:p14="http://schemas.microsoft.com/office/powerpoint/2010/main" val="3156132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F8B142-559C-EF72-0F10-A3F1E175CA54}"/>
              </a:ext>
            </a:extLst>
          </p:cNvPr>
          <p:cNvSpPr txBox="1"/>
          <p:nvPr userDrawn="1"/>
        </p:nvSpPr>
        <p:spPr>
          <a:xfrm>
            <a:off x="11134165" y="6283961"/>
            <a:ext cx="1057836" cy="630942"/>
          </a:xfrm>
          <a:prstGeom prst="rect">
            <a:avLst/>
          </a:prstGeom>
          <a:noFill/>
        </p:spPr>
        <p:txBody>
          <a:bodyPr wrap="square">
            <a:spAutoFit/>
          </a:bodyPr>
          <a:lstStyle/>
          <a:p>
            <a:pPr algn="ctr"/>
            <a:r>
              <a:rPr lang="vi-VN" altLang="zh-CN" sz="3500" b="1" dirty="0">
                <a:ln w="0"/>
                <a:solidFill>
                  <a:srgbClr val="8E895F"/>
                </a:solidFill>
                <a:effectLst>
                  <a:outerShdw blurRad="38100" dist="19050" dir="2700000" algn="tl" rotWithShape="0">
                    <a:schemeClr val="dk1">
                      <a:alpha val="40000"/>
                    </a:schemeClr>
                  </a:outerShdw>
                </a:effectLst>
                <a:latin typeface="iCiel Altus" pitchFamily="2" charset="0"/>
                <a:ea typeface="思源黑体 CN Medium" panose="020B0600000000000000" pitchFamily="34" charset="-122"/>
              </a:rPr>
              <a:t>KTUTS</a:t>
            </a:r>
          </a:p>
        </p:txBody>
      </p:sp>
    </p:spTree>
    <p:extLst>
      <p:ext uri="{BB962C8B-B14F-4D97-AF65-F5344CB8AC3E}">
        <p14:creationId xmlns:p14="http://schemas.microsoft.com/office/powerpoint/2010/main" val="200093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99097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2024/3/12</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952211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2024/3/12</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197576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2024/3/12</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4611289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2024/3/12</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294473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2024/3/12</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4796627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F91D7-C27D-D417-CB35-9774C127AF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3F52E8-43D3-E719-B4F4-B12E208C125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B7D32-9C57-929D-12EA-546AE9435EB4}"/>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3/12/2024</a:t>
            </a:fld>
            <a:endParaRPr lang="en-US"/>
          </a:p>
        </p:txBody>
      </p:sp>
      <p:sp>
        <p:nvSpPr>
          <p:cNvPr id="5" name="Footer Placeholder 4">
            <a:extLst>
              <a:ext uri="{FF2B5EF4-FFF2-40B4-BE49-F238E27FC236}">
                <a16:creationId xmlns:a16="http://schemas.microsoft.com/office/drawing/2014/main" id="{B05D544A-676E-65AB-75F1-FE9332C2D8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F3EEF3-6F83-28CC-0F7E-A367A79EF5DE}"/>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3057090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2024/3/12</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7194532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2024/3/12</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099289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2024/3/12</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6326220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2024/3/12</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9939149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2024/3/12</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375391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2024/3/12</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467238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474684" y="719333"/>
            <a:ext cx="7624000" cy="3037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474684" y="3714033"/>
            <a:ext cx="7624000" cy="60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90338" y="2496215"/>
            <a:ext cx="14227277" cy="4884368"/>
            <a:chOff x="-142754" y="1872161"/>
            <a:chExt cx="10670458" cy="3663276"/>
          </a:xfrm>
        </p:grpSpPr>
        <p:grpSp>
          <p:nvGrpSpPr>
            <p:cNvPr id="12" name="Google Shape;12;p2"/>
            <p:cNvGrpSpPr/>
            <p:nvPr/>
          </p:nvGrpSpPr>
          <p:grpSpPr>
            <a:xfrm>
              <a:off x="-142754" y="1872161"/>
              <a:ext cx="10670458" cy="3663276"/>
              <a:chOff x="-142754" y="1512111"/>
              <a:chExt cx="10670458" cy="3663276"/>
            </a:xfrm>
          </p:grpSpPr>
          <p:grpSp>
            <p:nvGrpSpPr>
              <p:cNvPr id="13" name="Google Shape;13;p2"/>
              <p:cNvGrpSpPr/>
              <p:nvPr/>
            </p:nvGrpSpPr>
            <p:grpSpPr>
              <a:xfrm flipH="1">
                <a:off x="8433888" y="1512111"/>
                <a:ext cx="2093816" cy="3026379"/>
                <a:chOff x="1404700" y="1494073"/>
                <a:chExt cx="2093816" cy="3026379"/>
              </a:xfrm>
            </p:grpSpPr>
            <p:sp>
              <p:nvSpPr>
                <p:cNvPr id="14" name="Google Shape;14;p2"/>
                <p:cNvSpPr/>
                <p:nvPr/>
              </p:nvSpPr>
              <p:spPr>
                <a:xfrm>
                  <a:off x="1404700" y="1494073"/>
                  <a:ext cx="2093816" cy="3026379"/>
                </a:xfrm>
                <a:custGeom>
                  <a:avLst/>
                  <a:gdLst/>
                  <a:ahLst/>
                  <a:cxnLst/>
                  <a:rect l="l" t="t" r="r" b="b"/>
                  <a:pathLst>
                    <a:path w="25449" h="52651" extrusionOk="0">
                      <a:moveTo>
                        <a:pt x="13986" y="1"/>
                      </a:moveTo>
                      <a:cubicBezTo>
                        <a:pt x="13843" y="1"/>
                        <a:pt x="13695" y="16"/>
                        <a:pt x="13544" y="49"/>
                      </a:cubicBezTo>
                      <a:cubicBezTo>
                        <a:pt x="12618" y="261"/>
                        <a:pt x="11962" y="1091"/>
                        <a:pt x="11412" y="1824"/>
                      </a:cubicBezTo>
                      <a:cubicBezTo>
                        <a:pt x="10216" y="3416"/>
                        <a:pt x="9165" y="5104"/>
                        <a:pt x="8258" y="6889"/>
                      </a:cubicBezTo>
                      <a:cubicBezTo>
                        <a:pt x="6444" y="10439"/>
                        <a:pt x="5161" y="14259"/>
                        <a:pt x="4187" y="18146"/>
                      </a:cubicBezTo>
                      <a:cubicBezTo>
                        <a:pt x="3213" y="22053"/>
                        <a:pt x="2547" y="26037"/>
                        <a:pt x="1949" y="30031"/>
                      </a:cubicBezTo>
                      <a:cubicBezTo>
                        <a:pt x="1245" y="34632"/>
                        <a:pt x="541" y="39253"/>
                        <a:pt x="193" y="43902"/>
                      </a:cubicBezTo>
                      <a:cubicBezTo>
                        <a:pt x="107" y="45089"/>
                        <a:pt x="29" y="46275"/>
                        <a:pt x="10" y="47471"/>
                      </a:cubicBezTo>
                      <a:cubicBezTo>
                        <a:pt x="0" y="48513"/>
                        <a:pt x="97" y="49603"/>
                        <a:pt x="627" y="50520"/>
                      </a:cubicBezTo>
                      <a:cubicBezTo>
                        <a:pt x="1496" y="52025"/>
                        <a:pt x="3193" y="52565"/>
                        <a:pt x="4795" y="52642"/>
                      </a:cubicBezTo>
                      <a:cubicBezTo>
                        <a:pt x="4934" y="52648"/>
                        <a:pt x="5074" y="52651"/>
                        <a:pt x="5214" y="52651"/>
                      </a:cubicBezTo>
                      <a:cubicBezTo>
                        <a:pt x="6891" y="52651"/>
                        <a:pt x="8586" y="52241"/>
                        <a:pt x="10206" y="51822"/>
                      </a:cubicBezTo>
                      <a:cubicBezTo>
                        <a:pt x="12184" y="51311"/>
                        <a:pt x="14123" y="50645"/>
                        <a:pt x="16014" y="49835"/>
                      </a:cubicBezTo>
                      <a:cubicBezTo>
                        <a:pt x="17895" y="49025"/>
                        <a:pt x="19737" y="48079"/>
                        <a:pt x="21493" y="46989"/>
                      </a:cubicBezTo>
                      <a:cubicBezTo>
                        <a:pt x="22361" y="46439"/>
                        <a:pt x="23220" y="45860"/>
                        <a:pt x="24049" y="45253"/>
                      </a:cubicBezTo>
                      <a:cubicBezTo>
                        <a:pt x="24454" y="44954"/>
                        <a:pt x="24908" y="44645"/>
                        <a:pt x="25149" y="44172"/>
                      </a:cubicBezTo>
                      <a:cubicBezTo>
                        <a:pt x="25448" y="43623"/>
                        <a:pt x="25332" y="43034"/>
                        <a:pt x="25197" y="42455"/>
                      </a:cubicBezTo>
                      <a:cubicBezTo>
                        <a:pt x="25072" y="41896"/>
                        <a:pt x="24937" y="41336"/>
                        <a:pt x="24811" y="40777"/>
                      </a:cubicBezTo>
                      <a:cubicBezTo>
                        <a:pt x="24744" y="40497"/>
                        <a:pt x="24667" y="40227"/>
                        <a:pt x="24570" y="39957"/>
                      </a:cubicBezTo>
                      <a:cubicBezTo>
                        <a:pt x="24561" y="39938"/>
                        <a:pt x="24551" y="39918"/>
                        <a:pt x="24541" y="39899"/>
                      </a:cubicBezTo>
                      <a:cubicBezTo>
                        <a:pt x="24406" y="38066"/>
                        <a:pt x="24261" y="36243"/>
                        <a:pt x="24040" y="34420"/>
                      </a:cubicBezTo>
                      <a:cubicBezTo>
                        <a:pt x="23895" y="33204"/>
                        <a:pt x="23770" y="31979"/>
                        <a:pt x="23606" y="30764"/>
                      </a:cubicBezTo>
                      <a:cubicBezTo>
                        <a:pt x="23451" y="29568"/>
                        <a:pt x="23297" y="28371"/>
                        <a:pt x="23133" y="27166"/>
                      </a:cubicBezTo>
                      <a:cubicBezTo>
                        <a:pt x="22814" y="24773"/>
                        <a:pt x="22487" y="22371"/>
                        <a:pt x="22168" y="19979"/>
                      </a:cubicBezTo>
                      <a:cubicBezTo>
                        <a:pt x="21850" y="17693"/>
                        <a:pt x="21551" y="15406"/>
                        <a:pt x="21117" y="13149"/>
                      </a:cubicBezTo>
                      <a:cubicBezTo>
                        <a:pt x="20692" y="10950"/>
                        <a:pt x="20152" y="8770"/>
                        <a:pt x="19371" y="6686"/>
                      </a:cubicBezTo>
                      <a:cubicBezTo>
                        <a:pt x="18628" y="4718"/>
                        <a:pt x="17654" y="2837"/>
                        <a:pt x="16255" y="1284"/>
                      </a:cubicBezTo>
                      <a:cubicBezTo>
                        <a:pt x="15639" y="610"/>
                        <a:pt x="14887" y="1"/>
                        <a:pt x="13986" y="1"/>
                      </a:cubicBezTo>
                      <a:close/>
                    </a:path>
                  </a:pathLst>
                </a:custGeom>
                <a:solidFill>
                  <a:srgbClr val="C18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761033" y="1494073"/>
                  <a:ext cx="1392998" cy="1287092"/>
                </a:xfrm>
                <a:custGeom>
                  <a:avLst/>
                  <a:gdLst/>
                  <a:ahLst/>
                  <a:cxnLst/>
                  <a:rect l="l" t="t" r="r" b="b"/>
                  <a:pathLst>
                    <a:path w="16931" h="22392" extrusionOk="0">
                      <a:moveTo>
                        <a:pt x="9655" y="1"/>
                      </a:moveTo>
                      <a:cubicBezTo>
                        <a:pt x="9512" y="1"/>
                        <a:pt x="9364" y="16"/>
                        <a:pt x="9213" y="49"/>
                      </a:cubicBezTo>
                      <a:cubicBezTo>
                        <a:pt x="8287" y="261"/>
                        <a:pt x="7631" y="1081"/>
                        <a:pt x="7081" y="1824"/>
                      </a:cubicBezTo>
                      <a:cubicBezTo>
                        <a:pt x="5885" y="3416"/>
                        <a:pt x="4834" y="5104"/>
                        <a:pt x="3927" y="6889"/>
                      </a:cubicBezTo>
                      <a:cubicBezTo>
                        <a:pt x="2190" y="10275"/>
                        <a:pt x="956" y="13902"/>
                        <a:pt x="1" y="17596"/>
                      </a:cubicBezTo>
                      <a:cubicBezTo>
                        <a:pt x="288" y="18163"/>
                        <a:pt x="687" y="18656"/>
                        <a:pt x="1167" y="18656"/>
                      </a:cubicBezTo>
                      <a:cubicBezTo>
                        <a:pt x="1332" y="18656"/>
                        <a:pt x="1506" y="18598"/>
                        <a:pt x="1689" y="18464"/>
                      </a:cubicBezTo>
                      <a:cubicBezTo>
                        <a:pt x="3088" y="17461"/>
                        <a:pt x="3464" y="15416"/>
                        <a:pt x="4911" y="14413"/>
                      </a:cubicBezTo>
                      <a:cubicBezTo>
                        <a:pt x="4943" y="14389"/>
                        <a:pt x="4977" y="14379"/>
                        <a:pt x="5011" y="14379"/>
                      </a:cubicBezTo>
                      <a:cubicBezTo>
                        <a:pt x="5088" y="14379"/>
                        <a:pt x="5163" y="14432"/>
                        <a:pt x="5210" y="14500"/>
                      </a:cubicBezTo>
                      <a:cubicBezTo>
                        <a:pt x="5827" y="15368"/>
                        <a:pt x="5818" y="16699"/>
                        <a:pt x="5904" y="17731"/>
                      </a:cubicBezTo>
                      <a:cubicBezTo>
                        <a:pt x="6020" y="18995"/>
                        <a:pt x="6001" y="20905"/>
                        <a:pt x="6946" y="21879"/>
                      </a:cubicBezTo>
                      <a:cubicBezTo>
                        <a:pt x="7301" y="22239"/>
                        <a:pt x="7615" y="22391"/>
                        <a:pt x="7892" y="22391"/>
                      </a:cubicBezTo>
                      <a:cubicBezTo>
                        <a:pt x="9205" y="22391"/>
                        <a:pt x="9695" y="18977"/>
                        <a:pt x="9831" y="18069"/>
                      </a:cubicBezTo>
                      <a:cubicBezTo>
                        <a:pt x="9995" y="16892"/>
                        <a:pt x="10052" y="13969"/>
                        <a:pt x="11606" y="13709"/>
                      </a:cubicBezTo>
                      <a:cubicBezTo>
                        <a:pt x="11689" y="13695"/>
                        <a:pt x="11768" y="13688"/>
                        <a:pt x="11844" y="13688"/>
                      </a:cubicBezTo>
                      <a:cubicBezTo>
                        <a:pt x="13704" y="13688"/>
                        <a:pt x="13453" y="17775"/>
                        <a:pt x="14784" y="17775"/>
                      </a:cubicBezTo>
                      <a:cubicBezTo>
                        <a:pt x="14916" y="17775"/>
                        <a:pt x="15065" y="17734"/>
                        <a:pt x="15233" y="17644"/>
                      </a:cubicBezTo>
                      <a:cubicBezTo>
                        <a:pt x="16303" y="17085"/>
                        <a:pt x="16429" y="15001"/>
                        <a:pt x="16921" y="13979"/>
                      </a:cubicBezTo>
                      <a:cubicBezTo>
                        <a:pt x="16930" y="13969"/>
                        <a:pt x="16930" y="13969"/>
                        <a:pt x="16930" y="13959"/>
                      </a:cubicBezTo>
                      <a:cubicBezTo>
                        <a:pt x="16882" y="13689"/>
                        <a:pt x="16834" y="13419"/>
                        <a:pt x="16786" y="13149"/>
                      </a:cubicBezTo>
                      <a:cubicBezTo>
                        <a:pt x="16361" y="10950"/>
                        <a:pt x="15821" y="8770"/>
                        <a:pt x="15040" y="6686"/>
                      </a:cubicBezTo>
                      <a:cubicBezTo>
                        <a:pt x="14297" y="4718"/>
                        <a:pt x="13323" y="2837"/>
                        <a:pt x="11924" y="1284"/>
                      </a:cubicBezTo>
                      <a:cubicBezTo>
                        <a:pt x="11308" y="610"/>
                        <a:pt x="10556" y="1"/>
                        <a:pt x="9655" y="1"/>
                      </a:cubicBezTo>
                      <a:close/>
                    </a:path>
                  </a:pathLst>
                </a:custGeom>
                <a:solidFill>
                  <a:srgbClr val="EE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 name="Google Shape;16;p2"/>
              <p:cNvGrpSpPr/>
              <p:nvPr/>
            </p:nvGrpSpPr>
            <p:grpSpPr>
              <a:xfrm flipH="1">
                <a:off x="-142754" y="1891963"/>
                <a:ext cx="1711978" cy="2402377"/>
                <a:chOff x="5537284" y="1775138"/>
                <a:chExt cx="1711978" cy="2402377"/>
              </a:xfrm>
            </p:grpSpPr>
            <p:sp>
              <p:nvSpPr>
                <p:cNvPr id="17" name="Google Shape;17;p2"/>
                <p:cNvSpPr/>
                <p:nvPr/>
              </p:nvSpPr>
              <p:spPr>
                <a:xfrm>
                  <a:off x="5537284" y="1775138"/>
                  <a:ext cx="1711978" cy="2402377"/>
                </a:xfrm>
                <a:custGeom>
                  <a:avLst/>
                  <a:gdLst/>
                  <a:ahLst/>
                  <a:cxnLst/>
                  <a:rect l="l" t="t" r="r" b="b"/>
                  <a:pathLst>
                    <a:path w="20808" h="41795" extrusionOk="0">
                      <a:moveTo>
                        <a:pt x="12387" y="0"/>
                      </a:moveTo>
                      <a:cubicBezTo>
                        <a:pt x="12240" y="0"/>
                        <a:pt x="12088" y="14"/>
                        <a:pt x="11933" y="44"/>
                      </a:cubicBezTo>
                      <a:cubicBezTo>
                        <a:pt x="11007" y="218"/>
                        <a:pt x="10351" y="932"/>
                        <a:pt x="9801" y="1559"/>
                      </a:cubicBezTo>
                      <a:cubicBezTo>
                        <a:pt x="8605" y="2928"/>
                        <a:pt x="7553" y="4375"/>
                        <a:pt x="6647" y="5909"/>
                      </a:cubicBezTo>
                      <a:cubicBezTo>
                        <a:pt x="4824" y="8948"/>
                        <a:pt x="3550" y="12228"/>
                        <a:pt x="2576" y="15565"/>
                      </a:cubicBezTo>
                      <a:cubicBezTo>
                        <a:pt x="1602" y="18922"/>
                        <a:pt x="936" y="22337"/>
                        <a:pt x="338" y="25762"/>
                      </a:cubicBezTo>
                      <a:cubicBezTo>
                        <a:pt x="222" y="26389"/>
                        <a:pt x="116" y="27025"/>
                        <a:pt x="0" y="27652"/>
                      </a:cubicBezTo>
                      <a:cubicBezTo>
                        <a:pt x="1399" y="28578"/>
                        <a:pt x="2711" y="29591"/>
                        <a:pt x="3975" y="30652"/>
                      </a:cubicBezTo>
                      <a:cubicBezTo>
                        <a:pt x="6193" y="32524"/>
                        <a:pt x="8132" y="34636"/>
                        <a:pt x="10255" y="36604"/>
                      </a:cubicBezTo>
                      <a:cubicBezTo>
                        <a:pt x="12232" y="38437"/>
                        <a:pt x="14354" y="40193"/>
                        <a:pt x="16650" y="41717"/>
                      </a:cubicBezTo>
                      <a:cubicBezTo>
                        <a:pt x="16698" y="41746"/>
                        <a:pt x="16737" y="41775"/>
                        <a:pt x="16785" y="41794"/>
                      </a:cubicBezTo>
                      <a:cubicBezTo>
                        <a:pt x="17827" y="41350"/>
                        <a:pt x="18850" y="40858"/>
                        <a:pt x="19843" y="40328"/>
                      </a:cubicBezTo>
                      <a:cubicBezTo>
                        <a:pt x="20142" y="39575"/>
                        <a:pt x="20461" y="38833"/>
                        <a:pt x="20789" y="38100"/>
                      </a:cubicBezTo>
                      <a:cubicBezTo>
                        <a:pt x="20789" y="34280"/>
                        <a:pt x="20789" y="30450"/>
                        <a:pt x="20789" y="26630"/>
                      </a:cubicBezTo>
                      <a:cubicBezTo>
                        <a:pt x="20789" y="25781"/>
                        <a:pt x="20798" y="24922"/>
                        <a:pt x="20808" y="24074"/>
                      </a:cubicBezTo>
                      <a:cubicBezTo>
                        <a:pt x="20808" y="22935"/>
                        <a:pt x="20808" y="21807"/>
                        <a:pt x="20808" y="20668"/>
                      </a:cubicBezTo>
                      <a:cubicBezTo>
                        <a:pt x="20798" y="20012"/>
                        <a:pt x="20798" y="19356"/>
                        <a:pt x="20798" y="18700"/>
                      </a:cubicBezTo>
                      <a:cubicBezTo>
                        <a:pt x="20721" y="18180"/>
                        <a:pt x="20634" y="17659"/>
                        <a:pt x="20547" y="17138"/>
                      </a:cubicBezTo>
                      <a:cubicBezTo>
                        <a:pt x="20239" y="15179"/>
                        <a:pt x="19940" y="13212"/>
                        <a:pt x="19506" y="11273"/>
                      </a:cubicBezTo>
                      <a:cubicBezTo>
                        <a:pt x="19081" y="9392"/>
                        <a:pt x="18541" y="7520"/>
                        <a:pt x="17760" y="5726"/>
                      </a:cubicBezTo>
                      <a:cubicBezTo>
                        <a:pt x="17017" y="4047"/>
                        <a:pt x="16042" y="2427"/>
                        <a:pt x="14644" y="1105"/>
                      </a:cubicBezTo>
                      <a:cubicBezTo>
                        <a:pt x="14031" y="517"/>
                        <a:pt x="13283" y="0"/>
                        <a:pt x="12387" y="0"/>
                      </a:cubicBezTo>
                      <a:close/>
                    </a:path>
                  </a:pathLst>
                </a:custGeom>
                <a:solidFill>
                  <a:srgbClr val="C18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5761071" y="1775138"/>
                  <a:ext cx="1392998" cy="1104133"/>
                </a:xfrm>
                <a:custGeom>
                  <a:avLst/>
                  <a:gdLst/>
                  <a:ahLst/>
                  <a:cxnLst/>
                  <a:rect l="l" t="t" r="r" b="b"/>
                  <a:pathLst>
                    <a:path w="16931" h="19209" extrusionOk="0">
                      <a:moveTo>
                        <a:pt x="9667" y="0"/>
                      </a:moveTo>
                      <a:cubicBezTo>
                        <a:pt x="9520" y="0"/>
                        <a:pt x="9368" y="14"/>
                        <a:pt x="9213" y="44"/>
                      </a:cubicBezTo>
                      <a:cubicBezTo>
                        <a:pt x="8287" y="218"/>
                        <a:pt x="7631" y="932"/>
                        <a:pt x="7081" y="1559"/>
                      </a:cubicBezTo>
                      <a:cubicBezTo>
                        <a:pt x="5885" y="2928"/>
                        <a:pt x="4833" y="4375"/>
                        <a:pt x="3927" y="5909"/>
                      </a:cubicBezTo>
                      <a:cubicBezTo>
                        <a:pt x="2190" y="8803"/>
                        <a:pt x="946" y="11919"/>
                        <a:pt x="1" y="15093"/>
                      </a:cubicBezTo>
                      <a:cubicBezTo>
                        <a:pt x="288" y="15580"/>
                        <a:pt x="681" y="15999"/>
                        <a:pt x="1162" y="15999"/>
                      </a:cubicBezTo>
                      <a:cubicBezTo>
                        <a:pt x="1327" y="15999"/>
                        <a:pt x="1503" y="15949"/>
                        <a:pt x="1689" y="15835"/>
                      </a:cubicBezTo>
                      <a:cubicBezTo>
                        <a:pt x="3087" y="14977"/>
                        <a:pt x="3464" y="13221"/>
                        <a:pt x="4901" y="12363"/>
                      </a:cubicBezTo>
                      <a:cubicBezTo>
                        <a:pt x="4934" y="12342"/>
                        <a:pt x="4970" y="12333"/>
                        <a:pt x="5005" y="12333"/>
                      </a:cubicBezTo>
                      <a:cubicBezTo>
                        <a:pt x="5083" y="12333"/>
                        <a:pt x="5160" y="12377"/>
                        <a:pt x="5200" y="12430"/>
                      </a:cubicBezTo>
                      <a:cubicBezTo>
                        <a:pt x="5827" y="13183"/>
                        <a:pt x="5817" y="14321"/>
                        <a:pt x="5904" y="15208"/>
                      </a:cubicBezTo>
                      <a:cubicBezTo>
                        <a:pt x="6020" y="16298"/>
                        <a:pt x="6001" y="17938"/>
                        <a:pt x="6946" y="18768"/>
                      </a:cubicBezTo>
                      <a:cubicBezTo>
                        <a:pt x="7301" y="19078"/>
                        <a:pt x="7615" y="19208"/>
                        <a:pt x="7892" y="19208"/>
                      </a:cubicBezTo>
                      <a:cubicBezTo>
                        <a:pt x="9205" y="19208"/>
                        <a:pt x="9695" y="16278"/>
                        <a:pt x="9830" y="15498"/>
                      </a:cubicBezTo>
                      <a:cubicBezTo>
                        <a:pt x="9994" y="14485"/>
                        <a:pt x="10052" y="11986"/>
                        <a:pt x="11605" y="11755"/>
                      </a:cubicBezTo>
                      <a:cubicBezTo>
                        <a:pt x="11688" y="11743"/>
                        <a:pt x="11767" y="11737"/>
                        <a:pt x="11843" y="11737"/>
                      </a:cubicBezTo>
                      <a:cubicBezTo>
                        <a:pt x="13706" y="11737"/>
                        <a:pt x="13452" y="15250"/>
                        <a:pt x="14787" y="15250"/>
                      </a:cubicBezTo>
                      <a:cubicBezTo>
                        <a:pt x="14919" y="15250"/>
                        <a:pt x="15066" y="15216"/>
                        <a:pt x="15232" y="15141"/>
                      </a:cubicBezTo>
                      <a:cubicBezTo>
                        <a:pt x="16303" y="14659"/>
                        <a:pt x="16429" y="12864"/>
                        <a:pt x="16921" y="11986"/>
                      </a:cubicBezTo>
                      <a:cubicBezTo>
                        <a:pt x="16930" y="11986"/>
                        <a:pt x="16930" y="11977"/>
                        <a:pt x="16930" y="11977"/>
                      </a:cubicBezTo>
                      <a:cubicBezTo>
                        <a:pt x="16882" y="11745"/>
                        <a:pt x="16834" y="11504"/>
                        <a:pt x="16786" y="11273"/>
                      </a:cubicBezTo>
                      <a:cubicBezTo>
                        <a:pt x="16361" y="9392"/>
                        <a:pt x="15821" y="7520"/>
                        <a:pt x="15040" y="5726"/>
                      </a:cubicBezTo>
                      <a:cubicBezTo>
                        <a:pt x="14297" y="4047"/>
                        <a:pt x="13322" y="2427"/>
                        <a:pt x="11924" y="1105"/>
                      </a:cubicBezTo>
                      <a:cubicBezTo>
                        <a:pt x="11311" y="517"/>
                        <a:pt x="10563" y="0"/>
                        <a:pt x="9667" y="0"/>
                      </a:cubicBezTo>
                      <a:close/>
                    </a:path>
                  </a:pathLst>
                </a:custGeom>
                <a:solidFill>
                  <a:srgbClr val="EE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 name="Google Shape;19;p2"/>
              <p:cNvSpPr/>
              <p:nvPr/>
            </p:nvSpPr>
            <p:spPr>
              <a:xfrm>
                <a:off x="1334775" y="3246713"/>
                <a:ext cx="7817900" cy="1886953"/>
              </a:xfrm>
              <a:custGeom>
                <a:avLst/>
                <a:gdLst/>
                <a:ahLst/>
                <a:cxnLst/>
                <a:rect l="l" t="t" r="r" b="b"/>
                <a:pathLst>
                  <a:path w="71993" h="32828" extrusionOk="0">
                    <a:moveTo>
                      <a:pt x="71993" y="0"/>
                    </a:moveTo>
                    <a:cubicBezTo>
                      <a:pt x="36436" y="5962"/>
                      <a:pt x="1" y="32354"/>
                      <a:pt x="319" y="32827"/>
                    </a:cubicBezTo>
                    <a:lnTo>
                      <a:pt x="71993" y="32827"/>
                    </a:lnTo>
                    <a:lnTo>
                      <a:pt x="71993" y="0"/>
                    </a:lnTo>
                    <a:close/>
                  </a:path>
                </a:pathLst>
              </a:custGeom>
              <a:solidFill>
                <a:srgbClr val="35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338962" y="3635927"/>
                <a:ext cx="7809538" cy="1507585"/>
              </a:xfrm>
              <a:custGeom>
                <a:avLst/>
                <a:gdLst/>
                <a:ahLst/>
                <a:cxnLst/>
                <a:rect l="l" t="t" r="r" b="b"/>
                <a:pathLst>
                  <a:path w="71916" h="26228" extrusionOk="0">
                    <a:moveTo>
                      <a:pt x="60321" y="0"/>
                    </a:moveTo>
                    <a:cubicBezTo>
                      <a:pt x="58317" y="0"/>
                      <a:pt x="56314" y="507"/>
                      <a:pt x="54369" y="876"/>
                    </a:cubicBezTo>
                    <a:cubicBezTo>
                      <a:pt x="53510" y="1040"/>
                      <a:pt x="52681" y="1175"/>
                      <a:pt x="51793" y="1310"/>
                    </a:cubicBezTo>
                    <a:cubicBezTo>
                      <a:pt x="51187" y="1401"/>
                      <a:pt x="50521" y="1505"/>
                      <a:pt x="49869" y="1505"/>
                    </a:cubicBezTo>
                    <a:cubicBezTo>
                      <a:pt x="49411" y="1505"/>
                      <a:pt x="48960" y="1454"/>
                      <a:pt x="48542" y="1310"/>
                    </a:cubicBezTo>
                    <a:cubicBezTo>
                      <a:pt x="48147" y="1175"/>
                      <a:pt x="47799" y="924"/>
                      <a:pt x="47664" y="519"/>
                    </a:cubicBezTo>
                    <a:cubicBezTo>
                      <a:pt x="47626" y="423"/>
                      <a:pt x="47616" y="326"/>
                      <a:pt x="47607" y="230"/>
                    </a:cubicBezTo>
                    <a:cubicBezTo>
                      <a:pt x="21493" y="10166"/>
                      <a:pt x="1" y="25870"/>
                      <a:pt x="242" y="26227"/>
                    </a:cubicBezTo>
                    <a:lnTo>
                      <a:pt x="71916" y="26227"/>
                    </a:lnTo>
                    <a:lnTo>
                      <a:pt x="71916" y="16156"/>
                    </a:lnTo>
                    <a:cubicBezTo>
                      <a:pt x="70276" y="15732"/>
                      <a:pt x="68694" y="15105"/>
                      <a:pt x="67131" y="14468"/>
                    </a:cubicBezTo>
                    <a:cubicBezTo>
                      <a:pt x="66195" y="14101"/>
                      <a:pt x="65269" y="13725"/>
                      <a:pt x="64324" y="13397"/>
                    </a:cubicBezTo>
                    <a:cubicBezTo>
                      <a:pt x="63388" y="13069"/>
                      <a:pt x="62443" y="12818"/>
                      <a:pt x="61478" y="12597"/>
                    </a:cubicBezTo>
                    <a:cubicBezTo>
                      <a:pt x="60861" y="12442"/>
                      <a:pt x="60234" y="12355"/>
                      <a:pt x="59607" y="12230"/>
                    </a:cubicBezTo>
                    <a:cubicBezTo>
                      <a:pt x="59047" y="12114"/>
                      <a:pt x="58469" y="11970"/>
                      <a:pt x="57996" y="11632"/>
                    </a:cubicBezTo>
                    <a:cubicBezTo>
                      <a:pt x="56983" y="10928"/>
                      <a:pt x="56877" y="9539"/>
                      <a:pt x="57417" y="8497"/>
                    </a:cubicBezTo>
                    <a:cubicBezTo>
                      <a:pt x="57948" y="7494"/>
                      <a:pt x="58816" y="6645"/>
                      <a:pt x="59607" y="5844"/>
                    </a:cubicBezTo>
                    <a:cubicBezTo>
                      <a:pt x="60504" y="4947"/>
                      <a:pt x="61440" y="4079"/>
                      <a:pt x="62269" y="3124"/>
                    </a:cubicBezTo>
                    <a:cubicBezTo>
                      <a:pt x="62597" y="2748"/>
                      <a:pt x="62906" y="2362"/>
                      <a:pt x="63128" y="1918"/>
                    </a:cubicBezTo>
                    <a:cubicBezTo>
                      <a:pt x="63224" y="1754"/>
                      <a:pt x="63263" y="1638"/>
                      <a:pt x="63321" y="1426"/>
                    </a:cubicBezTo>
                    <a:cubicBezTo>
                      <a:pt x="63340" y="1310"/>
                      <a:pt x="63350" y="1194"/>
                      <a:pt x="63301" y="1069"/>
                    </a:cubicBezTo>
                    <a:cubicBezTo>
                      <a:pt x="63205" y="760"/>
                      <a:pt x="62906" y="519"/>
                      <a:pt x="62568" y="355"/>
                    </a:cubicBezTo>
                    <a:cubicBezTo>
                      <a:pt x="62173" y="162"/>
                      <a:pt x="61681" y="75"/>
                      <a:pt x="61227" y="37"/>
                    </a:cubicBezTo>
                    <a:cubicBezTo>
                      <a:pt x="60925" y="12"/>
                      <a:pt x="60623" y="0"/>
                      <a:pt x="60321" y="0"/>
                    </a:cubicBezTo>
                    <a:close/>
                  </a:path>
                </a:pathLst>
              </a:custGeom>
              <a:solidFill>
                <a:srgbClr val="28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 y="3448688"/>
                <a:ext cx="6433470" cy="1726699"/>
              </a:xfrm>
              <a:custGeom>
                <a:avLst/>
                <a:gdLst/>
                <a:ahLst/>
                <a:cxnLst/>
                <a:rect l="l" t="t" r="r" b="b"/>
                <a:pathLst>
                  <a:path w="70585" h="30040" extrusionOk="0">
                    <a:moveTo>
                      <a:pt x="0" y="0"/>
                    </a:moveTo>
                    <a:lnTo>
                      <a:pt x="0" y="30039"/>
                    </a:lnTo>
                    <a:lnTo>
                      <a:pt x="70584" y="30039"/>
                    </a:lnTo>
                    <a:cubicBezTo>
                      <a:pt x="47143" y="9222"/>
                      <a:pt x="0" y="0"/>
                      <a:pt x="0" y="0"/>
                    </a:cubicBezTo>
                    <a:close/>
                  </a:path>
                </a:pathLst>
              </a:custGeom>
              <a:solidFill>
                <a:srgbClr val="4B7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 y="3808798"/>
                <a:ext cx="5170018" cy="1366587"/>
              </a:xfrm>
              <a:custGeom>
                <a:avLst/>
                <a:gdLst/>
                <a:ahLst/>
                <a:cxnLst/>
                <a:rect l="l" t="t" r="r" b="b"/>
                <a:pathLst>
                  <a:path w="56723" h="23775" extrusionOk="0">
                    <a:moveTo>
                      <a:pt x="3329" y="1"/>
                    </a:moveTo>
                    <a:cubicBezTo>
                      <a:pt x="2247" y="1"/>
                      <a:pt x="1170" y="221"/>
                      <a:pt x="0" y="545"/>
                    </a:cubicBezTo>
                    <a:lnTo>
                      <a:pt x="0" y="23774"/>
                    </a:lnTo>
                    <a:lnTo>
                      <a:pt x="56722" y="23774"/>
                    </a:lnTo>
                    <a:cubicBezTo>
                      <a:pt x="52183" y="21047"/>
                      <a:pt x="46484" y="20685"/>
                      <a:pt x="41212" y="20685"/>
                    </a:cubicBezTo>
                    <a:cubicBezTo>
                      <a:pt x="40982" y="20685"/>
                      <a:pt x="40754" y="20686"/>
                      <a:pt x="40526" y="20687"/>
                    </a:cubicBezTo>
                    <a:cubicBezTo>
                      <a:pt x="39273" y="20695"/>
                      <a:pt x="38015" y="20729"/>
                      <a:pt x="36759" y="20729"/>
                    </a:cubicBezTo>
                    <a:cubicBezTo>
                      <a:pt x="36352" y="20729"/>
                      <a:pt x="35945" y="20726"/>
                      <a:pt x="35538" y="20716"/>
                    </a:cubicBezTo>
                    <a:cubicBezTo>
                      <a:pt x="33937" y="20678"/>
                      <a:pt x="32297" y="20523"/>
                      <a:pt x="30811" y="19916"/>
                    </a:cubicBezTo>
                    <a:cubicBezTo>
                      <a:pt x="29172" y="19250"/>
                      <a:pt x="27908" y="18083"/>
                      <a:pt x="27175" y="16472"/>
                    </a:cubicBezTo>
                    <a:cubicBezTo>
                      <a:pt x="26808" y="15652"/>
                      <a:pt x="26528" y="14793"/>
                      <a:pt x="26046" y="14041"/>
                    </a:cubicBezTo>
                    <a:cubicBezTo>
                      <a:pt x="25622" y="13356"/>
                      <a:pt x="24966" y="12806"/>
                      <a:pt x="24290" y="12372"/>
                    </a:cubicBezTo>
                    <a:cubicBezTo>
                      <a:pt x="21657" y="10703"/>
                      <a:pt x="18281" y="10848"/>
                      <a:pt x="15281" y="10790"/>
                    </a:cubicBezTo>
                    <a:cubicBezTo>
                      <a:pt x="13766" y="10761"/>
                      <a:pt x="12232" y="10713"/>
                      <a:pt x="10747" y="10404"/>
                    </a:cubicBezTo>
                    <a:cubicBezTo>
                      <a:pt x="9290" y="10105"/>
                      <a:pt x="7833" y="9604"/>
                      <a:pt x="6869" y="8398"/>
                    </a:cubicBezTo>
                    <a:cubicBezTo>
                      <a:pt x="6367" y="7780"/>
                      <a:pt x="5991" y="6989"/>
                      <a:pt x="5885" y="6198"/>
                    </a:cubicBezTo>
                    <a:cubicBezTo>
                      <a:pt x="5769" y="5282"/>
                      <a:pt x="6029" y="4375"/>
                      <a:pt x="6203" y="3488"/>
                    </a:cubicBezTo>
                    <a:cubicBezTo>
                      <a:pt x="6367" y="2677"/>
                      <a:pt x="6454" y="1838"/>
                      <a:pt x="6116" y="1057"/>
                    </a:cubicBezTo>
                    <a:cubicBezTo>
                      <a:pt x="5885" y="526"/>
                      <a:pt x="5470" y="285"/>
                      <a:pt x="4920" y="169"/>
                    </a:cubicBezTo>
                    <a:cubicBezTo>
                      <a:pt x="4381" y="53"/>
                      <a:pt x="3855" y="1"/>
                      <a:pt x="3329" y="1"/>
                    </a:cubicBezTo>
                    <a:close/>
                  </a:path>
                </a:pathLst>
              </a:custGeom>
              <a:solidFill>
                <a:srgbClr val="35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3" name="Google Shape;23;p2"/>
              <p:cNvGrpSpPr/>
              <p:nvPr/>
            </p:nvGrpSpPr>
            <p:grpSpPr>
              <a:xfrm>
                <a:off x="749810" y="2894202"/>
                <a:ext cx="456462" cy="935659"/>
                <a:chOff x="1243523" y="2674752"/>
                <a:chExt cx="456462" cy="935659"/>
              </a:xfrm>
            </p:grpSpPr>
            <p:sp>
              <p:nvSpPr>
                <p:cNvPr id="24" name="Google Shape;24;p2"/>
                <p:cNvSpPr/>
                <p:nvPr/>
              </p:nvSpPr>
              <p:spPr>
                <a:xfrm>
                  <a:off x="1243523" y="2674752"/>
                  <a:ext cx="456462" cy="572961"/>
                </a:xfrm>
                <a:custGeom>
                  <a:avLst/>
                  <a:gdLst/>
                  <a:ahLst/>
                  <a:cxnLst/>
                  <a:rect l="l" t="t" r="r" b="b"/>
                  <a:pathLst>
                    <a:path w="5548" h="9968" extrusionOk="0">
                      <a:moveTo>
                        <a:pt x="2251" y="0"/>
                      </a:moveTo>
                      <a:cubicBezTo>
                        <a:pt x="2215" y="0"/>
                        <a:pt x="2178" y="4"/>
                        <a:pt x="2142" y="11"/>
                      </a:cubicBezTo>
                      <a:cubicBezTo>
                        <a:pt x="1708" y="107"/>
                        <a:pt x="1631" y="561"/>
                        <a:pt x="1534" y="918"/>
                      </a:cubicBezTo>
                      <a:cubicBezTo>
                        <a:pt x="782" y="3754"/>
                        <a:pt x="280" y="6648"/>
                        <a:pt x="20" y="9561"/>
                      </a:cubicBezTo>
                      <a:cubicBezTo>
                        <a:pt x="0" y="9763"/>
                        <a:pt x="213" y="9927"/>
                        <a:pt x="406" y="9937"/>
                      </a:cubicBezTo>
                      <a:cubicBezTo>
                        <a:pt x="1081" y="9958"/>
                        <a:pt x="1758" y="9968"/>
                        <a:pt x="2437" y="9968"/>
                      </a:cubicBezTo>
                      <a:cubicBezTo>
                        <a:pt x="3328" y="9968"/>
                        <a:pt x="4220" y="9951"/>
                        <a:pt x="5113" y="9918"/>
                      </a:cubicBezTo>
                      <a:cubicBezTo>
                        <a:pt x="5364" y="9908"/>
                        <a:pt x="5547" y="9686"/>
                        <a:pt x="5480" y="9435"/>
                      </a:cubicBezTo>
                      <a:cubicBezTo>
                        <a:pt x="5296" y="8760"/>
                        <a:pt x="5113" y="8095"/>
                        <a:pt x="4930" y="7419"/>
                      </a:cubicBezTo>
                      <a:cubicBezTo>
                        <a:pt x="4602" y="6233"/>
                        <a:pt x="4264" y="5046"/>
                        <a:pt x="3936" y="3860"/>
                      </a:cubicBezTo>
                      <a:cubicBezTo>
                        <a:pt x="3763" y="3271"/>
                        <a:pt x="3599" y="2683"/>
                        <a:pt x="3425" y="2094"/>
                      </a:cubicBezTo>
                      <a:cubicBezTo>
                        <a:pt x="3338" y="1795"/>
                        <a:pt x="3251" y="1496"/>
                        <a:pt x="3155" y="1197"/>
                      </a:cubicBezTo>
                      <a:cubicBezTo>
                        <a:pt x="3097" y="1053"/>
                        <a:pt x="3049" y="898"/>
                        <a:pt x="2991" y="744"/>
                      </a:cubicBezTo>
                      <a:cubicBezTo>
                        <a:pt x="2933" y="599"/>
                        <a:pt x="2865" y="474"/>
                        <a:pt x="2788" y="339"/>
                      </a:cubicBezTo>
                      <a:cubicBezTo>
                        <a:pt x="2779" y="329"/>
                        <a:pt x="2769" y="319"/>
                        <a:pt x="2769" y="310"/>
                      </a:cubicBezTo>
                      <a:cubicBezTo>
                        <a:pt x="2750" y="262"/>
                        <a:pt x="2721" y="213"/>
                        <a:pt x="2682" y="184"/>
                      </a:cubicBezTo>
                      <a:cubicBezTo>
                        <a:pt x="2572" y="67"/>
                        <a:pt x="2411" y="0"/>
                        <a:pt x="2251" y="0"/>
                      </a:cubicBezTo>
                      <a:close/>
                    </a:path>
                  </a:pathLst>
                </a:custGeom>
                <a:solidFill>
                  <a:srgbClr val="4B7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243523" y="3022446"/>
                  <a:ext cx="456462" cy="225264"/>
                </a:xfrm>
                <a:custGeom>
                  <a:avLst/>
                  <a:gdLst/>
                  <a:ahLst/>
                  <a:cxnLst/>
                  <a:rect l="l" t="t" r="r" b="b"/>
                  <a:pathLst>
                    <a:path w="5548" h="3919" extrusionOk="0">
                      <a:moveTo>
                        <a:pt x="454" y="1"/>
                      </a:moveTo>
                      <a:cubicBezTo>
                        <a:pt x="271" y="1168"/>
                        <a:pt x="126" y="2335"/>
                        <a:pt x="20" y="3512"/>
                      </a:cubicBezTo>
                      <a:cubicBezTo>
                        <a:pt x="0" y="3714"/>
                        <a:pt x="213" y="3878"/>
                        <a:pt x="406" y="3888"/>
                      </a:cubicBezTo>
                      <a:cubicBezTo>
                        <a:pt x="1081" y="3909"/>
                        <a:pt x="1758" y="3919"/>
                        <a:pt x="2437" y="3919"/>
                      </a:cubicBezTo>
                      <a:cubicBezTo>
                        <a:pt x="3328" y="3919"/>
                        <a:pt x="4220" y="3902"/>
                        <a:pt x="5113" y="3869"/>
                      </a:cubicBezTo>
                      <a:cubicBezTo>
                        <a:pt x="5364" y="3859"/>
                        <a:pt x="5547" y="3637"/>
                        <a:pt x="5480" y="3386"/>
                      </a:cubicBezTo>
                      <a:lnTo>
                        <a:pt x="4930" y="1370"/>
                      </a:lnTo>
                      <a:cubicBezTo>
                        <a:pt x="4891" y="1245"/>
                        <a:pt x="4853" y="1110"/>
                        <a:pt x="4824" y="984"/>
                      </a:cubicBezTo>
                      <a:cubicBezTo>
                        <a:pt x="4515" y="1120"/>
                        <a:pt x="4148" y="1177"/>
                        <a:pt x="3936" y="1206"/>
                      </a:cubicBezTo>
                      <a:cubicBezTo>
                        <a:pt x="3763" y="1229"/>
                        <a:pt x="3596" y="1240"/>
                        <a:pt x="3432" y="1240"/>
                      </a:cubicBezTo>
                      <a:cubicBezTo>
                        <a:pt x="2838" y="1240"/>
                        <a:pt x="2294" y="1093"/>
                        <a:pt x="1727" y="820"/>
                      </a:cubicBezTo>
                      <a:cubicBezTo>
                        <a:pt x="1274" y="599"/>
                        <a:pt x="840" y="319"/>
                        <a:pt x="454" y="1"/>
                      </a:cubicBezTo>
                      <a:close/>
                    </a:path>
                  </a:pathLst>
                </a:custGeom>
                <a:solidFill>
                  <a:srgbClr val="35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334765" y="2782354"/>
                  <a:ext cx="269039" cy="828057"/>
                </a:xfrm>
                <a:custGeom>
                  <a:avLst/>
                  <a:gdLst/>
                  <a:ahLst/>
                  <a:cxnLst/>
                  <a:rect l="l" t="t" r="r" b="b"/>
                  <a:pathLst>
                    <a:path w="3270" h="14406" extrusionOk="0">
                      <a:moveTo>
                        <a:pt x="1306" y="0"/>
                      </a:moveTo>
                      <a:cubicBezTo>
                        <a:pt x="1271" y="0"/>
                        <a:pt x="1233" y="24"/>
                        <a:pt x="1216" y="58"/>
                      </a:cubicBezTo>
                      <a:cubicBezTo>
                        <a:pt x="1168" y="194"/>
                        <a:pt x="1168" y="377"/>
                        <a:pt x="1158" y="531"/>
                      </a:cubicBezTo>
                      <a:cubicBezTo>
                        <a:pt x="1158" y="695"/>
                        <a:pt x="1158" y="869"/>
                        <a:pt x="1149" y="1033"/>
                      </a:cubicBezTo>
                      <a:cubicBezTo>
                        <a:pt x="1149" y="1235"/>
                        <a:pt x="1139" y="1438"/>
                        <a:pt x="1139" y="1640"/>
                      </a:cubicBezTo>
                      <a:cubicBezTo>
                        <a:pt x="1129" y="1698"/>
                        <a:pt x="1120" y="1747"/>
                        <a:pt x="1110" y="1804"/>
                      </a:cubicBezTo>
                      <a:cubicBezTo>
                        <a:pt x="1091" y="1756"/>
                        <a:pt x="1081" y="1708"/>
                        <a:pt x="1062" y="1660"/>
                      </a:cubicBezTo>
                      <a:cubicBezTo>
                        <a:pt x="1014" y="1505"/>
                        <a:pt x="956" y="1361"/>
                        <a:pt x="898" y="1206"/>
                      </a:cubicBezTo>
                      <a:cubicBezTo>
                        <a:pt x="840" y="1062"/>
                        <a:pt x="792" y="907"/>
                        <a:pt x="695" y="772"/>
                      </a:cubicBezTo>
                      <a:cubicBezTo>
                        <a:pt x="683" y="752"/>
                        <a:pt x="659" y="742"/>
                        <a:pt x="637" y="742"/>
                      </a:cubicBezTo>
                      <a:cubicBezTo>
                        <a:pt x="604" y="742"/>
                        <a:pt x="574" y="762"/>
                        <a:pt x="580" y="801"/>
                      </a:cubicBezTo>
                      <a:cubicBezTo>
                        <a:pt x="589" y="965"/>
                        <a:pt x="647" y="1110"/>
                        <a:pt x="695" y="1264"/>
                      </a:cubicBezTo>
                      <a:cubicBezTo>
                        <a:pt x="734" y="1419"/>
                        <a:pt x="792" y="1573"/>
                        <a:pt x="840" y="1727"/>
                      </a:cubicBezTo>
                      <a:cubicBezTo>
                        <a:pt x="888" y="1872"/>
                        <a:pt x="936" y="2026"/>
                        <a:pt x="985" y="2181"/>
                      </a:cubicBezTo>
                      <a:cubicBezTo>
                        <a:pt x="1014" y="2268"/>
                        <a:pt x="1043" y="2374"/>
                        <a:pt x="1072" y="2470"/>
                      </a:cubicBezTo>
                      <a:cubicBezTo>
                        <a:pt x="1072" y="2509"/>
                        <a:pt x="1072" y="2557"/>
                        <a:pt x="1072" y="2605"/>
                      </a:cubicBezTo>
                      <a:cubicBezTo>
                        <a:pt x="1062" y="3020"/>
                        <a:pt x="1043" y="3435"/>
                        <a:pt x="1033" y="3850"/>
                      </a:cubicBezTo>
                      <a:cubicBezTo>
                        <a:pt x="1023" y="3811"/>
                        <a:pt x="1004" y="3772"/>
                        <a:pt x="985" y="3734"/>
                      </a:cubicBezTo>
                      <a:cubicBezTo>
                        <a:pt x="917" y="3579"/>
                        <a:pt x="840" y="3425"/>
                        <a:pt x="763" y="3271"/>
                      </a:cubicBezTo>
                      <a:cubicBezTo>
                        <a:pt x="695" y="3126"/>
                        <a:pt x="628" y="2962"/>
                        <a:pt x="493" y="2856"/>
                      </a:cubicBezTo>
                      <a:cubicBezTo>
                        <a:pt x="480" y="2847"/>
                        <a:pt x="466" y="2842"/>
                        <a:pt x="452" y="2842"/>
                      </a:cubicBezTo>
                      <a:cubicBezTo>
                        <a:pt x="423" y="2842"/>
                        <a:pt x="396" y="2862"/>
                        <a:pt x="396" y="2895"/>
                      </a:cubicBezTo>
                      <a:cubicBezTo>
                        <a:pt x="396" y="3059"/>
                        <a:pt x="483" y="3213"/>
                        <a:pt x="541" y="3367"/>
                      </a:cubicBezTo>
                      <a:cubicBezTo>
                        <a:pt x="609" y="3522"/>
                        <a:pt x="666" y="3676"/>
                        <a:pt x="724" y="3840"/>
                      </a:cubicBezTo>
                      <a:cubicBezTo>
                        <a:pt x="782" y="4004"/>
                        <a:pt x="840" y="4158"/>
                        <a:pt x="888" y="4322"/>
                      </a:cubicBezTo>
                      <a:cubicBezTo>
                        <a:pt x="917" y="4399"/>
                        <a:pt x="956" y="4544"/>
                        <a:pt x="1023" y="4621"/>
                      </a:cubicBezTo>
                      <a:cubicBezTo>
                        <a:pt x="1014" y="5161"/>
                        <a:pt x="1023" y="5702"/>
                        <a:pt x="1023" y="6232"/>
                      </a:cubicBezTo>
                      <a:cubicBezTo>
                        <a:pt x="936" y="6068"/>
                        <a:pt x="850" y="5895"/>
                        <a:pt x="772" y="5731"/>
                      </a:cubicBezTo>
                      <a:cubicBezTo>
                        <a:pt x="657" y="5480"/>
                        <a:pt x="551" y="5229"/>
                        <a:pt x="454" y="4978"/>
                      </a:cubicBezTo>
                      <a:cubicBezTo>
                        <a:pt x="358" y="4756"/>
                        <a:pt x="281" y="4515"/>
                        <a:pt x="107" y="4332"/>
                      </a:cubicBezTo>
                      <a:cubicBezTo>
                        <a:pt x="99" y="4328"/>
                        <a:pt x="89" y="4326"/>
                        <a:pt x="81" y="4326"/>
                      </a:cubicBezTo>
                      <a:cubicBezTo>
                        <a:pt x="69" y="4326"/>
                        <a:pt x="59" y="4330"/>
                        <a:pt x="59" y="4342"/>
                      </a:cubicBezTo>
                      <a:cubicBezTo>
                        <a:pt x="1" y="4602"/>
                        <a:pt x="78" y="4872"/>
                        <a:pt x="165" y="5113"/>
                      </a:cubicBezTo>
                      <a:cubicBezTo>
                        <a:pt x="252" y="5364"/>
                        <a:pt x="358" y="5624"/>
                        <a:pt x="473" y="5875"/>
                      </a:cubicBezTo>
                      <a:cubicBezTo>
                        <a:pt x="589" y="6136"/>
                        <a:pt x="715" y="6387"/>
                        <a:pt x="859" y="6628"/>
                      </a:cubicBezTo>
                      <a:cubicBezTo>
                        <a:pt x="908" y="6724"/>
                        <a:pt x="965" y="6821"/>
                        <a:pt x="1023" y="6917"/>
                      </a:cubicBezTo>
                      <a:cubicBezTo>
                        <a:pt x="1023" y="7621"/>
                        <a:pt x="1023" y="8335"/>
                        <a:pt x="1023" y="9039"/>
                      </a:cubicBezTo>
                      <a:lnTo>
                        <a:pt x="1023" y="11576"/>
                      </a:lnTo>
                      <a:cubicBezTo>
                        <a:pt x="1023" y="12425"/>
                        <a:pt x="1004" y="13274"/>
                        <a:pt x="1033" y="14123"/>
                      </a:cubicBezTo>
                      <a:cubicBezTo>
                        <a:pt x="1038" y="14311"/>
                        <a:pt x="1180" y="14405"/>
                        <a:pt x="1322" y="14405"/>
                      </a:cubicBezTo>
                      <a:cubicBezTo>
                        <a:pt x="1465" y="14405"/>
                        <a:pt x="1607" y="14311"/>
                        <a:pt x="1612" y="14123"/>
                      </a:cubicBezTo>
                      <a:cubicBezTo>
                        <a:pt x="1650" y="13158"/>
                        <a:pt x="1621" y="12194"/>
                        <a:pt x="1621" y="11239"/>
                      </a:cubicBezTo>
                      <a:cubicBezTo>
                        <a:pt x="1621" y="10033"/>
                        <a:pt x="1621" y="8827"/>
                        <a:pt x="1621" y="7612"/>
                      </a:cubicBezTo>
                      <a:cubicBezTo>
                        <a:pt x="1699" y="7563"/>
                        <a:pt x="1756" y="7506"/>
                        <a:pt x="1824" y="7448"/>
                      </a:cubicBezTo>
                      <a:cubicBezTo>
                        <a:pt x="1911" y="7390"/>
                        <a:pt x="1998" y="7322"/>
                        <a:pt x="2065" y="7245"/>
                      </a:cubicBezTo>
                      <a:cubicBezTo>
                        <a:pt x="2210" y="7100"/>
                        <a:pt x="2364" y="6965"/>
                        <a:pt x="2509" y="6821"/>
                      </a:cubicBezTo>
                      <a:cubicBezTo>
                        <a:pt x="2663" y="6666"/>
                        <a:pt x="2808" y="6522"/>
                        <a:pt x="2943" y="6358"/>
                      </a:cubicBezTo>
                      <a:cubicBezTo>
                        <a:pt x="3010" y="6290"/>
                        <a:pt x="3078" y="6213"/>
                        <a:pt x="3136" y="6136"/>
                      </a:cubicBezTo>
                      <a:cubicBezTo>
                        <a:pt x="3203" y="6049"/>
                        <a:pt x="3242" y="5981"/>
                        <a:pt x="3261" y="5875"/>
                      </a:cubicBezTo>
                      <a:cubicBezTo>
                        <a:pt x="3269" y="5844"/>
                        <a:pt x="3251" y="5812"/>
                        <a:pt x="3224" y="5812"/>
                      </a:cubicBezTo>
                      <a:cubicBezTo>
                        <a:pt x="3217" y="5812"/>
                        <a:pt x="3211" y="5814"/>
                        <a:pt x="3203" y="5817"/>
                      </a:cubicBezTo>
                      <a:cubicBezTo>
                        <a:pt x="3107" y="5846"/>
                        <a:pt x="3039" y="5895"/>
                        <a:pt x="2962" y="5962"/>
                      </a:cubicBezTo>
                      <a:cubicBezTo>
                        <a:pt x="2885" y="6030"/>
                        <a:pt x="2818" y="6116"/>
                        <a:pt x="2750" y="6184"/>
                      </a:cubicBezTo>
                      <a:cubicBezTo>
                        <a:pt x="2605" y="6329"/>
                        <a:pt x="2461" y="6464"/>
                        <a:pt x="2306" y="6599"/>
                      </a:cubicBezTo>
                      <a:cubicBezTo>
                        <a:pt x="2152" y="6734"/>
                        <a:pt x="1998" y="6850"/>
                        <a:pt x="1824" y="6965"/>
                      </a:cubicBezTo>
                      <a:cubicBezTo>
                        <a:pt x="1756" y="7014"/>
                        <a:pt x="1689" y="7071"/>
                        <a:pt x="1621" y="7120"/>
                      </a:cubicBezTo>
                      <a:cubicBezTo>
                        <a:pt x="1621" y="6821"/>
                        <a:pt x="1621" y="6522"/>
                        <a:pt x="1621" y="6213"/>
                      </a:cubicBezTo>
                      <a:cubicBezTo>
                        <a:pt x="1621" y="6145"/>
                        <a:pt x="1621" y="6068"/>
                        <a:pt x="1621" y="6001"/>
                      </a:cubicBezTo>
                      <a:cubicBezTo>
                        <a:pt x="1785" y="5769"/>
                        <a:pt x="1930" y="5528"/>
                        <a:pt x="2084" y="5287"/>
                      </a:cubicBezTo>
                      <a:cubicBezTo>
                        <a:pt x="2239" y="5036"/>
                        <a:pt x="2432" y="4776"/>
                        <a:pt x="2528" y="4496"/>
                      </a:cubicBezTo>
                      <a:cubicBezTo>
                        <a:pt x="2555" y="4428"/>
                        <a:pt x="2501" y="4384"/>
                        <a:pt x="2443" y="4384"/>
                      </a:cubicBezTo>
                      <a:cubicBezTo>
                        <a:pt x="2419" y="4384"/>
                        <a:pt x="2394" y="4392"/>
                        <a:pt x="2374" y="4409"/>
                      </a:cubicBezTo>
                      <a:cubicBezTo>
                        <a:pt x="2142" y="4602"/>
                        <a:pt x="1978" y="4882"/>
                        <a:pt x="1805" y="5123"/>
                      </a:cubicBezTo>
                      <a:cubicBezTo>
                        <a:pt x="1737" y="5200"/>
                        <a:pt x="1679" y="5277"/>
                        <a:pt x="1621" y="5364"/>
                      </a:cubicBezTo>
                      <a:cubicBezTo>
                        <a:pt x="1621" y="4853"/>
                        <a:pt x="1621" y="4332"/>
                        <a:pt x="1612" y="3821"/>
                      </a:cubicBezTo>
                      <a:cubicBezTo>
                        <a:pt x="1631" y="3772"/>
                        <a:pt x="1650" y="3724"/>
                        <a:pt x="1679" y="3676"/>
                      </a:cubicBezTo>
                      <a:cubicBezTo>
                        <a:pt x="1737" y="3570"/>
                        <a:pt x="1814" y="3464"/>
                        <a:pt x="1891" y="3367"/>
                      </a:cubicBezTo>
                      <a:cubicBezTo>
                        <a:pt x="1978" y="3261"/>
                        <a:pt x="2055" y="3145"/>
                        <a:pt x="2123" y="3030"/>
                      </a:cubicBezTo>
                      <a:cubicBezTo>
                        <a:pt x="2200" y="2914"/>
                        <a:pt x="2277" y="2788"/>
                        <a:pt x="2219" y="2653"/>
                      </a:cubicBezTo>
                      <a:cubicBezTo>
                        <a:pt x="2207" y="2635"/>
                        <a:pt x="2191" y="2628"/>
                        <a:pt x="2174" y="2628"/>
                      </a:cubicBezTo>
                      <a:cubicBezTo>
                        <a:pt x="2163" y="2628"/>
                        <a:pt x="2153" y="2631"/>
                        <a:pt x="2142" y="2634"/>
                      </a:cubicBezTo>
                      <a:cubicBezTo>
                        <a:pt x="2027" y="2682"/>
                        <a:pt x="1969" y="2827"/>
                        <a:pt x="1901" y="2923"/>
                      </a:cubicBezTo>
                      <a:cubicBezTo>
                        <a:pt x="1814" y="3030"/>
                        <a:pt x="1728" y="3126"/>
                        <a:pt x="1641" y="3223"/>
                      </a:cubicBezTo>
                      <a:cubicBezTo>
                        <a:pt x="1621" y="3242"/>
                        <a:pt x="1612" y="3261"/>
                        <a:pt x="1592" y="3280"/>
                      </a:cubicBezTo>
                      <a:cubicBezTo>
                        <a:pt x="1583" y="3001"/>
                        <a:pt x="1583" y="2711"/>
                        <a:pt x="1573" y="2431"/>
                      </a:cubicBezTo>
                      <a:cubicBezTo>
                        <a:pt x="1564" y="2325"/>
                        <a:pt x="1564" y="2210"/>
                        <a:pt x="1554" y="2104"/>
                      </a:cubicBezTo>
                      <a:cubicBezTo>
                        <a:pt x="1592" y="2036"/>
                        <a:pt x="1631" y="1949"/>
                        <a:pt x="1660" y="1882"/>
                      </a:cubicBezTo>
                      <a:cubicBezTo>
                        <a:pt x="1728" y="1718"/>
                        <a:pt x="1785" y="1554"/>
                        <a:pt x="1843" y="1390"/>
                      </a:cubicBezTo>
                      <a:cubicBezTo>
                        <a:pt x="1959" y="1071"/>
                        <a:pt x="2104" y="734"/>
                        <a:pt x="2142" y="396"/>
                      </a:cubicBezTo>
                      <a:cubicBezTo>
                        <a:pt x="2148" y="345"/>
                        <a:pt x="2111" y="321"/>
                        <a:pt x="2071" y="321"/>
                      </a:cubicBezTo>
                      <a:cubicBezTo>
                        <a:pt x="2043" y="321"/>
                        <a:pt x="2014" y="333"/>
                        <a:pt x="1998" y="357"/>
                      </a:cubicBezTo>
                      <a:cubicBezTo>
                        <a:pt x="1891" y="502"/>
                        <a:pt x="1834" y="666"/>
                        <a:pt x="1756" y="830"/>
                      </a:cubicBezTo>
                      <a:cubicBezTo>
                        <a:pt x="1689" y="994"/>
                        <a:pt x="1631" y="1158"/>
                        <a:pt x="1564" y="1312"/>
                      </a:cubicBezTo>
                      <a:lnTo>
                        <a:pt x="1506" y="1476"/>
                      </a:lnTo>
                      <a:cubicBezTo>
                        <a:pt x="1496" y="1303"/>
                        <a:pt x="1486" y="1129"/>
                        <a:pt x="1477" y="956"/>
                      </a:cubicBezTo>
                      <a:cubicBezTo>
                        <a:pt x="1467" y="792"/>
                        <a:pt x="1467" y="637"/>
                        <a:pt x="1448" y="473"/>
                      </a:cubicBezTo>
                      <a:cubicBezTo>
                        <a:pt x="1438" y="329"/>
                        <a:pt x="1428" y="165"/>
                        <a:pt x="1371" y="39"/>
                      </a:cubicBezTo>
                      <a:cubicBezTo>
                        <a:pt x="1355" y="12"/>
                        <a:pt x="1331" y="0"/>
                        <a:pt x="1306" y="0"/>
                      </a:cubicBezTo>
                      <a:close/>
                    </a:path>
                  </a:pathLst>
                </a:custGeom>
                <a:solidFill>
                  <a:srgbClr val="561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 name="Google Shape;27;p2"/>
              <p:cNvGrpSpPr/>
              <p:nvPr/>
            </p:nvGrpSpPr>
            <p:grpSpPr>
              <a:xfrm>
                <a:off x="3819085" y="3722377"/>
                <a:ext cx="456462" cy="935659"/>
                <a:chOff x="1243523" y="2674752"/>
                <a:chExt cx="456462" cy="935659"/>
              </a:xfrm>
            </p:grpSpPr>
            <p:sp>
              <p:nvSpPr>
                <p:cNvPr id="28" name="Google Shape;28;p2"/>
                <p:cNvSpPr/>
                <p:nvPr/>
              </p:nvSpPr>
              <p:spPr>
                <a:xfrm>
                  <a:off x="1243523" y="2674752"/>
                  <a:ext cx="456462" cy="572961"/>
                </a:xfrm>
                <a:custGeom>
                  <a:avLst/>
                  <a:gdLst/>
                  <a:ahLst/>
                  <a:cxnLst/>
                  <a:rect l="l" t="t" r="r" b="b"/>
                  <a:pathLst>
                    <a:path w="5548" h="9968" extrusionOk="0">
                      <a:moveTo>
                        <a:pt x="2251" y="0"/>
                      </a:moveTo>
                      <a:cubicBezTo>
                        <a:pt x="2215" y="0"/>
                        <a:pt x="2178" y="4"/>
                        <a:pt x="2142" y="11"/>
                      </a:cubicBezTo>
                      <a:cubicBezTo>
                        <a:pt x="1708" y="107"/>
                        <a:pt x="1631" y="561"/>
                        <a:pt x="1534" y="918"/>
                      </a:cubicBezTo>
                      <a:cubicBezTo>
                        <a:pt x="782" y="3754"/>
                        <a:pt x="280" y="6648"/>
                        <a:pt x="20" y="9561"/>
                      </a:cubicBezTo>
                      <a:cubicBezTo>
                        <a:pt x="0" y="9763"/>
                        <a:pt x="213" y="9927"/>
                        <a:pt x="406" y="9937"/>
                      </a:cubicBezTo>
                      <a:cubicBezTo>
                        <a:pt x="1081" y="9958"/>
                        <a:pt x="1758" y="9968"/>
                        <a:pt x="2437" y="9968"/>
                      </a:cubicBezTo>
                      <a:cubicBezTo>
                        <a:pt x="3328" y="9968"/>
                        <a:pt x="4220" y="9951"/>
                        <a:pt x="5113" y="9918"/>
                      </a:cubicBezTo>
                      <a:cubicBezTo>
                        <a:pt x="5364" y="9908"/>
                        <a:pt x="5547" y="9686"/>
                        <a:pt x="5480" y="9435"/>
                      </a:cubicBezTo>
                      <a:cubicBezTo>
                        <a:pt x="5296" y="8760"/>
                        <a:pt x="5113" y="8095"/>
                        <a:pt x="4930" y="7419"/>
                      </a:cubicBezTo>
                      <a:cubicBezTo>
                        <a:pt x="4602" y="6233"/>
                        <a:pt x="4264" y="5046"/>
                        <a:pt x="3936" y="3860"/>
                      </a:cubicBezTo>
                      <a:cubicBezTo>
                        <a:pt x="3763" y="3271"/>
                        <a:pt x="3599" y="2683"/>
                        <a:pt x="3425" y="2094"/>
                      </a:cubicBezTo>
                      <a:cubicBezTo>
                        <a:pt x="3338" y="1795"/>
                        <a:pt x="3251" y="1496"/>
                        <a:pt x="3155" y="1197"/>
                      </a:cubicBezTo>
                      <a:cubicBezTo>
                        <a:pt x="3097" y="1053"/>
                        <a:pt x="3049" y="898"/>
                        <a:pt x="2991" y="744"/>
                      </a:cubicBezTo>
                      <a:cubicBezTo>
                        <a:pt x="2933" y="599"/>
                        <a:pt x="2865" y="474"/>
                        <a:pt x="2788" y="339"/>
                      </a:cubicBezTo>
                      <a:cubicBezTo>
                        <a:pt x="2779" y="329"/>
                        <a:pt x="2769" y="319"/>
                        <a:pt x="2769" y="310"/>
                      </a:cubicBezTo>
                      <a:cubicBezTo>
                        <a:pt x="2750" y="262"/>
                        <a:pt x="2721" y="213"/>
                        <a:pt x="2682" y="184"/>
                      </a:cubicBezTo>
                      <a:cubicBezTo>
                        <a:pt x="2572" y="67"/>
                        <a:pt x="2411" y="0"/>
                        <a:pt x="2251" y="0"/>
                      </a:cubicBezTo>
                      <a:close/>
                    </a:path>
                  </a:pathLst>
                </a:custGeom>
                <a:solidFill>
                  <a:srgbClr val="4B7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243523" y="3022446"/>
                  <a:ext cx="456462" cy="225264"/>
                </a:xfrm>
                <a:custGeom>
                  <a:avLst/>
                  <a:gdLst/>
                  <a:ahLst/>
                  <a:cxnLst/>
                  <a:rect l="l" t="t" r="r" b="b"/>
                  <a:pathLst>
                    <a:path w="5548" h="3919" extrusionOk="0">
                      <a:moveTo>
                        <a:pt x="454" y="1"/>
                      </a:moveTo>
                      <a:cubicBezTo>
                        <a:pt x="271" y="1168"/>
                        <a:pt x="126" y="2335"/>
                        <a:pt x="20" y="3512"/>
                      </a:cubicBezTo>
                      <a:cubicBezTo>
                        <a:pt x="0" y="3714"/>
                        <a:pt x="213" y="3878"/>
                        <a:pt x="406" y="3888"/>
                      </a:cubicBezTo>
                      <a:cubicBezTo>
                        <a:pt x="1081" y="3909"/>
                        <a:pt x="1758" y="3919"/>
                        <a:pt x="2437" y="3919"/>
                      </a:cubicBezTo>
                      <a:cubicBezTo>
                        <a:pt x="3328" y="3919"/>
                        <a:pt x="4220" y="3902"/>
                        <a:pt x="5113" y="3869"/>
                      </a:cubicBezTo>
                      <a:cubicBezTo>
                        <a:pt x="5364" y="3859"/>
                        <a:pt x="5547" y="3637"/>
                        <a:pt x="5480" y="3386"/>
                      </a:cubicBezTo>
                      <a:lnTo>
                        <a:pt x="4930" y="1370"/>
                      </a:lnTo>
                      <a:cubicBezTo>
                        <a:pt x="4891" y="1245"/>
                        <a:pt x="4853" y="1110"/>
                        <a:pt x="4824" y="984"/>
                      </a:cubicBezTo>
                      <a:cubicBezTo>
                        <a:pt x="4515" y="1120"/>
                        <a:pt x="4148" y="1177"/>
                        <a:pt x="3936" y="1206"/>
                      </a:cubicBezTo>
                      <a:cubicBezTo>
                        <a:pt x="3763" y="1229"/>
                        <a:pt x="3596" y="1240"/>
                        <a:pt x="3432" y="1240"/>
                      </a:cubicBezTo>
                      <a:cubicBezTo>
                        <a:pt x="2838" y="1240"/>
                        <a:pt x="2294" y="1093"/>
                        <a:pt x="1727" y="820"/>
                      </a:cubicBezTo>
                      <a:cubicBezTo>
                        <a:pt x="1274" y="599"/>
                        <a:pt x="840" y="319"/>
                        <a:pt x="454" y="1"/>
                      </a:cubicBezTo>
                      <a:close/>
                    </a:path>
                  </a:pathLst>
                </a:custGeom>
                <a:solidFill>
                  <a:srgbClr val="35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334765" y="2782354"/>
                  <a:ext cx="269039" cy="828057"/>
                </a:xfrm>
                <a:custGeom>
                  <a:avLst/>
                  <a:gdLst/>
                  <a:ahLst/>
                  <a:cxnLst/>
                  <a:rect l="l" t="t" r="r" b="b"/>
                  <a:pathLst>
                    <a:path w="3270" h="14406" extrusionOk="0">
                      <a:moveTo>
                        <a:pt x="1306" y="0"/>
                      </a:moveTo>
                      <a:cubicBezTo>
                        <a:pt x="1271" y="0"/>
                        <a:pt x="1233" y="24"/>
                        <a:pt x="1216" y="58"/>
                      </a:cubicBezTo>
                      <a:cubicBezTo>
                        <a:pt x="1168" y="194"/>
                        <a:pt x="1168" y="377"/>
                        <a:pt x="1158" y="531"/>
                      </a:cubicBezTo>
                      <a:cubicBezTo>
                        <a:pt x="1158" y="695"/>
                        <a:pt x="1158" y="869"/>
                        <a:pt x="1149" y="1033"/>
                      </a:cubicBezTo>
                      <a:cubicBezTo>
                        <a:pt x="1149" y="1235"/>
                        <a:pt x="1139" y="1438"/>
                        <a:pt x="1139" y="1640"/>
                      </a:cubicBezTo>
                      <a:cubicBezTo>
                        <a:pt x="1129" y="1698"/>
                        <a:pt x="1120" y="1747"/>
                        <a:pt x="1110" y="1804"/>
                      </a:cubicBezTo>
                      <a:cubicBezTo>
                        <a:pt x="1091" y="1756"/>
                        <a:pt x="1081" y="1708"/>
                        <a:pt x="1062" y="1660"/>
                      </a:cubicBezTo>
                      <a:cubicBezTo>
                        <a:pt x="1014" y="1505"/>
                        <a:pt x="956" y="1361"/>
                        <a:pt x="898" y="1206"/>
                      </a:cubicBezTo>
                      <a:cubicBezTo>
                        <a:pt x="840" y="1062"/>
                        <a:pt x="792" y="907"/>
                        <a:pt x="695" y="772"/>
                      </a:cubicBezTo>
                      <a:cubicBezTo>
                        <a:pt x="683" y="752"/>
                        <a:pt x="659" y="742"/>
                        <a:pt x="637" y="742"/>
                      </a:cubicBezTo>
                      <a:cubicBezTo>
                        <a:pt x="604" y="742"/>
                        <a:pt x="574" y="762"/>
                        <a:pt x="580" y="801"/>
                      </a:cubicBezTo>
                      <a:cubicBezTo>
                        <a:pt x="589" y="965"/>
                        <a:pt x="647" y="1110"/>
                        <a:pt x="695" y="1264"/>
                      </a:cubicBezTo>
                      <a:cubicBezTo>
                        <a:pt x="734" y="1419"/>
                        <a:pt x="792" y="1573"/>
                        <a:pt x="840" y="1727"/>
                      </a:cubicBezTo>
                      <a:cubicBezTo>
                        <a:pt x="888" y="1872"/>
                        <a:pt x="936" y="2026"/>
                        <a:pt x="985" y="2181"/>
                      </a:cubicBezTo>
                      <a:cubicBezTo>
                        <a:pt x="1014" y="2268"/>
                        <a:pt x="1043" y="2374"/>
                        <a:pt x="1072" y="2470"/>
                      </a:cubicBezTo>
                      <a:cubicBezTo>
                        <a:pt x="1072" y="2509"/>
                        <a:pt x="1072" y="2557"/>
                        <a:pt x="1072" y="2605"/>
                      </a:cubicBezTo>
                      <a:cubicBezTo>
                        <a:pt x="1062" y="3020"/>
                        <a:pt x="1043" y="3435"/>
                        <a:pt x="1033" y="3850"/>
                      </a:cubicBezTo>
                      <a:cubicBezTo>
                        <a:pt x="1023" y="3811"/>
                        <a:pt x="1004" y="3772"/>
                        <a:pt x="985" y="3734"/>
                      </a:cubicBezTo>
                      <a:cubicBezTo>
                        <a:pt x="917" y="3579"/>
                        <a:pt x="840" y="3425"/>
                        <a:pt x="763" y="3271"/>
                      </a:cubicBezTo>
                      <a:cubicBezTo>
                        <a:pt x="695" y="3126"/>
                        <a:pt x="628" y="2962"/>
                        <a:pt x="493" y="2856"/>
                      </a:cubicBezTo>
                      <a:cubicBezTo>
                        <a:pt x="480" y="2847"/>
                        <a:pt x="466" y="2842"/>
                        <a:pt x="452" y="2842"/>
                      </a:cubicBezTo>
                      <a:cubicBezTo>
                        <a:pt x="423" y="2842"/>
                        <a:pt x="396" y="2862"/>
                        <a:pt x="396" y="2895"/>
                      </a:cubicBezTo>
                      <a:cubicBezTo>
                        <a:pt x="396" y="3059"/>
                        <a:pt x="483" y="3213"/>
                        <a:pt x="541" y="3367"/>
                      </a:cubicBezTo>
                      <a:cubicBezTo>
                        <a:pt x="609" y="3522"/>
                        <a:pt x="666" y="3676"/>
                        <a:pt x="724" y="3840"/>
                      </a:cubicBezTo>
                      <a:cubicBezTo>
                        <a:pt x="782" y="4004"/>
                        <a:pt x="840" y="4158"/>
                        <a:pt x="888" y="4322"/>
                      </a:cubicBezTo>
                      <a:cubicBezTo>
                        <a:pt x="917" y="4399"/>
                        <a:pt x="956" y="4544"/>
                        <a:pt x="1023" y="4621"/>
                      </a:cubicBezTo>
                      <a:cubicBezTo>
                        <a:pt x="1014" y="5161"/>
                        <a:pt x="1023" y="5702"/>
                        <a:pt x="1023" y="6232"/>
                      </a:cubicBezTo>
                      <a:cubicBezTo>
                        <a:pt x="936" y="6068"/>
                        <a:pt x="850" y="5895"/>
                        <a:pt x="772" y="5731"/>
                      </a:cubicBezTo>
                      <a:cubicBezTo>
                        <a:pt x="657" y="5480"/>
                        <a:pt x="551" y="5229"/>
                        <a:pt x="454" y="4978"/>
                      </a:cubicBezTo>
                      <a:cubicBezTo>
                        <a:pt x="358" y="4756"/>
                        <a:pt x="281" y="4515"/>
                        <a:pt x="107" y="4332"/>
                      </a:cubicBezTo>
                      <a:cubicBezTo>
                        <a:pt x="99" y="4328"/>
                        <a:pt x="89" y="4326"/>
                        <a:pt x="81" y="4326"/>
                      </a:cubicBezTo>
                      <a:cubicBezTo>
                        <a:pt x="69" y="4326"/>
                        <a:pt x="59" y="4330"/>
                        <a:pt x="59" y="4342"/>
                      </a:cubicBezTo>
                      <a:cubicBezTo>
                        <a:pt x="1" y="4602"/>
                        <a:pt x="78" y="4872"/>
                        <a:pt x="165" y="5113"/>
                      </a:cubicBezTo>
                      <a:cubicBezTo>
                        <a:pt x="252" y="5364"/>
                        <a:pt x="358" y="5624"/>
                        <a:pt x="473" y="5875"/>
                      </a:cubicBezTo>
                      <a:cubicBezTo>
                        <a:pt x="589" y="6136"/>
                        <a:pt x="715" y="6387"/>
                        <a:pt x="859" y="6628"/>
                      </a:cubicBezTo>
                      <a:cubicBezTo>
                        <a:pt x="908" y="6724"/>
                        <a:pt x="965" y="6821"/>
                        <a:pt x="1023" y="6917"/>
                      </a:cubicBezTo>
                      <a:cubicBezTo>
                        <a:pt x="1023" y="7621"/>
                        <a:pt x="1023" y="8335"/>
                        <a:pt x="1023" y="9039"/>
                      </a:cubicBezTo>
                      <a:lnTo>
                        <a:pt x="1023" y="11576"/>
                      </a:lnTo>
                      <a:cubicBezTo>
                        <a:pt x="1023" y="12425"/>
                        <a:pt x="1004" y="13274"/>
                        <a:pt x="1033" y="14123"/>
                      </a:cubicBezTo>
                      <a:cubicBezTo>
                        <a:pt x="1038" y="14311"/>
                        <a:pt x="1180" y="14405"/>
                        <a:pt x="1322" y="14405"/>
                      </a:cubicBezTo>
                      <a:cubicBezTo>
                        <a:pt x="1465" y="14405"/>
                        <a:pt x="1607" y="14311"/>
                        <a:pt x="1612" y="14123"/>
                      </a:cubicBezTo>
                      <a:cubicBezTo>
                        <a:pt x="1650" y="13158"/>
                        <a:pt x="1621" y="12194"/>
                        <a:pt x="1621" y="11239"/>
                      </a:cubicBezTo>
                      <a:cubicBezTo>
                        <a:pt x="1621" y="10033"/>
                        <a:pt x="1621" y="8827"/>
                        <a:pt x="1621" y="7612"/>
                      </a:cubicBezTo>
                      <a:cubicBezTo>
                        <a:pt x="1699" y="7563"/>
                        <a:pt x="1756" y="7506"/>
                        <a:pt x="1824" y="7448"/>
                      </a:cubicBezTo>
                      <a:cubicBezTo>
                        <a:pt x="1911" y="7390"/>
                        <a:pt x="1998" y="7322"/>
                        <a:pt x="2065" y="7245"/>
                      </a:cubicBezTo>
                      <a:cubicBezTo>
                        <a:pt x="2210" y="7100"/>
                        <a:pt x="2364" y="6965"/>
                        <a:pt x="2509" y="6821"/>
                      </a:cubicBezTo>
                      <a:cubicBezTo>
                        <a:pt x="2663" y="6666"/>
                        <a:pt x="2808" y="6522"/>
                        <a:pt x="2943" y="6358"/>
                      </a:cubicBezTo>
                      <a:cubicBezTo>
                        <a:pt x="3010" y="6290"/>
                        <a:pt x="3078" y="6213"/>
                        <a:pt x="3136" y="6136"/>
                      </a:cubicBezTo>
                      <a:cubicBezTo>
                        <a:pt x="3203" y="6049"/>
                        <a:pt x="3242" y="5981"/>
                        <a:pt x="3261" y="5875"/>
                      </a:cubicBezTo>
                      <a:cubicBezTo>
                        <a:pt x="3269" y="5844"/>
                        <a:pt x="3251" y="5812"/>
                        <a:pt x="3224" y="5812"/>
                      </a:cubicBezTo>
                      <a:cubicBezTo>
                        <a:pt x="3217" y="5812"/>
                        <a:pt x="3211" y="5814"/>
                        <a:pt x="3203" y="5817"/>
                      </a:cubicBezTo>
                      <a:cubicBezTo>
                        <a:pt x="3107" y="5846"/>
                        <a:pt x="3039" y="5895"/>
                        <a:pt x="2962" y="5962"/>
                      </a:cubicBezTo>
                      <a:cubicBezTo>
                        <a:pt x="2885" y="6030"/>
                        <a:pt x="2818" y="6116"/>
                        <a:pt x="2750" y="6184"/>
                      </a:cubicBezTo>
                      <a:cubicBezTo>
                        <a:pt x="2605" y="6329"/>
                        <a:pt x="2461" y="6464"/>
                        <a:pt x="2306" y="6599"/>
                      </a:cubicBezTo>
                      <a:cubicBezTo>
                        <a:pt x="2152" y="6734"/>
                        <a:pt x="1998" y="6850"/>
                        <a:pt x="1824" y="6965"/>
                      </a:cubicBezTo>
                      <a:cubicBezTo>
                        <a:pt x="1756" y="7014"/>
                        <a:pt x="1689" y="7071"/>
                        <a:pt x="1621" y="7120"/>
                      </a:cubicBezTo>
                      <a:cubicBezTo>
                        <a:pt x="1621" y="6821"/>
                        <a:pt x="1621" y="6522"/>
                        <a:pt x="1621" y="6213"/>
                      </a:cubicBezTo>
                      <a:cubicBezTo>
                        <a:pt x="1621" y="6145"/>
                        <a:pt x="1621" y="6068"/>
                        <a:pt x="1621" y="6001"/>
                      </a:cubicBezTo>
                      <a:cubicBezTo>
                        <a:pt x="1785" y="5769"/>
                        <a:pt x="1930" y="5528"/>
                        <a:pt x="2084" y="5287"/>
                      </a:cubicBezTo>
                      <a:cubicBezTo>
                        <a:pt x="2239" y="5036"/>
                        <a:pt x="2432" y="4776"/>
                        <a:pt x="2528" y="4496"/>
                      </a:cubicBezTo>
                      <a:cubicBezTo>
                        <a:pt x="2555" y="4428"/>
                        <a:pt x="2501" y="4384"/>
                        <a:pt x="2443" y="4384"/>
                      </a:cubicBezTo>
                      <a:cubicBezTo>
                        <a:pt x="2419" y="4384"/>
                        <a:pt x="2394" y="4392"/>
                        <a:pt x="2374" y="4409"/>
                      </a:cubicBezTo>
                      <a:cubicBezTo>
                        <a:pt x="2142" y="4602"/>
                        <a:pt x="1978" y="4882"/>
                        <a:pt x="1805" y="5123"/>
                      </a:cubicBezTo>
                      <a:cubicBezTo>
                        <a:pt x="1737" y="5200"/>
                        <a:pt x="1679" y="5277"/>
                        <a:pt x="1621" y="5364"/>
                      </a:cubicBezTo>
                      <a:cubicBezTo>
                        <a:pt x="1621" y="4853"/>
                        <a:pt x="1621" y="4332"/>
                        <a:pt x="1612" y="3821"/>
                      </a:cubicBezTo>
                      <a:cubicBezTo>
                        <a:pt x="1631" y="3772"/>
                        <a:pt x="1650" y="3724"/>
                        <a:pt x="1679" y="3676"/>
                      </a:cubicBezTo>
                      <a:cubicBezTo>
                        <a:pt x="1737" y="3570"/>
                        <a:pt x="1814" y="3464"/>
                        <a:pt x="1891" y="3367"/>
                      </a:cubicBezTo>
                      <a:cubicBezTo>
                        <a:pt x="1978" y="3261"/>
                        <a:pt x="2055" y="3145"/>
                        <a:pt x="2123" y="3030"/>
                      </a:cubicBezTo>
                      <a:cubicBezTo>
                        <a:pt x="2200" y="2914"/>
                        <a:pt x="2277" y="2788"/>
                        <a:pt x="2219" y="2653"/>
                      </a:cubicBezTo>
                      <a:cubicBezTo>
                        <a:pt x="2207" y="2635"/>
                        <a:pt x="2191" y="2628"/>
                        <a:pt x="2174" y="2628"/>
                      </a:cubicBezTo>
                      <a:cubicBezTo>
                        <a:pt x="2163" y="2628"/>
                        <a:pt x="2153" y="2631"/>
                        <a:pt x="2142" y="2634"/>
                      </a:cubicBezTo>
                      <a:cubicBezTo>
                        <a:pt x="2027" y="2682"/>
                        <a:pt x="1969" y="2827"/>
                        <a:pt x="1901" y="2923"/>
                      </a:cubicBezTo>
                      <a:cubicBezTo>
                        <a:pt x="1814" y="3030"/>
                        <a:pt x="1728" y="3126"/>
                        <a:pt x="1641" y="3223"/>
                      </a:cubicBezTo>
                      <a:cubicBezTo>
                        <a:pt x="1621" y="3242"/>
                        <a:pt x="1612" y="3261"/>
                        <a:pt x="1592" y="3280"/>
                      </a:cubicBezTo>
                      <a:cubicBezTo>
                        <a:pt x="1583" y="3001"/>
                        <a:pt x="1583" y="2711"/>
                        <a:pt x="1573" y="2431"/>
                      </a:cubicBezTo>
                      <a:cubicBezTo>
                        <a:pt x="1564" y="2325"/>
                        <a:pt x="1564" y="2210"/>
                        <a:pt x="1554" y="2104"/>
                      </a:cubicBezTo>
                      <a:cubicBezTo>
                        <a:pt x="1592" y="2036"/>
                        <a:pt x="1631" y="1949"/>
                        <a:pt x="1660" y="1882"/>
                      </a:cubicBezTo>
                      <a:cubicBezTo>
                        <a:pt x="1728" y="1718"/>
                        <a:pt x="1785" y="1554"/>
                        <a:pt x="1843" y="1390"/>
                      </a:cubicBezTo>
                      <a:cubicBezTo>
                        <a:pt x="1959" y="1071"/>
                        <a:pt x="2104" y="734"/>
                        <a:pt x="2142" y="396"/>
                      </a:cubicBezTo>
                      <a:cubicBezTo>
                        <a:pt x="2148" y="345"/>
                        <a:pt x="2111" y="321"/>
                        <a:pt x="2071" y="321"/>
                      </a:cubicBezTo>
                      <a:cubicBezTo>
                        <a:pt x="2043" y="321"/>
                        <a:pt x="2014" y="333"/>
                        <a:pt x="1998" y="357"/>
                      </a:cubicBezTo>
                      <a:cubicBezTo>
                        <a:pt x="1891" y="502"/>
                        <a:pt x="1834" y="666"/>
                        <a:pt x="1756" y="830"/>
                      </a:cubicBezTo>
                      <a:cubicBezTo>
                        <a:pt x="1689" y="994"/>
                        <a:pt x="1631" y="1158"/>
                        <a:pt x="1564" y="1312"/>
                      </a:cubicBezTo>
                      <a:lnTo>
                        <a:pt x="1506" y="1476"/>
                      </a:lnTo>
                      <a:cubicBezTo>
                        <a:pt x="1496" y="1303"/>
                        <a:pt x="1486" y="1129"/>
                        <a:pt x="1477" y="956"/>
                      </a:cubicBezTo>
                      <a:cubicBezTo>
                        <a:pt x="1467" y="792"/>
                        <a:pt x="1467" y="637"/>
                        <a:pt x="1448" y="473"/>
                      </a:cubicBezTo>
                      <a:cubicBezTo>
                        <a:pt x="1438" y="329"/>
                        <a:pt x="1428" y="165"/>
                        <a:pt x="1371" y="39"/>
                      </a:cubicBezTo>
                      <a:cubicBezTo>
                        <a:pt x="1355" y="12"/>
                        <a:pt x="1331" y="0"/>
                        <a:pt x="1306" y="0"/>
                      </a:cubicBezTo>
                      <a:close/>
                    </a:path>
                  </a:pathLst>
                </a:custGeom>
                <a:solidFill>
                  <a:srgbClr val="561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 name="Google Shape;31;p2"/>
              <p:cNvGrpSpPr/>
              <p:nvPr/>
            </p:nvGrpSpPr>
            <p:grpSpPr>
              <a:xfrm>
                <a:off x="4583838" y="3518267"/>
                <a:ext cx="376307" cy="771357"/>
                <a:chOff x="1243523" y="2674752"/>
                <a:chExt cx="456462" cy="935659"/>
              </a:xfrm>
            </p:grpSpPr>
            <p:sp>
              <p:nvSpPr>
                <p:cNvPr id="32" name="Google Shape;32;p2"/>
                <p:cNvSpPr/>
                <p:nvPr/>
              </p:nvSpPr>
              <p:spPr>
                <a:xfrm>
                  <a:off x="1243523" y="2674752"/>
                  <a:ext cx="456462" cy="572961"/>
                </a:xfrm>
                <a:custGeom>
                  <a:avLst/>
                  <a:gdLst/>
                  <a:ahLst/>
                  <a:cxnLst/>
                  <a:rect l="l" t="t" r="r" b="b"/>
                  <a:pathLst>
                    <a:path w="5548" h="9968" extrusionOk="0">
                      <a:moveTo>
                        <a:pt x="2251" y="0"/>
                      </a:moveTo>
                      <a:cubicBezTo>
                        <a:pt x="2215" y="0"/>
                        <a:pt x="2178" y="4"/>
                        <a:pt x="2142" y="11"/>
                      </a:cubicBezTo>
                      <a:cubicBezTo>
                        <a:pt x="1708" y="107"/>
                        <a:pt x="1631" y="561"/>
                        <a:pt x="1534" y="918"/>
                      </a:cubicBezTo>
                      <a:cubicBezTo>
                        <a:pt x="782" y="3754"/>
                        <a:pt x="280" y="6648"/>
                        <a:pt x="20" y="9561"/>
                      </a:cubicBezTo>
                      <a:cubicBezTo>
                        <a:pt x="0" y="9763"/>
                        <a:pt x="213" y="9927"/>
                        <a:pt x="406" y="9937"/>
                      </a:cubicBezTo>
                      <a:cubicBezTo>
                        <a:pt x="1081" y="9958"/>
                        <a:pt x="1758" y="9968"/>
                        <a:pt x="2437" y="9968"/>
                      </a:cubicBezTo>
                      <a:cubicBezTo>
                        <a:pt x="3328" y="9968"/>
                        <a:pt x="4220" y="9951"/>
                        <a:pt x="5113" y="9918"/>
                      </a:cubicBezTo>
                      <a:cubicBezTo>
                        <a:pt x="5364" y="9908"/>
                        <a:pt x="5547" y="9686"/>
                        <a:pt x="5480" y="9435"/>
                      </a:cubicBezTo>
                      <a:cubicBezTo>
                        <a:pt x="5296" y="8760"/>
                        <a:pt x="5113" y="8095"/>
                        <a:pt x="4930" y="7419"/>
                      </a:cubicBezTo>
                      <a:cubicBezTo>
                        <a:pt x="4602" y="6233"/>
                        <a:pt x="4264" y="5046"/>
                        <a:pt x="3936" y="3860"/>
                      </a:cubicBezTo>
                      <a:cubicBezTo>
                        <a:pt x="3763" y="3271"/>
                        <a:pt x="3599" y="2683"/>
                        <a:pt x="3425" y="2094"/>
                      </a:cubicBezTo>
                      <a:cubicBezTo>
                        <a:pt x="3338" y="1795"/>
                        <a:pt x="3251" y="1496"/>
                        <a:pt x="3155" y="1197"/>
                      </a:cubicBezTo>
                      <a:cubicBezTo>
                        <a:pt x="3097" y="1053"/>
                        <a:pt x="3049" y="898"/>
                        <a:pt x="2991" y="744"/>
                      </a:cubicBezTo>
                      <a:cubicBezTo>
                        <a:pt x="2933" y="599"/>
                        <a:pt x="2865" y="474"/>
                        <a:pt x="2788" y="339"/>
                      </a:cubicBezTo>
                      <a:cubicBezTo>
                        <a:pt x="2779" y="329"/>
                        <a:pt x="2769" y="319"/>
                        <a:pt x="2769" y="310"/>
                      </a:cubicBezTo>
                      <a:cubicBezTo>
                        <a:pt x="2750" y="262"/>
                        <a:pt x="2721" y="213"/>
                        <a:pt x="2682" y="184"/>
                      </a:cubicBezTo>
                      <a:cubicBezTo>
                        <a:pt x="2572" y="67"/>
                        <a:pt x="2411" y="0"/>
                        <a:pt x="2251" y="0"/>
                      </a:cubicBezTo>
                      <a:close/>
                    </a:path>
                  </a:pathLst>
                </a:custGeom>
                <a:solidFill>
                  <a:srgbClr val="4B7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243523" y="3022446"/>
                  <a:ext cx="456462" cy="225264"/>
                </a:xfrm>
                <a:custGeom>
                  <a:avLst/>
                  <a:gdLst/>
                  <a:ahLst/>
                  <a:cxnLst/>
                  <a:rect l="l" t="t" r="r" b="b"/>
                  <a:pathLst>
                    <a:path w="5548" h="3919" extrusionOk="0">
                      <a:moveTo>
                        <a:pt x="454" y="1"/>
                      </a:moveTo>
                      <a:cubicBezTo>
                        <a:pt x="271" y="1168"/>
                        <a:pt x="126" y="2335"/>
                        <a:pt x="20" y="3512"/>
                      </a:cubicBezTo>
                      <a:cubicBezTo>
                        <a:pt x="0" y="3714"/>
                        <a:pt x="213" y="3878"/>
                        <a:pt x="406" y="3888"/>
                      </a:cubicBezTo>
                      <a:cubicBezTo>
                        <a:pt x="1081" y="3909"/>
                        <a:pt x="1758" y="3919"/>
                        <a:pt x="2437" y="3919"/>
                      </a:cubicBezTo>
                      <a:cubicBezTo>
                        <a:pt x="3328" y="3919"/>
                        <a:pt x="4220" y="3902"/>
                        <a:pt x="5113" y="3869"/>
                      </a:cubicBezTo>
                      <a:cubicBezTo>
                        <a:pt x="5364" y="3859"/>
                        <a:pt x="5547" y="3637"/>
                        <a:pt x="5480" y="3386"/>
                      </a:cubicBezTo>
                      <a:lnTo>
                        <a:pt x="4930" y="1370"/>
                      </a:lnTo>
                      <a:cubicBezTo>
                        <a:pt x="4891" y="1245"/>
                        <a:pt x="4853" y="1110"/>
                        <a:pt x="4824" y="984"/>
                      </a:cubicBezTo>
                      <a:cubicBezTo>
                        <a:pt x="4515" y="1120"/>
                        <a:pt x="4148" y="1177"/>
                        <a:pt x="3936" y="1206"/>
                      </a:cubicBezTo>
                      <a:cubicBezTo>
                        <a:pt x="3763" y="1229"/>
                        <a:pt x="3596" y="1240"/>
                        <a:pt x="3432" y="1240"/>
                      </a:cubicBezTo>
                      <a:cubicBezTo>
                        <a:pt x="2838" y="1240"/>
                        <a:pt x="2294" y="1093"/>
                        <a:pt x="1727" y="820"/>
                      </a:cubicBezTo>
                      <a:cubicBezTo>
                        <a:pt x="1274" y="599"/>
                        <a:pt x="840" y="319"/>
                        <a:pt x="454" y="1"/>
                      </a:cubicBezTo>
                      <a:close/>
                    </a:path>
                  </a:pathLst>
                </a:custGeom>
                <a:solidFill>
                  <a:srgbClr val="35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334765" y="2782354"/>
                  <a:ext cx="269039" cy="828057"/>
                </a:xfrm>
                <a:custGeom>
                  <a:avLst/>
                  <a:gdLst/>
                  <a:ahLst/>
                  <a:cxnLst/>
                  <a:rect l="l" t="t" r="r" b="b"/>
                  <a:pathLst>
                    <a:path w="3270" h="14406" extrusionOk="0">
                      <a:moveTo>
                        <a:pt x="1306" y="0"/>
                      </a:moveTo>
                      <a:cubicBezTo>
                        <a:pt x="1271" y="0"/>
                        <a:pt x="1233" y="24"/>
                        <a:pt x="1216" y="58"/>
                      </a:cubicBezTo>
                      <a:cubicBezTo>
                        <a:pt x="1168" y="194"/>
                        <a:pt x="1168" y="377"/>
                        <a:pt x="1158" y="531"/>
                      </a:cubicBezTo>
                      <a:cubicBezTo>
                        <a:pt x="1158" y="695"/>
                        <a:pt x="1158" y="869"/>
                        <a:pt x="1149" y="1033"/>
                      </a:cubicBezTo>
                      <a:cubicBezTo>
                        <a:pt x="1149" y="1235"/>
                        <a:pt x="1139" y="1438"/>
                        <a:pt x="1139" y="1640"/>
                      </a:cubicBezTo>
                      <a:cubicBezTo>
                        <a:pt x="1129" y="1698"/>
                        <a:pt x="1120" y="1747"/>
                        <a:pt x="1110" y="1804"/>
                      </a:cubicBezTo>
                      <a:cubicBezTo>
                        <a:pt x="1091" y="1756"/>
                        <a:pt x="1081" y="1708"/>
                        <a:pt x="1062" y="1660"/>
                      </a:cubicBezTo>
                      <a:cubicBezTo>
                        <a:pt x="1014" y="1505"/>
                        <a:pt x="956" y="1361"/>
                        <a:pt x="898" y="1206"/>
                      </a:cubicBezTo>
                      <a:cubicBezTo>
                        <a:pt x="840" y="1062"/>
                        <a:pt x="792" y="907"/>
                        <a:pt x="695" y="772"/>
                      </a:cubicBezTo>
                      <a:cubicBezTo>
                        <a:pt x="683" y="752"/>
                        <a:pt x="659" y="742"/>
                        <a:pt x="637" y="742"/>
                      </a:cubicBezTo>
                      <a:cubicBezTo>
                        <a:pt x="604" y="742"/>
                        <a:pt x="574" y="762"/>
                        <a:pt x="580" y="801"/>
                      </a:cubicBezTo>
                      <a:cubicBezTo>
                        <a:pt x="589" y="965"/>
                        <a:pt x="647" y="1110"/>
                        <a:pt x="695" y="1264"/>
                      </a:cubicBezTo>
                      <a:cubicBezTo>
                        <a:pt x="734" y="1419"/>
                        <a:pt x="792" y="1573"/>
                        <a:pt x="840" y="1727"/>
                      </a:cubicBezTo>
                      <a:cubicBezTo>
                        <a:pt x="888" y="1872"/>
                        <a:pt x="936" y="2026"/>
                        <a:pt x="985" y="2181"/>
                      </a:cubicBezTo>
                      <a:cubicBezTo>
                        <a:pt x="1014" y="2268"/>
                        <a:pt x="1043" y="2374"/>
                        <a:pt x="1072" y="2470"/>
                      </a:cubicBezTo>
                      <a:cubicBezTo>
                        <a:pt x="1072" y="2509"/>
                        <a:pt x="1072" y="2557"/>
                        <a:pt x="1072" y="2605"/>
                      </a:cubicBezTo>
                      <a:cubicBezTo>
                        <a:pt x="1062" y="3020"/>
                        <a:pt x="1043" y="3435"/>
                        <a:pt x="1033" y="3850"/>
                      </a:cubicBezTo>
                      <a:cubicBezTo>
                        <a:pt x="1023" y="3811"/>
                        <a:pt x="1004" y="3772"/>
                        <a:pt x="985" y="3734"/>
                      </a:cubicBezTo>
                      <a:cubicBezTo>
                        <a:pt x="917" y="3579"/>
                        <a:pt x="840" y="3425"/>
                        <a:pt x="763" y="3271"/>
                      </a:cubicBezTo>
                      <a:cubicBezTo>
                        <a:pt x="695" y="3126"/>
                        <a:pt x="628" y="2962"/>
                        <a:pt x="493" y="2856"/>
                      </a:cubicBezTo>
                      <a:cubicBezTo>
                        <a:pt x="480" y="2847"/>
                        <a:pt x="466" y="2842"/>
                        <a:pt x="452" y="2842"/>
                      </a:cubicBezTo>
                      <a:cubicBezTo>
                        <a:pt x="423" y="2842"/>
                        <a:pt x="396" y="2862"/>
                        <a:pt x="396" y="2895"/>
                      </a:cubicBezTo>
                      <a:cubicBezTo>
                        <a:pt x="396" y="3059"/>
                        <a:pt x="483" y="3213"/>
                        <a:pt x="541" y="3367"/>
                      </a:cubicBezTo>
                      <a:cubicBezTo>
                        <a:pt x="609" y="3522"/>
                        <a:pt x="666" y="3676"/>
                        <a:pt x="724" y="3840"/>
                      </a:cubicBezTo>
                      <a:cubicBezTo>
                        <a:pt x="782" y="4004"/>
                        <a:pt x="840" y="4158"/>
                        <a:pt x="888" y="4322"/>
                      </a:cubicBezTo>
                      <a:cubicBezTo>
                        <a:pt x="917" y="4399"/>
                        <a:pt x="956" y="4544"/>
                        <a:pt x="1023" y="4621"/>
                      </a:cubicBezTo>
                      <a:cubicBezTo>
                        <a:pt x="1014" y="5161"/>
                        <a:pt x="1023" y="5702"/>
                        <a:pt x="1023" y="6232"/>
                      </a:cubicBezTo>
                      <a:cubicBezTo>
                        <a:pt x="936" y="6068"/>
                        <a:pt x="850" y="5895"/>
                        <a:pt x="772" y="5731"/>
                      </a:cubicBezTo>
                      <a:cubicBezTo>
                        <a:pt x="657" y="5480"/>
                        <a:pt x="551" y="5229"/>
                        <a:pt x="454" y="4978"/>
                      </a:cubicBezTo>
                      <a:cubicBezTo>
                        <a:pt x="358" y="4756"/>
                        <a:pt x="281" y="4515"/>
                        <a:pt x="107" y="4332"/>
                      </a:cubicBezTo>
                      <a:cubicBezTo>
                        <a:pt x="99" y="4328"/>
                        <a:pt x="89" y="4326"/>
                        <a:pt x="81" y="4326"/>
                      </a:cubicBezTo>
                      <a:cubicBezTo>
                        <a:pt x="69" y="4326"/>
                        <a:pt x="59" y="4330"/>
                        <a:pt x="59" y="4342"/>
                      </a:cubicBezTo>
                      <a:cubicBezTo>
                        <a:pt x="1" y="4602"/>
                        <a:pt x="78" y="4872"/>
                        <a:pt x="165" y="5113"/>
                      </a:cubicBezTo>
                      <a:cubicBezTo>
                        <a:pt x="252" y="5364"/>
                        <a:pt x="358" y="5624"/>
                        <a:pt x="473" y="5875"/>
                      </a:cubicBezTo>
                      <a:cubicBezTo>
                        <a:pt x="589" y="6136"/>
                        <a:pt x="715" y="6387"/>
                        <a:pt x="859" y="6628"/>
                      </a:cubicBezTo>
                      <a:cubicBezTo>
                        <a:pt x="908" y="6724"/>
                        <a:pt x="965" y="6821"/>
                        <a:pt x="1023" y="6917"/>
                      </a:cubicBezTo>
                      <a:cubicBezTo>
                        <a:pt x="1023" y="7621"/>
                        <a:pt x="1023" y="8335"/>
                        <a:pt x="1023" y="9039"/>
                      </a:cubicBezTo>
                      <a:lnTo>
                        <a:pt x="1023" y="11576"/>
                      </a:lnTo>
                      <a:cubicBezTo>
                        <a:pt x="1023" y="12425"/>
                        <a:pt x="1004" y="13274"/>
                        <a:pt x="1033" y="14123"/>
                      </a:cubicBezTo>
                      <a:cubicBezTo>
                        <a:pt x="1038" y="14311"/>
                        <a:pt x="1180" y="14405"/>
                        <a:pt x="1322" y="14405"/>
                      </a:cubicBezTo>
                      <a:cubicBezTo>
                        <a:pt x="1465" y="14405"/>
                        <a:pt x="1607" y="14311"/>
                        <a:pt x="1612" y="14123"/>
                      </a:cubicBezTo>
                      <a:cubicBezTo>
                        <a:pt x="1650" y="13158"/>
                        <a:pt x="1621" y="12194"/>
                        <a:pt x="1621" y="11239"/>
                      </a:cubicBezTo>
                      <a:cubicBezTo>
                        <a:pt x="1621" y="10033"/>
                        <a:pt x="1621" y="8827"/>
                        <a:pt x="1621" y="7612"/>
                      </a:cubicBezTo>
                      <a:cubicBezTo>
                        <a:pt x="1699" y="7563"/>
                        <a:pt x="1756" y="7506"/>
                        <a:pt x="1824" y="7448"/>
                      </a:cubicBezTo>
                      <a:cubicBezTo>
                        <a:pt x="1911" y="7390"/>
                        <a:pt x="1998" y="7322"/>
                        <a:pt x="2065" y="7245"/>
                      </a:cubicBezTo>
                      <a:cubicBezTo>
                        <a:pt x="2210" y="7100"/>
                        <a:pt x="2364" y="6965"/>
                        <a:pt x="2509" y="6821"/>
                      </a:cubicBezTo>
                      <a:cubicBezTo>
                        <a:pt x="2663" y="6666"/>
                        <a:pt x="2808" y="6522"/>
                        <a:pt x="2943" y="6358"/>
                      </a:cubicBezTo>
                      <a:cubicBezTo>
                        <a:pt x="3010" y="6290"/>
                        <a:pt x="3078" y="6213"/>
                        <a:pt x="3136" y="6136"/>
                      </a:cubicBezTo>
                      <a:cubicBezTo>
                        <a:pt x="3203" y="6049"/>
                        <a:pt x="3242" y="5981"/>
                        <a:pt x="3261" y="5875"/>
                      </a:cubicBezTo>
                      <a:cubicBezTo>
                        <a:pt x="3269" y="5844"/>
                        <a:pt x="3251" y="5812"/>
                        <a:pt x="3224" y="5812"/>
                      </a:cubicBezTo>
                      <a:cubicBezTo>
                        <a:pt x="3217" y="5812"/>
                        <a:pt x="3211" y="5814"/>
                        <a:pt x="3203" y="5817"/>
                      </a:cubicBezTo>
                      <a:cubicBezTo>
                        <a:pt x="3107" y="5846"/>
                        <a:pt x="3039" y="5895"/>
                        <a:pt x="2962" y="5962"/>
                      </a:cubicBezTo>
                      <a:cubicBezTo>
                        <a:pt x="2885" y="6030"/>
                        <a:pt x="2818" y="6116"/>
                        <a:pt x="2750" y="6184"/>
                      </a:cubicBezTo>
                      <a:cubicBezTo>
                        <a:pt x="2605" y="6329"/>
                        <a:pt x="2461" y="6464"/>
                        <a:pt x="2306" y="6599"/>
                      </a:cubicBezTo>
                      <a:cubicBezTo>
                        <a:pt x="2152" y="6734"/>
                        <a:pt x="1998" y="6850"/>
                        <a:pt x="1824" y="6965"/>
                      </a:cubicBezTo>
                      <a:cubicBezTo>
                        <a:pt x="1756" y="7014"/>
                        <a:pt x="1689" y="7071"/>
                        <a:pt x="1621" y="7120"/>
                      </a:cubicBezTo>
                      <a:cubicBezTo>
                        <a:pt x="1621" y="6821"/>
                        <a:pt x="1621" y="6522"/>
                        <a:pt x="1621" y="6213"/>
                      </a:cubicBezTo>
                      <a:cubicBezTo>
                        <a:pt x="1621" y="6145"/>
                        <a:pt x="1621" y="6068"/>
                        <a:pt x="1621" y="6001"/>
                      </a:cubicBezTo>
                      <a:cubicBezTo>
                        <a:pt x="1785" y="5769"/>
                        <a:pt x="1930" y="5528"/>
                        <a:pt x="2084" y="5287"/>
                      </a:cubicBezTo>
                      <a:cubicBezTo>
                        <a:pt x="2239" y="5036"/>
                        <a:pt x="2432" y="4776"/>
                        <a:pt x="2528" y="4496"/>
                      </a:cubicBezTo>
                      <a:cubicBezTo>
                        <a:pt x="2555" y="4428"/>
                        <a:pt x="2501" y="4384"/>
                        <a:pt x="2443" y="4384"/>
                      </a:cubicBezTo>
                      <a:cubicBezTo>
                        <a:pt x="2419" y="4384"/>
                        <a:pt x="2394" y="4392"/>
                        <a:pt x="2374" y="4409"/>
                      </a:cubicBezTo>
                      <a:cubicBezTo>
                        <a:pt x="2142" y="4602"/>
                        <a:pt x="1978" y="4882"/>
                        <a:pt x="1805" y="5123"/>
                      </a:cubicBezTo>
                      <a:cubicBezTo>
                        <a:pt x="1737" y="5200"/>
                        <a:pt x="1679" y="5277"/>
                        <a:pt x="1621" y="5364"/>
                      </a:cubicBezTo>
                      <a:cubicBezTo>
                        <a:pt x="1621" y="4853"/>
                        <a:pt x="1621" y="4332"/>
                        <a:pt x="1612" y="3821"/>
                      </a:cubicBezTo>
                      <a:cubicBezTo>
                        <a:pt x="1631" y="3772"/>
                        <a:pt x="1650" y="3724"/>
                        <a:pt x="1679" y="3676"/>
                      </a:cubicBezTo>
                      <a:cubicBezTo>
                        <a:pt x="1737" y="3570"/>
                        <a:pt x="1814" y="3464"/>
                        <a:pt x="1891" y="3367"/>
                      </a:cubicBezTo>
                      <a:cubicBezTo>
                        <a:pt x="1978" y="3261"/>
                        <a:pt x="2055" y="3145"/>
                        <a:pt x="2123" y="3030"/>
                      </a:cubicBezTo>
                      <a:cubicBezTo>
                        <a:pt x="2200" y="2914"/>
                        <a:pt x="2277" y="2788"/>
                        <a:pt x="2219" y="2653"/>
                      </a:cubicBezTo>
                      <a:cubicBezTo>
                        <a:pt x="2207" y="2635"/>
                        <a:pt x="2191" y="2628"/>
                        <a:pt x="2174" y="2628"/>
                      </a:cubicBezTo>
                      <a:cubicBezTo>
                        <a:pt x="2163" y="2628"/>
                        <a:pt x="2153" y="2631"/>
                        <a:pt x="2142" y="2634"/>
                      </a:cubicBezTo>
                      <a:cubicBezTo>
                        <a:pt x="2027" y="2682"/>
                        <a:pt x="1969" y="2827"/>
                        <a:pt x="1901" y="2923"/>
                      </a:cubicBezTo>
                      <a:cubicBezTo>
                        <a:pt x="1814" y="3030"/>
                        <a:pt x="1728" y="3126"/>
                        <a:pt x="1641" y="3223"/>
                      </a:cubicBezTo>
                      <a:cubicBezTo>
                        <a:pt x="1621" y="3242"/>
                        <a:pt x="1612" y="3261"/>
                        <a:pt x="1592" y="3280"/>
                      </a:cubicBezTo>
                      <a:cubicBezTo>
                        <a:pt x="1583" y="3001"/>
                        <a:pt x="1583" y="2711"/>
                        <a:pt x="1573" y="2431"/>
                      </a:cubicBezTo>
                      <a:cubicBezTo>
                        <a:pt x="1564" y="2325"/>
                        <a:pt x="1564" y="2210"/>
                        <a:pt x="1554" y="2104"/>
                      </a:cubicBezTo>
                      <a:cubicBezTo>
                        <a:pt x="1592" y="2036"/>
                        <a:pt x="1631" y="1949"/>
                        <a:pt x="1660" y="1882"/>
                      </a:cubicBezTo>
                      <a:cubicBezTo>
                        <a:pt x="1728" y="1718"/>
                        <a:pt x="1785" y="1554"/>
                        <a:pt x="1843" y="1390"/>
                      </a:cubicBezTo>
                      <a:cubicBezTo>
                        <a:pt x="1959" y="1071"/>
                        <a:pt x="2104" y="734"/>
                        <a:pt x="2142" y="396"/>
                      </a:cubicBezTo>
                      <a:cubicBezTo>
                        <a:pt x="2148" y="345"/>
                        <a:pt x="2111" y="321"/>
                        <a:pt x="2071" y="321"/>
                      </a:cubicBezTo>
                      <a:cubicBezTo>
                        <a:pt x="2043" y="321"/>
                        <a:pt x="2014" y="333"/>
                        <a:pt x="1998" y="357"/>
                      </a:cubicBezTo>
                      <a:cubicBezTo>
                        <a:pt x="1891" y="502"/>
                        <a:pt x="1834" y="666"/>
                        <a:pt x="1756" y="830"/>
                      </a:cubicBezTo>
                      <a:cubicBezTo>
                        <a:pt x="1689" y="994"/>
                        <a:pt x="1631" y="1158"/>
                        <a:pt x="1564" y="1312"/>
                      </a:cubicBezTo>
                      <a:lnTo>
                        <a:pt x="1506" y="1476"/>
                      </a:lnTo>
                      <a:cubicBezTo>
                        <a:pt x="1496" y="1303"/>
                        <a:pt x="1486" y="1129"/>
                        <a:pt x="1477" y="956"/>
                      </a:cubicBezTo>
                      <a:cubicBezTo>
                        <a:pt x="1467" y="792"/>
                        <a:pt x="1467" y="637"/>
                        <a:pt x="1448" y="473"/>
                      </a:cubicBezTo>
                      <a:cubicBezTo>
                        <a:pt x="1438" y="329"/>
                        <a:pt x="1428" y="165"/>
                        <a:pt x="1371" y="39"/>
                      </a:cubicBezTo>
                      <a:cubicBezTo>
                        <a:pt x="1355" y="12"/>
                        <a:pt x="1331" y="0"/>
                        <a:pt x="1306" y="0"/>
                      </a:cubicBezTo>
                      <a:close/>
                    </a:path>
                  </a:pathLst>
                </a:custGeom>
                <a:solidFill>
                  <a:srgbClr val="561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a:off x="7758426" y="3031122"/>
                <a:ext cx="376326" cy="771841"/>
                <a:chOff x="1705414" y="2870585"/>
                <a:chExt cx="376326" cy="771841"/>
              </a:xfrm>
            </p:grpSpPr>
            <p:sp>
              <p:nvSpPr>
                <p:cNvPr id="36" name="Google Shape;36;p2"/>
                <p:cNvSpPr/>
                <p:nvPr/>
              </p:nvSpPr>
              <p:spPr>
                <a:xfrm>
                  <a:off x="1705414" y="2870585"/>
                  <a:ext cx="376326" cy="472830"/>
                </a:xfrm>
                <a:custGeom>
                  <a:avLst/>
                  <a:gdLst/>
                  <a:ahLst/>
                  <a:cxnLst/>
                  <a:rect l="l" t="t" r="r" b="b"/>
                  <a:pathLst>
                    <a:path w="4574" h="8226" extrusionOk="0">
                      <a:moveTo>
                        <a:pt x="1849" y="1"/>
                      </a:moveTo>
                      <a:cubicBezTo>
                        <a:pt x="1818" y="1"/>
                        <a:pt x="1787" y="4"/>
                        <a:pt x="1756" y="9"/>
                      </a:cubicBezTo>
                      <a:cubicBezTo>
                        <a:pt x="1399" y="86"/>
                        <a:pt x="1332" y="462"/>
                        <a:pt x="1255" y="761"/>
                      </a:cubicBezTo>
                      <a:cubicBezTo>
                        <a:pt x="637" y="3096"/>
                        <a:pt x="223" y="5479"/>
                        <a:pt x="10" y="7890"/>
                      </a:cubicBezTo>
                      <a:cubicBezTo>
                        <a:pt x="1" y="8064"/>
                        <a:pt x="165" y="8199"/>
                        <a:pt x="319" y="8199"/>
                      </a:cubicBezTo>
                      <a:cubicBezTo>
                        <a:pt x="904" y="8216"/>
                        <a:pt x="1488" y="8226"/>
                        <a:pt x="2070" y="8226"/>
                      </a:cubicBezTo>
                      <a:cubicBezTo>
                        <a:pt x="2783" y="8226"/>
                        <a:pt x="3495" y="8211"/>
                        <a:pt x="4207" y="8180"/>
                      </a:cubicBezTo>
                      <a:cubicBezTo>
                        <a:pt x="4409" y="8180"/>
                        <a:pt x="4573" y="7987"/>
                        <a:pt x="4515" y="7784"/>
                      </a:cubicBezTo>
                      <a:cubicBezTo>
                        <a:pt x="4361" y="7234"/>
                        <a:pt x="4207" y="6675"/>
                        <a:pt x="4052" y="6125"/>
                      </a:cubicBezTo>
                      <a:cubicBezTo>
                        <a:pt x="3782" y="5141"/>
                        <a:pt x="3512" y="4167"/>
                        <a:pt x="3232" y="3183"/>
                      </a:cubicBezTo>
                      <a:cubicBezTo>
                        <a:pt x="3097" y="2700"/>
                        <a:pt x="2962" y="2208"/>
                        <a:pt x="2818" y="1726"/>
                      </a:cubicBezTo>
                      <a:cubicBezTo>
                        <a:pt x="2750" y="1475"/>
                        <a:pt x="2673" y="1234"/>
                        <a:pt x="2596" y="993"/>
                      </a:cubicBezTo>
                      <a:cubicBezTo>
                        <a:pt x="2547" y="868"/>
                        <a:pt x="2509" y="742"/>
                        <a:pt x="2461" y="617"/>
                      </a:cubicBezTo>
                      <a:cubicBezTo>
                        <a:pt x="2412" y="491"/>
                        <a:pt x="2354" y="395"/>
                        <a:pt x="2287" y="279"/>
                      </a:cubicBezTo>
                      <a:cubicBezTo>
                        <a:pt x="2287" y="269"/>
                        <a:pt x="2277" y="260"/>
                        <a:pt x="2277" y="260"/>
                      </a:cubicBezTo>
                      <a:cubicBezTo>
                        <a:pt x="2258" y="212"/>
                        <a:pt x="2239" y="183"/>
                        <a:pt x="2210" y="154"/>
                      </a:cubicBezTo>
                      <a:cubicBezTo>
                        <a:pt x="2116" y="52"/>
                        <a:pt x="1983" y="1"/>
                        <a:pt x="1849"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705414" y="3157178"/>
                  <a:ext cx="376326" cy="186235"/>
                </a:xfrm>
                <a:custGeom>
                  <a:avLst/>
                  <a:gdLst/>
                  <a:ahLst/>
                  <a:cxnLst/>
                  <a:rect l="l" t="t" r="r" b="b"/>
                  <a:pathLst>
                    <a:path w="4574" h="3240" extrusionOk="0">
                      <a:moveTo>
                        <a:pt x="367" y="1"/>
                      </a:moveTo>
                      <a:cubicBezTo>
                        <a:pt x="213" y="965"/>
                        <a:pt x="97" y="1930"/>
                        <a:pt x="10" y="2904"/>
                      </a:cubicBezTo>
                      <a:cubicBezTo>
                        <a:pt x="1" y="3078"/>
                        <a:pt x="165" y="3213"/>
                        <a:pt x="319" y="3213"/>
                      </a:cubicBezTo>
                      <a:cubicBezTo>
                        <a:pt x="904" y="3230"/>
                        <a:pt x="1488" y="3240"/>
                        <a:pt x="2070" y="3240"/>
                      </a:cubicBezTo>
                      <a:cubicBezTo>
                        <a:pt x="2783" y="3240"/>
                        <a:pt x="3495" y="3225"/>
                        <a:pt x="4207" y="3194"/>
                      </a:cubicBezTo>
                      <a:cubicBezTo>
                        <a:pt x="4409" y="3194"/>
                        <a:pt x="4573" y="3001"/>
                        <a:pt x="4515" y="2798"/>
                      </a:cubicBezTo>
                      <a:cubicBezTo>
                        <a:pt x="4361" y="2248"/>
                        <a:pt x="4207" y="1689"/>
                        <a:pt x="4052" y="1139"/>
                      </a:cubicBezTo>
                      <a:cubicBezTo>
                        <a:pt x="4023" y="1033"/>
                        <a:pt x="3994" y="927"/>
                        <a:pt x="3965" y="821"/>
                      </a:cubicBezTo>
                      <a:cubicBezTo>
                        <a:pt x="3715" y="927"/>
                        <a:pt x="3416" y="975"/>
                        <a:pt x="3242" y="994"/>
                      </a:cubicBezTo>
                      <a:cubicBezTo>
                        <a:pt x="3087" y="1017"/>
                        <a:pt x="2939" y="1028"/>
                        <a:pt x="2794" y="1028"/>
                      </a:cubicBezTo>
                      <a:cubicBezTo>
                        <a:pt x="2314" y="1028"/>
                        <a:pt x="1878" y="908"/>
                        <a:pt x="1419" y="686"/>
                      </a:cubicBezTo>
                      <a:cubicBezTo>
                        <a:pt x="1043" y="502"/>
                        <a:pt x="686" y="271"/>
                        <a:pt x="367" y="1"/>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780037" y="2959563"/>
                  <a:ext cx="221484" cy="682862"/>
                </a:xfrm>
                <a:custGeom>
                  <a:avLst/>
                  <a:gdLst/>
                  <a:ahLst/>
                  <a:cxnLst/>
                  <a:rect l="l" t="t" r="r" b="b"/>
                  <a:pathLst>
                    <a:path w="2692" h="11880" extrusionOk="0">
                      <a:moveTo>
                        <a:pt x="1077" y="1"/>
                      </a:moveTo>
                      <a:cubicBezTo>
                        <a:pt x="1047" y="1"/>
                        <a:pt x="1015" y="20"/>
                        <a:pt x="1004" y="43"/>
                      </a:cubicBezTo>
                      <a:cubicBezTo>
                        <a:pt x="955" y="159"/>
                        <a:pt x="955" y="313"/>
                        <a:pt x="955" y="439"/>
                      </a:cubicBezTo>
                      <a:cubicBezTo>
                        <a:pt x="955" y="574"/>
                        <a:pt x="955" y="718"/>
                        <a:pt x="946" y="853"/>
                      </a:cubicBezTo>
                      <a:cubicBezTo>
                        <a:pt x="946" y="1017"/>
                        <a:pt x="946" y="1191"/>
                        <a:pt x="936" y="1355"/>
                      </a:cubicBezTo>
                      <a:cubicBezTo>
                        <a:pt x="927" y="1403"/>
                        <a:pt x="927" y="1442"/>
                        <a:pt x="917" y="1490"/>
                      </a:cubicBezTo>
                      <a:cubicBezTo>
                        <a:pt x="907" y="1451"/>
                        <a:pt x="888" y="1403"/>
                        <a:pt x="878" y="1365"/>
                      </a:cubicBezTo>
                      <a:cubicBezTo>
                        <a:pt x="830" y="1239"/>
                        <a:pt x="792" y="1123"/>
                        <a:pt x="743" y="998"/>
                      </a:cubicBezTo>
                      <a:cubicBezTo>
                        <a:pt x="695" y="873"/>
                        <a:pt x="647" y="747"/>
                        <a:pt x="570" y="631"/>
                      </a:cubicBezTo>
                      <a:cubicBezTo>
                        <a:pt x="562" y="616"/>
                        <a:pt x="545" y="608"/>
                        <a:pt x="527" y="608"/>
                      </a:cubicBezTo>
                      <a:cubicBezTo>
                        <a:pt x="501" y="608"/>
                        <a:pt x="473" y="626"/>
                        <a:pt x="473" y="660"/>
                      </a:cubicBezTo>
                      <a:cubicBezTo>
                        <a:pt x="483" y="795"/>
                        <a:pt x="531" y="921"/>
                        <a:pt x="570" y="1046"/>
                      </a:cubicBezTo>
                      <a:cubicBezTo>
                        <a:pt x="608" y="1172"/>
                        <a:pt x="647" y="1297"/>
                        <a:pt x="685" y="1422"/>
                      </a:cubicBezTo>
                      <a:cubicBezTo>
                        <a:pt x="734" y="1548"/>
                        <a:pt x="772" y="1673"/>
                        <a:pt x="811" y="1799"/>
                      </a:cubicBezTo>
                      <a:cubicBezTo>
                        <a:pt x="830" y="1876"/>
                        <a:pt x="859" y="1953"/>
                        <a:pt x="888" y="2030"/>
                      </a:cubicBezTo>
                      <a:cubicBezTo>
                        <a:pt x="888" y="2069"/>
                        <a:pt x="888" y="2107"/>
                        <a:pt x="888" y="2146"/>
                      </a:cubicBezTo>
                      <a:cubicBezTo>
                        <a:pt x="869" y="2484"/>
                        <a:pt x="859" y="2831"/>
                        <a:pt x="859" y="3178"/>
                      </a:cubicBezTo>
                      <a:cubicBezTo>
                        <a:pt x="840" y="3140"/>
                        <a:pt x="830" y="3111"/>
                        <a:pt x="811" y="3072"/>
                      </a:cubicBezTo>
                      <a:cubicBezTo>
                        <a:pt x="753" y="2947"/>
                        <a:pt x="695" y="2821"/>
                        <a:pt x="628" y="2696"/>
                      </a:cubicBezTo>
                      <a:cubicBezTo>
                        <a:pt x="570" y="2580"/>
                        <a:pt x="512" y="2435"/>
                        <a:pt x="406" y="2358"/>
                      </a:cubicBezTo>
                      <a:cubicBezTo>
                        <a:pt x="395" y="2347"/>
                        <a:pt x="380" y="2342"/>
                        <a:pt x="366" y="2342"/>
                      </a:cubicBezTo>
                      <a:cubicBezTo>
                        <a:pt x="343" y="2342"/>
                        <a:pt x="322" y="2357"/>
                        <a:pt x="328" y="2387"/>
                      </a:cubicBezTo>
                      <a:cubicBezTo>
                        <a:pt x="328" y="2522"/>
                        <a:pt x="396" y="2648"/>
                        <a:pt x="444" y="2773"/>
                      </a:cubicBezTo>
                      <a:cubicBezTo>
                        <a:pt x="502" y="2898"/>
                        <a:pt x="550" y="3033"/>
                        <a:pt x="599" y="3169"/>
                      </a:cubicBezTo>
                      <a:cubicBezTo>
                        <a:pt x="647" y="3294"/>
                        <a:pt x="695" y="3429"/>
                        <a:pt x="734" y="3564"/>
                      </a:cubicBezTo>
                      <a:cubicBezTo>
                        <a:pt x="753" y="3632"/>
                        <a:pt x="782" y="3747"/>
                        <a:pt x="840" y="3815"/>
                      </a:cubicBezTo>
                      <a:cubicBezTo>
                        <a:pt x="840" y="4259"/>
                        <a:pt x="840" y="4702"/>
                        <a:pt x="840" y="5136"/>
                      </a:cubicBezTo>
                      <a:cubicBezTo>
                        <a:pt x="772" y="5001"/>
                        <a:pt x="705" y="4866"/>
                        <a:pt x="637" y="4722"/>
                      </a:cubicBezTo>
                      <a:cubicBezTo>
                        <a:pt x="541" y="4519"/>
                        <a:pt x="454" y="4316"/>
                        <a:pt x="377" y="4104"/>
                      </a:cubicBezTo>
                      <a:cubicBezTo>
                        <a:pt x="300" y="3921"/>
                        <a:pt x="232" y="3718"/>
                        <a:pt x="87" y="3574"/>
                      </a:cubicBezTo>
                      <a:cubicBezTo>
                        <a:pt x="83" y="3570"/>
                        <a:pt x="76" y="3567"/>
                        <a:pt x="69" y="3567"/>
                      </a:cubicBezTo>
                      <a:cubicBezTo>
                        <a:pt x="59" y="3567"/>
                        <a:pt x="49" y="3572"/>
                        <a:pt x="49" y="3583"/>
                      </a:cubicBezTo>
                      <a:cubicBezTo>
                        <a:pt x="0" y="3796"/>
                        <a:pt x="68" y="4017"/>
                        <a:pt x="136" y="4210"/>
                      </a:cubicBezTo>
                      <a:cubicBezTo>
                        <a:pt x="213" y="4423"/>
                        <a:pt x="300" y="4635"/>
                        <a:pt x="386" y="4837"/>
                      </a:cubicBezTo>
                      <a:cubicBezTo>
                        <a:pt x="483" y="5059"/>
                        <a:pt x="589" y="5262"/>
                        <a:pt x="705" y="5474"/>
                      </a:cubicBezTo>
                      <a:cubicBezTo>
                        <a:pt x="753" y="5542"/>
                        <a:pt x="792" y="5628"/>
                        <a:pt x="840" y="5706"/>
                      </a:cubicBezTo>
                      <a:cubicBezTo>
                        <a:pt x="840" y="6284"/>
                        <a:pt x="840" y="6873"/>
                        <a:pt x="840" y="7452"/>
                      </a:cubicBezTo>
                      <a:lnTo>
                        <a:pt x="840" y="9545"/>
                      </a:lnTo>
                      <a:cubicBezTo>
                        <a:pt x="840" y="10249"/>
                        <a:pt x="830" y="10944"/>
                        <a:pt x="849" y="11648"/>
                      </a:cubicBezTo>
                      <a:cubicBezTo>
                        <a:pt x="854" y="11802"/>
                        <a:pt x="972" y="11879"/>
                        <a:pt x="1091" y="11879"/>
                      </a:cubicBezTo>
                      <a:cubicBezTo>
                        <a:pt x="1209" y="11879"/>
                        <a:pt x="1327" y="11802"/>
                        <a:pt x="1332" y="11648"/>
                      </a:cubicBezTo>
                      <a:cubicBezTo>
                        <a:pt x="1361" y="10857"/>
                        <a:pt x="1341" y="10056"/>
                        <a:pt x="1341" y="9265"/>
                      </a:cubicBezTo>
                      <a:cubicBezTo>
                        <a:pt x="1341" y="8272"/>
                        <a:pt x="1341" y="7278"/>
                        <a:pt x="1341" y="6275"/>
                      </a:cubicBezTo>
                      <a:cubicBezTo>
                        <a:pt x="1399" y="6236"/>
                        <a:pt x="1447" y="6188"/>
                        <a:pt x="1505" y="6149"/>
                      </a:cubicBezTo>
                      <a:cubicBezTo>
                        <a:pt x="1573" y="6091"/>
                        <a:pt x="1640" y="6043"/>
                        <a:pt x="1708" y="5976"/>
                      </a:cubicBezTo>
                      <a:cubicBezTo>
                        <a:pt x="1824" y="5860"/>
                        <a:pt x="1949" y="5744"/>
                        <a:pt x="2074" y="5619"/>
                      </a:cubicBezTo>
                      <a:cubicBezTo>
                        <a:pt x="2190" y="5503"/>
                        <a:pt x="2316" y="5378"/>
                        <a:pt x="2431" y="5243"/>
                      </a:cubicBezTo>
                      <a:cubicBezTo>
                        <a:pt x="2480" y="5185"/>
                        <a:pt x="2538" y="5127"/>
                        <a:pt x="2586" y="5059"/>
                      </a:cubicBezTo>
                      <a:cubicBezTo>
                        <a:pt x="2644" y="4992"/>
                        <a:pt x="2673" y="4934"/>
                        <a:pt x="2692" y="4847"/>
                      </a:cubicBezTo>
                      <a:cubicBezTo>
                        <a:pt x="2692" y="4821"/>
                        <a:pt x="2676" y="4788"/>
                        <a:pt x="2653" y="4788"/>
                      </a:cubicBezTo>
                      <a:cubicBezTo>
                        <a:pt x="2650" y="4788"/>
                        <a:pt x="2647" y="4788"/>
                        <a:pt x="2644" y="4789"/>
                      </a:cubicBezTo>
                      <a:cubicBezTo>
                        <a:pt x="2557" y="4818"/>
                        <a:pt x="2509" y="4857"/>
                        <a:pt x="2451" y="4915"/>
                      </a:cubicBezTo>
                      <a:cubicBezTo>
                        <a:pt x="2383" y="4972"/>
                        <a:pt x="2325" y="5040"/>
                        <a:pt x="2267" y="5098"/>
                      </a:cubicBezTo>
                      <a:cubicBezTo>
                        <a:pt x="2152" y="5214"/>
                        <a:pt x="2026" y="5329"/>
                        <a:pt x="1901" y="5435"/>
                      </a:cubicBezTo>
                      <a:cubicBezTo>
                        <a:pt x="1775" y="5551"/>
                        <a:pt x="1650" y="5648"/>
                        <a:pt x="1505" y="5744"/>
                      </a:cubicBezTo>
                      <a:cubicBezTo>
                        <a:pt x="1447" y="5783"/>
                        <a:pt x="1390" y="5831"/>
                        <a:pt x="1341" y="5870"/>
                      </a:cubicBezTo>
                      <a:cubicBezTo>
                        <a:pt x="1341" y="5628"/>
                        <a:pt x="1341" y="5378"/>
                        <a:pt x="1341" y="5127"/>
                      </a:cubicBezTo>
                      <a:cubicBezTo>
                        <a:pt x="1341" y="5069"/>
                        <a:pt x="1341" y="5001"/>
                        <a:pt x="1341" y="4943"/>
                      </a:cubicBezTo>
                      <a:cubicBezTo>
                        <a:pt x="1476" y="4760"/>
                        <a:pt x="1592" y="4558"/>
                        <a:pt x="1718" y="4355"/>
                      </a:cubicBezTo>
                      <a:cubicBezTo>
                        <a:pt x="1853" y="4152"/>
                        <a:pt x="2007" y="3940"/>
                        <a:pt x="2084" y="3709"/>
                      </a:cubicBezTo>
                      <a:cubicBezTo>
                        <a:pt x="2105" y="3653"/>
                        <a:pt x="2060" y="3612"/>
                        <a:pt x="2012" y="3612"/>
                      </a:cubicBezTo>
                      <a:cubicBezTo>
                        <a:pt x="1994" y="3612"/>
                        <a:pt x="1975" y="3618"/>
                        <a:pt x="1959" y="3632"/>
                      </a:cubicBezTo>
                      <a:cubicBezTo>
                        <a:pt x="1775" y="3796"/>
                        <a:pt x="1631" y="4027"/>
                        <a:pt x="1486" y="4220"/>
                      </a:cubicBezTo>
                      <a:cubicBezTo>
                        <a:pt x="1438" y="4288"/>
                        <a:pt x="1390" y="4355"/>
                        <a:pt x="1341" y="4423"/>
                      </a:cubicBezTo>
                      <a:cubicBezTo>
                        <a:pt x="1341" y="3998"/>
                        <a:pt x="1332" y="3574"/>
                        <a:pt x="1322" y="3149"/>
                      </a:cubicBezTo>
                      <a:cubicBezTo>
                        <a:pt x="1341" y="3111"/>
                        <a:pt x="1361" y="3072"/>
                        <a:pt x="1380" y="3024"/>
                      </a:cubicBezTo>
                      <a:cubicBezTo>
                        <a:pt x="1438" y="2937"/>
                        <a:pt x="1496" y="2860"/>
                        <a:pt x="1563" y="2773"/>
                      </a:cubicBezTo>
                      <a:cubicBezTo>
                        <a:pt x="1631" y="2686"/>
                        <a:pt x="1698" y="2599"/>
                        <a:pt x="1756" y="2493"/>
                      </a:cubicBezTo>
                      <a:cubicBezTo>
                        <a:pt x="1814" y="2406"/>
                        <a:pt x="1882" y="2291"/>
                        <a:pt x="1824" y="2185"/>
                      </a:cubicBezTo>
                      <a:cubicBezTo>
                        <a:pt x="1818" y="2173"/>
                        <a:pt x="1806" y="2169"/>
                        <a:pt x="1793" y="2169"/>
                      </a:cubicBezTo>
                      <a:cubicBezTo>
                        <a:pt x="1783" y="2169"/>
                        <a:pt x="1774" y="2171"/>
                        <a:pt x="1766" y="2175"/>
                      </a:cubicBezTo>
                      <a:cubicBezTo>
                        <a:pt x="1669" y="2214"/>
                        <a:pt x="1631" y="2329"/>
                        <a:pt x="1563" y="2406"/>
                      </a:cubicBezTo>
                      <a:cubicBezTo>
                        <a:pt x="1496" y="2493"/>
                        <a:pt x="1419" y="2570"/>
                        <a:pt x="1351" y="2657"/>
                      </a:cubicBezTo>
                      <a:cubicBezTo>
                        <a:pt x="1341" y="2677"/>
                        <a:pt x="1332" y="2686"/>
                        <a:pt x="1312" y="2705"/>
                      </a:cubicBezTo>
                      <a:cubicBezTo>
                        <a:pt x="1312" y="2474"/>
                        <a:pt x="1303" y="2242"/>
                        <a:pt x="1293" y="2001"/>
                      </a:cubicBezTo>
                      <a:cubicBezTo>
                        <a:pt x="1293" y="1914"/>
                        <a:pt x="1293" y="1828"/>
                        <a:pt x="1283" y="1731"/>
                      </a:cubicBezTo>
                      <a:cubicBezTo>
                        <a:pt x="1312" y="1673"/>
                        <a:pt x="1341" y="1606"/>
                        <a:pt x="1370" y="1548"/>
                      </a:cubicBezTo>
                      <a:cubicBezTo>
                        <a:pt x="1419" y="1413"/>
                        <a:pt x="1467" y="1278"/>
                        <a:pt x="1515" y="1143"/>
                      </a:cubicBezTo>
                      <a:cubicBezTo>
                        <a:pt x="1611" y="882"/>
                        <a:pt x="1737" y="603"/>
                        <a:pt x="1766" y="323"/>
                      </a:cubicBezTo>
                      <a:cubicBezTo>
                        <a:pt x="1771" y="283"/>
                        <a:pt x="1741" y="264"/>
                        <a:pt x="1709" y="264"/>
                      </a:cubicBezTo>
                      <a:cubicBezTo>
                        <a:pt x="1686" y="264"/>
                        <a:pt x="1662" y="274"/>
                        <a:pt x="1650" y="294"/>
                      </a:cubicBezTo>
                      <a:cubicBezTo>
                        <a:pt x="1563" y="410"/>
                        <a:pt x="1505" y="554"/>
                        <a:pt x="1447" y="680"/>
                      </a:cubicBezTo>
                      <a:cubicBezTo>
                        <a:pt x="1390" y="815"/>
                        <a:pt x="1341" y="950"/>
                        <a:pt x="1293" y="1085"/>
                      </a:cubicBezTo>
                      <a:cubicBezTo>
                        <a:pt x="1274" y="1123"/>
                        <a:pt x="1264" y="1172"/>
                        <a:pt x="1245" y="1210"/>
                      </a:cubicBezTo>
                      <a:cubicBezTo>
                        <a:pt x="1235" y="1066"/>
                        <a:pt x="1226" y="931"/>
                        <a:pt x="1216" y="786"/>
                      </a:cubicBezTo>
                      <a:cubicBezTo>
                        <a:pt x="1206" y="651"/>
                        <a:pt x="1206" y="516"/>
                        <a:pt x="1197" y="390"/>
                      </a:cubicBezTo>
                      <a:cubicBezTo>
                        <a:pt x="1187" y="275"/>
                        <a:pt x="1177" y="140"/>
                        <a:pt x="1129" y="33"/>
                      </a:cubicBezTo>
                      <a:cubicBezTo>
                        <a:pt x="1117" y="10"/>
                        <a:pt x="1098" y="1"/>
                        <a:pt x="107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 name="Google Shape;39;p2"/>
              <p:cNvGrpSpPr/>
              <p:nvPr/>
            </p:nvGrpSpPr>
            <p:grpSpPr>
              <a:xfrm>
                <a:off x="5672391" y="3560938"/>
                <a:ext cx="335024" cy="686023"/>
                <a:chOff x="2091941" y="3008938"/>
                <a:chExt cx="335024" cy="686023"/>
              </a:xfrm>
            </p:grpSpPr>
            <p:sp>
              <p:nvSpPr>
                <p:cNvPr id="40" name="Google Shape;40;p2"/>
                <p:cNvSpPr/>
                <p:nvPr/>
              </p:nvSpPr>
              <p:spPr>
                <a:xfrm>
                  <a:off x="2091941" y="3008938"/>
                  <a:ext cx="335024" cy="420294"/>
                </a:xfrm>
                <a:custGeom>
                  <a:avLst/>
                  <a:gdLst/>
                  <a:ahLst/>
                  <a:cxnLst/>
                  <a:rect l="l" t="t" r="r" b="b"/>
                  <a:pathLst>
                    <a:path w="4072" h="7312" extrusionOk="0">
                      <a:moveTo>
                        <a:pt x="1674" y="0"/>
                      </a:moveTo>
                      <a:cubicBezTo>
                        <a:pt x="1640" y="0"/>
                        <a:pt x="1606" y="5"/>
                        <a:pt x="1573" y="14"/>
                      </a:cubicBezTo>
                      <a:cubicBezTo>
                        <a:pt x="1255" y="81"/>
                        <a:pt x="1197" y="409"/>
                        <a:pt x="1120" y="679"/>
                      </a:cubicBezTo>
                      <a:cubicBezTo>
                        <a:pt x="570" y="2753"/>
                        <a:pt x="203" y="4875"/>
                        <a:pt x="20" y="7007"/>
                      </a:cubicBezTo>
                      <a:cubicBezTo>
                        <a:pt x="1" y="7162"/>
                        <a:pt x="155" y="7287"/>
                        <a:pt x="300" y="7287"/>
                      </a:cubicBezTo>
                      <a:cubicBezTo>
                        <a:pt x="803" y="7304"/>
                        <a:pt x="1308" y="7312"/>
                        <a:pt x="1813" y="7312"/>
                      </a:cubicBezTo>
                      <a:cubicBezTo>
                        <a:pt x="2461" y="7312"/>
                        <a:pt x="3108" y="7299"/>
                        <a:pt x="3753" y="7277"/>
                      </a:cubicBezTo>
                      <a:cubicBezTo>
                        <a:pt x="3936" y="7268"/>
                        <a:pt x="4071" y="7104"/>
                        <a:pt x="4023" y="6921"/>
                      </a:cubicBezTo>
                      <a:cubicBezTo>
                        <a:pt x="3888" y="6429"/>
                        <a:pt x="3753" y="5937"/>
                        <a:pt x="3618" y="5445"/>
                      </a:cubicBezTo>
                      <a:cubicBezTo>
                        <a:pt x="3377" y="4567"/>
                        <a:pt x="3136" y="3699"/>
                        <a:pt x="2885" y="2830"/>
                      </a:cubicBezTo>
                      <a:cubicBezTo>
                        <a:pt x="2759" y="2396"/>
                        <a:pt x="2644" y="1962"/>
                        <a:pt x="2518" y="1538"/>
                      </a:cubicBezTo>
                      <a:cubicBezTo>
                        <a:pt x="2451" y="1316"/>
                        <a:pt x="2383" y="1094"/>
                        <a:pt x="2316" y="882"/>
                      </a:cubicBezTo>
                      <a:cubicBezTo>
                        <a:pt x="2277" y="766"/>
                        <a:pt x="2239" y="660"/>
                        <a:pt x="2190" y="544"/>
                      </a:cubicBezTo>
                      <a:cubicBezTo>
                        <a:pt x="2152" y="438"/>
                        <a:pt x="2104" y="351"/>
                        <a:pt x="2046" y="245"/>
                      </a:cubicBezTo>
                      <a:cubicBezTo>
                        <a:pt x="2046" y="236"/>
                        <a:pt x="2036" y="236"/>
                        <a:pt x="2026" y="226"/>
                      </a:cubicBezTo>
                      <a:cubicBezTo>
                        <a:pt x="2017" y="187"/>
                        <a:pt x="1997" y="158"/>
                        <a:pt x="1968" y="129"/>
                      </a:cubicBezTo>
                      <a:cubicBezTo>
                        <a:pt x="1894" y="48"/>
                        <a:pt x="1786" y="0"/>
                        <a:pt x="1674" y="0"/>
                      </a:cubicBezTo>
                      <a:close/>
                    </a:path>
                  </a:pathLst>
                </a:custGeom>
                <a:solidFill>
                  <a:srgbClr val="4B7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2092764" y="3263631"/>
                  <a:ext cx="334201" cy="165600"/>
                </a:xfrm>
                <a:custGeom>
                  <a:avLst/>
                  <a:gdLst/>
                  <a:ahLst/>
                  <a:cxnLst/>
                  <a:rect l="l" t="t" r="r" b="b"/>
                  <a:pathLst>
                    <a:path w="4062" h="2881" extrusionOk="0">
                      <a:moveTo>
                        <a:pt x="328" y="1"/>
                      </a:moveTo>
                      <a:cubicBezTo>
                        <a:pt x="193" y="859"/>
                        <a:pt x="87" y="1718"/>
                        <a:pt x="10" y="2576"/>
                      </a:cubicBezTo>
                      <a:cubicBezTo>
                        <a:pt x="0" y="2731"/>
                        <a:pt x="145" y="2856"/>
                        <a:pt x="290" y="2856"/>
                      </a:cubicBezTo>
                      <a:cubicBezTo>
                        <a:pt x="793" y="2873"/>
                        <a:pt x="1298" y="2881"/>
                        <a:pt x="1803" y="2881"/>
                      </a:cubicBezTo>
                      <a:cubicBezTo>
                        <a:pt x="2451" y="2881"/>
                        <a:pt x="3098" y="2868"/>
                        <a:pt x="3743" y="2846"/>
                      </a:cubicBezTo>
                      <a:cubicBezTo>
                        <a:pt x="3926" y="2837"/>
                        <a:pt x="4061" y="2673"/>
                        <a:pt x="4013" y="2490"/>
                      </a:cubicBezTo>
                      <a:cubicBezTo>
                        <a:pt x="3878" y="1998"/>
                        <a:pt x="3743" y="1506"/>
                        <a:pt x="3608" y="1014"/>
                      </a:cubicBezTo>
                      <a:cubicBezTo>
                        <a:pt x="3579" y="917"/>
                        <a:pt x="3550" y="821"/>
                        <a:pt x="3531" y="724"/>
                      </a:cubicBezTo>
                      <a:cubicBezTo>
                        <a:pt x="3299" y="821"/>
                        <a:pt x="3039" y="869"/>
                        <a:pt x="2875" y="888"/>
                      </a:cubicBezTo>
                      <a:cubicBezTo>
                        <a:pt x="2745" y="905"/>
                        <a:pt x="2620" y="914"/>
                        <a:pt x="2497" y="914"/>
                      </a:cubicBezTo>
                      <a:cubicBezTo>
                        <a:pt x="2070" y="914"/>
                        <a:pt x="1676" y="811"/>
                        <a:pt x="1264" y="608"/>
                      </a:cubicBezTo>
                      <a:cubicBezTo>
                        <a:pt x="926" y="444"/>
                        <a:pt x="608" y="242"/>
                        <a:pt x="328" y="1"/>
                      </a:cubicBezTo>
                      <a:close/>
                    </a:path>
                  </a:pathLst>
                </a:custGeom>
                <a:solidFill>
                  <a:srgbClr val="35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2159406" y="3087915"/>
                  <a:ext cx="196802" cy="607046"/>
                </a:xfrm>
                <a:custGeom>
                  <a:avLst/>
                  <a:gdLst/>
                  <a:ahLst/>
                  <a:cxnLst/>
                  <a:rect l="l" t="t" r="r" b="b"/>
                  <a:pathLst>
                    <a:path w="2392" h="10561" extrusionOk="0">
                      <a:moveTo>
                        <a:pt x="951" y="0"/>
                      </a:moveTo>
                      <a:cubicBezTo>
                        <a:pt x="927" y="0"/>
                        <a:pt x="899" y="16"/>
                        <a:pt x="888" y="38"/>
                      </a:cubicBezTo>
                      <a:cubicBezTo>
                        <a:pt x="849" y="144"/>
                        <a:pt x="849" y="280"/>
                        <a:pt x="849" y="386"/>
                      </a:cubicBezTo>
                      <a:cubicBezTo>
                        <a:pt x="840" y="511"/>
                        <a:pt x="840" y="636"/>
                        <a:pt x="840" y="762"/>
                      </a:cubicBezTo>
                      <a:cubicBezTo>
                        <a:pt x="840" y="907"/>
                        <a:pt x="830" y="1061"/>
                        <a:pt x="830" y="1206"/>
                      </a:cubicBezTo>
                      <a:cubicBezTo>
                        <a:pt x="820" y="1244"/>
                        <a:pt x="820" y="1283"/>
                        <a:pt x="811" y="1321"/>
                      </a:cubicBezTo>
                      <a:cubicBezTo>
                        <a:pt x="801" y="1283"/>
                        <a:pt x="782" y="1254"/>
                        <a:pt x="772" y="1215"/>
                      </a:cubicBezTo>
                      <a:cubicBezTo>
                        <a:pt x="734" y="1109"/>
                        <a:pt x="695" y="993"/>
                        <a:pt x="656" y="887"/>
                      </a:cubicBezTo>
                      <a:cubicBezTo>
                        <a:pt x="608" y="781"/>
                        <a:pt x="570" y="665"/>
                        <a:pt x="502" y="569"/>
                      </a:cubicBezTo>
                      <a:cubicBezTo>
                        <a:pt x="494" y="553"/>
                        <a:pt x="478" y="545"/>
                        <a:pt x="461" y="545"/>
                      </a:cubicBezTo>
                      <a:cubicBezTo>
                        <a:pt x="438" y="545"/>
                        <a:pt x="415" y="560"/>
                        <a:pt x="415" y="588"/>
                      </a:cubicBezTo>
                      <a:cubicBezTo>
                        <a:pt x="425" y="704"/>
                        <a:pt x="473" y="820"/>
                        <a:pt x="502" y="926"/>
                      </a:cubicBezTo>
                      <a:cubicBezTo>
                        <a:pt x="531" y="1042"/>
                        <a:pt x="570" y="1148"/>
                        <a:pt x="608" y="1263"/>
                      </a:cubicBezTo>
                      <a:cubicBezTo>
                        <a:pt x="647" y="1370"/>
                        <a:pt x="676" y="1485"/>
                        <a:pt x="714" y="1601"/>
                      </a:cubicBezTo>
                      <a:cubicBezTo>
                        <a:pt x="734" y="1669"/>
                        <a:pt x="753" y="1736"/>
                        <a:pt x="782" y="1804"/>
                      </a:cubicBezTo>
                      <a:cubicBezTo>
                        <a:pt x="782" y="1842"/>
                        <a:pt x="782" y="1871"/>
                        <a:pt x="782" y="1910"/>
                      </a:cubicBezTo>
                      <a:cubicBezTo>
                        <a:pt x="772" y="2209"/>
                        <a:pt x="763" y="2518"/>
                        <a:pt x="753" y="2826"/>
                      </a:cubicBezTo>
                      <a:cubicBezTo>
                        <a:pt x="743" y="2797"/>
                        <a:pt x="734" y="2768"/>
                        <a:pt x="714" y="2739"/>
                      </a:cubicBezTo>
                      <a:cubicBezTo>
                        <a:pt x="666" y="2624"/>
                        <a:pt x="608" y="2508"/>
                        <a:pt x="560" y="2402"/>
                      </a:cubicBezTo>
                      <a:cubicBezTo>
                        <a:pt x="502" y="2296"/>
                        <a:pt x="454" y="2170"/>
                        <a:pt x="357" y="2093"/>
                      </a:cubicBezTo>
                      <a:cubicBezTo>
                        <a:pt x="348" y="2087"/>
                        <a:pt x="336" y="2083"/>
                        <a:pt x="325" y="2083"/>
                      </a:cubicBezTo>
                      <a:cubicBezTo>
                        <a:pt x="302" y="2083"/>
                        <a:pt x="280" y="2096"/>
                        <a:pt x="280" y="2122"/>
                      </a:cubicBezTo>
                      <a:cubicBezTo>
                        <a:pt x="290" y="2247"/>
                        <a:pt x="348" y="2354"/>
                        <a:pt x="396" y="2469"/>
                      </a:cubicBezTo>
                      <a:cubicBezTo>
                        <a:pt x="444" y="2585"/>
                        <a:pt x="483" y="2701"/>
                        <a:pt x="531" y="2817"/>
                      </a:cubicBezTo>
                      <a:cubicBezTo>
                        <a:pt x="570" y="2932"/>
                        <a:pt x="608" y="3048"/>
                        <a:pt x="647" y="3174"/>
                      </a:cubicBezTo>
                      <a:cubicBezTo>
                        <a:pt x="666" y="3222"/>
                        <a:pt x="695" y="3337"/>
                        <a:pt x="743" y="3395"/>
                      </a:cubicBezTo>
                      <a:cubicBezTo>
                        <a:pt x="743" y="3781"/>
                        <a:pt x="743" y="4177"/>
                        <a:pt x="743" y="4572"/>
                      </a:cubicBezTo>
                      <a:cubicBezTo>
                        <a:pt x="685" y="4447"/>
                        <a:pt x="618" y="4321"/>
                        <a:pt x="560" y="4196"/>
                      </a:cubicBezTo>
                      <a:cubicBezTo>
                        <a:pt x="473" y="4022"/>
                        <a:pt x="406" y="3839"/>
                        <a:pt x="329" y="3656"/>
                      </a:cubicBezTo>
                      <a:cubicBezTo>
                        <a:pt x="261" y="3482"/>
                        <a:pt x="193" y="3309"/>
                        <a:pt x="68" y="3174"/>
                      </a:cubicBezTo>
                      <a:cubicBezTo>
                        <a:pt x="65" y="3171"/>
                        <a:pt x="62" y="3170"/>
                        <a:pt x="58" y="3170"/>
                      </a:cubicBezTo>
                      <a:cubicBezTo>
                        <a:pt x="49" y="3170"/>
                        <a:pt x="39" y="3176"/>
                        <a:pt x="39" y="3183"/>
                      </a:cubicBezTo>
                      <a:cubicBezTo>
                        <a:pt x="1" y="3376"/>
                        <a:pt x="58" y="3569"/>
                        <a:pt x="116" y="3752"/>
                      </a:cubicBezTo>
                      <a:cubicBezTo>
                        <a:pt x="184" y="3936"/>
                        <a:pt x="261" y="4119"/>
                        <a:pt x="338" y="4302"/>
                      </a:cubicBezTo>
                      <a:cubicBezTo>
                        <a:pt x="425" y="4495"/>
                        <a:pt x="521" y="4678"/>
                        <a:pt x="628" y="4862"/>
                      </a:cubicBezTo>
                      <a:cubicBezTo>
                        <a:pt x="656" y="4929"/>
                        <a:pt x="695" y="5006"/>
                        <a:pt x="743" y="5074"/>
                      </a:cubicBezTo>
                      <a:cubicBezTo>
                        <a:pt x="743" y="5595"/>
                        <a:pt x="743" y="6106"/>
                        <a:pt x="743" y="6627"/>
                      </a:cubicBezTo>
                      <a:lnTo>
                        <a:pt x="743" y="8489"/>
                      </a:lnTo>
                      <a:cubicBezTo>
                        <a:pt x="743" y="9116"/>
                        <a:pt x="734" y="9733"/>
                        <a:pt x="753" y="10351"/>
                      </a:cubicBezTo>
                      <a:cubicBezTo>
                        <a:pt x="758" y="10490"/>
                        <a:pt x="861" y="10560"/>
                        <a:pt x="965" y="10560"/>
                      </a:cubicBezTo>
                      <a:cubicBezTo>
                        <a:pt x="1069" y="10560"/>
                        <a:pt x="1173" y="10490"/>
                        <a:pt x="1177" y="10351"/>
                      </a:cubicBezTo>
                      <a:cubicBezTo>
                        <a:pt x="1206" y="9656"/>
                        <a:pt x="1187" y="8942"/>
                        <a:pt x="1187" y="8238"/>
                      </a:cubicBezTo>
                      <a:cubicBezTo>
                        <a:pt x="1187" y="7360"/>
                        <a:pt x="1187" y="6473"/>
                        <a:pt x="1187" y="5585"/>
                      </a:cubicBezTo>
                      <a:cubicBezTo>
                        <a:pt x="1235" y="5547"/>
                        <a:pt x="1284" y="5508"/>
                        <a:pt x="1332" y="5460"/>
                      </a:cubicBezTo>
                      <a:cubicBezTo>
                        <a:pt x="1390" y="5411"/>
                        <a:pt x="1457" y="5373"/>
                        <a:pt x="1515" y="5315"/>
                      </a:cubicBezTo>
                      <a:cubicBezTo>
                        <a:pt x="1621" y="5209"/>
                        <a:pt x="1727" y="5103"/>
                        <a:pt x="1833" y="4997"/>
                      </a:cubicBezTo>
                      <a:cubicBezTo>
                        <a:pt x="1949" y="4891"/>
                        <a:pt x="2055" y="4784"/>
                        <a:pt x="2152" y="4669"/>
                      </a:cubicBezTo>
                      <a:cubicBezTo>
                        <a:pt x="2200" y="4611"/>
                        <a:pt x="2248" y="4553"/>
                        <a:pt x="2296" y="4495"/>
                      </a:cubicBezTo>
                      <a:cubicBezTo>
                        <a:pt x="2345" y="4437"/>
                        <a:pt x="2374" y="4379"/>
                        <a:pt x="2383" y="4302"/>
                      </a:cubicBezTo>
                      <a:cubicBezTo>
                        <a:pt x="2392" y="4285"/>
                        <a:pt x="2378" y="4262"/>
                        <a:pt x="2356" y="4262"/>
                      </a:cubicBezTo>
                      <a:cubicBezTo>
                        <a:pt x="2352" y="4262"/>
                        <a:pt x="2349" y="4262"/>
                        <a:pt x="2345" y="4264"/>
                      </a:cubicBezTo>
                      <a:cubicBezTo>
                        <a:pt x="2267" y="4292"/>
                        <a:pt x="2229" y="4321"/>
                        <a:pt x="2171" y="4370"/>
                      </a:cubicBezTo>
                      <a:cubicBezTo>
                        <a:pt x="2113" y="4428"/>
                        <a:pt x="2065" y="4485"/>
                        <a:pt x="2007" y="4534"/>
                      </a:cubicBezTo>
                      <a:cubicBezTo>
                        <a:pt x="1901" y="4640"/>
                        <a:pt x="1795" y="4736"/>
                        <a:pt x="1689" y="4833"/>
                      </a:cubicBezTo>
                      <a:cubicBezTo>
                        <a:pt x="1573" y="4939"/>
                        <a:pt x="1457" y="5026"/>
                        <a:pt x="1332" y="5112"/>
                      </a:cubicBezTo>
                      <a:cubicBezTo>
                        <a:pt x="1284" y="5141"/>
                        <a:pt x="1235" y="5180"/>
                        <a:pt x="1187" y="5228"/>
                      </a:cubicBezTo>
                      <a:cubicBezTo>
                        <a:pt x="1187" y="4997"/>
                        <a:pt x="1187" y="4775"/>
                        <a:pt x="1187" y="4553"/>
                      </a:cubicBezTo>
                      <a:cubicBezTo>
                        <a:pt x="1187" y="4505"/>
                        <a:pt x="1187" y="4447"/>
                        <a:pt x="1187" y="4399"/>
                      </a:cubicBezTo>
                      <a:cubicBezTo>
                        <a:pt x="1303" y="4235"/>
                        <a:pt x="1409" y="4051"/>
                        <a:pt x="1525" y="3878"/>
                      </a:cubicBezTo>
                      <a:cubicBezTo>
                        <a:pt x="1640" y="3694"/>
                        <a:pt x="1775" y="3501"/>
                        <a:pt x="1853" y="3299"/>
                      </a:cubicBezTo>
                      <a:cubicBezTo>
                        <a:pt x="1867" y="3250"/>
                        <a:pt x="1825" y="3216"/>
                        <a:pt x="1782" y="3216"/>
                      </a:cubicBezTo>
                      <a:cubicBezTo>
                        <a:pt x="1766" y="3216"/>
                        <a:pt x="1750" y="3221"/>
                        <a:pt x="1737" y="3231"/>
                      </a:cubicBezTo>
                      <a:cubicBezTo>
                        <a:pt x="1573" y="3376"/>
                        <a:pt x="1448" y="3579"/>
                        <a:pt x="1312" y="3752"/>
                      </a:cubicBezTo>
                      <a:cubicBezTo>
                        <a:pt x="1274" y="3810"/>
                        <a:pt x="1226" y="3878"/>
                        <a:pt x="1187" y="3936"/>
                      </a:cubicBezTo>
                      <a:cubicBezTo>
                        <a:pt x="1187" y="3559"/>
                        <a:pt x="1187" y="3183"/>
                        <a:pt x="1177" y="2807"/>
                      </a:cubicBezTo>
                      <a:cubicBezTo>
                        <a:pt x="1187" y="2768"/>
                        <a:pt x="1206" y="2730"/>
                        <a:pt x="1226" y="2691"/>
                      </a:cubicBezTo>
                      <a:cubicBezTo>
                        <a:pt x="1274" y="2614"/>
                        <a:pt x="1322" y="2537"/>
                        <a:pt x="1380" y="2469"/>
                      </a:cubicBezTo>
                      <a:cubicBezTo>
                        <a:pt x="1448" y="2392"/>
                        <a:pt x="1505" y="2305"/>
                        <a:pt x="1554" y="2218"/>
                      </a:cubicBezTo>
                      <a:cubicBezTo>
                        <a:pt x="1602" y="2141"/>
                        <a:pt x="1669" y="2045"/>
                        <a:pt x="1621" y="1948"/>
                      </a:cubicBezTo>
                      <a:cubicBezTo>
                        <a:pt x="1612" y="1929"/>
                        <a:pt x="1583" y="1929"/>
                        <a:pt x="1573" y="1929"/>
                      </a:cubicBezTo>
                      <a:cubicBezTo>
                        <a:pt x="1486" y="1968"/>
                        <a:pt x="1438" y="2074"/>
                        <a:pt x="1390" y="2141"/>
                      </a:cubicBezTo>
                      <a:cubicBezTo>
                        <a:pt x="1322" y="2218"/>
                        <a:pt x="1264" y="2286"/>
                        <a:pt x="1197" y="2363"/>
                      </a:cubicBezTo>
                      <a:cubicBezTo>
                        <a:pt x="1187" y="2373"/>
                        <a:pt x="1177" y="2392"/>
                        <a:pt x="1168" y="2402"/>
                      </a:cubicBezTo>
                      <a:cubicBezTo>
                        <a:pt x="1158" y="2199"/>
                        <a:pt x="1148" y="1987"/>
                        <a:pt x="1148" y="1784"/>
                      </a:cubicBezTo>
                      <a:cubicBezTo>
                        <a:pt x="1139" y="1707"/>
                        <a:pt x="1139" y="1620"/>
                        <a:pt x="1139" y="1543"/>
                      </a:cubicBezTo>
                      <a:cubicBezTo>
                        <a:pt x="1168" y="1485"/>
                        <a:pt x="1187" y="1427"/>
                        <a:pt x="1216" y="1379"/>
                      </a:cubicBezTo>
                      <a:cubicBezTo>
                        <a:pt x="1255" y="1254"/>
                        <a:pt x="1303" y="1138"/>
                        <a:pt x="1341" y="1022"/>
                      </a:cubicBezTo>
                      <a:cubicBezTo>
                        <a:pt x="1428" y="781"/>
                        <a:pt x="1534" y="540"/>
                        <a:pt x="1563" y="289"/>
                      </a:cubicBezTo>
                      <a:cubicBezTo>
                        <a:pt x="1569" y="254"/>
                        <a:pt x="1540" y="237"/>
                        <a:pt x="1510" y="237"/>
                      </a:cubicBezTo>
                      <a:cubicBezTo>
                        <a:pt x="1490" y="237"/>
                        <a:pt x="1469" y="245"/>
                        <a:pt x="1457" y="260"/>
                      </a:cubicBezTo>
                      <a:cubicBezTo>
                        <a:pt x="1390" y="366"/>
                        <a:pt x="1341" y="492"/>
                        <a:pt x="1284" y="608"/>
                      </a:cubicBezTo>
                      <a:cubicBezTo>
                        <a:pt x="1235" y="723"/>
                        <a:pt x="1187" y="849"/>
                        <a:pt x="1148" y="964"/>
                      </a:cubicBezTo>
                      <a:cubicBezTo>
                        <a:pt x="1129" y="1003"/>
                        <a:pt x="1120" y="1042"/>
                        <a:pt x="1100" y="1080"/>
                      </a:cubicBezTo>
                      <a:cubicBezTo>
                        <a:pt x="1091" y="955"/>
                        <a:pt x="1081" y="829"/>
                        <a:pt x="1081" y="694"/>
                      </a:cubicBezTo>
                      <a:cubicBezTo>
                        <a:pt x="1071" y="579"/>
                        <a:pt x="1071" y="463"/>
                        <a:pt x="1062" y="347"/>
                      </a:cubicBezTo>
                      <a:cubicBezTo>
                        <a:pt x="1052" y="241"/>
                        <a:pt x="1042" y="125"/>
                        <a:pt x="994" y="29"/>
                      </a:cubicBezTo>
                      <a:cubicBezTo>
                        <a:pt x="986" y="8"/>
                        <a:pt x="969" y="0"/>
                        <a:pt x="951" y="0"/>
                      </a:cubicBezTo>
                      <a:close/>
                    </a:path>
                  </a:pathLst>
                </a:custGeom>
                <a:solidFill>
                  <a:srgbClr val="561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 name="Google Shape;43;p2"/>
              <p:cNvGrpSpPr/>
              <p:nvPr/>
            </p:nvGrpSpPr>
            <p:grpSpPr>
              <a:xfrm>
                <a:off x="6297088" y="3561034"/>
                <a:ext cx="334283" cy="685851"/>
                <a:chOff x="2445888" y="3197759"/>
                <a:chExt cx="334283" cy="685851"/>
              </a:xfrm>
            </p:grpSpPr>
            <p:sp>
              <p:nvSpPr>
                <p:cNvPr id="44" name="Google Shape;44;p2"/>
                <p:cNvSpPr/>
                <p:nvPr/>
              </p:nvSpPr>
              <p:spPr>
                <a:xfrm>
                  <a:off x="2445888" y="3197759"/>
                  <a:ext cx="334283" cy="420179"/>
                </a:xfrm>
                <a:custGeom>
                  <a:avLst/>
                  <a:gdLst/>
                  <a:ahLst/>
                  <a:cxnLst/>
                  <a:rect l="l" t="t" r="r" b="b"/>
                  <a:pathLst>
                    <a:path w="4063" h="7310" extrusionOk="0">
                      <a:moveTo>
                        <a:pt x="1648" y="0"/>
                      </a:moveTo>
                      <a:cubicBezTo>
                        <a:pt x="1620" y="0"/>
                        <a:pt x="1591" y="3"/>
                        <a:pt x="1564" y="8"/>
                      </a:cubicBezTo>
                      <a:cubicBezTo>
                        <a:pt x="1245" y="76"/>
                        <a:pt x="1187" y="404"/>
                        <a:pt x="1120" y="674"/>
                      </a:cubicBezTo>
                      <a:cubicBezTo>
                        <a:pt x="560" y="2748"/>
                        <a:pt x="194" y="4870"/>
                        <a:pt x="11" y="7012"/>
                      </a:cubicBezTo>
                      <a:cubicBezTo>
                        <a:pt x="1" y="7166"/>
                        <a:pt x="146" y="7282"/>
                        <a:pt x="290" y="7282"/>
                      </a:cubicBezTo>
                      <a:cubicBezTo>
                        <a:pt x="832" y="7300"/>
                        <a:pt x="1376" y="7310"/>
                        <a:pt x="1921" y="7310"/>
                      </a:cubicBezTo>
                      <a:cubicBezTo>
                        <a:pt x="2529" y="7310"/>
                        <a:pt x="3138" y="7298"/>
                        <a:pt x="3744" y="7272"/>
                      </a:cubicBezTo>
                      <a:cubicBezTo>
                        <a:pt x="3927" y="7263"/>
                        <a:pt x="4062" y="7099"/>
                        <a:pt x="4014" y="6915"/>
                      </a:cubicBezTo>
                      <a:cubicBezTo>
                        <a:pt x="3879" y="6423"/>
                        <a:pt x="3744" y="5931"/>
                        <a:pt x="3609" y="5439"/>
                      </a:cubicBezTo>
                      <a:cubicBezTo>
                        <a:pt x="3368" y="4571"/>
                        <a:pt x="3126" y="3693"/>
                        <a:pt x="2876" y="2825"/>
                      </a:cubicBezTo>
                      <a:cubicBezTo>
                        <a:pt x="2760" y="2391"/>
                        <a:pt x="2634" y="1967"/>
                        <a:pt x="2509" y="1533"/>
                      </a:cubicBezTo>
                      <a:cubicBezTo>
                        <a:pt x="2442" y="1311"/>
                        <a:pt x="2384" y="1099"/>
                        <a:pt x="2306" y="877"/>
                      </a:cubicBezTo>
                      <a:cubicBezTo>
                        <a:pt x="2268" y="771"/>
                        <a:pt x="2229" y="655"/>
                        <a:pt x="2191" y="549"/>
                      </a:cubicBezTo>
                      <a:cubicBezTo>
                        <a:pt x="2142" y="433"/>
                        <a:pt x="2094" y="346"/>
                        <a:pt x="2036" y="240"/>
                      </a:cubicBezTo>
                      <a:cubicBezTo>
                        <a:pt x="2036" y="240"/>
                        <a:pt x="2027" y="230"/>
                        <a:pt x="2027" y="221"/>
                      </a:cubicBezTo>
                      <a:cubicBezTo>
                        <a:pt x="2007" y="192"/>
                        <a:pt x="1988" y="153"/>
                        <a:pt x="1969" y="134"/>
                      </a:cubicBezTo>
                      <a:cubicBezTo>
                        <a:pt x="1883" y="48"/>
                        <a:pt x="1766" y="0"/>
                        <a:pt x="1648" y="0"/>
                      </a:cubicBezTo>
                      <a:close/>
                    </a:path>
                  </a:pathLst>
                </a:custGeom>
                <a:solidFill>
                  <a:srgbClr val="4B7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2445888" y="3452739"/>
                  <a:ext cx="334283" cy="165198"/>
                </a:xfrm>
                <a:custGeom>
                  <a:avLst/>
                  <a:gdLst/>
                  <a:ahLst/>
                  <a:cxnLst/>
                  <a:rect l="l" t="t" r="r" b="b"/>
                  <a:pathLst>
                    <a:path w="4063" h="2874" extrusionOk="0">
                      <a:moveTo>
                        <a:pt x="329" y="0"/>
                      </a:moveTo>
                      <a:cubicBezTo>
                        <a:pt x="194" y="849"/>
                        <a:pt x="88" y="1708"/>
                        <a:pt x="11" y="2576"/>
                      </a:cubicBezTo>
                      <a:cubicBezTo>
                        <a:pt x="1" y="2730"/>
                        <a:pt x="146" y="2846"/>
                        <a:pt x="290" y="2846"/>
                      </a:cubicBezTo>
                      <a:cubicBezTo>
                        <a:pt x="832" y="2864"/>
                        <a:pt x="1376" y="2874"/>
                        <a:pt x="1921" y="2874"/>
                      </a:cubicBezTo>
                      <a:cubicBezTo>
                        <a:pt x="2529" y="2874"/>
                        <a:pt x="3138" y="2862"/>
                        <a:pt x="3744" y="2836"/>
                      </a:cubicBezTo>
                      <a:cubicBezTo>
                        <a:pt x="3927" y="2827"/>
                        <a:pt x="4062" y="2663"/>
                        <a:pt x="4014" y="2479"/>
                      </a:cubicBezTo>
                      <a:cubicBezTo>
                        <a:pt x="3879" y="1987"/>
                        <a:pt x="3744" y="1495"/>
                        <a:pt x="3609" y="1003"/>
                      </a:cubicBezTo>
                      <a:cubicBezTo>
                        <a:pt x="3580" y="907"/>
                        <a:pt x="3561" y="820"/>
                        <a:pt x="3532" y="724"/>
                      </a:cubicBezTo>
                      <a:cubicBezTo>
                        <a:pt x="3310" y="820"/>
                        <a:pt x="3040" y="859"/>
                        <a:pt x="2885" y="878"/>
                      </a:cubicBezTo>
                      <a:cubicBezTo>
                        <a:pt x="2750" y="898"/>
                        <a:pt x="2619" y="908"/>
                        <a:pt x="2491" y="908"/>
                      </a:cubicBezTo>
                      <a:cubicBezTo>
                        <a:pt x="2064" y="908"/>
                        <a:pt x="1673" y="799"/>
                        <a:pt x="1265" y="598"/>
                      </a:cubicBezTo>
                      <a:cubicBezTo>
                        <a:pt x="927" y="434"/>
                        <a:pt x="609" y="232"/>
                        <a:pt x="329" y="0"/>
                      </a:cubicBezTo>
                      <a:close/>
                    </a:path>
                  </a:pathLst>
                </a:custGeom>
                <a:solidFill>
                  <a:srgbClr val="35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2512612" y="3276448"/>
                  <a:ext cx="196884" cy="607161"/>
                </a:xfrm>
                <a:custGeom>
                  <a:avLst/>
                  <a:gdLst/>
                  <a:ahLst/>
                  <a:cxnLst/>
                  <a:rect l="l" t="t" r="r" b="b"/>
                  <a:pathLst>
                    <a:path w="2393" h="10563" extrusionOk="0">
                      <a:moveTo>
                        <a:pt x="956" y="1"/>
                      </a:moveTo>
                      <a:cubicBezTo>
                        <a:pt x="929" y="1"/>
                        <a:pt x="903" y="19"/>
                        <a:pt x="897" y="48"/>
                      </a:cubicBezTo>
                      <a:cubicBezTo>
                        <a:pt x="849" y="144"/>
                        <a:pt x="849" y="279"/>
                        <a:pt x="849" y="395"/>
                      </a:cubicBezTo>
                      <a:cubicBezTo>
                        <a:pt x="849" y="511"/>
                        <a:pt x="839" y="636"/>
                        <a:pt x="839" y="762"/>
                      </a:cubicBezTo>
                      <a:cubicBezTo>
                        <a:pt x="839" y="916"/>
                        <a:pt x="839" y="1061"/>
                        <a:pt x="830" y="1205"/>
                      </a:cubicBezTo>
                      <a:cubicBezTo>
                        <a:pt x="820" y="1244"/>
                        <a:pt x="820" y="1283"/>
                        <a:pt x="811" y="1321"/>
                      </a:cubicBezTo>
                      <a:cubicBezTo>
                        <a:pt x="801" y="1292"/>
                        <a:pt x="791" y="1254"/>
                        <a:pt x="772" y="1225"/>
                      </a:cubicBezTo>
                      <a:cubicBezTo>
                        <a:pt x="733" y="1109"/>
                        <a:pt x="704" y="1003"/>
                        <a:pt x="656" y="887"/>
                      </a:cubicBezTo>
                      <a:cubicBezTo>
                        <a:pt x="608" y="781"/>
                        <a:pt x="579" y="665"/>
                        <a:pt x="512" y="569"/>
                      </a:cubicBezTo>
                      <a:cubicBezTo>
                        <a:pt x="499" y="553"/>
                        <a:pt x="481" y="545"/>
                        <a:pt x="464" y="545"/>
                      </a:cubicBezTo>
                      <a:cubicBezTo>
                        <a:pt x="440" y="545"/>
                        <a:pt x="419" y="560"/>
                        <a:pt x="425" y="588"/>
                      </a:cubicBezTo>
                      <a:cubicBezTo>
                        <a:pt x="434" y="704"/>
                        <a:pt x="473" y="820"/>
                        <a:pt x="502" y="935"/>
                      </a:cubicBezTo>
                      <a:cubicBezTo>
                        <a:pt x="540" y="1041"/>
                        <a:pt x="579" y="1157"/>
                        <a:pt x="608" y="1263"/>
                      </a:cubicBezTo>
                      <a:cubicBezTo>
                        <a:pt x="647" y="1379"/>
                        <a:pt x="685" y="1485"/>
                        <a:pt x="714" y="1601"/>
                      </a:cubicBezTo>
                      <a:cubicBezTo>
                        <a:pt x="743" y="1668"/>
                        <a:pt x="762" y="1746"/>
                        <a:pt x="782" y="1813"/>
                      </a:cubicBezTo>
                      <a:cubicBezTo>
                        <a:pt x="782" y="1842"/>
                        <a:pt x="782" y="1881"/>
                        <a:pt x="782" y="1910"/>
                      </a:cubicBezTo>
                      <a:cubicBezTo>
                        <a:pt x="772" y="2218"/>
                        <a:pt x="762" y="2517"/>
                        <a:pt x="753" y="2826"/>
                      </a:cubicBezTo>
                      <a:cubicBezTo>
                        <a:pt x="743" y="2797"/>
                        <a:pt x="733" y="2768"/>
                        <a:pt x="724" y="2739"/>
                      </a:cubicBezTo>
                      <a:cubicBezTo>
                        <a:pt x="666" y="2623"/>
                        <a:pt x="618" y="2508"/>
                        <a:pt x="560" y="2402"/>
                      </a:cubicBezTo>
                      <a:cubicBezTo>
                        <a:pt x="502" y="2295"/>
                        <a:pt x="454" y="2170"/>
                        <a:pt x="357" y="2093"/>
                      </a:cubicBezTo>
                      <a:cubicBezTo>
                        <a:pt x="348" y="2087"/>
                        <a:pt x="338" y="2084"/>
                        <a:pt x="328" y="2084"/>
                      </a:cubicBezTo>
                      <a:cubicBezTo>
                        <a:pt x="308" y="2084"/>
                        <a:pt x="290" y="2099"/>
                        <a:pt x="290" y="2131"/>
                      </a:cubicBezTo>
                      <a:cubicBezTo>
                        <a:pt x="290" y="2247"/>
                        <a:pt x="348" y="2363"/>
                        <a:pt x="396" y="2469"/>
                      </a:cubicBezTo>
                      <a:cubicBezTo>
                        <a:pt x="444" y="2585"/>
                        <a:pt x="492" y="2701"/>
                        <a:pt x="531" y="2816"/>
                      </a:cubicBezTo>
                      <a:cubicBezTo>
                        <a:pt x="569" y="2932"/>
                        <a:pt x="618" y="3058"/>
                        <a:pt x="656" y="3173"/>
                      </a:cubicBezTo>
                      <a:cubicBezTo>
                        <a:pt x="666" y="3231"/>
                        <a:pt x="695" y="3337"/>
                        <a:pt x="743" y="3395"/>
                      </a:cubicBezTo>
                      <a:cubicBezTo>
                        <a:pt x="743" y="3791"/>
                        <a:pt x="743" y="4177"/>
                        <a:pt x="743" y="4572"/>
                      </a:cubicBezTo>
                      <a:cubicBezTo>
                        <a:pt x="685" y="4447"/>
                        <a:pt x="618" y="4331"/>
                        <a:pt x="560" y="4205"/>
                      </a:cubicBezTo>
                      <a:cubicBezTo>
                        <a:pt x="473" y="4022"/>
                        <a:pt x="405" y="3839"/>
                        <a:pt x="328" y="3656"/>
                      </a:cubicBezTo>
                      <a:cubicBezTo>
                        <a:pt x="261" y="3492"/>
                        <a:pt x="203" y="3308"/>
                        <a:pt x="77" y="3183"/>
                      </a:cubicBezTo>
                      <a:cubicBezTo>
                        <a:pt x="69" y="3179"/>
                        <a:pt x="61" y="3177"/>
                        <a:pt x="55" y="3177"/>
                      </a:cubicBezTo>
                      <a:cubicBezTo>
                        <a:pt x="45" y="3177"/>
                        <a:pt x="39" y="3181"/>
                        <a:pt x="39" y="3193"/>
                      </a:cubicBezTo>
                      <a:cubicBezTo>
                        <a:pt x="0" y="3376"/>
                        <a:pt x="58" y="3569"/>
                        <a:pt x="116" y="3752"/>
                      </a:cubicBezTo>
                      <a:cubicBezTo>
                        <a:pt x="184" y="3935"/>
                        <a:pt x="261" y="4128"/>
                        <a:pt x="348" y="4312"/>
                      </a:cubicBezTo>
                      <a:cubicBezTo>
                        <a:pt x="425" y="4495"/>
                        <a:pt x="521" y="4688"/>
                        <a:pt x="627" y="4871"/>
                      </a:cubicBezTo>
                      <a:cubicBezTo>
                        <a:pt x="666" y="4929"/>
                        <a:pt x="704" y="5006"/>
                        <a:pt x="743" y="5074"/>
                      </a:cubicBezTo>
                      <a:cubicBezTo>
                        <a:pt x="743" y="5595"/>
                        <a:pt x="743" y="6116"/>
                        <a:pt x="743" y="6627"/>
                      </a:cubicBezTo>
                      <a:lnTo>
                        <a:pt x="743" y="8498"/>
                      </a:lnTo>
                      <a:cubicBezTo>
                        <a:pt x="743" y="9116"/>
                        <a:pt x="733" y="9733"/>
                        <a:pt x="753" y="10360"/>
                      </a:cubicBezTo>
                      <a:cubicBezTo>
                        <a:pt x="758" y="10495"/>
                        <a:pt x="864" y="10563"/>
                        <a:pt x="970" y="10563"/>
                      </a:cubicBezTo>
                      <a:cubicBezTo>
                        <a:pt x="1076" y="10563"/>
                        <a:pt x="1182" y="10495"/>
                        <a:pt x="1187" y="10360"/>
                      </a:cubicBezTo>
                      <a:cubicBezTo>
                        <a:pt x="1206" y="9656"/>
                        <a:pt x="1187" y="8952"/>
                        <a:pt x="1187" y="8247"/>
                      </a:cubicBezTo>
                      <a:cubicBezTo>
                        <a:pt x="1187" y="7360"/>
                        <a:pt x="1187" y="6472"/>
                        <a:pt x="1187" y="5585"/>
                      </a:cubicBezTo>
                      <a:cubicBezTo>
                        <a:pt x="1245" y="5546"/>
                        <a:pt x="1293" y="5508"/>
                        <a:pt x="1341" y="5469"/>
                      </a:cubicBezTo>
                      <a:cubicBezTo>
                        <a:pt x="1399" y="5421"/>
                        <a:pt x="1457" y="5373"/>
                        <a:pt x="1515" y="5315"/>
                      </a:cubicBezTo>
                      <a:cubicBezTo>
                        <a:pt x="1621" y="5209"/>
                        <a:pt x="1727" y="5112"/>
                        <a:pt x="1843" y="5006"/>
                      </a:cubicBezTo>
                      <a:cubicBezTo>
                        <a:pt x="1949" y="4890"/>
                        <a:pt x="2055" y="4784"/>
                        <a:pt x="2161" y="4669"/>
                      </a:cubicBezTo>
                      <a:cubicBezTo>
                        <a:pt x="2200" y="4611"/>
                        <a:pt x="2258" y="4562"/>
                        <a:pt x="2296" y="4505"/>
                      </a:cubicBezTo>
                      <a:cubicBezTo>
                        <a:pt x="2344" y="4437"/>
                        <a:pt x="2373" y="4389"/>
                        <a:pt x="2393" y="4312"/>
                      </a:cubicBezTo>
                      <a:cubicBezTo>
                        <a:pt x="2393" y="4287"/>
                        <a:pt x="2378" y="4261"/>
                        <a:pt x="2355" y="4261"/>
                      </a:cubicBezTo>
                      <a:cubicBezTo>
                        <a:pt x="2352" y="4261"/>
                        <a:pt x="2348" y="4262"/>
                        <a:pt x="2344" y="4263"/>
                      </a:cubicBezTo>
                      <a:cubicBezTo>
                        <a:pt x="2277" y="4292"/>
                        <a:pt x="2229" y="4321"/>
                        <a:pt x="2171" y="4379"/>
                      </a:cubicBezTo>
                      <a:cubicBezTo>
                        <a:pt x="2113" y="4427"/>
                        <a:pt x="2065" y="4485"/>
                        <a:pt x="2007" y="4543"/>
                      </a:cubicBezTo>
                      <a:cubicBezTo>
                        <a:pt x="1910" y="4640"/>
                        <a:pt x="1804" y="4746"/>
                        <a:pt x="1688" y="4842"/>
                      </a:cubicBezTo>
                      <a:cubicBezTo>
                        <a:pt x="1573" y="4939"/>
                        <a:pt x="1467" y="5025"/>
                        <a:pt x="1341" y="5112"/>
                      </a:cubicBezTo>
                      <a:cubicBezTo>
                        <a:pt x="1283" y="5151"/>
                        <a:pt x="1235" y="5189"/>
                        <a:pt x="1187" y="5228"/>
                      </a:cubicBezTo>
                      <a:cubicBezTo>
                        <a:pt x="1187" y="5006"/>
                        <a:pt x="1187" y="4784"/>
                        <a:pt x="1187" y="4562"/>
                      </a:cubicBezTo>
                      <a:cubicBezTo>
                        <a:pt x="1187" y="4505"/>
                        <a:pt x="1187" y="4456"/>
                        <a:pt x="1187" y="4398"/>
                      </a:cubicBezTo>
                      <a:cubicBezTo>
                        <a:pt x="1312" y="4234"/>
                        <a:pt x="1418" y="4051"/>
                        <a:pt x="1524" y="3878"/>
                      </a:cubicBezTo>
                      <a:cubicBezTo>
                        <a:pt x="1640" y="3694"/>
                        <a:pt x="1785" y="3511"/>
                        <a:pt x="1852" y="3299"/>
                      </a:cubicBezTo>
                      <a:cubicBezTo>
                        <a:pt x="1873" y="3250"/>
                        <a:pt x="1828" y="3216"/>
                        <a:pt x="1783" y="3216"/>
                      </a:cubicBezTo>
                      <a:cubicBezTo>
                        <a:pt x="1767" y="3216"/>
                        <a:pt x="1750" y="3221"/>
                        <a:pt x="1737" y="3231"/>
                      </a:cubicBezTo>
                      <a:cubicBezTo>
                        <a:pt x="1573" y="3376"/>
                        <a:pt x="1447" y="3578"/>
                        <a:pt x="1322" y="3762"/>
                      </a:cubicBezTo>
                      <a:cubicBezTo>
                        <a:pt x="1274" y="3820"/>
                        <a:pt x="1235" y="3878"/>
                        <a:pt x="1187" y="3935"/>
                      </a:cubicBezTo>
                      <a:cubicBezTo>
                        <a:pt x="1187" y="3559"/>
                        <a:pt x="1187" y="3183"/>
                        <a:pt x="1177" y="2807"/>
                      </a:cubicBezTo>
                      <a:cubicBezTo>
                        <a:pt x="1196" y="2768"/>
                        <a:pt x="1206" y="2730"/>
                        <a:pt x="1225" y="2701"/>
                      </a:cubicBezTo>
                      <a:cubicBezTo>
                        <a:pt x="1274" y="2614"/>
                        <a:pt x="1331" y="2546"/>
                        <a:pt x="1380" y="2469"/>
                      </a:cubicBezTo>
                      <a:cubicBezTo>
                        <a:pt x="1447" y="2392"/>
                        <a:pt x="1505" y="2315"/>
                        <a:pt x="1553" y="2228"/>
                      </a:cubicBezTo>
                      <a:cubicBezTo>
                        <a:pt x="1611" y="2141"/>
                        <a:pt x="1669" y="2045"/>
                        <a:pt x="1621" y="1948"/>
                      </a:cubicBezTo>
                      <a:cubicBezTo>
                        <a:pt x="1615" y="1937"/>
                        <a:pt x="1606" y="1932"/>
                        <a:pt x="1596" y="1932"/>
                      </a:cubicBezTo>
                      <a:cubicBezTo>
                        <a:pt x="1589" y="1932"/>
                        <a:pt x="1581" y="1935"/>
                        <a:pt x="1573" y="1939"/>
                      </a:cubicBezTo>
                      <a:cubicBezTo>
                        <a:pt x="1486" y="1968"/>
                        <a:pt x="1447" y="2074"/>
                        <a:pt x="1389" y="2141"/>
                      </a:cubicBezTo>
                      <a:cubicBezTo>
                        <a:pt x="1331" y="2218"/>
                        <a:pt x="1264" y="2295"/>
                        <a:pt x="1196" y="2363"/>
                      </a:cubicBezTo>
                      <a:cubicBezTo>
                        <a:pt x="1187" y="2382"/>
                        <a:pt x="1177" y="2392"/>
                        <a:pt x="1167" y="2411"/>
                      </a:cubicBezTo>
                      <a:cubicBezTo>
                        <a:pt x="1158" y="2199"/>
                        <a:pt x="1158" y="1996"/>
                        <a:pt x="1148" y="1784"/>
                      </a:cubicBezTo>
                      <a:cubicBezTo>
                        <a:pt x="1148" y="1707"/>
                        <a:pt x="1148" y="1630"/>
                        <a:pt x="1139" y="1543"/>
                      </a:cubicBezTo>
                      <a:cubicBezTo>
                        <a:pt x="1167" y="1495"/>
                        <a:pt x="1187" y="1437"/>
                        <a:pt x="1216" y="1379"/>
                      </a:cubicBezTo>
                      <a:cubicBezTo>
                        <a:pt x="1264" y="1263"/>
                        <a:pt x="1303" y="1138"/>
                        <a:pt x="1351" y="1022"/>
                      </a:cubicBezTo>
                      <a:cubicBezTo>
                        <a:pt x="1428" y="791"/>
                        <a:pt x="1544" y="540"/>
                        <a:pt x="1563" y="289"/>
                      </a:cubicBezTo>
                      <a:cubicBezTo>
                        <a:pt x="1569" y="254"/>
                        <a:pt x="1543" y="237"/>
                        <a:pt x="1516" y="237"/>
                      </a:cubicBezTo>
                      <a:cubicBezTo>
                        <a:pt x="1497" y="237"/>
                        <a:pt x="1478" y="245"/>
                        <a:pt x="1467" y="260"/>
                      </a:cubicBezTo>
                      <a:cubicBezTo>
                        <a:pt x="1389" y="366"/>
                        <a:pt x="1341" y="492"/>
                        <a:pt x="1283" y="607"/>
                      </a:cubicBezTo>
                      <a:cubicBezTo>
                        <a:pt x="1235" y="723"/>
                        <a:pt x="1196" y="849"/>
                        <a:pt x="1148" y="964"/>
                      </a:cubicBezTo>
                      <a:cubicBezTo>
                        <a:pt x="1129" y="1003"/>
                        <a:pt x="1119" y="1041"/>
                        <a:pt x="1100" y="1080"/>
                      </a:cubicBezTo>
                      <a:cubicBezTo>
                        <a:pt x="1090" y="955"/>
                        <a:pt x="1090" y="829"/>
                        <a:pt x="1081" y="704"/>
                      </a:cubicBezTo>
                      <a:cubicBezTo>
                        <a:pt x="1071" y="588"/>
                        <a:pt x="1071" y="463"/>
                        <a:pt x="1061" y="347"/>
                      </a:cubicBezTo>
                      <a:cubicBezTo>
                        <a:pt x="1052" y="250"/>
                        <a:pt x="1042" y="125"/>
                        <a:pt x="1003" y="29"/>
                      </a:cubicBezTo>
                      <a:cubicBezTo>
                        <a:pt x="992" y="9"/>
                        <a:pt x="974" y="1"/>
                        <a:pt x="956" y="1"/>
                      </a:cubicBezTo>
                      <a:close/>
                    </a:path>
                  </a:pathLst>
                </a:custGeom>
                <a:solidFill>
                  <a:srgbClr val="561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7" name="Google Shape;47;p2"/>
            <p:cNvGrpSpPr/>
            <p:nvPr/>
          </p:nvGrpSpPr>
          <p:grpSpPr>
            <a:xfrm>
              <a:off x="165659" y="3023937"/>
              <a:ext cx="455639" cy="935716"/>
              <a:chOff x="727659" y="2659175"/>
              <a:chExt cx="455639" cy="935716"/>
            </a:xfrm>
          </p:grpSpPr>
          <p:sp>
            <p:nvSpPr>
              <p:cNvPr id="48" name="Google Shape;48;p2"/>
              <p:cNvSpPr/>
              <p:nvPr/>
            </p:nvSpPr>
            <p:spPr>
              <a:xfrm>
                <a:off x="727659" y="2659175"/>
                <a:ext cx="455639" cy="573018"/>
              </a:xfrm>
              <a:custGeom>
                <a:avLst/>
                <a:gdLst/>
                <a:ahLst/>
                <a:cxnLst/>
                <a:rect l="l" t="t" r="r" b="b"/>
                <a:pathLst>
                  <a:path w="5538" h="9969" extrusionOk="0">
                    <a:moveTo>
                      <a:pt x="2241" y="1"/>
                    </a:moveTo>
                    <a:cubicBezTo>
                      <a:pt x="2205" y="1"/>
                      <a:pt x="2168" y="4"/>
                      <a:pt x="2132" y="12"/>
                    </a:cubicBezTo>
                    <a:cubicBezTo>
                      <a:pt x="1698" y="108"/>
                      <a:pt x="1621" y="562"/>
                      <a:pt x="1524" y="928"/>
                    </a:cubicBezTo>
                    <a:cubicBezTo>
                      <a:pt x="772" y="3755"/>
                      <a:pt x="270" y="6648"/>
                      <a:pt x="10" y="9562"/>
                    </a:cubicBezTo>
                    <a:cubicBezTo>
                      <a:pt x="0" y="9774"/>
                      <a:pt x="203" y="9938"/>
                      <a:pt x="396" y="9938"/>
                    </a:cubicBezTo>
                    <a:cubicBezTo>
                      <a:pt x="1071" y="9959"/>
                      <a:pt x="1748" y="9969"/>
                      <a:pt x="2427" y="9969"/>
                    </a:cubicBezTo>
                    <a:cubicBezTo>
                      <a:pt x="3318" y="9969"/>
                      <a:pt x="4210" y="9952"/>
                      <a:pt x="5103" y="9919"/>
                    </a:cubicBezTo>
                    <a:cubicBezTo>
                      <a:pt x="5354" y="9909"/>
                      <a:pt x="5537" y="9687"/>
                      <a:pt x="5470" y="9436"/>
                    </a:cubicBezTo>
                    <a:lnTo>
                      <a:pt x="4920" y="7420"/>
                    </a:lnTo>
                    <a:cubicBezTo>
                      <a:pt x="4592" y="6234"/>
                      <a:pt x="4254" y="5047"/>
                      <a:pt x="3926" y="3861"/>
                    </a:cubicBezTo>
                    <a:cubicBezTo>
                      <a:pt x="3753" y="3272"/>
                      <a:pt x="3589" y="2684"/>
                      <a:pt x="3415" y="2095"/>
                    </a:cubicBezTo>
                    <a:cubicBezTo>
                      <a:pt x="3328" y="1796"/>
                      <a:pt x="3241" y="1497"/>
                      <a:pt x="3145" y="1198"/>
                    </a:cubicBezTo>
                    <a:cubicBezTo>
                      <a:pt x="3087" y="1054"/>
                      <a:pt x="3039" y="899"/>
                      <a:pt x="2981" y="745"/>
                    </a:cubicBezTo>
                    <a:cubicBezTo>
                      <a:pt x="2923" y="600"/>
                      <a:pt x="2856" y="475"/>
                      <a:pt x="2778" y="340"/>
                    </a:cubicBezTo>
                    <a:cubicBezTo>
                      <a:pt x="2769" y="330"/>
                      <a:pt x="2769" y="320"/>
                      <a:pt x="2759" y="311"/>
                    </a:cubicBezTo>
                    <a:cubicBezTo>
                      <a:pt x="2740" y="263"/>
                      <a:pt x="2711" y="214"/>
                      <a:pt x="2682" y="185"/>
                    </a:cubicBezTo>
                    <a:cubicBezTo>
                      <a:pt x="2564" y="68"/>
                      <a:pt x="2402" y="1"/>
                      <a:pt x="2241"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727659" y="3006926"/>
                <a:ext cx="455639" cy="225264"/>
              </a:xfrm>
              <a:custGeom>
                <a:avLst/>
                <a:gdLst/>
                <a:ahLst/>
                <a:cxnLst/>
                <a:rect l="l" t="t" r="r" b="b"/>
                <a:pathLst>
                  <a:path w="5538" h="3919" extrusionOk="0">
                    <a:moveTo>
                      <a:pt x="444" y="0"/>
                    </a:moveTo>
                    <a:cubicBezTo>
                      <a:pt x="261" y="1168"/>
                      <a:pt x="116" y="2335"/>
                      <a:pt x="10" y="3512"/>
                    </a:cubicBezTo>
                    <a:cubicBezTo>
                      <a:pt x="0" y="3724"/>
                      <a:pt x="203" y="3888"/>
                      <a:pt x="396" y="3888"/>
                    </a:cubicBezTo>
                    <a:cubicBezTo>
                      <a:pt x="1071" y="3909"/>
                      <a:pt x="1748" y="3919"/>
                      <a:pt x="2427" y="3919"/>
                    </a:cubicBezTo>
                    <a:cubicBezTo>
                      <a:pt x="3318" y="3919"/>
                      <a:pt x="4210" y="3902"/>
                      <a:pt x="5103" y="3869"/>
                    </a:cubicBezTo>
                    <a:cubicBezTo>
                      <a:pt x="5354" y="3859"/>
                      <a:pt x="5537" y="3637"/>
                      <a:pt x="5470" y="3386"/>
                    </a:cubicBezTo>
                    <a:lnTo>
                      <a:pt x="4920" y="1370"/>
                    </a:lnTo>
                    <a:cubicBezTo>
                      <a:pt x="4881" y="1245"/>
                      <a:pt x="4843" y="1119"/>
                      <a:pt x="4814" y="984"/>
                    </a:cubicBezTo>
                    <a:cubicBezTo>
                      <a:pt x="4505" y="1119"/>
                      <a:pt x="4139" y="1177"/>
                      <a:pt x="3926" y="1206"/>
                    </a:cubicBezTo>
                    <a:cubicBezTo>
                      <a:pt x="3749" y="1230"/>
                      <a:pt x="3577" y="1241"/>
                      <a:pt x="3409" y="1241"/>
                    </a:cubicBezTo>
                    <a:cubicBezTo>
                      <a:pt x="2820" y="1241"/>
                      <a:pt x="2280" y="1098"/>
                      <a:pt x="1717" y="820"/>
                    </a:cubicBezTo>
                    <a:cubicBezTo>
                      <a:pt x="1264" y="598"/>
                      <a:pt x="830" y="328"/>
                      <a:pt x="444" y="0"/>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818079" y="2766777"/>
                <a:ext cx="269039" cy="828114"/>
              </a:xfrm>
              <a:custGeom>
                <a:avLst/>
                <a:gdLst/>
                <a:ahLst/>
                <a:cxnLst/>
                <a:rect l="l" t="t" r="r" b="b"/>
                <a:pathLst>
                  <a:path w="3270" h="14407" extrusionOk="0">
                    <a:moveTo>
                      <a:pt x="1307" y="1"/>
                    </a:moveTo>
                    <a:cubicBezTo>
                      <a:pt x="1271" y="1"/>
                      <a:pt x="1233" y="25"/>
                      <a:pt x="1216" y="59"/>
                    </a:cubicBezTo>
                    <a:cubicBezTo>
                      <a:pt x="1168" y="204"/>
                      <a:pt x="1168" y="387"/>
                      <a:pt x="1158" y="532"/>
                    </a:cubicBezTo>
                    <a:cubicBezTo>
                      <a:pt x="1158" y="706"/>
                      <a:pt x="1158" y="870"/>
                      <a:pt x="1149" y="1043"/>
                    </a:cubicBezTo>
                    <a:cubicBezTo>
                      <a:pt x="1149" y="1246"/>
                      <a:pt x="1139" y="1448"/>
                      <a:pt x="1139" y="1651"/>
                    </a:cubicBezTo>
                    <a:cubicBezTo>
                      <a:pt x="1130" y="1699"/>
                      <a:pt x="1120" y="1757"/>
                      <a:pt x="1110" y="1805"/>
                    </a:cubicBezTo>
                    <a:cubicBezTo>
                      <a:pt x="1091" y="1757"/>
                      <a:pt x="1081" y="1709"/>
                      <a:pt x="1062" y="1661"/>
                    </a:cubicBezTo>
                    <a:cubicBezTo>
                      <a:pt x="1014" y="1516"/>
                      <a:pt x="956" y="1362"/>
                      <a:pt x="898" y="1217"/>
                    </a:cubicBezTo>
                    <a:cubicBezTo>
                      <a:pt x="840" y="1063"/>
                      <a:pt x="792" y="908"/>
                      <a:pt x="695" y="773"/>
                    </a:cubicBezTo>
                    <a:cubicBezTo>
                      <a:pt x="683" y="753"/>
                      <a:pt x="660" y="743"/>
                      <a:pt x="637" y="743"/>
                    </a:cubicBezTo>
                    <a:cubicBezTo>
                      <a:pt x="605" y="743"/>
                      <a:pt x="574" y="763"/>
                      <a:pt x="580" y="802"/>
                    </a:cubicBezTo>
                    <a:cubicBezTo>
                      <a:pt x="589" y="966"/>
                      <a:pt x="647" y="1120"/>
                      <a:pt x="695" y="1265"/>
                    </a:cubicBezTo>
                    <a:cubicBezTo>
                      <a:pt x="734" y="1420"/>
                      <a:pt x="792" y="1574"/>
                      <a:pt x="840" y="1728"/>
                    </a:cubicBezTo>
                    <a:cubicBezTo>
                      <a:pt x="888" y="1873"/>
                      <a:pt x="937" y="2027"/>
                      <a:pt x="985" y="2182"/>
                    </a:cubicBezTo>
                    <a:cubicBezTo>
                      <a:pt x="1014" y="2278"/>
                      <a:pt x="1043" y="2375"/>
                      <a:pt x="1072" y="2471"/>
                    </a:cubicBezTo>
                    <a:cubicBezTo>
                      <a:pt x="1072" y="2510"/>
                      <a:pt x="1072" y="2558"/>
                      <a:pt x="1072" y="2606"/>
                    </a:cubicBezTo>
                    <a:cubicBezTo>
                      <a:pt x="1062" y="3021"/>
                      <a:pt x="1043" y="3436"/>
                      <a:pt x="1033" y="3850"/>
                    </a:cubicBezTo>
                    <a:cubicBezTo>
                      <a:pt x="1023" y="3812"/>
                      <a:pt x="1004" y="3773"/>
                      <a:pt x="985" y="3735"/>
                    </a:cubicBezTo>
                    <a:cubicBezTo>
                      <a:pt x="917" y="3580"/>
                      <a:pt x="840" y="3426"/>
                      <a:pt x="763" y="3272"/>
                    </a:cubicBezTo>
                    <a:cubicBezTo>
                      <a:pt x="695" y="3127"/>
                      <a:pt x="628" y="2963"/>
                      <a:pt x="493" y="2857"/>
                    </a:cubicBezTo>
                    <a:cubicBezTo>
                      <a:pt x="481" y="2848"/>
                      <a:pt x="467" y="2844"/>
                      <a:pt x="454" y="2844"/>
                    </a:cubicBezTo>
                    <a:cubicBezTo>
                      <a:pt x="424" y="2844"/>
                      <a:pt x="396" y="2865"/>
                      <a:pt x="396" y="2905"/>
                    </a:cubicBezTo>
                    <a:cubicBezTo>
                      <a:pt x="396" y="3069"/>
                      <a:pt x="483" y="3214"/>
                      <a:pt x="541" y="3368"/>
                    </a:cubicBezTo>
                    <a:cubicBezTo>
                      <a:pt x="609" y="3522"/>
                      <a:pt x="666" y="3686"/>
                      <a:pt x="724" y="3841"/>
                    </a:cubicBezTo>
                    <a:cubicBezTo>
                      <a:pt x="782" y="4005"/>
                      <a:pt x="840" y="4159"/>
                      <a:pt x="888" y="4323"/>
                    </a:cubicBezTo>
                    <a:cubicBezTo>
                      <a:pt x="917" y="4400"/>
                      <a:pt x="956" y="4545"/>
                      <a:pt x="1023" y="4632"/>
                    </a:cubicBezTo>
                    <a:cubicBezTo>
                      <a:pt x="1014" y="5162"/>
                      <a:pt x="1023" y="5703"/>
                      <a:pt x="1023" y="6233"/>
                    </a:cubicBezTo>
                    <a:cubicBezTo>
                      <a:pt x="937" y="6069"/>
                      <a:pt x="850" y="5895"/>
                      <a:pt x="773" y="5731"/>
                    </a:cubicBezTo>
                    <a:cubicBezTo>
                      <a:pt x="657" y="5481"/>
                      <a:pt x="551" y="5230"/>
                      <a:pt x="454" y="4979"/>
                    </a:cubicBezTo>
                    <a:cubicBezTo>
                      <a:pt x="358" y="4757"/>
                      <a:pt x="281" y="4516"/>
                      <a:pt x="107" y="4333"/>
                    </a:cubicBezTo>
                    <a:cubicBezTo>
                      <a:pt x="100" y="4329"/>
                      <a:pt x="92" y="4327"/>
                      <a:pt x="84" y="4327"/>
                    </a:cubicBezTo>
                    <a:cubicBezTo>
                      <a:pt x="70" y="4327"/>
                      <a:pt x="59" y="4334"/>
                      <a:pt x="59" y="4352"/>
                    </a:cubicBezTo>
                    <a:cubicBezTo>
                      <a:pt x="1" y="4603"/>
                      <a:pt x="78" y="4873"/>
                      <a:pt x="165" y="5114"/>
                    </a:cubicBezTo>
                    <a:cubicBezTo>
                      <a:pt x="252" y="5375"/>
                      <a:pt x="358" y="5625"/>
                      <a:pt x="474" y="5876"/>
                    </a:cubicBezTo>
                    <a:cubicBezTo>
                      <a:pt x="589" y="6137"/>
                      <a:pt x="715" y="6387"/>
                      <a:pt x="859" y="6638"/>
                    </a:cubicBezTo>
                    <a:cubicBezTo>
                      <a:pt x="908" y="6725"/>
                      <a:pt x="966" y="6822"/>
                      <a:pt x="1023" y="6918"/>
                    </a:cubicBezTo>
                    <a:cubicBezTo>
                      <a:pt x="1023" y="7632"/>
                      <a:pt x="1023" y="8336"/>
                      <a:pt x="1023" y="9040"/>
                    </a:cubicBezTo>
                    <a:lnTo>
                      <a:pt x="1023" y="11577"/>
                    </a:lnTo>
                    <a:cubicBezTo>
                      <a:pt x="1023" y="12426"/>
                      <a:pt x="1004" y="13275"/>
                      <a:pt x="1033" y="14124"/>
                    </a:cubicBezTo>
                    <a:cubicBezTo>
                      <a:pt x="1038" y="14312"/>
                      <a:pt x="1180" y="14406"/>
                      <a:pt x="1322" y="14406"/>
                    </a:cubicBezTo>
                    <a:cubicBezTo>
                      <a:pt x="1465" y="14406"/>
                      <a:pt x="1607" y="14312"/>
                      <a:pt x="1612" y="14124"/>
                    </a:cubicBezTo>
                    <a:cubicBezTo>
                      <a:pt x="1650" y="13159"/>
                      <a:pt x="1621" y="12204"/>
                      <a:pt x="1621" y="11240"/>
                    </a:cubicBezTo>
                    <a:cubicBezTo>
                      <a:pt x="1621" y="10034"/>
                      <a:pt x="1621" y="8828"/>
                      <a:pt x="1621" y="7613"/>
                    </a:cubicBezTo>
                    <a:cubicBezTo>
                      <a:pt x="1699" y="7564"/>
                      <a:pt x="1757" y="7506"/>
                      <a:pt x="1824" y="7458"/>
                    </a:cubicBezTo>
                    <a:cubicBezTo>
                      <a:pt x="1911" y="7391"/>
                      <a:pt x="1998" y="7323"/>
                      <a:pt x="2065" y="7256"/>
                    </a:cubicBezTo>
                    <a:cubicBezTo>
                      <a:pt x="2210" y="7111"/>
                      <a:pt x="2364" y="6966"/>
                      <a:pt x="2509" y="6822"/>
                    </a:cubicBezTo>
                    <a:cubicBezTo>
                      <a:pt x="2663" y="6677"/>
                      <a:pt x="2808" y="6523"/>
                      <a:pt x="2943" y="6368"/>
                    </a:cubicBezTo>
                    <a:cubicBezTo>
                      <a:pt x="3011" y="6291"/>
                      <a:pt x="3078" y="6214"/>
                      <a:pt x="3136" y="6137"/>
                    </a:cubicBezTo>
                    <a:cubicBezTo>
                      <a:pt x="3204" y="6050"/>
                      <a:pt x="3242" y="5982"/>
                      <a:pt x="3261" y="5876"/>
                    </a:cubicBezTo>
                    <a:cubicBezTo>
                      <a:pt x="3270" y="5852"/>
                      <a:pt x="3250" y="5814"/>
                      <a:pt x="3221" y="5814"/>
                    </a:cubicBezTo>
                    <a:cubicBezTo>
                      <a:pt x="3216" y="5814"/>
                      <a:pt x="3210" y="5815"/>
                      <a:pt x="3204" y="5818"/>
                    </a:cubicBezTo>
                    <a:cubicBezTo>
                      <a:pt x="3107" y="5847"/>
                      <a:pt x="3040" y="5895"/>
                      <a:pt x="2962" y="5963"/>
                    </a:cubicBezTo>
                    <a:cubicBezTo>
                      <a:pt x="2885" y="6040"/>
                      <a:pt x="2818" y="6117"/>
                      <a:pt x="2750" y="6195"/>
                    </a:cubicBezTo>
                    <a:cubicBezTo>
                      <a:pt x="2605" y="6330"/>
                      <a:pt x="2461" y="6465"/>
                      <a:pt x="2306" y="6600"/>
                    </a:cubicBezTo>
                    <a:cubicBezTo>
                      <a:pt x="2152" y="6735"/>
                      <a:pt x="1998" y="6860"/>
                      <a:pt x="1824" y="6966"/>
                    </a:cubicBezTo>
                    <a:cubicBezTo>
                      <a:pt x="1757" y="7014"/>
                      <a:pt x="1689" y="7072"/>
                      <a:pt x="1621" y="7130"/>
                    </a:cubicBezTo>
                    <a:cubicBezTo>
                      <a:pt x="1621" y="6822"/>
                      <a:pt x="1621" y="6523"/>
                      <a:pt x="1621" y="6214"/>
                    </a:cubicBezTo>
                    <a:cubicBezTo>
                      <a:pt x="1621" y="6146"/>
                      <a:pt x="1621" y="6069"/>
                      <a:pt x="1621" y="6002"/>
                    </a:cubicBezTo>
                    <a:cubicBezTo>
                      <a:pt x="1785" y="5770"/>
                      <a:pt x="1930" y="5529"/>
                      <a:pt x="2085" y="5288"/>
                    </a:cubicBezTo>
                    <a:cubicBezTo>
                      <a:pt x="2239" y="5037"/>
                      <a:pt x="2432" y="4786"/>
                      <a:pt x="2528" y="4497"/>
                    </a:cubicBezTo>
                    <a:cubicBezTo>
                      <a:pt x="2555" y="4429"/>
                      <a:pt x="2501" y="4385"/>
                      <a:pt x="2444" y="4385"/>
                    </a:cubicBezTo>
                    <a:cubicBezTo>
                      <a:pt x="2419" y="4385"/>
                      <a:pt x="2394" y="4393"/>
                      <a:pt x="2374" y="4410"/>
                    </a:cubicBezTo>
                    <a:cubicBezTo>
                      <a:pt x="2142" y="4603"/>
                      <a:pt x="1978" y="4883"/>
                      <a:pt x="1805" y="5124"/>
                    </a:cubicBezTo>
                    <a:cubicBezTo>
                      <a:pt x="1737" y="5201"/>
                      <a:pt x="1679" y="5288"/>
                      <a:pt x="1621" y="5365"/>
                    </a:cubicBezTo>
                    <a:cubicBezTo>
                      <a:pt x="1621" y="4854"/>
                      <a:pt x="1621" y="4342"/>
                      <a:pt x="1612" y="3821"/>
                    </a:cubicBezTo>
                    <a:cubicBezTo>
                      <a:pt x="1631" y="3773"/>
                      <a:pt x="1650" y="3725"/>
                      <a:pt x="1679" y="3677"/>
                    </a:cubicBezTo>
                    <a:cubicBezTo>
                      <a:pt x="1737" y="3571"/>
                      <a:pt x="1814" y="3465"/>
                      <a:pt x="1892" y="3368"/>
                    </a:cubicBezTo>
                    <a:cubicBezTo>
                      <a:pt x="1978" y="3262"/>
                      <a:pt x="2056" y="3146"/>
                      <a:pt x="2133" y="3030"/>
                    </a:cubicBezTo>
                    <a:cubicBezTo>
                      <a:pt x="2200" y="2924"/>
                      <a:pt x="2277" y="2789"/>
                      <a:pt x="2220" y="2654"/>
                    </a:cubicBezTo>
                    <a:cubicBezTo>
                      <a:pt x="2207" y="2636"/>
                      <a:pt x="2191" y="2629"/>
                      <a:pt x="2174" y="2629"/>
                    </a:cubicBezTo>
                    <a:cubicBezTo>
                      <a:pt x="2164" y="2629"/>
                      <a:pt x="2153" y="2631"/>
                      <a:pt x="2142" y="2635"/>
                    </a:cubicBezTo>
                    <a:cubicBezTo>
                      <a:pt x="2027" y="2693"/>
                      <a:pt x="1969" y="2828"/>
                      <a:pt x="1901" y="2924"/>
                    </a:cubicBezTo>
                    <a:cubicBezTo>
                      <a:pt x="1814" y="3030"/>
                      <a:pt x="1728" y="3127"/>
                      <a:pt x="1641" y="3223"/>
                    </a:cubicBezTo>
                    <a:cubicBezTo>
                      <a:pt x="1621" y="3243"/>
                      <a:pt x="1612" y="3262"/>
                      <a:pt x="1593" y="3281"/>
                    </a:cubicBezTo>
                    <a:cubicBezTo>
                      <a:pt x="1583" y="3002"/>
                      <a:pt x="1583" y="2722"/>
                      <a:pt x="1573" y="2432"/>
                    </a:cubicBezTo>
                    <a:cubicBezTo>
                      <a:pt x="1564" y="2326"/>
                      <a:pt x="1564" y="2220"/>
                      <a:pt x="1554" y="2104"/>
                    </a:cubicBezTo>
                    <a:cubicBezTo>
                      <a:pt x="1593" y="2037"/>
                      <a:pt x="1631" y="1960"/>
                      <a:pt x="1660" y="1883"/>
                    </a:cubicBezTo>
                    <a:cubicBezTo>
                      <a:pt x="1728" y="1719"/>
                      <a:pt x="1785" y="1555"/>
                      <a:pt x="1843" y="1391"/>
                    </a:cubicBezTo>
                    <a:cubicBezTo>
                      <a:pt x="1959" y="1072"/>
                      <a:pt x="2104" y="735"/>
                      <a:pt x="2142" y="397"/>
                    </a:cubicBezTo>
                    <a:cubicBezTo>
                      <a:pt x="2148" y="350"/>
                      <a:pt x="2108" y="325"/>
                      <a:pt x="2067" y="325"/>
                    </a:cubicBezTo>
                    <a:cubicBezTo>
                      <a:pt x="2040" y="325"/>
                      <a:pt x="2013" y="336"/>
                      <a:pt x="1998" y="358"/>
                    </a:cubicBezTo>
                    <a:cubicBezTo>
                      <a:pt x="1892" y="503"/>
                      <a:pt x="1834" y="677"/>
                      <a:pt x="1757" y="831"/>
                    </a:cubicBezTo>
                    <a:cubicBezTo>
                      <a:pt x="1689" y="995"/>
                      <a:pt x="1631" y="1159"/>
                      <a:pt x="1564" y="1313"/>
                    </a:cubicBezTo>
                    <a:cubicBezTo>
                      <a:pt x="1544" y="1371"/>
                      <a:pt x="1525" y="1420"/>
                      <a:pt x="1506" y="1477"/>
                    </a:cubicBezTo>
                    <a:cubicBezTo>
                      <a:pt x="1496" y="1304"/>
                      <a:pt x="1486" y="1130"/>
                      <a:pt x="1477" y="956"/>
                    </a:cubicBezTo>
                    <a:cubicBezTo>
                      <a:pt x="1467" y="792"/>
                      <a:pt x="1467" y="638"/>
                      <a:pt x="1448" y="474"/>
                    </a:cubicBezTo>
                    <a:cubicBezTo>
                      <a:pt x="1438" y="339"/>
                      <a:pt x="1429" y="175"/>
                      <a:pt x="1371" y="40"/>
                    </a:cubicBezTo>
                    <a:cubicBezTo>
                      <a:pt x="1355" y="12"/>
                      <a:pt x="1331" y="1"/>
                      <a:pt x="130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 name="Google Shape;51;p2"/>
          <p:cNvSpPr/>
          <p:nvPr/>
        </p:nvSpPr>
        <p:spPr>
          <a:xfrm>
            <a:off x="2092301" y="815766"/>
            <a:ext cx="1945673" cy="764037"/>
          </a:xfrm>
          <a:custGeom>
            <a:avLst/>
            <a:gdLst/>
            <a:ahLst/>
            <a:cxnLst/>
            <a:rect l="l" t="t" r="r" b="b"/>
            <a:pathLst>
              <a:path w="14172" h="5565" extrusionOk="0">
                <a:moveTo>
                  <a:pt x="7583" y="0"/>
                </a:moveTo>
                <a:cubicBezTo>
                  <a:pt x="7441" y="0"/>
                  <a:pt x="7297" y="40"/>
                  <a:pt x="7168" y="126"/>
                </a:cubicBezTo>
                <a:cubicBezTo>
                  <a:pt x="6782" y="387"/>
                  <a:pt x="6608" y="927"/>
                  <a:pt x="6541" y="1351"/>
                </a:cubicBezTo>
                <a:cubicBezTo>
                  <a:pt x="6502" y="1612"/>
                  <a:pt x="6493" y="1872"/>
                  <a:pt x="6522" y="2123"/>
                </a:cubicBezTo>
                <a:cubicBezTo>
                  <a:pt x="6319" y="2019"/>
                  <a:pt x="6091" y="1961"/>
                  <a:pt x="5863" y="1961"/>
                </a:cubicBezTo>
                <a:cubicBezTo>
                  <a:pt x="5690" y="1961"/>
                  <a:pt x="5517" y="1994"/>
                  <a:pt x="5354" y="2065"/>
                </a:cubicBezTo>
                <a:cubicBezTo>
                  <a:pt x="4939" y="2239"/>
                  <a:pt x="4650" y="2605"/>
                  <a:pt x="4544" y="3030"/>
                </a:cubicBezTo>
                <a:cubicBezTo>
                  <a:pt x="4419" y="2943"/>
                  <a:pt x="4264" y="2885"/>
                  <a:pt x="4100" y="2856"/>
                </a:cubicBezTo>
                <a:cubicBezTo>
                  <a:pt x="4036" y="2847"/>
                  <a:pt x="3972" y="2843"/>
                  <a:pt x="3910" y="2843"/>
                </a:cubicBezTo>
                <a:cubicBezTo>
                  <a:pt x="3513" y="2843"/>
                  <a:pt x="3152" y="3018"/>
                  <a:pt x="2827" y="3252"/>
                </a:cubicBezTo>
                <a:cubicBezTo>
                  <a:pt x="2412" y="3551"/>
                  <a:pt x="2026" y="3879"/>
                  <a:pt x="1592" y="4149"/>
                </a:cubicBezTo>
                <a:cubicBezTo>
                  <a:pt x="1158" y="4419"/>
                  <a:pt x="695" y="4660"/>
                  <a:pt x="222" y="4863"/>
                </a:cubicBezTo>
                <a:cubicBezTo>
                  <a:pt x="49" y="4930"/>
                  <a:pt x="0" y="5152"/>
                  <a:pt x="164" y="5258"/>
                </a:cubicBezTo>
                <a:cubicBezTo>
                  <a:pt x="526" y="5493"/>
                  <a:pt x="937" y="5565"/>
                  <a:pt x="1354" y="5565"/>
                </a:cubicBezTo>
                <a:cubicBezTo>
                  <a:pt x="1572" y="5565"/>
                  <a:pt x="1792" y="5545"/>
                  <a:pt x="2007" y="5519"/>
                </a:cubicBezTo>
                <a:cubicBezTo>
                  <a:pt x="2730" y="5422"/>
                  <a:pt x="3464" y="5306"/>
                  <a:pt x="4197" y="5220"/>
                </a:cubicBezTo>
                <a:cubicBezTo>
                  <a:pt x="5711" y="5036"/>
                  <a:pt x="7235" y="4911"/>
                  <a:pt x="8769" y="4843"/>
                </a:cubicBezTo>
                <a:cubicBezTo>
                  <a:pt x="9700" y="4802"/>
                  <a:pt x="10635" y="4782"/>
                  <a:pt x="11569" y="4782"/>
                </a:cubicBezTo>
                <a:cubicBezTo>
                  <a:pt x="12154" y="4782"/>
                  <a:pt x="12739" y="4790"/>
                  <a:pt x="13322" y="4805"/>
                </a:cubicBezTo>
                <a:cubicBezTo>
                  <a:pt x="13358" y="4806"/>
                  <a:pt x="13395" y="4807"/>
                  <a:pt x="13432" y="4807"/>
                </a:cubicBezTo>
                <a:cubicBezTo>
                  <a:pt x="13667" y="4807"/>
                  <a:pt x="13920" y="4769"/>
                  <a:pt x="14036" y="4544"/>
                </a:cubicBezTo>
                <a:cubicBezTo>
                  <a:pt x="14171" y="4274"/>
                  <a:pt x="13969" y="3966"/>
                  <a:pt x="13824" y="3753"/>
                </a:cubicBezTo>
                <a:cubicBezTo>
                  <a:pt x="13544" y="3348"/>
                  <a:pt x="13158" y="3030"/>
                  <a:pt x="12715" y="2818"/>
                </a:cubicBezTo>
                <a:cubicBezTo>
                  <a:pt x="12279" y="2608"/>
                  <a:pt x="11797" y="2498"/>
                  <a:pt x="11318" y="2498"/>
                </a:cubicBezTo>
                <a:cubicBezTo>
                  <a:pt x="10896" y="2498"/>
                  <a:pt x="10475" y="2583"/>
                  <a:pt x="10091" y="2760"/>
                </a:cubicBezTo>
                <a:cubicBezTo>
                  <a:pt x="10178" y="2220"/>
                  <a:pt x="10062" y="1641"/>
                  <a:pt x="9637" y="1274"/>
                </a:cubicBezTo>
                <a:cubicBezTo>
                  <a:pt x="9397" y="1071"/>
                  <a:pt x="9075" y="956"/>
                  <a:pt x="8762" y="956"/>
                </a:cubicBezTo>
                <a:cubicBezTo>
                  <a:pt x="8673" y="956"/>
                  <a:pt x="8584" y="966"/>
                  <a:pt x="8499" y="985"/>
                </a:cubicBezTo>
                <a:cubicBezTo>
                  <a:pt x="8480" y="773"/>
                  <a:pt x="8422" y="570"/>
                  <a:pt x="8287" y="377"/>
                </a:cubicBezTo>
                <a:cubicBezTo>
                  <a:pt x="8122" y="143"/>
                  <a:pt x="7854" y="0"/>
                  <a:pt x="7583"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0268181" y="266679"/>
            <a:ext cx="1945687" cy="905304"/>
          </a:xfrm>
          <a:custGeom>
            <a:avLst/>
            <a:gdLst/>
            <a:ahLst/>
            <a:cxnLst/>
            <a:rect l="l" t="t" r="r" b="b"/>
            <a:pathLst>
              <a:path w="16429" h="7644" extrusionOk="0">
                <a:moveTo>
                  <a:pt x="9208" y="1"/>
                </a:moveTo>
                <a:cubicBezTo>
                  <a:pt x="8489" y="1"/>
                  <a:pt x="7805" y="431"/>
                  <a:pt x="7370" y="977"/>
                </a:cubicBezTo>
                <a:cubicBezTo>
                  <a:pt x="7081" y="1334"/>
                  <a:pt x="6888" y="1749"/>
                  <a:pt x="6734" y="2173"/>
                </a:cubicBezTo>
                <a:cubicBezTo>
                  <a:pt x="6579" y="2627"/>
                  <a:pt x="6541" y="3099"/>
                  <a:pt x="6473" y="3572"/>
                </a:cubicBezTo>
                <a:cubicBezTo>
                  <a:pt x="6455" y="3742"/>
                  <a:pt x="6587" y="3854"/>
                  <a:pt x="6714" y="3854"/>
                </a:cubicBezTo>
                <a:cubicBezTo>
                  <a:pt x="6724" y="3854"/>
                  <a:pt x="6733" y="3853"/>
                  <a:pt x="6743" y="3852"/>
                </a:cubicBezTo>
                <a:lnTo>
                  <a:pt x="6743" y="3852"/>
                </a:lnTo>
                <a:cubicBezTo>
                  <a:pt x="6743" y="4006"/>
                  <a:pt x="6734" y="4161"/>
                  <a:pt x="6714" y="4315"/>
                </a:cubicBezTo>
                <a:cubicBezTo>
                  <a:pt x="6412" y="4068"/>
                  <a:pt x="6014" y="3935"/>
                  <a:pt x="5621" y="3935"/>
                </a:cubicBezTo>
                <a:cubicBezTo>
                  <a:pt x="5399" y="3935"/>
                  <a:pt x="5179" y="3977"/>
                  <a:pt x="4978" y="4064"/>
                </a:cubicBezTo>
                <a:cubicBezTo>
                  <a:pt x="4447" y="4286"/>
                  <a:pt x="4090" y="4788"/>
                  <a:pt x="3984" y="5337"/>
                </a:cubicBezTo>
                <a:cubicBezTo>
                  <a:pt x="3685" y="5154"/>
                  <a:pt x="3348" y="5058"/>
                  <a:pt x="2991" y="5038"/>
                </a:cubicBezTo>
                <a:cubicBezTo>
                  <a:pt x="2947" y="5036"/>
                  <a:pt x="2904" y="5035"/>
                  <a:pt x="2861" y="5035"/>
                </a:cubicBezTo>
                <a:cubicBezTo>
                  <a:pt x="2251" y="5035"/>
                  <a:pt x="1662" y="5283"/>
                  <a:pt x="1158" y="5598"/>
                </a:cubicBezTo>
                <a:cubicBezTo>
                  <a:pt x="695" y="5897"/>
                  <a:pt x="0" y="6370"/>
                  <a:pt x="309" y="7006"/>
                </a:cubicBezTo>
                <a:cubicBezTo>
                  <a:pt x="521" y="7460"/>
                  <a:pt x="1100" y="7585"/>
                  <a:pt x="1553" y="7604"/>
                </a:cubicBezTo>
                <a:cubicBezTo>
                  <a:pt x="1583" y="7605"/>
                  <a:pt x="1612" y="7606"/>
                  <a:pt x="1642" y="7606"/>
                </a:cubicBezTo>
                <a:cubicBezTo>
                  <a:pt x="1942" y="7606"/>
                  <a:pt x="2248" y="7564"/>
                  <a:pt x="2547" y="7546"/>
                </a:cubicBezTo>
                <a:cubicBezTo>
                  <a:pt x="2923" y="7518"/>
                  <a:pt x="3309" y="7498"/>
                  <a:pt x="3695" y="7479"/>
                </a:cubicBezTo>
                <a:cubicBezTo>
                  <a:pt x="4476" y="7431"/>
                  <a:pt x="5258" y="7402"/>
                  <a:pt x="6029" y="7373"/>
                </a:cubicBezTo>
                <a:cubicBezTo>
                  <a:pt x="6934" y="7345"/>
                  <a:pt x="7836" y="7330"/>
                  <a:pt x="8738" y="7330"/>
                </a:cubicBezTo>
                <a:cubicBezTo>
                  <a:pt x="9384" y="7330"/>
                  <a:pt x="10031" y="7337"/>
                  <a:pt x="10679" y="7354"/>
                </a:cubicBezTo>
                <a:cubicBezTo>
                  <a:pt x="12425" y="7392"/>
                  <a:pt x="14171" y="7489"/>
                  <a:pt x="15907" y="7643"/>
                </a:cubicBezTo>
                <a:cubicBezTo>
                  <a:pt x="15912" y="7643"/>
                  <a:pt x="15917" y="7643"/>
                  <a:pt x="15922" y="7643"/>
                </a:cubicBezTo>
                <a:cubicBezTo>
                  <a:pt x="16045" y="7643"/>
                  <a:pt x="16188" y="7532"/>
                  <a:pt x="16216" y="7411"/>
                </a:cubicBezTo>
                <a:cubicBezTo>
                  <a:pt x="16428" y="6244"/>
                  <a:pt x="16293" y="4971"/>
                  <a:pt x="15464" y="4074"/>
                </a:cubicBezTo>
                <a:cubicBezTo>
                  <a:pt x="14987" y="3552"/>
                  <a:pt x="14321" y="3236"/>
                  <a:pt x="13646" y="3236"/>
                </a:cubicBezTo>
                <a:cubicBezTo>
                  <a:pt x="13298" y="3236"/>
                  <a:pt x="12947" y="3321"/>
                  <a:pt x="12618" y="3505"/>
                </a:cubicBezTo>
                <a:cubicBezTo>
                  <a:pt x="12531" y="3553"/>
                  <a:pt x="12444" y="3601"/>
                  <a:pt x="12367" y="3669"/>
                </a:cubicBezTo>
                <a:cubicBezTo>
                  <a:pt x="12300" y="2723"/>
                  <a:pt x="11923" y="1797"/>
                  <a:pt x="11277" y="1083"/>
                </a:cubicBezTo>
                <a:cubicBezTo>
                  <a:pt x="10776" y="524"/>
                  <a:pt x="10071" y="41"/>
                  <a:pt x="9300" y="3"/>
                </a:cubicBezTo>
                <a:cubicBezTo>
                  <a:pt x="9269" y="1"/>
                  <a:pt x="9239" y="1"/>
                  <a:pt x="920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96788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0"/>
        <p:cNvGrpSpPr/>
        <p:nvPr/>
      </p:nvGrpSpPr>
      <p:grpSpPr>
        <a:xfrm>
          <a:off x="0" y="0"/>
          <a:ext cx="0" cy="0"/>
          <a:chOff x="0" y="0"/>
          <a:chExt cx="0" cy="0"/>
        </a:xfrm>
      </p:grpSpPr>
      <p:grpSp>
        <p:nvGrpSpPr>
          <p:cNvPr id="171" name="Google Shape;171;p6"/>
          <p:cNvGrpSpPr/>
          <p:nvPr/>
        </p:nvGrpSpPr>
        <p:grpSpPr>
          <a:xfrm>
            <a:off x="-173633" y="5880169"/>
            <a:ext cx="12402767" cy="1838899"/>
            <a:chOff x="-130236" y="3689600"/>
            <a:chExt cx="9302075" cy="1886953"/>
          </a:xfrm>
        </p:grpSpPr>
        <p:sp>
          <p:nvSpPr>
            <p:cNvPr id="172" name="Google Shape;172;p6"/>
            <p:cNvSpPr/>
            <p:nvPr/>
          </p:nvSpPr>
          <p:spPr>
            <a:xfrm>
              <a:off x="1353939" y="3689600"/>
              <a:ext cx="7817900" cy="1886953"/>
            </a:xfrm>
            <a:custGeom>
              <a:avLst/>
              <a:gdLst/>
              <a:ahLst/>
              <a:cxnLst/>
              <a:rect l="l" t="t" r="r" b="b"/>
              <a:pathLst>
                <a:path w="71993" h="32828" extrusionOk="0">
                  <a:moveTo>
                    <a:pt x="71993" y="0"/>
                  </a:moveTo>
                  <a:cubicBezTo>
                    <a:pt x="36436" y="5962"/>
                    <a:pt x="1" y="32354"/>
                    <a:pt x="319" y="32827"/>
                  </a:cubicBezTo>
                  <a:lnTo>
                    <a:pt x="71993" y="32827"/>
                  </a:lnTo>
                  <a:lnTo>
                    <a:pt x="71993" y="0"/>
                  </a:lnTo>
                  <a:close/>
                </a:path>
              </a:pathLst>
            </a:custGeom>
            <a:solidFill>
              <a:srgbClr val="35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6"/>
            <p:cNvSpPr/>
            <p:nvPr/>
          </p:nvSpPr>
          <p:spPr>
            <a:xfrm>
              <a:off x="1358126" y="4068964"/>
              <a:ext cx="7809538" cy="1507585"/>
            </a:xfrm>
            <a:custGeom>
              <a:avLst/>
              <a:gdLst/>
              <a:ahLst/>
              <a:cxnLst/>
              <a:rect l="l" t="t" r="r" b="b"/>
              <a:pathLst>
                <a:path w="71916" h="26228" extrusionOk="0">
                  <a:moveTo>
                    <a:pt x="60321" y="0"/>
                  </a:moveTo>
                  <a:cubicBezTo>
                    <a:pt x="58317" y="0"/>
                    <a:pt x="56314" y="507"/>
                    <a:pt x="54369" y="876"/>
                  </a:cubicBezTo>
                  <a:cubicBezTo>
                    <a:pt x="53510" y="1040"/>
                    <a:pt x="52681" y="1175"/>
                    <a:pt x="51793" y="1310"/>
                  </a:cubicBezTo>
                  <a:cubicBezTo>
                    <a:pt x="51187" y="1401"/>
                    <a:pt x="50521" y="1505"/>
                    <a:pt x="49869" y="1505"/>
                  </a:cubicBezTo>
                  <a:cubicBezTo>
                    <a:pt x="49411" y="1505"/>
                    <a:pt x="48960" y="1454"/>
                    <a:pt x="48542" y="1310"/>
                  </a:cubicBezTo>
                  <a:cubicBezTo>
                    <a:pt x="48147" y="1175"/>
                    <a:pt x="47799" y="924"/>
                    <a:pt x="47664" y="519"/>
                  </a:cubicBezTo>
                  <a:cubicBezTo>
                    <a:pt x="47626" y="423"/>
                    <a:pt x="47616" y="326"/>
                    <a:pt x="47607" y="230"/>
                  </a:cubicBezTo>
                  <a:cubicBezTo>
                    <a:pt x="21493" y="10166"/>
                    <a:pt x="1" y="25870"/>
                    <a:pt x="242" y="26227"/>
                  </a:cubicBezTo>
                  <a:lnTo>
                    <a:pt x="71916" y="26227"/>
                  </a:lnTo>
                  <a:lnTo>
                    <a:pt x="71916" y="16156"/>
                  </a:lnTo>
                  <a:cubicBezTo>
                    <a:pt x="70276" y="15732"/>
                    <a:pt x="68694" y="15105"/>
                    <a:pt x="67131" y="14468"/>
                  </a:cubicBezTo>
                  <a:cubicBezTo>
                    <a:pt x="66195" y="14101"/>
                    <a:pt x="65269" y="13725"/>
                    <a:pt x="64324" y="13397"/>
                  </a:cubicBezTo>
                  <a:cubicBezTo>
                    <a:pt x="63388" y="13069"/>
                    <a:pt x="62443" y="12818"/>
                    <a:pt x="61478" y="12597"/>
                  </a:cubicBezTo>
                  <a:cubicBezTo>
                    <a:pt x="60861" y="12442"/>
                    <a:pt x="60234" y="12355"/>
                    <a:pt x="59607" y="12230"/>
                  </a:cubicBezTo>
                  <a:cubicBezTo>
                    <a:pt x="59047" y="12114"/>
                    <a:pt x="58469" y="11970"/>
                    <a:pt x="57996" y="11632"/>
                  </a:cubicBezTo>
                  <a:cubicBezTo>
                    <a:pt x="56983" y="10928"/>
                    <a:pt x="56877" y="9539"/>
                    <a:pt x="57417" y="8497"/>
                  </a:cubicBezTo>
                  <a:cubicBezTo>
                    <a:pt x="57948" y="7494"/>
                    <a:pt x="58816" y="6645"/>
                    <a:pt x="59607" y="5844"/>
                  </a:cubicBezTo>
                  <a:cubicBezTo>
                    <a:pt x="60504" y="4947"/>
                    <a:pt x="61440" y="4079"/>
                    <a:pt x="62269" y="3124"/>
                  </a:cubicBezTo>
                  <a:cubicBezTo>
                    <a:pt x="62597" y="2748"/>
                    <a:pt x="62906" y="2362"/>
                    <a:pt x="63128" y="1918"/>
                  </a:cubicBezTo>
                  <a:cubicBezTo>
                    <a:pt x="63224" y="1754"/>
                    <a:pt x="63263" y="1638"/>
                    <a:pt x="63321" y="1426"/>
                  </a:cubicBezTo>
                  <a:cubicBezTo>
                    <a:pt x="63340" y="1310"/>
                    <a:pt x="63350" y="1194"/>
                    <a:pt x="63301" y="1069"/>
                  </a:cubicBezTo>
                  <a:cubicBezTo>
                    <a:pt x="63205" y="760"/>
                    <a:pt x="62906" y="519"/>
                    <a:pt x="62568" y="355"/>
                  </a:cubicBezTo>
                  <a:cubicBezTo>
                    <a:pt x="62173" y="162"/>
                    <a:pt x="61681" y="75"/>
                    <a:pt x="61227" y="37"/>
                  </a:cubicBezTo>
                  <a:cubicBezTo>
                    <a:pt x="60925" y="12"/>
                    <a:pt x="60623" y="0"/>
                    <a:pt x="60321" y="0"/>
                  </a:cubicBezTo>
                  <a:close/>
                </a:path>
              </a:pathLst>
            </a:custGeom>
            <a:solidFill>
              <a:srgbClr val="28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6"/>
            <p:cNvSpPr/>
            <p:nvPr/>
          </p:nvSpPr>
          <p:spPr>
            <a:xfrm>
              <a:off x="-130236" y="3754613"/>
              <a:ext cx="6433470" cy="1726699"/>
            </a:xfrm>
            <a:custGeom>
              <a:avLst/>
              <a:gdLst/>
              <a:ahLst/>
              <a:cxnLst/>
              <a:rect l="l" t="t" r="r" b="b"/>
              <a:pathLst>
                <a:path w="70585" h="30040" extrusionOk="0">
                  <a:moveTo>
                    <a:pt x="0" y="0"/>
                  </a:moveTo>
                  <a:lnTo>
                    <a:pt x="0" y="30039"/>
                  </a:lnTo>
                  <a:lnTo>
                    <a:pt x="70584" y="30039"/>
                  </a:lnTo>
                  <a:cubicBezTo>
                    <a:pt x="47143" y="9222"/>
                    <a:pt x="0" y="0"/>
                    <a:pt x="0" y="0"/>
                  </a:cubicBezTo>
                  <a:close/>
                </a:path>
              </a:pathLst>
            </a:custGeom>
            <a:solidFill>
              <a:srgbClr val="4B7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6"/>
            <p:cNvSpPr/>
            <p:nvPr/>
          </p:nvSpPr>
          <p:spPr>
            <a:xfrm>
              <a:off x="-130236" y="4114723"/>
              <a:ext cx="5170018" cy="1366587"/>
            </a:xfrm>
            <a:custGeom>
              <a:avLst/>
              <a:gdLst/>
              <a:ahLst/>
              <a:cxnLst/>
              <a:rect l="l" t="t" r="r" b="b"/>
              <a:pathLst>
                <a:path w="56723" h="23775" extrusionOk="0">
                  <a:moveTo>
                    <a:pt x="3329" y="1"/>
                  </a:moveTo>
                  <a:cubicBezTo>
                    <a:pt x="2247" y="1"/>
                    <a:pt x="1170" y="221"/>
                    <a:pt x="0" y="545"/>
                  </a:cubicBezTo>
                  <a:lnTo>
                    <a:pt x="0" y="23774"/>
                  </a:lnTo>
                  <a:lnTo>
                    <a:pt x="56722" y="23774"/>
                  </a:lnTo>
                  <a:cubicBezTo>
                    <a:pt x="52183" y="21047"/>
                    <a:pt x="46484" y="20685"/>
                    <a:pt x="41212" y="20685"/>
                  </a:cubicBezTo>
                  <a:cubicBezTo>
                    <a:pt x="40982" y="20685"/>
                    <a:pt x="40754" y="20686"/>
                    <a:pt x="40526" y="20687"/>
                  </a:cubicBezTo>
                  <a:cubicBezTo>
                    <a:pt x="39273" y="20695"/>
                    <a:pt x="38015" y="20729"/>
                    <a:pt x="36759" y="20729"/>
                  </a:cubicBezTo>
                  <a:cubicBezTo>
                    <a:pt x="36352" y="20729"/>
                    <a:pt x="35945" y="20726"/>
                    <a:pt x="35538" y="20716"/>
                  </a:cubicBezTo>
                  <a:cubicBezTo>
                    <a:pt x="33937" y="20678"/>
                    <a:pt x="32297" y="20523"/>
                    <a:pt x="30811" y="19916"/>
                  </a:cubicBezTo>
                  <a:cubicBezTo>
                    <a:pt x="29172" y="19250"/>
                    <a:pt x="27908" y="18083"/>
                    <a:pt x="27175" y="16472"/>
                  </a:cubicBezTo>
                  <a:cubicBezTo>
                    <a:pt x="26808" y="15652"/>
                    <a:pt x="26528" y="14793"/>
                    <a:pt x="26046" y="14041"/>
                  </a:cubicBezTo>
                  <a:cubicBezTo>
                    <a:pt x="25622" y="13356"/>
                    <a:pt x="24966" y="12806"/>
                    <a:pt x="24290" y="12372"/>
                  </a:cubicBezTo>
                  <a:cubicBezTo>
                    <a:pt x="21657" y="10703"/>
                    <a:pt x="18281" y="10848"/>
                    <a:pt x="15281" y="10790"/>
                  </a:cubicBezTo>
                  <a:cubicBezTo>
                    <a:pt x="13766" y="10761"/>
                    <a:pt x="12232" y="10713"/>
                    <a:pt x="10747" y="10404"/>
                  </a:cubicBezTo>
                  <a:cubicBezTo>
                    <a:pt x="9290" y="10105"/>
                    <a:pt x="7833" y="9604"/>
                    <a:pt x="6869" y="8398"/>
                  </a:cubicBezTo>
                  <a:cubicBezTo>
                    <a:pt x="6367" y="7780"/>
                    <a:pt x="5991" y="6989"/>
                    <a:pt x="5885" y="6198"/>
                  </a:cubicBezTo>
                  <a:cubicBezTo>
                    <a:pt x="5769" y="5282"/>
                    <a:pt x="6029" y="4375"/>
                    <a:pt x="6203" y="3488"/>
                  </a:cubicBezTo>
                  <a:cubicBezTo>
                    <a:pt x="6367" y="2677"/>
                    <a:pt x="6454" y="1838"/>
                    <a:pt x="6116" y="1057"/>
                  </a:cubicBezTo>
                  <a:cubicBezTo>
                    <a:pt x="5885" y="526"/>
                    <a:pt x="5470" y="285"/>
                    <a:pt x="4920" y="169"/>
                  </a:cubicBezTo>
                  <a:cubicBezTo>
                    <a:pt x="4381" y="53"/>
                    <a:pt x="3855" y="1"/>
                    <a:pt x="3329" y="1"/>
                  </a:cubicBezTo>
                  <a:close/>
                </a:path>
              </a:pathLst>
            </a:custGeom>
            <a:solidFill>
              <a:srgbClr val="35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 name="Google Shape;176;p6"/>
          <p:cNvSpPr txBox="1">
            <a:spLocks noGrp="1"/>
          </p:cNvSpPr>
          <p:nvPr>
            <p:ph type="title"/>
          </p:nvPr>
        </p:nvSpPr>
        <p:spPr>
          <a:xfrm>
            <a:off x="950967" y="719333"/>
            <a:ext cx="10290000" cy="75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77" name="Google Shape;177;p6"/>
          <p:cNvGrpSpPr/>
          <p:nvPr/>
        </p:nvGrpSpPr>
        <p:grpSpPr>
          <a:xfrm rot="2223056" flipH="1">
            <a:off x="9826856" y="587009"/>
            <a:ext cx="1016624" cy="966371"/>
            <a:chOff x="4020775" y="3204850"/>
            <a:chExt cx="344150" cy="327150"/>
          </a:xfrm>
        </p:grpSpPr>
        <p:sp>
          <p:nvSpPr>
            <p:cNvPr id="178" name="Google Shape;178;p6"/>
            <p:cNvSpPr/>
            <p:nvPr/>
          </p:nvSpPr>
          <p:spPr>
            <a:xfrm>
              <a:off x="4059675" y="3204850"/>
              <a:ext cx="305250" cy="327150"/>
            </a:xfrm>
            <a:custGeom>
              <a:avLst/>
              <a:gdLst/>
              <a:ahLst/>
              <a:cxnLst/>
              <a:rect l="l" t="t" r="r" b="b"/>
              <a:pathLst>
                <a:path w="12210" h="13086" extrusionOk="0">
                  <a:moveTo>
                    <a:pt x="3556" y="1"/>
                  </a:moveTo>
                  <a:cubicBezTo>
                    <a:pt x="3497" y="1"/>
                    <a:pt x="3438" y="25"/>
                    <a:pt x="3402" y="74"/>
                  </a:cubicBezTo>
                  <a:cubicBezTo>
                    <a:pt x="3026" y="624"/>
                    <a:pt x="2795" y="1270"/>
                    <a:pt x="2631" y="1926"/>
                  </a:cubicBezTo>
                  <a:cubicBezTo>
                    <a:pt x="2544" y="2244"/>
                    <a:pt x="2476" y="2582"/>
                    <a:pt x="2418" y="2910"/>
                  </a:cubicBezTo>
                  <a:cubicBezTo>
                    <a:pt x="2254" y="2717"/>
                    <a:pt x="2042" y="2572"/>
                    <a:pt x="1849" y="2408"/>
                  </a:cubicBezTo>
                  <a:cubicBezTo>
                    <a:pt x="1599" y="2206"/>
                    <a:pt x="1338" y="2003"/>
                    <a:pt x="1097" y="1791"/>
                  </a:cubicBezTo>
                  <a:cubicBezTo>
                    <a:pt x="1060" y="1760"/>
                    <a:pt x="1011" y="1745"/>
                    <a:pt x="961" y="1745"/>
                  </a:cubicBezTo>
                  <a:cubicBezTo>
                    <a:pt x="870" y="1745"/>
                    <a:pt x="778" y="1797"/>
                    <a:pt x="759" y="1897"/>
                  </a:cubicBezTo>
                  <a:cubicBezTo>
                    <a:pt x="692" y="2244"/>
                    <a:pt x="750" y="2591"/>
                    <a:pt x="856" y="2919"/>
                  </a:cubicBezTo>
                  <a:cubicBezTo>
                    <a:pt x="971" y="3286"/>
                    <a:pt x="1116" y="3643"/>
                    <a:pt x="1261" y="4009"/>
                  </a:cubicBezTo>
                  <a:cubicBezTo>
                    <a:pt x="1406" y="4376"/>
                    <a:pt x="1550" y="4733"/>
                    <a:pt x="1705" y="5099"/>
                  </a:cubicBezTo>
                  <a:cubicBezTo>
                    <a:pt x="1782" y="5283"/>
                    <a:pt x="1859" y="5466"/>
                    <a:pt x="1936" y="5640"/>
                  </a:cubicBezTo>
                  <a:cubicBezTo>
                    <a:pt x="1955" y="5698"/>
                    <a:pt x="1975" y="5755"/>
                    <a:pt x="2004" y="5813"/>
                  </a:cubicBezTo>
                  <a:cubicBezTo>
                    <a:pt x="1955" y="5804"/>
                    <a:pt x="1917" y="5804"/>
                    <a:pt x="1888" y="5794"/>
                  </a:cubicBezTo>
                  <a:cubicBezTo>
                    <a:pt x="1705" y="5755"/>
                    <a:pt x="1531" y="5688"/>
                    <a:pt x="1367" y="5620"/>
                  </a:cubicBezTo>
                  <a:cubicBezTo>
                    <a:pt x="1020" y="5476"/>
                    <a:pt x="682" y="5321"/>
                    <a:pt x="306" y="5244"/>
                  </a:cubicBezTo>
                  <a:cubicBezTo>
                    <a:pt x="290" y="5241"/>
                    <a:pt x="274" y="5240"/>
                    <a:pt x="258" y="5240"/>
                  </a:cubicBezTo>
                  <a:cubicBezTo>
                    <a:pt x="121" y="5240"/>
                    <a:pt x="0" y="5345"/>
                    <a:pt x="26" y="5466"/>
                  </a:cubicBezTo>
                  <a:cubicBezTo>
                    <a:pt x="65" y="5688"/>
                    <a:pt x="229" y="5852"/>
                    <a:pt x="412" y="5987"/>
                  </a:cubicBezTo>
                  <a:cubicBezTo>
                    <a:pt x="615" y="6151"/>
                    <a:pt x="836" y="6315"/>
                    <a:pt x="1049" y="6469"/>
                  </a:cubicBezTo>
                  <a:cubicBezTo>
                    <a:pt x="1483" y="6788"/>
                    <a:pt x="1936" y="7096"/>
                    <a:pt x="2409" y="7386"/>
                  </a:cubicBezTo>
                  <a:cubicBezTo>
                    <a:pt x="2438" y="7405"/>
                    <a:pt x="2467" y="7415"/>
                    <a:pt x="2496" y="7424"/>
                  </a:cubicBezTo>
                  <a:cubicBezTo>
                    <a:pt x="2476" y="7444"/>
                    <a:pt x="2457" y="7473"/>
                    <a:pt x="2438" y="7501"/>
                  </a:cubicBezTo>
                  <a:cubicBezTo>
                    <a:pt x="2187" y="8003"/>
                    <a:pt x="1936" y="8495"/>
                    <a:pt x="1666" y="8987"/>
                  </a:cubicBezTo>
                  <a:cubicBezTo>
                    <a:pt x="1531" y="9228"/>
                    <a:pt x="1386" y="9469"/>
                    <a:pt x="1251" y="9720"/>
                  </a:cubicBezTo>
                  <a:cubicBezTo>
                    <a:pt x="1126" y="9932"/>
                    <a:pt x="1020" y="10145"/>
                    <a:pt x="1078" y="10366"/>
                  </a:cubicBezTo>
                  <a:cubicBezTo>
                    <a:pt x="1095" y="10448"/>
                    <a:pt x="1183" y="10491"/>
                    <a:pt x="1286" y="10491"/>
                  </a:cubicBezTo>
                  <a:cubicBezTo>
                    <a:pt x="1353" y="10491"/>
                    <a:pt x="1427" y="10472"/>
                    <a:pt x="1492" y="10434"/>
                  </a:cubicBezTo>
                  <a:cubicBezTo>
                    <a:pt x="1869" y="10183"/>
                    <a:pt x="2139" y="9875"/>
                    <a:pt x="2418" y="9566"/>
                  </a:cubicBezTo>
                  <a:cubicBezTo>
                    <a:pt x="2544" y="9421"/>
                    <a:pt x="2679" y="9267"/>
                    <a:pt x="2833" y="9132"/>
                  </a:cubicBezTo>
                  <a:cubicBezTo>
                    <a:pt x="2862" y="9103"/>
                    <a:pt x="2901" y="9083"/>
                    <a:pt x="2939" y="9055"/>
                  </a:cubicBezTo>
                  <a:cubicBezTo>
                    <a:pt x="2949" y="9112"/>
                    <a:pt x="2959" y="9170"/>
                    <a:pt x="2968" y="9228"/>
                  </a:cubicBezTo>
                  <a:cubicBezTo>
                    <a:pt x="2997" y="9431"/>
                    <a:pt x="3026" y="9624"/>
                    <a:pt x="3045" y="9817"/>
                  </a:cubicBezTo>
                  <a:cubicBezTo>
                    <a:pt x="3103" y="10212"/>
                    <a:pt x="3161" y="10598"/>
                    <a:pt x="3219" y="10994"/>
                  </a:cubicBezTo>
                  <a:cubicBezTo>
                    <a:pt x="3267" y="11370"/>
                    <a:pt x="3316" y="11756"/>
                    <a:pt x="3393" y="12141"/>
                  </a:cubicBezTo>
                  <a:cubicBezTo>
                    <a:pt x="3460" y="12479"/>
                    <a:pt x="3595" y="12807"/>
                    <a:pt x="3923" y="13048"/>
                  </a:cubicBezTo>
                  <a:cubicBezTo>
                    <a:pt x="3959" y="13074"/>
                    <a:pt x="4007" y="13085"/>
                    <a:pt x="4059" y="13085"/>
                  </a:cubicBezTo>
                  <a:cubicBezTo>
                    <a:pt x="4202" y="13085"/>
                    <a:pt x="4378" y="13000"/>
                    <a:pt x="4435" y="12894"/>
                  </a:cubicBezTo>
                  <a:cubicBezTo>
                    <a:pt x="4608" y="12566"/>
                    <a:pt x="4782" y="12228"/>
                    <a:pt x="4936" y="11891"/>
                  </a:cubicBezTo>
                  <a:cubicBezTo>
                    <a:pt x="5062" y="11630"/>
                    <a:pt x="5197" y="11360"/>
                    <a:pt x="5235" y="11100"/>
                  </a:cubicBezTo>
                  <a:cubicBezTo>
                    <a:pt x="5544" y="11302"/>
                    <a:pt x="5872" y="11495"/>
                    <a:pt x="6219" y="11659"/>
                  </a:cubicBezTo>
                  <a:cubicBezTo>
                    <a:pt x="6861" y="11945"/>
                    <a:pt x="7613" y="12169"/>
                    <a:pt x="8466" y="12169"/>
                  </a:cubicBezTo>
                  <a:cubicBezTo>
                    <a:pt x="8562" y="12169"/>
                    <a:pt x="8658" y="12167"/>
                    <a:pt x="8756" y="12161"/>
                  </a:cubicBezTo>
                  <a:cubicBezTo>
                    <a:pt x="8949" y="12151"/>
                    <a:pt x="9161" y="11958"/>
                    <a:pt x="9094" y="11842"/>
                  </a:cubicBezTo>
                  <a:cubicBezTo>
                    <a:pt x="8862" y="11428"/>
                    <a:pt x="8660" y="11013"/>
                    <a:pt x="8448" y="10598"/>
                  </a:cubicBezTo>
                  <a:cubicBezTo>
                    <a:pt x="8341" y="10386"/>
                    <a:pt x="8235" y="10183"/>
                    <a:pt x="8129" y="9971"/>
                  </a:cubicBezTo>
                  <a:cubicBezTo>
                    <a:pt x="8071" y="9865"/>
                    <a:pt x="8013" y="9759"/>
                    <a:pt x="7965" y="9653"/>
                  </a:cubicBezTo>
                  <a:cubicBezTo>
                    <a:pt x="8602" y="9633"/>
                    <a:pt x="9296" y="9498"/>
                    <a:pt x="9943" y="9315"/>
                  </a:cubicBezTo>
                  <a:cubicBezTo>
                    <a:pt x="10165" y="9257"/>
                    <a:pt x="10290" y="8977"/>
                    <a:pt x="10097" y="8929"/>
                  </a:cubicBezTo>
                  <a:cubicBezTo>
                    <a:pt x="9296" y="8756"/>
                    <a:pt x="8544" y="8495"/>
                    <a:pt x="7840" y="8186"/>
                  </a:cubicBezTo>
                  <a:cubicBezTo>
                    <a:pt x="7483" y="8022"/>
                    <a:pt x="7145" y="7849"/>
                    <a:pt x="6817" y="7665"/>
                  </a:cubicBezTo>
                  <a:cubicBezTo>
                    <a:pt x="6624" y="7550"/>
                    <a:pt x="6431" y="7424"/>
                    <a:pt x="6238" y="7309"/>
                  </a:cubicBezTo>
                  <a:cubicBezTo>
                    <a:pt x="6238" y="7309"/>
                    <a:pt x="6248" y="7299"/>
                    <a:pt x="6258" y="7299"/>
                  </a:cubicBezTo>
                  <a:cubicBezTo>
                    <a:pt x="6431" y="7280"/>
                    <a:pt x="6605" y="7251"/>
                    <a:pt x="6788" y="7212"/>
                  </a:cubicBezTo>
                  <a:cubicBezTo>
                    <a:pt x="7010" y="7183"/>
                    <a:pt x="7232" y="7145"/>
                    <a:pt x="7454" y="7106"/>
                  </a:cubicBezTo>
                  <a:cubicBezTo>
                    <a:pt x="7579" y="7087"/>
                    <a:pt x="7705" y="7067"/>
                    <a:pt x="7821" y="7048"/>
                  </a:cubicBezTo>
                  <a:cubicBezTo>
                    <a:pt x="8013" y="7019"/>
                    <a:pt x="8197" y="6990"/>
                    <a:pt x="8390" y="6961"/>
                  </a:cubicBezTo>
                  <a:cubicBezTo>
                    <a:pt x="8785" y="6903"/>
                    <a:pt x="9181" y="6826"/>
                    <a:pt x="9576" y="6730"/>
                  </a:cubicBezTo>
                  <a:cubicBezTo>
                    <a:pt x="10377" y="6537"/>
                    <a:pt x="11178" y="6276"/>
                    <a:pt x="11969" y="5958"/>
                  </a:cubicBezTo>
                  <a:cubicBezTo>
                    <a:pt x="12190" y="5862"/>
                    <a:pt x="12210" y="5591"/>
                    <a:pt x="12007" y="5591"/>
                  </a:cubicBezTo>
                  <a:cubicBezTo>
                    <a:pt x="11322" y="5591"/>
                    <a:pt x="10647" y="5563"/>
                    <a:pt x="9981" y="5514"/>
                  </a:cubicBezTo>
                  <a:cubicBezTo>
                    <a:pt x="10329" y="5119"/>
                    <a:pt x="10657" y="4723"/>
                    <a:pt x="10956" y="4318"/>
                  </a:cubicBezTo>
                  <a:cubicBezTo>
                    <a:pt x="11129" y="4067"/>
                    <a:pt x="11313" y="3816"/>
                    <a:pt x="11467" y="3556"/>
                  </a:cubicBezTo>
                  <a:cubicBezTo>
                    <a:pt x="11621" y="3315"/>
                    <a:pt x="11766" y="3074"/>
                    <a:pt x="11843" y="2823"/>
                  </a:cubicBezTo>
                  <a:cubicBezTo>
                    <a:pt x="11853" y="2775"/>
                    <a:pt x="11833" y="2746"/>
                    <a:pt x="11795" y="2736"/>
                  </a:cubicBezTo>
                  <a:cubicBezTo>
                    <a:pt x="11795" y="2698"/>
                    <a:pt x="11776" y="2669"/>
                    <a:pt x="11727" y="2669"/>
                  </a:cubicBezTo>
                  <a:cubicBezTo>
                    <a:pt x="11467" y="2678"/>
                    <a:pt x="11197" y="2746"/>
                    <a:pt x="10927" y="2804"/>
                  </a:cubicBezTo>
                  <a:cubicBezTo>
                    <a:pt x="10637" y="2871"/>
                    <a:pt x="10348" y="2939"/>
                    <a:pt x="10068" y="3006"/>
                  </a:cubicBezTo>
                  <a:cubicBezTo>
                    <a:pt x="9595" y="3122"/>
                    <a:pt x="9132" y="3228"/>
                    <a:pt x="8660" y="3334"/>
                  </a:cubicBezTo>
                  <a:cubicBezTo>
                    <a:pt x="8882" y="2746"/>
                    <a:pt x="9075" y="2157"/>
                    <a:pt x="9248" y="1569"/>
                  </a:cubicBezTo>
                  <a:cubicBezTo>
                    <a:pt x="9280" y="1454"/>
                    <a:pt x="9190" y="1373"/>
                    <a:pt x="9086" y="1373"/>
                  </a:cubicBezTo>
                  <a:cubicBezTo>
                    <a:pt x="9033" y="1373"/>
                    <a:pt x="8976" y="1394"/>
                    <a:pt x="8930" y="1443"/>
                  </a:cubicBezTo>
                  <a:cubicBezTo>
                    <a:pt x="8457" y="1974"/>
                    <a:pt x="7975" y="2505"/>
                    <a:pt x="7493" y="3045"/>
                  </a:cubicBezTo>
                  <a:cubicBezTo>
                    <a:pt x="7251" y="3305"/>
                    <a:pt x="7020" y="3566"/>
                    <a:pt x="6779" y="3836"/>
                  </a:cubicBezTo>
                  <a:cubicBezTo>
                    <a:pt x="6663" y="3961"/>
                    <a:pt x="6547" y="4087"/>
                    <a:pt x="6431" y="4212"/>
                  </a:cubicBezTo>
                  <a:cubicBezTo>
                    <a:pt x="6354" y="4289"/>
                    <a:pt x="6267" y="4376"/>
                    <a:pt x="6190" y="4453"/>
                  </a:cubicBezTo>
                  <a:cubicBezTo>
                    <a:pt x="6036" y="4588"/>
                    <a:pt x="5882" y="4723"/>
                    <a:pt x="5727" y="4868"/>
                  </a:cubicBezTo>
                  <a:cubicBezTo>
                    <a:pt x="5602" y="4964"/>
                    <a:pt x="5467" y="5071"/>
                    <a:pt x="5341" y="5177"/>
                  </a:cubicBezTo>
                  <a:cubicBezTo>
                    <a:pt x="5341" y="5186"/>
                    <a:pt x="5332" y="5186"/>
                    <a:pt x="5332" y="5186"/>
                  </a:cubicBezTo>
                  <a:cubicBezTo>
                    <a:pt x="5370" y="4974"/>
                    <a:pt x="5390" y="4752"/>
                    <a:pt x="5428" y="4530"/>
                  </a:cubicBezTo>
                  <a:cubicBezTo>
                    <a:pt x="5486" y="4173"/>
                    <a:pt x="5544" y="3816"/>
                    <a:pt x="5611" y="3460"/>
                  </a:cubicBezTo>
                  <a:cubicBezTo>
                    <a:pt x="5737" y="2755"/>
                    <a:pt x="5872" y="2061"/>
                    <a:pt x="6017" y="1366"/>
                  </a:cubicBezTo>
                  <a:cubicBezTo>
                    <a:pt x="6042" y="1256"/>
                    <a:pt x="5938" y="1185"/>
                    <a:pt x="5832" y="1185"/>
                  </a:cubicBezTo>
                  <a:cubicBezTo>
                    <a:pt x="5780" y="1185"/>
                    <a:pt x="5727" y="1203"/>
                    <a:pt x="5689" y="1241"/>
                  </a:cubicBezTo>
                  <a:cubicBezTo>
                    <a:pt x="5332" y="1588"/>
                    <a:pt x="4965" y="1964"/>
                    <a:pt x="4666" y="2379"/>
                  </a:cubicBezTo>
                  <a:cubicBezTo>
                    <a:pt x="4618" y="2263"/>
                    <a:pt x="4570" y="2148"/>
                    <a:pt x="4521" y="2042"/>
                  </a:cubicBezTo>
                  <a:cubicBezTo>
                    <a:pt x="4435" y="1829"/>
                    <a:pt x="4348" y="1607"/>
                    <a:pt x="4261" y="1395"/>
                  </a:cubicBezTo>
                  <a:cubicBezTo>
                    <a:pt x="4078" y="961"/>
                    <a:pt x="3894" y="537"/>
                    <a:pt x="3721" y="103"/>
                  </a:cubicBezTo>
                  <a:cubicBezTo>
                    <a:pt x="3695" y="35"/>
                    <a:pt x="3626" y="1"/>
                    <a:pt x="3556" y="1"/>
                  </a:cubicBezTo>
                  <a:close/>
                </a:path>
              </a:pathLst>
            </a:custGeom>
            <a:solidFill>
              <a:srgbClr val="EA0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6"/>
            <p:cNvSpPr/>
            <p:nvPr/>
          </p:nvSpPr>
          <p:spPr>
            <a:xfrm>
              <a:off x="4059675" y="3249375"/>
              <a:ext cx="257275" cy="282625"/>
            </a:xfrm>
            <a:custGeom>
              <a:avLst/>
              <a:gdLst/>
              <a:ahLst/>
              <a:cxnLst/>
              <a:rect l="l" t="t" r="r" b="b"/>
              <a:pathLst>
                <a:path w="10291" h="11305" extrusionOk="0">
                  <a:moveTo>
                    <a:pt x="836" y="0"/>
                  </a:moveTo>
                  <a:cubicBezTo>
                    <a:pt x="798" y="29"/>
                    <a:pt x="769" y="58"/>
                    <a:pt x="759" y="116"/>
                  </a:cubicBezTo>
                  <a:cubicBezTo>
                    <a:pt x="692" y="463"/>
                    <a:pt x="750" y="810"/>
                    <a:pt x="856" y="1138"/>
                  </a:cubicBezTo>
                  <a:cubicBezTo>
                    <a:pt x="971" y="1505"/>
                    <a:pt x="1116" y="1862"/>
                    <a:pt x="1261" y="2228"/>
                  </a:cubicBezTo>
                  <a:cubicBezTo>
                    <a:pt x="1406" y="2585"/>
                    <a:pt x="1550" y="2952"/>
                    <a:pt x="1705" y="3318"/>
                  </a:cubicBezTo>
                  <a:cubicBezTo>
                    <a:pt x="1782" y="3502"/>
                    <a:pt x="1859" y="3685"/>
                    <a:pt x="1936" y="3859"/>
                  </a:cubicBezTo>
                  <a:cubicBezTo>
                    <a:pt x="1955" y="3917"/>
                    <a:pt x="1975" y="3974"/>
                    <a:pt x="2004" y="4032"/>
                  </a:cubicBezTo>
                  <a:cubicBezTo>
                    <a:pt x="1955" y="4023"/>
                    <a:pt x="1917" y="4023"/>
                    <a:pt x="1888" y="4013"/>
                  </a:cubicBezTo>
                  <a:cubicBezTo>
                    <a:pt x="1705" y="3974"/>
                    <a:pt x="1531" y="3907"/>
                    <a:pt x="1367" y="3839"/>
                  </a:cubicBezTo>
                  <a:cubicBezTo>
                    <a:pt x="1020" y="3695"/>
                    <a:pt x="682" y="3540"/>
                    <a:pt x="306" y="3463"/>
                  </a:cubicBezTo>
                  <a:cubicBezTo>
                    <a:pt x="290" y="3460"/>
                    <a:pt x="274" y="3459"/>
                    <a:pt x="258" y="3459"/>
                  </a:cubicBezTo>
                  <a:cubicBezTo>
                    <a:pt x="121" y="3459"/>
                    <a:pt x="0" y="3564"/>
                    <a:pt x="26" y="3685"/>
                  </a:cubicBezTo>
                  <a:cubicBezTo>
                    <a:pt x="65" y="3907"/>
                    <a:pt x="229" y="4071"/>
                    <a:pt x="412" y="4206"/>
                  </a:cubicBezTo>
                  <a:cubicBezTo>
                    <a:pt x="615" y="4370"/>
                    <a:pt x="836" y="4534"/>
                    <a:pt x="1049" y="4688"/>
                  </a:cubicBezTo>
                  <a:cubicBezTo>
                    <a:pt x="1483" y="5007"/>
                    <a:pt x="1936" y="5315"/>
                    <a:pt x="2409" y="5605"/>
                  </a:cubicBezTo>
                  <a:cubicBezTo>
                    <a:pt x="2438" y="5624"/>
                    <a:pt x="2467" y="5634"/>
                    <a:pt x="2496" y="5643"/>
                  </a:cubicBezTo>
                  <a:cubicBezTo>
                    <a:pt x="2476" y="5663"/>
                    <a:pt x="2457" y="5692"/>
                    <a:pt x="2438" y="5720"/>
                  </a:cubicBezTo>
                  <a:cubicBezTo>
                    <a:pt x="2187" y="6222"/>
                    <a:pt x="1936" y="6714"/>
                    <a:pt x="1666" y="7206"/>
                  </a:cubicBezTo>
                  <a:cubicBezTo>
                    <a:pt x="1531" y="7447"/>
                    <a:pt x="1386" y="7688"/>
                    <a:pt x="1251" y="7939"/>
                  </a:cubicBezTo>
                  <a:cubicBezTo>
                    <a:pt x="1126" y="8151"/>
                    <a:pt x="1020" y="8364"/>
                    <a:pt x="1078" y="8585"/>
                  </a:cubicBezTo>
                  <a:cubicBezTo>
                    <a:pt x="1095" y="8667"/>
                    <a:pt x="1183" y="8710"/>
                    <a:pt x="1286" y="8710"/>
                  </a:cubicBezTo>
                  <a:cubicBezTo>
                    <a:pt x="1353" y="8710"/>
                    <a:pt x="1427" y="8691"/>
                    <a:pt x="1492" y="8653"/>
                  </a:cubicBezTo>
                  <a:cubicBezTo>
                    <a:pt x="1869" y="8402"/>
                    <a:pt x="2139" y="8094"/>
                    <a:pt x="2418" y="7785"/>
                  </a:cubicBezTo>
                  <a:cubicBezTo>
                    <a:pt x="2544" y="7640"/>
                    <a:pt x="2679" y="7486"/>
                    <a:pt x="2833" y="7351"/>
                  </a:cubicBezTo>
                  <a:cubicBezTo>
                    <a:pt x="2862" y="7322"/>
                    <a:pt x="2901" y="7302"/>
                    <a:pt x="2939" y="7274"/>
                  </a:cubicBezTo>
                  <a:cubicBezTo>
                    <a:pt x="2949" y="7331"/>
                    <a:pt x="2959" y="7389"/>
                    <a:pt x="2968" y="7447"/>
                  </a:cubicBezTo>
                  <a:cubicBezTo>
                    <a:pt x="2997" y="7650"/>
                    <a:pt x="3026" y="7843"/>
                    <a:pt x="3045" y="8036"/>
                  </a:cubicBezTo>
                  <a:cubicBezTo>
                    <a:pt x="3103" y="8431"/>
                    <a:pt x="3161" y="8817"/>
                    <a:pt x="3219" y="9213"/>
                  </a:cubicBezTo>
                  <a:cubicBezTo>
                    <a:pt x="3267" y="9589"/>
                    <a:pt x="3316" y="9975"/>
                    <a:pt x="3393" y="10360"/>
                  </a:cubicBezTo>
                  <a:cubicBezTo>
                    <a:pt x="3460" y="10698"/>
                    <a:pt x="3595" y="11026"/>
                    <a:pt x="3923" y="11267"/>
                  </a:cubicBezTo>
                  <a:cubicBezTo>
                    <a:pt x="3959" y="11293"/>
                    <a:pt x="4007" y="11304"/>
                    <a:pt x="4059" y="11304"/>
                  </a:cubicBezTo>
                  <a:cubicBezTo>
                    <a:pt x="4202" y="11304"/>
                    <a:pt x="4378" y="11219"/>
                    <a:pt x="4435" y="11113"/>
                  </a:cubicBezTo>
                  <a:cubicBezTo>
                    <a:pt x="4608" y="10785"/>
                    <a:pt x="4782" y="10447"/>
                    <a:pt x="4936" y="10110"/>
                  </a:cubicBezTo>
                  <a:cubicBezTo>
                    <a:pt x="5062" y="9849"/>
                    <a:pt x="5197" y="9579"/>
                    <a:pt x="5235" y="9319"/>
                  </a:cubicBezTo>
                  <a:cubicBezTo>
                    <a:pt x="5544" y="9521"/>
                    <a:pt x="5872" y="9714"/>
                    <a:pt x="6219" y="9878"/>
                  </a:cubicBezTo>
                  <a:cubicBezTo>
                    <a:pt x="6861" y="10164"/>
                    <a:pt x="7613" y="10388"/>
                    <a:pt x="8466" y="10388"/>
                  </a:cubicBezTo>
                  <a:cubicBezTo>
                    <a:pt x="8562" y="10388"/>
                    <a:pt x="8658" y="10386"/>
                    <a:pt x="8756" y="10380"/>
                  </a:cubicBezTo>
                  <a:cubicBezTo>
                    <a:pt x="8949" y="10370"/>
                    <a:pt x="9161" y="10177"/>
                    <a:pt x="9094" y="10061"/>
                  </a:cubicBezTo>
                  <a:cubicBezTo>
                    <a:pt x="8862" y="9647"/>
                    <a:pt x="8660" y="9232"/>
                    <a:pt x="8448" y="8817"/>
                  </a:cubicBezTo>
                  <a:cubicBezTo>
                    <a:pt x="8341" y="8605"/>
                    <a:pt x="8235" y="8402"/>
                    <a:pt x="8129" y="8190"/>
                  </a:cubicBezTo>
                  <a:cubicBezTo>
                    <a:pt x="8071" y="8084"/>
                    <a:pt x="8013" y="7978"/>
                    <a:pt x="7965" y="7872"/>
                  </a:cubicBezTo>
                  <a:cubicBezTo>
                    <a:pt x="8602" y="7852"/>
                    <a:pt x="9296" y="7717"/>
                    <a:pt x="9943" y="7534"/>
                  </a:cubicBezTo>
                  <a:cubicBezTo>
                    <a:pt x="10165" y="7476"/>
                    <a:pt x="10290" y="7196"/>
                    <a:pt x="10097" y="7148"/>
                  </a:cubicBezTo>
                  <a:cubicBezTo>
                    <a:pt x="9808" y="7090"/>
                    <a:pt x="9518" y="7013"/>
                    <a:pt x="9239" y="6926"/>
                  </a:cubicBezTo>
                  <a:cubicBezTo>
                    <a:pt x="8945" y="6961"/>
                    <a:pt x="8649" y="6978"/>
                    <a:pt x="8352" y="6978"/>
                  </a:cubicBezTo>
                  <a:cubicBezTo>
                    <a:pt x="7166" y="6978"/>
                    <a:pt x="5974" y="6701"/>
                    <a:pt x="4956" y="6145"/>
                  </a:cubicBezTo>
                  <a:cubicBezTo>
                    <a:pt x="2727" y="4929"/>
                    <a:pt x="1039" y="2547"/>
                    <a:pt x="836" y="0"/>
                  </a:cubicBezTo>
                  <a:close/>
                </a:path>
              </a:pathLst>
            </a:custGeom>
            <a:solidFill>
              <a:srgbClr val="BC04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6"/>
            <p:cNvSpPr/>
            <p:nvPr/>
          </p:nvSpPr>
          <p:spPr>
            <a:xfrm>
              <a:off x="4020775" y="3292050"/>
              <a:ext cx="308225" cy="117000"/>
            </a:xfrm>
            <a:custGeom>
              <a:avLst/>
              <a:gdLst/>
              <a:ahLst/>
              <a:cxnLst/>
              <a:rect l="l" t="t" r="r" b="b"/>
              <a:pathLst>
                <a:path w="12329" h="4680" fill="none" extrusionOk="0">
                  <a:moveTo>
                    <a:pt x="12328" y="1"/>
                  </a:moveTo>
                  <a:cubicBezTo>
                    <a:pt x="12328" y="1"/>
                    <a:pt x="9569" y="2210"/>
                    <a:pt x="3762" y="4033"/>
                  </a:cubicBezTo>
                  <a:cubicBezTo>
                    <a:pt x="3762" y="4033"/>
                    <a:pt x="945" y="4679"/>
                    <a:pt x="0" y="4438"/>
                  </a:cubicBezTo>
                </a:path>
              </a:pathLst>
            </a:custGeom>
            <a:noFill/>
            <a:ln w="4100" cap="rnd" cmpd="sng">
              <a:solidFill>
                <a:srgbClr val="3307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6"/>
            <p:cNvSpPr/>
            <p:nvPr/>
          </p:nvSpPr>
          <p:spPr>
            <a:xfrm>
              <a:off x="4148825" y="3254425"/>
              <a:ext cx="100100" cy="174875"/>
            </a:xfrm>
            <a:custGeom>
              <a:avLst/>
              <a:gdLst/>
              <a:ahLst/>
              <a:cxnLst/>
              <a:rect l="l" t="t" r="r" b="b"/>
              <a:pathLst>
                <a:path w="4004" h="6995" fill="none" extrusionOk="0">
                  <a:moveTo>
                    <a:pt x="4004" y="6994"/>
                  </a:moveTo>
                  <a:lnTo>
                    <a:pt x="367" y="4959"/>
                  </a:lnTo>
                  <a:lnTo>
                    <a:pt x="0" y="1"/>
                  </a:lnTo>
                </a:path>
              </a:pathLst>
            </a:custGeom>
            <a:noFill/>
            <a:ln w="4100" cap="rnd" cmpd="sng">
              <a:solidFill>
                <a:srgbClr val="3307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6"/>
            <p:cNvSpPr/>
            <p:nvPr/>
          </p:nvSpPr>
          <p:spPr>
            <a:xfrm>
              <a:off x="4157975" y="3378375"/>
              <a:ext cx="88050" cy="110725"/>
            </a:xfrm>
            <a:custGeom>
              <a:avLst/>
              <a:gdLst/>
              <a:ahLst/>
              <a:cxnLst/>
              <a:rect l="l" t="t" r="r" b="b"/>
              <a:pathLst>
                <a:path w="3522" h="4429" fill="none" extrusionOk="0">
                  <a:moveTo>
                    <a:pt x="261" y="4429"/>
                  </a:moveTo>
                  <a:lnTo>
                    <a:pt x="1" y="1"/>
                  </a:lnTo>
                  <a:lnTo>
                    <a:pt x="3522" y="4323"/>
                  </a:lnTo>
                </a:path>
              </a:pathLst>
            </a:custGeom>
            <a:noFill/>
            <a:ln w="4100" cap="rnd" cmpd="sng">
              <a:solidFill>
                <a:srgbClr val="3307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6"/>
            <p:cNvSpPr/>
            <p:nvPr/>
          </p:nvSpPr>
          <p:spPr>
            <a:xfrm>
              <a:off x="4107825" y="3273000"/>
              <a:ext cx="78400" cy="105400"/>
            </a:xfrm>
            <a:custGeom>
              <a:avLst/>
              <a:gdLst/>
              <a:ahLst/>
              <a:cxnLst/>
              <a:rect l="l" t="t" r="r" b="b"/>
              <a:pathLst>
                <a:path w="3136" h="4216" fill="none" extrusionOk="0">
                  <a:moveTo>
                    <a:pt x="0" y="753"/>
                  </a:moveTo>
                  <a:lnTo>
                    <a:pt x="2007" y="4216"/>
                  </a:lnTo>
                  <a:lnTo>
                    <a:pt x="3136" y="0"/>
                  </a:lnTo>
                </a:path>
              </a:pathLst>
            </a:custGeom>
            <a:noFill/>
            <a:ln w="4100" cap="rnd" cmpd="sng">
              <a:solidFill>
                <a:srgbClr val="3307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6"/>
            <p:cNvSpPr/>
            <p:nvPr/>
          </p:nvSpPr>
          <p:spPr>
            <a:xfrm>
              <a:off x="4233475" y="3277100"/>
              <a:ext cx="94075" cy="79600"/>
            </a:xfrm>
            <a:custGeom>
              <a:avLst/>
              <a:gdLst/>
              <a:ahLst/>
              <a:cxnLst/>
              <a:rect l="l" t="t" r="r" b="b"/>
              <a:pathLst>
                <a:path w="3763" h="3184" fill="none" extrusionOk="0">
                  <a:moveTo>
                    <a:pt x="3762" y="3029"/>
                  </a:moveTo>
                  <a:cubicBezTo>
                    <a:pt x="3762" y="3029"/>
                    <a:pt x="338" y="3184"/>
                    <a:pt x="0" y="2798"/>
                  </a:cubicBezTo>
                  <a:lnTo>
                    <a:pt x="1312" y="0"/>
                  </a:lnTo>
                </a:path>
              </a:pathLst>
            </a:custGeom>
            <a:noFill/>
            <a:ln w="4100" cap="rnd" cmpd="sng">
              <a:solidFill>
                <a:srgbClr val="3307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5" name="Google Shape;185;p6"/>
          <p:cNvGrpSpPr/>
          <p:nvPr/>
        </p:nvGrpSpPr>
        <p:grpSpPr>
          <a:xfrm rot="6003038" flipH="1">
            <a:off x="10792759" y="1067385"/>
            <a:ext cx="792744" cy="753584"/>
            <a:chOff x="4020775" y="3204850"/>
            <a:chExt cx="344150" cy="327150"/>
          </a:xfrm>
        </p:grpSpPr>
        <p:sp>
          <p:nvSpPr>
            <p:cNvPr id="186" name="Google Shape;186;p6"/>
            <p:cNvSpPr/>
            <p:nvPr/>
          </p:nvSpPr>
          <p:spPr>
            <a:xfrm>
              <a:off x="4059675" y="3204850"/>
              <a:ext cx="305250" cy="327150"/>
            </a:xfrm>
            <a:custGeom>
              <a:avLst/>
              <a:gdLst/>
              <a:ahLst/>
              <a:cxnLst/>
              <a:rect l="l" t="t" r="r" b="b"/>
              <a:pathLst>
                <a:path w="12210" h="13086" extrusionOk="0">
                  <a:moveTo>
                    <a:pt x="3556" y="1"/>
                  </a:moveTo>
                  <a:cubicBezTo>
                    <a:pt x="3497" y="1"/>
                    <a:pt x="3438" y="25"/>
                    <a:pt x="3402" y="74"/>
                  </a:cubicBezTo>
                  <a:cubicBezTo>
                    <a:pt x="3026" y="624"/>
                    <a:pt x="2795" y="1270"/>
                    <a:pt x="2631" y="1926"/>
                  </a:cubicBezTo>
                  <a:cubicBezTo>
                    <a:pt x="2544" y="2244"/>
                    <a:pt x="2476" y="2582"/>
                    <a:pt x="2418" y="2910"/>
                  </a:cubicBezTo>
                  <a:cubicBezTo>
                    <a:pt x="2254" y="2717"/>
                    <a:pt x="2042" y="2572"/>
                    <a:pt x="1849" y="2408"/>
                  </a:cubicBezTo>
                  <a:cubicBezTo>
                    <a:pt x="1599" y="2206"/>
                    <a:pt x="1338" y="2003"/>
                    <a:pt x="1097" y="1791"/>
                  </a:cubicBezTo>
                  <a:cubicBezTo>
                    <a:pt x="1060" y="1760"/>
                    <a:pt x="1011" y="1745"/>
                    <a:pt x="961" y="1745"/>
                  </a:cubicBezTo>
                  <a:cubicBezTo>
                    <a:pt x="870" y="1745"/>
                    <a:pt x="778" y="1797"/>
                    <a:pt x="759" y="1897"/>
                  </a:cubicBezTo>
                  <a:cubicBezTo>
                    <a:pt x="692" y="2244"/>
                    <a:pt x="750" y="2591"/>
                    <a:pt x="856" y="2919"/>
                  </a:cubicBezTo>
                  <a:cubicBezTo>
                    <a:pt x="971" y="3286"/>
                    <a:pt x="1116" y="3643"/>
                    <a:pt x="1261" y="4009"/>
                  </a:cubicBezTo>
                  <a:cubicBezTo>
                    <a:pt x="1406" y="4376"/>
                    <a:pt x="1550" y="4733"/>
                    <a:pt x="1705" y="5099"/>
                  </a:cubicBezTo>
                  <a:cubicBezTo>
                    <a:pt x="1782" y="5283"/>
                    <a:pt x="1859" y="5466"/>
                    <a:pt x="1936" y="5640"/>
                  </a:cubicBezTo>
                  <a:cubicBezTo>
                    <a:pt x="1955" y="5698"/>
                    <a:pt x="1975" y="5755"/>
                    <a:pt x="2004" y="5813"/>
                  </a:cubicBezTo>
                  <a:cubicBezTo>
                    <a:pt x="1955" y="5804"/>
                    <a:pt x="1917" y="5804"/>
                    <a:pt x="1888" y="5794"/>
                  </a:cubicBezTo>
                  <a:cubicBezTo>
                    <a:pt x="1705" y="5755"/>
                    <a:pt x="1531" y="5688"/>
                    <a:pt x="1367" y="5620"/>
                  </a:cubicBezTo>
                  <a:cubicBezTo>
                    <a:pt x="1020" y="5476"/>
                    <a:pt x="682" y="5321"/>
                    <a:pt x="306" y="5244"/>
                  </a:cubicBezTo>
                  <a:cubicBezTo>
                    <a:pt x="290" y="5241"/>
                    <a:pt x="274" y="5240"/>
                    <a:pt x="258" y="5240"/>
                  </a:cubicBezTo>
                  <a:cubicBezTo>
                    <a:pt x="121" y="5240"/>
                    <a:pt x="0" y="5345"/>
                    <a:pt x="26" y="5466"/>
                  </a:cubicBezTo>
                  <a:cubicBezTo>
                    <a:pt x="65" y="5688"/>
                    <a:pt x="229" y="5852"/>
                    <a:pt x="412" y="5987"/>
                  </a:cubicBezTo>
                  <a:cubicBezTo>
                    <a:pt x="615" y="6151"/>
                    <a:pt x="836" y="6315"/>
                    <a:pt x="1049" y="6469"/>
                  </a:cubicBezTo>
                  <a:cubicBezTo>
                    <a:pt x="1483" y="6788"/>
                    <a:pt x="1936" y="7096"/>
                    <a:pt x="2409" y="7386"/>
                  </a:cubicBezTo>
                  <a:cubicBezTo>
                    <a:pt x="2438" y="7405"/>
                    <a:pt x="2467" y="7415"/>
                    <a:pt x="2496" y="7424"/>
                  </a:cubicBezTo>
                  <a:cubicBezTo>
                    <a:pt x="2476" y="7444"/>
                    <a:pt x="2457" y="7473"/>
                    <a:pt x="2438" y="7501"/>
                  </a:cubicBezTo>
                  <a:cubicBezTo>
                    <a:pt x="2187" y="8003"/>
                    <a:pt x="1936" y="8495"/>
                    <a:pt x="1666" y="8987"/>
                  </a:cubicBezTo>
                  <a:cubicBezTo>
                    <a:pt x="1531" y="9228"/>
                    <a:pt x="1386" y="9469"/>
                    <a:pt x="1251" y="9720"/>
                  </a:cubicBezTo>
                  <a:cubicBezTo>
                    <a:pt x="1126" y="9932"/>
                    <a:pt x="1020" y="10145"/>
                    <a:pt x="1078" y="10366"/>
                  </a:cubicBezTo>
                  <a:cubicBezTo>
                    <a:pt x="1095" y="10448"/>
                    <a:pt x="1183" y="10491"/>
                    <a:pt x="1286" y="10491"/>
                  </a:cubicBezTo>
                  <a:cubicBezTo>
                    <a:pt x="1353" y="10491"/>
                    <a:pt x="1427" y="10472"/>
                    <a:pt x="1492" y="10434"/>
                  </a:cubicBezTo>
                  <a:cubicBezTo>
                    <a:pt x="1869" y="10183"/>
                    <a:pt x="2139" y="9875"/>
                    <a:pt x="2418" y="9566"/>
                  </a:cubicBezTo>
                  <a:cubicBezTo>
                    <a:pt x="2544" y="9421"/>
                    <a:pt x="2679" y="9267"/>
                    <a:pt x="2833" y="9132"/>
                  </a:cubicBezTo>
                  <a:cubicBezTo>
                    <a:pt x="2862" y="9103"/>
                    <a:pt x="2901" y="9083"/>
                    <a:pt x="2939" y="9055"/>
                  </a:cubicBezTo>
                  <a:cubicBezTo>
                    <a:pt x="2949" y="9112"/>
                    <a:pt x="2959" y="9170"/>
                    <a:pt x="2968" y="9228"/>
                  </a:cubicBezTo>
                  <a:cubicBezTo>
                    <a:pt x="2997" y="9431"/>
                    <a:pt x="3026" y="9624"/>
                    <a:pt x="3045" y="9817"/>
                  </a:cubicBezTo>
                  <a:cubicBezTo>
                    <a:pt x="3103" y="10212"/>
                    <a:pt x="3161" y="10598"/>
                    <a:pt x="3219" y="10994"/>
                  </a:cubicBezTo>
                  <a:cubicBezTo>
                    <a:pt x="3267" y="11370"/>
                    <a:pt x="3316" y="11756"/>
                    <a:pt x="3393" y="12141"/>
                  </a:cubicBezTo>
                  <a:cubicBezTo>
                    <a:pt x="3460" y="12479"/>
                    <a:pt x="3595" y="12807"/>
                    <a:pt x="3923" y="13048"/>
                  </a:cubicBezTo>
                  <a:cubicBezTo>
                    <a:pt x="3959" y="13074"/>
                    <a:pt x="4007" y="13085"/>
                    <a:pt x="4059" y="13085"/>
                  </a:cubicBezTo>
                  <a:cubicBezTo>
                    <a:pt x="4202" y="13085"/>
                    <a:pt x="4378" y="13000"/>
                    <a:pt x="4435" y="12894"/>
                  </a:cubicBezTo>
                  <a:cubicBezTo>
                    <a:pt x="4608" y="12566"/>
                    <a:pt x="4782" y="12228"/>
                    <a:pt x="4936" y="11891"/>
                  </a:cubicBezTo>
                  <a:cubicBezTo>
                    <a:pt x="5062" y="11630"/>
                    <a:pt x="5197" y="11360"/>
                    <a:pt x="5235" y="11100"/>
                  </a:cubicBezTo>
                  <a:cubicBezTo>
                    <a:pt x="5544" y="11302"/>
                    <a:pt x="5872" y="11495"/>
                    <a:pt x="6219" y="11659"/>
                  </a:cubicBezTo>
                  <a:cubicBezTo>
                    <a:pt x="6861" y="11945"/>
                    <a:pt x="7613" y="12169"/>
                    <a:pt x="8466" y="12169"/>
                  </a:cubicBezTo>
                  <a:cubicBezTo>
                    <a:pt x="8562" y="12169"/>
                    <a:pt x="8658" y="12167"/>
                    <a:pt x="8756" y="12161"/>
                  </a:cubicBezTo>
                  <a:cubicBezTo>
                    <a:pt x="8949" y="12151"/>
                    <a:pt x="9161" y="11958"/>
                    <a:pt x="9094" y="11842"/>
                  </a:cubicBezTo>
                  <a:cubicBezTo>
                    <a:pt x="8862" y="11428"/>
                    <a:pt x="8660" y="11013"/>
                    <a:pt x="8448" y="10598"/>
                  </a:cubicBezTo>
                  <a:cubicBezTo>
                    <a:pt x="8341" y="10386"/>
                    <a:pt x="8235" y="10183"/>
                    <a:pt x="8129" y="9971"/>
                  </a:cubicBezTo>
                  <a:cubicBezTo>
                    <a:pt x="8071" y="9865"/>
                    <a:pt x="8013" y="9759"/>
                    <a:pt x="7965" y="9653"/>
                  </a:cubicBezTo>
                  <a:cubicBezTo>
                    <a:pt x="8602" y="9633"/>
                    <a:pt x="9296" y="9498"/>
                    <a:pt x="9943" y="9315"/>
                  </a:cubicBezTo>
                  <a:cubicBezTo>
                    <a:pt x="10165" y="9257"/>
                    <a:pt x="10290" y="8977"/>
                    <a:pt x="10097" y="8929"/>
                  </a:cubicBezTo>
                  <a:cubicBezTo>
                    <a:pt x="9296" y="8756"/>
                    <a:pt x="8544" y="8495"/>
                    <a:pt x="7840" y="8186"/>
                  </a:cubicBezTo>
                  <a:cubicBezTo>
                    <a:pt x="7483" y="8022"/>
                    <a:pt x="7145" y="7849"/>
                    <a:pt x="6817" y="7665"/>
                  </a:cubicBezTo>
                  <a:cubicBezTo>
                    <a:pt x="6624" y="7550"/>
                    <a:pt x="6431" y="7424"/>
                    <a:pt x="6238" y="7309"/>
                  </a:cubicBezTo>
                  <a:cubicBezTo>
                    <a:pt x="6238" y="7309"/>
                    <a:pt x="6248" y="7299"/>
                    <a:pt x="6258" y="7299"/>
                  </a:cubicBezTo>
                  <a:cubicBezTo>
                    <a:pt x="6431" y="7280"/>
                    <a:pt x="6605" y="7251"/>
                    <a:pt x="6788" y="7212"/>
                  </a:cubicBezTo>
                  <a:cubicBezTo>
                    <a:pt x="7010" y="7183"/>
                    <a:pt x="7232" y="7145"/>
                    <a:pt x="7454" y="7106"/>
                  </a:cubicBezTo>
                  <a:cubicBezTo>
                    <a:pt x="7579" y="7087"/>
                    <a:pt x="7705" y="7067"/>
                    <a:pt x="7821" y="7048"/>
                  </a:cubicBezTo>
                  <a:cubicBezTo>
                    <a:pt x="8013" y="7019"/>
                    <a:pt x="8197" y="6990"/>
                    <a:pt x="8390" y="6961"/>
                  </a:cubicBezTo>
                  <a:cubicBezTo>
                    <a:pt x="8785" y="6903"/>
                    <a:pt x="9181" y="6826"/>
                    <a:pt x="9576" y="6730"/>
                  </a:cubicBezTo>
                  <a:cubicBezTo>
                    <a:pt x="10377" y="6537"/>
                    <a:pt x="11178" y="6276"/>
                    <a:pt x="11969" y="5958"/>
                  </a:cubicBezTo>
                  <a:cubicBezTo>
                    <a:pt x="12190" y="5862"/>
                    <a:pt x="12210" y="5591"/>
                    <a:pt x="12007" y="5591"/>
                  </a:cubicBezTo>
                  <a:cubicBezTo>
                    <a:pt x="11322" y="5591"/>
                    <a:pt x="10647" y="5563"/>
                    <a:pt x="9981" y="5514"/>
                  </a:cubicBezTo>
                  <a:cubicBezTo>
                    <a:pt x="10329" y="5119"/>
                    <a:pt x="10657" y="4723"/>
                    <a:pt x="10956" y="4318"/>
                  </a:cubicBezTo>
                  <a:cubicBezTo>
                    <a:pt x="11129" y="4067"/>
                    <a:pt x="11313" y="3816"/>
                    <a:pt x="11467" y="3556"/>
                  </a:cubicBezTo>
                  <a:cubicBezTo>
                    <a:pt x="11621" y="3315"/>
                    <a:pt x="11766" y="3074"/>
                    <a:pt x="11843" y="2823"/>
                  </a:cubicBezTo>
                  <a:cubicBezTo>
                    <a:pt x="11853" y="2775"/>
                    <a:pt x="11833" y="2746"/>
                    <a:pt x="11795" y="2736"/>
                  </a:cubicBezTo>
                  <a:cubicBezTo>
                    <a:pt x="11795" y="2698"/>
                    <a:pt x="11776" y="2669"/>
                    <a:pt x="11727" y="2669"/>
                  </a:cubicBezTo>
                  <a:cubicBezTo>
                    <a:pt x="11467" y="2678"/>
                    <a:pt x="11197" y="2746"/>
                    <a:pt x="10927" y="2804"/>
                  </a:cubicBezTo>
                  <a:cubicBezTo>
                    <a:pt x="10637" y="2871"/>
                    <a:pt x="10348" y="2939"/>
                    <a:pt x="10068" y="3006"/>
                  </a:cubicBezTo>
                  <a:cubicBezTo>
                    <a:pt x="9595" y="3122"/>
                    <a:pt x="9132" y="3228"/>
                    <a:pt x="8660" y="3334"/>
                  </a:cubicBezTo>
                  <a:cubicBezTo>
                    <a:pt x="8882" y="2746"/>
                    <a:pt x="9075" y="2157"/>
                    <a:pt x="9248" y="1569"/>
                  </a:cubicBezTo>
                  <a:cubicBezTo>
                    <a:pt x="9280" y="1454"/>
                    <a:pt x="9190" y="1373"/>
                    <a:pt x="9086" y="1373"/>
                  </a:cubicBezTo>
                  <a:cubicBezTo>
                    <a:pt x="9033" y="1373"/>
                    <a:pt x="8976" y="1394"/>
                    <a:pt x="8930" y="1443"/>
                  </a:cubicBezTo>
                  <a:cubicBezTo>
                    <a:pt x="8457" y="1974"/>
                    <a:pt x="7975" y="2505"/>
                    <a:pt x="7493" y="3045"/>
                  </a:cubicBezTo>
                  <a:cubicBezTo>
                    <a:pt x="7251" y="3305"/>
                    <a:pt x="7020" y="3566"/>
                    <a:pt x="6779" y="3836"/>
                  </a:cubicBezTo>
                  <a:cubicBezTo>
                    <a:pt x="6663" y="3961"/>
                    <a:pt x="6547" y="4087"/>
                    <a:pt x="6431" y="4212"/>
                  </a:cubicBezTo>
                  <a:cubicBezTo>
                    <a:pt x="6354" y="4289"/>
                    <a:pt x="6267" y="4376"/>
                    <a:pt x="6190" y="4453"/>
                  </a:cubicBezTo>
                  <a:cubicBezTo>
                    <a:pt x="6036" y="4588"/>
                    <a:pt x="5882" y="4723"/>
                    <a:pt x="5727" y="4868"/>
                  </a:cubicBezTo>
                  <a:cubicBezTo>
                    <a:pt x="5602" y="4964"/>
                    <a:pt x="5467" y="5071"/>
                    <a:pt x="5341" y="5177"/>
                  </a:cubicBezTo>
                  <a:cubicBezTo>
                    <a:pt x="5341" y="5186"/>
                    <a:pt x="5332" y="5186"/>
                    <a:pt x="5332" y="5186"/>
                  </a:cubicBezTo>
                  <a:cubicBezTo>
                    <a:pt x="5370" y="4974"/>
                    <a:pt x="5390" y="4752"/>
                    <a:pt x="5428" y="4530"/>
                  </a:cubicBezTo>
                  <a:cubicBezTo>
                    <a:pt x="5486" y="4173"/>
                    <a:pt x="5544" y="3816"/>
                    <a:pt x="5611" y="3460"/>
                  </a:cubicBezTo>
                  <a:cubicBezTo>
                    <a:pt x="5737" y="2755"/>
                    <a:pt x="5872" y="2061"/>
                    <a:pt x="6017" y="1366"/>
                  </a:cubicBezTo>
                  <a:cubicBezTo>
                    <a:pt x="6042" y="1256"/>
                    <a:pt x="5938" y="1185"/>
                    <a:pt x="5832" y="1185"/>
                  </a:cubicBezTo>
                  <a:cubicBezTo>
                    <a:pt x="5780" y="1185"/>
                    <a:pt x="5727" y="1203"/>
                    <a:pt x="5689" y="1241"/>
                  </a:cubicBezTo>
                  <a:cubicBezTo>
                    <a:pt x="5332" y="1588"/>
                    <a:pt x="4965" y="1964"/>
                    <a:pt x="4666" y="2379"/>
                  </a:cubicBezTo>
                  <a:cubicBezTo>
                    <a:pt x="4618" y="2263"/>
                    <a:pt x="4570" y="2148"/>
                    <a:pt x="4521" y="2042"/>
                  </a:cubicBezTo>
                  <a:cubicBezTo>
                    <a:pt x="4435" y="1829"/>
                    <a:pt x="4348" y="1607"/>
                    <a:pt x="4261" y="1395"/>
                  </a:cubicBezTo>
                  <a:cubicBezTo>
                    <a:pt x="4078" y="961"/>
                    <a:pt x="3894" y="537"/>
                    <a:pt x="3721" y="103"/>
                  </a:cubicBezTo>
                  <a:cubicBezTo>
                    <a:pt x="3695" y="35"/>
                    <a:pt x="3626" y="1"/>
                    <a:pt x="3556" y="1"/>
                  </a:cubicBezTo>
                  <a:close/>
                </a:path>
              </a:pathLst>
            </a:custGeom>
            <a:solidFill>
              <a:srgbClr val="EA0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6"/>
            <p:cNvSpPr/>
            <p:nvPr/>
          </p:nvSpPr>
          <p:spPr>
            <a:xfrm>
              <a:off x="4059675" y="3249375"/>
              <a:ext cx="257275" cy="282625"/>
            </a:xfrm>
            <a:custGeom>
              <a:avLst/>
              <a:gdLst/>
              <a:ahLst/>
              <a:cxnLst/>
              <a:rect l="l" t="t" r="r" b="b"/>
              <a:pathLst>
                <a:path w="10291" h="11305" extrusionOk="0">
                  <a:moveTo>
                    <a:pt x="836" y="0"/>
                  </a:moveTo>
                  <a:cubicBezTo>
                    <a:pt x="798" y="29"/>
                    <a:pt x="769" y="58"/>
                    <a:pt x="759" y="116"/>
                  </a:cubicBezTo>
                  <a:cubicBezTo>
                    <a:pt x="692" y="463"/>
                    <a:pt x="750" y="810"/>
                    <a:pt x="856" y="1138"/>
                  </a:cubicBezTo>
                  <a:cubicBezTo>
                    <a:pt x="971" y="1505"/>
                    <a:pt x="1116" y="1862"/>
                    <a:pt x="1261" y="2228"/>
                  </a:cubicBezTo>
                  <a:cubicBezTo>
                    <a:pt x="1406" y="2585"/>
                    <a:pt x="1550" y="2952"/>
                    <a:pt x="1705" y="3318"/>
                  </a:cubicBezTo>
                  <a:cubicBezTo>
                    <a:pt x="1782" y="3502"/>
                    <a:pt x="1859" y="3685"/>
                    <a:pt x="1936" y="3859"/>
                  </a:cubicBezTo>
                  <a:cubicBezTo>
                    <a:pt x="1955" y="3917"/>
                    <a:pt x="1975" y="3974"/>
                    <a:pt x="2004" y="4032"/>
                  </a:cubicBezTo>
                  <a:cubicBezTo>
                    <a:pt x="1955" y="4023"/>
                    <a:pt x="1917" y="4023"/>
                    <a:pt x="1888" y="4013"/>
                  </a:cubicBezTo>
                  <a:cubicBezTo>
                    <a:pt x="1705" y="3974"/>
                    <a:pt x="1531" y="3907"/>
                    <a:pt x="1367" y="3839"/>
                  </a:cubicBezTo>
                  <a:cubicBezTo>
                    <a:pt x="1020" y="3695"/>
                    <a:pt x="682" y="3540"/>
                    <a:pt x="306" y="3463"/>
                  </a:cubicBezTo>
                  <a:cubicBezTo>
                    <a:pt x="290" y="3460"/>
                    <a:pt x="274" y="3459"/>
                    <a:pt x="258" y="3459"/>
                  </a:cubicBezTo>
                  <a:cubicBezTo>
                    <a:pt x="121" y="3459"/>
                    <a:pt x="0" y="3564"/>
                    <a:pt x="26" y="3685"/>
                  </a:cubicBezTo>
                  <a:cubicBezTo>
                    <a:pt x="65" y="3907"/>
                    <a:pt x="229" y="4071"/>
                    <a:pt x="412" y="4206"/>
                  </a:cubicBezTo>
                  <a:cubicBezTo>
                    <a:pt x="615" y="4370"/>
                    <a:pt x="836" y="4534"/>
                    <a:pt x="1049" y="4688"/>
                  </a:cubicBezTo>
                  <a:cubicBezTo>
                    <a:pt x="1483" y="5007"/>
                    <a:pt x="1936" y="5315"/>
                    <a:pt x="2409" y="5605"/>
                  </a:cubicBezTo>
                  <a:cubicBezTo>
                    <a:pt x="2438" y="5624"/>
                    <a:pt x="2467" y="5634"/>
                    <a:pt x="2496" y="5643"/>
                  </a:cubicBezTo>
                  <a:cubicBezTo>
                    <a:pt x="2476" y="5663"/>
                    <a:pt x="2457" y="5692"/>
                    <a:pt x="2438" y="5720"/>
                  </a:cubicBezTo>
                  <a:cubicBezTo>
                    <a:pt x="2187" y="6222"/>
                    <a:pt x="1936" y="6714"/>
                    <a:pt x="1666" y="7206"/>
                  </a:cubicBezTo>
                  <a:cubicBezTo>
                    <a:pt x="1531" y="7447"/>
                    <a:pt x="1386" y="7688"/>
                    <a:pt x="1251" y="7939"/>
                  </a:cubicBezTo>
                  <a:cubicBezTo>
                    <a:pt x="1126" y="8151"/>
                    <a:pt x="1020" y="8364"/>
                    <a:pt x="1078" y="8585"/>
                  </a:cubicBezTo>
                  <a:cubicBezTo>
                    <a:pt x="1095" y="8667"/>
                    <a:pt x="1183" y="8710"/>
                    <a:pt x="1286" y="8710"/>
                  </a:cubicBezTo>
                  <a:cubicBezTo>
                    <a:pt x="1353" y="8710"/>
                    <a:pt x="1427" y="8691"/>
                    <a:pt x="1492" y="8653"/>
                  </a:cubicBezTo>
                  <a:cubicBezTo>
                    <a:pt x="1869" y="8402"/>
                    <a:pt x="2139" y="8094"/>
                    <a:pt x="2418" y="7785"/>
                  </a:cubicBezTo>
                  <a:cubicBezTo>
                    <a:pt x="2544" y="7640"/>
                    <a:pt x="2679" y="7486"/>
                    <a:pt x="2833" y="7351"/>
                  </a:cubicBezTo>
                  <a:cubicBezTo>
                    <a:pt x="2862" y="7322"/>
                    <a:pt x="2901" y="7302"/>
                    <a:pt x="2939" y="7274"/>
                  </a:cubicBezTo>
                  <a:cubicBezTo>
                    <a:pt x="2949" y="7331"/>
                    <a:pt x="2959" y="7389"/>
                    <a:pt x="2968" y="7447"/>
                  </a:cubicBezTo>
                  <a:cubicBezTo>
                    <a:pt x="2997" y="7650"/>
                    <a:pt x="3026" y="7843"/>
                    <a:pt x="3045" y="8036"/>
                  </a:cubicBezTo>
                  <a:cubicBezTo>
                    <a:pt x="3103" y="8431"/>
                    <a:pt x="3161" y="8817"/>
                    <a:pt x="3219" y="9213"/>
                  </a:cubicBezTo>
                  <a:cubicBezTo>
                    <a:pt x="3267" y="9589"/>
                    <a:pt x="3316" y="9975"/>
                    <a:pt x="3393" y="10360"/>
                  </a:cubicBezTo>
                  <a:cubicBezTo>
                    <a:pt x="3460" y="10698"/>
                    <a:pt x="3595" y="11026"/>
                    <a:pt x="3923" y="11267"/>
                  </a:cubicBezTo>
                  <a:cubicBezTo>
                    <a:pt x="3959" y="11293"/>
                    <a:pt x="4007" y="11304"/>
                    <a:pt x="4059" y="11304"/>
                  </a:cubicBezTo>
                  <a:cubicBezTo>
                    <a:pt x="4202" y="11304"/>
                    <a:pt x="4378" y="11219"/>
                    <a:pt x="4435" y="11113"/>
                  </a:cubicBezTo>
                  <a:cubicBezTo>
                    <a:pt x="4608" y="10785"/>
                    <a:pt x="4782" y="10447"/>
                    <a:pt x="4936" y="10110"/>
                  </a:cubicBezTo>
                  <a:cubicBezTo>
                    <a:pt x="5062" y="9849"/>
                    <a:pt x="5197" y="9579"/>
                    <a:pt x="5235" y="9319"/>
                  </a:cubicBezTo>
                  <a:cubicBezTo>
                    <a:pt x="5544" y="9521"/>
                    <a:pt x="5872" y="9714"/>
                    <a:pt x="6219" y="9878"/>
                  </a:cubicBezTo>
                  <a:cubicBezTo>
                    <a:pt x="6861" y="10164"/>
                    <a:pt x="7613" y="10388"/>
                    <a:pt x="8466" y="10388"/>
                  </a:cubicBezTo>
                  <a:cubicBezTo>
                    <a:pt x="8562" y="10388"/>
                    <a:pt x="8658" y="10386"/>
                    <a:pt x="8756" y="10380"/>
                  </a:cubicBezTo>
                  <a:cubicBezTo>
                    <a:pt x="8949" y="10370"/>
                    <a:pt x="9161" y="10177"/>
                    <a:pt x="9094" y="10061"/>
                  </a:cubicBezTo>
                  <a:cubicBezTo>
                    <a:pt x="8862" y="9647"/>
                    <a:pt x="8660" y="9232"/>
                    <a:pt x="8448" y="8817"/>
                  </a:cubicBezTo>
                  <a:cubicBezTo>
                    <a:pt x="8341" y="8605"/>
                    <a:pt x="8235" y="8402"/>
                    <a:pt x="8129" y="8190"/>
                  </a:cubicBezTo>
                  <a:cubicBezTo>
                    <a:pt x="8071" y="8084"/>
                    <a:pt x="8013" y="7978"/>
                    <a:pt x="7965" y="7872"/>
                  </a:cubicBezTo>
                  <a:cubicBezTo>
                    <a:pt x="8602" y="7852"/>
                    <a:pt x="9296" y="7717"/>
                    <a:pt x="9943" y="7534"/>
                  </a:cubicBezTo>
                  <a:cubicBezTo>
                    <a:pt x="10165" y="7476"/>
                    <a:pt x="10290" y="7196"/>
                    <a:pt x="10097" y="7148"/>
                  </a:cubicBezTo>
                  <a:cubicBezTo>
                    <a:pt x="9808" y="7090"/>
                    <a:pt x="9518" y="7013"/>
                    <a:pt x="9239" y="6926"/>
                  </a:cubicBezTo>
                  <a:cubicBezTo>
                    <a:pt x="8945" y="6961"/>
                    <a:pt x="8649" y="6978"/>
                    <a:pt x="8352" y="6978"/>
                  </a:cubicBezTo>
                  <a:cubicBezTo>
                    <a:pt x="7166" y="6978"/>
                    <a:pt x="5974" y="6701"/>
                    <a:pt x="4956" y="6145"/>
                  </a:cubicBezTo>
                  <a:cubicBezTo>
                    <a:pt x="2727" y="4929"/>
                    <a:pt x="1039" y="2547"/>
                    <a:pt x="836" y="0"/>
                  </a:cubicBezTo>
                  <a:close/>
                </a:path>
              </a:pathLst>
            </a:custGeom>
            <a:solidFill>
              <a:srgbClr val="BC04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6"/>
            <p:cNvSpPr/>
            <p:nvPr/>
          </p:nvSpPr>
          <p:spPr>
            <a:xfrm>
              <a:off x="4020775" y="3292050"/>
              <a:ext cx="308225" cy="117000"/>
            </a:xfrm>
            <a:custGeom>
              <a:avLst/>
              <a:gdLst/>
              <a:ahLst/>
              <a:cxnLst/>
              <a:rect l="l" t="t" r="r" b="b"/>
              <a:pathLst>
                <a:path w="12329" h="4680" fill="none" extrusionOk="0">
                  <a:moveTo>
                    <a:pt x="12328" y="1"/>
                  </a:moveTo>
                  <a:cubicBezTo>
                    <a:pt x="12328" y="1"/>
                    <a:pt x="9569" y="2210"/>
                    <a:pt x="3762" y="4033"/>
                  </a:cubicBezTo>
                  <a:cubicBezTo>
                    <a:pt x="3762" y="4033"/>
                    <a:pt x="945" y="4679"/>
                    <a:pt x="0" y="4438"/>
                  </a:cubicBezTo>
                </a:path>
              </a:pathLst>
            </a:custGeom>
            <a:noFill/>
            <a:ln w="4100" cap="rnd" cmpd="sng">
              <a:solidFill>
                <a:srgbClr val="3307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6"/>
            <p:cNvSpPr/>
            <p:nvPr/>
          </p:nvSpPr>
          <p:spPr>
            <a:xfrm>
              <a:off x="4148825" y="3254425"/>
              <a:ext cx="100100" cy="174875"/>
            </a:xfrm>
            <a:custGeom>
              <a:avLst/>
              <a:gdLst/>
              <a:ahLst/>
              <a:cxnLst/>
              <a:rect l="l" t="t" r="r" b="b"/>
              <a:pathLst>
                <a:path w="4004" h="6995" fill="none" extrusionOk="0">
                  <a:moveTo>
                    <a:pt x="4004" y="6994"/>
                  </a:moveTo>
                  <a:lnTo>
                    <a:pt x="367" y="4959"/>
                  </a:lnTo>
                  <a:lnTo>
                    <a:pt x="0" y="1"/>
                  </a:lnTo>
                </a:path>
              </a:pathLst>
            </a:custGeom>
            <a:noFill/>
            <a:ln w="4100" cap="rnd" cmpd="sng">
              <a:solidFill>
                <a:srgbClr val="3307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6"/>
            <p:cNvSpPr/>
            <p:nvPr/>
          </p:nvSpPr>
          <p:spPr>
            <a:xfrm>
              <a:off x="4157975" y="3378375"/>
              <a:ext cx="88050" cy="110725"/>
            </a:xfrm>
            <a:custGeom>
              <a:avLst/>
              <a:gdLst/>
              <a:ahLst/>
              <a:cxnLst/>
              <a:rect l="l" t="t" r="r" b="b"/>
              <a:pathLst>
                <a:path w="3522" h="4429" fill="none" extrusionOk="0">
                  <a:moveTo>
                    <a:pt x="261" y="4429"/>
                  </a:moveTo>
                  <a:lnTo>
                    <a:pt x="1" y="1"/>
                  </a:lnTo>
                  <a:lnTo>
                    <a:pt x="3522" y="4323"/>
                  </a:lnTo>
                </a:path>
              </a:pathLst>
            </a:custGeom>
            <a:noFill/>
            <a:ln w="4100" cap="rnd" cmpd="sng">
              <a:solidFill>
                <a:srgbClr val="3307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6"/>
            <p:cNvSpPr/>
            <p:nvPr/>
          </p:nvSpPr>
          <p:spPr>
            <a:xfrm>
              <a:off x="4107825" y="3273000"/>
              <a:ext cx="78400" cy="105400"/>
            </a:xfrm>
            <a:custGeom>
              <a:avLst/>
              <a:gdLst/>
              <a:ahLst/>
              <a:cxnLst/>
              <a:rect l="l" t="t" r="r" b="b"/>
              <a:pathLst>
                <a:path w="3136" h="4216" fill="none" extrusionOk="0">
                  <a:moveTo>
                    <a:pt x="0" y="753"/>
                  </a:moveTo>
                  <a:lnTo>
                    <a:pt x="2007" y="4216"/>
                  </a:lnTo>
                  <a:lnTo>
                    <a:pt x="3136" y="0"/>
                  </a:lnTo>
                </a:path>
              </a:pathLst>
            </a:custGeom>
            <a:noFill/>
            <a:ln w="4100" cap="rnd" cmpd="sng">
              <a:solidFill>
                <a:srgbClr val="3307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6"/>
            <p:cNvSpPr/>
            <p:nvPr/>
          </p:nvSpPr>
          <p:spPr>
            <a:xfrm>
              <a:off x="4233475" y="3277100"/>
              <a:ext cx="94075" cy="79600"/>
            </a:xfrm>
            <a:custGeom>
              <a:avLst/>
              <a:gdLst/>
              <a:ahLst/>
              <a:cxnLst/>
              <a:rect l="l" t="t" r="r" b="b"/>
              <a:pathLst>
                <a:path w="3763" h="3184" fill="none" extrusionOk="0">
                  <a:moveTo>
                    <a:pt x="3762" y="3029"/>
                  </a:moveTo>
                  <a:cubicBezTo>
                    <a:pt x="3762" y="3029"/>
                    <a:pt x="338" y="3184"/>
                    <a:pt x="0" y="2798"/>
                  </a:cubicBezTo>
                  <a:lnTo>
                    <a:pt x="1312" y="0"/>
                  </a:lnTo>
                </a:path>
              </a:pathLst>
            </a:custGeom>
            <a:noFill/>
            <a:ln w="4100" cap="rnd" cmpd="sng">
              <a:solidFill>
                <a:srgbClr val="3307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 name="Google Shape;193;p6"/>
          <p:cNvGrpSpPr/>
          <p:nvPr/>
        </p:nvGrpSpPr>
        <p:grpSpPr>
          <a:xfrm flipH="1">
            <a:off x="220311" y="5214964"/>
            <a:ext cx="501768" cy="1029121"/>
            <a:chOff x="1705414" y="2870585"/>
            <a:chExt cx="376326" cy="771841"/>
          </a:xfrm>
        </p:grpSpPr>
        <p:sp>
          <p:nvSpPr>
            <p:cNvPr id="194" name="Google Shape;194;p6"/>
            <p:cNvSpPr/>
            <p:nvPr/>
          </p:nvSpPr>
          <p:spPr>
            <a:xfrm>
              <a:off x="1705414" y="2870585"/>
              <a:ext cx="376326" cy="472830"/>
            </a:xfrm>
            <a:custGeom>
              <a:avLst/>
              <a:gdLst/>
              <a:ahLst/>
              <a:cxnLst/>
              <a:rect l="l" t="t" r="r" b="b"/>
              <a:pathLst>
                <a:path w="4574" h="8226" extrusionOk="0">
                  <a:moveTo>
                    <a:pt x="1849" y="1"/>
                  </a:moveTo>
                  <a:cubicBezTo>
                    <a:pt x="1818" y="1"/>
                    <a:pt x="1787" y="4"/>
                    <a:pt x="1756" y="9"/>
                  </a:cubicBezTo>
                  <a:cubicBezTo>
                    <a:pt x="1399" y="86"/>
                    <a:pt x="1332" y="462"/>
                    <a:pt x="1255" y="761"/>
                  </a:cubicBezTo>
                  <a:cubicBezTo>
                    <a:pt x="637" y="3096"/>
                    <a:pt x="223" y="5479"/>
                    <a:pt x="10" y="7890"/>
                  </a:cubicBezTo>
                  <a:cubicBezTo>
                    <a:pt x="1" y="8064"/>
                    <a:pt x="165" y="8199"/>
                    <a:pt x="319" y="8199"/>
                  </a:cubicBezTo>
                  <a:cubicBezTo>
                    <a:pt x="904" y="8216"/>
                    <a:pt x="1488" y="8226"/>
                    <a:pt x="2070" y="8226"/>
                  </a:cubicBezTo>
                  <a:cubicBezTo>
                    <a:pt x="2783" y="8226"/>
                    <a:pt x="3495" y="8211"/>
                    <a:pt x="4207" y="8180"/>
                  </a:cubicBezTo>
                  <a:cubicBezTo>
                    <a:pt x="4409" y="8180"/>
                    <a:pt x="4573" y="7987"/>
                    <a:pt x="4515" y="7784"/>
                  </a:cubicBezTo>
                  <a:cubicBezTo>
                    <a:pt x="4361" y="7234"/>
                    <a:pt x="4207" y="6675"/>
                    <a:pt x="4052" y="6125"/>
                  </a:cubicBezTo>
                  <a:cubicBezTo>
                    <a:pt x="3782" y="5141"/>
                    <a:pt x="3512" y="4167"/>
                    <a:pt x="3232" y="3183"/>
                  </a:cubicBezTo>
                  <a:cubicBezTo>
                    <a:pt x="3097" y="2700"/>
                    <a:pt x="2962" y="2208"/>
                    <a:pt x="2818" y="1726"/>
                  </a:cubicBezTo>
                  <a:cubicBezTo>
                    <a:pt x="2750" y="1475"/>
                    <a:pt x="2673" y="1234"/>
                    <a:pt x="2596" y="993"/>
                  </a:cubicBezTo>
                  <a:cubicBezTo>
                    <a:pt x="2547" y="868"/>
                    <a:pt x="2509" y="742"/>
                    <a:pt x="2461" y="617"/>
                  </a:cubicBezTo>
                  <a:cubicBezTo>
                    <a:pt x="2412" y="491"/>
                    <a:pt x="2354" y="395"/>
                    <a:pt x="2287" y="279"/>
                  </a:cubicBezTo>
                  <a:cubicBezTo>
                    <a:pt x="2287" y="269"/>
                    <a:pt x="2277" y="260"/>
                    <a:pt x="2277" y="260"/>
                  </a:cubicBezTo>
                  <a:cubicBezTo>
                    <a:pt x="2258" y="212"/>
                    <a:pt x="2239" y="183"/>
                    <a:pt x="2210" y="154"/>
                  </a:cubicBezTo>
                  <a:cubicBezTo>
                    <a:pt x="2116" y="52"/>
                    <a:pt x="1983" y="1"/>
                    <a:pt x="1849"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6"/>
            <p:cNvSpPr/>
            <p:nvPr/>
          </p:nvSpPr>
          <p:spPr>
            <a:xfrm>
              <a:off x="1705414" y="3157178"/>
              <a:ext cx="376326" cy="186235"/>
            </a:xfrm>
            <a:custGeom>
              <a:avLst/>
              <a:gdLst/>
              <a:ahLst/>
              <a:cxnLst/>
              <a:rect l="l" t="t" r="r" b="b"/>
              <a:pathLst>
                <a:path w="4574" h="3240" extrusionOk="0">
                  <a:moveTo>
                    <a:pt x="367" y="1"/>
                  </a:moveTo>
                  <a:cubicBezTo>
                    <a:pt x="213" y="965"/>
                    <a:pt x="97" y="1930"/>
                    <a:pt x="10" y="2904"/>
                  </a:cubicBezTo>
                  <a:cubicBezTo>
                    <a:pt x="1" y="3078"/>
                    <a:pt x="165" y="3213"/>
                    <a:pt x="319" y="3213"/>
                  </a:cubicBezTo>
                  <a:cubicBezTo>
                    <a:pt x="904" y="3230"/>
                    <a:pt x="1488" y="3240"/>
                    <a:pt x="2070" y="3240"/>
                  </a:cubicBezTo>
                  <a:cubicBezTo>
                    <a:pt x="2783" y="3240"/>
                    <a:pt x="3495" y="3225"/>
                    <a:pt x="4207" y="3194"/>
                  </a:cubicBezTo>
                  <a:cubicBezTo>
                    <a:pt x="4409" y="3194"/>
                    <a:pt x="4573" y="3001"/>
                    <a:pt x="4515" y="2798"/>
                  </a:cubicBezTo>
                  <a:cubicBezTo>
                    <a:pt x="4361" y="2248"/>
                    <a:pt x="4207" y="1689"/>
                    <a:pt x="4052" y="1139"/>
                  </a:cubicBezTo>
                  <a:cubicBezTo>
                    <a:pt x="4023" y="1033"/>
                    <a:pt x="3994" y="927"/>
                    <a:pt x="3965" y="821"/>
                  </a:cubicBezTo>
                  <a:cubicBezTo>
                    <a:pt x="3715" y="927"/>
                    <a:pt x="3416" y="975"/>
                    <a:pt x="3242" y="994"/>
                  </a:cubicBezTo>
                  <a:cubicBezTo>
                    <a:pt x="3087" y="1017"/>
                    <a:pt x="2939" y="1028"/>
                    <a:pt x="2794" y="1028"/>
                  </a:cubicBezTo>
                  <a:cubicBezTo>
                    <a:pt x="2314" y="1028"/>
                    <a:pt x="1878" y="908"/>
                    <a:pt x="1419" y="686"/>
                  </a:cubicBezTo>
                  <a:cubicBezTo>
                    <a:pt x="1043" y="502"/>
                    <a:pt x="686" y="271"/>
                    <a:pt x="367" y="1"/>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6"/>
            <p:cNvSpPr/>
            <p:nvPr/>
          </p:nvSpPr>
          <p:spPr>
            <a:xfrm>
              <a:off x="1780037" y="2959563"/>
              <a:ext cx="221484" cy="682862"/>
            </a:xfrm>
            <a:custGeom>
              <a:avLst/>
              <a:gdLst/>
              <a:ahLst/>
              <a:cxnLst/>
              <a:rect l="l" t="t" r="r" b="b"/>
              <a:pathLst>
                <a:path w="2692" h="11880" extrusionOk="0">
                  <a:moveTo>
                    <a:pt x="1077" y="1"/>
                  </a:moveTo>
                  <a:cubicBezTo>
                    <a:pt x="1047" y="1"/>
                    <a:pt x="1015" y="20"/>
                    <a:pt x="1004" y="43"/>
                  </a:cubicBezTo>
                  <a:cubicBezTo>
                    <a:pt x="955" y="159"/>
                    <a:pt x="955" y="313"/>
                    <a:pt x="955" y="439"/>
                  </a:cubicBezTo>
                  <a:cubicBezTo>
                    <a:pt x="955" y="574"/>
                    <a:pt x="955" y="718"/>
                    <a:pt x="946" y="853"/>
                  </a:cubicBezTo>
                  <a:cubicBezTo>
                    <a:pt x="946" y="1017"/>
                    <a:pt x="946" y="1191"/>
                    <a:pt x="936" y="1355"/>
                  </a:cubicBezTo>
                  <a:cubicBezTo>
                    <a:pt x="927" y="1403"/>
                    <a:pt x="927" y="1442"/>
                    <a:pt x="917" y="1490"/>
                  </a:cubicBezTo>
                  <a:cubicBezTo>
                    <a:pt x="907" y="1451"/>
                    <a:pt x="888" y="1403"/>
                    <a:pt x="878" y="1365"/>
                  </a:cubicBezTo>
                  <a:cubicBezTo>
                    <a:pt x="830" y="1239"/>
                    <a:pt x="792" y="1123"/>
                    <a:pt x="743" y="998"/>
                  </a:cubicBezTo>
                  <a:cubicBezTo>
                    <a:pt x="695" y="873"/>
                    <a:pt x="647" y="747"/>
                    <a:pt x="570" y="631"/>
                  </a:cubicBezTo>
                  <a:cubicBezTo>
                    <a:pt x="562" y="616"/>
                    <a:pt x="545" y="608"/>
                    <a:pt x="527" y="608"/>
                  </a:cubicBezTo>
                  <a:cubicBezTo>
                    <a:pt x="501" y="608"/>
                    <a:pt x="473" y="626"/>
                    <a:pt x="473" y="660"/>
                  </a:cubicBezTo>
                  <a:cubicBezTo>
                    <a:pt x="483" y="795"/>
                    <a:pt x="531" y="921"/>
                    <a:pt x="570" y="1046"/>
                  </a:cubicBezTo>
                  <a:cubicBezTo>
                    <a:pt x="608" y="1172"/>
                    <a:pt x="647" y="1297"/>
                    <a:pt x="685" y="1422"/>
                  </a:cubicBezTo>
                  <a:cubicBezTo>
                    <a:pt x="734" y="1548"/>
                    <a:pt x="772" y="1673"/>
                    <a:pt x="811" y="1799"/>
                  </a:cubicBezTo>
                  <a:cubicBezTo>
                    <a:pt x="830" y="1876"/>
                    <a:pt x="859" y="1953"/>
                    <a:pt x="888" y="2030"/>
                  </a:cubicBezTo>
                  <a:cubicBezTo>
                    <a:pt x="888" y="2069"/>
                    <a:pt x="888" y="2107"/>
                    <a:pt x="888" y="2146"/>
                  </a:cubicBezTo>
                  <a:cubicBezTo>
                    <a:pt x="869" y="2484"/>
                    <a:pt x="859" y="2831"/>
                    <a:pt x="859" y="3178"/>
                  </a:cubicBezTo>
                  <a:cubicBezTo>
                    <a:pt x="840" y="3140"/>
                    <a:pt x="830" y="3111"/>
                    <a:pt x="811" y="3072"/>
                  </a:cubicBezTo>
                  <a:cubicBezTo>
                    <a:pt x="753" y="2947"/>
                    <a:pt x="695" y="2821"/>
                    <a:pt x="628" y="2696"/>
                  </a:cubicBezTo>
                  <a:cubicBezTo>
                    <a:pt x="570" y="2580"/>
                    <a:pt x="512" y="2435"/>
                    <a:pt x="406" y="2358"/>
                  </a:cubicBezTo>
                  <a:cubicBezTo>
                    <a:pt x="395" y="2347"/>
                    <a:pt x="380" y="2342"/>
                    <a:pt x="366" y="2342"/>
                  </a:cubicBezTo>
                  <a:cubicBezTo>
                    <a:pt x="343" y="2342"/>
                    <a:pt x="322" y="2357"/>
                    <a:pt x="328" y="2387"/>
                  </a:cubicBezTo>
                  <a:cubicBezTo>
                    <a:pt x="328" y="2522"/>
                    <a:pt x="396" y="2648"/>
                    <a:pt x="444" y="2773"/>
                  </a:cubicBezTo>
                  <a:cubicBezTo>
                    <a:pt x="502" y="2898"/>
                    <a:pt x="550" y="3033"/>
                    <a:pt x="599" y="3169"/>
                  </a:cubicBezTo>
                  <a:cubicBezTo>
                    <a:pt x="647" y="3294"/>
                    <a:pt x="695" y="3429"/>
                    <a:pt x="734" y="3564"/>
                  </a:cubicBezTo>
                  <a:cubicBezTo>
                    <a:pt x="753" y="3632"/>
                    <a:pt x="782" y="3747"/>
                    <a:pt x="840" y="3815"/>
                  </a:cubicBezTo>
                  <a:cubicBezTo>
                    <a:pt x="840" y="4259"/>
                    <a:pt x="840" y="4702"/>
                    <a:pt x="840" y="5136"/>
                  </a:cubicBezTo>
                  <a:cubicBezTo>
                    <a:pt x="772" y="5001"/>
                    <a:pt x="705" y="4866"/>
                    <a:pt x="637" y="4722"/>
                  </a:cubicBezTo>
                  <a:cubicBezTo>
                    <a:pt x="541" y="4519"/>
                    <a:pt x="454" y="4316"/>
                    <a:pt x="377" y="4104"/>
                  </a:cubicBezTo>
                  <a:cubicBezTo>
                    <a:pt x="300" y="3921"/>
                    <a:pt x="232" y="3718"/>
                    <a:pt x="87" y="3574"/>
                  </a:cubicBezTo>
                  <a:cubicBezTo>
                    <a:pt x="83" y="3570"/>
                    <a:pt x="76" y="3567"/>
                    <a:pt x="69" y="3567"/>
                  </a:cubicBezTo>
                  <a:cubicBezTo>
                    <a:pt x="59" y="3567"/>
                    <a:pt x="49" y="3572"/>
                    <a:pt x="49" y="3583"/>
                  </a:cubicBezTo>
                  <a:cubicBezTo>
                    <a:pt x="0" y="3796"/>
                    <a:pt x="68" y="4017"/>
                    <a:pt x="136" y="4210"/>
                  </a:cubicBezTo>
                  <a:cubicBezTo>
                    <a:pt x="213" y="4423"/>
                    <a:pt x="300" y="4635"/>
                    <a:pt x="386" y="4837"/>
                  </a:cubicBezTo>
                  <a:cubicBezTo>
                    <a:pt x="483" y="5059"/>
                    <a:pt x="589" y="5262"/>
                    <a:pt x="705" y="5474"/>
                  </a:cubicBezTo>
                  <a:cubicBezTo>
                    <a:pt x="753" y="5542"/>
                    <a:pt x="792" y="5628"/>
                    <a:pt x="840" y="5706"/>
                  </a:cubicBezTo>
                  <a:cubicBezTo>
                    <a:pt x="840" y="6284"/>
                    <a:pt x="840" y="6873"/>
                    <a:pt x="840" y="7452"/>
                  </a:cubicBezTo>
                  <a:lnTo>
                    <a:pt x="840" y="9545"/>
                  </a:lnTo>
                  <a:cubicBezTo>
                    <a:pt x="840" y="10249"/>
                    <a:pt x="830" y="10944"/>
                    <a:pt x="849" y="11648"/>
                  </a:cubicBezTo>
                  <a:cubicBezTo>
                    <a:pt x="854" y="11802"/>
                    <a:pt x="972" y="11879"/>
                    <a:pt x="1091" y="11879"/>
                  </a:cubicBezTo>
                  <a:cubicBezTo>
                    <a:pt x="1209" y="11879"/>
                    <a:pt x="1327" y="11802"/>
                    <a:pt x="1332" y="11648"/>
                  </a:cubicBezTo>
                  <a:cubicBezTo>
                    <a:pt x="1361" y="10857"/>
                    <a:pt x="1341" y="10056"/>
                    <a:pt x="1341" y="9265"/>
                  </a:cubicBezTo>
                  <a:cubicBezTo>
                    <a:pt x="1341" y="8272"/>
                    <a:pt x="1341" y="7278"/>
                    <a:pt x="1341" y="6275"/>
                  </a:cubicBezTo>
                  <a:cubicBezTo>
                    <a:pt x="1399" y="6236"/>
                    <a:pt x="1447" y="6188"/>
                    <a:pt x="1505" y="6149"/>
                  </a:cubicBezTo>
                  <a:cubicBezTo>
                    <a:pt x="1573" y="6091"/>
                    <a:pt x="1640" y="6043"/>
                    <a:pt x="1708" y="5976"/>
                  </a:cubicBezTo>
                  <a:cubicBezTo>
                    <a:pt x="1824" y="5860"/>
                    <a:pt x="1949" y="5744"/>
                    <a:pt x="2074" y="5619"/>
                  </a:cubicBezTo>
                  <a:cubicBezTo>
                    <a:pt x="2190" y="5503"/>
                    <a:pt x="2316" y="5378"/>
                    <a:pt x="2431" y="5243"/>
                  </a:cubicBezTo>
                  <a:cubicBezTo>
                    <a:pt x="2480" y="5185"/>
                    <a:pt x="2538" y="5127"/>
                    <a:pt x="2586" y="5059"/>
                  </a:cubicBezTo>
                  <a:cubicBezTo>
                    <a:pt x="2644" y="4992"/>
                    <a:pt x="2673" y="4934"/>
                    <a:pt x="2692" y="4847"/>
                  </a:cubicBezTo>
                  <a:cubicBezTo>
                    <a:pt x="2692" y="4821"/>
                    <a:pt x="2676" y="4788"/>
                    <a:pt x="2653" y="4788"/>
                  </a:cubicBezTo>
                  <a:cubicBezTo>
                    <a:pt x="2650" y="4788"/>
                    <a:pt x="2647" y="4788"/>
                    <a:pt x="2644" y="4789"/>
                  </a:cubicBezTo>
                  <a:cubicBezTo>
                    <a:pt x="2557" y="4818"/>
                    <a:pt x="2509" y="4857"/>
                    <a:pt x="2451" y="4915"/>
                  </a:cubicBezTo>
                  <a:cubicBezTo>
                    <a:pt x="2383" y="4972"/>
                    <a:pt x="2325" y="5040"/>
                    <a:pt x="2267" y="5098"/>
                  </a:cubicBezTo>
                  <a:cubicBezTo>
                    <a:pt x="2152" y="5214"/>
                    <a:pt x="2026" y="5329"/>
                    <a:pt x="1901" y="5435"/>
                  </a:cubicBezTo>
                  <a:cubicBezTo>
                    <a:pt x="1775" y="5551"/>
                    <a:pt x="1650" y="5648"/>
                    <a:pt x="1505" y="5744"/>
                  </a:cubicBezTo>
                  <a:cubicBezTo>
                    <a:pt x="1447" y="5783"/>
                    <a:pt x="1390" y="5831"/>
                    <a:pt x="1341" y="5870"/>
                  </a:cubicBezTo>
                  <a:cubicBezTo>
                    <a:pt x="1341" y="5628"/>
                    <a:pt x="1341" y="5378"/>
                    <a:pt x="1341" y="5127"/>
                  </a:cubicBezTo>
                  <a:cubicBezTo>
                    <a:pt x="1341" y="5069"/>
                    <a:pt x="1341" y="5001"/>
                    <a:pt x="1341" y="4943"/>
                  </a:cubicBezTo>
                  <a:cubicBezTo>
                    <a:pt x="1476" y="4760"/>
                    <a:pt x="1592" y="4558"/>
                    <a:pt x="1718" y="4355"/>
                  </a:cubicBezTo>
                  <a:cubicBezTo>
                    <a:pt x="1853" y="4152"/>
                    <a:pt x="2007" y="3940"/>
                    <a:pt x="2084" y="3709"/>
                  </a:cubicBezTo>
                  <a:cubicBezTo>
                    <a:pt x="2105" y="3653"/>
                    <a:pt x="2060" y="3612"/>
                    <a:pt x="2012" y="3612"/>
                  </a:cubicBezTo>
                  <a:cubicBezTo>
                    <a:pt x="1994" y="3612"/>
                    <a:pt x="1975" y="3618"/>
                    <a:pt x="1959" y="3632"/>
                  </a:cubicBezTo>
                  <a:cubicBezTo>
                    <a:pt x="1775" y="3796"/>
                    <a:pt x="1631" y="4027"/>
                    <a:pt x="1486" y="4220"/>
                  </a:cubicBezTo>
                  <a:cubicBezTo>
                    <a:pt x="1438" y="4288"/>
                    <a:pt x="1390" y="4355"/>
                    <a:pt x="1341" y="4423"/>
                  </a:cubicBezTo>
                  <a:cubicBezTo>
                    <a:pt x="1341" y="3998"/>
                    <a:pt x="1332" y="3574"/>
                    <a:pt x="1322" y="3149"/>
                  </a:cubicBezTo>
                  <a:cubicBezTo>
                    <a:pt x="1341" y="3111"/>
                    <a:pt x="1361" y="3072"/>
                    <a:pt x="1380" y="3024"/>
                  </a:cubicBezTo>
                  <a:cubicBezTo>
                    <a:pt x="1438" y="2937"/>
                    <a:pt x="1496" y="2860"/>
                    <a:pt x="1563" y="2773"/>
                  </a:cubicBezTo>
                  <a:cubicBezTo>
                    <a:pt x="1631" y="2686"/>
                    <a:pt x="1698" y="2599"/>
                    <a:pt x="1756" y="2493"/>
                  </a:cubicBezTo>
                  <a:cubicBezTo>
                    <a:pt x="1814" y="2406"/>
                    <a:pt x="1882" y="2291"/>
                    <a:pt x="1824" y="2185"/>
                  </a:cubicBezTo>
                  <a:cubicBezTo>
                    <a:pt x="1818" y="2173"/>
                    <a:pt x="1806" y="2169"/>
                    <a:pt x="1793" y="2169"/>
                  </a:cubicBezTo>
                  <a:cubicBezTo>
                    <a:pt x="1783" y="2169"/>
                    <a:pt x="1774" y="2171"/>
                    <a:pt x="1766" y="2175"/>
                  </a:cubicBezTo>
                  <a:cubicBezTo>
                    <a:pt x="1669" y="2214"/>
                    <a:pt x="1631" y="2329"/>
                    <a:pt x="1563" y="2406"/>
                  </a:cubicBezTo>
                  <a:cubicBezTo>
                    <a:pt x="1496" y="2493"/>
                    <a:pt x="1419" y="2570"/>
                    <a:pt x="1351" y="2657"/>
                  </a:cubicBezTo>
                  <a:cubicBezTo>
                    <a:pt x="1341" y="2677"/>
                    <a:pt x="1332" y="2686"/>
                    <a:pt x="1312" y="2705"/>
                  </a:cubicBezTo>
                  <a:cubicBezTo>
                    <a:pt x="1312" y="2474"/>
                    <a:pt x="1303" y="2242"/>
                    <a:pt x="1293" y="2001"/>
                  </a:cubicBezTo>
                  <a:cubicBezTo>
                    <a:pt x="1293" y="1914"/>
                    <a:pt x="1293" y="1828"/>
                    <a:pt x="1283" y="1731"/>
                  </a:cubicBezTo>
                  <a:cubicBezTo>
                    <a:pt x="1312" y="1673"/>
                    <a:pt x="1341" y="1606"/>
                    <a:pt x="1370" y="1548"/>
                  </a:cubicBezTo>
                  <a:cubicBezTo>
                    <a:pt x="1419" y="1413"/>
                    <a:pt x="1467" y="1278"/>
                    <a:pt x="1515" y="1143"/>
                  </a:cubicBezTo>
                  <a:cubicBezTo>
                    <a:pt x="1611" y="882"/>
                    <a:pt x="1737" y="603"/>
                    <a:pt x="1766" y="323"/>
                  </a:cubicBezTo>
                  <a:cubicBezTo>
                    <a:pt x="1771" y="283"/>
                    <a:pt x="1741" y="264"/>
                    <a:pt x="1709" y="264"/>
                  </a:cubicBezTo>
                  <a:cubicBezTo>
                    <a:pt x="1686" y="264"/>
                    <a:pt x="1662" y="274"/>
                    <a:pt x="1650" y="294"/>
                  </a:cubicBezTo>
                  <a:cubicBezTo>
                    <a:pt x="1563" y="410"/>
                    <a:pt x="1505" y="554"/>
                    <a:pt x="1447" y="680"/>
                  </a:cubicBezTo>
                  <a:cubicBezTo>
                    <a:pt x="1390" y="815"/>
                    <a:pt x="1341" y="950"/>
                    <a:pt x="1293" y="1085"/>
                  </a:cubicBezTo>
                  <a:cubicBezTo>
                    <a:pt x="1274" y="1123"/>
                    <a:pt x="1264" y="1172"/>
                    <a:pt x="1245" y="1210"/>
                  </a:cubicBezTo>
                  <a:cubicBezTo>
                    <a:pt x="1235" y="1066"/>
                    <a:pt x="1226" y="931"/>
                    <a:pt x="1216" y="786"/>
                  </a:cubicBezTo>
                  <a:cubicBezTo>
                    <a:pt x="1206" y="651"/>
                    <a:pt x="1206" y="516"/>
                    <a:pt x="1197" y="390"/>
                  </a:cubicBezTo>
                  <a:cubicBezTo>
                    <a:pt x="1187" y="275"/>
                    <a:pt x="1177" y="140"/>
                    <a:pt x="1129" y="33"/>
                  </a:cubicBezTo>
                  <a:cubicBezTo>
                    <a:pt x="1117" y="10"/>
                    <a:pt x="1098" y="1"/>
                    <a:pt x="107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 name="Google Shape;197;p6"/>
          <p:cNvGrpSpPr/>
          <p:nvPr/>
        </p:nvGrpSpPr>
        <p:grpSpPr>
          <a:xfrm flipH="1">
            <a:off x="799003" y="5728335"/>
            <a:ext cx="399608" cy="819592"/>
            <a:chOff x="1705414" y="2870585"/>
            <a:chExt cx="376326" cy="771841"/>
          </a:xfrm>
        </p:grpSpPr>
        <p:sp>
          <p:nvSpPr>
            <p:cNvPr id="198" name="Google Shape;198;p6"/>
            <p:cNvSpPr/>
            <p:nvPr/>
          </p:nvSpPr>
          <p:spPr>
            <a:xfrm>
              <a:off x="1705414" y="2870585"/>
              <a:ext cx="376326" cy="472830"/>
            </a:xfrm>
            <a:custGeom>
              <a:avLst/>
              <a:gdLst/>
              <a:ahLst/>
              <a:cxnLst/>
              <a:rect l="l" t="t" r="r" b="b"/>
              <a:pathLst>
                <a:path w="4574" h="8226" extrusionOk="0">
                  <a:moveTo>
                    <a:pt x="1849" y="1"/>
                  </a:moveTo>
                  <a:cubicBezTo>
                    <a:pt x="1818" y="1"/>
                    <a:pt x="1787" y="4"/>
                    <a:pt x="1756" y="9"/>
                  </a:cubicBezTo>
                  <a:cubicBezTo>
                    <a:pt x="1399" y="86"/>
                    <a:pt x="1332" y="462"/>
                    <a:pt x="1255" y="761"/>
                  </a:cubicBezTo>
                  <a:cubicBezTo>
                    <a:pt x="637" y="3096"/>
                    <a:pt x="223" y="5479"/>
                    <a:pt x="10" y="7890"/>
                  </a:cubicBezTo>
                  <a:cubicBezTo>
                    <a:pt x="1" y="8064"/>
                    <a:pt x="165" y="8199"/>
                    <a:pt x="319" y="8199"/>
                  </a:cubicBezTo>
                  <a:cubicBezTo>
                    <a:pt x="904" y="8216"/>
                    <a:pt x="1488" y="8226"/>
                    <a:pt x="2070" y="8226"/>
                  </a:cubicBezTo>
                  <a:cubicBezTo>
                    <a:pt x="2783" y="8226"/>
                    <a:pt x="3495" y="8211"/>
                    <a:pt x="4207" y="8180"/>
                  </a:cubicBezTo>
                  <a:cubicBezTo>
                    <a:pt x="4409" y="8180"/>
                    <a:pt x="4573" y="7987"/>
                    <a:pt x="4515" y="7784"/>
                  </a:cubicBezTo>
                  <a:cubicBezTo>
                    <a:pt x="4361" y="7234"/>
                    <a:pt x="4207" y="6675"/>
                    <a:pt x="4052" y="6125"/>
                  </a:cubicBezTo>
                  <a:cubicBezTo>
                    <a:pt x="3782" y="5141"/>
                    <a:pt x="3512" y="4167"/>
                    <a:pt x="3232" y="3183"/>
                  </a:cubicBezTo>
                  <a:cubicBezTo>
                    <a:pt x="3097" y="2700"/>
                    <a:pt x="2962" y="2208"/>
                    <a:pt x="2818" y="1726"/>
                  </a:cubicBezTo>
                  <a:cubicBezTo>
                    <a:pt x="2750" y="1475"/>
                    <a:pt x="2673" y="1234"/>
                    <a:pt x="2596" y="993"/>
                  </a:cubicBezTo>
                  <a:cubicBezTo>
                    <a:pt x="2547" y="868"/>
                    <a:pt x="2509" y="742"/>
                    <a:pt x="2461" y="617"/>
                  </a:cubicBezTo>
                  <a:cubicBezTo>
                    <a:pt x="2412" y="491"/>
                    <a:pt x="2354" y="395"/>
                    <a:pt x="2287" y="279"/>
                  </a:cubicBezTo>
                  <a:cubicBezTo>
                    <a:pt x="2287" y="269"/>
                    <a:pt x="2277" y="260"/>
                    <a:pt x="2277" y="260"/>
                  </a:cubicBezTo>
                  <a:cubicBezTo>
                    <a:pt x="2258" y="212"/>
                    <a:pt x="2239" y="183"/>
                    <a:pt x="2210" y="154"/>
                  </a:cubicBezTo>
                  <a:cubicBezTo>
                    <a:pt x="2116" y="52"/>
                    <a:pt x="1983" y="1"/>
                    <a:pt x="1849"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6"/>
            <p:cNvSpPr/>
            <p:nvPr/>
          </p:nvSpPr>
          <p:spPr>
            <a:xfrm>
              <a:off x="1705414" y="3157178"/>
              <a:ext cx="376326" cy="186235"/>
            </a:xfrm>
            <a:custGeom>
              <a:avLst/>
              <a:gdLst/>
              <a:ahLst/>
              <a:cxnLst/>
              <a:rect l="l" t="t" r="r" b="b"/>
              <a:pathLst>
                <a:path w="4574" h="3240" extrusionOk="0">
                  <a:moveTo>
                    <a:pt x="367" y="1"/>
                  </a:moveTo>
                  <a:cubicBezTo>
                    <a:pt x="213" y="965"/>
                    <a:pt x="97" y="1930"/>
                    <a:pt x="10" y="2904"/>
                  </a:cubicBezTo>
                  <a:cubicBezTo>
                    <a:pt x="1" y="3078"/>
                    <a:pt x="165" y="3213"/>
                    <a:pt x="319" y="3213"/>
                  </a:cubicBezTo>
                  <a:cubicBezTo>
                    <a:pt x="904" y="3230"/>
                    <a:pt x="1488" y="3240"/>
                    <a:pt x="2070" y="3240"/>
                  </a:cubicBezTo>
                  <a:cubicBezTo>
                    <a:pt x="2783" y="3240"/>
                    <a:pt x="3495" y="3225"/>
                    <a:pt x="4207" y="3194"/>
                  </a:cubicBezTo>
                  <a:cubicBezTo>
                    <a:pt x="4409" y="3194"/>
                    <a:pt x="4573" y="3001"/>
                    <a:pt x="4515" y="2798"/>
                  </a:cubicBezTo>
                  <a:cubicBezTo>
                    <a:pt x="4361" y="2248"/>
                    <a:pt x="4207" y="1689"/>
                    <a:pt x="4052" y="1139"/>
                  </a:cubicBezTo>
                  <a:cubicBezTo>
                    <a:pt x="4023" y="1033"/>
                    <a:pt x="3994" y="927"/>
                    <a:pt x="3965" y="821"/>
                  </a:cubicBezTo>
                  <a:cubicBezTo>
                    <a:pt x="3715" y="927"/>
                    <a:pt x="3416" y="975"/>
                    <a:pt x="3242" y="994"/>
                  </a:cubicBezTo>
                  <a:cubicBezTo>
                    <a:pt x="3087" y="1017"/>
                    <a:pt x="2939" y="1028"/>
                    <a:pt x="2794" y="1028"/>
                  </a:cubicBezTo>
                  <a:cubicBezTo>
                    <a:pt x="2314" y="1028"/>
                    <a:pt x="1878" y="908"/>
                    <a:pt x="1419" y="686"/>
                  </a:cubicBezTo>
                  <a:cubicBezTo>
                    <a:pt x="1043" y="502"/>
                    <a:pt x="686" y="271"/>
                    <a:pt x="367" y="1"/>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6"/>
            <p:cNvSpPr/>
            <p:nvPr/>
          </p:nvSpPr>
          <p:spPr>
            <a:xfrm>
              <a:off x="1780037" y="2959563"/>
              <a:ext cx="221484" cy="682862"/>
            </a:xfrm>
            <a:custGeom>
              <a:avLst/>
              <a:gdLst/>
              <a:ahLst/>
              <a:cxnLst/>
              <a:rect l="l" t="t" r="r" b="b"/>
              <a:pathLst>
                <a:path w="2692" h="11880" extrusionOk="0">
                  <a:moveTo>
                    <a:pt x="1077" y="1"/>
                  </a:moveTo>
                  <a:cubicBezTo>
                    <a:pt x="1047" y="1"/>
                    <a:pt x="1015" y="20"/>
                    <a:pt x="1004" y="43"/>
                  </a:cubicBezTo>
                  <a:cubicBezTo>
                    <a:pt x="955" y="159"/>
                    <a:pt x="955" y="313"/>
                    <a:pt x="955" y="439"/>
                  </a:cubicBezTo>
                  <a:cubicBezTo>
                    <a:pt x="955" y="574"/>
                    <a:pt x="955" y="718"/>
                    <a:pt x="946" y="853"/>
                  </a:cubicBezTo>
                  <a:cubicBezTo>
                    <a:pt x="946" y="1017"/>
                    <a:pt x="946" y="1191"/>
                    <a:pt x="936" y="1355"/>
                  </a:cubicBezTo>
                  <a:cubicBezTo>
                    <a:pt x="927" y="1403"/>
                    <a:pt x="927" y="1442"/>
                    <a:pt x="917" y="1490"/>
                  </a:cubicBezTo>
                  <a:cubicBezTo>
                    <a:pt x="907" y="1451"/>
                    <a:pt x="888" y="1403"/>
                    <a:pt x="878" y="1365"/>
                  </a:cubicBezTo>
                  <a:cubicBezTo>
                    <a:pt x="830" y="1239"/>
                    <a:pt x="792" y="1123"/>
                    <a:pt x="743" y="998"/>
                  </a:cubicBezTo>
                  <a:cubicBezTo>
                    <a:pt x="695" y="873"/>
                    <a:pt x="647" y="747"/>
                    <a:pt x="570" y="631"/>
                  </a:cubicBezTo>
                  <a:cubicBezTo>
                    <a:pt x="562" y="616"/>
                    <a:pt x="545" y="608"/>
                    <a:pt x="527" y="608"/>
                  </a:cubicBezTo>
                  <a:cubicBezTo>
                    <a:pt x="501" y="608"/>
                    <a:pt x="473" y="626"/>
                    <a:pt x="473" y="660"/>
                  </a:cubicBezTo>
                  <a:cubicBezTo>
                    <a:pt x="483" y="795"/>
                    <a:pt x="531" y="921"/>
                    <a:pt x="570" y="1046"/>
                  </a:cubicBezTo>
                  <a:cubicBezTo>
                    <a:pt x="608" y="1172"/>
                    <a:pt x="647" y="1297"/>
                    <a:pt x="685" y="1422"/>
                  </a:cubicBezTo>
                  <a:cubicBezTo>
                    <a:pt x="734" y="1548"/>
                    <a:pt x="772" y="1673"/>
                    <a:pt x="811" y="1799"/>
                  </a:cubicBezTo>
                  <a:cubicBezTo>
                    <a:pt x="830" y="1876"/>
                    <a:pt x="859" y="1953"/>
                    <a:pt x="888" y="2030"/>
                  </a:cubicBezTo>
                  <a:cubicBezTo>
                    <a:pt x="888" y="2069"/>
                    <a:pt x="888" y="2107"/>
                    <a:pt x="888" y="2146"/>
                  </a:cubicBezTo>
                  <a:cubicBezTo>
                    <a:pt x="869" y="2484"/>
                    <a:pt x="859" y="2831"/>
                    <a:pt x="859" y="3178"/>
                  </a:cubicBezTo>
                  <a:cubicBezTo>
                    <a:pt x="840" y="3140"/>
                    <a:pt x="830" y="3111"/>
                    <a:pt x="811" y="3072"/>
                  </a:cubicBezTo>
                  <a:cubicBezTo>
                    <a:pt x="753" y="2947"/>
                    <a:pt x="695" y="2821"/>
                    <a:pt x="628" y="2696"/>
                  </a:cubicBezTo>
                  <a:cubicBezTo>
                    <a:pt x="570" y="2580"/>
                    <a:pt x="512" y="2435"/>
                    <a:pt x="406" y="2358"/>
                  </a:cubicBezTo>
                  <a:cubicBezTo>
                    <a:pt x="395" y="2347"/>
                    <a:pt x="380" y="2342"/>
                    <a:pt x="366" y="2342"/>
                  </a:cubicBezTo>
                  <a:cubicBezTo>
                    <a:pt x="343" y="2342"/>
                    <a:pt x="322" y="2357"/>
                    <a:pt x="328" y="2387"/>
                  </a:cubicBezTo>
                  <a:cubicBezTo>
                    <a:pt x="328" y="2522"/>
                    <a:pt x="396" y="2648"/>
                    <a:pt x="444" y="2773"/>
                  </a:cubicBezTo>
                  <a:cubicBezTo>
                    <a:pt x="502" y="2898"/>
                    <a:pt x="550" y="3033"/>
                    <a:pt x="599" y="3169"/>
                  </a:cubicBezTo>
                  <a:cubicBezTo>
                    <a:pt x="647" y="3294"/>
                    <a:pt x="695" y="3429"/>
                    <a:pt x="734" y="3564"/>
                  </a:cubicBezTo>
                  <a:cubicBezTo>
                    <a:pt x="753" y="3632"/>
                    <a:pt x="782" y="3747"/>
                    <a:pt x="840" y="3815"/>
                  </a:cubicBezTo>
                  <a:cubicBezTo>
                    <a:pt x="840" y="4259"/>
                    <a:pt x="840" y="4702"/>
                    <a:pt x="840" y="5136"/>
                  </a:cubicBezTo>
                  <a:cubicBezTo>
                    <a:pt x="772" y="5001"/>
                    <a:pt x="705" y="4866"/>
                    <a:pt x="637" y="4722"/>
                  </a:cubicBezTo>
                  <a:cubicBezTo>
                    <a:pt x="541" y="4519"/>
                    <a:pt x="454" y="4316"/>
                    <a:pt x="377" y="4104"/>
                  </a:cubicBezTo>
                  <a:cubicBezTo>
                    <a:pt x="300" y="3921"/>
                    <a:pt x="232" y="3718"/>
                    <a:pt x="87" y="3574"/>
                  </a:cubicBezTo>
                  <a:cubicBezTo>
                    <a:pt x="83" y="3570"/>
                    <a:pt x="76" y="3567"/>
                    <a:pt x="69" y="3567"/>
                  </a:cubicBezTo>
                  <a:cubicBezTo>
                    <a:pt x="59" y="3567"/>
                    <a:pt x="49" y="3572"/>
                    <a:pt x="49" y="3583"/>
                  </a:cubicBezTo>
                  <a:cubicBezTo>
                    <a:pt x="0" y="3796"/>
                    <a:pt x="68" y="4017"/>
                    <a:pt x="136" y="4210"/>
                  </a:cubicBezTo>
                  <a:cubicBezTo>
                    <a:pt x="213" y="4423"/>
                    <a:pt x="300" y="4635"/>
                    <a:pt x="386" y="4837"/>
                  </a:cubicBezTo>
                  <a:cubicBezTo>
                    <a:pt x="483" y="5059"/>
                    <a:pt x="589" y="5262"/>
                    <a:pt x="705" y="5474"/>
                  </a:cubicBezTo>
                  <a:cubicBezTo>
                    <a:pt x="753" y="5542"/>
                    <a:pt x="792" y="5628"/>
                    <a:pt x="840" y="5706"/>
                  </a:cubicBezTo>
                  <a:cubicBezTo>
                    <a:pt x="840" y="6284"/>
                    <a:pt x="840" y="6873"/>
                    <a:pt x="840" y="7452"/>
                  </a:cubicBezTo>
                  <a:lnTo>
                    <a:pt x="840" y="9545"/>
                  </a:lnTo>
                  <a:cubicBezTo>
                    <a:pt x="840" y="10249"/>
                    <a:pt x="830" y="10944"/>
                    <a:pt x="849" y="11648"/>
                  </a:cubicBezTo>
                  <a:cubicBezTo>
                    <a:pt x="854" y="11802"/>
                    <a:pt x="972" y="11879"/>
                    <a:pt x="1091" y="11879"/>
                  </a:cubicBezTo>
                  <a:cubicBezTo>
                    <a:pt x="1209" y="11879"/>
                    <a:pt x="1327" y="11802"/>
                    <a:pt x="1332" y="11648"/>
                  </a:cubicBezTo>
                  <a:cubicBezTo>
                    <a:pt x="1361" y="10857"/>
                    <a:pt x="1341" y="10056"/>
                    <a:pt x="1341" y="9265"/>
                  </a:cubicBezTo>
                  <a:cubicBezTo>
                    <a:pt x="1341" y="8272"/>
                    <a:pt x="1341" y="7278"/>
                    <a:pt x="1341" y="6275"/>
                  </a:cubicBezTo>
                  <a:cubicBezTo>
                    <a:pt x="1399" y="6236"/>
                    <a:pt x="1447" y="6188"/>
                    <a:pt x="1505" y="6149"/>
                  </a:cubicBezTo>
                  <a:cubicBezTo>
                    <a:pt x="1573" y="6091"/>
                    <a:pt x="1640" y="6043"/>
                    <a:pt x="1708" y="5976"/>
                  </a:cubicBezTo>
                  <a:cubicBezTo>
                    <a:pt x="1824" y="5860"/>
                    <a:pt x="1949" y="5744"/>
                    <a:pt x="2074" y="5619"/>
                  </a:cubicBezTo>
                  <a:cubicBezTo>
                    <a:pt x="2190" y="5503"/>
                    <a:pt x="2316" y="5378"/>
                    <a:pt x="2431" y="5243"/>
                  </a:cubicBezTo>
                  <a:cubicBezTo>
                    <a:pt x="2480" y="5185"/>
                    <a:pt x="2538" y="5127"/>
                    <a:pt x="2586" y="5059"/>
                  </a:cubicBezTo>
                  <a:cubicBezTo>
                    <a:pt x="2644" y="4992"/>
                    <a:pt x="2673" y="4934"/>
                    <a:pt x="2692" y="4847"/>
                  </a:cubicBezTo>
                  <a:cubicBezTo>
                    <a:pt x="2692" y="4821"/>
                    <a:pt x="2676" y="4788"/>
                    <a:pt x="2653" y="4788"/>
                  </a:cubicBezTo>
                  <a:cubicBezTo>
                    <a:pt x="2650" y="4788"/>
                    <a:pt x="2647" y="4788"/>
                    <a:pt x="2644" y="4789"/>
                  </a:cubicBezTo>
                  <a:cubicBezTo>
                    <a:pt x="2557" y="4818"/>
                    <a:pt x="2509" y="4857"/>
                    <a:pt x="2451" y="4915"/>
                  </a:cubicBezTo>
                  <a:cubicBezTo>
                    <a:pt x="2383" y="4972"/>
                    <a:pt x="2325" y="5040"/>
                    <a:pt x="2267" y="5098"/>
                  </a:cubicBezTo>
                  <a:cubicBezTo>
                    <a:pt x="2152" y="5214"/>
                    <a:pt x="2026" y="5329"/>
                    <a:pt x="1901" y="5435"/>
                  </a:cubicBezTo>
                  <a:cubicBezTo>
                    <a:pt x="1775" y="5551"/>
                    <a:pt x="1650" y="5648"/>
                    <a:pt x="1505" y="5744"/>
                  </a:cubicBezTo>
                  <a:cubicBezTo>
                    <a:pt x="1447" y="5783"/>
                    <a:pt x="1390" y="5831"/>
                    <a:pt x="1341" y="5870"/>
                  </a:cubicBezTo>
                  <a:cubicBezTo>
                    <a:pt x="1341" y="5628"/>
                    <a:pt x="1341" y="5378"/>
                    <a:pt x="1341" y="5127"/>
                  </a:cubicBezTo>
                  <a:cubicBezTo>
                    <a:pt x="1341" y="5069"/>
                    <a:pt x="1341" y="5001"/>
                    <a:pt x="1341" y="4943"/>
                  </a:cubicBezTo>
                  <a:cubicBezTo>
                    <a:pt x="1476" y="4760"/>
                    <a:pt x="1592" y="4558"/>
                    <a:pt x="1718" y="4355"/>
                  </a:cubicBezTo>
                  <a:cubicBezTo>
                    <a:pt x="1853" y="4152"/>
                    <a:pt x="2007" y="3940"/>
                    <a:pt x="2084" y="3709"/>
                  </a:cubicBezTo>
                  <a:cubicBezTo>
                    <a:pt x="2105" y="3653"/>
                    <a:pt x="2060" y="3612"/>
                    <a:pt x="2012" y="3612"/>
                  </a:cubicBezTo>
                  <a:cubicBezTo>
                    <a:pt x="1994" y="3612"/>
                    <a:pt x="1975" y="3618"/>
                    <a:pt x="1959" y="3632"/>
                  </a:cubicBezTo>
                  <a:cubicBezTo>
                    <a:pt x="1775" y="3796"/>
                    <a:pt x="1631" y="4027"/>
                    <a:pt x="1486" y="4220"/>
                  </a:cubicBezTo>
                  <a:cubicBezTo>
                    <a:pt x="1438" y="4288"/>
                    <a:pt x="1390" y="4355"/>
                    <a:pt x="1341" y="4423"/>
                  </a:cubicBezTo>
                  <a:cubicBezTo>
                    <a:pt x="1341" y="3998"/>
                    <a:pt x="1332" y="3574"/>
                    <a:pt x="1322" y="3149"/>
                  </a:cubicBezTo>
                  <a:cubicBezTo>
                    <a:pt x="1341" y="3111"/>
                    <a:pt x="1361" y="3072"/>
                    <a:pt x="1380" y="3024"/>
                  </a:cubicBezTo>
                  <a:cubicBezTo>
                    <a:pt x="1438" y="2937"/>
                    <a:pt x="1496" y="2860"/>
                    <a:pt x="1563" y="2773"/>
                  </a:cubicBezTo>
                  <a:cubicBezTo>
                    <a:pt x="1631" y="2686"/>
                    <a:pt x="1698" y="2599"/>
                    <a:pt x="1756" y="2493"/>
                  </a:cubicBezTo>
                  <a:cubicBezTo>
                    <a:pt x="1814" y="2406"/>
                    <a:pt x="1882" y="2291"/>
                    <a:pt x="1824" y="2185"/>
                  </a:cubicBezTo>
                  <a:cubicBezTo>
                    <a:pt x="1818" y="2173"/>
                    <a:pt x="1806" y="2169"/>
                    <a:pt x="1793" y="2169"/>
                  </a:cubicBezTo>
                  <a:cubicBezTo>
                    <a:pt x="1783" y="2169"/>
                    <a:pt x="1774" y="2171"/>
                    <a:pt x="1766" y="2175"/>
                  </a:cubicBezTo>
                  <a:cubicBezTo>
                    <a:pt x="1669" y="2214"/>
                    <a:pt x="1631" y="2329"/>
                    <a:pt x="1563" y="2406"/>
                  </a:cubicBezTo>
                  <a:cubicBezTo>
                    <a:pt x="1496" y="2493"/>
                    <a:pt x="1419" y="2570"/>
                    <a:pt x="1351" y="2657"/>
                  </a:cubicBezTo>
                  <a:cubicBezTo>
                    <a:pt x="1341" y="2677"/>
                    <a:pt x="1332" y="2686"/>
                    <a:pt x="1312" y="2705"/>
                  </a:cubicBezTo>
                  <a:cubicBezTo>
                    <a:pt x="1312" y="2474"/>
                    <a:pt x="1303" y="2242"/>
                    <a:pt x="1293" y="2001"/>
                  </a:cubicBezTo>
                  <a:cubicBezTo>
                    <a:pt x="1293" y="1914"/>
                    <a:pt x="1293" y="1828"/>
                    <a:pt x="1283" y="1731"/>
                  </a:cubicBezTo>
                  <a:cubicBezTo>
                    <a:pt x="1312" y="1673"/>
                    <a:pt x="1341" y="1606"/>
                    <a:pt x="1370" y="1548"/>
                  </a:cubicBezTo>
                  <a:cubicBezTo>
                    <a:pt x="1419" y="1413"/>
                    <a:pt x="1467" y="1278"/>
                    <a:pt x="1515" y="1143"/>
                  </a:cubicBezTo>
                  <a:cubicBezTo>
                    <a:pt x="1611" y="882"/>
                    <a:pt x="1737" y="603"/>
                    <a:pt x="1766" y="323"/>
                  </a:cubicBezTo>
                  <a:cubicBezTo>
                    <a:pt x="1771" y="283"/>
                    <a:pt x="1741" y="264"/>
                    <a:pt x="1709" y="264"/>
                  </a:cubicBezTo>
                  <a:cubicBezTo>
                    <a:pt x="1686" y="264"/>
                    <a:pt x="1662" y="274"/>
                    <a:pt x="1650" y="294"/>
                  </a:cubicBezTo>
                  <a:cubicBezTo>
                    <a:pt x="1563" y="410"/>
                    <a:pt x="1505" y="554"/>
                    <a:pt x="1447" y="680"/>
                  </a:cubicBezTo>
                  <a:cubicBezTo>
                    <a:pt x="1390" y="815"/>
                    <a:pt x="1341" y="950"/>
                    <a:pt x="1293" y="1085"/>
                  </a:cubicBezTo>
                  <a:cubicBezTo>
                    <a:pt x="1274" y="1123"/>
                    <a:pt x="1264" y="1172"/>
                    <a:pt x="1245" y="1210"/>
                  </a:cubicBezTo>
                  <a:cubicBezTo>
                    <a:pt x="1235" y="1066"/>
                    <a:pt x="1226" y="931"/>
                    <a:pt x="1216" y="786"/>
                  </a:cubicBezTo>
                  <a:cubicBezTo>
                    <a:pt x="1206" y="651"/>
                    <a:pt x="1206" y="516"/>
                    <a:pt x="1197" y="390"/>
                  </a:cubicBezTo>
                  <a:cubicBezTo>
                    <a:pt x="1187" y="275"/>
                    <a:pt x="1177" y="140"/>
                    <a:pt x="1129" y="33"/>
                  </a:cubicBezTo>
                  <a:cubicBezTo>
                    <a:pt x="1117" y="10"/>
                    <a:pt x="1098" y="1"/>
                    <a:pt x="107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 name="Google Shape;201;p6"/>
          <p:cNvGrpSpPr/>
          <p:nvPr/>
        </p:nvGrpSpPr>
        <p:grpSpPr>
          <a:xfrm flipH="1">
            <a:off x="11240955" y="4947864"/>
            <a:ext cx="657023" cy="1348017"/>
            <a:chOff x="2445888" y="3197759"/>
            <a:chExt cx="334283" cy="685851"/>
          </a:xfrm>
        </p:grpSpPr>
        <p:sp>
          <p:nvSpPr>
            <p:cNvPr id="202" name="Google Shape;202;p6"/>
            <p:cNvSpPr/>
            <p:nvPr/>
          </p:nvSpPr>
          <p:spPr>
            <a:xfrm>
              <a:off x="2445888" y="3197759"/>
              <a:ext cx="334283" cy="420179"/>
            </a:xfrm>
            <a:custGeom>
              <a:avLst/>
              <a:gdLst/>
              <a:ahLst/>
              <a:cxnLst/>
              <a:rect l="l" t="t" r="r" b="b"/>
              <a:pathLst>
                <a:path w="4063" h="7310" extrusionOk="0">
                  <a:moveTo>
                    <a:pt x="1648" y="0"/>
                  </a:moveTo>
                  <a:cubicBezTo>
                    <a:pt x="1620" y="0"/>
                    <a:pt x="1591" y="3"/>
                    <a:pt x="1564" y="8"/>
                  </a:cubicBezTo>
                  <a:cubicBezTo>
                    <a:pt x="1245" y="76"/>
                    <a:pt x="1187" y="404"/>
                    <a:pt x="1120" y="674"/>
                  </a:cubicBezTo>
                  <a:cubicBezTo>
                    <a:pt x="560" y="2748"/>
                    <a:pt x="194" y="4870"/>
                    <a:pt x="11" y="7012"/>
                  </a:cubicBezTo>
                  <a:cubicBezTo>
                    <a:pt x="1" y="7166"/>
                    <a:pt x="146" y="7282"/>
                    <a:pt x="290" y="7282"/>
                  </a:cubicBezTo>
                  <a:cubicBezTo>
                    <a:pt x="832" y="7300"/>
                    <a:pt x="1376" y="7310"/>
                    <a:pt x="1921" y="7310"/>
                  </a:cubicBezTo>
                  <a:cubicBezTo>
                    <a:pt x="2529" y="7310"/>
                    <a:pt x="3138" y="7298"/>
                    <a:pt x="3744" y="7272"/>
                  </a:cubicBezTo>
                  <a:cubicBezTo>
                    <a:pt x="3927" y="7263"/>
                    <a:pt x="4062" y="7099"/>
                    <a:pt x="4014" y="6915"/>
                  </a:cubicBezTo>
                  <a:cubicBezTo>
                    <a:pt x="3879" y="6423"/>
                    <a:pt x="3744" y="5931"/>
                    <a:pt x="3609" y="5439"/>
                  </a:cubicBezTo>
                  <a:cubicBezTo>
                    <a:pt x="3368" y="4571"/>
                    <a:pt x="3126" y="3693"/>
                    <a:pt x="2876" y="2825"/>
                  </a:cubicBezTo>
                  <a:cubicBezTo>
                    <a:pt x="2760" y="2391"/>
                    <a:pt x="2634" y="1967"/>
                    <a:pt x="2509" y="1533"/>
                  </a:cubicBezTo>
                  <a:cubicBezTo>
                    <a:pt x="2442" y="1311"/>
                    <a:pt x="2384" y="1099"/>
                    <a:pt x="2306" y="877"/>
                  </a:cubicBezTo>
                  <a:cubicBezTo>
                    <a:pt x="2268" y="771"/>
                    <a:pt x="2229" y="655"/>
                    <a:pt x="2191" y="549"/>
                  </a:cubicBezTo>
                  <a:cubicBezTo>
                    <a:pt x="2142" y="433"/>
                    <a:pt x="2094" y="346"/>
                    <a:pt x="2036" y="240"/>
                  </a:cubicBezTo>
                  <a:cubicBezTo>
                    <a:pt x="2036" y="240"/>
                    <a:pt x="2027" y="230"/>
                    <a:pt x="2027" y="221"/>
                  </a:cubicBezTo>
                  <a:cubicBezTo>
                    <a:pt x="2007" y="192"/>
                    <a:pt x="1988" y="153"/>
                    <a:pt x="1969" y="134"/>
                  </a:cubicBezTo>
                  <a:cubicBezTo>
                    <a:pt x="1883" y="48"/>
                    <a:pt x="1766" y="0"/>
                    <a:pt x="1648" y="0"/>
                  </a:cubicBezTo>
                  <a:close/>
                </a:path>
              </a:pathLst>
            </a:custGeom>
            <a:solidFill>
              <a:srgbClr val="4B7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6"/>
            <p:cNvSpPr/>
            <p:nvPr/>
          </p:nvSpPr>
          <p:spPr>
            <a:xfrm>
              <a:off x="2445888" y="3452739"/>
              <a:ext cx="334283" cy="165198"/>
            </a:xfrm>
            <a:custGeom>
              <a:avLst/>
              <a:gdLst/>
              <a:ahLst/>
              <a:cxnLst/>
              <a:rect l="l" t="t" r="r" b="b"/>
              <a:pathLst>
                <a:path w="4063" h="2874" extrusionOk="0">
                  <a:moveTo>
                    <a:pt x="329" y="0"/>
                  </a:moveTo>
                  <a:cubicBezTo>
                    <a:pt x="194" y="849"/>
                    <a:pt x="88" y="1708"/>
                    <a:pt x="11" y="2576"/>
                  </a:cubicBezTo>
                  <a:cubicBezTo>
                    <a:pt x="1" y="2730"/>
                    <a:pt x="146" y="2846"/>
                    <a:pt x="290" y="2846"/>
                  </a:cubicBezTo>
                  <a:cubicBezTo>
                    <a:pt x="832" y="2864"/>
                    <a:pt x="1376" y="2874"/>
                    <a:pt x="1921" y="2874"/>
                  </a:cubicBezTo>
                  <a:cubicBezTo>
                    <a:pt x="2529" y="2874"/>
                    <a:pt x="3138" y="2862"/>
                    <a:pt x="3744" y="2836"/>
                  </a:cubicBezTo>
                  <a:cubicBezTo>
                    <a:pt x="3927" y="2827"/>
                    <a:pt x="4062" y="2663"/>
                    <a:pt x="4014" y="2479"/>
                  </a:cubicBezTo>
                  <a:cubicBezTo>
                    <a:pt x="3879" y="1987"/>
                    <a:pt x="3744" y="1495"/>
                    <a:pt x="3609" y="1003"/>
                  </a:cubicBezTo>
                  <a:cubicBezTo>
                    <a:pt x="3580" y="907"/>
                    <a:pt x="3561" y="820"/>
                    <a:pt x="3532" y="724"/>
                  </a:cubicBezTo>
                  <a:cubicBezTo>
                    <a:pt x="3310" y="820"/>
                    <a:pt x="3040" y="859"/>
                    <a:pt x="2885" y="878"/>
                  </a:cubicBezTo>
                  <a:cubicBezTo>
                    <a:pt x="2750" y="898"/>
                    <a:pt x="2619" y="908"/>
                    <a:pt x="2491" y="908"/>
                  </a:cubicBezTo>
                  <a:cubicBezTo>
                    <a:pt x="2064" y="908"/>
                    <a:pt x="1673" y="799"/>
                    <a:pt x="1265" y="598"/>
                  </a:cubicBezTo>
                  <a:cubicBezTo>
                    <a:pt x="927" y="434"/>
                    <a:pt x="609" y="232"/>
                    <a:pt x="329" y="0"/>
                  </a:cubicBezTo>
                  <a:close/>
                </a:path>
              </a:pathLst>
            </a:custGeom>
            <a:solidFill>
              <a:srgbClr val="35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6"/>
            <p:cNvSpPr/>
            <p:nvPr/>
          </p:nvSpPr>
          <p:spPr>
            <a:xfrm>
              <a:off x="2512612" y="3276448"/>
              <a:ext cx="196884" cy="607161"/>
            </a:xfrm>
            <a:custGeom>
              <a:avLst/>
              <a:gdLst/>
              <a:ahLst/>
              <a:cxnLst/>
              <a:rect l="l" t="t" r="r" b="b"/>
              <a:pathLst>
                <a:path w="2393" h="10563" extrusionOk="0">
                  <a:moveTo>
                    <a:pt x="956" y="1"/>
                  </a:moveTo>
                  <a:cubicBezTo>
                    <a:pt x="929" y="1"/>
                    <a:pt x="903" y="19"/>
                    <a:pt x="897" y="48"/>
                  </a:cubicBezTo>
                  <a:cubicBezTo>
                    <a:pt x="849" y="144"/>
                    <a:pt x="849" y="279"/>
                    <a:pt x="849" y="395"/>
                  </a:cubicBezTo>
                  <a:cubicBezTo>
                    <a:pt x="849" y="511"/>
                    <a:pt x="839" y="636"/>
                    <a:pt x="839" y="762"/>
                  </a:cubicBezTo>
                  <a:cubicBezTo>
                    <a:pt x="839" y="916"/>
                    <a:pt x="839" y="1061"/>
                    <a:pt x="830" y="1205"/>
                  </a:cubicBezTo>
                  <a:cubicBezTo>
                    <a:pt x="820" y="1244"/>
                    <a:pt x="820" y="1283"/>
                    <a:pt x="811" y="1321"/>
                  </a:cubicBezTo>
                  <a:cubicBezTo>
                    <a:pt x="801" y="1292"/>
                    <a:pt x="791" y="1254"/>
                    <a:pt x="772" y="1225"/>
                  </a:cubicBezTo>
                  <a:cubicBezTo>
                    <a:pt x="733" y="1109"/>
                    <a:pt x="704" y="1003"/>
                    <a:pt x="656" y="887"/>
                  </a:cubicBezTo>
                  <a:cubicBezTo>
                    <a:pt x="608" y="781"/>
                    <a:pt x="579" y="665"/>
                    <a:pt x="512" y="569"/>
                  </a:cubicBezTo>
                  <a:cubicBezTo>
                    <a:pt x="499" y="553"/>
                    <a:pt x="481" y="545"/>
                    <a:pt x="464" y="545"/>
                  </a:cubicBezTo>
                  <a:cubicBezTo>
                    <a:pt x="440" y="545"/>
                    <a:pt x="419" y="560"/>
                    <a:pt x="425" y="588"/>
                  </a:cubicBezTo>
                  <a:cubicBezTo>
                    <a:pt x="434" y="704"/>
                    <a:pt x="473" y="820"/>
                    <a:pt x="502" y="935"/>
                  </a:cubicBezTo>
                  <a:cubicBezTo>
                    <a:pt x="540" y="1041"/>
                    <a:pt x="579" y="1157"/>
                    <a:pt x="608" y="1263"/>
                  </a:cubicBezTo>
                  <a:cubicBezTo>
                    <a:pt x="647" y="1379"/>
                    <a:pt x="685" y="1485"/>
                    <a:pt x="714" y="1601"/>
                  </a:cubicBezTo>
                  <a:cubicBezTo>
                    <a:pt x="743" y="1668"/>
                    <a:pt x="762" y="1746"/>
                    <a:pt x="782" y="1813"/>
                  </a:cubicBezTo>
                  <a:cubicBezTo>
                    <a:pt x="782" y="1842"/>
                    <a:pt x="782" y="1881"/>
                    <a:pt x="782" y="1910"/>
                  </a:cubicBezTo>
                  <a:cubicBezTo>
                    <a:pt x="772" y="2218"/>
                    <a:pt x="762" y="2517"/>
                    <a:pt x="753" y="2826"/>
                  </a:cubicBezTo>
                  <a:cubicBezTo>
                    <a:pt x="743" y="2797"/>
                    <a:pt x="733" y="2768"/>
                    <a:pt x="724" y="2739"/>
                  </a:cubicBezTo>
                  <a:cubicBezTo>
                    <a:pt x="666" y="2623"/>
                    <a:pt x="618" y="2508"/>
                    <a:pt x="560" y="2402"/>
                  </a:cubicBezTo>
                  <a:cubicBezTo>
                    <a:pt x="502" y="2295"/>
                    <a:pt x="454" y="2170"/>
                    <a:pt x="357" y="2093"/>
                  </a:cubicBezTo>
                  <a:cubicBezTo>
                    <a:pt x="348" y="2087"/>
                    <a:pt x="338" y="2084"/>
                    <a:pt x="328" y="2084"/>
                  </a:cubicBezTo>
                  <a:cubicBezTo>
                    <a:pt x="308" y="2084"/>
                    <a:pt x="290" y="2099"/>
                    <a:pt x="290" y="2131"/>
                  </a:cubicBezTo>
                  <a:cubicBezTo>
                    <a:pt x="290" y="2247"/>
                    <a:pt x="348" y="2363"/>
                    <a:pt x="396" y="2469"/>
                  </a:cubicBezTo>
                  <a:cubicBezTo>
                    <a:pt x="444" y="2585"/>
                    <a:pt x="492" y="2701"/>
                    <a:pt x="531" y="2816"/>
                  </a:cubicBezTo>
                  <a:cubicBezTo>
                    <a:pt x="569" y="2932"/>
                    <a:pt x="618" y="3058"/>
                    <a:pt x="656" y="3173"/>
                  </a:cubicBezTo>
                  <a:cubicBezTo>
                    <a:pt x="666" y="3231"/>
                    <a:pt x="695" y="3337"/>
                    <a:pt x="743" y="3395"/>
                  </a:cubicBezTo>
                  <a:cubicBezTo>
                    <a:pt x="743" y="3791"/>
                    <a:pt x="743" y="4177"/>
                    <a:pt x="743" y="4572"/>
                  </a:cubicBezTo>
                  <a:cubicBezTo>
                    <a:pt x="685" y="4447"/>
                    <a:pt x="618" y="4331"/>
                    <a:pt x="560" y="4205"/>
                  </a:cubicBezTo>
                  <a:cubicBezTo>
                    <a:pt x="473" y="4022"/>
                    <a:pt x="405" y="3839"/>
                    <a:pt x="328" y="3656"/>
                  </a:cubicBezTo>
                  <a:cubicBezTo>
                    <a:pt x="261" y="3492"/>
                    <a:pt x="203" y="3308"/>
                    <a:pt x="77" y="3183"/>
                  </a:cubicBezTo>
                  <a:cubicBezTo>
                    <a:pt x="69" y="3179"/>
                    <a:pt x="61" y="3177"/>
                    <a:pt x="55" y="3177"/>
                  </a:cubicBezTo>
                  <a:cubicBezTo>
                    <a:pt x="45" y="3177"/>
                    <a:pt x="39" y="3181"/>
                    <a:pt x="39" y="3193"/>
                  </a:cubicBezTo>
                  <a:cubicBezTo>
                    <a:pt x="0" y="3376"/>
                    <a:pt x="58" y="3569"/>
                    <a:pt x="116" y="3752"/>
                  </a:cubicBezTo>
                  <a:cubicBezTo>
                    <a:pt x="184" y="3935"/>
                    <a:pt x="261" y="4128"/>
                    <a:pt x="348" y="4312"/>
                  </a:cubicBezTo>
                  <a:cubicBezTo>
                    <a:pt x="425" y="4495"/>
                    <a:pt x="521" y="4688"/>
                    <a:pt x="627" y="4871"/>
                  </a:cubicBezTo>
                  <a:cubicBezTo>
                    <a:pt x="666" y="4929"/>
                    <a:pt x="704" y="5006"/>
                    <a:pt x="743" y="5074"/>
                  </a:cubicBezTo>
                  <a:cubicBezTo>
                    <a:pt x="743" y="5595"/>
                    <a:pt x="743" y="6116"/>
                    <a:pt x="743" y="6627"/>
                  </a:cubicBezTo>
                  <a:lnTo>
                    <a:pt x="743" y="8498"/>
                  </a:lnTo>
                  <a:cubicBezTo>
                    <a:pt x="743" y="9116"/>
                    <a:pt x="733" y="9733"/>
                    <a:pt x="753" y="10360"/>
                  </a:cubicBezTo>
                  <a:cubicBezTo>
                    <a:pt x="758" y="10495"/>
                    <a:pt x="864" y="10563"/>
                    <a:pt x="970" y="10563"/>
                  </a:cubicBezTo>
                  <a:cubicBezTo>
                    <a:pt x="1076" y="10563"/>
                    <a:pt x="1182" y="10495"/>
                    <a:pt x="1187" y="10360"/>
                  </a:cubicBezTo>
                  <a:cubicBezTo>
                    <a:pt x="1206" y="9656"/>
                    <a:pt x="1187" y="8952"/>
                    <a:pt x="1187" y="8247"/>
                  </a:cubicBezTo>
                  <a:cubicBezTo>
                    <a:pt x="1187" y="7360"/>
                    <a:pt x="1187" y="6472"/>
                    <a:pt x="1187" y="5585"/>
                  </a:cubicBezTo>
                  <a:cubicBezTo>
                    <a:pt x="1245" y="5546"/>
                    <a:pt x="1293" y="5508"/>
                    <a:pt x="1341" y="5469"/>
                  </a:cubicBezTo>
                  <a:cubicBezTo>
                    <a:pt x="1399" y="5421"/>
                    <a:pt x="1457" y="5373"/>
                    <a:pt x="1515" y="5315"/>
                  </a:cubicBezTo>
                  <a:cubicBezTo>
                    <a:pt x="1621" y="5209"/>
                    <a:pt x="1727" y="5112"/>
                    <a:pt x="1843" y="5006"/>
                  </a:cubicBezTo>
                  <a:cubicBezTo>
                    <a:pt x="1949" y="4890"/>
                    <a:pt x="2055" y="4784"/>
                    <a:pt x="2161" y="4669"/>
                  </a:cubicBezTo>
                  <a:cubicBezTo>
                    <a:pt x="2200" y="4611"/>
                    <a:pt x="2258" y="4562"/>
                    <a:pt x="2296" y="4505"/>
                  </a:cubicBezTo>
                  <a:cubicBezTo>
                    <a:pt x="2344" y="4437"/>
                    <a:pt x="2373" y="4389"/>
                    <a:pt x="2393" y="4312"/>
                  </a:cubicBezTo>
                  <a:cubicBezTo>
                    <a:pt x="2393" y="4287"/>
                    <a:pt x="2378" y="4261"/>
                    <a:pt x="2355" y="4261"/>
                  </a:cubicBezTo>
                  <a:cubicBezTo>
                    <a:pt x="2352" y="4261"/>
                    <a:pt x="2348" y="4262"/>
                    <a:pt x="2344" y="4263"/>
                  </a:cubicBezTo>
                  <a:cubicBezTo>
                    <a:pt x="2277" y="4292"/>
                    <a:pt x="2229" y="4321"/>
                    <a:pt x="2171" y="4379"/>
                  </a:cubicBezTo>
                  <a:cubicBezTo>
                    <a:pt x="2113" y="4427"/>
                    <a:pt x="2065" y="4485"/>
                    <a:pt x="2007" y="4543"/>
                  </a:cubicBezTo>
                  <a:cubicBezTo>
                    <a:pt x="1910" y="4640"/>
                    <a:pt x="1804" y="4746"/>
                    <a:pt x="1688" y="4842"/>
                  </a:cubicBezTo>
                  <a:cubicBezTo>
                    <a:pt x="1573" y="4939"/>
                    <a:pt x="1467" y="5025"/>
                    <a:pt x="1341" y="5112"/>
                  </a:cubicBezTo>
                  <a:cubicBezTo>
                    <a:pt x="1283" y="5151"/>
                    <a:pt x="1235" y="5189"/>
                    <a:pt x="1187" y="5228"/>
                  </a:cubicBezTo>
                  <a:cubicBezTo>
                    <a:pt x="1187" y="5006"/>
                    <a:pt x="1187" y="4784"/>
                    <a:pt x="1187" y="4562"/>
                  </a:cubicBezTo>
                  <a:cubicBezTo>
                    <a:pt x="1187" y="4505"/>
                    <a:pt x="1187" y="4456"/>
                    <a:pt x="1187" y="4398"/>
                  </a:cubicBezTo>
                  <a:cubicBezTo>
                    <a:pt x="1312" y="4234"/>
                    <a:pt x="1418" y="4051"/>
                    <a:pt x="1524" y="3878"/>
                  </a:cubicBezTo>
                  <a:cubicBezTo>
                    <a:pt x="1640" y="3694"/>
                    <a:pt x="1785" y="3511"/>
                    <a:pt x="1852" y="3299"/>
                  </a:cubicBezTo>
                  <a:cubicBezTo>
                    <a:pt x="1873" y="3250"/>
                    <a:pt x="1828" y="3216"/>
                    <a:pt x="1783" y="3216"/>
                  </a:cubicBezTo>
                  <a:cubicBezTo>
                    <a:pt x="1767" y="3216"/>
                    <a:pt x="1750" y="3221"/>
                    <a:pt x="1737" y="3231"/>
                  </a:cubicBezTo>
                  <a:cubicBezTo>
                    <a:pt x="1573" y="3376"/>
                    <a:pt x="1447" y="3578"/>
                    <a:pt x="1322" y="3762"/>
                  </a:cubicBezTo>
                  <a:cubicBezTo>
                    <a:pt x="1274" y="3820"/>
                    <a:pt x="1235" y="3878"/>
                    <a:pt x="1187" y="3935"/>
                  </a:cubicBezTo>
                  <a:cubicBezTo>
                    <a:pt x="1187" y="3559"/>
                    <a:pt x="1187" y="3183"/>
                    <a:pt x="1177" y="2807"/>
                  </a:cubicBezTo>
                  <a:cubicBezTo>
                    <a:pt x="1196" y="2768"/>
                    <a:pt x="1206" y="2730"/>
                    <a:pt x="1225" y="2701"/>
                  </a:cubicBezTo>
                  <a:cubicBezTo>
                    <a:pt x="1274" y="2614"/>
                    <a:pt x="1331" y="2546"/>
                    <a:pt x="1380" y="2469"/>
                  </a:cubicBezTo>
                  <a:cubicBezTo>
                    <a:pt x="1447" y="2392"/>
                    <a:pt x="1505" y="2315"/>
                    <a:pt x="1553" y="2228"/>
                  </a:cubicBezTo>
                  <a:cubicBezTo>
                    <a:pt x="1611" y="2141"/>
                    <a:pt x="1669" y="2045"/>
                    <a:pt x="1621" y="1948"/>
                  </a:cubicBezTo>
                  <a:cubicBezTo>
                    <a:pt x="1615" y="1937"/>
                    <a:pt x="1606" y="1932"/>
                    <a:pt x="1596" y="1932"/>
                  </a:cubicBezTo>
                  <a:cubicBezTo>
                    <a:pt x="1589" y="1932"/>
                    <a:pt x="1581" y="1935"/>
                    <a:pt x="1573" y="1939"/>
                  </a:cubicBezTo>
                  <a:cubicBezTo>
                    <a:pt x="1486" y="1968"/>
                    <a:pt x="1447" y="2074"/>
                    <a:pt x="1389" y="2141"/>
                  </a:cubicBezTo>
                  <a:cubicBezTo>
                    <a:pt x="1331" y="2218"/>
                    <a:pt x="1264" y="2295"/>
                    <a:pt x="1196" y="2363"/>
                  </a:cubicBezTo>
                  <a:cubicBezTo>
                    <a:pt x="1187" y="2382"/>
                    <a:pt x="1177" y="2392"/>
                    <a:pt x="1167" y="2411"/>
                  </a:cubicBezTo>
                  <a:cubicBezTo>
                    <a:pt x="1158" y="2199"/>
                    <a:pt x="1158" y="1996"/>
                    <a:pt x="1148" y="1784"/>
                  </a:cubicBezTo>
                  <a:cubicBezTo>
                    <a:pt x="1148" y="1707"/>
                    <a:pt x="1148" y="1630"/>
                    <a:pt x="1139" y="1543"/>
                  </a:cubicBezTo>
                  <a:cubicBezTo>
                    <a:pt x="1167" y="1495"/>
                    <a:pt x="1187" y="1437"/>
                    <a:pt x="1216" y="1379"/>
                  </a:cubicBezTo>
                  <a:cubicBezTo>
                    <a:pt x="1264" y="1263"/>
                    <a:pt x="1303" y="1138"/>
                    <a:pt x="1351" y="1022"/>
                  </a:cubicBezTo>
                  <a:cubicBezTo>
                    <a:pt x="1428" y="791"/>
                    <a:pt x="1544" y="540"/>
                    <a:pt x="1563" y="289"/>
                  </a:cubicBezTo>
                  <a:cubicBezTo>
                    <a:pt x="1569" y="254"/>
                    <a:pt x="1543" y="237"/>
                    <a:pt x="1516" y="237"/>
                  </a:cubicBezTo>
                  <a:cubicBezTo>
                    <a:pt x="1497" y="237"/>
                    <a:pt x="1478" y="245"/>
                    <a:pt x="1467" y="260"/>
                  </a:cubicBezTo>
                  <a:cubicBezTo>
                    <a:pt x="1389" y="366"/>
                    <a:pt x="1341" y="492"/>
                    <a:pt x="1283" y="607"/>
                  </a:cubicBezTo>
                  <a:cubicBezTo>
                    <a:pt x="1235" y="723"/>
                    <a:pt x="1196" y="849"/>
                    <a:pt x="1148" y="964"/>
                  </a:cubicBezTo>
                  <a:cubicBezTo>
                    <a:pt x="1129" y="1003"/>
                    <a:pt x="1119" y="1041"/>
                    <a:pt x="1100" y="1080"/>
                  </a:cubicBezTo>
                  <a:cubicBezTo>
                    <a:pt x="1090" y="955"/>
                    <a:pt x="1090" y="829"/>
                    <a:pt x="1081" y="704"/>
                  </a:cubicBezTo>
                  <a:cubicBezTo>
                    <a:pt x="1071" y="588"/>
                    <a:pt x="1071" y="463"/>
                    <a:pt x="1061" y="347"/>
                  </a:cubicBezTo>
                  <a:cubicBezTo>
                    <a:pt x="1052" y="250"/>
                    <a:pt x="1042" y="125"/>
                    <a:pt x="1003" y="29"/>
                  </a:cubicBezTo>
                  <a:cubicBezTo>
                    <a:pt x="992" y="9"/>
                    <a:pt x="974" y="1"/>
                    <a:pt x="956" y="1"/>
                  </a:cubicBezTo>
                  <a:close/>
                </a:path>
              </a:pathLst>
            </a:custGeom>
            <a:solidFill>
              <a:srgbClr val="561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88413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4021365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694"/>
        <p:cNvGrpSpPr/>
        <p:nvPr/>
      </p:nvGrpSpPr>
      <p:grpSpPr>
        <a:xfrm>
          <a:off x="0" y="0"/>
          <a:ext cx="0" cy="0"/>
          <a:chOff x="0" y="0"/>
          <a:chExt cx="0" cy="0"/>
        </a:xfrm>
      </p:grpSpPr>
      <p:sp>
        <p:nvSpPr>
          <p:cNvPr id="695" name="Google Shape;695;p20"/>
          <p:cNvSpPr txBox="1">
            <a:spLocks noGrp="1"/>
          </p:cNvSpPr>
          <p:nvPr>
            <p:ph type="title"/>
          </p:nvPr>
        </p:nvSpPr>
        <p:spPr>
          <a:xfrm>
            <a:off x="967817" y="3235800"/>
            <a:ext cx="2868400" cy="514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000"/>
              <a:buNone/>
              <a:defRPr sz="2133">
                <a:solidFill>
                  <a:schemeClr val="accent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96" name="Google Shape;696;p20"/>
          <p:cNvSpPr txBox="1">
            <a:spLocks noGrp="1"/>
          </p:cNvSpPr>
          <p:nvPr>
            <p:ph type="subTitle" idx="1"/>
          </p:nvPr>
        </p:nvSpPr>
        <p:spPr>
          <a:xfrm>
            <a:off x="955951" y="3749667"/>
            <a:ext cx="2868400" cy="717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7" name="Google Shape;697;p20"/>
          <p:cNvSpPr txBox="1">
            <a:spLocks noGrp="1"/>
          </p:cNvSpPr>
          <p:nvPr>
            <p:ph type="title" idx="2"/>
          </p:nvPr>
        </p:nvSpPr>
        <p:spPr>
          <a:xfrm>
            <a:off x="4675500" y="3235800"/>
            <a:ext cx="2863200" cy="514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000"/>
              <a:buNone/>
              <a:defRPr sz="2133">
                <a:solidFill>
                  <a:schemeClr val="accent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98" name="Google Shape;698;p20"/>
          <p:cNvSpPr txBox="1">
            <a:spLocks noGrp="1"/>
          </p:cNvSpPr>
          <p:nvPr>
            <p:ph type="subTitle" idx="3"/>
          </p:nvPr>
        </p:nvSpPr>
        <p:spPr>
          <a:xfrm>
            <a:off x="4663649" y="3749667"/>
            <a:ext cx="2863200" cy="717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9" name="Google Shape;699;p20"/>
          <p:cNvSpPr txBox="1">
            <a:spLocks noGrp="1"/>
          </p:cNvSpPr>
          <p:nvPr>
            <p:ph type="title" idx="4"/>
          </p:nvPr>
        </p:nvSpPr>
        <p:spPr>
          <a:xfrm>
            <a:off x="8377984" y="3235800"/>
            <a:ext cx="2858000" cy="514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000"/>
              <a:buNone/>
              <a:defRPr sz="2133">
                <a:solidFill>
                  <a:schemeClr val="accent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00" name="Google Shape;700;p20"/>
          <p:cNvSpPr txBox="1">
            <a:spLocks noGrp="1"/>
          </p:cNvSpPr>
          <p:nvPr>
            <p:ph type="subTitle" idx="5"/>
          </p:nvPr>
        </p:nvSpPr>
        <p:spPr>
          <a:xfrm>
            <a:off x="8366148" y="3749667"/>
            <a:ext cx="2858000" cy="717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1" name="Google Shape;701;p20"/>
          <p:cNvSpPr txBox="1">
            <a:spLocks noGrp="1"/>
          </p:cNvSpPr>
          <p:nvPr>
            <p:ph type="title" idx="6"/>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02" name="Google Shape;702;p20"/>
          <p:cNvGrpSpPr/>
          <p:nvPr/>
        </p:nvGrpSpPr>
        <p:grpSpPr>
          <a:xfrm flipH="1">
            <a:off x="-173633" y="5189903"/>
            <a:ext cx="12402767" cy="1838899"/>
            <a:chOff x="-130236" y="3689600"/>
            <a:chExt cx="9302075" cy="1886953"/>
          </a:xfrm>
        </p:grpSpPr>
        <p:sp>
          <p:nvSpPr>
            <p:cNvPr id="703" name="Google Shape;703;p20"/>
            <p:cNvSpPr/>
            <p:nvPr/>
          </p:nvSpPr>
          <p:spPr>
            <a:xfrm>
              <a:off x="1353939" y="3689600"/>
              <a:ext cx="7817900" cy="1886953"/>
            </a:xfrm>
            <a:custGeom>
              <a:avLst/>
              <a:gdLst/>
              <a:ahLst/>
              <a:cxnLst/>
              <a:rect l="l" t="t" r="r" b="b"/>
              <a:pathLst>
                <a:path w="71993" h="32828" extrusionOk="0">
                  <a:moveTo>
                    <a:pt x="71993" y="0"/>
                  </a:moveTo>
                  <a:cubicBezTo>
                    <a:pt x="36436" y="5962"/>
                    <a:pt x="1" y="32354"/>
                    <a:pt x="319" y="32827"/>
                  </a:cubicBezTo>
                  <a:lnTo>
                    <a:pt x="71993" y="32827"/>
                  </a:lnTo>
                  <a:lnTo>
                    <a:pt x="71993" y="0"/>
                  </a:lnTo>
                  <a:close/>
                </a:path>
              </a:pathLst>
            </a:custGeom>
            <a:solidFill>
              <a:srgbClr val="35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0"/>
            <p:cNvSpPr/>
            <p:nvPr/>
          </p:nvSpPr>
          <p:spPr>
            <a:xfrm>
              <a:off x="1358126" y="4068964"/>
              <a:ext cx="7809538" cy="1507585"/>
            </a:xfrm>
            <a:custGeom>
              <a:avLst/>
              <a:gdLst/>
              <a:ahLst/>
              <a:cxnLst/>
              <a:rect l="l" t="t" r="r" b="b"/>
              <a:pathLst>
                <a:path w="71916" h="26228" extrusionOk="0">
                  <a:moveTo>
                    <a:pt x="60321" y="0"/>
                  </a:moveTo>
                  <a:cubicBezTo>
                    <a:pt x="58317" y="0"/>
                    <a:pt x="56314" y="507"/>
                    <a:pt x="54369" y="876"/>
                  </a:cubicBezTo>
                  <a:cubicBezTo>
                    <a:pt x="53510" y="1040"/>
                    <a:pt x="52681" y="1175"/>
                    <a:pt x="51793" y="1310"/>
                  </a:cubicBezTo>
                  <a:cubicBezTo>
                    <a:pt x="51187" y="1401"/>
                    <a:pt x="50521" y="1505"/>
                    <a:pt x="49869" y="1505"/>
                  </a:cubicBezTo>
                  <a:cubicBezTo>
                    <a:pt x="49411" y="1505"/>
                    <a:pt x="48960" y="1454"/>
                    <a:pt x="48542" y="1310"/>
                  </a:cubicBezTo>
                  <a:cubicBezTo>
                    <a:pt x="48147" y="1175"/>
                    <a:pt x="47799" y="924"/>
                    <a:pt x="47664" y="519"/>
                  </a:cubicBezTo>
                  <a:cubicBezTo>
                    <a:pt x="47626" y="423"/>
                    <a:pt x="47616" y="326"/>
                    <a:pt x="47607" y="230"/>
                  </a:cubicBezTo>
                  <a:cubicBezTo>
                    <a:pt x="21493" y="10166"/>
                    <a:pt x="1" y="25870"/>
                    <a:pt x="242" y="26227"/>
                  </a:cubicBezTo>
                  <a:lnTo>
                    <a:pt x="71916" y="26227"/>
                  </a:lnTo>
                  <a:lnTo>
                    <a:pt x="71916" y="16156"/>
                  </a:lnTo>
                  <a:cubicBezTo>
                    <a:pt x="70276" y="15732"/>
                    <a:pt x="68694" y="15105"/>
                    <a:pt x="67131" y="14468"/>
                  </a:cubicBezTo>
                  <a:cubicBezTo>
                    <a:pt x="66195" y="14101"/>
                    <a:pt x="65269" y="13725"/>
                    <a:pt x="64324" y="13397"/>
                  </a:cubicBezTo>
                  <a:cubicBezTo>
                    <a:pt x="63388" y="13069"/>
                    <a:pt x="62443" y="12818"/>
                    <a:pt x="61478" y="12597"/>
                  </a:cubicBezTo>
                  <a:cubicBezTo>
                    <a:pt x="60861" y="12442"/>
                    <a:pt x="60234" y="12355"/>
                    <a:pt x="59607" y="12230"/>
                  </a:cubicBezTo>
                  <a:cubicBezTo>
                    <a:pt x="59047" y="12114"/>
                    <a:pt x="58469" y="11970"/>
                    <a:pt x="57996" y="11632"/>
                  </a:cubicBezTo>
                  <a:cubicBezTo>
                    <a:pt x="56983" y="10928"/>
                    <a:pt x="56877" y="9539"/>
                    <a:pt x="57417" y="8497"/>
                  </a:cubicBezTo>
                  <a:cubicBezTo>
                    <a:pt x="57948" y="7494"/>
                    <a:pt x="58816" y="6645"/>
                    <a:pt x="59607" y="5844"/>
                  </a:cubicBezTo>
                  <a:cubicBezTo>
                    <a:pt x="60504" y="4947"/>
                    <a:pt x="61440" y="4079"/>
                    <a:pt x="62269" y="3124"/>
                  </a:cubicBezTo>
                  <a:cubicBezTo>
                    <a:pt x="62597" y="2748"/>
                    <a:pt x="62906" y="2362"/>
                    <a:pt x="63128" y="1918"/>
                  </a:cubicBezTo>
                  <a:cubicBezTo>
                    <a:pt x="63224" y="1754"/>
                    <a:pt x="63263" y="1638"/>
                    <a:pt x="63321" y="1426"/>
                  </a:cubicBezTo>
                  <a:cubicBezTo>
                    <a:pt x="63340" y="1310"/>
                    <a:pt x="63350" y="1194"/>
                    <a:pt x="63301" y="1069"/>
                  </a:cubicBezTo>
                  <a:cubicBezTo>
                    <a:pt x="63205" y="760"/>
                    <a:pt x="62906" y="519"/>
                    <a:pt x="62568" y="355"/>
                  </a:cubicBezTo>
                  <a:cubicBezTo>
                    <a:pt x="62173" y="162"/>
                    <a:pt x="61681" y="75"/>
                    <a:pt x="61227" y="37"/>
                  </a:cubicBezTo>
                  <a:cubicBezTo>
                    <a:pt x="60925" y="12"/>
                    <a:pt x="60623" y="0"/>
                    <a:pt x="60321" y="0"/>
                  </a:cubicBezTo>
                  <a:close/>
                </a:path>
              </a:pathLst>
            </a:custGeom>
            <a:solidFill>
              <a:srgbClr val="28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0"/>
            <p:cNvSpPr/>
            <p:nvPr/>
          </p:nvSpPr>
          <p:spPr>
            <a:xfrm>
              <a:off x="-130236" y="3754613"/>
              <a:ext cx="6433470" cy="1726699"/>
            </a:xfrm>
            <a:custGeom>
              <a:avLst/>
              <a:gdLst/>
              <a:ahLst/>
              <a:cxnLst/>
              <a:rect l="l" t="t" r="r" b="b"/>
              <a:pathLst>
                <a:path w="70585" h="30040" extrusionOk="0">
                  <a:moveTo>
                    <a:pt x="0" y="0"/>
                  </a:moveTo>
                  <a:lnTo>
                    <a:pt x="0" y="30039"/>
                  </a:lnTo>
                  <a:lnTo>
                    <a:pt x="70584" y="30039"/>
                  </a:lnTo>
                  <a:cubicBezTo>
                    <a:pt x="47143" y="9222"/>
                    <a:pt x="0" y="0"/>
                    <a:pt x="0" y="0"/>
                  </a:cubicBezTo>
                  <a:close/>
                </a:path>
              </a:pathLst>
            </a:custGeom>
            <a:solidFill>
              <a:srgbClr val="4B7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0"/>
            <p:cNvSpPr/>
            <p:nvPr/>
          </p:nvSpPr>
          <p:spPr>
            <a:xfrm>
              <a:off x="-130236" y="4114723"/>
              <a:ext cx="5170018" cy="1366587"/>
            </a:xfrm>
            <a:custGeom>
              <a:avLst/>
              <a:gdLst/>
              <a:ahLst/>
              <a:cxnLst/>
              <a:rect l="l" t="t" r="r" b="b"/>
              <a:pathLst>
                <a:path w="56723" h="23775" extrusionOk="0">
                  <a:moveTo>
                    <a:pt x="3329" y="1"/>
                  </a:moveTo>
                  <a:cubicBezTo>
                    <a:pt x="2247" y="1"/>
                    <a:pt x="1170" y="221"/>
                    <a:pt x="0" y="545"/>
                  </a:cubicBezTo>
                  <a:lnTo>
                    <a:pt x="0" y="23774"/>
                  </a:lnTo>
                  <a:lnTo>
                    <a:pt x="56722" y="23774"/>
                  </a:lnTo>
                  <a:cubicBezTo>
                    <a:pt x="52183" y="21047"/>
                    <a:pt x="46484" y="20685"/>
                    <a:pt x="41212" y="20685"/>
                  </a:cubicBezTo>
                  <a:cubicBezTo>
                    <a:pt x="40982" y="20685"/>
                    <a:pt x="40754" y="20686"/>
                    <a:pt x="40526" y="20687"/>
                  </a:cubicBezTo>
                  <a:cubicBezTo>
                    <a:pt x="39273" y="20695"/>
                    <a:pt x="38015" y="20729"/>
                    <a:pt x="36759" y="20729"/>
                  </a:cubicBezTo>
                  <a:cubicBezTo>
                    <a:pt x="36352" y="20729"/>
                    <a:pt x="35945" y="20726"/>
                    <a:pt x="35538" y="20716"/>
                  </a:cubicBezTo>
                  <a:cubicBezTo>
                    <a:pt x="33937" y="20678"/>
                    <a:pt x="32297" y="20523"/>
                    <a:pt x="30811" y="19916"/>
                  </a:cubicBezTo>
                  <a:cubicBezTo>
                    <a:pt x="29172" y="19250"/>
                    <a:pt x="27908" y="18083"/>
                    <a:pt x="27175" y="16472"/>
                  </a:cubicBezTo>
                  <a:cubicBezTo>
                    <a:pt x="26808" y="15652"/>
                    <a:pt x="26528" y="14793"/>
                    <a:pt x="26046" y="14041"/>
                  </a:cubicBezTo>
                  <a:cubicBezTo>
                    <a:pt x="25622" y="13356"/>
                    <a:pt x="24966" y="12806"/>
                    <a:pt x="24290" y="12372"/>
                  </a:cubicBezTo>
                  <a:cubicBezTo>
                    <a:pt x="21657" y="10703"/>
                    <a:pt x="18281" y="10848"/>
                    <a:pt x="15281" y="10790"/>
                  </a:cubicBezTo>
                  <a:cubicBezTo>
                    <a:pt x="13766" y="10761"/>
                    <a:pt x="12232" y="10713"/>
                    <a:pt x="10747" y="10404"/>
                  </a:cubicBezTo>
                  <a:cubicBezTo>
                    <a:pt x="9290" y="10105"/>
                    <a:pt x="7833" y="9604"/>
                    <a:pt x="6869" y="8398"/>
                  </a:cubicBezTo>
                  <a:cubicBezTo>
                    <a:pt x="6367" y="7780"/>
                    <a:pt x="5991" y="6989"/>
                    <a:pt x="5885" y="6198"/>
                  </a:cubicBezTo>
                  <a:cubicBezTo>
                    <a:pt x="5769" y="5282"/>
                    <a:pt x="6029" y="4375"/>
                    <a:pt x="6203" y="3488"/>
                  </a:cubicBezTo>
                  <a:cubicBezTo>
                    <a:pt x="6367" y="2677"/>
                    <a:pt x="6454" y="1838"/>
                    <a:pt x="6116" y="1057"/>
                  </a:cubicBezTo>
                  <a:cubicBezTo>
                    <a:pt x="5885" y="526"/>
                    <a:pt x="5470" y="285"/>
                    <a:pt x="4920" y="169"/>
                  </a:cubicBezTo>
                  <a:cubicBezTo>
                    <a:pt x="4381" y="53"/>
                    <a:pt x="3855" y="1"/>
                    <a:pt x="3329" y="1"/>
                  </a:cubicBezTo>
                  <a:close/>
                </a:path>
              </a:pathLst>
            </a:custGeom>
            <a:solidFill>
              <a:srgbClr val="35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7" name="Google Shape;707;p20"/>
          <p:cNvGrpSpPr/>
          <p:nvPr/>
        </p:nvGrpSpPr>
        <p:grpSpPr>
          <a:xfrm>
            <a:off x="383695" y="4606447"/>
            <a:ext cx="410647" cy="842336"/>
            <a:chOff x="1705414" y="2870585"/>
            <a:chExt cx="376326" cy="771841"/>
          </a:xfrm>
        </p:grpSpPr>
        <p:sp>
          <p:nvSpPr>
            <p:cNvPr id="708" name="Google Shape;708;p20"/>
            <p:cNvSpPr/>
            <p:nvPr/>
          </p:nvSpPr>
          <p:spPr>
            <a:xfrm>
              <a:off x="1705414" y="2870585"/>
              <a:ext cx="376326" cy="472830"/>
            </a:xfrm>
            <a:custGeom>
              <a:avLst/>
              <a:gdLst/>
              <a:ahLst/>
              <a:cxnLst/>
              <a:rect l="l" t="t" r="r" b="b"/>
              <a:pathLst>
                <a:path w="4574" h="8226" extrusionOk="0">
                  <a:moveTo>
                    <a:pt x="1849" y="1"/>
                  </a:moveTo>
                  <a:cubicBezTo>
                    <a:pt x="1818" y="1"/>
                    <a:pt x="1787" y="4"/>
                    <a:pt x="1756" y="9"/>
                  </a:cubicBezTo>
                  <a:cubicBezTo>
                    <a:pt x="1399" y="86"/>
                    <a:pt x="1332" y="462"/>
                    <a:pt x="1255" y="761"/>
                  </a:cubicBezTo>
                  <a:cubicBezTo>
                    <a:pt x="637" y="3096"/>
                    <a:pt x="223" y="5479"/>
                    <a:pt x="10" y="7890"/>
                  </a:cubicBezTo>
                  <a:cubicBezTo>
                    <a:pt x="1" y="8064"/>
                    <a:pt x="165" y="8199"/>
                    <a:pt x="319" y="8199"/>
                  </a:cubicBezTo>
                  <a:cubicBezTo>
                    <a:pt x="904" y="8216"/>
                    <a:pt x="1488" y="8226"/>
                    <a:pt x="2070" y="8226"/>
                  </a:cubicBezTo>
                  <a:cubicBezTo>
                    <a:pt x="2783" y="8226"/>
                    <a:pt x="3495" y="8211"/>
                    <a:pt x="4207" y="8180"/>
                  </a:cubicBezTo>
                  <a:cubicBezTo>
                    <a:pt x="4409" y="8180"/>
                    <a:pt x="4573" y="7987"/>
                    <a:pt x="4515" y="7784"/>
                  </a:cubicBezTo>
                  <a:cubicBezTo>
                    <a:pt x="4361" y="7234"/>
                    <a:pt x="4207" y="6675"/>
                    <a:pt x="4052" y="6125"/>
                  </a:cubicBezTo>
                  <a:cubicBezTo>
                    <a:pt x="3782" y="5141"/>
                    <a:pt x="3512" y="4167"/>
                    <a:pt x="3232" y="3183"/>
                  </a:cubicBezTo>
                  <a:cubicBezTo>
                    <a:pt x="3097" y="2700"/>
                    <a:pt x="2962" y="2208"/>
                    <a:pt x="2818" y="1726"/>
                  </a:cubicBezTo>
                  <a:cubicBezTo>
                    <a:pt x="2750" y="1475"/>
                    <a:pt x="2673" y="1234"/>
                    <a:pt x="2596" y="993"/>
                  </a:cubicBezTo>
                  <a:cubicBezTo>
                    <a:pt x="2547" y="868"/>
                    <a:pt x="2509" y="742"/>
                    <a:pt x="2461" y="617"/>
                  </a:cubicBezTo>
                  <a:cubicBezTo>
                    <a:pt x="2412" y="491"/>
                    <a:pt x="2354" y="395"/>
                    <a:pt x="2287" y="279"/>
                  </a:cubicBezTo>
                  <a:cubicBezTo>
                    <a:pt x="2287" y="269"/>
                    <a:pt x="2277" y="260"/>
                    <a:pt x="2277" y="260"/>
                  </a:cubicBezTo>
                  <a:cubicBezTo>
                    <a:pt x="2258" y="212"/>
                    <a:pt x="2239" y="183"/>
                    <a:pt x="2210" y="154"/>
                  </a:cubicBezTo>
                  <a:cubicBezTo>
                    <a:pt x="2116" y="52"/>
                    <a:pt x="1983" y="1"/>
                    <a:pt x="1849"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0"/>
            <p:cNvSpPr/>
            <p:nvPr/>
          </p:nvSpPr>
          <p:spPr>
            <a:xfrm>
              <a:off x="1705414" y="3157178"/>
              <a:ext cx="376326" cy="186235"/>
            </a:xfrm>
            <a:custGeom>
              <a:avLst/>
              <a:gdLst/>
              <a:ahLst/>
              <a:cxnLst/>
              <a:rect l="l" t="t" r="r" b="b"/>
              <a:pathLst>
                <a:path w="4574" h="3240" extrusionOk="0">
                  <a:moveTo>
                    <a:pt x="367" y="1"/>
                  </a:moveTo>
                  <a:cubicBezTo>
                    <a:pt x="213" y="965"/>
                    <a:pt x="97" y="1930"/>
                    <a:pt x="10" y="2904"/>
                  </a:cubicBezTo>
                  <a:cubicBezTo>
                    <a:pt x="1" y="3078"/>
                    <a:pt x="165" y="3213"/>
                    <a:pt x="319" y="3213"/>
                  </a:cubicBezTo>
                  <a:cubicBezTo>
                    <a:pt x="904" y="3230"/>
                    <a:pt x="1488" y="3240"/>
                    <a:pt x="2070" y="3240"/>
                  </a:cubicBezTo>
                  <a:cubicBezTo>
                    <a:pt x="2783" y="3240"/>
                    <a:pt x="3495" y="3225"/>
                    <a:pt x="4207" y="3194"/>
                  </a:cubicBezTo>
                  <a:cubicBezTo>
                    <a:pt x="4409" y="3194"/>
                    <a:pt x="4573" y="3001"/>
                    <a:pt x="4515" y="2798"/>
                  </a:cubicBezTo>
                  <a:cubicBezTo>
                    <a:pt x="4361" y="2248"/>
                    <a:pt x="4207" y="1689"/>
                    <a:pt x="4052" y="1139"/>
                  </a:cubicBezTo>
                  <a:cubicBezTo>
                    <a:pt x="4023" y="1033"/>
                    <a:pt x="3994" y="927"/>
                    <a:pt x="3965" y="821"/>
                  </a:cubicBezTo>
                  <a:cubicBezTo>
                    <a:pt x="3715" y="927"/>
                    <a:pt x="3416" y="975"/>
                    <a:pt x="3242" y="994"/>
                  </a:cubicBezTo>
                  <a:cubicBezTo>
                    <a:pt x="3087" y="1017"/>
                    <a:pt x="2939" y="1028"/>
                    <a:pt x="2794" y="1028"/>
                  </a:cubicBezTo>
                  <a:cubicBezTo>
                    <a:pt x="2314" y="1028"/>
                    <a:pt x="1878" y="908"/>
                    <a:pt x="1419" y="686"/>
                  </a:cubicBezTo>
                  <a:cubicBezTo>
                    <a:pt x="1043" y="502"/>
                    <a:pt x="686" y="271"/>
                    <a:pt x="367" y="1"/>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0"/>
            <p:cNvSpPr/>
            <p:nvPr/>
          </p:nvSpPr>
          <p:spPr>
            <a:xfrm>
              <a:off x="1780037" y="2959563"/>
              <a:ext cx="221484" cy="682862"/>
            </a:xfrm>
            <a:custGeom>
              <a:avLst/>
              <a:gdLst/>
              <a:ahLst/>
              <a:cxnLst/>
              <a:rect l="l" t="t" r="r" b="b"/>
              <a:pathLst>
                <a:path w="2692" h="11880" extrusionOk="0">
                  <a:moveTo>
                    <a:pt x="1077" y="1"/>
                  </a:moveTo>
                  <a:cubicBezTo>
                    <a:pt x="1047" y="1"/>
                    <a:pt x="1015" y="20"/>
                    <a:pt x="1004" y="43"/>
                  </a:cubicBezTo>
                  <a:cubicBezTo>
                    <a:pt x="955" y="159"/>
                    <a:pt x="955" y="313"/>
                    <a:pt x="955" y="439"/>
                  </a:cubicBezTo>
                  <a:cubicBezTo>
                    <a:pt x="955" y="574"/>
                    <a:pt x="955" y="718"/>
                    <a:pt x="946" y="853"/>
                  </a:cubicBezTo>
                  <a:cubicBezTo>
                    <a:pt x="946" y="1017"/>
                    <a:pt x="946" y="1191"/>
                    <a:pt x="936" y="1355"/>
                  </a:cubicBezTo>
                  <a:cubicBezTo>
                    <a:pt x="927" y="1403"/>
                    <a:pt x="927" y="1442"/>
                    <a:pt x="917" y="1490"/>
                  </a:cubicBezTo>
                  <a:cubicBezTo>
                    <a:pt x="907" y="1451"/>
                    <a:pt x="888" y="1403"/>
                    <a:pt x="878" y="1365"/>
                  </a:cubicBezTo>
                  <a:cubicBezTo>
                    <a:pt x="830" y="1239"/>
                    <a:pt x="792" y="1123"/>
                    <a:pt x="743" y="998"/>
                  </a:cubicBezTo>
                  <a:cubicBezTo>
                    <a:pt x="695" y="873"/>
                    <a:pt x="647" y="747"/>
                    <a:pt x="570" y="631"/>
                  </a:cubicBezTo>
                  <a:cubicBezTo>
                    <a:pt x="562" y="616"/>
                    <a:pt x="545" y="608"/>
                    <a:pt x="527" y="608"/>
                  </a:cubicBezTo>
                  <a:cubicBezTo>
                    <a:pt x="501" y="608"/>
                    <a:pt x="473" y="626"/>
                    <a:pt x="473" y="660"/>
                  </a:cubicBezTo>
                  <a:cubicBezTo>
                    <a:pt x="483" y="795"/>
                    <a:pt x="531" y="921"/>
                    <a:pt x="570" y="1046"/>
                  </a:cubicBezTo>
                  <a:cubicBezTo>
                    <a:pt x="608" y="1172"/>
                    <a:pt x="647" y="1297"/>
                    <a:pt x="685" y="1422"/>
                  </a:cubicBezTo>
                  <a:cubicBezTo>
                    <a:pt x="734" y="1548"/>
                    <a:pt x="772" y="1673"/>
                    <a:pt x="811" y="1799"/>
                  </a:cubicBezTo>
                  <a:cubicBezTo>
                    <a:pt x="830" y="1876"/>
                    <a:pt x="859" y="1953"/>
                    <a:pt x="888" y="2030"/>
                  </a:cubicBezTo>
                  <a:cubicBezTo>
                    <a:pt x="888" y="2069"/>
                    <a:pt x="888" y="2107"/>
                    <a:pt x="888" y="2146"/>
                  </a:cubicBezTo>
                  <a:cubicBezTo>
                    <a:pt x="869" y="2484"/>
                    <a:pt x="859" y="2831"/>
                    <a:pt x="859" y="3178"/>
                  </a:cubicBezTo>
                  <a:cubicBezTo>
                    <a:pt x="840" y="3140"/>
                    <a:pt x="830" y="3111"/>
                    <a:pt x="811" y="3072"/>
                  </a:cubicBezTo>
                  <a:cubicBezTo>
                    <a:pt x="753" y="2947"/>
                    <a:pt x="695" y="2821"/>
                    <a:pt x="628" y="2696"/>
                  </a:cubicBezTo>
                  <a:cubicBezTo>
                    <a:pt x="570" y="2580"/>
                    <a:pt x="512" y="2435"/>
                    <a:pt x="406" y="2358"/>
                  </a:cubicBezTo>
                  <a:cubicBezTo>
                    <a:pt x="395" y="2347"/>
                    <a:pt x="380" y="2342"/>
                    <a:pt x="366" y="2342"/>
                  </a:cubicBezTo>
                  <a:cubicBezTo>
                    <a:pt x="343" y="2342"/>
                    <a:pt x="322" y="2357"/>
                    <a:pt x="328" y="2387"/>
                  </a:cubicBezTo>
                  <a:cubicBezTo>
                    <a:pt x="328" y="2522"/>
                    <a:pt x="396" y="2648"/>
                    <a:pt x="444" y="2773"/>
                  </a:cubicBezTo>
                  <a:cubicBezTo>
                    <a:pt x="502" y="2898"/>
                    <a:pt x="550" y="3033"/>
                    <a:pt x="599" y="3169"/>
                  </a:cubicBezTo>
                  <a:cubicBezTo>
                    <a:pt x="647" y="3294"/>
                    <a:pt x="695" y="3429"/>
                    <a:pt x="734" y="3564"/>
                  </a:cubicBezTo>
                  <a:cubicBezTo>
                    <a:pt x="753" y="3632"/>
                    <a:pt x="782" y="3747"/>
                    <a:pt x="840" y="3815"/>
                  </a:cubicBezTo>
                  <a:cubicBezTo>
                    <a:pt x="840" y="4259"/>
                    <a:pt x="840" y="4702"/>
                    <a:pt x="840" y="5136"/>
                  </a:cubicBezTo>
                  <a:cubicBezTo>
                    <a:pt x="772" y="5001"/>
                    <a:pt x="705" y="4866"/>
                    <a:pt x="637" y="4722"/>
                  </a:cubicBezTo>
                  <a:cubicBezTo>
                    <a:pt x="541" y="4519"/>
                    <a:pt x="454" y="4316"/>
                    <a:pt x="377" y="4104"/>
                  </a:cubicBezTo>
                  <a:cubicBezTo>
                    <a:pt x="300" y="3921"/>
                    <a:pt x="232" y="3718"/>
                    <a:pt x="87" y="3574"/>
                  </a:cubicBezTo>
                  <a:cubicBezTo>
                    <a:pt x="83" y="3570"/>
                    <a:pt x="76" y="3567"/>
                    <a:pt x="69" y="3567"/>
                  </a:cubicBezTo>
                  <a:cubicBezTo>
                    <a:pt x="59" y="3567"/>
                    <a:pt x="49" y="3572"/>
                    <a:pt x="49" y="3583"/>
                  </a:cubicBezTo>
                  <a:cubicBezTo>
                    <a:pt x="0" y="3796"/>
                    <a:pt x="68" y="4017"/>
                    <a:pt x="136" y="4210"/>
                  </a:cubicBezTo>
                  <a:cubicBezTo>
                    <a:pt x="213" y="4423"/>
                    <a:pt x="300" y="4635"/>
                    <a:pt x="386" y="4837"/>
                  </a:cubicBezTo>
                  <a:cubicBezTo>
                    <a:pt x="483" y="5059"/>
                    <a:pt x="589" y="5262"/>
                    <a:pt x="705" y="5474"/>
                  </a:cubicBezTo>
                  <a:cubicBezTo>
                    <a:pt x="753" y="5542"/>
                    <a:pt x="792" y="5628"/>
                    <a:pt x="840" y="5706"/>
                  </a:cubicBezTo>
                  <a:cubicBezTo>
                    <a:pt x="840" y="6284"/>
                    <a:pt x="840" y="6873"/>
                    <a:pt x="840" y="7452"/>
                  </a:cubicBezTo>
                  <a:lnTo>
                    <a:pt x="840" y="9545"/>
                  </a:lnTo>
                  <a:cubicBezTo>
                    <a:pt x="840" y="10249"/>
                    <a:pt x="830" y="10944"/>
                    <a:pt x="849" y="11648"/>
                  </a:cubicBezTo>
                  <a:cubicBezTo>
                    <a:pt x="854" y="11802"/>
                    <a:pt x="972" y="11879"/>
                    <a:pt x="1091" y="11879"/>
                  </a:cubicBezTo>
                  <a:cubicBezTo>
                    <a:pt x="1209" y="11879"/>
                    <a:pt x="1327" y="11802"/>
                    <a:pt x="1332" y="11648"/>
                  </a:cubicBezTo>
                  <a:cubicBezTo>
                    <a:pt x="1361" y="10857"/>
                    <a:pt x="1341" y="10056"/>
                    <a:pt x="1341" y="9265"/>
                  </a:cubicBezTo>
                  <a:cubicBezTo>
                    <a:pt x="1341" y="8272"/>
                    <a:pt x="1341" y="7278"/>
                    <a:pt x="1341" y="6275"/>
                  </a:cubicBezTo>
                  <a:cubicBezTo>
                    <a:pt x="1399" y="6236"/>
                    <a:pt x="1447" y="6188"/>
                    <a:pt x="1505" y="6149"/>
                  </a:cubicBezTo>
                  <a:cubicBezTo>
                    <a:pt x="1573" y="6091"/>
                    <a:pt x="1640" y="6043"/>
                    <a:pt x="1708" y="5976"/>
                  </a:cubicBezTo>
                  <a:cubicBezTo>
                    <a:pt x="1824" y="5860"/>
                    <a:pt x="1949" y="5744"/>
                    <a:pt x="2074" y="5619"/>
                  </a:cubicBezTo>
                  <a:cubicBezTo>
                    <a:pt x="2190" y="5503"/>
                    <a:pt x="2316" y="5378"/>
                    <a:pt x="2431" y="5243"/>
                  </a:cubicBezTo>
                  <a:cubicBezTo>
                    <a:pt x="2480" y="5185"/>
                    <a:pt x="2538" y="5127"/>
                    <a:pt x="2586" y="5059"/>
                  </a:cubicBezTo>
                  <a:cubicBezTo>
                    <a:pt x="2644" y="4992"/>
                    <a:pt x="2673" y="4934"/>
                    <a:pt x="2692" y="4847"/>
                  </a:cubicBezTo>
                  <a:cubicBezTo>
                    <a:pt x="2692" y="4821"/>
                    <a:pt x="2676" y="4788"/>
                    <a:pt x="2653" y="4788"/>
                  </a:cubicBezTo>
                  <a:cubicBezTo>
                    <a:pt x="2650" y="4788"/>
                    <a:pt x="2647" y="4788"/>
                    <a:pt x="2644" y="4789"/>
                  </a:cubicBezTo>
                  <a:cubicBezTo>
                    <a:pt x="2557" y="4818"/>
                    <a:pt x="2509" y="4857"/>
                    <a:pt x="2451" y="4915"/>
                  </a:cubicBezTo>
                  <a:cubicBezTo>
                    <a:pt x="2383" y="4972"/>
                    <a:pt x="2325" y="5040"/>
                    <a:pt x="2267" y="5098"/>
                  </a:cubicBezTo>
                  <a:cubicBezTo>
                    <a:pt x="2152" y="5214"/>
                    <a:pt x="2026" y="5329"/>
                    <a:pt x="1901" y="5435"/>
                  </a:cubicBezTo>
                  <a:cubicBezTo>
                    <a:pt x="1775" y="5551"/>
                    <a:pt x="1650" y="5648"/>
                    <a:pt x="1505" y="5744"/>
                  </a:cubicBezTo>
                  <a:cubicBezTo>
                    <a:pt x="1447" y="5783"/>
                    <a:pt x="1390" y="5831"/>
                    <a:pt x="1341" y="5870"/>
                  </a:cubicBezTo>
                  <a:cubicBezTo>
                    <a:pt x="1341" y="5628"/>
                    <a:pt x="1341" y="5378"/>
                    <a:pt x="1341" y="5127"/>
                  </a:cubicBezTo>
                  <a:cubicBezTo>
                    <a:pt x="1341" y="5069"/>
                    <a:pt x="1341" y="5001"/>
                    <a:pt x="1341" y="4943"/>
                  </a:cubicBezTo>
                  <a:cubicBezTo>
                    <a:pt x="1476" y="4760"/>
                    <a:pt x="1592" y="4558"/>
                    <a:pt x="1718" y="4355"/>
                  </a:cubicBezTo>
                  <a:cubicBezTo>
                    <a:pt x="1853" y="4152"/>
                    <a:pt x="2007" y="3940"/>
                    <a:pt x="2084" y="3709"/>
                  </a:cubicBezTo>
                  <a:cubicBezTo>
                    <a:pt x="2105" y="3653"/>
                    <a:pt x="2060" y="3612"/>
                    <a:pt x="2012" y="3612"/>
                  </a:cubicBezTo>
                  <a:cubicBezTo>
                    <a:pt x="1994" y="3612"/>
                    <a:pt x="1975" y="3618"/>
                    <a:pt x="1959" y="3632"/>
                  </a:cubicBezTo>
                  <a:cubicBezTo>
                    <a:pt x="1775" y="3796"/>
                    <a:pt x="1631" y="4027"/>
                    <a:pt x="1486" y="4220"/>
                  </a:cubicBezTo>
                  <a:cubicBezTo>
                    <a:pt x="1438" y="4288"/>
                    <a:pt x="1390" y="4355"/>
                    <a:pt x="1341" y="4423"/>
                  </a:cubicBezTo>
                  <a:cubicBezTo>
                    <a:pt x="1341" y="3998"/>
                    <a:pt x="1332" y="3574"/>
                    <a:pt x="1322" y="3149"/>
                  </a:cubicBezTo>
                  <a:cubicBezTo>
                    <a:pt x="1341" y="3111"/>
                    <a:pt x="1361" y="3072"/>
                    <a:pt x="1380" y="3024"/>
                  </a:cubicBezTo>
                  <a:cubicBezTo>
                    <a:pt x="1438" y="2937"/>
                    <a:pt x="1496" y="2860"/>
                    <a:pt x="1563" y="2773"/>
                  </a:cubicBezTo>
                  <a:cubicBezTo>
                    <a:pt x="1631" y="2686"/>
                    <a:pt x="1698" y="2599"/>
                    <a:pt x="1756" y="2493"/>
                  </a:cubicBezTo>
                  <a:cubicBezTo>
                    <a:pt x="1814" y="2406"/>
                    <a:pt x="1882" y="2291"/>
                    <a:pt x="1824" y="2185"/>
                  </a:cubicBezTo>
                  <a:cubicBezTo>
                    <a:pt x="1818" y="2173"/>
                    <a:pt x="1806" y="2169"/>
                    <a:pt x="1793" y="2169"/>
                  </a:cubicBezTo>
                  <a:cubicBezTo>
                    <a:pt x="1783" y="2169"/>
                    <a:pt x="1774" y="2171"/>
                    <a:pt x="1766" y="2175"/>
                  </a:cubicBezTo>
                  <a:cubicBezTo>
                    <a:pt x="1669" y="2214"/>
                    <a:pt x="1631" y="2329"/>
                    <a:pt x="1563" y="2406"/>
                  </a:cubicBezTo>
                  <a:cubicBezTo>
                    <a:pt x="1496" y="2493"/>
                    <a:pt x="1419" y="2570"/>
                    <a:pt x="1351" y="2657"/>
                  </a:cubicBezTo>
                  <a:cubicBezTo>
                    <a:pt x="1341" y="2677"/>
                    <a:pt x="1332" y="2686"/>
                    <a:pt x="1312" y="2705"/>
                  </a:cubicBezTo>
                  <a:cubicBezTo>
                    <a:pt x="1312" y="2474"/>
                    <a:pt x="1303" y="2242"/>
                    <a:pt x="1293" y="2001"/>
                  </a:cubicBezTo>
                  <a:cubicBezTo>
                    <a:pt x="1293" y="1914"/>
                    <a:pt x="1293" y="1828"/>
                    <a:pt x="1283" y="1731"/>
                  </a:cubicBezTo>
                  <a:cubicBezTo>
                    <a:pt x="1312" y="1673"/>
                    <a:pt x="1341" y="1606"/>
                    <a:pt x="1370" y="1548"/>
                  </a:cubicBezTo>
                  <a:cubicBezTo>
                    <a:pt x="1419" y="1413"/>
                    <a:pt x="1467" y="1278"/>
                    <a:pt x="1515" y="1143"/>
                  </a:cubicBezTo>
                  <a:cubicBezTo>
                    <a:pt x="1611" y="882"/>
                    <a:pt x="1737" y="603"/>
                    <a:pt x="1766" y="323"/>
                  </a:cubicBezTo>
                  <a:cubicBezTo>
                    <a:pt x="1771" y="283"/>
                    <a:pt x="1741" y="264"/>
                    <a:pt x="1709" y="264"/>
                  </a:cubicBezTo>
                  <a:cubicBezTo>
                    <a:pt x="1686" y="264"/>
                    <a:pt x="1662" y="274"/>
                    <a:pt x="1650" y="294"/>
                  </a:cubicBezTo>
                  <a:cubicBezTo>
                    <a:pt x="1563" y="410"/>
                    <a:pt x="1505" y="554"/>
                    <a:pt x="1447" y="680"/>
                  </a:cubicBezTo>
                  <a:cubicBezTo>
                    <a:pt x="1390" y="815"/>
                    <a:pt x="1341" y="950"/>
                    <a:pt x="1293" y="1085"/>
                  </a:cubicBezTo>
                  <a:cubicBezTo>
                    <a:pt x="1274" y="1123"/>
                    <a:pt x="1264" y="1172"/>
                    <a:pt x="1245" y="1210"/>
                  </a:cubicBezTo>
                  <a:cubicBezTo>
                    <a:pt x="1235" y="1066"/>
                    <a:pt x="1226" y="931"/>
                    <a:pt x="1216" y="786"/>
                  </a:cubicBezTo>
                  <a:cubicBezTo>
                    <a:pt x="1206" y="651"/>
                    <a:pt x="1206" y="516"/>
                    <a:pt x="1197" y="390"/>
                  </a:cubicBezTo>
                  <a:cubicBezTo>
                    <a:pt x="1187" y="275"/>
                    <a:pt x="1177" y="140"/>
                    <a:pt x="1129" y="33"/>
                  </a:cubicBezTo>
                  <a:cubicBezTo>
                    <a:pt x="1117" y="10"/>
                    <a:pt x="1098" y="1"/>
                    <a:pt x="107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1" name="Google Shape;711;p20"/>
          <p:cNvGrpSpPr/>
          <p:nvPr/>
        </p:nvGrpSpPr>
        <p:grpSpPr>
          <a:xfrm>
            <a:off x="6780928" y="5502080"/>
            <a:ext cx="410647" cy="842336"/>
            <a:chOff x="1705414" y="2870585"/>
            <a:chExt cx="376326" cy="771841"/>
          </a:xfrm>
        </p:grpSpPr>
        <p:sp>
          <p:nvSpPr>
            <p:cNvPr id="712" name="Google Shape;712;p20"/>
            <p:cNvSpPr/>
            <p:nvPr/>
          </p:nvSpPr>
          <p:spPr>
            <a:xfrm>
              <a:off x="1705414" y="2870585"/>
              <a:ext cx="376326" cy="472830"/>
            </a:xfrm>
            <a:custGeom>
              <a:avLst/>
              <a:gdLst/>
              <a:ahLst/>
              <a:cxnLst/>
              <a:rect l="l" t="t" r="r" b="b"/>
              <a:pathLst>
                <a:path w="4574" h="8226" extrusionOk="0">
                  <a:moveTo>
                    <a:pt x="1849" y="1"/>
                  </a:moveTo>
                  <a:cubicBezTo>
                    <a:pt x="1818" y="1"/>
                    <a:pt x="1787" y="4"/>
                    <a:pt x="1756" y="9"/>
                  </a:cubicBezTo>
                  <a:cubicBezTo>
                    <a:pt x="1399" y="86"/>
                    <a:pt x="1332" y="462"/>
                    <a:pt x="1255" y="761"/>
                  </a:cubicBezTo>
                  <a:cubicBezTo>
                    <a:pt x="637" y="3096"/>
                    <a:pt x="223" y="5479"/>
                    <a:pt x="10" y="7890"/>
                  </a:cubicBezTo>
                  <a:cubicBezTo>
                    <a:pt x="1" y="8064"/>
                    <a:pt x="165" y="8199"/>
                    <a:pt x="319" y="8199"/>
                  </a:cubicBezTo>
                  <a:cubicBezTo>
                    <a:pt x="904" y="8216"/>
                    <a:pt x="1488" y="8226"/>
                    <a:pt x="2070" y="8226"/>
                  </a:cubicBezTo>
                  <a:cubicBezTo>
                    <a:pt x="2783" y="8226"/>
                    <a:pt x="3495" y="8211"/>
                    <a:pt x="4207" y="8180"/>
                  </a:cubicBezTo>
                  <a:cubicBezTo>
                    <a:pt x="4409" y="8180"/>
                    <a:pt x="4573" y="7987"/>
                    <a:pt x="4515" y="7784"/>
                  </a:cubicBezTo>
                  <a:cubicBezTo>
                    <a:pt x="4361" y="7234"/>
                    <a:pt x="4207" y="6675"/>
                    <a:pt x="4052" y="6125"/>
                  </a:cubicBezTo>
                  <a:cubicBezTo>
                    <a:pt x="3782" y="5141"/>
                    <a:pt x="3512" y="4167"/>
                    <a:pt x="3232" y="3183"/>
                  </a:cubicBezTo>
                  <a:cubicBezTo>
                    <a:pt x="3097" y="2700"/>
                    <a:pt x="2962" y="2208"/>
                    <a:pt x="2818" y="1726"/>
                  </a:cubicBezTo>
                  <a:cubicBezTo>
                    <a:pt x="2750" y="1475"/>
                    <a:pt x="2673" y="1234"/>
                    <a:pt x="2596" y="993"/>
                  </a:cubicBezTo>
                  <a:cubicBezTo>
                    <a:pt x="2547" y="868"/>
                    <a:pt x="2509" y="742"/>
                    <a:pt x="2461" y="617"/>
                  </a:cubicBezTo>
                  <a:cubicBezTo>
                    <a:pt x="2412" y="491"/>
                    <a:pt x="2354" y="395"/>
                    <a:pt x="2287" y="279"/>
                  </a:cubicBezTo>
                  <a:cubicBezTo>
                    <a:pt x="2287" y="269"/>
                    <a:pt x="2277" y="260"/>
                    <a:pt x="2277" y="260"/>
                  </a:cubicBezTo>
                  <a:cubicBezTo>
                    <a:pt x="2258" y="212"/>
                    <a:pt x="2239" y="183"/>
                    <a:pt x="2210" y="154"/>
                  </a:cubicBezTo>
                  <a:cubicBezTo>
                    <a:pt x="2116" y="52"/>
                    <a:pt x="1983" y="1"/>
                    <a:pt x="1849"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0"/>
            <p:cNvSpPr/>
            <p:nvPr/>
          </p:nvSpPr>
          <p:spPr>
            <a:xfrm>
              <a:off x="1705414" y="3157178"/>
              <a:ext cx="376326" cy="186235"/>
            </a:xfrm>
            <a:custGeom>
              <a:avLst/>
              <a:gdLst/>
              <a:ahLst/>
              <a:cxnLst/>
              <a:rect l="l" t="t" r="r" b="b"/>
              <a:pathLst>
                <a:path w="4574" h="3240" extrusionOk="0">
                  <a:moveTo>
                    <a:pt x="367" y="1"/>
                  </a:moveTo>
                  <a:cubicBezTo>
                    <a:pt x="213" y="965"/>
                    <a:pt x="97" y="1930"/>
                    <a:pt x="10" y="2904"/>
                  </a:cubicBezTo>
                  <a:cubicBezTo>
                    <a:pt x="1" y="3078"/>
                    <a:pt x="165" y="3213"/>
                    <a:pt x="319" y="3213"/>
                  </a:cubicBezTo>
                  <a:cubicBezTo>
                    <a:pt x="904" y="3230"/>
                    <a:pt x="1488" y="3240"/>
                    <a:pt x="2070" y="3240"/>
                  </a:cubicBezTo>
                  <a:cubicBezTo>
                    <a:pt x="2783" y="3240"/>
                    <a:pt x="3495" y="3225"/>
                    <a:pt x="4207" y="3194"/>
                  </a:cubicBezTo>
                  <a:cubicBezTo>
                    <a:pt x="4409" y="3194"/>
                    <a:pt x="4573" y="3001"/>
                    <a:pt x="4515" y="2798"/>
                  </a:cubicBezTo>
                  <a:cubicBezTo>
                    <a:pt x="4361" y="2248"/>
                    <a:pt x="4207" y="1689"/>
                    <a:pt x="4052" y="1139"/>
                  </a:cubicBezTo>
                  <a:cubicBezTo>
                    <a:pt x="4023" y="1033"/>
                    <a:pt x="3994" y="927"/>
                    <a:pt x="3965" y="821"/>
                  </a:cubicBezTo>
                  <a:cubicBezTo>
                    <a:pt x="3715" y="927"/>
                    <a:pt x="3416" y="975"/>
                    <a:pt x="3242" y="994"/>
                  </a:cubicBezTo>
                  <a:cubicBezTo>
                    <a:pt x="3087" y="1017"/>
                    <a:pt x="2939" y="1028"/>
                    <a:pt x="2794" y="1028"/>
                  </a:cubicBezTo>
                  <a:cubicBezTo>
                    <a:pt x="2314" y="1028"/>
                    <a:pt x="1878" y="908"/>
                    <a:pt x="1419" y="686"/>
                  </a:cubicBezTo>
                  <a:cubicBezTo>
                    <a:pt x="1043" y="502"/>
                    <a:pt x="686" y="271"/>
                    <a:pt x="367" y="1"/>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0"/>
            <p:cNvSpPr/>
            <p:nvPr/>
          </p:nvSpPr>
          <p:spPr>
            <a:xfrm>
              <a:off x="1780037" y="2959563"/>
              <a:ext cx="221484" cy="682862"/>
            </a:xfrm>
            <a:custGeom>
              <a:avLst/>
              <a:gdLst/>
              <a:ahLst/>
              <a:cxnLst/>
              <a:rect l="l" t="t" r="r" b="b"/>
              <a:pathLst>
                <a:path w="2692" h="11880" extrusionOk="0">
                  <a:moveTo>
                    <a:pt x="1077" y="1"/>
                  </a:moveTo>
                  <a:cubicBezTo>
                    <a:pt x="1047" y="1"/>
                    <a:pt x="1015" y="20"/>
                    <a:pt x="1004" y="43"/>
                  </a:cubicBezTo>
                  <a:cubicBezTo>
                    <a:pt x="955" y="159"/>
                    <a:pt x="955" y="313"/>
                    <a:pt x="955" y="439"/>
                  </a:cubicBezTo>
                  <a:cubicBezTo>
                    <a:pt x="955" y="574"/>
                    <a:pt x="955" y="718"/>
                    <a:pt x="946" y="853"/>
                  </a:cubicBezTo>
                  <a:cubicBezTo>
                    <a:pt x="946" y="1017"/>
                    <a:pt x="946" y="1191"/>
                    <a:pt x="936" y="1355"/>
                  </a:cubicBezTo>
                  <a:cubicBezTo>
                    <a:pt x="927" y="1403"/>
                    <a:pt x="927" y="1442"/>
                    <a:pt x="917" y="1490"/>
                  </a:cubicBezTo>
                  <a:cubicBezTo>
                    <a:pt x="907" y="1451"/>
                    <a:pt x="888" y="1403"/>
                    <a:pt x="878" y="1365"/>
                  </a:cubicBezTo>
                  <a:cubicBezTo>
                    <a:pt x="830" y="1239"/>
                    <a:pt x="792" y="1123"/>
                    <a:pt x="743" y="998"/>
                  </a:cubicBezTo>
                  <a:cubicBezTo>
                    <a:pt x="695" y="873"/>
                    <a:pt x="647" y="747"/>
                    <a:pt x="570" y="631"/>
                  </a:cubicBezTo>
                  <a:cubicBezTo>
                    <a:pt x="562" y="616"/>
                    <a:pt x="545" y="608"/>
                    <a:pt x="527" y="608"/>
                  </a:cubicBezTo>
                  <a:cubicBezTo>
                    <a:pt x="501" y="608"/>
                    <a:pt x="473" y="626"/>
                    <a:pt x="473" y="660"/>
                  </a:cubicBezTo>
                  <a:cubicBezTo>
                    <a:pt x="483" y="795"/>
                    <a:pt x="531" y="921"/>
                    <a:pt x="570" y="1046"/>
                  </a:cubicBezTo>
                  <a:cubicBezTo>
                    <a:pt x="608" y="1172"/>
                    <a:pt x="647" y="1297"/>
                    <a:pt x="685" y="1422"/>
                  </a:cubicBezTo>
                  <a:cubicBezTo>
                    <a:pt x="734" y="1548"/>
                    <a:pt x="772" y="1673"/>
                    <a:pt x="811" y="1799"/>
                  </a:cubicBezTo>
                  <a:cubicBezTo>
                    <a:pt x="830" y="1876"/>
                    <a:pt x="859" y="1953"/>
                    <a:pt x="888" y="2030"/>
                  </a:cubicBezTo>
                  <a:cubicBezTo>
                    <a:pt x="888" y="2069"/>
                    <a:pt x="888" y="2107"/>
                    <a:pt x="888" y="2146"/>
                  </a:cubicBezTo>
                  <a:cubicBezTo>
                    <a:pt x="869" y="2484"/>
                    <a:pt x="859" y="2831"/>
                    <a:pt x="859" y="3178"/>
                  </a:cubicBezTo>
                  <a:cubicBezTo>
                    <a:pt x="840" y="3140"/>
                    <a:pt x="830" y="3111"/>
                    <a:pt x="811" y="3072"/>
                  </a:cubicBezTo>
                  <a:cubicBezTo>
                    <a:pt x="753" y="2947"/>
                    <a:pt x="695" y="2821"/>
                    <a:pt x="628" y="2696"/>
                  </a:cubicBezTo>
                  <a:cubicBezTo>
                    <a:pt x="570" y="2580"/>
                    <a:pt x="512" y="2435"/>
                    <a:pt x="406" y="2358"/>
                  </a:cubicBezTo>
                  <a:cubicBezTo>
                    <a:pt x="395" y="2347"/>
                    <a:pt x="380" y="2342"/>
                    <a:pt x="366" y="2342"/>
                  </a:cubicBezTo>
                  <a:cubicBezTo>
                    <a:pt x="343" y="2342"/>
                    <a:pt x="322" y="2357"/>
                    <a:pt x="328" y="2387"/>
                  </a:cubicBezTo>
                  <a:cubicBezTo>
                    <a:pt x="328" y="2522"/>
                    <a:pt x="396" y="2648"/>
                    <a:pt x="444" y="2773"/>
                  </a:cubicBezTo>
                  <a:cubicBezTo>
                    <a:pt x="502" y="2898"/>
                    <a:pt x="550" y="3033"/>
                    <a:pt x="599" y="3169"/>
                  </a:cubicBezTo>
                  <a:cubicBezTo>
                    <a:pt x="647" y="3294"/>
                    <a:pt x="695" y="3429"/>
                    <a:pt x="734" y="3564"/>
                  </a:cubicBezTo>
                  <a:cubicBezTo>
                    <a:pt x="753" y="3632"/>
                    <a:pt x="782" y="3747"/>
                    <a:pt x="840" y="3815"/>
                  </a:cubicBezTo>
                  <a:cubicBezTo>
                    <a:pt x="840" y="4259"/>
                    <a:pt x="840" y="4702"/>
                    <a:pt x="840" y="5136"/>
                  </a:cubicBezTo>
                  <a:cubicBezTo>
                    <a:pt x="772" y="5001"/>
                    <a:pt x="705" y="4866"/>
                    <a:pt x="637" y="4722"/>
                  </a:cubicBezTo>
                  <a:cubicBezTo>
                    <a:pt x="541" y="4519"/>
                    <a:pt x="454" y="4316"/>
                    <a:pt x="377" y="4104"/>
                  </a:cubicBezTo>
                  <a:cubicBezTo>
                    <a:pt x="300" y="3921"/>
                    <a:pt x="232" y="3718"/>
                    <a:pt x="87" y="3574"/>
                  </a:cubicBezTo>
                  <a:cubicBezTo>
                    <a:pt x="83" y="3570"/>
                    <a:pt x="76" y="3567"/>
                    <a:pt x="69" y="3567"/>
                  </a:cubicBezTo>
                  <a:cubicBezTo>
                    <a:pt x="59" y="3567"/>
                    <a:pt x="49" y="3572"/>
                    <a:pt x="49" y="3583"/>
                  </a:cubicBezTo>
                  <a:cubicBezTo>
                    <a:pt x="0" y="3796"/>
                    <a:pt x="68" y="4017"/>
                    <a:pt x="136" y="4210"/>
                  </a:cubicBezTo>
                  <a:cubicBezTo>
                    <a:pt x="213" y="4423"/>
                    <a:pt x="300" y="4635"/>
                    <a:pt x="386" y="4837"/>
                  </a:cubicBezTo>
                  <a:cubicBezTo>
                    <a:pt x="483" y="5059"/>
                    <a:pt x="589" y="5262"/>
                    <a:pt x="705" y="5474"/>
                  </a:cubicBezTo>
                  <a:cubicBezTo>
                    <a:pt x="753" y="5542"/>
                    <a:pt x="792" y="5628"/>
                    <a:pt x="840" y="5706"/>
                  </a:cubicBezTo>
                  <a:cubicBezTo>
                    <a:pt x="840" y="6284"/>
                    <a:pt x="840" y="6873"/>
                    <a:pt x="840" y="7452"/>
                  </a:cubicBezTo>
                  <a:lnTo>
                    <a:pt x="840" y="9545"/>
                  </a:lnTo>
                  <a:cubicBezTo>
                    <a:pt x="840" y="10249"/>
                    <a:pt x="830" y="10944"/>
                    <a:pt x="849" y="11648"/>
                  </a:cubicBezTo>
                  <a:cubicBezTo>
                    <a:pt x="854" y="11802"/>
                    <a:pt x="972" y="11879"/>
                    <a:pt x="1091" y="11879"/>
                  </a:cubicBezTo>
                  <a:cubicBezTo>
                    <a:pt x="1209" y="11879"/>
                    <a:pt x="1327" y="11802"/>
                    <a:pt x="1332" y="11648"/>
                  </a:cubicBezTo>
                  <a:cubicBezTo>
                    <a:pt x="1361" y="10857"/>
                    <a:pt x="1341" y="10056"/>
                    <a:pt x="1341" y="9265"/>
                  </a:cubicBezTo>
                  <a:cubicBezTo>
                    <a:pt x="1341" y="8272"/>
                    <a:pt x="1341" y="7278"/>
                    <a:pt x="1341" y="6275"/>
                  </a:cubicBezTo>
                  <a:cubicBezTo>
                    <a:pt x="1399" y="6236"/>
                    <a:pt x="1447" y="6188"/>
                    <a:pt x="1505" y="6149"/>
                  </a:cubicBezTo>
                  <a:cubicBezTo>
                    <a:pt x="1573" y="6091"/>
                    <a:pt x="1640" y="6043"/>
                    <a:pt x="1708" y="5976"/>
                  </a:cubicBezTo>
                  <a:cubicBezTo>
                    <a:pt x="1824" y="5860"/>
                    <a:pt x="1949" y="5744"/>
                    <a:pt x="2074" y="5619"/>
                  </a:cubicBezTo>
                  <a:cubicBezTo>
                    <a:pt x="2190" y="5503"/>
                    <a:pt x="2316" y="5378"/>
                    <a:pt x="2431" y="5243"/>
                  </a:cubicBezTo>
                  <a:cubicBezTo>
                    <a:pt x="2480" y="5185"/>
                    <a:pt x="2538" y="5127"/>
                    <a:pt x="2586" y="5059"/>
                  </a:cubicBezTo>
                  <a:cubicBezTo>
                    <a:pt x="2644" y="4992"/>
                    <a:pt x="2673" y="4934"/>
                    <a:pt x="2692" y="4847"/>
                  </a:cubicBezTo>
                  <a:cubicBezTo>
                    <a:pt x="2692" y="4821"/>
                    <a:pt x="2676" y="4788"/>
                    <a:pt x="2653" y="4788"/>
                  </a:cubicBezTo>
                  <a:cubicBezTo>
                    <a:pt x="2650" y="4788"/>
                    <a:pt x="2647" y="4788"/>
                    <a:pt x="2644" y="4789"/>
                  </a:cubicBezTo>
                  <a:cubicBezTo>
                    <a:pt x="2557" y="4818"/>
                    <a:pt x="2509" y="4857"/>
                    <a:pt x="2451" y="4915"/>
                  </a:cubicBezTo>
                  <a:cubicBezTo>
                    <a:pt x="2383" y="4972"/>
                    <a:pt x="2325" y="5040"/>
                    <a:pt x="2267" y="5098"/>
                  </a:cubicBezTo>
                  <a:cubicBezTo>
                    <a:pt x="2152" y="5214"/>
                    <a:pt x="2026" y="5329"/>
                    <a:pt x="1901" y="5435"/>
                  </a:cubicBezTo>
                  <a:cubicBezTo>
                    <a:pt x="1775" y="5551"/>
                    <a:pt x="1650" y="5648"/>
                    <a:pt x="1505" y="5744"/>
                  </a:cubicBezTo>
                  <a:cubicBezTo>
                    <a:pt x="1447" y="5783"/>
                    <a:pt x="1390" y="5831"/>
                    <a:pt x="1341" y="5870"/>
                  </a:cubicBezTo>
                  <a:cubicBezTo>
                    <a:pt x="1341" y="5628"/>
                    <a:pt x="1341" y="5378"/>
                    <a:pt x="1341" y="5127"/>
                  </a:cubicBezTo>
                  <a:cubicBezTo>
                    <a:pt x="1341" y="5069"/>
                    <a:pt x="1341" y="5001"/>
                    <a:pt x="1341" y="4943"/>
                  </a:cubicBezTo>
                  <a:cubicBezTo>
                    <a:pt x="1476" y="4760"/>
                    <a:pt x="1592" y="4558"/>
                    <a:pt x="1718" y="4355"/>
                  </a:cubicBezTo>
                  <a:cubicBezTo>
                    <a:pt x="1853" y="4152"/>
                    <a:pt x="2007" y="3940"/>
                    <a:pt x="2084" y="3709"/>
                  </a:cubicBezTo>
                  <a:cubicBezTo>
                    <a:pt x="2105" y="3653"/>
                    <a:pt x="2060" y="3612"/>
                    <a:pt x="2012" y="3612"/>
                  </a:cubicBezTo>
                  <a:cubicBezTo>
                    <a:pt x="1994" y="3612"/>
                    <a:pt x="1975" y="3618"/>
                    <a:pt x="1959" y="3632"/>
                  </a:cubicBezTo>
                  <a:cubicBezTo>
                    <a:pt x="1775" y="3796"/>
                    <a:pt x="1631" y="4027"/>
                    <a:pt x="1486" y="4220"/>
                  </a:cubicBezTo>
                  <a:cubicBezTo>
                    <a:pt x="1438" y="4288"/>
                    <a:pt x="1390" y="4355"/>
                    <a:pt x="1341" y="4423"/>
                  </a:cubicBezTo>
                  <a:cubicBezTo>
                    <a:pt x="1341" y="3998"/>
                    <a:pt x="1332" y="3574"/>
                    <a:pt x="1322" y="3149"/>
                  </a:cubicBezTo>
                  <a:cubicBezTo>
                    <a:pt x="1341" y="3111"/>
                    <a:pt x="1361" y="3072"/>
                    <a:pt x="1380" y="3024"/>
                  </a:cubicBezTo>
                  <a:cubicBezTo>
                    <a:pt x="1438" y="2937"/>
                    <a:pt x="1496" y="2860"/>
                    <a:pt x="1563" y="2773"/>
                  </a:cubicBezTo>
                  <a:cubicBezTo>
                    <a:pt x="1631" y="2686"/>
                    <a:pt x="1698" y="2599"/>
                    <a:pt x="1756" y="2493"/>
                  </a:cubicBezTo>
                  <a:cubicBezTo>
                    <a:pt x="1814" y="2406"/>
                    <a:pt x="1882" y="2291"/>
                    <a:pt x="1824" y="2185"/>
                  </a:cubicBezTo>
                  <a:cubicBezTo>
                    <a:pt x="1818" y="2173"/>
                    <a:pt x="1806" y="2169"/>
                    <a:pt x="1793" y="2169"/>
                  </a:cubicBezTo>
                  <a:cubicBezTo>
                    <a:pt x="1783" y="2169"/>
                    <a:pt x="1774" y="2171"/>
                    <a:pt x="1766" y="2175"/>
                  </a:cubicBezTo>
                  <a:cubicBezTo>
                    <a:pt x="1669" y="2214"/>
                    <a:pt x="1631" y="2329"/>
                    <a:pt x="1563" y="2406"/>
                  </a:cubicBezTo>
                  <a:cubicBezTo>
                    <a:pt x="1496" y="2493"/>
                    <a:pt x="1419" y="2570"/>
                    <a:pt x="1351" y="2657"/>
                  </a:cubicBezTo>
                  <a:cubicBezTo>
                    <a:pt x="1341" y="2677"/>
                    <a:pt x="1332" y="2686"/>
                    <a:pt x="1312" y="2705"/>
                  </a:cubicBezTo>
                  <a:cubicBezTo>
                    <a:pt x="1312" y="2474"/>
                    <a:pt x="1303" y="2242"/>
                    <a:pt x="1293" y="2001"/>
                  </a:cubicBezTo>
                  <a:cubicBezTo>
                    <a:pt x="1293" y="1914"/>
                    <a:pt x="1293" y="1828"/>
                    <a:pt x="1283" y="1731"/>
                  </a:cubicBezTo>
                  <a:cubicBezTo>
                    <a:pt x="1312" y="1673"/>
                    <a:pt x="1341" y="1606"/>
                    <a:pt x="1370" y="1548"/>
                  </a:cubicBezTo>
                  <a:cubicBezTo>
                    <a:pt x="1419" y="1413"/>
                    <a:pt x="1467" y="1278"/>
                    <a:pt x="1515" y="1143"/>
                  </a:cubicBezTo>
                  <a:cubicBezTo>
                    <a:pt x="1611" y="882"/>
                    <a:pt x="1737" y="603"/>
                    <a:pt x="1766" y="323"/>
                  </a:cubicBezTo>
                  <a:cubicBezTo>
                    <a:pt x="1771" y="283"/>
                    <a:pt x="1741" y="264"/>
                    <a:pt x="1709" y="264"/>
                  </a:cubicBezTo>
                  <a:cubicBezTo>
                    <a:pt x="1686" y="264"/>
                    <a:pt x="1662" y="274"/>
                    <a:pt x="1650" y="294"/>
                  </a:cubicBezTo>
                  <a:cubicBezTo>
                    <a:pt x="1563" y="410"/>
                    <a:pt x="1505" y="554"/>
                    <a:pt x="1447" y="680"/>
                  </a:cubicBezTo>
                  <a:cubicBezTo>
                    <a:pt x="1390" y="815"/>
                    <a:pt x="1341" y="950"/>
                    <a:pt x="1293" y="1085"/>
                  </a:cubicBezTo>
                  <a:cubicBezTo>
                    <a:pt x="1274" y="1123"/>
                    <a:pt x="1264" y="1172"/>
                    <a:pt x="1245" y="1210"/>
                  </a:cubicBezTo>
                  <a:cubicBezTo>
                    <a:pt x="1235" y="1066"/>
                    <a:pt x="1226" y="931"/>
                    <a:pt x="1216" y="786"/>
                  </a:cubicBezTo>
                  <a:cubicBezTo>
                    <a:pt x="1206" y="651"/>
                    <a:pt x="1206" y="516"/>
                    <a:pt x="1197" y="390"/>
                  </a:cubicBezTo>
                  <a:cubicBezTo>
                    <a:pt x="1187" y="275"/>
                    <a:pt x="1177" y="140"/>
                    <a:pt x="1129" y="33"/>
                  </a:cubicBezTo>
                  <a:cubicBezTo>
                    <a:pt x="1117" y="10"/>
                    <a:pt x="1098" y="1"/>
                    <a:pt x="107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5" name="Google Shape;715;p20"/>
          <p:cNvGrpSpPr/>
          <p:nvPr/>
        </p:nvGrpSpPr>
        <p:grpSpPr>
          <a:xfrm>
            <a:off x="7752295" y="5189913"/>
            <a:ext cx="410647" cy="842336"/>
            <a:chOff x="1705414" y="2870585"/>
            <a:chExt cx="376326" cy="771841"/>
          </a:xfrm>
        </p:grpSpPr>
        <p:sp>
          <p:nvSpPr>
            <p:cNvPr id="716" name="Google Shape;716;p20"/>
            <p:cNvSpPr/>
            <p:nvPr/>
          </p:nvSpPr>
          <p:spPr>
            <a:xfrm>
              <a:off x="1705414" y="2870585"/>
              <a:ext cx="376326" cy="472830"/>
            </a:xfrm>
            <a:custGeom>
              <a:avLst/>
              <a:gdLst/>
              <a:ahLst/>
              <a:cxnLst/>
              <a:rect l="l" t="t" r="r" b="b"/>
              <a:pathLst>
                <a:path w="4574" h="8226" extrusionOk="0">
                  <a:moveTo>
                    <a:pt x="1849" y="1"/>
                  </a:moveTo>
                  <a:cubicBezTo>
                    <a:pt x="1818" y="1"/>
                    <a:pt x="1787" y="4"/>
                    <a:pt x="1756" y="9"/>
                  </a:cubicBezTo>
                  <a:cubicBezTo>
                    <a:pt x="1399" y="86"/>
                    <a:pt x="1332" y="462"/>
                    <a:pt x="1255" y="761"/>
                  </a:cubicBezTo>
                  <a:cubicBezTo>
                    <a:pt x="637" y="3096"/>
                    <a:pt x="223" y="5479"/>
                    <a:pt x="10" y="7890"/>
                  </a:cubicBezTo>
                  <a:cubicBezTo>
                    <a:pt x="1" y="8064"/>
                    <a:pt x="165" y="8199"/>
                    <a:pt x="319" y="8199"/>
                  </a:cubicBezTo>
                  <a:cubicBezTo>
                    <a:pt x="904" y="8216"/>
                    <a:pt x="1488" y="8226"/>
                    <a:pt x="2070" y="8226"/>
                  </a:cubicBezTo>
                  <a:cubicBezTo>
                    <a:pt x="2783" y="8226"/>
                    <a:pt x="3495" y="8211"/>
                    <a:pt x="4207" y="8180"/>
                  </a:cubicBezTo>
                  <a:cubicBezTo>
                    <a:pt x="4409" y="8180"/>
                    <a:pt x="4573" y="7987"/>
                    <a:pt x="4515" y="7784"/>
                  </a:cubicBezTo>
                  <a:cubicBezTo>
                    <a:pt x="4361" y="7234"/>
                    <a:pt x="4207" y="6675"/>
                    <a:pt x="4052" y="6125"/>
                  </a:cubicBezTo>
                  <a:cubicBezTo>
                    <a:pt x="3782" y="5141"/>
                    <a:pt x="3512" y="4167"/>
                    <a:pt x="3232" y="3183"/>
                  </a:cubicBezTo>
                  <a:cubicBezTo>
                    <a:pt x="3097" y="2700"/>
                    <a:pt x="2962" y="2208"/>
                    <a:pt x="2818" y="1726"/>
                  </a:cubicBezTo>
                  <a:cubicBezTo>
                    <a:pt x="2750" y="1475"/>
                    <a:pt x="2673" y="1234"/>
                    <a:pt x="2596" y="993"/>
                  </a:cubicBezTo>
                  <a:cubicBezTo>
                    <a:pt x="2547" y="868"/>
                    <a:pt x="2509" y="742"/>
                    <a:pt x="2461" y="617"/>
                  </a:cubicBezTo>
                  <a:cubicBezTo>
                    <a:pt x="2412" y="491"/>
                    <a:pt x="2354" y="395"/>
                    <a:pt x="2287" y="279"/>
                  </a:cubicBezTo>
                  <a:cubicBezTo>
                    <a:pt x="2287" y="269"/>
                    <a:pt x="2277" y="260"/>
                    <a:pt x="2277" y="260"/>
                  </a:cubicBezTo>
                  <a:cubicBezTo>
                    <a:pt x="2258" y="212"/>
                    <a:pt x="2239" y="183"/>
                    <a:pt x="2210" y="154"/>
                  </a:cubicBezTo>
                  <a:cubicBezTo>
                    <a:pt x="2116" y="52"/>
                    <a:pt x="1983" y="1"/>
                    <a:pt x="1849"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0"/>
            <p:cNvSpPr/>
            <p:nvPr/>
          </p:nvSpPr>
          <p:spPr>
            <a:xfrm>
              <a:off x="1705414" y="3157178"/>
              <a:ext cx="376326" cy="186235"/>
            </a:xfrm>
            <a:custGeom>
              <a:avLst/>
              <a:gdLst/>
              <a:ahLst/>
              <a:cxnLst/>
              <a:rect l="l" t="t" r="r" b="b"/>
              <a:pathLst>
                <a:path w="4574" h="3240" extrusionOk="0">
                  <a:moveTo>
                    <a:pt x="367" y="1"/>
                  </a:moveTo>
                  <a:cubicBezTo>
                    <a:pt x="213" y="965"/>
                    <a:pt x="97" y="1930"/>
                    <a:pt x="10" y="2904"/>
                  </a:cubicBezTo>
                  <a:cubicBezTo>
                    <a:pt x="1" y="3078"/>
                    <a:pt x="165" y="3213"/>
                    <a:pt x="319" y="3213"/>
                  </a:cubicBezTo>
                  <a:cubicBezTo>
                    <a:pt x="904" y="3230"/>
                    <a:pt x="1488" y="3240"/>
                    <a:pt x="2070" y="3240"/>
                  </a:cubicBezTo>
                  <a:cubicBezTo>
                    <a:pt x="2783" y="3240"/>
                    <a:pt x="3495" y="3225"/>
                    <a:pt x="4207" y="3194"/>
                  </a:cubicBezTo>
                  <a:cubicBezTo>
                    <a:pt x="4409" y="3194"/>
                    <a:pt x="4573" y="3001"/>
                    <a:pt x="4515" y="2798"/>
                  </a:cubicBezTo>
                  <a:cubicBezTo>
                    <a:pt x="4361" y="2248"/>
                    <a:pt x="4207" y="1689"/>
                    <a:pt x="4052" y="1139"/>
                  </a:cubicBezTo>
                  <a:cubicBezTo>
                    <a:pt x="4023" y="1033"/>
                    <a:pt x="3994" y="927"/>
                    <a:pt x="3965" y="821"/>
                  </a:cubicBezTo>
                  <a:cubicBezTo>
                    <a:pt x="3715" y="927"/>
                    <a:pt x="3416" y="975"/>
                    <a:pt x="3242" y="994"/>
                  </a:cubicBezTo>
                  <a:cubicBezTo>
                    <a:pt x="3087" y="1017"/>
                    <a:pt x="2939" y="1028"/>
                    <a:pt x="2794" y="1028"/>
                  </a:cubicBezTo>
                  <a:cubicBezTo>
                    <a:pt x="2314" y="1028"/>
                    <a:pt x="1878" y="908"/>
                    <a:pt x="1419" y="686"/>
                  </a:cubicBezTo>
                  <a:cubicBezTo>
                    <a:pt x="1043" y="502"/>
                    <a:pt x="686" y="271"/>
                    <a:pt x="367" y="1"/>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0"/>
            <p:cNvSpPr/>
            <p:nvPr/>
          </p:nvSpPr>
          <p:spPr>
            <a:xfrm>
              <a:off x="1780037" y="2959563"/>
              <a:ext cx="221484" cy="682862"/>
            </a:xfrm>
            <a:custGeom>
              <a:avLst/>
              <a:gdLst/>
              <a:ahLst/>
              <a:cxnLst/>
              <a:rect l="l" t="t" r="r" b="b"/>
              <a:pathLst>
                <a:path w="2692" h="11880" extrusionOk="0">
                  <a:moveTo>
                    <a:pt x="1077" y="1"/>
                  </a:moveTo>
                  <a:cubicBezTo>
                    <a:pt x="1047" y="1"/>
                    <a:pt x="1015" y="20"/>
                    <a:pt x="1004" y="43"/>
                  </a:cubicBezTo>
                  <a:cubicBezTo>
                    <a:pt x="955" y="159"/>
                    <a:pt x="955" y="313"/>
                    <a:pt x="955" y="439"/>
                  </a:cubicBezTo>
                  <a:cubicBezTo>
                    <a:pt x="955" y="574"/>
                    <a:pt x="955" y="718"/>
                    <a:pt x="946" y="853"/>
                  </a:cubicBezTo>
                  <a:cubicBezTo>
                    <a:pt x="946" y="1017"/>
                    <a:pt x="946" y="1191"/>
                    <a:pt x="936" y="1355"/>
                  </a:cubicBezTo>
                  <a:cubicBezTo>
                    <a:pt x="927" y="1403"/>
                    <a:pt x="927" y="1442"/>
                    <a:pt x="917" y="1490"/>
                  </a:cubicBezTo>
                  <a:cubicBezTo>
                    <a:pt x="907" y="1451"/>
                    <a:pt x="888" y="1403"/>
                    <a:pt x="878" y="1365"/>
                  </a:cubicBezTo>
                  <a:cubicBezTo>
                    <a:pt x="830" y="1239"/>
                    <a:pt x="792" y="1123"/>
                    <a:pt x="743" y="998"/>
                  </a:cubicBezTo>
                  <a:cubicBezTo>
                    <a:pt x="695" y="873"/>
                    <a:pt x="647" y="747"/>
                    <a:pt x="570" y="631"/>
                  </a:cubicBezTo>
                  <a:cubicBezTo>
                    <a:pt x="562" y="616"/>
                    <a:pt x="545" y="608"/>
                    <a:pt x="527" y="608"/>
                  </a:cubicBezTo>
                  <a:cubicBezTo>
                    <a:pt x="501" y="608"/>
                    <a:pt x="473" y="626"/>
                    <a:pt x="473" y="660"/>
                  </a:cubicBezTo>
                  <a:cubicBezTo>
                    <a:pt x="483" y="795"/>
                    <a:pt x="531" y="921"/>
                    <a:pt x="570" y="1046"/>
                  </a:cubicBezTo>
                  <a:cubicBezTo>
                    <a:pt x="608" y="1172"/>
                    <a:pt x="647" y="1297"/>
                    <a:pt x="685" y="1422"/>
                  </a:cubicBezTo>
                  <a:cubicBezTo>
                    <a:pt x="734" y="1548"/>
                    <a:pt x="772" y="1673"/>
                    <a:pt x="811" y="1799"/>
                  </a:cubicBezTo>
                  <a:cubicBezTo>
                    <a:pt x="830" y="1876"/>
                    <a:pt x="859" y="1953"/>
                    <a:pt x="888" y="2030"/>
                  </a:cubicBezTo>
                  <a:cubicBezTo>
                    <a:pt x="888" y="2069"/>
                    <a:pt x="888" y="2107"/>
                    <a:pt x="888" y="2146"/>
                  </a:cubicBezTo>
                  <a:cubicBezTo>
                    <a:pt x="869" y="2484"/>
                    <a:pt x="859" y="2831"/>
                    <a:pt x="859" y="3178"/>
                  </a:cubicBezTo>
                  <a:cubicBezTo>
                    <a:pt x="840" y="3140"/>
                    <a:pt x="830" y="3111"/>
                    <a:pt x="811" y="3072"/>
                  </a:cubicBezTo>
                  <a:cubicBezTo>
                    <a:pt x="753" y="2947"/>
                    <a:pt x="695" y="2821"/>
                    <a:pt x="628" y="2696"/>
                  </a:cubicBezTo>
                  <a:cubicBezTo>
                    <a:pt x="570" y="2580"/>
                    <a:pt x="512" y="2435"/>
                    <a:pt x="406" y="2358"/>
                  </a:cubicBezTo>
                  <a:cubicBezTo>
                    <a:pt x="395" y="2347"/>
                    <a:pt x="380" y="2342"/>
                    <a:pt x="366" y="2342"/>
                  </a:cubicBezTo>
                  <a:cubicBezTo>
                    <a:pt x="343" y="2342"/>
                    <a:pt x="322" y="2357"/>
                    <a:pt x="328" y="2387"/>
                  </a:cubicBezTo>
                  <a:cubicBezTo>
                    <a:pt x="328" y="2522"/>
                    <a:pt x="396" y="2648"/>
                    <a:pt x="444" y="2773"/>
                  </a:cubicBezTo>
                  <a:cubicBezTo>
                    <a:pt x="502" y="2898"/>
                    <a:pt x="550" y="3033"/>
                    <a:pt x="599" y="3169"/>
                  </a:cubicBezTo>
                  <a:cubicBezTo>
                    <a:pt x="647" y="3294"/>
                    <a:pt x="695" y="3429"/>
                    <a:pt x="734" y="3564"/>
                  </a:cubicBezTo>
                  <a:cubicBezTo>
                    <a:pt x="753" y="3632"/>
                    <a:pt x="782" y="3747"/>
                    <a:pt x="840" y="3815"/>
                  </a:cubicBezTo>
                  <a:cubicBezTo>
                    <a:pt x="840" y="4259"/>
                    <a:pt x="840" y="4702"/>
                    <a:pt x="840" y="5136"/>
                  </a:cubicBezTo>
                  <a:cubicBezTo>
                    <a:pt x="772" y="5001"/>
                    <a:pt x="705" y="4866"/>
                    <a:pt x="637" y="4722"/>
                  </a:cubicBezTo>
                  <a:cubicBezTo>
                    <a:pt x="541" y="4519"/>
                    <a:pt x="454" y="4316"/>
                    <a:pt x="377" y="4104"/>
                  </a:cubicBezTo>
                  <a:cubicBezTo>
                    <a:pt x="300" y="3921"/>
                    <a:pt x="232" y="3718"/>
                    <a:pt x="87" y="3574"/>
                  </a:cubicBezTo>
                  <a:cubicBezTo>
                    <a:pt x="83" y="3570"/>
                    <a:pt x="76" y="3567"/>
                    <a:pt x="69" y="3567"/>
                  </a:cubicBezTo>
                  <a:cubicBezTo>
                    <a:pt x="59" y="3567"/>
                    <a:pt x="49" y="3572"/>
                    <a:pt x="49" y="3583"/>
                  </a:cubicBezTo>
                  <a:cubicBezTo>
                    <a:pt x="0" y="3796"/>
                    <a:pt x="68" y="4017"/>
                    <a:pt x="136" y="4210"/>
                  </a:cubicBezTo>
                  <a:cubicBezTo>
                    <a:pt x="213" y="4423"/>
                    <a:pt x="300" y="4635"/>
                    <a:pt x="386" y="4837"/>
                  </a:cubicBezTo>
                  <a:cubicBezTo>
                    <a:pt x="483" y="5059"/>
                    <a:pt x="589" y="5262"/>
                    <a:pt x="705" y="5474"/>
                  </a:cubicBezTo>
                  <a:cubicBezTo>
                    <a:pt x="753" y="5542"/>
                    <a:pt x="792" y="5628"/>
                    <a:pt x="840" y="5706"/>
                  </a:cubicBezTo>
                  <a:cubicBezTo>
                    <a:pt x="840" y="6284"/>
                    <a:pt x="840" y="6873"/>
                    <a:pt x="840" y="7452"/>
                  </a:cubicBezTo>
                  <a:lnTo>
                    <a:pt x="840" y="9545"/>
                  </a:lnTo>
                  <a:cubicBezTo>
                    <a:pt x="840" y="10249"/>
                    <a:pt x="830" y="10944"/>
                    <a:pt x="849" y="11648"/>
                  </a:cubicBezTo>
                  <a:cubicBezTo>
                    <a:pt x="854" y="11802"/>
                    <a:pt x="972" y="11879"/>
                    <a:pt x="1091" y="11879"/>
                  </a:cubicBezTo>
                  <a:cubicBezTo>
                    <a:pt x="1209" y="11879"/>
                    <a:pt x="1327" y="11802"/>
                    <a:pt x="1332" y="11648"/>
                  </a:cubicBezTo>
                  <a:cubicBezTo>
                    <a:pt x="1361" y="10857"/>
                    <a:pt x="1341" y="10056"/>
                    <a:pt x="1341" y="9265"/>
                  </a:cubicBezTo>
                  <a:cubicBezTo>
                    <a:pt x="1341" y="8272"/>
                    <a:pt x="1341" y="7278"/>
                    <a:pt x="1341" y="6275"/>
                  </a:cubicBezTo>
                  <a:cubicBezTo>
                    <a:pt x="1399" y="6236"/>
                    <a:pt x="1447" y="6188"/>
                    <a:pt x="1505" y="6149"/>
                  </a:cubicBezTo>
                  <a:cubicBezTo>
                    <a:pt x="1573" y="6091"/>
                    <a:pt x="1640" y="6043"/>
                    <a:pt x="1708" y="5976"/>
                  </a:cubicBezTo>
                  <a:cubicBezTo>
                    <a:pt x="1824" y="5860"/>
                    <a:pt x="1949" y="5744"/>
                    <a:pt x="2074" y="5619"/>
                  </a:cubicBezTo>
                  <a:cubicBezTo>
                    <a:pt x="2190" y="5503"/>
                    <a:pt x="2316" y="5378"/>
                    <a:pt x="2431" y="5243"/>
                  </a:cubicBezTo>
                  <a:cubicBezTo>
                    <a:pt x="2480" y="5185"/>
                    <a:pt x="2538" y="5127"/>
                    <a:pt x="2586" y="5059"/>
                  </a:cubicBezTo>
                  <a:cubicBezTo>
                    <a:pt x="2644" y="4992"/>
                    <a:pt x="2673" y="4934"/>
                    <a:pt x="2692" y="4847"/>
                  </a:cubicBezTo>
                  <a:cubicBezTo>
                    <a:pt x="2692" y="4821"/>
                    <a:pt x="2676" y="4788"/>
                    <a:pt x="2653" y="4788"/>
                  </a:cubicBezTo>
                  <a:cubicBezTo>
                    <a:pt x="2650" y="4788"/>
                    <a:pt x="2647" y="4788"/>
                    <a:pt x="2644" y="4789"/>
                  </a:cubicBezTo>
                  <a:cubicBezTo>
                    <a:pt x="2557" y="4818"/>
                    <a:pt x="2509" y="4857"/>
                    <a:pt x="2451" y="4915"/>
                  </a:cubicBezTo>
                  <a:cubicBezTo>
                    <a:pt x="2383" y="4972"/>
                    <a:pt x="2325" y="5040"/>
                    <a:pt x="2267" y="5098"/>
                  </a:cubicBezTo>
                  <a:cubicBezTo>
                    <a:pt x="2152" y="5214"/>
                    <a:pt x="2026" y="5329"/>
                    <a:pt x="1901" y="5435"/>
                  </a:cubicBezTo>
                  <a:cubicBezTo>
                    <a:pt x="1775" y="5551"/>
                    <a:pt x="1650" y="5648"/>
                    <a:pt x="1505" y="5744"/>
                  </a:cubicBezTo>
                  <a:cubicBezTo>
                    <a:pt x="1447" y="5783"/>
                    <a:pt x="1390" y="5831"/>
                    <a:pt x="1341" y="5870"/>
                  </a:cubicBezTo>
                  <a:cubicBezTo>
                    <a:pt x="1341" y="5628"/>
                    <a:pt x="1341" y="5378"/>
                    <a:pt x="1341" y="5127"/>
                  </a:cubicBezTo>
                  <a:cubicBezTo>
                    <a:pt x="1341" y="5069"/>
                    <a:pt x="1341" y="5001"/>
                    <a:pt x="1341" y="4943"/>
                  </a:cubicBezTo>
                  <a:cubicBezTo>
                    <a:pt x="1476" y="4760"/>
                    <a:pt x="1592" y="4558"/>
                    <a:pt x="1718" y="4355"/>
                  </a:cubicBezTo>
                  <a:cubicBezTo>
                    <a:pt x="1853" y="4152"/>
                    <a:pt x="2007" y="3940"/>
                    <a:pt x="2084" y="3709"/>
                  </a:cubicBezTo>
                  <a:cubicBezTo>
                    <a:pt x="2105" y="3653"/>
                    <a:pt x="2060" y="3612"/>
                    <a:pt x="2012" y="3612"/>
                  </a:cubicBezTo>
                  <a:cubicBezTo>
                    <a:pt x="1994" y="3612"/>
                    <a:pt x="1975" y="3618"/>
                    <a:pt x="1959" y="3632"/>
                  </a:cubicBezTo>
                  <a:cubicBezTo>
                    <a:pt x="1775" y="3796"/>
                    <a:pt x="1631" y="4027"/>
                    <a:pt x="1486" y="4220"/>
                  </a:cubicBezTo>
                  <a:cubicBezTo>
                    <a:pt x="1438" y="4288"/>
                    <a:pt x="1390" y="4355"/>
                    <a:pt x="1341" y="4423"/>
                  </a:cubicBezTo>
                  <a:cubicBezTo>
                    <a:pt x="1341" y="3998"/>
                    <a:pt x="1332" y="3574"/>
                    <a:pt x="1322" y="3149"/>
                  </a:cubicBezTo>
                  <a:cubicBezTo>
                    <a:pt x="1341" y="3111"/>
                    <a:pt x="1361" y="3072"/>
                    <a:pt x="1380" y="3024"/>
                  </a:cubicBezTo>
                  <a:cubicBezTo>
                    <a:pt x="1438" y="2937"/>
                    <a:pt x="1496" y="2860"/>
                    <a:pt x="1563" y="2773"/>
                  </a:cubicBezTo>
                  <a:cubicBezTo>
                    <a:pt x="1631" y="2686"/>
                    <a:pt x="1698" y="2599"/>
                    <a:pt x="1756" y="2493"/>
                  </a:cubicBezTo>
                  <a:cubicBezTo>
                    <a:pt x="1814" y="2406"/>
                    <a:pt x="1882" y="2291"/>
                    <a:pt x="1824" y="2185"/>
                  </a:cubicBezTo>
                  <a:cubicBezTo>
                    <a:pt x="1818" y="2173"/>
                    <a:pt x="1806" y="2169"/>
                    <a:pt x="1793" y="2169"/>
                  </a:cubicBezTo>
                  <a:cubicBezTo>
                    <a:pt x="1783" y="2169"/>
                    <a:pt x="1774" y="2171"/>
                    <a:pt x="1766" y="2175"/>
                  </a:cubicBezTo>
                  <a:cubicBezTo>
                    <a:pt x="1669" y="2214"/>
                    <a:pt x="1631" y="2329"/>
                    <a:pt x="1563" y="2406"/>
                  </a:cubicBezTo>
                  <a:cubicBezTo>
                    <a:pt x="1496" y="2493"/>
                    <a:pt x="1419" y="2570"/>
                    <a:pt x="1351" y="2657"/>
                  </a:cubicBezTo>
                  <a:cubicBezTo>
                    <a:pt x="1341" y="2677"/>
                    <a:pt x="1332" y="2686"/>
                    <a:pt x="1312" y="2705"/>
                  </a:cubicBezTo>
                  <a:cubicBezTo>
                    <a:pt x="1312" y="2474"/>
                    <a:pt x="1303" y="2242"/>
                    <a:pt x="1293" y="2001"/>
                  </a:cubicBezTo>
                  <a:cubicBezTo>
                    <a:pt x="1293" y="1914"/>
                    <a:pt x="1293" y="1828"/>
                    <a:pt x="1283" y="1731"/>
                  </a:cubicBezTo>
                  <a:cubicBezTo>
                    <a:pt x="1312" y="1673"/>
                    <a:pt x="1341" y="1606"/>
                    <a:pt x="1370" y="1548"/>
                  </a:cubicBezTo>
                  <a:cubicBezTo>
                    <a:pt x="1419" y="1413"/>
                    <a:pt x="1467" y="1278"/>
                    <a:pt x="1515" y="1143"/>
                  </a:cubicBezTo>
                  <a:cubicBezTo>
                    <a:pt x="1611" y="882"/>
                    <a:pt x="1737" y="603"/>
                    <a:pt x="1766" y="323"/>
                  </a:cubicBezTo>
                  <a:cubicBezTo>
                    <a:pt x="1771" y="283"/>
                    <a:pt x="1741" y="264"/>
                    <a:pt x="1709" y="264"/>
                  </a:cubicBezTo>
                  <a:cubicBezTo>
                    <a:pt x="1686" y="264"/>
                    <a:pt x="1662" y="274"/>
                    <a:pt x="1650" y="294"/>
                  </a:cubicBezTo>
                  <a:cubicBezTo>
                    <a:pt x="1563" y="410"/>
                    <a:pt x="1505" y="554"/>
                    <a:pt x="1447" y="680"/>
                  </a:cubicBezTo>
                  <a:cubicBezTo>
                    <a:pt x="1390" y="815"/>
                    <a:pt x="1341" y="950"/>
                    <a:pt x="1293" y="1085"/>
                  </a:cubicBezTo>
                  <a:cubicBezTo>
                    <a:pt x="1274" y="1123"/>
                    <a:pt x="1264" y="1172"/>
                    <a:pt x="1245" y="1210"/>
                  </a:cubicBezTo>
                  <a:cubicBezTo>
                    <a:pt x="1235" y="1066"/>
                    <a:pt x="1226" y="931"/>
                    <a:pt x="1216" y="786"/>
                  </a:cubicBezTo>
                  <a:cubicBezTo>
                    <a:pt x="1206" y="651"/>
                    <a:pt x="1206" y="516"/>
                    <a:pt x="1197" y="390"/>
                  </a:cubicBezTo>
                  <a:cubicBezTo>
                    <a:pt x="1187" y="275"/>
                    <a:pt x="1177" y="140"/>
                    <a:pt x="1129" y="33"/>
                  </a:cubicBezTo>
                  <a:cubicBezTo>
                    <a:pt x="1117" y="10"/>
                    <a:pt x="1098" y="1"/>
                    <a:pt x="107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9" name="Google Shape;719;p20"/>
          <p:cNvGrpSpPr/>
          <p:nvPr/>
        </p:nvGrpSpPr>
        <p:grpSpPr>
          <a:xfrm>
            <a:off x="8267262" y="5448780"/>
            <a:ext cx="410647" cy="842336"/>
            <a:chOff x="1705414" y="2870585"/>
            <a:chExt cx="376326" cy="771841"/>
          </a:xfrm>
        </p:grpSpPr>
        <p:sp>
          <p:nvSpPr>
            <p:cNvPr id="720" name="Google Shape;720;p20"/>
            <p:cNvSpPr/>
            <p:nvPr/>
          </p:nvSpPr>
          <p:spPr>
            <a:xfrm>
              <a:off x="1705414" y="2870585"/>
              <a:ext cx="376326" cy="472830"/>
            </a:xfrm>
            <a:custGeom>
              <a:avLst/>
              <a:gdLst/>
              <a:ahLst/>
              <a:cxnLst/>
              <a:rect l="l" t="t" r="r" b="b"/>
              <a:pathLst>
                <a:path w="4574" h="8226" extrusionOk="0">
                  <a:moveTo>
                    <a:pt x="1849" y="1"/>
                  </a:moveTo>
                  <a:cubicBezTo>
                    <a:pt x="1818" y="1"/>
                    <a:pt x="1787" y="4"/>
                    <a:pt x="1756" y="9"/>
                  </a:cubicBezTo>
                  <a:cubicBezTo>
                    <a:pt x="1399" y="86"/>
                    <a:pt x="1332" y="462"/>
                    <a:pt x="1255" y="761"/>
                  </a:cubicBezTo>
                  <a:cubicBezTo>
                    <a:pt x="637" y="3096"/>
                    <a:pt x="223" y="5479"/>
                    <a:pt x="10" y="7890"/>
                  </a:cubicBezTo>
                  <a:cubicBezTo>
                    <a:pt x="1" y="8064"/>
                    <a:pt x="165" y="8199"/>
                    <a:pt x="319" y="8199"/>
                  </a:cubicBezTo>
                  <a:cubicBezTo>
                    <a:pt x="904" y="8216"/>
                    <a:pt x="1488" y="8226"/>
                    <a:pt x="2070" y="8226"/>
                  </a:cubicBezTo>
                  <a:cubicBezTo>
                    <a:pt x="2783" y="8226"/>
                    <a:pt x="3495" y="8211"/>
                    <a:pt x="4207" y="8180"/>
                  </a:cubicBezTo>
                  <a:cubicBezTo>
                    <a:pt x="4409" y="8180"/>
                    <a:pt x="4573" y="7987"/>
                    <a:pt x="4515" y="7784"/>
                  </a:cubicBezTo>
                  <a:cubicBezTo>
                    <a:pt x="4361" y="7234"/>
                    <a:pt x="4207" y="6675"/>
                    <a:pt x="4052" y="6125"/>
                  </a:cubicBezTo>
                  <a:cubicBezTo>
                    <a:pt x="3782" y="5141"/>
                    <a:pt x="3512" y="4167"/>
                    <a:pt x="3232" y="3183"/>
                  </a:cubicBezTo>
                  <a:cubicBezTo>
                    <a:pt x="3097" y="2700"/>
                    <a:pt x="2962" y="2208"/>
                    <a:pt x="2818" y="1726"/>
                  </a:cubicBezTo>
                  <a:cubicBezTo>
                    <a:pt x="2750" y="1475"/>
                    <a:pt x="2673" y="1234"/>
                    <a:pt x="2596" y="993"/>
                  </a:cubicBezTo>
                  <a:cubicBezTo>
                    <a:pt x="2547" y="868"/>
                    <a:pt x="2509" y="742"/>
                    <a:pt x="2461" y="617"/>
                  </a:cubicBezTo>
                  <a:cubicBezTo>
                    <a:pt x="2412" y="491"/>
                    <a:pt x="2354" y="395"/>
                    <a:pt x="2287" y="279"/>
                  </a:cubicBezTo>
                  <a:cubicBezTo>
                    <a:pt x="2287" y="269"/>
                    <a:pt x="2277" y="260"/>
                    <a:pt x="2277" y="260"/>
                  </a:cubicBezTo>
                  <a:cubicBezTo>
                    <a:pt x="2258" y="212"/>
                    <a:pt x="2239" y="183"/>
                    <a:pt x="2210" y="154"/>
                  </a:cubicBezTo>
                  <a:cubicBezTo>
                    <a:pt x="2116" y="52"/>
                    <a:pt x="1983" y="1"/>
                    <a:pt x="1849"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0"/>
            <p:cNvSpPr/>
            <p:nvPr/>
          </p:nvSpPr>
          <p:spPr>
            <a:xfrm>
              <a:off x="1705414" y="3157178"/>
              <a:ext cx="376326" cy="186235"/>
            </a:xfrm>
            <a:custGeom>
              <a:avLst/>
              <a:gdLst/>
              <a:ahLst/>
              <a:cxnLst/>
              <a:rect l="l" t="t" r="r" b="b"/>
              <a:pathLst>
                <a:path w="4574" h="3240" extrusionOk="0">
                  <a:moveTo>
                    <a:pt x="367" y="1"/>
                  </a:moveTo>
                  <a:cubicBezTo>
                    <a:pt x="213" y="965"/>
                    <a:pt x="97" y="1930"/>
                    <a:pt x="10" y="2904"/>
                  </a:cubicBezTo>
                  <a:cubicBezTo>
                    <a:pt x="1" y="3078"/>
                    <a:pt x="165" y="3213"/>
                    <a:pt x="319" y="3213"/>
                  </a:cubicBezTo>
                  <a:cubicBezTo>
                    <a:pt x="904" y="3230"/>
                    <a:pt x="1488" y="3240"/>
                    <a:pt x="2070" y="3240"/>
                  </a:cubicBezTo>
                  <a:cubicBezTo>
                    <a:pt x="2783" y="3240"/>
                    <a:pt x="3495" y="3225"/>
                    <a:pt x="4207" y="3194"/>
                  </a:cubicBezTo>
                  <a:cubicBezTo>
                    <a:pt x="4409" y="3194"/>
                    <a:pt x="4573" y="3001"/>
                    <a:pt x="4515" y="2798"/>
                  </a:cubicBezTo>
                  <a:cubicBezTo>
                    <a:pt x="4361" y="2248"/>
                    <a:pt x="4207" y="1689"/>
                    <a:pt x="4052" y="1139"/>
                  </a:cubicBezTo>
                  <a:cubicBezTo>
                    <a:pt x="4023" y="1033"/>
                    <a:pt x="3994" y="927"/>
                    <a:pt x="3965" y="821"/>
                  </a:cubicBezTo>
                  <a:cubicBezTo>
                    <a:pt x="3715" y="927"/>
                    <a:pt x="3416" y="975"/>
                    <a:pt x="3242" y="994"/>
                  </a:cubicBezTo>
                  <a:cubicBezTo>
                    <a:pt x="3087" y="1017"/>
                    <a:pt x="2939" y="1028"/>
                    <a:pt x="2794" y="1028"/>
                  </a:cubicBezTo>
                  <a:cubicBezTo>
                    <a:pt x="2314" y="1028"/>
                    <a:pt x="1878" y="908"/>
                    <a:pt x="1419" y="686"/>
                  </a:cubicBezTo>
                  <a:cubicBezTo>
                    <a:pt x="1043" y="502"/>
                    <a:pt x="686" y="271"/>
                    <a:pt x="367" y="1"/>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0"/>
            <p:cNvSpPr/>
            <p:nvPr/>
          </p:nvSpPr>
          <p:spPr>
            <a:xfrm>
              <a:off x="1780037" y="2959563"/>
              <a:ext cx="221484" cy="682862"/>
            </a:xfrm>
            <a:custGeom>
              <a:avLst/>
              <a:gdLst/>
              <a:ahLst/>
              <a:cxnLst/>
              <a:rect l="l" t="t" r="r" b="b"/>
              <a:pathLst>
                <a:path w="2692" h="11880" extrusionOk="0">
                  <a:moveTo>
                    <a:pt x="1077" y="1"/>
                  </a:moveTo>
                  <a:cubicBezTo>
                    <a:pt x="1047" y="1"/>
                    <a:pt x="1015" y="20"/>
                    <a:pt x="1004" y="43"/>
                  </a:cubicBezTo>
                  <a:cubicBezTo>
                    <a:pt x="955" y="159"/>
                    <a:pt x="955" y="313"/>
                    <a:pt x="955" y="439"/>
                  </a:cubicBezTo>
                  <a:cubicBezTo>
                    <a:pt x="955" y="574"/>
                    <a:pt x="955" y="718"/>
                    <a:pt x="946" y="853"/>
                  </a:cubicBezTo>
                  <a:cubicBezTo>
                    <a:pt x="946" y="1017"/>
                    <a:pt x="946" y="1191"/>
                    <a:pt x="936" y="1355"/>
                  </a:cubicBezTo>
                  <a:cubicBezTo>
                    <a:pt x="927" y="1403"/>
                    <a:pt x="927" y="1442"/>
                    <a:pt x="917" y="1490"/>
                  </a:cubicBezTo>
                  <a:cubicBezTo>
                    <a:pt x="907" y="1451"/>
                    <a:pt x="888" y="1403"/>
                    <a:pt x="878" y="1365"/>
                  </a:cubicBezTo>
                  <a:cubicBezTo>
                    <a:pt x="830" y="1239"/>
                    <a:pt x="792" y="1123"/>
                    <a:pt x="743" y="998"/>
                  </a:cubicBezTo>
                  <a:cubicBezTo>
                    <a:pt x="695" y="873"/>
                    <a:pt x="647" y="747"/>
                    <a:pt x="570" y="631"/>
                  </a:cubicBezTo>
                  <a:cubicBezTo>
                    <a:pt x="562" y="616"/>
                    <a:pt x="545" y="608"/>
                    <a:pt x="527" y="608"/>
                  </a:cubicBezTo>
                  <a:cubicBezTo>
                    <a:pt x="501" y="608"/>
                    <a:pt x="473" y="626"/>
                    <a:pt x="473" y="660"/>
                  </a:cubicBezTo>
                  <a:cubicBezTo>
                    <a:pt x="483" y="795"/>
                    <a:pt x="531" y="921"/>
                    <a:pt x="570" y="1046"/>
                  </a:cubicBezTo>
                  <a:cubicBezTo>
                    <a:pt x="608" y="1172"/>
                    <a:pt x="647" y="1297"/>
                    <a:pt x="685" y="1422"/>
                  </a:cubicBezTo>
                  <a:cubicBezTo>
                    <a:pt x="734" y="1548"/>
                    <a:pt x="772" y="1673"/>
                    <a:pt x="811" y="1799"/>
                  </a:cubicBezTo>
                  <a:cubicBezTo>
                    <a:pt x="830" y="1876"/>
                    <a:pt x="859" y="1953"/>
                    <a:pt x="888" y="2030"/>
                  </a:cubicBezTo>
                  <a:cubicBezTo>
                    <a:pt x="888" y="2069"/>
                    <a:pt x="888" y="2107"/>
                    <a:pt x="888" y="2146"/>
                  </a:cubicBezTo>
                  <a:cubicBezTo>
                    <a:pt x="869" y="2484"/>
                    <a:pt x="859" y="2831"/>
                    <a:pt x="859" y="3178"/>
                  </a:cubicBezTo>
                  <a:cubicBezTo>
                    <a:pt x="840" y="3140"/>
                    <a:pt x="830" y="3111"/>
                    <a:pt x="811" y="3072"/>
                  </a:cubicBezTo>
                  <a:cubicBezTo>
                    <a:pt x="753" y="2947"/>
                    <a:pt x="695" y="2821"/>
                    <a:pt x="628" y="2696"/>
                  </a:cubicBezTo>
                  <a:cubicBezTo>
                    <a:pt x="570" y="2580"/>
                    <a:pt x="512" y="2435"/>
                    <a:pt x="406" y="2358"/>
                  </a:cubicBezTo>
                  <a:cubicBezTo>
                    <a:pt x="395" y="2347"/>
                    <a:pt x="380" y="2342"/>
                    <a:pt x="366" y="2342"/>
                  </a:cubicBezTo>
                  <a:cubicBezTo>
                    <a:pt x="343" y="2342"/>
                    <a:pt x="322" y="2357"/>
                    <a:pt x="328" y="2387"/>
                  </a:cubicBezTo>
                  <a:cubicBezTo>
                    <a:pt x="328" y="2522"/>
                    <a:pt x="396" y="2648"/>
                    <a:pt x="444" y="2773"/>
                  </a:cubicBezTo>
                  <a:cubicBezTo>
                    <a:pt x="502" y="2898"/>
                    <a:pt x="550" y="3033"/>
                    <a:pt x="599" y="3169"/>
                  </a:cubicBezTo>
                  <a:cubicBezTo>
                    <a:pt x="647" y="3294"/>
                    <a:pt x="695" y="3429"/>
                    <a:pt x="734" y="3564"/>
                  </a:cubicBezTo>
                  <a:cubicBezTo>
                    <a:pt x="753" y="3632"/>
                    <a:pt x="782" y="3747"/>
                    <a:pt x="840" y="3815"/>
                  </a:cubicBezTo>
                  <a:cubicBezTo>
                    <a:pt x="840" y="4259"/>
                    <a:pt x="840" y="4702"/>
                    <a:pt x="840" y="5136"/>
                  </a:cubicBezTo>
                  <a:cubicBezTo>
                    <a:pt x="772" y="5001"/>
                    <a:pt x="705" y="4866"/>
                    <a:pt x="637" y="4722"/>
                  </a:cubicBezTo>
                  <a:cubicBezTo>
                    <a:pt x="541" y="4519"/>
                    <a:pt x="454" y="4316"/>
                    <a:pt x="377" y="4104"/>
                  </a:cubicBezTo>
                  <a:cubicBezTo>
                    <a:pt x="300" y="3921"/>
                    <a:pt x="232" y="3718"/>
                    <a:pt x="87" y="3574"/>
                  </a:cubicBezTo>
                  <a:cubicBezTo>
                    <a:pt x="83" y="3570"/>
                    <a:pt x="76" y="3567"/>
                    <a:pt x="69" y="3567"/>
                  </a:cubicBezTo>
                  <a:cubicBezTo>
                    <a:pt x="59" y="3567"/>
                    <a:pt x="49" y="3572"/>
                    <a:pt x="49" y="3583"/>
                  </a:cubicBezTo>
                  <a:cubicBezTo>
                    <a:pt x="0" y="3796"/>
                    <a:pt x="68" y="4017"/>
                    <a:pt x="136" y="4210"/>
                  </a:cubicBezTo>
                  <a:cubicBezTo>
                    <a:pt x="213" y="4423"/>
                    <a:pt x="300" y="4635"/>
                    <a:pt x="386" y="4837"/>
                  </a:cubicBezTo>
                  <a:cubicBezTo>
                    <a:pt x="483" y="5059"/>
                    <a:pt x="589" y="5262"/>
                    <a:pt x="705" y="5474"/>
                  </a:cubicBezTo>
                  <a:cubicBezTo>
                    <a:pt x="753" y="5542"/>
                    <a:pt x="792" y="5628"/>
                    <a:pt x="840" y="5706"/>
                  </a:cubicBezTo>
                  <a:cubicBezTo>
                    <a:pt x="840" y="6284"/>
                    <a:pt x="840" y="6873"/>
                    <a:pt x="840" y="7452"/>
                  </a:cubicBezTo>
                  <a:lnTo>
                    <a:pt x="840" y="9545"/>
                  </a:lnTo>
                  <a:cubicBezTo>
                    <a:pt x="840" y="10249"/>
                    <a:pt x="830" y="10944"/>
                    <a:pt x="849" y="11648"/>
                  </a:cubicBezTo>
                  <a:cubicBezTo>
                    <a:pt x="854" y="11802"/>
                    <a:pt x="972" y="11879"/>
                    <a:pt x="1091" y="11879"/>
                  </a:cubicBezTo>
                  <a:cubicBezTo>
                    <a:pt x="1209" y="11879"/>
                    <a:pt x="1327" y="11802"/>
                    <a:pt x="1332" y="11648"/>
                  </a:cubicBezTo>
                  <a:cubicBezTo>
                    <a:pt x="1361" y="10857"/>
                    <a:pt x="1341" y="10056"/>
                    <a:pt x="1341" y="9265"/>
                  </a:cubicBezTo>
                  <a:cubicBezTo>
                    <a:pt x="1341" y="8272"/>
                    <a:pt x="1341" y="7278"/>
                    <a:pt x="1341" y="6275"/>
                  </a:cubicBezTo>
                  <a:cubicBezTo>
                    <a:pt x="1399" y="6236"/>
                    <a:pt x="1447" y="6188"/>
                    <a:pt x="1505" y="6149"/>
                  </a:cubicBezTo>
                  <a:cubicBezTo>
                    <a:pt x="1573" y="6091"/>
                    <a:pt x="1640" y="6043"/>
                    <a:pt x="1708" y="5976"/>
                  </a:cubicBezTo>
                  <a:cubicBezTo>
                    <a:pt x="1824" y="5860"/>
                    <a:pt x="1949" y="5744"/>
                    <a:pt x="2074" y="5619"/>
                  </a:cubicBezTo>
                  <a:cubicBezTo>
                    <a:pt x="2190" y="5503"/>
                    <a:pt x="2316" y="5378"/>
                    <a:pt x="2431" y="5243"/>
                  </a:cubicBezTo>
                  <a:cubicBezTo>
                    <a:pt x="2480" y="5185"/>
                    <a:pt x="2538" y="5127"/>
                    <a:pt x="2586" y="5059"/>
                  </a:cubicBezTo>
                  <a:cubicBezTo>
                    <a:pt x="2644" y="4992"/>
                    <a:pt x="2673" y="4934"/>
                    <a:pt x="2692" y="4847"/>
                  </a:cubicBezTo>
                  <a:cubicBezTo>
                    <a:pt x="2692" y="4821"/>
                    <a:pt x="2676" y="4788"/>
                    <a:pt x="2653" y="4788"/>
                  </a:cubicBezTo>
                  <a:cubicBezTo>
                    <a:pt x="2650" y="4788"/>
                    <a:pt x="2647" y="4788"/>
                    <a:pt x="2644" y="4789"/>
                  </a:cubicBezTo>
                  <a:cubicBezTo>
                    <a:pt x="2557" y="4818"/>
                    <a:pt x="2509" y="4857"/>
                    <a:pt x="2451" y="4915"/>
                  </a:cubicBezTo>
                  <a:cubicBezTo>
                    <a:pt x="2383" y="4972"/>
                    <a:pt x="2325" y="5040"/>
                    <a:pt x="2267" y="5098"/>
                  </a:cubicBezTo>
                  <a:cubicBezTo>
                    <a:pt x="2152" y="5214"/>
                    <a:pt x="2026" y="5329"/>
                    <a:pt x="1901" y="5435"/>
                  </a:cubicBezTo>
                  <a:cubicBezTo>
                    <a:pt x="1775" y="5551"/>
                    <a:pt x="1650" y="5648"/>
                    <a:pt x="1505" y="5744"/>
                  </a:cubicBezTo>
                  <a:cubicBezTo>
                    <a:pt x="1447" y="5783"/>
                    <a:pt x="1390" y="5831"/>
                    <a:pt x="1341" y="5870"/>
                  </a:cubicBezTo>
                  <a:cubicBezTo>
                    <a:pt x="1341" y="5628"/>
                    <a:pt x="1341" y="5378"/>
                    <a:pt x="1341" y="5127"/>
                  </a:cubicBezTo>
                  <a:cubicBezTo>
                    <a:pt x="1341" y="5069"/>
                    <a:pt x="1341" y="5001"/>
                    <a:pt x="1341" y="4943"/>
                  </a:cubicBezTo>
                  <a:cubicBezTo>
                    <a:pt x="1476" y="4760"/>
                    <a:pt x="1592" y="4558"/>
                    <a:pt x="1718" y="4355"/>
                  </a:cubicBezTo>
                  <a:cubicBezTo>
                    <a:pt x="1853" y="4152"/>
                    <a:pt x="2007" y="3940"/>
                    <a:pt x="2084" y="3709"/>
                  </a:cubicBezTo>
                  <a:cubicBezTo>
                    <a:pt x="2105" y="3653"/>
                    <a:pt x="2060" y="3612"/>
                    <a:pt x="2012" y="3612"/>
                  </a:cubicBezTo>
                  <a:cubicBezTo>
                    <a:pt x="1994" y="3612"/>
                    <a:pt x="1975" y="3618"/>
                    <a:pt x="1959" y="3632"/>
                  </a:cubicBezTo>
                  <a:cubicBezTo>
                    <a:pt x="1775" y="3796"/>
                    <a:pt x="1631" y="4027"/>
                    <a:pt x="1486" y="4220"/>
                  </a:cubicBezTo>
                  <a:cubicBezTo>
                    <a:pt x="1438" y="4288"/>
                    <a:pt x="1390" y="4355"/>
                    <a:pt x="1341" y="4423"/>
                  </a:cubicBezTo>
                  <a:cubicBezTo>
                    <a:pt x="1341" y="3998"/>
                    <a:pt x="1332" y="3574"/>
                    <a:pt x="1322" y="3149"/>
                  </a:cubicBezTo>
                  <a:cubicBezTo>
                    <a:pt x="1341" y="3111"/>
                    <a:pt x="1361" y="3072"/>
                    <a:pt x="1380" y="3024"/>
                  </a:cubicBezTo>
                  <a:cubicBezTo>
                    <a:pt x="1438" y="2937"/>
                    <a:pt x="1496" y="2860"/>
                    <a:pt x="1563" y="2773"/>
                  </a:cubicBezTo>
                  <a:cubicBezTo>
                    <a:pt x="1631" y="2686"/>
                    <a:pt x="1698" y="2599"/>
                    <a:pt x="1756" y="2493"/>
                  </a:cubicBezTo>
                  <a:cubicBezTo>
                    <a:pt x="1814" y="2406"/>
                    <a:pt x="1882" y="2291"/>
                    <a:pt x="1824" y="2185"/>
                  </a:cubicBezTo>
                  <a:cubicBezTo>
                    <a:pt x="1818" y="2173"/>
                    <a:pt x="1806" y="2169"/>
                    <a:pt x="1793" y="2169"/>
                  </a:cubicBezTo>
                  <a:cubicBezTo>
                    <a:pt x="1783" y="2169"/>
                    <a:pt x="1774" y="2171"/>
                    <a:pt x="1766" y="2175"/>
                  </a:cubicBezTo>
                  <a:cubicBezTo>
                    <a:pt x="1669" y="2214"/>
                    <a:pt x="1631" y="2329"/>
                    <a:pt x="1563" y="2406"/>
                  </a:cubicBezTo>
                  <a:cubicBezTo>
                    <a:pt x="1496" y="2493"/>
                    <a:pt x="1419" y="2570"/>
                    <a:pt x="1351" y="2657"/>
                  </a:cubicBezTo>
                  <a:cubicBezTo>
                    <a:pt x="1341" y="2677"/>
                    <a:pt x="1332" y="2686"/>
                    <a:pt x="1312" y="2705"/>
                  </a:cubicBezTo>
                  <a:cubicBezTo>
                    <a:pt x="1312" y="2474"/>
                    <a:pt x="1303" y="2242"/>
                    <a:pt x="1293" y="2001"/>
                  </a:cubicBezTo>
                  <a:cubicBezTo>
                    <a:pt x="1293" y="1914"/>
                    <a:pt x="1293" y="1828"/>
                    <a:pt x="1283" y="1731"/>
                  </a:cubicBezTo>
                  <a:cubicBezTo>
                    <a:pt x="1312" y="1673"/>
                    <a:pt x="1341" y="1606"/>
                    <a:pt x="1370" y="1548"/>
                  </a:cubicBezTo>
                  <a:cubicBezTo>
                    <a:pt x="1419" y="1413"/>
                    <a:pt x="1467" y="1278"/>
                    <a:pt x="1515" y="1143"/>
                  </a:cubicBezTo>
                  <a:cubicBezTo>
                    <a:pt x="1611" y="882"/>
                    <a:pt x="1737" y="603"/>
                    <a:pt x="1766" y="323"/>
                  </a:cubicBezTo>
                  <a:cubicBezTo>
                    <a:pt x="1771" y="283"/>
                    <a:pt x="1741" y="264"/>
                    <a:pt x="1709" y="264"/>
                  </a:cubicBezTo>
                  <a:cubicBezTo>
                    <a:pt x="1686" y="264"/>
                    <a:pt x="1662" y="274"/>
                    <a:pt x="1650" y="294"/>
                  </a:cubicBezTo>
                  <a:cubicBezTo>
                    <a:pt x="1563" y="410"/>
                    <a:pt x="1505" y="554"/>
                    <a:pt x="1447" y="680"/>
                  </a:cubicBezTo>
                  <a:cubicBezTo>
                    <a:pt x="1390" y="815"/>
                    <a:pt x="1341" y="950"/>
                    <a:pt x="1293" y="1085"/>
                  </a:cubicBezTo>
                  <a:cubicBezTo>
                    <a:pt x="1274" y="1123"/>
                    <a:pt x="1264" y="1172"/>
                    <a:pt x="1245" y="1210"/>
                  </a:cubicBezTo>
                  <a:cubicBezTo>
                    <a:pt x="1235" y="1066"/>
                    <a:pt x="1226" y="931"/>
                    <a:pt x="1216" y="786"/>
                  </a:cubicBezTo>
                  <a:cubicBezTo>
                    <a:pt x="1206" y="651"/>
                    <a:pt x="1206" y="516"/>
                    <a:pt x="1197" y="390"/>
                  </a:cubicBezTo>
                  <a:cubicBezTo>
                    <a:pt x="1187" y="275"/>
                    <a:pt x="1177" y="140"/>
                    <a:pt x="1129" y="33"/>
                  </a:cubicBezTo>
                  <a:cubicBezTo>
                    <a:pt x="1117" y="10"/>
                    <a:pt x="1098" y="1"/>
                    <a:pt x="107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0"/>
          <p:cNvGrpSpPr/>
          <p:nvPr/>
        </p:nvGrpSpPr>
        <p:grpSpPr>
          <a:xfrm>
            <a:off x="11035711" y="4821647"/>
            <a:ext cx="410647" cy="842336"/>
            <a:chOff x="1705414" y="2870585"/>
            <a:chExt cx="376326" cy="771841"/>
          </a:xfrm>
        </p:grpSpPr>
        <p:sp>
          <p:nvSpPr>
            <p:cNvPr id="724" name="Google Shape;724;p20"/>
            <p:cNvSpPr/>
            <p:nvPr/>
          </p:nvSpPr>
          <p:spPr>
            <a:xfrm>
              <a:off x="1705414" y="2870585"/>
              <a:ext cx="376326" cy="472830"/>
            </a:xfrm>
            <a:custGeom>
              <a:avLst/>
              <a:gdLst/>
              <a:ahLst/>
              <a:cxnLst/>
              <a:rect l="l" t="t" r="r" b="b"/>
              <a:pathLst>
                <a:path w="4574" h="8226" extrusionOk="0">
                  <a:moveTo>
                    <a:pt x="1849" y="1"/>
                  </a:moveTo>
                  <a:cubicBezTo>
                    <a:pt x="1818" y="1"/>
                    <a:pt x="1787" y="4"/>
                    <a:pt x="1756" y="9"/>
                  </a:cubicBezTo>
                  <a:cubicBezTo>
                    <a:pt x="1399" y="86"/>
                    <a:pt x="1332" y="462"/>
                    <a:pt x="1255" y="761"/>
                  </a:cubicBezTo>
                  <a:cubicBezTo>
                    <a:pt x="637" y="3096"/>
                    <a:pt x="223" y="5479"/>
                    <a:pt x="10" y="7890"/>
                  </a:cubicBezTo>
                  <a:cubicBezTo>
                    <a:pt x="1" y="8064"/>
                    <a:pt x="165" y="8199"/>
                    <a:pt x="319" y="8199"/>
                  </a:cubicBezTo>
                  <a:cubicBezTo>
                    <a:pt x="904" y="8216"/>
                    <a:pt x="1488" y="8226"/>
                    <a:pt x="2070" y="8226"/>
                  </a:cubicBezTo>
                  <a:cubicBezTo>
                    <a:pt x="2783" y="8226"/>
                    <a:pt x="3495" y="8211"/>
                    <a:pt x="4207" y="8180"/>
                  </a:cubicBezTo>
                  <a:cubicBezTo>
                    <a:pt x="4409" y="8180"/>
                    <a:pt x="4573" y="7987"/>
                    <a:pt x="4515" y="7784"/>
                  </a:cubicBezTo>
                  <a:cubicBezTo>
                    <a:pt x="4361" y="7234"/>
                    <a:pt x="4207" y="6675"/>
                    <a:pt x="4052" y="6125"/>
                  </a:cubicBezTo>
                  <a:cubicBezTo>
                    <a:pt x="3782" y="5141"/>
                    <a:pt x="3512" y="4167"/>
                    <a:pt x="3232" y="3183"/>
                  </a:cubicBezTo>
                  <a:cubicBezTo>
                    <a:pt x="3097" y="2700"/>
                    <a:pt x="2962" y="2208"/>
                    <a:pt x="2818" y="1726"/>
                  </a:cubicBezTo>
                  <a:cubicBezTo>
                    <a:pt x="2750" y="1475"/>
                    <a:pt x="2673" y="1234"/>
                    <a:pt x="2596" y="993"/>
                  </a:cubicBezTo>
                  <a:cubicBezTo>
                    <a:pt x="2547" y="868"/>
                    <a:pt x="2509" y="742"/>
                    <a:pt x="2461" y="617"/>
                  </a:cubicBezTo>
                  <a:cubicBezTo>
                    <a:pt x="2412" y="491"/>
                    <a:pt x="2354" y="395"/>
                    <a:pt x="2287" y="279"/>
                  </a:cubicBezTo>
                  <a:cubicBezTo>
                    <a:pt x="2287" y="269"/>
                    <a:pt x="2277" y="260"/>
                    <a:pt x="2277" y="260"/>
                  </a:cubicBezTo>
                  <a:cubicBezTo>
                    <a:pt x="2258" y="212"/>
                    <a:pt x="2239" y="183"/>
                    <a:pt x="2210" y="154"/>
                  </a:cubicBezTo>
                  <a:cubicBezTo>
                    <a:pt x="2116" y="52"/>
                    <a:pt x="1983" y="1"/>
                    <a:pt x="1849"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0"/>
            <p:cNvSpPr/>
            <p:nvPr/>
          </p:nvSpPr>
          <p:spPr>
            <a:xfrm>
              <a:off x="1705414" y="3157178"/>
              <a:ext cx="376326" cy="186235"/>
            </a:xfrm>
            <a:custGeom>
              <a:avLst/>
              <a:gdLst/>
              <a:ahLst/>
              <a:cxnLst/>
              <a:rect l="l" t="t" r="r" b="b"/>
              <a:pathLst>
                <a:path w="4574" h="3240" extrusionOk="0">
                  <a:moveTo>
                    <a:pt x="367" y="1"/>
                  </a:moveTo>
                  <a:cubicBezTo>
                    <a:pt x="213" y="965"/>
                    <a:pt x="97" y="1930"/>
                    <a:pt x="10" y="2904"/>
                  </a:cubicBezTo>
                  <a:cubicBezTo>
                    <a:pt x="1" y="3078"/>
                    <a:pt x="165" y="3213"/>
                    <a:pt x="319" y="3213"/>
                  </a:cubicBezTo>
                  <a:cubicBezTo>
                    <a:pt x="904" y="3230"/>
                    <a:pt x="1488" y="3240"/>
                    <a:pt x="2070" y="3240"/>
                  </a:cubicBezTo>
                  <a:cubicBezTo>
                    <a:pt x="2783" y="3240"/>
                    <a:pt x="3495" y="3225"/>
                    <a:pt x="4207" y="3194"/>
                  </a:cubicBezTo>
                  <a:cubicBezTo>
                    <a:pt x="4409" y="3194"/>
                    <a:pt x="4573" y="3001"/>
                    <a:pt x="4515" y="2798"/>
                  </a:cubicBezTo>
                  <a:cubicBezTo>
                    <a:pt x="4361" y="2248"/>
                    <a:pt x="4207" y="1689"/>
                    <a:pt x="4052" y="1139"/>
                  </a:cubicBezTo>
                  <a:cubicBezTo>
                    <a:pt x="4023" y="1033"/>
                    <a:pt x="3994" y="927"/>
                    <a:pt x="3965" y="821"/>
                  </a:cubicBezTo>
                  <a:cubicBezTo>
                    <a:pt x="3715" y="927"/>
                    <a:pt x="3416" y="975"/>
                    <a:pt x="3242" y="994"/>
                  </a:cubicBezTo>
                  <a:cubicBezTo>
                    <a:pt x="3087" y="1017"/>
                    <a:pt x="2939" y="1028"/>
                    <a:pt x="2794" y="1028"/>
                  </a:cubicBezTo>
                  <a:cubicBezTo>
                    <a:pt x="2314" y="1028"/>
                    <a:pt x="1878" y="908"/>
                    <a:pt x="1419" y="686"/>
                  </a:cubicBezTo>
                  <a:cubicBezTo>
                    <a:pt x="1043" y="502"/>
                    <a:pt x="686" y="271"/>
                    <a:pt x="367" y="1"/>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0"/>
            <p:cNvSpPr/>
            <p:nvPr/>
          </p:nvSpPr>
          <p:spPr>
            <a:xfrm>
              <a:off x="1780037" y="2959563"/>
              <a:ext cx="221484" cy="682862"/>
            </a:xfrm>
            <a:custGeom>
              <a:avLst/>
              <a:gdLst/>
              <a:ahLst/>
              <a:cxnLst/>
              <a:rect l="l" t="t" r="r" b="b"/>
              <a:pathLst>
                <a:path w="2692" h="11880" extrusionOk="0">
                  <a:moveTo>
                    <a:pt x="1077" y="1"/>
                  </a:moveTo>
                  <a:cubicBezTo>
                    <a:pt x="1047" y="1"/>
                    <a:pt x="1015" y="20"/>
                    <a:pt x="1004" y="43"/>
                  </a:cubicBezTo>
                  <a:cubicBezTo>
                    <a:pt x="955" y="159"/>
                    <a:pt x="955" y="313"/>
                    <a:pt x="955" y="439"/>
                  </a:cubicBezTo>
                  <a:cubicBezTo>
                    <a:pt x="955" y="574"/>
                    <a:pt x="955" y="718"/>
                    <a:pt x="946" y="853"/>
                  </a:cubicBezTo>
                  <a:cubicBezTo>
                    <a:pt x="946" y="1017"/>
                    <a:pt x="946" y="1191"/>
                    <a:pt x="936" y="1355"/>
                  </a:cubicBezTo>
                  <a:cubicBezTo>
                    <a:pt x="927" y="1403"/>
                    <a:pt x="927" y="1442"/>
                    <a:pt x="917" y="1490"/>
                  </a:cubicBezTo>
                  <a:cubicBezTo>
                    <a:pt x="907" y="1451"/>
                    <a:pt x="888" y="1403"/>
                    <a:pt x="878" y="1365"/>
                  </a:cubicBezTo>
                  <a:cubicBezTo>
                    <a:pt x="830" y="1239"/>
                    <a:pt x="792" y="1123"/>
                    <a:pt x="743" y="998"/>
                  </a:cubicBezTo>
                  <a:cubicBezTo>
                    <a:pt x="695" y="873"/>
                    <a:pt x="647" y="747"/>
                    <a:pt x="570" y="631"/>
                  </a:cubicBezTo>
                  <a:cubicBezTo>
                    <a:pt x="562" y="616"/>
                    <a:pt x="545" y="608"/>
                    <a:pt x="527" y="608"/>
                  </a:cubicBezTo>
                  <a:cubicBezTo>
                    <a:pt x="501" y="608"/>
                    <a:pt x="473" y="626"/>
                    <a:pt x="473" y="660"/>
                  </a:cubicBezTo>
                  <a:cubicBezTo>
                    <a:pt x="483" y="795"/>
                    <a:pt x="531" y="921"/>
                    <a:pt x="570" y="1046"/>
                  </a:cubicBezTo>
                  <a:cubicBezTo>
                    <a:pt x="608" y="1172"/>
                    <a:pt x="647" y="1297"/>
                    <a:pt x="685" y="1422"/>
                  </a:cubicBezTo>
                  <a:cubicBezTo>
                    <a:pt x="734" y="1548"/>
                    <a:pt x="772" y="1673"/>
                    <a:pt x="811" y="1799"/>
                  </a:cubicBezTo>
                  <a:cubicBezTo>
                    <a:pt x="830" y="1876"/>
                    <a:pt x="859" y="1953"/>
                    <a:pt x="888" y="2030"/>
                  </a:cubicBezTo>
                  <a:cubicBezTo>
                    <a:pt x="888" y="2069"/>
                    <a:pt x="888" y="2107"/>
                    <a:pt x="888" y="2146"/>
                  </a:cubicBezTo>
                  <a:cubicBezTo>
                    <a:pt x="869" y="2484"/>
                    <a:pt x="859" y="2831"/>
                    <a:pt x="859" y="3178"/>
                  </a:cubicBezTo>
                  <a:cubicBezTo>
                    <a:pt x="840" y="3140"/>
                    <a:pt x="830" y="3111"/>
                    <a:pt x="811" y="3072"/>
                  </a:cubicBezTo>
                  <a:cubicBezTo>
                    <a:pt x="753" y="2947"/>
                    <a:pt x="695" y="2821"/>
                    <a:pt x="628" y="2696"/>
                  </a:cubicBezTo>
                  <a:cubicBezTo>
                    <a:pt x="570" y="2580"/>
                    <a:pt x="512" y="2435"/>
                    <a:pt x="406" y="2358"/>
                  </a:cubicBezTo>
                  <a:cubicBezTo>
                    <a:pt x="395" y="2347"/>
                    <a:pt x="380" y="2342"/>
                    <a:pt x="366" y="2342"/>
                  </a:cubicBezTo>
                  <a:cubicBezTo>
                    <a:pt x="343" y="2342"/>
                    <a:pt x="322" y="2357"/>
                    <a:pt x="328" y="2387"/>
                  </a:cubicBezTo>
                  <a:cubicBezTo>
                    <a:pt x="328" y="2522"/>
                    <a:pt x="396" y="2648"/>
                    <a:pt x="444" y="2773"/>
                  </a:cubicBezTo>
                  <a:cubicBezTo>
                    <a:pt x="502" y="2898"/>
                    <a:pt x="550" y="3033"/>
                    <a:pt x="599" y="3169"/>
                  </a:cubicBezTo>
                  <a:cubicBezTo>
                    <a:pt x="647" y="3294"/>
                    <a:pt x="695" y="3429"/>
                    <a:pt x="734" y="3564"/>
                  </a:cubicBezTo>
                  <a:cubicBezTo>
                    <a:pt x="753" y="3632"/>
                    <a:pt x="782" y="3747"/>
                    <a:pt x="840" y="3815"/>
                  </a:cubicBezTo>
                  <a:cubicBezTo>
                    <a:pt x="840" y="4259"/>
                    <a:pt x="840" y="4702"/>
                    <a:pt x="840" y="5136"/>
                  </a:cubicBezTo>
                  <a:cubicBezTo>
                    <a:pt x="772" y="5001"/>
                    <a:pt x="705" y="4866"/>
                    <a:pt x="637" y="4722"/>
                  </a:cubicBezTo>
                  <a:cubicBezTo>
                    <a:pt x="541" y="4519"/>
                    <a:pt x="454" y="4316"/>
                    <a:pt x="377" y="4104"/>
                  </a:cubicBezTo>
                  <a:cubicBezTo>
                    <a:pt x="300" y="3921"/>
                    <a:pt x="232" y="3718"/>
                    <a:pt x="87" y="3574"/>
                  </a:cubicBezTo>
                  <a:cubicBezTo>
                    <a:pt x="83" y="3570"/>
                    <a:pt x="76" y="3567"/>
                    <a:pt x="69" y="3567"/>
                  </a:cubicBezTo>
                  <a:cubicBezTo>
                    <a:pt x="59" y="3567"/>
                    <a:pt x="49" y="3572"/>
                    <a:pt x="49" y="3583"/>
                  </a:cubicBezTo>
                  <a:cubicBezTo>
                    <a:pt x="0" y="3796"/>
                    <a:pt x="68" y="4017"/>
                    <a:pt x="136" y="4210"/>
                  </a:cubicBezTo>
                  <a:cubicBezTo>
                    <a:pt x="213" y="4423"/>
                    <a:pt x="300" y="4635"/>
                    <a:pt x="386" y="4837"/>
                  </a:cubicBezTo>
                  <a:cubicBezTo>
                    <a:pt x="483" y="5059"/>
                    <a:pt x="589" y="5262"/>
                    <a:pt x="705" y="5474"/>
                  </a:cubicBezTo>
                  <a:cubicBezTo>
                    <a:pt x="753" y="5542"/>
                    <a:pt x="792" y="5628"/>
                    <a:pt x="840" y="5706"/>
                  </a:cubicBezTo>
                  <a:cubicBezTo>
                    <a:pt x="840" y="6284"/>
                    <a:pt x="840" y="6873"/>
                    <a:pt x="840" y="7452"/>
                  </a:cubicBezTo>
                  <a:lnTo>
                    <a:pt x="840" y="9545"/>
                  </a:lnTo>
                  <a:cubicBezTo>
                    <a:pt x="840" y="10249"/>
                    <a:pt x="830" y="10944"/>
                    <a:pt x="849" y="11648"/>
                  </a:cubicBezTo>
                  <a:cubicBezTo>
                    <a:pt x="854" y="11802"/>
                    <a:pt x="972" y="11879"/>
                    <a:pt x="1091" y="11879"/>
                  </a:cubicBezTo>
                  <a:cubicBezTo>
                    <a:pt x="1209" y="11879"/>
                    <a:pt x="1327" y="11802"/>
                    <a:pt x="1332" y="11648"/>
                  </a:cubicBezTo>
                  <a:cubicBezTo>
                    <a:pt x="1361" y="10857"/>
                    <a:pt x="1341" y="10056"/>
                    <a:pt x="1341" y="9265"/>
                  </a:cubicBezTo>
                  <a:cubicBezTo>
                    <a:pt x="1341" y="8272"/>
                    <a:pt x="1341" y="7278"/>
                    <a:pt x="1341" y="6275"/>
                  </a:cubicBezTo>
                  <a:cubicBezTo>
                    <a:pt x="1399" y="6236"/>
                    <a:pt x="1447" y="6188"/>
                    <a:pt x="1505" y="6149"/>
                  </a:cubicBezTo>
                  <a:cubicBezTo>
                    <a:pt x="1573" y="6091"/>
                    <a:pt x="1640" y="6043"/>
                    <a:pt x="1708" y="5976"/>
                  </a:cubicBezTo>
                  <a:cubicBezTo>
                    <a:pt x="1824" y="5860"/>
                    <a:pt x="1949" y="5744"/>
                    <a:pt x="2074" y="5619"/>
                  </a:cubicBezTo>
                  <a:cubicBezTo>
                    <a:pt x="2190" y="5503"/>
                    <a:pt x="2316" y="5378"/>
                    <a:pt x="2431" y="5243"/>
                  </a:cubicBezTo>
                  <a:cubicBezTo>
                    <a:pt x="2480" y="5185"/>
                    <a:pt x="2538" y="5127"/>
                    <a:pt x="2586" y="5059"/>
                  </a:cubicBezTo>
                  <a:cubicBezTo>
                    <a:pt x="2644" y="4992"/>
                    <a:pt x="2673" y="4934"/>
                    <a:pt x="2692" y="4847"/>
                  </a:cubicBezTo>
                  <a:cubicBezTo>
                    <a:pt x="2692" y="4821"/>
                    <a:pt x="2676" y="4788"/>
                    <a:pt x="2653" y="4788"/>
                  </a:cubicBezTo>
                  <a:cubicBezTo>
                    <a:pt x="2650" y="4788"/>
                    <a:pt x="2647" y="4788"/>
                    <a:pt x="2644" y="4789"/>
                  </a:cubicBezTo>
                  <a:cubicBezTo>
                    <a:pt x="2557" y="4818"/>
                    <a:pt x="2509" y="4857"/>
                    <a:pt x="2451" y="4915"/>
                  </a:cubicBezTo>
                  <a:cubicBezTo>
                    <a:pt x="2383" y="4972"/>
                    <a:pt x="2325" y="5040"/>
                    <a:pt x="2267" y="5098"/>
                  </a:cubicBezTo>
                  <a:cubicBezTo>
                    <a:pt x="2152" y="5214"/>
                    <a:pt x="2026" y="5329"/>
                    <a:pt x="1901" y="5435"/>
                  </a:cubicBezTo>
                  <a:cubicBezTo>
                    <a:pt x="1775" y="5551"/>
                    <a:pt x="1650" y="5648"/>
                    <a:pt x="1505" y="5744"/>
                  </a:cubicBezTo>
                  <a:cubicBezTo>
                    <a:pt x="1447" y="5783"/>
                    <a:pt x="1390" y="5831"/>
                    <a:pt x="1341" y="5870"/>
                  </a:cubicBezTo>
                  <a:cubicBezTo>
                    <a:pt x="1341" y="5628"/>
                    <a:pt x="1341" y="5378"/>
                    <a:pt x="1341" y="5127"/>
                  </a:cubicBezTo>
                  <a:cubicBezTo>
                    <a:pt x="1341" y="5069"/>
                    <a:pt x="1341" y="5001"/>
                    <a:pt x="1341" y="4943"/>
                  </a:cubicBezTo>
                  <a:cubicBezTo>
                    <a:pt x="1476" y="4760"/>
                    <a:pt x="1592" y="4558"/>
                    <a:pt x="1718" y="4355"/>
                  </a:cubicBezTo>
                  <a:cubicBezTo>
                    <a:pt x="1853" y="4152"/>
                    <a:pt x="2007" y="3940"/>
                    <a:pt x="2084" y="3709"/>
                  </a:cubicBezTo>
                  <a:cubicBezTo>
                    <a:pt x="2105" y="3653"/>
                    <a:pt x="2060" y="3612"/>
                    <a:pt x="2012" y="3612"/>
                  </a:cubicBezTo>
                  <a:cubicBezTo>
                    <a:pt x="1994" y="3612"/>
                    <a:pt x="1975" y="3618"/>
                    <a:pt x="1959" y="3632"/>
                  </a:cubicBezTo>
                  <a:cubicBezTo>
                    <a:pt x="1775" y="3796"/>
                    <a:pt x="1631" y="4027"/>
                    <a:pt x="1486" y="4220"/>
                  </a:cubicBezTo>
                  <a:cubicBezTo>
                    <a:pt x="1438" y="4288"/>
                    <a:pt x="1390" y="4355"/>
                    <a:pt x="1341" y="4423"/>
                  </a:cubicBezTo>
                  <a:cubicBezTo>
                    <a:pt x="1341" y="3998"/>
                    <a:pt x="1332" y="3574"/>
                    <a:pt x="1322" y="3149"/>
                  </a:cubicBezTo>
                  <a:cubicBezTo>
                    <a:pt x="1341" y="3111"/>
                    <a:pt x="1361" y="3072"/>
                    <a:pt x="1380" y="3024"/>
                  </a:cubicBezTo>
                  <a:cubicBezTo>
                    <a:pt x="1438" y="2937"/>
                    <a:pt x="1496" y="2860"/>
                    <a:pt x="1563" y="2773"/>
                  </a:cubicBezTo>
                  <a:cubicBezTo>
                    <a:pt x="1631" y="2686"/>
                    <a:pt x="1698" y="2599"/>
                    <a:pt x="1756" y="2493"/>
                  </a:cubicBezTo>
                  <a:cubicBezTo>
                    <a:pt x="1814" y="2406"/>
                    <a:pt x="1882" y="2291"/>
                    <a:pt x="1824" y="2185"/>
                  </a:cubicBezTo>
                  <a:cubicBezTo>
                    <a:pt x="1818" y="2173"/>
                    <a:pt x="1806" y="2169"/>
                    <a:pt x="1793" y="2169"/>
                  </a:cubicBezTo>
                  <a:cubicBezTo>
                    <a:pt x="1783" y="2169"/>
                    <a:pt x="1774" y="2171"/>
                    <a:pt x="1766" y="2175"/>
                  </a:cubicBezTo>
                  <a:cubicBezTo>
                    <a:pt x="1669" y="2214"/>
                    <a:pt x="1631" y="2329"/>
                    <a:pt x="1563" y="2406"/>
                  </a:cubicBezTo>
                  <a:cubicBezTo>
                    <a:pt x="1496" y="2493"/>
                    <a:pt x="1419" y="2570"/>
                    <a:pt x="1351" y="2657"/>
                  </a:cubicBezTo>
                  <a:cubicBezTo>
                    <a:pt x="1341" y="2677"/>
                    <a:pt x="1332" y="2686"/>
                    <a:pt x="1312" y="2705"/>
                  </a:cubicBezTo>
                  <a:cubicBezTo>
                    <a:pt x="1312" y="2474"/>
                    <a:pt x="1303" y="2242"/>
                    <a:pt x="1293" y="2001"/>
                  </a:cubicBezTo>
                  <a:cubicBezTo>
                    <a:pt x="1293" y="1914"/>
                    <a:pt x="1293" y="1828"/>
                    <a:pt x="1283" y="1731"/>
                  </a:cubicBezTo>
                  <a:cubicBezTo>
                    <a:pt x="1312" y="1673"/>
                    <a:pt x="1341" y="1606"/>
                    <a:pt x="1370" y="1548"/>
                  </a:cubicBezTo>
                  <a:cubicBezTo>
                    <a:pt x="1419" y="1413"/>
                    <a:pt x="1467" y="1278"/>
                    <a:pt x="1515" y="1143"/>
                  </a:cubicBezTo>
                  <a:cubicBezTo>
                    <a:pt x="1611" y="882"/>
                    <a:pt x="1737" y="603"/>
                    <a:pt x="1766" y="323"/>
                  </a:cubicBezTo>
                  <a:cubicBezTo>
                    <a:pt x="1771" y="283"/>
                    <a:pt x="1741" y="264"/>
                    <a:pt x="1709" y="264"/>
                  </a:cubicBezTo>
                  <a:cubicBezTo>
                    <a:pt x="1686" y="264"/>
                    <a:pt x="1662" y="274"/>
                    <a:pt x="1650" y="294"/>
                  </a:cubicBezTo>
                  <a:cubicBezTo>
                    <a:pt x="1563" y="410"/>
                    <a:pt x="1505" y="554"/>
                    <a:pt x="1447" y="680"/>
                  </a:cubicBezTo>
                  <a:cubicBezTo>
                    <a:pt x="1390" y="815"/>
                    <a:pt x="1341" y="950"/>
                    <a:pt x="1293" y="1085"/>
                  </a:cubicBezTo>
                  <a:cubicBezTo>
                    <a:pt x="1274" y="1123"/>
                    <a:pt x="1264" y="1172"/>
                    <a:pt x="1245" y="1210"/>
                  </a:cubicBezTo>
                  <a:cubicBezTo>
                    <a:pt x="1235" y="1066"/>
                    <a:pt x="1226" y="931"/>
                    <a:pt x="1216" y="786"/>
                  </a:cubicBezTo>
                  <a:cubicBezTo>
                    <a:pt x="1206" y="651"/>
                    <a:pt x="1206" y="516"/>
                    <a:pt x="1197" y="390"/>
                  </a:cubicBezTo>
                  <a:cubicBezTo>
                    <a:pt x="1187" y="275"/>
                    <a:pt x="1177" y="140"/>
                    <a:pt x="1129" y="33"/>
                  </a:cubicBezTo>
                  <a:cubicBezTo>
                    <a:pt x="1117" y="10"/>
                    <a:pt x="1098" y="1"/>
                    <a:pt x="107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7" name="Google Shape;727;p20"/>
          <p:cNvGrpSpPr/>
          <p:nvPr/>
        </p:nvGrpSpPr>
        <p:grpSpPr>
          <a:xfrm>
            <a:off x="5361162" y="5859580"/>
            <a:ext cx="410647" cy="842336"/>
            <a:chOff x="1705414" y="2870585"/>
            <a:chExt cx="376326" cy="771841"/>
          </a:xfrm>
        </p:grpSpPr>
        <p:sp>
          <p:nvSpPr>
            <p:cNvPr id="728" name="Google Shape;728;p20"/>
            <p:cNvSpPr/>
            <p:nvPr/>
          </p:nvSpPr>
          <p:spPr>
            <a:xfrm>
              <a:off x="1705414" y="2870585"/>
              <a:ext cx="376326" cy="472830"/>
            </a:xfrm>
            <a:custGeom>
              <a:avLst/>
              <a:gdLst/>
              <a:ahLst/>
              <a:cxnLst/>
              <a:rect l="l" t="t" r="r" b="b"/>
              <a:pathLst>
                <a:path w="4574" h="8226" extrusionOk="0">
                  <a:moveTo>
                    <a:pt x="1849" y="1"/>
                  </a:moveTo>
                  <a:cubicBezTo>
                    <a:pt x="1818" y="1"/>
                    <a:pt x="1787" y="4"/>
                    <a:pt x="1756" y="9"/>
                  </a:cubicBezTo>
                  <a:cubicBezTo>
                    <a:pt x="1399" y="86"/>
                    <a:pt x="1332" y="462"/>
                    <a:pt x="1255" y="761"/>
                  </a:cubicBezTo>
                  <a:cubicBezTo>
                    <a:pt x="637" y="3096"/>
                    <a:pt x="223" y="5479"/>
                    <a:pt x="10" y="7890"/>
                  </a:cubicBezTo>
                  <a:cubicBezTo>
                    <a:pt x="1" y="8064"/>
                    <a:pt x="165" y="8199"/>
                    <a:pt x="319" y="8199"/>
                  </a:cubicBezTo>
                  <a:cubicBezTo>
                    <a:pt x="904" y="8216"/>
                    <a:pt x="1488" y="8226"/>
                    <a:pt x="2070" y="8226"/>
                  </a:cubicBezTo>
                  <a:cubicBezTo>
                    <a:pt x="2783" y="8226"/>
                    <a:pt x="3495" y="8211"/>
                    <a:pt x="4207" y="8180"/>
                  </a:cubicBezTo>
                  <a:cubicBezTo>
                    <a:pt x="4409" y="8180"/>
                    <a:pt x="4573" y="7987"/>
                    <a:pt x="4515" y="7784"/>
                  </a:cubicBezTo>
                  <a:cubicBezTo>
                    <a:pt x="4361" y="7234"/>
                    <a:pt x="4207" y="6675"/>
                    <a:pt x="4052" y="6125"/>
                  </a:cubicBezTo>
                  <a:cubicBezTo>
                    <a:pt x="3782" y="5141"/>
                    <a:pt x="3512" y="4167"/>
                    <a:pt x="3232" y="3183"/>
                  </a:cubicBezTo>
                  <a:cubicBezTo>
                    <a:pt x="3097" y="2700"/>
                    <a:pt x="2962" y="2208"/>
                    <a:pt x="2818" y="1726"/>
                  </a:cubicBezTo>
                  <a:cubicBezTo>
                    <a:pt x="2750" y="1475"/>
                    <a:pt x="2673" y="1234"/>
                    <a:pt x="2596" y="993"/>
                  </a:cubicBezTo>
                  <a:cubicBezTo>
                    <a:pt x="2547" y="868"/>
                    <a:pt x="2509" y="742"/>
                    <a:pt x="2461" y="617"/>
                  </a:cubicBezTo>
                  <a:cubicBezTo>
                    <a:pt x="2412" y="491"/>
                    <a:pt x="2354" y="395"/>
                    <a:pt x="2287" y="279"/>
                  </a:cubicBezTo>
                  <a:cubicBezTo>
                    <a:pt x="2287" y="269"/>
                    <a:pt x="2277" y="260"/>
                    <a:pt x="2277" y="260"/>
                  </a:cubicBezTo>
                  <a:cubicBezTo>
                    <a:pt x="2258" y="212"/>
                    <a:pt x="2239" y="183"/>
                    <a:pt x="2210" y="154"/>
                  </a:cubicBezTo>
                  <a:cubicBezTo>
                    <a:pt x="2116" y="52"/>
                    <a:pt x="1983" y="1"/>
                    <a:pt x="1849"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0"/>
            <p:cNvSpPr/>
            <p:nvPr/>
          </p:nvSpPr>
          <p:spPr>
            <a:xfrm>
              <a:off x="1705414" y="3157178"/>
              <a:ext cx="376326" cy="186235"/>
            </a:xfrm>
            <a:custGeom>
              <a:avLst/>
              <a:gdLst/>
              <a:ahLst/>
              <a:cxnLst/>
              <a:rect l="l" t="t" r="r" b="b"/>
              <a:pathLst>
                <a:path w="4574" h="3240" extrusionOk="0">
                  <a:moveTo>
                    <a:pt x="367" y="1"/>
                  </a:moveTo>
                  <a:cubicBezTo>
                    <a:pt x="213" y="965"/>
                    <a:pt x="97" y="1930"/>
                    <a:pt x="10" y="2904"/>
                  </a:cubicBezTo>
                  <a:cubicBezTo>
                    <a:pt x="1" y="3078"/>
                    <a:pt x="165" y="3213"/>
                    <a:pt x="319" y="3213"/>
                  </a:cubicBezTo>
                  <a:cubicBezTo>
                    <a:pt x="904" y="3230"/>
                    <a:pt x="1488" y="3240"/>
                    <a:pt x="2070" y="3240"/>
                  </a:cubicBezTo>
                  <a:cubicBezTo>
                    <a:pt x="2783" y="3240"/>
                    <a:pt x="3495" y="3225"/>
                    <a:pt x="4207" y="3194"/>
                  </a:cubicBezTo>
                  <a:cubicBezTo>
                    <a:pt x="4409" y="3194"/>
                    <a:pt x="4573" y="3001"/>
                    <a:pt x="4515" y="2798"/>
                  </a:cubicBezTo>
                  <a:cubicBezTo>
                    <a:pt x="4361" y="2248"/>
                    <a:pt x="4207" y="1689"/>
                    <a:pt x="4052" y="1139"/>
                  </a:cubicBezTo>
                  <a:cubicBezTo>
                    <a:pt x="4023" y="1033"/>
                    <a:pt x="3994" y="927"/>
                    <a:pt x="3965" y="821"/>
                  </a:cubicBezTo>
                  <a:cubicBezTo>
                    <a:pt x="3715" y="927"/>
                    <a:pt x="3416" y="975"/>
                    <a:pt x="3242" y="994"/>
                  </a:cubicBezTo>
                  <a:cubicBezTo>
                    <a:pt x="3087" y="1017"/>
                    <a:pt x="2939" y="1028"/>
                    <a:pt x="2794" y="1028"/>
                  </a:cubicBezTo>
                  <a:cubicBezTo>
                    <a:pt x="2314" y="1028"/>
                    <a:pt x="1878" y="908"/>
                    <a:pt x="1419" y="686"/>
                  </a:cubicBezTo>
                  <a:cubicBezTo>
                    <a:pt x="1043" y="502"/>
                    <a:pt x="686" y="271"/>
                    <a:pt x="367" y="1"/>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0"/>
            <p:cNvSpPr/>
            <p:nvPr/>
          </p:nvSpPr>
          <p:spPr>
            <a:xfrm>
              <a:off x="1780037" y="2959563"/>
              <a:ext cx="221484" cy="682862"/>
            </a:xfrm>
            <a:custGeom>
              <a:avLst/>
              <a:gdLst/>
              <a:ahLst/>
              <a:cxnLst/>
              <a:rect l="l" t="t" r="r" b="b"/>
              <a:pathLst>
                <a:path w="2692" h="11880" extrusionOk="0">
                  <a:moveTo>
                    <a:pt x="1077" y="1"/>
                  </a:moveTo>
                  <a:cubicBezTo>
                    <a:pt x="1047" y="1"/>
                    <a:pt x="1015" y="20"/>
                    <a:pt x="1004" y="43"/>
                  </a:cubicBezTo>
                  <a:cubicBezTo>
                    <a:pt x="955" y="159"/>
                    <a:pt x="955" y="313"/>
                    <a:pt x="955" y="439"/>
                  </a:cubicBezTo>
                  <a:cubicBezTo>
                    <a:pt x="955" y="574"/>
                    <a:pt x="955" y="718"/>
                    <a:pt x="946" y="853"/>
                  </a:cubicBezTo>
                  <a:cubicBezTo>
                    <a:pt x="946" y="1017"/>
                    <a:pt x="946" y="1191"/>
                    <a:pt x="936" y="1355"/>
                  </a:cubicBezTo>
                  <a:cubicBezTo>
                    <a:pt x="927" y="1403"/>
                    <a:pt x="927" y="1442"/>
                    <a:pt x="917" y="1490"/>
                  </a:cubicBezTo>
                  <a:cubicBezTo>
                    <a:pt x="907" y="1451"/>
                    <a:pt x="888" y="1403"/>
                    <a:pt x="878" y="1365"/>
                  </a:cubicBezTo>
                  <a:cubicBezTo>
                    <a:pt x="830" y="1239"/>
                    <a:pt x="792" y="1123"/>
                    <a:pt x="743" y="998"/>
                  </a:cubicBezTo>
                  <a:cubicBezTo>
                    <a:pt x="695" y="873"/>
                    <a:pt x="647" y="747"/>
                    <a:pt x="570" y="631"/>
                  </a:cubicBezTo>
                  <a:cubicBezTo>
                    <a:pt x="562" y="616"/>
                    <a:pt x="545" y="608"/>
                    <a:pt x="527" y="608"/>
                  </a:cubicBezTo>
                  <a:cubicBezTo>
                    <a:pt x="501" y="608"/>
                    <a:pt x="473" y="626"/>
                    <a:pt x="473" y="660"/>
                  </a:cubicBezTo>
                  <a:cubicBezTo>
                    <a:pt x="483" y="795"/>
                    <a:pt x="531" y="921"/>
                    <a:pt x="570" y="1046"/>
                  </a:cubicBezTo>
                  <a:cubicBezTo>
                    <a:pt x="608" y="1172"/>
                    <a:pt x="647" y="1297"/>
                    <a:pt x="685" y="1422"/>
                  </a:cubicBezTo>
                  <a:cubicBezTo>
                    <a:pt x="734" y="1548"/>
                    <a:pt x="772" y="1673"/>
                    <a:pt x="811" y="1799"/>
                  </a:cubicBezTo>
                  <a:cubicBezTo>
                    <a:pt x="830" y="1876"/>
                    <a:pt x="859" y="1953"/>
                    <a:pt x="888" y="2030"/>
                  </a:cubicBezTo>
                  <a:cubicBezTo>
                    <a:pt x="888" y="2069"/>
                    <a:pt x="888" y="2107"/>
                    <a:pt x="888" y="2146"/>
                  </a:cubicBezTo>
                  <a:cubicBezTo>
                    <a:pt x="869" y="2484"/>
                    <a:pt x="859" y="2831"/>
                    <a:pt x="859" y="3178"/>
                  </a:cubicBezTo>
                  <a:cubicBezTo>
                    <a:pt x="840" y="3140"/>
                    <a:pt x="830" y="3111"/>
                    <a:pt x="811" y="3072"/>
                  </a:cubicBezTo>
                  <a:cubicBezTo>
                    <a:pt x="753" y="2947"/>
                    <a:pt x="695" y="2821"/>
                    <a:pt x="628" y="2696"/>
                  </a:cubicBezTo>
                  <a:cubicBezTo>
                    <a:pt x="570" y="2580"/>
                    <a:pt x="512" y="2435"/>
                    <a:pt x="406" y="2358"/>
                  </a:cubicBezTo>
                  <a:cubicBezTo>
                    <a:pt x="395" y="2347"/>
                    <a:pt x="380" y="2342"/>
                    <a:pt x="366" y="2342"/>
                  </a:cubicBezTo>
                  <a:cubicBezTo>
                    <a:pt x="343" y="2342"/>
                    <a:pt x="322" y="2357"/>
                    <a:pt x="328" y="2387"/>
                  </a:cubicBezTo>
                  <a:cubicBezTo>
                    <a:pt x="328" y="2522"/>
                    <a:pt x="396" y="2648"/>
                    <a:pt x="444" y="2773"/>
                  </a:cubicBezTo>
                  <a:cubicBezTo>
                    <a:pt x="502" y="2898"/>
                    <a:pt x="550" y="3033"/>
                    <a:pt x="599" y="3169"/>
                  </a:cubicBezTo>
                  <a:cubicBezTo>
                    <a:pt x="647" y="3294"/>
                    <a:pt x="695" y="3429"/>
                    <a:pt x="734" y="3564"/>
                  </a:cubicBezTo>
                  <a:cubicBezTo>
                    <a:pt x="753" y="3632"/>
                    <a:pt x="782" y="3747"/>
                    <a:pt x="840" y="3815"/>
                  </a:cubicBezTo>
                  <a:cubicBezTo>
                    <a:pt x="840" y="4259"/>
                    <a:pt x="840" y="4702"/>
                    <a:pt x="840" y="5136"/>
                  </a:cubicBezTo>
                  <a:cubicBezTo>
                    <a:pt x="772" y="5001"/>
                    <a:pt x="705" y="4866"/>
                    <a:pt x="637" y="4722"/>
                  </a:cubicBezTo>
                  <a:cubicBezTo>
                    <a:pt x="541" y="4519"/>
                    <a:pt x="454" y="4316"/>
                    <a:pt x="377" y="4104"/>
                  </a:cubicBezTo>
                  <a:cubicBezTo>
                    <a:pt x="300" y="3921"/>
                    <a:pt x="232" y="3718"/>
                    <a:pt x="87" y="3574"/>
                  </a:cubicBezTo>
                  <a:cubicBezTo>
                    <a:pt x="83" y="3570"/>
                    <a:pt x="76" y="3567"/>
                    <a:pt x="69" y="3567"/>
                  </a:cubicBezTo>
                  <a:cubicBezTo>
                    <a:pt x="59" y="3567"/>
                    <a:pt x="49" y="3572"/>
                    <a:pt x="49" y="3583"/>
                  </a:cubicBezTo>
                  <a:cubicBezTo>
                    <a:pt x="0" y="3796"/>
                    <a:pt x="68" y="4017"/>
                    <a:pt x="136" y="4210"/>
                  </a:cubicBezTo>
                  <a:cubicBezTo>
                    <a:pt x="213" y="4423"/>
                    <a:pt x="300" y="4635"/>
                    <a:pt x="386" y="4837"/>
                  </a:cubicBezTo>
                  <a:cubicBezTo>
                    <a:pt x="483" y="5059"/>
                    <a:pt x="589" y="5262"/>
                    <a:pt x="705" y="5474"/>
                  </a:cubicBezTo>
                  <a:cubicBezTo>
                    <a:pt x="753" y="5542"/>
                    <a:pt x="792" y="5628"/>
                    <a:pt x="840" y="5706"/>
                  </a:cubicBezTo>
                  <a:cubicBezTo>
                    <a:pt x="840" y="6284"/>
                    <a:pt x="840" y="6873"/>
                    <a:pt x="840" y="7452"/>
                  </a:cubicBezTo>
                  <a:lnTo>
                    <a:pt x="840" y="9545"/>
                  </a:lnTo>
                  <a:cubicBezTo>
                    <a:pt x="840" y="10249"/>
                    <a:pt x="830" y="10944"/>
                    <a:pt x="849" y="11648"/>
                  </a:cubicBezTo>
                  <a:cubicBezTo>
                    <a:pt x="854" y="11802"/>
                    <a:pt x="972" y="11879"/>
                    <a:pt x="1091" y="11879"/>
                  </a:cubicBezTo>
                  <a:cubicBezTo>
                    <a:pt x="1209" y="11879"/>
                    <a:pt x="1327" y="11802"/>
                    <a:pt x="1332" y="11648"/>
                  </a:cubicBezTo>
                  <a:cubicBezTo>
                    <a:pt x="1361" y="10857"/>
                    <a:pt x="1341" y="10056"/>
                    <a:pt x="1341" y="9265"/>
                  </a:cubicBezTo>
                  <a:cubicBezTo>
                    <a:pt x="1341" y="8272"/>
                    <a:pt x="1341" y="7278"/>
                    <a:pt x="1341" y="6275"/>
                  </a:cubicBezTo>
                  <a:cubicBezTo>
                    <a:pt x="1399" y="6236"/>
                    <a:pt x="1447" y="6188"/>
                    <a:pt x="1505" y="6149"/>
                  </a:cubicBezTo>
                  <a:cubicBezTo>
                    <a:pt x="1573" y="6091"/>
                    <a:pt x="1640" y="6043"/>
                    <a:pt x="1708" y="5976"/>
                  </a:cubicBezTo>
                  <a:cubicBezTo>
                    <a:pt x="1824" y="5860"/>
                    <a:pt x="1949" y="5744"/>
                    <a:pt x="2074" y="5619"/>
                  </a:cubicBezTo>
                  <a:cubicBezTo>
                    <a:pt x="2190" y="5503"/>
                    <a:pt x="2316" y="5378"/>
                    <a:pt x="2431" y="5243"/>
                  </a:cubicBezTo>
                  <a:cubicBezTo>
                    <a:pt x="2480" y="5185"/>
                    <a:pt x="2538" y="5127"/>
                    <a:pt x="2586" y="5059"/>
                  </a:cubicBezTo>
                  <a:cubicBezTo>
                    <a:pt x="2644" y="4992"/>
                    <a:pt x="2673" y="4934"/>
                    <a:pt x="2692" y="4847"/>
                  </a:cubicBezTo>
                  <a:cubicBezTo>
                    <a:pt x="2692" y="4821"/>
                    <a:pt x="2676" y="4788"/>
                    <a:pt x="2653" y="4788"/>
                  </a:cubicBezTo>
                  <a:cubicBezTo>
                    <a:pt x="2650" y="4788"/>
                    <a:pt x="2647" y="4788"/>
                    <a:pt x="2644" y="4789"/>
                  </a:cubicBezTo>
                  <a:cubicBezTo>
                    <a:pt x="2557" y="4818"/>
                    <a:pt x="2509" y="4857"/>
                    <a:pt x="2451" y="4915"/>
                  </a:cubicBezTo>
                  <a:cubicBezTo>
                    <a:pt x="2383" y="4972"/>
                    <a:pt x="2325" y="5040"/>
                    <a:pt x="2267" y="5098"/>
                  </a:cubicBezTo>
                  <a:cubicBezTo>
                    <a:pt x="2152" y="5214"/>
                    <a:pt x="2026" y="5329"/>
                    <a:pt x="1901" y="5435"/>
                  </a:cubicBezTo>
                  <a:cubicBezTo>
                    <a:pt x="1775" y="5551"/>
                    <a:pt x="1650" y="5648"/>
                    <a:pt x="1505" y="5744"/>
                  </a:cubicBezTo>
                  <a:cubicBezTo>
                    <a:pt x="1447" y="5783"/>
                    <a:pt x="1390" y="5831"/>
                    <a:pt x="1341" y="5870"/>
                  </a:cubicBezTo>
                  <a:cubicBezTo>
                    <a:pt x="1341" y="5628"/>
                    <a:pt x="1341" y="5378"/>
                    <a:pt x="1341" y="5127"/>
                  </a:cubicBezTo>
                  <a:cubicBezTo>
                    <a:pt x="1341" y="5069"/>
                    <a:pt x="1341" y="5001"/>
                    <a:pt x="1341" y="4943"/>
                  </a:cubicBezTo>
                  <a:cubicBezTo>
                    <a:pt x="1476" y="4760"/>
                    <a:pt x="1592" y="4558"/>
                    <a:pt x="1718" y="4355"/>
                  </a:cubicBezTo>
                  <a:cubicBezTo>
                    <a:pt x="1853" y="4152"/>
                    <a:pt x="2007" y="3940"/>
                    <a:pt x="2084" y="3709"/>
                  </a:cubicBezTo>
                  <a:cubicBezTo>
                    <a:pt x="2105" y="3653"/>
                    <a:pt x="2060" y="3612"/>
                    <a:pt x="2012" y="3612"/>
                  </a:cubicBezTo>
                  <a:cubicBezTo>
                    <a:pt x="1994" y="3612"/>
                    <a:pt x="1975" y="3618"/>
                    <a:pt x="1959" y="3632"/>
                  </a:cubicBezTo>
                  <a:cubicBezTo>
                    <a:pt x="1775" y="3796"/>
                    <a:pt x="1631" y="4027"/>
                    <a:pt x="1486" y="4220"/>
                  </a:cubicBezTo>
                  <a:cubicBezTo>
                    <a:pt x="1438" y="4288"/>
                    <a:pt x="1390" y="4355"/>
                    <a:pt x="1341" y="4423"/>
                  </a:cubicBezTo>
                  <a:cubicBezTo>
                    <a:pt x="1341" y="3998"/>
                    <a:pt x="1332" y="3574"/>
                    <a:pt x="1322" y="3149"/>
                  </a:cubicBezTo>
                  <a:cubicBezTo>
                    <a:pt x="1341" y="3111"/>
                    <a:pt x="1361" y="3072"/>
                    <a:pt x="1380" y="3024"/>
                  </a:cubicBezTo>
                  <a:cubicBezTo>
                    <a:pt x="1438" y="2937"/>
                    <a:pt x="1496" y="2860"/>
                    <a:pt x="1563" y="2773"/>
                  </a:cubicBezTo>
                  <a:cubicBezTo>
                    <a:pt x="1631" y="2686"/>
                    <a:pt x="1698" y="2599"/>
                    <a:pt x="1756" y="2493"/>
                  </a:cubicBezTo>
                  <a:cubicBezTo>
                    <a:pt x="1814" y="2406"/>
                    <a:pt x="1882" y="2291"/>
                    <a:pt x="1824" y="2185"/>
                  </a:cubicBezTo>
                  <a:cubicBezTo>
                    <a:pt x="1818" y="2173"/>
                    <a:pt x="1806" y="2169"/>
                    <a:pt x="1793" y="2169"/>
                  </a:cubicBezTo>
                  <a:cubicBezTo>
                    <a:pt x="1783" y="2169"/>
                    <a:pt x="1774" y="2171"/>
                    <a:pt x="1766" y="2175"/>
                  </a:cubicBezTo>
                  <a:cubicBezTo>
                    <a:pt x="1669" y="2214"/>
                    <a:pt x="1631" y="2329"/>
                    <a:pt x="1563" y="2406"/>
                  </a:cubicBezTo>
                  <a:cubicBezTo>
                    <a:pt x="1496" y="2493"/>
                    <a:pt x="1419" y="2570"/>
                    <a:pt x="1351" y="2657"/>
                  </a:cubicBezTo>
                  <a:cubicBezTo>
                    <a:pt x="1341" y="2677"/>
                    <a:pt x="1332" y="2686"/>
                    <a:pt x="1312" y="2705"/>
                  </a:cubicBezTo>
                  <a:cubicBezTo>
                    <a:pt x="1312" y="2474"/>
                    <a:pt x="1303" y="2242"/>
                    <a:pt x="1293" y="2001"/>
                  </a:cubicBezTo>
                  <a:cubicBezTo>
                    <a:pt x="1293" y="1914"/>
                    <a:pt x="1293" y="1828"/>
                    <a:pt x="1283" y="1731"/>
                  </a:cubicBezTo>
                  <a:cubicBezTo>
                    <a:pt x="1312" y="1673"/>
                    <a:pt x="1341" y="1606"/>
                    <a:pt x="1370" y="1548"/>
                  </a:cubicBezTo>
                  <a:cubicBezTo>
                    <a:pt x="1419" y="1413"/>
                    <a:pt x="1467" y="1278"/>
                    <a:pt x="1515" y="1143"/>
                  </a:cubicBezTo>
                  <a:cubicBezTo>
                    <a:pt x="1611" y="882"/>
                    <a:pt x="1737" y="603"/>
                    <a:pt x="1766" y="323"/>
                  </a:cubicBezTo>
                  <a:cubicBezTo>
                    <a:pt x="1771" y="283"/>
                    <a:pt x="1741" y="264"/>
                    <a:pt x="1709" y="264"/>
                  </a:cubicBezTo>
                  <a:cubicBezTo>
                    <a:pt x="1686" y="264"/>
                    <a:pt x="1662" y="274"/>
                    <a:pt x="1650" y="294"/>
                  </a:cubicBezTo>
                  <a:cubicBezTo>
                    <a:pt x="1563" y="410"/>
                    <a:pt x="1505" y="554"/>
                    <a:pt x="1447" y="680"/>
                  </a:cubicBezTo>
                  <a:cubicBezTo>
                    <a:pt x="1390" y="815"/>
                    <a:pt x="1341" y="950"/>
                    <a:pt x="1293" y="1085"/>
                  </a:cubicBezTo>
                  <a:cubicBezTo>
                    <a:pt x="1274" y="1123"/>
                    <a:pt x="1264" y="1172"/>
                    <a:pt x="1245" y="1210"/>
                  </a:cubicBezTo>
                  <a:cubicBezTo>
                    <a:pt x="1235" y="1066"/>
                    <a:pt x="1226" y="931"/>
                    <a:pt x="1216" y="786"/>
                  </a:cubicBezTo>
                  <a:cubicBezTo>
                    <a:pt x="1206" y="651"/>
                    <a:pt x="1206" y="516"/>
                    <a:pt x="1197" y="390"/>
                  </a:cubicBezTo>
                  <a:cubicBezTo>
                    <a:pt x="1187" y="275"/>
                    <a:pt x="1177" y="140"/>
                    <a:pt x="1129" y="33"/>
                  </a:cubicBezTo>
                  <a:cubicBezTo>
                    <a:pt x="1117" y="10"/>
                    <a:pt x="1098" y="1"/>
                    <a:pt x="107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1" name="Google Shape;731;p20"/>
          <p:cNvGrpSpPr/>
          <p:nvPr/>
        </p:nvGrpSpPr>
        <p:grpSpPr>
          <a:xfrm flipH="1">
            <a:off x="3232506" y="5234749"/>
            <a:ext cx="410679" cy="842591"/>
            <a:chOff x="2445888" y="3197759"/>
            <a:chExt cx="334283" cy="685851"/>
          </a:xfrm>
        </p:grpSpPr>
        <p:sp>
          <p:nvSpPr>
            <p:cNvPr id="732" name="Google Shape;732;p20"/>
            <p:cNvSpPr/>
            <p:nvPr/>
          </p:nvSpPr>
          <p:spPr>
            <a:xfrm>
              <a:off x="2445888" y="3197759"/>
              <a:ext cx="334283" cy="420179"/>
            </a:xfrm>
            <a:custGeom>
              <a:avLst/>
              <a:gdLst/>
              <a:ahLst/>
              <a:cxnLst/>
              <a:rect l="l" t="t" r="r" b="b"/>
              <a:pathLst>
                <a:path w="4063" h="7310" extrusionOk="0">
                  <a:moveTo>
                    <a:pt x="1648" y="0"/>
                  </a:moveTo>
                  <a:cubicBezTo>
                    <a:pt x="1620" y="0"/>
                    <a:pt x="1591" y="3"/>
                    <a:pt x="1564" y="8"/>
                  </a:cubicBezTo>
                  <a:cubicBezTo>
                    <a:pt x="1245" y="76"/>
                    <a:pt x="1187" y="404"/>
                    <a:pt x="1120" y="674"/>
                  </a:cubicBezTo>
                  <a:cubicBezTo>
                    <a:pt x="560" y="2748"/>
                    <a:pt x="194" y="4870"/>
                    <a:pt x="11" y="7012"/>
                  </a:cubicBezTo>
                  <a:cubicBezTo>
                    <a:pt x="1" y="7166"/>
                    <a:pt x="146" y="7282"/>
                    <a:pt x="290" y="7282"/>
                  </a:cubicBezTo>
                  <a:cubicBezTo>
                    <a:pt x="832" y="7300"/>
                    <a:pt x="1376" y="7310"/>
                    <a:pt x="1921" y="7310"/>
                  </a:cubicBezTo>
                  <a:cubicBezTo>
                    <a:pt x="2529" y="7310"/>
                    <a:pt x="3138" y="7298"/>
                    <a:pt x="3744" y="7272"/>
                  </a:cubicBezTo>
                  <a:cubicBezTo>
                    <a:pt x="3927" y="7263"/>
                    <a:pt x="4062" y="7099"/>
                    <a:pt x="4014" y="6915"/>
                  </a:cubicBezTo>
                  <a:cubicBezTo>
                    <a:pt x="3879" y="6423"/>
                    <a:pt x="3744" y="5931"/>
                    <a:pt x="3609" y="5439"/>
                  </a:cubicBezTo>
                  <a:cubicBezTo>
                    <a:pt x="3368" y="4571"/>
                    <a:pt x="3126" y="3693"/>
                    <a:pt x="2876" y="2825"/>
                  </a:cubicBezTo>
                  <a:cubicBezTo>
                    <a:pt x="2760" y="2391"/>
                    <a:pt x="2634" y="1967"/>
                    <a:pt x="2509" y="1533"/>
                  </a:cubicBezTo>
                  <a:cubicBezTo>
                    <a:pt x="2442" y="1311"/>
                    <a:pt x="2384" y="1099"/>
                    <a:pt x="2306" y="877"/>
                  </a:cubicBezTo>
                  <a:cubicBezTo>
                    <a:pt x="2268" y="771"/>
                    <a:pt x="2229" y="655"/>
                    <a:pt x="2191" y="549"/>
                  </a:cubicBezTo>
                  <a:cubicBezTo>
                    <a:pt x="2142" y="433"/>
                    <a:pt x="2094" y="346"/>
                    <a:pt x="2036" y="240"/>
                  </a:cubicBezTo>
                  <a:cubicBezTo>
                    <a:pt x="2036" y="240"/>
                    <a:pt x="2027" y="230"/>
                    <a:pt x="2027" y="221"/>
                  </a:cubicBezTo>
                  <a:cubicBezTo>
                    <a:pt x="2007" y="192"/>
                    <a:pt x="1988" y="153"/>
                    <a:pt x="1969" y="134"/>
                  </a:cubicBezTo>
                  <a:cubicBezTo>
                    <a:pt x="1883" y="48"/>
                    <a:pt x="1766" y="0"/>
                    <a:pt x="1648" y="0"/>
                  </a:cubicBezTo>
                  <a:close/>
                </a:path>
              </a:pathLst>
            </a:custGeom>
            <a:solidFill>
              <a:srgbClr val="4B7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0"/>
            <p:cNvSpPr/>
            <p:nvPr/>
          </p:nvSpPr>
          <p:spPr>
            <a:xfrm>
              <a:off x="2445888" y="3452739"/>
              <a:ext cx="334283" cy="165198"/>
            </a:xfrm>
            <a:custGeom>
              <a:avLst/>
              <a:gdLst/>
              <a:ahLst/>
              <a:cxnLst/>
              <a:rect l="l" t="t" r="r" b="b"/>
              <a:pathLst>
                <a:path w="4063" h="2874" extrusionOk="0">
                  <a:moveTo>
                    <a:pt x="329" y="0"/>
                  </a:moveTo>
                  <a:cubicBezTo>
                    <a:pt x="194" y="849"/>
                    <a:pt x="88" y="1708"/>
                    <a:pt x="11" y="2576"/>
                  </a:cubicBezTo>
                  <a:cubicBezTo>
                    <a:pt x="1" y="2730"/>
                    <a:pt x="146" y="2846"/>
                    <a:pt x="290" y="2846"/>
                  </a:cubicBezTo>
                  <a:cubicBezTo>
                    <a:pt x="832" y="2864"/>
                    <a:pt x="1376" y="2874"/>
                    <a:pt x="1921" y="2874"/>
                  </a:cubicBezTo>
                  <a:cubicBezTo>
                    <a:pt x="2529" y="2874"/>
                    <a:pt x="3138" y="2862"/>
                    <a:pt x="3744" y="2836"/>
                  </a:cubicBezTo>
                  <a:cubicBezTo>
                    <a:pt x="3927" y="2827"/>
                    <a:pt x="4062" y="2663"/>
                    <a:pt x="4014" y="2479"/>
                  </a:cubicBezTo>
                  <a:cubicBezTo>
                    <a:pt x="3879" y="1987"/>
                    <a:pt x="3744" y="1495"/>
                    <a:pt x="3609" y="1003"/>
                  </a:cubicBezTo>
                  <a:cubicBezTo>
                    <a:pt x="3580" y="907"/>
                    <a:pt x="3561" y="820"/>
                    <a:pt x="3532" y="724"/>
                  </a:cubicBezTo>
                  <a:cubicBezTo>
                    <a:pt x="3310" y="820"/>
                    <a:pt x="3040" y="859"/>
                    <a:pt x="2885" y="878"/>
                  </a:cubicBezTo>
                  <a:cubicBezTo>
                    <a:pt x="2750" y="898"/>
                    <a:pt x="2619" y="908"/>
                    <a:pt x="2491" y="908"/>
                  </a:cubicBezTo>
                  <a:cubicBezTo>
                    <a:pt x="2064" y="908"/>
                    <a:pt x="1673" y="799"/>
                    <a:pt x="1265" y="598"/>
                  </a:cubicBezTo>
                  <a:cubicBezTo>
                    <a:pt x="927" y="434"/>
                    <a:pt x="609" y="232"/>
                    <a:pt x="329" y="0"/>
                  </a:cubicBezTo>
                  <a:close/>
                </a:path>
              </a:pathLst>
            </a:custGeom>
            <a:solidFill>
              <a:srgbClr val="35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0"/>
            <p:cNvSpPr/>
            <p:nvPr/>
          </p:nvSpPr>
          <p:spPr>
            <a:xfrm>
              <a:off x="2512612" y="3276448"/>
              <a:ext cx="196884" cy="607161"/>
            </a:xfrm>
            <a:custGeom>
              <a:avLst/>
              <a:gdLst/>
              <a:ahLst/>
              <a:cxnLst/>
              <a:rect l="l" t="t" r="r" b="b"/>
              <a:pathLst>
                <a:path w="2393" h="10563" extrusionOk="0">
                  <a:moveTo>
                    <a:pt x="956" y="1"/>
                  </a:moveTo>
                  <a:cubicBezTo>
                    <a:pt x="929" y="1"/>
                    <a:pt x="903" y="19"/>
                    <a:pt x="897" y="48"/>
                  </a:cubicBezTo>
                  <a:cubicBezTo>
                    <a:pt x="849" y="144"/>
                    <a:pt x="849" y="279"/>
                    <a:pt x="849" y="395"/>
                  </a:cubicBezTo>
                  <a:cubicBezTo>
                    <a:pt x="849" y="511"/>
                    <a:pt x="839" y="636"/>
                    <a:pt x="839" y="762"/>
                  </a:cubicBezTo>
                  <a:cubicBezTo>
                    <a:pt x="839" y="916"/>
                    <a:pt x="839" y="1061"/>
                    <a:pt x="830" y="1205"/>
                  </a:cubicBezTo>
                  <a:cubicBezTo>
                    <a:pt x="820" y="1244"/>
                    <a:pt x="820" y="1283"/>
                    <a:pt x="811" y="1321"/>
                  </a:cubicBezTo>
                  <a:cubicBezTo>
                    <a:pt x="801" y="1292"/>
                    <a:pt x="791" y="1254"/>
                    <a:pt x="772" y="1225"/>
                  </a:cubicBezTo>
                  <a:cubicBezTo>
                    <a:pt x="733" y="1109"/>
                    <a:pt x="704" y="1003"/>
                    <a:pt x="656" y="887"/>
                  </a:cubicBezTo>
                  <a:cubicBezTo>
                    <a:pt x="608" y="781"/>
                    <a:pt x="579" y="665"/>
                    <a:pt x="512" y="569"/>
                  </a:cubicBezTo>
                  <a:cubicBezTo>
                    <a:pt x="499" y="553"/>
                    <a:pt x="481" y="545"/>
                    <a:pt x="464" y="545"/>
                  </a:cubicBezTo>
                  <a:cubicBezTo>
                    <a:pt x="440" y="545"/>
                    <a:pt x="419" y="560"/>
                    <a:pt x="425" y="588"/>
                  </a:cubicBezTo>
                  <a:cubicBezTo>
                    <a:pt x="434" y="704"/>
                    <a:pt x="473" y="820"/>
                    <a:pt x="502" y="935"/>
                  </a:cubicBezTo>
                  <a:cubicBezTo>
                    <a:pt x="540" y="1041"/>
                    <a:pt x="579" y="1157"/>
                    <a:pt x="608" y="1263"/>
                  </a:cubicBezTo>
                  <a:cubicBezTo>
                    <a:pt x="647" y="1379"/>
                    <a:pt x="685" y="1485"/>
                    <a:pt x="714" y="1601"/>
                  </a:cubicBezTo>
                  <a:cubicBezTo>
                    <a:pt x="743" y="1668"/>
                    <a:pt x="762" y="1746"/>
                    <a:pt x="782" y="1813"/>
                  </a:cubicBezTo>
                  <a:cubicBezTo>
                    <a:pt x="782" y="1842"/>
                    <a:pt x="782" y="1881"/>
                    <a:pt x="782" y="1910"/>
                  </a:cubicBezTo>
                  <a:cubicBezTo>
                    <a:pt x="772" y="2218"/>
                    <a:pt x="762" y="2517"/>
                    <a:pt x="753" y="2826"/>
                  </a:cubicBezTo>
                  <a:cubicBezTo>
                    <a:pt x="743" y="2797"/>
                    <a:pt x="733" y="2768"/>
                    <a:pt x="724" y="2739"/>
                  </a:cubicBezTo>
                  <a:cubicBezTo>
                    <a:pt x="666" y="2623"/>
                    <a:pt x="618" y="2508"/>
                    <a:pt x="560" y="2402"/>
                  </a:cubicBezTo>
                  <a:cubicBezTo>
                    <a:pt x="502" y="2295"/>
                    <a:pt x="454" y="2170"/>
                    <a:pt x="357" y="2093"/>
                  </a:cubicBezTo>
                  <a:cubicBezTo>
                    <a:pt x="348" y="2087"/>
                    <a:pt x="338" y="2084"/>
                    <a:pt x="328" y="2084"/>
                  </a:cubicBezTo>
                  <a:cubicBezTo>
                    <a:pt x="308" y="2084"/>
                    <a:pt x="290" y="2099"/>
                    <a:pt x="290" y="2131"/>
                  </a:cubicBezTo>
                  <a:cubicBezTo>
                    <a:pt x="290" y="2247"/>
                    <a:pt x="348" y="2363"/>
                    <a:pt x="396" y="2469"/>
                  </a:cubicBezTo>
                  <a:cubicBezTo>
                    <a:pt x="444" y="2585"/>
                    <a:pt x="492" y="2701"/>
                    <a:pt x="531" y="2816"/>
                  </a:cubicBezTo>
                  <a:cubicBezTo>
                    <a:pt x="569" y="2932"/>
                    <a:pt x="618" y="3058"/>
                    <a:pt x="656" y="3173"/>
                  </a:cubicBezTo>
                  <a:cubicBezTo>
                    <a:pt x="666" y="3231"/>
                    <a:pt x="695" y="3337"/>
                    <a:pt x="743" y="3395"/>
                  </a:cubicBezTo>
                  <a:cubicBezTo>
                    <a:pt x="743" y="3791"/>
                    <a:pt x="743" y="4177"/>
                    <a:pt x="743" y="4572"/>
                  </a:cubicBezTo>
                  <a:cubicBezTo>
                    <a:pt x="685" y="4447"/>
                    <a:pt x="618" y="4331"/>
                    <a:pt x="560" y="4205"/>
                  </a:cubicBezTo>
                  <a:cubicBezTo>
                    <a:pt x="473" y="4022"/>
                    <a:pt x="405" y="3839"/>
                    <a:pt x="328" y="3656"/>
                  </a:cubicBezTo>
                  <a:cubicBezTo>
                    <a:pt x="261" y="3492"/>
                    <a:pt x="203" y="3308"/>
                    <a:pt x="77" y="3183"/>
                  </a:cubicBezTo>
                  <a:cubicBezTo>
                    <a:pt x="69" y="3179"/>
                    <a:pt x="61" y="3177"/>
                    <a:pt x="55" y="3177"/>
                  </a:cubicBezTo>
                  <a:cubicBezTo>
                    <a:pt x="45" y="3177"/>
                    <a:pt x="39" y="3181"/>
                    <a:pt x="39" y="3193"/>
                  </a:cubicBezTo>
                  <a:cubicBezTo>
                    <a:pt x="0" y="3376"/>
                    <a:pt x="58" y="3569"/>
                    <a:pt x="116" y="3752"/>
                  </a:cubicBezTo>
                  <a:cubicBezTo>
                    <a:pt x="184" y="3935"/>
                    <a:pt x="261" y="4128"/>
                    <a:pt x="348" y="4312"/>
                  </a:cubicBezTo>
                  <a:cubicBezTo>
                    <a:pt x="425" y="4495"/>
                    <a:pt x="521" y="4688"/>
                    <a:pt x="627" y="4871"/>
                  </a:cubicBezTo>
                  <a:cubicBezTo>
                    <a:pt x="666" y="4929"/>
                    <a:pt x="704" y="5006"/>
                    <a:pt x="743" y="5074"/>
                  </a:cubicBezTo>
                  <a:cubicBezTo>
                    <a:pt x="743" y="5595"/>
                    <a:pt x="743" y="6116"/>
                    <a:pt x="743" y="6627"/>
                  </a:cubicBezTo>
                  <a:lnTo>
                    <a:pt x="743" y="8498"/>
                  </a:lnTo>
                  <a:cubicBezTo>
                    <a:pt x="743" y="9116"/>
                    <a:pt x="733" y="9733"/>
                    <a:pt x="753" y="10360"/>
                  </a:cubicBezTo>
                  <a:cubicBezTo>
                    <a:pt x="758" y="10495"/>
                    <a:pt x="864" y="10563"/>
                    <a:pt x="970" y="10563"/>
                  </a:cubicBezTo>
                  <a:cubicBezTo>
                    <a:pt x="1076" y="10563"/>
                    <a:pt x="1182" y="10495"/>
                    <a:pt x="1187" y="10360"/>
                  </a:cubicBezTo>
                  <a:cubicBezTo>
                    <a:pt x="1206" y="9656"/>
                    <a:pt x="1187" y="8952"/>
                    <a:pt x="1187" y="8247"/>
                  </a:cubicBezTo>
                  <a:cubicBezTo>
                    <a:pt x="1187" y="7360"/>
                    <a:pt x="1187" y="6472"/>
                    <a:pt x="1187" y="5585"/>
                  </a:cubicBezTo>
                  <a:cubicBezTo>
                    <a:pt x="1245" y="5546"/>
                    <a:pt x="1293" y="5508"/>
                    <a:pt x="1341" y="5469"/>
                  </a:cubicBezTo>
                  <a:cubicBezTo>
                    <a:pt x="1399" y="5421"/>
                    <a:pt x="1457" y="5373"/>
                    <a:pt x="1515" y="5315"/>
                  </a:cubicBezTo>
                  <a:cubicBezTo>
                    <a:pt x="1621" y="5209"/>
                    <a:pt x="1727" y="5112"/>
                    <a:pt x="1843" y="5006"/>
                  </a:cubicBezTo>
                  <a:cubicBezTo>
                    <a:pt x="1949" y="4890"/>
                    <a:pt x="2055" y="4784"/>
                    <a:pt x="2161" y="4669"/>
                  </a:cubicBezTo>
                  <a:cubicBezTo>
                    <a:pt x="2200" y="4611"/>
                    <a:pt x="2258" y="4562"/>
                    <a:pt x="2296" y="4505"/>
                  </a:cubicBezTo>
                  <a:cubicBezTo>
                    <a:pt x="2344" y="4437"/>
                    <a:pt x="2373" y="4389"/>
                    <a:pt x="2393" y="4312"/>
                  </a:cubicBezTo>
                  <a:cubicBezTo>
                    <a:pt x="2393" y="4287"/>
                    <a:pt x="2378" y="4261"/>
                    <a:pt x="2355" y="4261"/>
                  </a:cubicBezTo>
                  <a:cubicBezTo>
                    <a:pt x="2352" y="4261"/>
                    <a:pt x="2348" y="4262"/>
                    <a:pt x="2344" y="4263"/>
                  </a:cubicBezTo>
                  <a:cubicBezTo>
                    <a:pt x="2277" y="4292"/>
                    <a:pt x="2229" y="4321"/>
                    <a:pt x="2171" y="4379"/>
                  </a:cubicBezTo>
                  <a:cubicBezTo>
                    <a:pt x="2113" y="4427"/>
                    <a:pt x="2065" y="4485"/>
                    <a:pt x="2007" y="4543"/>
                  </a:cubicBezTo>
                  <a:cubicBezTo>
                    <a:pt x="1910" y="4640"/>
                    <a:pt x="1804" y="4746"/>
                    <a:pt x="1688" y="4842"/>
                  </a:cubicBezTo>
                  <a:cubicBezTo>
                    <a:pt x="1573" y="4939"/>
                    <a:pt x="1467" y="5025"/>
                    <a:pt x="1341" y="5112"/>
                  </a:cubicBezTo>
                  <a:cubicBezTo>
                    <a:pt x="1283" y="5151"/>
                    <a:pt x="1235" y="5189"/>
                    <a:pt x="1187" y="5228"/>
                  </a:cubicBezTo>
                  <a:cubicBezTo>
                    <a:pt x="1187" y="5006"/>
                    <a:pt x="1187" y="4784"/>
                    <a:pt x="1187" y="4562"/>
                  </a:cubicBezTo>
                  <a:cubicBezTo>
                    <a:pt x="1187" y="4505"/>
                    <a:pt x="1187" y="4456"/>
                    <a:pt x="1187" y="4398"/>
                  </a:cubicBezTo>
                  <a:cubicBezTo>
                    <a:pt x="1312" y="4234"/>
                    <a:pt x="1418" y="4051"/>
                    <a:pt x="1524" y="3878"/>
                  </a:cubicBezTo>
                  <a:cubicBezTo>
                    <a:pt x="1640" y="3694"/>
                    <a:pt x="1785" y="3511"/>
                    <a:pt x="1852" y="3299"/>
                  </a:cubicBezTo>
                  <a:cubicBezTo>
                    <a:pt x="1873" y="3250"/>
                    <a:pt x="1828" y="3216"/>
                    <a:pt x="1783" y="3216"/>
                  </a:cubicBezTo>
                  <a:cubicBezTo>
                    <a:pt x="1767" y="3216"/>
                    <a:pt x="1750" y="3221"/>
                    <a:pt x="1737" y="3231"/>
                  </a:cubicBezTo>
                  <a:cubicBezTo>
                    <a:pt x="1573" y="3376"/>
                    <a:pt x="1447" y="3578"/>
                    <a:pt x="1322" y="3762"/>
                  </a:cubicBezTo>
                  <a:cubicBezTo>
                    <a:pt x="1274" y="3820"/>
                    <a:pt x="1235" y="3878"/>
                    <a:pt x="1187" y="3935"/>
                  </a:cubicBezTo>
                  <a:cubicBezTo>
                    <a:pt x="1187" y="3559"/>
                    <a:pt x="1187" y="3183"/>
                    <a:pt x="1177" y="2807"/>
                  </a:cubicBezTo>
                  <a:cubicBezTo>
                    <a:pt x="1196" y="2768"/>
                    <a:pt x="1206" y="2730"/>
                    <a:pt x="1225" y="2701"/>
                  </a:cubicBezTo>
                  <a:cubicBezTo>
                    <a:pt x="1274" y="2614"/>
                    <a:pt x="1331" y="2546"/>
                    <a:pt x="1380" y="2469"/>
                  </a:cubicBezTo>
                  <a:cubicBezTo>
                    <a:pt x="1447" y="2392"/>
                    <a:pt x="1505" y="2315"/>
                    <a:pt x="1553" y="2228"/>
                  </a:cubicBezTo>
                  <a:cubicBezTo>
                    <a:pt x="1611" y="2141"/>
                    <a:pt x="1669" y="2045"/>
                    <a:pt x="1621" y="1948"/>
                  </a:cubicBezTo>
                  <a:cubicBezTo>
                    <a:pt x="1615" y="1937"/>
                    <a:pt x="1606" y="1932"/>
                    <a:pt x="1596" y="1932"/>
                  </a:cubicBezTo>
                  <a:cubicBezTo>
                    <a:pt x="1589" y="1932"/>
                    <a:pt x="1581" y="1935"/>
                    <a:pt x="1573" y="1939"/>
                  </a:cubicBezTo>
                  <a:cubicBezTo>
                    <a:pt x="1486" y="1968"/>
                    <a:pt x="1447" y="2074"/>
                    <a:pt x="1389" y="2141"/>
                  </a:cubicBezTo>
                  <a:cubicBezTo>
                    <a:pt x="1331" y="2218"/>
                    <a:pt x="1264" y="2295"/>
                    <a:pt x="1196" y="2363"/>
                  </a:cubicBezTo>
                  <a:cubicBezTo>
                    <a:pt x="1187" y="2382"/>
                    <a:pt x="1177" y="2392"/>
                    <a:pt x="1167" y="2411"/>
                  </a:cubicBezTo>
                  <a:cubicBezTo>
                    <a:pt x="1158" y="2199"/>
                    <a:pt x="1158" y="1996"/>
                    <a:pt x="1148" y="1784"/>
                  </a:cubicBezTo>
                  <a:cubicBezTo>
                    <a:pt x="1148" y="1707"/>
                    <a:pt x="1148" y="1630"/>
                    <a:pt x="1139" y="1543"/>
                  </a:cubicBezTo>
                  <a:cubicBezTo>
                    <a:pt x="1167" y="1495"/>
                    <a:pt x="1187" y="1437"/>
                    <a:pt x="1216" y="1379"/>
                  </a:cubicBezTo>
                  <a:cubicBezTo>
                    <a:pt x="1264" y="1263"/>
                    <a:pt x="1303" y="1138"/>
                    <a:pt x="1351" y="1022"/>
                  </a:cubicBezTo>
                  <a:cubicBezTo>
                    <a:pt x="1428" y="791"/>
                    <a:pt x="1544" y="540"/>
                    <a:pt x="1563" y="289"/>
                  </a:cubicBezTo>
                  <a:cubicBezTo>
                    <a:pt x="1569" y="254"/>
                    <a:pt x="1543" y="237"/>
                    <a:pt x="1516" y="237"/>
                  </a:cubicBezTo>
                  <a:cubicBezTo>
                    <a:pt x="1497" y="237"/>
                    <a:pt x="1478" y="245"/>
                    <a:pt x="1467" y="260"/>
                  </a:cubicBezTo>
                  <a:cubicBezTo>
                    <a:pt x="1389" y="366"/>
                    <a:pt x="1341" y="492"/>
                    <a:pt x="1283" y="607"/>
                  </a:cubicBezTo>
                  <a:cubicBezTo>
                    <a:pt x="1235" y="723"/>
                    <a:pt x="1196" y="849"/>
                    <a:pt x="1148" y="964"/>
                  </a:cubicBezTo>
                  <a:cubicBezTo>
                    <a:pt x="1129" y="1003"/>
                    <a:pt x="1119" y="1041"/>
                    <a:pt x="1100" y="1080"/>
                  </a:cubicBezTo>
                  <a:cubicBezTo>
                    <a:pt x="1090" y="955"/>
                    <a:pt x="1090" y="829"/>
                    <a:pt x="1081" y="704"/>
                  </a:cubicBezTo>
                  <a:cubicBezTo>
                    <a:pt x="1071" y="588"/>
                    <a:pt x="1071" y="463"/>
                    <a:pt x="1061" y="347"/>
                  </a:cubicBezTo>
                  <a:cubicBezTo>
                    <a:pt x="1052" y="250"/>
                    <a:pt x="1042" y="125"/>
                    <a:pt x="1003" y="29"/>
                  </a:cubicBezTo>
                  <a:cubicBezTo>
                    <a:pt x="992" y="9"/>
                    <a:pt x="974" y="1"/>
                    <a:pt x="956" y="1"/>
                  </a:cubicBezTo>
                  <a:close/>
                </a:path>
              </a:pathLst>
            </a:custGeom>
            <a:solidFill>
              <a:srgbClr val="561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5" name="Google Shape;735;p20"/>
          <p:cNvGrpSpPr/>
          <p:nvPr/>
        </p:nvGrpSpPr>
        <p:grpSpPr>
          <a:xfrm flipH="1">
            <a:off x="4023806" y="5501949"/>
            <a:ext cx="410679" cy="842591"/>
            <a:chOff x="2445888" y="3197759"/>
            <a:chExt cx="334283" cy="685851"/>
          </a:xfrm>
        </p:grpSpPr>
        <p:sp>
          <p:nvSpPr>
            <p:cNvPr id="736" name="Google Shape;736;p20"/>
            <p:cNvSpPr/>
            <p:nvPr/>
          </p:nvSpPr>
          <p:spPr>
            <a:xfrm>
              <a:off x="2445888" y="3197759"/>
              <a:ext cx="334283" cy="420179"/>
            </a:xfrm>
            <a:custGeom>
              <a:avLst/>
              <a:gdLst/>
              <a:ahLst/>
              <a:cxnLst/>
              <a:rect l="l" t="t" r="r" b="b"/>
              <a:pathLst>
                <a:path w="4063" h="7310" extrusionOk="0">
                  <a:moveTo>
                    <a:pt x="1648" y="0"/>
                  </a:moveTo>
                  <a:cubicBezTo>
                    <a:pt x="1620" y="0"/>
                    <a:pt x="1591" y="3"/>
                    <a:pt x="1564" y="8"/>
                  </a:cubicBezTo>
                  <a:cubicBezTo>
                    <a:pt x="1245" y="76"/>
                    <a:pt x="1187" y="404"/>
                    <a:pt x="1120" y="674"/>
                  </a:cubicBezTo>
                  <a:cubicBezTo>
                    <a:pt x="560" y="2748"/>
                    <a:pt x="194" y="4870"/>
                    <a:pt x="11" y="7012"/>
                  </a:cubicBezTo>
                  <a:cubicBezTo>
                    <a:pt x="1" y="7166"/>
                    <a:pt x="146" y="7282"/>
                    <a:pt x="290" y="7282"/>
                  </a:cubicBezTo>
                  <a:cubicBezTo>
                    <a:pt x="832" y="7300"/>
                    <a:pt x="1376" y="7310"/>
                    <a:pt x="1921" y="7310"/>
                  </a:cubicBezTo>
                  <a:cubicBezTo>
                    <a:pt x="2529" y="7310"/>
                    <a:pt x="3138" y="7298"/>
                    <a:pt x="3744" y="7272"/>
                  </a:cubicBezTo>
                  <a:cubicBezTo>
                    <a:pt x="3927" y="7263"/>
                    <a:pt x="4062" y="7099"/>
                    <a:pt x="4014" y="6915"/>
                  </a:cubicBezTo>
                  <a:cubicBezTo>
                    <a:pt x="3879" y="6423"/>
                    <a:pt x="3744" y="5931"/>
                    <a:pt x="3609" y="5439"/>
                  </a:cubicBezTo>
                  <a:cubicBezTo>
                    <a:pt x="3368" y="4571"/>
                    <a:pt x="3126" y="3693"/>
                    <a:pt x="2876" y="2825"/>
                  </a:cubicBezTo>
                  <a:cubicBezTo>
                    <a:pt x="2760" y="2391"/>
                    <a:pt x="2634" y="1967"/>
                    <a:pt x="2509" y="1533"/>
                  </a:cubicBezTo>
                  <a:cubicBezTo>
                    <a:pt x="2442" y="1311"/>
                    <a:pt x="2384" y="1099"/>
                    <a:pt x="2306" y="877"/>
                  </a:cubicBezTo>
                  <a:cubicBezTo>
                    <a:pt x="2268" y="771"/>
                    <a:pt x="2229" y="655"/>
                    <a:pt x="2191" y="549"/>
                  </a:cubicBezTo>
                  <a:cubicBezTo>
                    <a:pt x="2142" y="433"/>
                    <a:pt x="2094" y="346"/>
                    <a:pt x="2036" y="240"/>
                  </a:cubicBezTo>
                  <a:cubicBezTo>
                    <a:pt x="2036" y="240"/>
                    <a:pt x="2027" y="230"/>
                    <a:pt x="2027" y="221"/>
                  </a:cubicBezTo>
                  <a:cubicBezTo>
                    <a:pt x="2007" y="192"/>
                    <a:pt x="1988" y="153"/>
                    <a:pt x="1969" y="134"/>
                  </a:cubicBezTo>
                  <a:cubicBezTo>
                    <a:pt x="1883" y="48"/>
                    <a:pt x="1766" y="0"/>
                    <a:pt x="1648" y="0"/>
                  </a:cubicBezTo>
                  <a:close/>
                </a:path>
              </a:pathLst>
            </a:custGeom>
            <a:solidFill>
              <a:srgbClr val="4B7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0"/>
            <p:cNvSpPr/>
            <p:nvPr/>
          </p:nvSpPr>
          <p:spPr>
            <a:xfrm>
              <a:off x="2445888" y="3452739"/>
              <a:ext cx="334283" cy="165198"/>
            </a:xfrm>
            <a:custGeom>
              <a:avLst/>
              <a:gdLst/>
              <a:ahLst/>
              <a:cxnLst/>
              <a:rect l="l" t="t" r="r" b="b"/>
              <a:pathLst>
                <a:path w="4063" h="2874" extrusionOk="0">
                  <a:moveTo>
                    <a:pt x="329" y="0"/>
                  </a:moveTo>
                  <a:cubicBezTo>
                    <a:pt x="194" y="849"/>
                    <a:pt x="88" y="1708"/>
                    <a:pt x="11" y="2576"/>
                  </a:cubicBezTo>
                  <a:cubicBezTo>
                    <a:pt x="1" y="2730"/>
                    <a:pt x="146" y="2846"/>
                    <a:pt x="290" y="2846"/>
                  </a:cubicBezTo>
                  <a:cubicBezTo>
                    <a:pt x="832" y="2864"/>
                    <a:pt x="1376" y="2874"/>
                    <a:pt x="1921" y="2874"/>
                  </a:cubicBezTo>
                  <a:cubicBezTo>
                    <a:pt x="2529" y="2874"/>
                    <a:pt x="3138" y="2862"/>
                    <a:pt x="3744" y="2836"/>
                  </a:cubicBezTo>
                  <a:cubicBezTo>
                    <a:pt x="3927" y="2827"/>
                    <a:pt x="4062" y="2663"/>
                    <a:pt x="4014" y="2479"/>
                  </a:cubicBezTo>
                  <a:cubicBezTo>
                    <a:pt x="3879" y="1987"/>
                    <a:pt x="3744" y="1495"/>
                    <a:pt x="3609" y="1003"/>
                  </a:cubicBezTo>
                  <a:cubicBezTo>
                    <a:pt x="3580" y="907"/>
                    <a:pt x="3561" y="820"/>
                    <a:pt x="3532" y="724"/>
                  </a:cubicBezTo>
                  <a:cubicBezTo>
                    <a:pt x="3310" y="820"/>
                    <a:pt x="3040" y="859"/>
                    <a:pt x="2885" y="878"/>
                  </a:cubicBezTo>
                  <a:cubicBezTo>
                    <a:pt x="2750" y="898"/>
                    <a:pt x="2619" y="908"/>
                    <a:pt x="2491" y="908"/>
                  </a:cubicBezTo>
                  <a:cubicBezTo>
                    <a:pt x="2064" y="908"/>
                    <a:pt x="1673" y="799"/>
                    <a:pt x="1265" y="598"/>
                  </a:cubicBezTo>
                  <a:cubicBezTo>
                    <a:pt x="927" y="434"/>
                    <a:pt x="609" y="232"/>
                    <a:pt x="329" y="0"/>
                  </a:cubicBezTo>
                  <a:close/>
                </a:path>
              </a:pathLst>
            </a:custGeom>
            <a:solidFill>
              <a:srgbClr val="35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0"/>
            <p:cNvSpPr/>
            <p:nvPr/>
          </p:nvSpPr>
          <p:spPr>
            <a:xfrm>
              <a:off x="2512612" y="3276448"/>
              <a:ext cx="196884" cy="607161"/>
            </a:xfrm>
            <a:custGeom>
              <a:avLst/>
              <a:gdLst/>
              <a:ahLst/>
              <a:cxnLst/>
              <a:rect l="l" t="t" r="r" b="b"/>
              <a:pathLst>
                <a:path w="2393" h="10563" extrusionOk="0">
                  <a:moveTo>
                    <a:pt x="956" y="1"/>
                  </a:moveTo>
                  <a:cubicBezTo>
                    <a:pt x="929" y="1"/>
                    <a:pt x="903" y="19"/>
                    <a:pt x="897" y="48"/>
                  </a:cubicBezTo>
                  <a:cubicBezTo>
                    <a:pt x="849" y="144"/>
                    <a:pt x="849" y="279"/>
                    <a:pt x="849" y="395"/>
                  </a:cubicBezTo>
                  <a:cubicBezTo>
                    <a:pt x="849" y="511"/>
                    <a:pt x="839" y="636"/>
                    <a:pt x="839" y="762"/>
                  </a:cubicBezTo>
                  <a:cubicBezTo>
                    <a:pt x="839" y="916"/>
                    <a:pt x="839" y="1061"/>
                    <a:pt x="830" y="1205"/>
                  </a:cubicBezTo>
                  <a:cubicBezTo>
                    <a:pt x="820" y="1244"/>
                    <a:pt x="820" y="1283"/>
                    <a:pt x="811" y="1321"/>
                  </a:cubicBezTo>
                  <a:cubicBezTo>
                    <a:pt x="801" y="1292"/>
                    <a:pt x="791" y="1254"/>
                    <a:pt x="772" y="1225"/>
                  </a:cubicBezTo>
                  <a:cubicBezTo>
                    <a:pt x="733" y="1109"/>
                    <a:pt x="704" y="1003"/>
                    <a:pt x="656" y="887"/>
                  </a:cubicBezTo>
                  <a:cubicBezTo>
                    <a:pt x="608" y="781"/>
                    <a:pt x="579" y="665"/>
                    <a:pt x="512" y="569"/>
                  </a:cubicBezTo>
                  <a:cubicBezTo>
                    <a:pt x="499" y="553"/>
                    <a:pt x="481" y="545"/>
                    <a:pt x="464" y="545"/>
                  </a:cubicBezTo>
                  <a:cubicBezTo>
                    <a:pt x="440" y="545"/>
                    <a:pt x="419" y="560"/>
                    <a:pt x="425" y="588"/>
                  </a:cubicBezTo>
                  <a:cubicBezTo>
                    <a:pt x="434" y="704"/>
                    <a:pt x="473" y="820"/>
                    <a:pt x="502" y="935"/>
                  </a:cubicBezTo>
                  <a:cubicBezTo>
                    <a:pt x="540" y="1041"/>
                    <a:pt x="579" y="1157"/>
                    <a:pt x="608" y="1263"/>
                  </a:cubicBezTo>
                  <a:cubicBezTo>
                    <a:pt x="647" y="1379"/>
                    <a:pt x="685" y="1485"/>
                    <a:pt x="714" y="1601"/>
                  </a:cubicBezTo>
                  <a:cubicBezTo>
                    <a:pt x="743" y="1668"/>
                    <a:pt x="762" y="1746"/>
                    <a:pt x="782" y="1813"/>
                  </a:cubicBezTo>
                  <a:cubicBezTo>
                    <a:pt x="782" y="1842"/>
                    <a:pt x="782" y="1881"/>
                    <a:pt x="782" y="1910"/>
                  </a:cubicBezTo>
                  <a:cubicBezTo>
                    <a:pt x="772" y="2218"/>
                    <a:pt x="762" y="2517"/>
                    <a:pt x="753" y="2826"/>
                  </a:cubicBezTo>
                  <a:cubicBezTo>
                    <a:pt x="743" y="2797"/>
                    <a:pt x="733" y="2768"/>
                    <a:pt x="724" y="2739"/>
                  </a:cubicBezTo>
                  <a:cubicBezTo>
                    <a:pt x="666" y="2623"/>
                    <a:pt x="618" y="2508"/>
                    <a:pt x="560" y="2402"/>
                  </a:cubicBezTo>
                  <a:cubicBezTo>
                    <a:pt x="502" y="2295"/>
                    <a:pt x="454" y="2170"/>
                    <a:pt x="357" y="2093"/>
                  </a:cubicBezTo>
                  <a:cubicBezTo>
                    <a:pt x="348" y="2087"/>
                    <a:pt x="338" y="2084"/>
                    <a:pt x="328" y="2084"/>
                  </a:cubicBezTo>
                  <a:cubicBezTo>
                    <a:pt x="308" y="2084"/>
                    <a:pt x="290" y="2099"/>
                    <a:pt x="290" y="2131"/>
                  </a:cubicBezTo>
                  <a:cubicBezTo>
                    <a:pt x="290" y="2247"/>
                    <a:pt x="348" y="2363"/>
                    <a:pt x="396" y="2469"/>
                  </a:cubicBezTo>
                  <a:cubicBezTo>
                    <a:pt x="444" y="2585"/>
                    <a:pt x="492" y="2701"/>
                    <a:pt x="531" y="2816"/>
                  </a:cubicBezTo>
                  <a:cubicBezTo>
                    <a:pt x="569" y="2932"/>
                    <a:pt x="618" y="3058"/>
                    <a:pt x="656" y="3173"/>
                  </a:cubicBezTo>
                  <a:cubicBezTo>
                    <a:pt x="666" y="3231"/>
                    <a:pt x="695" y="3337"/>
                    <a:pt x="743" y="3395"/>
                  </a:cubicBezTo>
                  <a:cubicBezTo>
                    <a:pt x="743" y="3791"/>
                    <a:pt x="743" y="4177"/>
                    <a:pt x="743" y="4572"/>
                  </a:cubicBezTo>
                  <a:cubicBezTo>
                    <a:pt x="685" y="4447"/>
                    <a:pt x="618" y="4331"/>
                    <a:pt x="560" y="4205"/>
                  </a:cubicBezTo>
                  <a:cubicBezTo>
                    <a:pt x="473" y="4022"/>
                    <a:pt x="405" y="3839"/>
                    <a:pt x="328" y="3656"/>
                  </a:cubicBezTo>
                  <a:cubicBezTo>
                    <a:pt x="261" y="3492"/>
                    <a:pt x="203" y="3308"/>
                    <a:pt x="77" y="3183"/>
                  </a:cubicBezTo>
                  <a:cubicBezTo>
                    <a:pt x="69" y="3179"/>
                    <a:pt x="61" y="3177"/>
                    <a:pt x="55" y="3177"/>
                  </a:cubicBezTo>
                  <a:cubicBezTo>
                    <a:pt x="45" y="3177"/>
                    <a:pt x="39" y="3181"/>
                    <a:pt x="39" y="3193"/>
                  </a:cubicBezTo>
                  <a:cubicBezTo>
                    <a:pt x="0" y="3376"/>
                    <a:pt x="58" y="3569"/>
                    <a:pt x="116" y="3752"/>
                  </a:cubicBezTo>
                  <a:cubicBezTo>
                    <a:pt x="184" y="3935"/>
                    <a:pt x="261" y="4128"/>
                    <a:pt x="348" y="4312"/>
                  </a:cubicBezTo>
                  <a:cubicBezTo>
                    <a:pt x="425" y="4495"/>
                    <a:pt x="521" y="4688"/>
                    <a:pt x="627" y="4871"/>
                  </a:cubicBezTo>
                  <a:cubicBezTo>
                    <a:pt x="666" y="4929"/>
                    <a:pt x="704" y="5006"/>
                    <a:pt x="743" y="5074"/>
                  </a:cubicBezTo>
                  <a:cubicBezTo>
                    <a:pt x="743" y="5595"/>
                    <a:pt x="743" y="6116"/>
                    <a:pt x="743" y="6627"/>
                  </a:cubicBezTo>
                  <a:lnTo>
                    <a:pt x="743" y="8498"/>
                  </a:lnTo>
                  <a:cubicBezTo>
                    <a:pt x="743" y="9116"/>
                    <a:pt x="733" y="9733"/>
                    <a:pt x="753" y="10360"/>
                  </a:cubicBezTo>
                  <a:cubicBezTo>
                    <a:pt x="758" y="10495"/>
                    <a:pt x="864" y="10563"/>
                    <a:pt x="970" y="10563"/>
                  </a:cubicBezTo>
                  <a:cubicBezTo>
                    <a:pt x="1076" y="10563"/>
                    <a:pt x="1182" y="10495"/>
                    <a:pt x="1187" y="10360"/>
                  </a:cubicBezTo>
                  <a:cubicBezTo>
                    <a:pt x="1206" y="9656"/>
                    <a:pt x="1187" y="8952"/>
                    <a:pt x="1187" y="8247"/>
                  </a:cubicBezTo>
                  <a:cubicBezTo>
                    <a:pt x="1187" y="7360"/>
                    <a:pt x="1187" y="6472"/>
                    <a:pt x="1187" y="5585"/>
                  </a:cubicBezTo>
                  <a:cubicBezTo>
                    <a:pt x="1245" y="5546"/>
                    <a:pt x="1293" y="5508"/>
                    <a:pt x="1341" y="5469"/>
                  </a:cubicBezTo>
                  <a:cubicBezTo>
                    <a:pt x="1399" y="5421"/>
                    <a:pt x="1457" y="5373"/>
                    <a:pt x="1515" y="5315"/>
                  </a:cubicBezTo>
                  <a:cubicBezTo>
                    <a:pt x="1621" y="5209"/>
                    <a:pt x="1727" y="5112"/>
                    <a:pt x="1843" y="5006"/>
                  </a:cubicBezTo>
                  <a:cubicBezTo>
                    <a:pt x="1949" y="4890"/>
                    <a:pt x="2055" y="4784"/>
                    <a:pt x="2161" y="4669"/>
                  </a:cubicBezTo>
                  <a:cubicBezTo>
                    <a:pt x="2200" y="4611"/>
                    <a:pt x="2258" y="4562"/>
                    <a:pt x="2296" y="4505"/>
                  </a:cubicBezTo>
                  <a:cubicBezTo>
                    <a:pt x="2344" y="4437"/>
                    <a:pt x="2373" y="4389"/>
                    <a:pt x="2393" y="4312"/>
                  </a:cubicBezTo>
                  <a:cubicBezTo>
                    <a:pt x="2393" y="4287"/>
                    <a:pt x="2378" y="4261"/>
                    <a:pt x="2355" y="4261"/>
                  </a:cubicBezTo>
                  <a:cubicBezTo>
                    <a:pt x="2352" y="4261"/>
                    <a:pt x="2348" y="4262"/>
                    <a:pt x="2344" y="4263"/>
                  </a:cubicBezTo>
                  <a:cubicBezTo>
                    <a:pt x="2277" y="4292"/>
                    <a:pt x="2229" y="4321"/>
                    <a:pt x="2171" y="4379"/>
                  </a:cubicBezTo>
                  <a:cubicBezTo>
                    <a:pt x="2113" y="4427"/>
                    <a:pt x="2065" y="4485"/>
                    <a:pt x="2007" y="4543"/>
                  </a:cubicBezTo>
                  <a:cubicBezTo>
                    <a:pt x="1910" y="4640"/>
                    <a:pt x="1804" y="4746"/>
                    <a:pt x="1688" y="4842"/>
                  </a:cubicBezTo>
                  <a:cubicBezTo>
                    <a:pt x="1573" y="4939"/>
                    <a:pt x="1467" y="5025"/>
                    <a:pt x="1341" y="5112"/>
                  </a:cubicBezTo>
                  <a:cubicBezTo>
                    <a:pt x="1283" y="5151"/>
                    <a:pt x="1235" y="5189"/>
                    <a:pt x="1187" y="5228"/>
                  </a:cubicBezTo>
                  <a:cubicBezTo>
                    <a:pt x="1187" y="5006"/>
                    <a:pt x="1187" y="4784"/>
                    <a:pt x="1187" y="4562"/>
                  </a:cubicBezTo>
                  <a:cubicBezTo>
                    <a:pt x="1187" y="4505"/>
                    <a:pt x="1187" y="4456"/>
                    <a:pt x="1187" y="4398"/>
                  </a:cubicBezTo>
                  <a:cubicBezTo>
                    <a:pt x="1312" y="4234"/>
                    <a:pt x="1418" y="4051"/>
                    <a:pt x="1524" y="3878"/>
                  </a:cubicBezTo>
                  <a:cubicBezTo>
                    <a:pt x="1640" y="3694"/>
                    <a:pt x="1785" y="3511"/>
                    <a:pt x="1852" y="3299"/>
                  </a:cubicBezTo>
                  <a:cubicBezTo>
                    <a:pt x="1873" y="3250"/>
                    <a:pt x="1828" y="3216"/>
                    <a:pt x="1783" y="3216"/>
                  </a:cubicBezTo>
                  <a:cubicBezTo>
                    <a:pt x="1767" y="3216"/>
                    <a:pt x="1750" y="3221"/>
                    <a:pt x="1737" y="3231"/>
                  </a:cubicBezTo>
                  <a:cubicBezTo>
                    <a:pt x="1573" y="3376"/>
                    <a:pt x="1447" y="3578"/>
                    <a:pt x="1322" y="3762"/>
                  </a:cubicBezTo>
                  <a:cubicBezTo>
                    <a:pt x="1274" y="3820"/>
                    <a:pt x="1235" y="3878"/>
                    <a:pt x="1187" y="3935"/>
                  </a:cubicBezTo>
                  <a:cubicBezTo>
                    <a:pt x="1187" y="3559"/>
                    <a:pt x="1187" y="3183"/>
                    <a:pt x="1177" y="2807"/>
                  </a:cubicBezTo>
                  <a:cubicBezTo>
                    <a:pt x="1196" y="2768"/>
                    <a:pt x="1206" y="2730"/>
                    <a:pt x="1225" y="2701"/>
                  </a:cubicBezTo>
                  <a:cubicBezTo>
                    <a:pt x="1274" y="2614"/>
                    <a:pt x="1331" y="2546"/>
                    <a:pt x="1380" y="2469"/>
                  </a:cubicBezTo>
                  <a:cubicBezTo>
                    <a:pt x="1447" y="2392"/>
                    <a:pt x="1505" y="2315"/>
                    <a:pt x="1553" y="2228"/>
                  </a:cubicBezTo>
                  <a:cubicBezTo>
                    <a:pt x="1611" y="2141"/>
                    <a:pt x="1669" y="2045"/>
                    <a:pt x="1621" y="1948"/>
                  </a:cubicBezTo>
                  <a:cubicBezTo>
                    <a:pt x="1615" y="1937"/>
                    <a:pt x="1606" y="1932"/>
                    <a:pt x="1596" y="1932"/>
                  </a:cubicBezTo>
                  <a:cubicBezTo>
                    <a:pt x="1589" y="1932"/>
                    <a:pt x="1581" y="1935"/>
                    <a:pt x="1573" y="1939"/>
                  </a:cubicBezTo>
                  <a:cubicBezTo>
                    <a:pt x="1486" y="1968"/>
                    <a:pt x="1447" y="2074"/>
                    <a:pt x="1389" y="2141"/>
                  </a:cubicBezTo>
                  <a:cubicBezTo>
                    <a:pt x="1331" y="2218"/>
                    <a:pt x="1264" y="2295"/>
                    <a:pt x="1196" y="2363"/>
                  </a:cubicBezTo>
                  <a:cubicBezTo>
                    <a:pt x="1187" y="2382"/>
                    <a:pt x="1177" y="2392"/>
                    <a:pt x="1167" y="2411"/>
                  </a:cubicBezTo>
                  <a:cubicBezTo>
                    <a:pt x="1158" y="2199"/>
                    <a:pt x="1158" y="1996"/>
                    <a:pt x="1148" y="1784"/>
                  </a:cubicBezTo>
                  <a:cubicBezTo>
                    <a:pt x="1148" y="1707"/>
                    <a:pt x="1148" y="1630"/>
                    <a:pt x="1139" y="1543"/>
                  </a:cubicBezTo>
                  <a:cubicBezTo>
                    <a:pt x="1167" y="1495"/>
                    <a:pt x="1187" y="1437"/>
                    <a:pt x="1216" y="1379"/>
                  </a:cubicBezTo>
                  <a:cubicBezTo>
                    <a:pt x="1264" y="1263"/>
                    <a:pt x="1303" y="1138"/>
                    <a:pt x="1351" y="1022"/>
                  </a:cubicBezTo>
                  <a:cubicBezTo>
                    <a:pt x="1428" y="791"/>
                    <a:pt x="1544" y="540"/>
                    <a:pt x="1563" y="289"/>
                  </a:cubicBezTo>
                  <a:cubicBezTo>
                    <a:pt x="1569" y="254"/>
                    <a:pt x="1543" y="237"/>
                    <a:pt x="1516" y="237"/>
                  </a:cubicBezTo>
                  <a:cubicBezTo>
                    <a:pt x="1497" y="237"/>
                    <a:pt x="1478" y="245"/>
                    <a:pt x="1467" y="260"/>
                  </a:cubicBezTo>
                  <a:cubicBezTo>
                    <a:pt x="1389" y="366"/>
                    <a:pt x="1341" y="492"/>
                    <a:pt x="1283" y="607"/>
                  </a:cubicBezTo>
                  <a:cubicBezTo>
                    <a:pt x="1235" y="723"/>
                    <a:pt x="1196" y="849"/>
                    <a:pt x="1148" y="964"/>
                  </a:cubicBezTo>
                  <a:cubicBezTo>
                    <a:pt x="1129" y="1003"/>
                    <a:pt x="1119" y="1041"/>
                    <a:pt x="1100" y="1080"/>
                  </a:cubicBezTo>
                  <a:cubicBezTo>
                    <a:pt x="1090" y="955"/>
                    <a:pt x="1090" y="829"/>
                    <a:pt x="1081" y="704"/>
                  </a:cubicBezTo>
                  <a:cubicBezTo>
                    <a:pt x="1071" y="588"/>
                    <a:pt x="1071" y="463"/>
                    <a:pt x="1061" y="347"/>
                  </a:cubicBezTo>
                  <a:cubicBezTo>
                    <a:pt x="1052" y="250"/>
                    <a:pt x="1042" y="125"/>
                    <a:pt x="1003" y="29"/>
                  </a:cubicBezTo>
                  <a:cubicBezTo>
                    <a:pt x="992" y="9"/>
                    <a:pt x="974" y="1"/>
                    <a:pt x="956" y="1"/>
                  </a:cubicBezTo>
                  <a:close/>
                </a:path>
              </a:pathLst>
            </a:custGeom>
            <a:solidFill>
              <a:srgbClr val="561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20"/>
          <p:cNvGrpSpPr/>
          <p:nvPr/>
        </p:nvGrpSpPr>
        <p:grpSpPr>
          <a:xfrm rot="4585712" flipH="1">
            <a:off x="10424264" y="617931"/>
            <a:ext cx="1016648" cy="966376"/>
            <a:chOff x="4020775" y="3204850"/>
            <a:chExt cx="344150" cy="327150"/>
          </a:xfrm>
        </p:grpSpPr>
        <p:sp>
          <p:nvSpPr>
            <p:cNvPr id="740" name="Google Shape;740;p20"/>
            <p:cNvSpPr/>
            <p:nvPr/>
          </p:nvSpPr>
          <p:spPr>
            <a:xfrm>
              <a:off x="4059675" y="3204850"/>
              <a:ext cx="305250" cy="327150"/>
            </a:xfrm>
            <a:custGeom>
              <a:avLst/>
              <a:gdLst/>
              <a:ahLst/>
              <a:cxnLst/>
              <a:rect l="l" t="t" r="r" b="b"/>
              <a:pathLst>
                <a:path w="12210" h="13086" extrusionOk="0">
                  <a:moveTo>
                    <a:pt x="3556" y="1"/>
                  </a:moveTo>
                  <a:cubicBezTo>
                    <a:pt x="3497" y="1"/>
                    <a:pt x="3438" y="25"/>
                    <a:pt x="3402" y="74"/>
                  </a:cubicBezTo>
                  <a:cubicBezTo>
                    <a:pt x="3026" y="624"/>
                    <a:pt x="2795" y="1270"/>
                    <a:pt x="2631" y="1926"/>
                  </a:cubicBezTo>
                  <a:cubicBezTo>
                    <a:pt x="2544" y="2244"/>
                    <a:pt x="2476" y="2582"/>
                    <a:pt x="2418" y="2910"/>
                  </a:cubicBezTo>
                  <a:cubicBezTo>
                    <a:pt x="2254" y="2717"/>
                    <a:pt x="2042" y="2572"/>
                    <a:pt x="1849" y="2408"/>
                  </a:cubicBezTo>
                  <a:cubicBezTo>
                    <a:pt x="1599" y="2206"/>
                    <a:pt x="1338" y="2003"/>
                    <a:pt x="1097" y="1791"/>
                  </a:cubicBezTo>
                  <a:cubicBezTo>
                    <a:pt x="1060" y="1760"/>
                    <a:pt x="1011" y="1745"/>
                    <a:pt x="961" y="1745"/>
                  </a:cubicBezTo>
                  <a:cubicBezTo>
                    <a:pt x="870" y="1745"/>
                    <a:pt x="778" y="1797"/>
                    <a:pt x="759" y="1897"/>
                  </a:cubicBezTo>
                  <a:cubicBezTo>
                    <a:pt x="692" y="2244"/>
                    <a:pt x="750" y="2591"/>
                    <a:pt x="856" y="2919"/>
                  </a:cubicBezTo>
                  <a:cubicBezTo>
                    <a:pt x="971" y="3286"/>
                    <a:pt x="1116" y="3643"/>
                    <a:pt x="1261" y="4009"/>
                  </a:cubicBezTo>
                  <a:cubicBezTo>
                    <a:pt x="1406" y="4376"/>
                    <a:pt x="1550" y="4733"/>
                    <a:pt x="1705" y="5099"/>
                  </a:cubicBezTo>
                  <a:cubicBezTo>
                    <a:pt x="1782" y="5283"/>
                    <a:pt x="1859" y="5466"/>
                    <a:pt x="1936" y="5640"/>
                  </a:cubicBezTo>
                  <a:cubicBezTo>
                    <a:pt x="1955" y="5698"/>
                    <a:pt x="1975" y="5755"/>
                    <a:pt x="2004" y="5813"/>
                  </a:cubicBezTo>
                  <a:cubicBezTo>
                    <a:pt x="1955" y="5804"/>
                    <a:pt x="1917" y="5804"/>
                    <a:pt x="1888" y="5794"/>
                  </a:cubicBezTo>
                  <a:cubicBezTo>
                    <a:pt x="1705" y="5755"/>
                    <a:pt x="1531" y="5688"/>
                    <a:pt x="1367" y="5620"/>
                  </a:cubicBezTo>
                  <a:cubicBezTo>
                    <a:pt x="1020" y="5476"/>
                    <a:pt x="682" y="5321"/>
                    <a:pt x="306" y="5244"/>
                  </a:cubicBezTo>
                  <a:cubicBezTo>
                    <a:pt x="290" y="5241"/>
                    <a:pt x="274" y="5240"/>
                    <a:pt x="258" y="5240"/>
                  </a:cubicBezTo>
                  <a:cubicBezTo>
                    <a:pt x="121" y="5240"/>
                    <a:pt x="0" y="5345"/>
                    <a:pt x="26" y="5466"/>
                  </a:cubicBezTo>
                  <a:cubicBezTo>
                    <a:pt x="65" y="5688"/>
                    <a:pt x="229" y="5852"/>
                    <a:pt x="412" y="5987"/>
                  </a:cubicBezTo>
                  <a:cubicBezTo>
                    <a:pt x="615" y="6151"/>
                    <a:pt x="836" y="6315"/>
                    <a:pt x="1049" y="6469"/>
                  </a:cubicBezTo>
                  <a:cubicBezTo>
                    <a:pt x="1483" y="6788"/>
                    <a:pt x="1936" y="7096"/>
                    <a:pt x="2409" y="7386"/>
                  </a:cubicBezTo>
                  <a:cubicBezTo>
                    <a:pt x="2438" y="7405"/>
                    <a:pt x="2467" y="7415"/>
                    <a:pt x="2496" y="7424"/>
                  </a:cubicBezTo>
                  <a:cubicBezTo>
                    <a:pt x="2476" y="7444"/>
                    <a:pt x="2457" y="7473"/>
                    <a:pt x="2438" y="7501"/>
                  </a:cubicBezTo>
                  <a:cubicBezTo>
                    <a:pt x="2187" y="8003"/>
                    <a:pt x="1936" y="8495"/>
                    <a:pt x="1666" y="8987"/>
                  </a:cubicBezTo>
                  <a:cubicBezTo>
                    <a:pt x="1531" y="9228"/>
                    <a:pt x="1386" y="9469"/>
                    <a:pt x="1251" y="9720"/>
                  </a:cubicBezTo>
                  <a:cubicBezTo>
                    <a:pt x="1126" y="9932"/>
                    <a:pt x="1020" y="10145"/>
                    <a:pt x="1078" y="10366"/>
                  </a:cubicBezTo>
                  <a:cubicBezTo>
                    <a:pt x="1095" y="10448"/>
                    <a:pt x="1183" y="10491"/>
                    <a:pt x="1286" y="10491"/>
                  </a:cubicBezTo>
                  <a:cubicBezTo>
                    <a:pt x="1353" y="10491"/>
                    <a:pt x="1427" y="10472"/>
                    <a:pt x="1492" y="10434"/>
                  </a:cubicBezTo>
                  <a:cubicBezTo>
                    <a:pt x="1869" y="10183"/>
                    <a:pt x="2139" y="9875"/>
                    <a:pt x="2418" y="9566"/>
                  </a:cubicBezTo>
                  <a:cubicBezTo>
                    <a:pt x="2544" y="9421"/>
                    <a:pt x="2679" y="9267"/>
                    <a:pt x="2833" y="9132"/>
                  </a:cubicBezTo>
                  <a:cubicBezTo>
                    <a:pt x="2862" y="9103"/>
                    <a:pt x="2901" y="9083"/>
                    <a:pt x="2939" y="9055"/>
                  </a:cubicBezTo>
                  <a:cubicBezTo>
                    <a:pt x="2949" y="9112"/>
                    <a:pt x="2959" y="9170"/>
                    <a:pt x="2968" y="9228"/>
                  </a:cubicBezTo>
                  <a:cubicBezTo>
                    <a:pt x="2997" y="9431"/>
                    <a:pt x="3026" y="9624"/>
                    <a:pt x="3045" y="9817"/>
                  </a:cubicBezTo>
                  <a:cubicBezTo>
                    <a:pt x="3103" y="10212"/>
                    <a:pt x="3161" y="10598"/>
                    <a:pt x="3219" y="10994"/>
                  </a:cubicBezTo>
                  <a:cubicBezTo>
                    <a:pt x="3267" y="11370"/>
                    <a:pt x="3316" y="11756"/>
                    <a:pt x="3393" y="12141"/>
                  </a:cubicBezTo>
                  <a:cubicBezTo>
                    <a:pt x="3460" y="12479"/>
                    <a:pt x="3595" y="12807"/>
                    <a:pt x="3923" y="13048"/>
                  </a:cubicBezTo>
                  <a:cubicBezTo>
                    <a:pt x="3959" y="13074"/>
                    <a:pt x="4007" y="13085"/>
                    <a:pt x="4059" y="13085"/>
                  </a:cubicBezTo>
                  <a:cubicBezTo>
                    <a:pt x="4202" y="13085"/>
                    <a:pt x="4378" y="13000"/>
                    <a:pt x="4435" y="12894"/>
                  </a:cubicBezTo>
                  <a:cubicBezTo>
                    <a:pt x="4608" y="12566"/>
                    <a:pt x="4782" y="12228"/>
                    <a:pt x="4936" y="11891"/>
                  </a:cubicBezTo>
                  <a:cubicBezTo>
                    <a:pt x="5062" y="11630"/>
                    <a:pt x="5197" y="11360"/>
                    <a:pt x="5235" y="11100"/>
                  </a:cubicBezTo>
                  <a:cubicBezTo>
                    <a:pt x="5544" y="11302"/>
                    <a:pt x="5872" y="11495"/>
                    <a:pt x="6219" y="11659"/>
                  </a:cubicBezTo>
                  <a:cubicBezTo>
                    <a:pt x="6861" y="11945"/>
                    <a:pt x="7613" y="12169"/>
                    <a:pt x="8466" y="12169"/>
                  </a:cubicBezTo>
                  <a:cubicBezTo>
                    <a:pt x="8562" y="12169"/>
                    <a:pt x="8658" y="12167"/>
                    <a:pt x="8756" y="12161"/>
                  </a:cubicBezTo>
                  <a:cubicBezTo>
                    <a:pt x="8949" y="12151"/>
                    <a:pt x="9161" y="11958"/>
                    <a:pt x="9094" y="11842"/>
                  </a:cubicBezTo>
                  <a:cubicBezTo>
                    <a:pt x="8862" y="11428"/>
                    <a:pt x="8660" y="11013"/>
                    <a:pt x="8448" y="10598"/>
                  </a:cubicBezTo>
                  <a:cubicBezTo>
                    <a:pt x="8341" y="10386"/>
                    <a:pt x="8235" y="10183"/>
                    <a:pt x="8129" y="9971"/>
                  </a:cubicBezTo>
                  <a:cubicBezTo>
                    <a:pt x="8071" y="9865"/>
                    <a:pt x="8013" y="9759"/>
                    <a:pt x="7965" y="9653"/>
                  </a:cubicBezTo>
                  <a:cubicBezTo>
                    <a:pt x="8602" y="9633"/>
                    <a:pt x="9296" y="9498"/>
                    <a:pt x="9943" y="9315"/>
                  </a:cubicBezTo>
                  <a:cubicBezTo>
                    <a:pt x="10165" y="9257"/>
                    <a:pt x="10290" y="8977"/>
                    <a:pt x="10097" y="8929"/>
                  </a:cubicBezTo>
                  <a:cubicBezTo>
                    <a:pt x="9296" y="8756"/>
                    <a:pt x="8544" y="8495"/>
                    <a:pt x="7840" y="8186"/>
                  </a:cubicBezTo>
                  <a:cubicBezTo>
                    <a:pt x="7483" y="8022"/>
                    <a:pt x="7145" y="7849"/>
                    <a:pt x="6817" y="7665"/>
                  </a:cubicBezTo>
                  <a:cubicBezTo>
                    <a:pt x="6624" y="7550"/>
                    <a:pt x="6431" y="7424"/>
                    <a:pt x="6238" y="7309"/>
                  </a:cubicBezTo>
                  <a:cubicBezTo>
                    <a:pt x="6238" y="7309"/>
                    <a:pt x="6248" y="7299"/>
                    <a:pt x="6258" y="7299"/>
                  </a:cubicBezTo>
                  <a:cubicBezTo>
                    <a:pt x="6431" y="7280"/>
                    <a:pt x="6605" y="7251"/>
                    <a:pt x="6788" y="7212"/>
                  </a:cubicBezTo>
                  <a:cubicBezTo>
                    <a:pt x="7010" y="7183"/>
                    <a:pt x="7232" y="7145"/>
                    <a:pt x="7454" y="7106"/>
                  </a:cubicBezTo>
                  <a:cubicBezTo>
                    <a:pt x="7579" y="7087"/>
                    <a:pt x="7705" y="7067"/>
                    <a:pt x="7821" y="7048"/>
                  </a:cubicBezTo>
                  <a:cubicBezTo>
                    <a:pt x="8013" y="7019"/>
                    <a:pt x="8197" y="6990"/>
                    <a:pt x="8390" y="6961"/>
                  </a:cubicBezTo>
                  <a:cubicBezTo>
                    <a:pt x="8785" y="6903"/>
                    <a:pt x="9181" y="6826"/>
                    <a:pt x="9576" y="6730"/>
                  </a:cubicBezTo>
                  <a:cubicBezTo>
                    <a:pt x="10377" y="6537"/>
                    <a:pt x="11178" y="6276"/>
                    <a:pt x="11969" y="5958"/>
                  </a:cubicBezTo>
                  <a:cubicBezTo>
                    <a:pt x="12190" y="5862"/>
                    <a:pt x="12210" y="5591"/>
                    <a:pt x="12007" y="5591"/>
                  </a:cubicBezTo>
                  <a:cubicBezTo>
                    <a:pt x="11322" y="5591"/>
                    <a:pt x="10647" y="5563"/>
                    <a:pt x="9981" y="5514"/>
                  </a:cubicBezTo>
                  <a:cubicBezTo>
                    <a:pt x="10329" y="5119"/>
                    <a:pt x="10657" y="4723"/>
                    <a:pt x="10956" y="4318"/>
                  </a:cubicBezTo>
                  <a:cubicBezTo>
                    <a:pt x="11129" y="4067"/>
                    <a:pt x="11313" y="3816"/>
                    <a:pt x="11467" y="3556"/>
                  </a:cubicBezTo>
                  <a:cubicBezTo>
                    <a:pt x="11621" y="3315"/>
                    <a:pt x="11766" y="3074"/>
                    <a:pt x="11843" y="2823"/>
                  </a:cubicBezTo>
                  <a:cubicBezTo>
                    <a:pt x="11853" y="2775"/>
                    <a:pt x="11833" y="2746"/>
                    <a:pt x="11795" y="2736"/>
                  </a:cubicBezTo>
                  <a:cubicBezTo>
                    <a:pt x="11795" y="2698"/>
                    <a:pt x="11776" y="2669"/>
                    <a:pt x="11727" y="2669"/>
                  </a:cubicBezTo>
                  <a:cubicBezTo>
                    <a:pt x="11467" y="2678"/>
                    <a:pt x="11197" y="2746"/>
                    <a:pt x="10927" y="2804"/>
                  </a:cubicBezTo>
                  <a:cubicBezTo>
                    <a:pt x="10637" y="2871"/>
                    <a:pt x="10348" y="2939"/>
                    <a:pt x="10068" y="3006"/>
                  </a:cubicBezTo>
                  <a:cubicBezTo>
                    <a:pt x="9595" y="3122"/>
                    <a:pt x="9132" y="3228"/>
                    <a:pt x="8660" y="3334"/>
                  </a:cubicBezTo>
                  <a:cubicBezTo>
                    <a:pt x="8882" y="2746"/>
                    <a:pt x="9075" y="2157"/>
                    <a:pt x="9248" y="1569"/>
                  </a:cubicBezTo>
                  <a:cubicBezTo>
                    <a:pt x="9280" y="1454"/>
                    <a:pt x="9190" y="1373"/>
                    <a:pt x="9086" y="1373"/>
                  </a:cubicBezTo>
                  <a:cubicBezTo>
                    <a:pt x="9033" y="1373"/>
                    <a:pt x="8976" y="1394"/>
                    <a:pt x="8930" y="1443"/>
                  </a:cubicBezTo>
                  <a:cubicBezTo>
                    <a:pt x="8457" y="1974"/>
                    <a:pt x="7975" y="2505"/>
                    <a:pt x="7493" y="3045"/>
                  </a:cubicBezTo>
                  <a:cubicBezTo>
                    <a:pt x="7251" y="3305"/>
                    <a:pt x="7020" y="3566"/>
                    <a:pt x="6779" y="3836"/>
                  </a:cubicBezTo>
                  <a:cubicBezTo>
                    <a:pt x="6663" y="3961"/>
                    <a:pt x="6547" y="4087"/>
                    <a:pt x="6431" y="4212"/>
                  </a:cubicBezTo>
                  <a:cubicBezTo>
                    <a:pt x="6354" y="4289"/>
                    <a:pt x="6267" y="4376"/>
                    <a:pt x="6190" y="4453"/>
                  </a:cubicBezTo>
                  <a:cubicBezTo>
                    <a:pt x="6036" y="4588"/>
                    <a:pt x="5882" y="4723"/>
                    <a:pt x="5727" y="4868"/>
                  </a:cubicBezTo>
                  <a:cubicBezTo>
                    <a:pt x="5602" y="4964"/>
                    <a:pt x="5467" y="5071"/>
                    <a:pt x="5341" y="5177"/>
                  </a:cubicBezTo>
                  <a:cubicBezTo>
                    <a:pt x="5341" y="5186"/>
                    <a:pt x="5332" y="5186"/>
                    <a:pt x="5332" y="5186"/>
                  </a:cubicBezTo>
                  <a:cubicBezTo>
                    <a:pt x="5370" y="4974"/>
                    <a:pt x="5390" y="4752"/>
                    <a:pt x="5428" y="4530"/>
                  </a:cubicBezTo>
                  <a:cubicBezTo>
                    <a:pt x="5486" y="4173"/>
                    <a:pt x="5544" y="3816"/>
                    <a:pt x="5611" y="3460"/>
                  </a:cubicBezTo>
                  <a:cubicBezTo>
                    <a:pt x="5737" y="2755"/>
                    <a:pt x="5872" y="2061"/>
                    <a:pt x="6017" y="1366"/>
                  </a:cubicBezTo>
                  <a:cubicBezTo>
                    <a:pt x="6042" y="1256"/>
                    <a:pt x="5938" y="1185"/>
                    <a:pt x="5832" y="1185"/>
                  </a:cubicBezTo>
                  <a:cubicBezTo>
                    <a:pt x="5780" y="1185"/>
                    <a:pt x="5727" y="1203"/>
                    <a:pt x="5689" y="1241"/>
                  </a:cubicBezTo>
                  <a:cubicBezTo>
                    <a:pt x="5332" y="1588"/>
                    <a:pt x="4965" y="1964"/>
                    <a:pt x="4666" y="2379"/>
                  </a:cubicBezTo>
                  <a:cubicBezTo>
                    <a:pt x="4618" y="2263"/>
                    <a:pt x="4570" y="2148"/>
                    <a:pt x="4521" y="2042"/>
                  </a:cubicBezTo>
                  <a:cubicBezTo>
                    <a:pt x="4435" y="1829"/>
                    <a:pt x="4348" y="1607"/>
                    <a:pt x="4261" y="1395"/>
                  </a:cubicBezTo>
                  <a:cubicBezTo>
                    <a:pt x="4078" y="961"/>
                    <a:pt x="3894" y="537"/>
                    <a:pt x="3721" y="103"/>
                  </a:cubicBezTo>
                  <a:cubicBezTo>
                    <a:pt x="3695" y="35"/>
                    <a:pt x="3626" y="1"/>
                    <a:pt x="3556" y="1"/>
                  </a:cubicBezTo>
                  <a:close/>
                </a:path>
              </a:pathLst>
            </a:custGeom>
            <a:solidFill>
              <a:srgbClr val="EA0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0"/>
            <p:cNvSpPr/>
            <p:nvPr/>
          </p:nvSpPr>
          <p:spPr>
            <a:xfrm>
              <a:off x="4059675" y="3249375"/>
              <a:ext cx="257275" cy="282625"/>
            </a:xfrm>
            <a:custGeom>
              <a:avLst/>
              <a:gdLst/>
              <a:ahLst/>
              <a:cxnLst/>
              <a:rect l="l" t="t" r="r" b="b"/>
              <a:pathLst>
                <a:path w="10291" h="11305" extrusionOk="0">
                  <a:moveTo>
                    <a:pt x="836" y="0"/>
                  </a:moveTo>
                  <a:cubicBezTo>
                    <a:pt x="798" y="29"/>
                    <a:pt x="769" y="58"/>
                    <a:pt x="759" y="116"/>
                  </a:cubicBezTo>
                  <a:cubicBezTo>
                    <a:pt x="692" y="463"/>
                    <a:pt x="750" y="810"/>
                    <a:pt x="856" y="1138"/>
                  </a:cubicBezTo>
                  <a:cubicBezTo>
                    <a:pt x="971" y="1505"/>
                    <a:pt x="1116" y="1862"/>
                    <a:pt x="1261" y="2228"/>
                  </a:cubicBezTo>
                  <a:cubicBezTo>
                    <a:pt x="1406" y="2585"/>
                    <a:pt x="1550" y="2952"/>
                    <a:pt x="1705" y="3318"/>
                  </a:cubicBezTo>
                  <a:cubicBezTo>
                    <a:pt x="1782" y="3502"/>
                    <a:pt x="1859" y="3685"/>
                    <a:pt x="1936" y="3859"/>
                  </a:cubicBezTo>
                  <a:cubicBezTo>
                    <a:pt x="1955" y="3917"/>
                    <a:pt x="1975" y="3974"/>
                    <a:pt x="2004" y="4032"/>
                  </a:cubicBezTo>
                  <a:cubicBezTo>
                    <a:pt x="1955" y="4023"/>
                    <a:pt x="1917" y="4023"/>
                    <a:pt x="1888" y="4013"/>
                  </a:cubicBezTo>
                  <a:cubicBezTo>
                    <a:pt x="1705" y="3974"/>
                    <a:pt x="1531" y="3907"/>
                    <a:pt x="1367" y="3839"/>
                  </a:cubicBezTo>
                  <a:cubicBezTo>
                    <a:pt x="1020" y="3695"/>
                    <a:pt x="682" y="3540"/>
                    <a:pt x="306" y="3463"/>
                  </a:cubicBezTo>
                  <a:cubicBezTo>
                    <a:pt x="290" y="3460"/>
                    <a:pt x="274" y="3459"/>
                    <a:pt x="258" y="3459"/>
                  </a:cubicBezTo>
                  <a:cubicBezTo>
                    <a:pt x="121" y="3459"/>
                    <a:pt x="0" y="3564"/>
                    <a:pt x="26" y="3685"/>
                  </a:cubicBezTo>
                  <a:cubicBezTo>
                    <a:pt x="65" y="3907"/>
                    <a:pt x="229" y="4071"/>
                    <a:pt x="412" y="4206"/>
                  </a:cubicBezTo>
                  <a:cubicBezTo>
                    <a:pt x="615" y="4370"/>
                    <a:pt x="836" y="4534"/>
                    <a:pt x="1049" y="4688"/>
                  </a:cubicBezTo>
                  <a:cubicBezTo>
                    <a:pt x="1483" y="5007"/>
                    <a:pt x="1936" y="5315"/>
                    <a:pt x="2409" y="5605"/>
                  </a:cubicBezTo>
                  <a:cubicBezTo>
                    <a:pt x="2438" y="5624"/>
                    <a:pt x="2467" y="5634"/>
                    <a:pt x="2496" y="5643"/>
                  </a:cubicBezTo>
                  <a:cubicBezTo>
                    <a:pt x="2476" y="5663"/>
                    <a:pt x="2457" y="5692"/>
                    <a:pt x="2438" y="5720"/>
                  </a:cubicBezTo>
                  <a:cubicBezTo>
                    <a:pt x="2187" y="6222"/>
                    <a:pt x="1936" y="6714"/>
                    <a:pt x="1666" y="7206"/>
                  </a:cubicBezTo>
                  <a:cubicBezTo>
                    <a:pt x="1531" y="7447"/>
                    <a:pt x="1386" y="7688"/>
                    <a:pt x="1251" y="7939"/>
                  </a:cubicBezTo>
                  <a:cubicBezTo>
                    <a:pt x="1126" y="8151"/>
                    <a:pt x="1020" y="8364"/>
                    <a:pt x="1078" y="8585"/>
                  </a:cubicBezTo>
                  <a:cubicBezTo>
                    <a:pt x="1095" y="8667"/>
                    <a:pt x="1183" y="8710"/>
                    <a:pt x="1286" y="8710"/>
                  </a:cubicBezTo>
                  <a:cubicBezTo>
                    <a:pt x="1353" y="8710"/>
                    <a:pt x="1427" y="8691"/>
                    <a:pt x="1492" y="8653"/>
                  </a:cubicBezTo>
                  <a:cubicBezTo>
                    <a:pt x="1869" y="8402"/>
                    <a:pt x="2139" y="8094"/>
                    <a:pt x="2418" y="7785"/>
                  </a:cubicBezTo>
                  <a:cubicBezTo>
                    <a:pt x="2544" y="7640"/>
                    <a:pt x="2679" y="7486"/>
                    <a:pt x="2833" y="7351"/>
                  </a:cubicBezTo>
                  <a:cubicBezTo>
                    <a:pt x="2862" y="7322"/>
                    <a:pt x="2901" y="7302"/>
                    <a:pt x="2939" y="7274"/>
                  </a:cubicBezTo>
                  <a:cubicBezTo>
                    <a:pt x="2949" y="7331"/>
                    <a:pt x="2959" y="7389"/>
                    <a:pt x="2968" y="7447"/>
                  </a:cubicBezTo>
                  <a:cubicBezTo>
                    <a:pt x="2997" y="7650"/>
                    <a:pt x="3026" y="7843"/>
                    <a:pt x="3045" y="8036"/>
                  </a:cubicBezTo>
                  <a:cubicBezTo>
                    <a:pt x="3103" y="8431"/>
                    <a:pt x="3161" y="8817"/>
                    <a:pt x="3219" y="9213"/>
                  </a:cubicBezTo>
                  <a:cubicBezTo>
                    <a:pt x="3267" y="9589"/>
                    <a:pt x="3316" y="9975"/>
                    <a:pt x="3393" y="10360"/>
                  </a:cubicBezTo>
                  <a:cubicBezTo>
                    <a:pt x="3460" y="10698"/>
                    <a:pt x="3595" y="11026"/>
                    <a:pt x="3923" y="11267"/>
                  </a:cubicBezTo>
                  <a:cubicBezTo>
                    <a:pt x="3959" y="11293"/>
                    <a:pt x="4007" y="11304"/>
                    <a:pt x="4059" y="11304"/>
                  </a:cubicBezTo>
                  <a:cubicBezTo>
                    <a:pt x="4202" y="11304"/>
                    <a:pt x="4378" y="11219"/>
                    <a:pt x="4435" y="11113"/>
                  </a:cubicBezTo>
                  <a:cubicBezTo>
                    <a:pt x="4608" y="10785"/>
                    <a:pt x="4782" y="10447"/>
                    <a:pt x="4936" y="10110"/>
                  </a:cubicBezTo>
                  <a:cubicBezTo>
                    <a:pt x="5062" y="9849"/>
                    <a:pt x="5197" y="9579"/>
                    <a:pt x="5235" y="9319"/>
                  </a:cubicBezTo>
                  <a:cubicBezTo>
                    <a:pt x="5544" y="9521"/>
                    <a:pt x="5872" y="9714"/>
                    <a:pt x="6219" y="9878"/>
                  </a:cubicBezTo>
                  <a:cubicBezTo>
                    <a:pt x="6861" y="10164"/>
                    <a:pt x="7613" y="10388"/>
                    <a:pt x="8466" y="10388"/>
                  </a:cubicBezTo>
                  <a:cubicBezTo>
                    <a:pt x="8562" y="10388"/>
                    <a:pt x="8658" y="10386"/>
                    <a:pt x="8756" y="10380"/>
                  </a:cubicBezTo>
                  <a:cubicBezTo>
                    <a:pt x="8949" y="10370"/>
                    <a:pt x="9161" y="10177"/>
                    <a:pt x="9094" y="10061"/>
                  </a:cubicBezTo>
                  <a:cubicBezTo>
                    <a:pt x="8862" y="9647"/>
                    <a:pt x="8660" y="9232"/>
                    <a:pt x="8448" y="8817"/>
                  </a:cubicBezTo>
                  <a:cubicBezTo>
                    <a:pt x="8341" y="8605"/>
                    <a:pt x="8235" y="8402"/>
                    <a:pt x="8129" y="8190"/>
                  </a:cubicBezTo>
                  <a:cubicBezTo>
                    <a:pt x="8071" y="8084"/>
                    <a:pt x="8013" y="7978"/>
                    <a:pt x="7965" y="7872"/>
                  </a:cubicBezTo>
                  <a:cubicBezTo>
                    <a:pt x="8602" y="7852"/>
                    <a:pt x="9296" y="7717"/>
                    <a:pt x="9943" y="7534"/>
                  </a:cubicBezTo>
                  <a:cubicBezTo>
                    <a:pt x="10165" y="7476"/>
                    <a:pt x="10290" y="7196"/>
                    <a:pt x="10097" y="7148"/>
                  </a:cubicBezTo>
                  <a:cubicBezTo>
                    <a:pt x="9808" y="7090"/>
                    <a:pt x="9518" y="7013"/>
                    <a:pt x="9239" y="6926"/>
                  </a:cubicBezTo>
                  <a:cubicBezTo>
                    <a:pt x="8945" y="6961"/>
                    <a:pt x="8649" y="6978"/>
                    <a:pt x="8352" y="6978"/>
                  </a:cubicBezTo>
                  <a:cubicBezTo>
                    <a:pt x="7166" y="6978"/>
                    <a:pt x="5974" y="6701"/>
                    <a:pt x="4956" y="6145"/>
                  </a:cubicBezTo>
                  <a:cubicBezTo>
                    <a:pt x="2727" y="4929"/>
                    <a:pt x="1039" y="2547"/>
                    <a:pt x="836" y="0"/>
                  </a:cubicBezTo>
                  <a:close/>
                </a:path>
              </a:pathLst>
            </a:custGeom>
            <a:solidFill>
              <a:srgbClr val="BC04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0"/>
            <p:cNvSpPr/>
            <p:nvPr/>
          </p:nvSpPr>
          <p:spPr>
            <a:xfrm>
              <a:off x="4020775" y="3292050"/>
              <a:ext cx="308225" cy="117000"/>
            </a:xfrm>
            <a:custGeom>
              <a:avLst/>
              <a:gdLst/>
              <a:ahLst/>
              <a:cxnLst/>
              <a:rect l="l" t="t" r="r" b="b"/>
              <a:pathLst>
                <a:path w="12329" h="4680" fill="none" extrusionOk="0">
                  <a:moveTo>
                    <a:pt x="12328" y="1"/>
                  </a:moveTo>
                  <a:cubicBezTo>
                    <a:pt x="12328" y="1"/>
                    <a:pt x="9569" y="2210"/>
                    <a:pt x="3762" y="4033"/>
                  </a:cubicBezTo>
                  <a:cubicBezTo>
                    <a:pt x="3762" y="4033"/>
                    <a:pt x="945" y="4679"/>
                    <a:pt x="0" y="4438"/>
                  </a:cubicBezTo>
                </a:path>
              </a:pathLst>
            </a:custGeom>
            <a:noFill/>
            <a:ln w="4100" cap="rnd" cmpd="sng">
              <a:solidFill>
                <a:srgbClr val="3307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0"/>
            <p:cNvSpPr/>
            <p:nvPr/>
          </p:nvSpPr>
          <p:spPr>
            <a:xfrm>
              <a:off x="4148825" y="3254425"/>
              <a:ext cx="100100" cy="174875"/>
            </a:xfrm>
            <a:custGeom>
              <a:avLst/>
              <a:gdLst/>
              <a:ahLst/>
              <a:cxnLst/>
              <a:rect l="l" t="t" r="r" b="b"/>
              <a:pathLst>
                <a:path w="4004" h="6995" fill="none" extrusionOk="0">
                  <a:moveTo>
                    <a:pt x="4004" y="6994"/>
                  </a:moveTo>
                  <a:lnTo>
                    <a:pt x="367" y="4959"/>
                  </a:lnTo>
                  <a:lnTo>
                    <a:pt x="0" y="1"/>
                  </a:lnTo>
                </a:path>
              </a:pathLst>
            </a:custGeom>
            <a:noFill/>
            <a:ln w="4100" cap="rnd" cmpd="sng">
              <a:solidFill>
                <a:srgbClr val="3307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0"/>
            <p:cNvSpPr/>
            <p:nvPr/>
          </p:nvSpPr>
          <p:spPr>
            <a:xfrm>
              <a:off x="4157975" y="3378375"/>
              <a:ext cx="88050" cy="110725"/>
            </a:xfrm>
            <a:custGeom>
              <a:avLst/>
              <a:gdLst/>
              <a:ahLst/>
              <a:cxnLst/>
              <a:rect l="l" t="t" r="r" b="b"/>
              <a:pathLst>
                <a:path w="3522" h="4429" fill="none" extrusionOk="0">
                  <a:moveTo>
                    <a:pt x="261" y="4429"/>
                  </a:moveTo>
                  <a:lnTo>
                    <a:pt x="1" y="1"/>
                  </a:lnTo>
                  <a:lnTo>
                    <a:pt x="3522" y="4323"/>
                  </a:lnTo>
                </a:path>
              </a:pathLst>
            </a:custGeom>
            <a:noFill/>
            <a:ln w="4100" cap="rnd" cmpd="sng">
              <a:solidFill>
                <a:srgbClr val="3307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0"/>
            <p:cNvSpPr/>
            <p:nvPr/>
          </p:nvSpPr>
          <p:spPr>
            <a:xfrm>
              <a:off x="4107825" y="3273000"/>
              <a:ext cx="78400" cy="105400"/>
            </a:xfrm>
            <a:custGeom>
              <a:avLst/>
              <a:gdLst/>
              <a:ahLst/>
              <a:cxnLst/>
              <a:rect l="l" t="t" r="r" b="b"/>
              <a:pathLst>
                <a:path w="3136" h="4216" fill="none" extrusionOk="0">
                  <a:moveTo>
                    <a:pt x="0" y="753"/>
                  </a:moveTo>
                  <a:lnTo>
                    <a:pt x="2007" y="4216"/>
                  </a:lnTo>
                  <a:lnTo>
                    <a:pt x="3136" y="0"/>
                  </a:lnTo>
                </a:path>
              </a:pathLst>
            </a:custGeom>
            <a:noFill/>
            <a:ln w="4100" cap="rnd" cmpd="sng">
              <a:solidFill>
                <a:srgbClr val="3307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0"/>
            <p:cNvSpPr/>
            <p:nvPr/>
          </p:nvSpPr>
          <p:spPr>
            <a:xfrm>
              <a:off x="4233475" y="3277100"/>
              <a:ext cx="94075" cy="79600"/>
            </a:xfrm>
            <a:custGeom>
              <a:avLst/>
              <a:gdLst/>
              <a:ahLst/>
              <a:cxnLst/>
              <a:rect l="l" t="t" r="r" b="b"/>
              <a:pathLst>
                <a:path w="3763" h="3184" fill="none" extrusionOk="0">
                  <a:moveTo>
                    <a:pt x="3762" y="3029"/>
                  </a:moveTo>
                  <a:cubicBezTo>
                    <a:pt x="3762" y="3029"/>
                    <a:pt x="338" y="3184"/>
                    <a:pt x="0" y="2798"/>
                  </a:cubicBezTo>
                  <a:lnTo>
                    <a:pt x="1312" y="0"/>
                  </a:lnTo>
                </a:path>
              </a:pathLst>
            </a:custGeom>
            <a:noFill/>
            <a:ln w="4100" cap="rnd" cmpd="sng">
              <a:solidFill>
                <a:srgbClr val="3307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0105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12E4-460C-3209-1FEF-905EE1ECC3B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B62E0B-227B-E5D1-2E37-8EC5E569096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024773-2FDE-D4F4-4D9E-5C1153DBDEAF}"/>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3/12/2024</a:t>
            </a:fld>
            <a:endParaRPr lang="en-US"/>
          </a:p>
        </p:txBody>
      </p:sp>
      <p:sp>
        <p:nvSpPr>
          <p:cNvPr id="5" name="Footer Placeholder 4">
            <a:extLst>
              <a:ext uri="{FF2B5EF4-FFF2-40B4-BE49-F238E27FC236}">
                <a16:creationId xmlns:a16="http://schemas.microsoft.com/office/drawing/2014/main" id="{61F48E5B-4A10-BD15-8A2F-890B0445FC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12FF32-2C14-17EF-D4E4-41597CB952B1}"/>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3469427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296"/>
        <p:cNvGrpSpPr/>
        <p:nvPr/>
      </p:nvGrpSpPr>
      <p:grpSpPr>
        <a:xfrm>
          <a:off x="0" y="0"/>
          <a:ext cx="0" cy="0"/>
          <a:chOff x="0" y="0"/>
          <a:chExt cx="0" cy="0"/>
        </a:xfrm>
      </p:grpSpPr>
      <p:sp>
        <p:nvSpPr>
          <p:cNvPr id="1297" name="Google Shape;1297;p35"/>
          <p:cNvSpPr txBox="1">
            <a:spLocks noGrp="1"/>
          </p:cNvSpPr>
          <p:nvPr>
            <p:ph type="body" idx="1"/>
          </p:nvPr>
        </p:nvSpPr>
        <p:spPr>
          <a:xfrm>
            <a:off x="950967" y="1505167"/>
            <a:ext cx="10290000" cy="3867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298" name="Google Shape;1298;p35"/>
          <p:cNvSpPr txBox="1">
            <a:spLocks noGrp="1"/>
          </p:cNvSpPr>
          <p:nvPr>
            <p:ph type="title"/>
          </p:nvPr>
        </p:nvSpPr>
        <p:spPr>
          <a:xfrm>
            <a:off x="960000" y="719333"/>
            <a:ext cx="102720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000"/>
              <a:buNone/>
              <a:defRPr sz="40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633865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335"/>
        <p:cNvGrpSpPr/>
        <p:nvPr/>
      </p:nvGrpSpPr>
      <p:grpSpPr>
        <a:xfrm>
          <a:off x="0" y="0"/>
          <a:ext cx="0" cy="0"/>
          <a:chOff x="0" y="0"/>
          <a:chExt cx="0" cy="0"/>
        </a:xfrm>
      </p:grpSpPr>
      <p:sp>
        <p:nvSpPr>
          <p:cNvPr id="1336" name="Google Shape;1336;p37"/>
          <p:cNvSpPr txBox="1">
            <a:spLocks noGrp="1"/>
          </p:cNvSpPr>
          <p:nvPr>
            <p:ph type="body" idx="1"/>
          </p:nvPr>
        </p:nvSpPr>
        <p:spPr>
          <a:xfrm>
            <a:off x="1063700" y="1935033"/>
            <a:ext cx="5025200" cy="3775200"/>
          </a:xfrm>
          <a:prstGeom prst="rect">
            <a:avLst/>
          </a:prstGeom>
          <a:noFill/>
        </p:spPr>
        <p:txBody>
          <a:bodyPr spcFirstLastPara="1" wrap="square" lIns="91425" tIns="91425" rIns="91425" bIns="91425" anchor="t" anchorCtr="0">
            <a:noAutofit/>
          </a:bodyPr>
          <a:lstStyle>
            <a:lvl1pPr marL="609585" lvl="0" indent="-393690" rtl="0">
              <a:spcBef>
                <a:spcPts val="0"/>
              </a:spcBef>
              <a:spcAft>
                <a:spcPts val="0"/>
              </a:spcAft>
              <a:buClr>
                <a:schemeClr val="dk2"/>
              </a:buClr>
              <a:buSzPts val="1050"/>
              <a:buFont typeface="Poppins"/>
              <a:buChar char="●"/>
              <a:defRPr sz="1867"/>
            </a:lvl1pPr>
            <a:lvl2pPr marL="1219170" lvl="1" indent="-397923" rtl="0">
              <a:spcBef>
                <a:spcPts val="0"/>
              </a:spcBef>
              <a:spcAft>
                <a:spcPts val="0"/>
              </a:spcAft>
              <a:buClr>
                <a:srgbClr val="000000"/>
              </a:buClr>
              <a:buSzPts val="1100"/>
              <a:buFont typeface="Arial"/>
              <a:buAutoNum type="alphaLcPeriod"/>
              <a:defRPr sz="1600"/>
            </a:lvl2pPr>
            <a:lvl3pPr marL="1828754" lvl="2" indent="-397923" rtl="0">
              <a:spcBef>
                <a:spcPts val="0"/>
              </a:spcBef>
              <a:spcAft>
                <a:spcPts val="0"/>
              </a:spcAft>
              <a:buClr>
                <a:srgbClr val="000000"/>
              </a:buClr>
              <a:buSzPts val="1100"/>
              <a:buFont typeface="Arial"/>
              <a:buAutoNum type="romanLcPeriod"/>
              <a:defRPr sz="1600"/>
            </a:lvl3pPr>
            <a:lvl4pPr marL="2438339" lvl="3" indent="-397923" rtl="0">
              <a:spcBef>
                <a:spcPts val="0"/>
              </a:spcBef>
              <a:spcAft>
                <a:spcPts val="0"/>
              </a:spcAft>
              <a:buClr>
                <a:srgbClr val="000000"/>
              </a:buClr>
              <a:buSzPts val="1100"/>
              <a:buFont typeface="Arial"/>
              <a:buAutoNum type="arabicPeriod"/>
              <a:defRPr sz="1600"/>
            </a:lvl4pPr>
            <a:lvl5pPr marL="3047924" lvl="4" indent="-397923" rtl="0">
              <a:spcBef>
                <a:spcPts val="0"/>
              </a:spcBef>
              <a:spcAft>
                <a:spcPts val="0"/>
              </a:spcAft>
              <a:buClr>
                <a:srgbClr val="000000"/>
              </a:buClr>
              <a:buSzPts val="1100"/>
              <a:buFont typeface="Arial"/>
              <a:buAutoNum type="alphaLcPeriod"/>
              <a:defRPr sz="1600"/>
            </a:lvl5pPr>
            <a:lvl6pPr marL="3657509" lvl="5" indent="-397923" rtl="0">
              <a:spcBef>
                <a:spcPts val="0"/>
              </a:spcBef>
              <a:spcAft>
                <a:spcPts val="0"/>
              </a:spcAft>
              <a:buClr>
                <a:srgbClr val="000000"/>
              </a:buClr>
              <a:buSzPts val="1100"/>
              <a:buFont typeface="Arial"/>
              <a:buAutoNum type="romanLcPeriod"/>
              <a:defRPr sz="1600"/>
            </a:lvl6pPr>
            <a:lvl7pPr marL="4267093" lvl="6" indent="-397923" rtl="0">
              <a:spcBef>
                <a:spcPts val="0"/>
              </a:spcBef>
              <a:spcAft>
                <a:spcPts val="0"/>
              </a:spcAft>
              <a:buClr>
                <a:srgbClr val="000000"/>
              </a:buClr>
              <a:buSzPts val="1100"/>
              <a:buFont typeface="Arial"/>
              <a:buAutoNum type="arabicPeriod"/>
              <a:defRPr sz="1600"/>
            </a:lvl7pPr>
            <a:lvl8pPr marL="4876678" lvl="7" indent="-397923" rtl="0">
              <a:spcBef>
                <a:spcPts val="0"/>
              </a:spcBef>
              <a:spcAft>
                <a:spcPts val="0"/>
              </a:spcAft>
              <a:buClr>
                <a:srgbClr val="000000"/>
              </a:buClr>
              <a:buSzPts val="1100"/>
              <a:buFont typeface="Arial"/>
              <a:buAutoNum type="alphaLcPeriod"/>
              <a:defRPr sz="1600"/>
            </a:lvl8pPr>
            <a:lvl9pPr marL="5486263" lvl="8" indent="-397923" rtl="0">
              <a:spcBef>
                <a:spcPts val="0"/>
              </a:spcBef>
              <a:spcAft>
                <a:spcPts val="0"/>
              </a:spcAft>
              <a:buClr>
                <a:srgbClr val="000000"/>
              </a:buClr>
              <a:buSzPts val="1100"/>
              <a:buFont typeface="Arial"/>
              <a:buAutoNum type="romanLcPeriod"/>
              <a:defRPr sz="1600"/>
            </a:lvl9pPr>
          </a:lstStyle>
          <a:p>
            <a:endParaRPr/>
          </a:p>
        </p:txBody>
      </p:sp>
      <p:sp>
        <p:nvSpPr>
          <p:cNvPr id="1337" name="Google Shape;1337;p37"/>
          <p:cNvSpPr txBox="1">
            <a:spLocks noGrp="1"/>
          </p:cNvSpPr>
          <p:nvPr>
            <p:ph type="title"/>
          </p:nvPr>
        </p:nvSpPr>
        <p:spPr>
          <a:xfrm>
            <a:off x="960000" y="719333"/>
            <a:ext cx="10272000" cy="763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800"/>
              <a:buNone/>
              <a:defRPr sz="40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8" name="Google Shape;1338;p37"/>
          <p:cNvSpPr txBox="1">
            <a:spLocks noGrp="1"/>
          </p:cNvSpPr>
          <p:nvPr>
            <p:ph type="title" idx="2"/>
          </p:nvPr>
        </p:nvSpPr>
        <p:spPr>
          <a:xfrm>
            <a:off x="6573096" y="1935033"/>
            <a:ext cx="45552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1800"/>
              <a:buNone/>
              <a:defRPr sz="2133">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339" name="Google Shape;1339;p37"/>
          <p:cNvSpPr/>
          <p:nvPr/>
        </p:nvSpPr>
        <p:spPr>
          <a:xfrm>
            <a:off x="11128316" y="670117"/>
            <a:ext cx="290376" cy="288792"/>
          </a:xfrm>
          <a:custGeom>
            <a:avLst/>
            <a:gdLst/>
            <a:ahLst/>
            <a:cxnLst/>
            <a:rect l="l" t="t" r="r" b="b"/>
            <a:pathLst>
              <a:path w="4582" h="4557" extrusionOk="0">
                <a:moveTo>
                  <a:pt x="2531" y="557"/>
                </a:moveTo>
                <a:cubicBezTo>
                  <a:pt x="2683" y="583"/>
                  <a:pt x="2822" y="633"/>
                  <a:pt x="2974" y="684"/>
                </a:cubicBezTo>
                <a:cubicBezTo>
                  <a:pt x="3113" y="747"/>
                  <a:pt x="3240" y="823"/>
                  <a:pt x="3354" y="912"/>
                </a:cubicBezTo>
                <a:cubicBezTo>
                  <a:pt x="3480" y="1000"/>
                  <a:pt x="3581" y="1114"/>
                  <a:pt x="3683" y="1228"/>
                </a:cubicBezTo>
                <a:cubicBezTo>
                  <a:pt x="3759" y="1342"/>
                  <a:pt x="3834" y="1468"/>
                  <a:pt x="3898" y="1608"/>
                </a:cubicBezTo>
                <a:cubicBezTo>
                  <a:pt x="3948" y="1747"/>
                  <a:pt x="3986" y="1899"/>
                  <a:pt x="4012" y="2038"/>
                </a:cubicBezTo>
                <a:cubicBezTo>
                  <a:pt x="4037" y="2202"/>
                  <a:pt x="4037" y="2354"/>
                  <a:pt x="4012" y="2519"/>
                </a:cubicBezTo>
                <a:cubicBezTo>
                  <a:pt x="3986" y="2671"/>
                  <a:pt x="3948" y="2810"/>
                  <a:pt x="3898" y="2949"/>
                </a:cubicBezTo>
                <a:cubicBezTo>
                  <a:pt x="3834" y="3088"/>
                  <a:pt x="3759" y="3215"/>
                  <a:pt x="3670" y="3341"/>
                </a:cubicBezTo>
                <a:cubicBezTo>
                  <a:pt x="3581" y="3455"/>
                  <a:pt x="3480" y="3556"/>
                  <a:pt x="3366" y="3645"/>
                </a:cubicBezTo>
                <a:cubicBezTo>
                  <a:pt x="3240" y="3734"/>
                  <a:pt x="3113" y="3822"/>
                  <a:pt x="2961" y="3885"/>
                </a:cubicBezTo>
                <a:cubicBezTo>
                  <a:pt x="2822" y="3936"/>
                  <a:pt x="2683" y="3974"/>
                  <a:pt x="2544" y="3999"/>
                </a:cubicBezTo>
                <a:cubicBezTo>
                  <a:pt x="2468" y="4012"/>
                  <a:pt x="2379" y="4012"/>
                  <a:pt x="2303" y="4012"/>
                </a:cubicBezTo>
                <a:cubicBezTo>
                  <a:pt x="2227" y="4012"/>
                  <a:pt x="2152" y="4012"/>
                  <a:pt x="2076" y="3999"/>
                </a:cubicBezTo>
                <a:cubicBezTo>
                  <a:pt x="1911" y="3974"/>
                  <a:pt x="1759" y="3936"/>
                  <a:pt x="1620" y="3873"/>
                </a:cubicBezTo>
                <a:cubicBezTo>
                  <a:pt x="1494" y="3809"/>
                  <a:pt x="1367" y="3746"/>
                  <a:pt x="1253" y="3658"/>
                </a:cubicBezTo>
                <a:cubicBezTo>
                  <a:pt x="1165" y="3594"/>
                  <a:pt x="1101" y="3531"/>
                  <a:pt x="1038" y="3455"/>
                </a:cubicBezTo>
                <a:cubicBezTo>
                  <a:pt x="1000" y="3417"/>
                  <a:pt x="962" y="3379"/>
                  <a:pt x="924" y="3341"/>
                </a:cubicBezTo>
                <a:cubicBezTo>
                  <a:pt x="836" y="3215"/>
                  <a:pt x="760" y="3088"/>
                  <a:pt x="709" y="2962"/>
                </a:cubicBezTo>
                <a:cubicBezTo>
                  <a:pt x="646" y="2822"/>
                  <a:pt x="608" y="2671"/>
                  <a:pt x="582" y="2519"/>
                </a:cubicBezTo>
                <a:lnTo>
                  <a:pt x="582" y="2506"/>
                </a:lnTo>
                <a:lnTo>
                  <a:pt x="582" y="2481"/>
                </a:lnTo>
                <a:lnTo>
                  <a:pt x="570" y="2455"/>
                </a:lnTo>
                <a:lnTo>
                  <a:pt x="570" y="2430"/>
                </a:lnTo>
                <a:lnTo>
                  <a:pt x="570" y="2405"/>
                </a:lnTo>
                <a:lnTo>
                  <a:pt x="570" y="2380"/>
                </a:lnTo>
                <a:lnTo>
                  <a:pt x="570" y="2342"/>
                </a:lnTo>
                <a:lnTo>
                  <a:pt x="570" y="2304"/>
                </a:lnTo>
                <a:cubicBezTo>
                  <a:pt x="570" y="2304"/>
                  <a:pt x="570" y="2291"/>
                  <a:pt x="570" y="2291"/>
                </a:cubicBezTo>
                <a:cubicBezTo>
                  <a:pt x="570" y="2266"/>
                  <a:pt x="570" y="2266"/>
                  <a:pt x="570" y="2253"/>
                </a:cubicBezTo>
                <a:cubicBezTo>
                  <a:pt x="570" y="2177"/>
                  <a:pt x="582" y="2114"/>
                  <a:pt x="582" y="2051"/>
                </a:cubicBezTo>
                <a:cubicBezTo>
                  <a:pt x="582" y="2038"/>
                  <a:pt x="582" y="2025"/>
                  <a:pt x="582" y="2025"/>
                </a:cubicBezTo>
                <a:cubicBezTo>
                  <a:pt x="608" y="1924"/>
                  <a:pt x="633" y="1835"/>
                  <a:pt x="658" y="1747"/>
                </a:cubicBezTo>
                <a:cubicBezTo>
                  <a:pt x="671" y="1696"/>
                  <a:pt x="684" y="1658"/>
                  <a:pt x="709" y="1608"/>
                </a:cubicBezTo>
                <a:cubicBezTo>
                  <a:pt x="747" y="1506"/>
                  <a:pt x="810" y="1405"/>
                  <a:pt x="861" y="1317"/>
                </a:cubicBezTo>
                <a:cubicBezTo>
                  <a:pt x="899" y="1266"/>
                  <a:pt x="911" y="1241"/>
                  <a:pt x="937" y="1215"/>
                </a:cubicBezTo>
                <a:cubicBezTo>
                  <a:pt x="1025" y="1114"/>
                  <a:pt x="1127" y="1013"/>
                  <a:pt x="1240" y="912"/>
                </a:cubicBezTo>
                <a:cubicBezTo>
                  <a:pt x="1367" y="823"/>
                  <a:pt x="1494" y="747"/>
                  <a:pt x="1633" y="684"/>
                </a:cubicBezTo>
                <a:cubicBezTo>
                  <a:pt x="1772" y="633"/>
                  <a:pt x="1911" y="583"/>
                  <a:pt x="2063" y="570"/>
                </a:cubicBezTo>
                <a:cubicBezTo>
                  <a:pt x="2139" y="557"/>
                  <a:pt x="2215" y="557"/>
                  <a:pt x="2303" y="557"/>
                </a:cubicBezTo>
                <a:close/>
                <a:moveTo>
                  <a:pt x="2291" y="1"/>
                </a:moveTo>
                <a:cubicBezTo>
                  <a:pt x="2253" y="1"/>
                  <a:pt x="2202" y="13"/>
                  <a:pt x="2164" y="13"/>
                </a:cubicBezTo>
                <a:cubicBezTo>
                  <a:pt x="1607" y="39"/>
                  <a:pt x="1089" y="279"/>
                  <a:pt x="684" y="684"/>
                </a:cubicBezTo>
                <a:lnTo>
                  <a:pt x="658" y="709"/>
                </a:lnTo>
                <a:lnTo>
                  <a:pt x="633" y="735"/>
                </a:lnTo>
                <a:lnTo>
                  <a:pt x="620" y="747"/>
                </a:lnTo>
                <a:lnTo>
                  <a:pt x="608" y="773"/>
                </a:lnTo>
                <a:lnTo>
                  <a:pt x="595" y="785"/>
                </a:lnTo>
                <a:lnTo>
                  <a:pt x="570" y="810"/>
                </a:lnTo>
                <a:lnTo>
                  <a:pt x="557" y="823"/>
                </a:lnTo>
                <a:lnTo>
                  <a:pt x="532" y="848"/>
                </a:lnTo>
                <a:lnTo>
                  <a:pt x="507" y="886"/>
                </a:lnTo>
                <a:lnTo>
                  <a:pt x="481" y="912"/>
                </a:lnTo>
                <a:cubicBezTo>
                  <a:pt x="456" y="950"/>
                  <a:pt x="431" y="988"/>
                  <a:pt x="405" y="1026"/>
                </a:cubicBezTo>
                <a:lnTo>
                  <a:pt x="393" y="1051"/>
                </a:lnTo>
                <a:cubicBezTo>
                  <a:pt x="342" y="1127"/>
                  <a:pt x="291" y="1203"/>
                  <a:pt x="253" y="1304"/>
                </a:cubicBezTo>
                <a:cubicBezTo>
                  <a:pt x="64" y="1671"/>
                  <a:pt x="0" y="2101"/>
                  <a:pt x="38" y="2519"/>
                </a:cubicBezTo>
                <a:cubicBezTo>
                  <a:pt x="64" y="2759"/>
                  <a:pt x="127" y="3000"/>
                  <a:pt x="241" y="3227"/>
                </a:cubicBezTo>
                <a:cubicBezTo>
                  <a:pt x="329" y="3442"/>
                  <a:pt x="456" y="3632"/>
                  <a:pt x="620" y="3822"/>
                </a:cubicBezTo>
                <a:cubicBezTo>
                  <a:pt x="671" y="3873"/>
                  <a:pt x="734" y="3923"/>
                  <a:pt x="785" y="3987"/>
                </a:cubicBezTo>
                <a:cubicBezTo>
                  <a:pt x="798" y="3987"/>
                  <a:pt x="810" y="3999"/>
                  <a:pt x="823" y="4012"/>
                </a:cubicBezTo>
                <a:cubicBezTo>
                  <a:pt x="886" y="4063"/>
                  <a:pt x="949" y="4113"/>
                  <a:pt x="1025" y="4164"/>
                </a:cubicBezTo>
                <a:cubicBezTo>
                  <a:pt x="1329" y="4379"/>
                  <a:pt x="1721" y="4518"/>
                  <a:pt x="2164" y="4556"/>
                </a:cubicBezTo>
                <a:lnTo>
                  <a:pt x="2303" y="4556"/>
                </a:lnTo>
                <a:cubicBezTo>
                  <a:pt x="2455" y="4556"/>
                  <a:pt x="2620" y="4543"/>
                  <a:pt x="2797" y="4505"/>
                </a:cubicBezTo>
                <a:cubicBezTo>
                  <a:pt x="2987" y="4467"/>
                  <a:pt x="3189" y="4392"/>
                  <a:pt x="3404" y="4265"/>
                </a:cubicBezTo>
                <a:cubicBezTo>
                  <a:pt x="3746" y="4088"/>
                  <a:pt x="4050" y="3797"/>
                  <a:pt x="4265" y="3430"/>
                </a:cubicBezTo>
                <a:cubicBezTo>
                  <a:pt x="4455" y="3113"/>
                  <a:pt x="4568" y="2721"/>
                  <a:pt x="4581" y="2304"/>
                </a:cubicBezTo>
                <a:cubicBezTo>
                  <a:pt x="4581" y="2114"/>
                  <a:pt x="4556" y="1899"/>
                  <a:pt x="4492" y="1684"/>
                </a:cubicBezTo>
                <a:cubicBezTo>
                  <a:pt x="4442" y="1494"/>
                  <a:pt x="4353" y="1291"/>
                  <a:pt x="4239" y="1089"/>
                </a:cubicBezTo>
                <a:cubicBezTo>
                  <a:pt x="4037" y="760"/>
                  <a:pt x="3746" y="481"/>
                  <a:pt x="3392" y="279"/>
                </a:cubicBezTo>
                <a:cubicBezTo>
                  <a:pt x="3063" y="102"/>
                  <a:pt x="2683" y="1"/>
                  <a:pt x="229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37"/>
          <p:cNvSpPr/>
          <p:nvPr/>
        </p:nvSpPr>
        <p:spPr>
          <a:xfrm>
            <a:off x="11515640" y="893057"/>
            <a:ext cx="104312" cy="103488"/>
          </a:xfrm>
          <a:custGeom>
            <a:avLst/>
            <a:gdLst/>
            <a:ahLst/>
            <a:cxnLst/>
            <a:rect l="l" t="t" r="r" b="b"/>
            <a:pathLst>
              <a:path w="1646" h="1633" extrusionOk="0">
                <a:moveTo>
                  <a:pt x="861" y="545"/>
                </a:moveTo>
                <a:cubicBezTo>
                  <a:pt x="873" y="545"/>
                  <a:pt x="899" y="545"/>
                  <a:pt x="924" y="557"/>
                </a:cubicBezTo>
                <a:cubicBezTo>
                  <a:pt x="949" y="570"/>
                  <a:pt x="975" y="582"/>
                  <a:pt x="987" y="595"/>
                </a:cubicBezTo>
                <a:cubicBezTo>
                  <a:pt x="1013" y="608"/>
                  <a:pt x="1025" y="633"/>
                  <a:pt x="1038" y="646"/>
                </a:cubicBezTo>
                <a:cubicBezTo>
                  <a:pt x="1050" y="658"/>
                  <a:pt x="1063" y="684"/>
                  <a:pt x="1076" y="709"/>
                </a:cubicBezTo>
                <a:cubicBezTo>
                  <a:pt x="1088" y="734"/>
                  <a:pt x="1088" y="747"/>
                  <a:pt x="1088" y="772"/>
                </a:cubicBezTo>
                <a:cubicBezTo>
                  <a:pt x="1088" y="798"/>
                  <a:pt x="1088" y="823"/>
                  <a:pt x="1088" y="848"/>
                </a:cubicBezTo>
                <a:cubicBezTo>
                  <a:pt x="1088" y="874"/>
                  <a:pt x="1088" y="886"/>
                  <a:pt x="1076" y="911"/>
                </a:cubicBezTo>
                <a:cubicBezTo>
                  <a:pt x="1063" y="937"/>
                  <a:pt x="1050" y="962"/>
                  <a:pt x="1038" y="975"/>
                </a:cubicBezTo>
                <a:cubicBezTo>
                  <a:pt x="1025" y="1000"/>
                  <a:pt x="1000" y="1013"/>
                  <a:pt x="987" y="1025"/>
                </a:cubicBezTo>
                <a:cubicBezTo>
                  <a:pt x="975" y="1038"/>
                  <a:pt x="949" y="1051"/>
                  <a:pt x="924" y="1063"/>
                </a:cubicBezTo>
                <a:cubicBezTo>
                  <a:pt x="899" y="1076"/>
                  <a:pt x="886" y="1076"/>
                  <a:pt x="861" y="1089"/>
                </a:cubicBezTo>
                <a:lnTo>
                  <a:pt x="785" y="1089"/>
                </a:lnTo>
                <a:cubicBezTo>
                  <a:pt x="759" y="1076"/>
                  <a:pt x="747" y="1076"/>
                  <a:pt x="721" y="1063"/>
                </a:cubicBezTo>
                <a:cubicBezTo>
                  <a:pt x="696" y="1051"/>
                  <a:pt x="671" y="1038"/>
                  <a:pt x="658" y="1025"/>
                </a:cubicBezTo>
                <a:cubicBezTo>
                  <a:pt x="633" y="1013"/>
                  <a:pt x="620" y="1000"/>
                  <a:pt x="608" y="987"/>
                </a:cubicBezTo>
                <a:cubicBezTo>
                  <a:pt x="595" y="962"/>
                  <a:pt x="582" y="949"/>
                  <a:pt x="582" y="924"/>
                </a:cubicBezTo>
                <a:lnTo>
                  <a:pt x="557" y="886"/>
                </a:lnTo>
                <a:lnTo>
                  <a:pt x="544" y="848"/>
                </a:lnTo>
                <a:cubicBezTo>
                  <a:pt x="557" y="823"/>
                  <a:pt x="557" y="798"/>
                  <a:pt x="557" y="772"/>
                </a:cubicBezTo>
                <a:cubicBezTo>
                  <a:pt x="557" y="747"/>
                  <a:pt x="570" y="722"/>
                  <a:pt x="570" y="696"/>
                </a:cubicBezTo>
                <a:cubicBezTo>
                  <a:pt x="582" y="684"/>
                  <a:pt x="595" y="658"/>
                  <a:pt x="608" y="646"/>
                </a:cubicBezTo>
                <a:cubicBezTo>
                  <a:pt x="620" y="633"/>
                  <a:pt x="633" y="608"/>
                  <a:pt x="658" y="595"/>
                </a:cubicBezTo>
                <a:lnTo>
                  <a:pt x="671" y="582"/>
                </a:lnTo>
                <a:lnTo>
                  <a:pt x="709" y="570"/>
                </a:lnTo>
                <a:cubicBezTo>
                  <a:pt x="734" y="557"/>
                  <a:pt x="759" y="545"/>
                  <a:pt x="785" y="545"/>
                </a:cubicBezTo>
                <a:close/>
                <a:moveTo>
                  <a:pt x="759" y="0"/>
                </a:moveTo>
                <a:cubicBezTo>
                  <a:pt x="696" y="0"/>
                  <a:pt x="633" y="13"/>
                  <a:pt x="570" y="38"/>
                </a:cubicBezTo>
                <a:cubicBezTo>
                  <a:pt x="544" y="38"/>
                  <a:pt x="506" y="51"/>
                  <a:pt x="481" y="76"/>
                </a:cubicBezTo>
                <a:cubicBezTo>
                  <a:pt x="418" y="102"/>
                  <a:pt x="367" y="127"/>
                  <a:pt x="317" y="178"/>
                </a:cubicBezTo>
                <a:cubicBezTo>
                  <a:pt x="291" y="190"/>
                  <a:pt x="279" y="203"/>
                  <a:pt x="253" y="228"/>
                </a:cubicBezTo>
                <a:cubicBezTo>
                  <a:pt x="165" y="304"/>
                  <a:pt x="89" y="431"/>
                  <a:pt x="38" y="570"/>
                </a:cubicBezTo>
                <a:lnTo>
                  <a:pt x="38" y="608"/>
                </a:lnTo>
                <a:lnTo>
                  <a:pt x="26" y="633"/>
                </a:lnTo>
                <a:cubicBezTo>
                  <a:pt x="13" y="709"/>
                  <a:pt x="0" y="772"/>
                  <a:pt x="13" y="848"/>
                </a:cubicBezTo>
                <a:cubicBezTo>
                  <a:pt x="13" y="886"/>
                  <a:pt x="13" y="924"/>
                  <a:pt x="26" y="962"/>
                </a:cubicBezTo>
                <a:cubicBezTo>
                  <a:pt x="38" y="1038"/>
                  <a:pt x="51" y="1101"/>
                  <a:pt x="89" y="1165"/>
                </a:cubicBezTo>
                <a:cubicBezTo>
                  <a:pt x="114" y="1228"/>
                  <a:pt x="165" y="1291"/>
                  <a:pt x="215" y="1354"/>
                </a:cubicBezTo>
                <a:cubicBezTo>
                  <a:pt x="215" y="1367"/>
                  <a:pt x="228" y="1367"/>
                  <a:pt x="228" y="1380"/>
                </a:cubicBezTo>
                <a:cubicBezTo>
                  <a:pt x="241" y="1392"/>
                  <a:pt x="253" y="1392"/>
                  <a:pt x="266" y="1405"/>
                </a:cubicBezTo>
                <a:cubicBezTo>
                  <a:pt x="392" y="1532"/>
                  <a:pt x="570" y="1607"/>
                  <a:pt x="759" y="1620"/>
                </a:cubicBezTo>
                <a:cubicBezTo>
                  <a:pt x="785" y="1633"/>
                  <a:pt x="797" y="1633"/>
                  <a:pt x="823" y="1633"/>
                </a:cubicBezTo>
                <a:cubicBezTo>
                  <a:pt x="873" y="1633"/>
                  <a:pt x="924" y="1620"/>
                  <a:pt x="975" y="1607"/>
                </a:cubicBezTo>
                <a:cubicBezTo>
                  <a:pt x="1050" y="1595"/>
                  <a:pt x="1126" y="1570"/>
                  <a:pt x="1190" y="1544"/>
                </a:cubicBezTo>
                <a:cubicBezTo>
                  <a:pt x="1304" y="1494"/>
                  <a:pt x="1405" y="1392"/>
                  <a:pt x="1519" y="1241"/>
                </a:cubicBezTo>
                <a:cubicBezTo>
                  <a:pt x="1557" y="1190"/>
                  <a:pt x="1582" y="1114"/>
                  <a:pt x="1595" y="1076"/>
                </a:cubicBezTo>
                <a:cubicBezTo>
                  <a:pt x="1620" y="1013"/>
                  <a:pt x="1633" y="949"/>
                  <a:pt x="1633" y="874"/>
                </a:cubicBezTo>
                <a:cubicBezTo>
                  <a:pt x="1645" y="709"/>
                  <a:pt x="1607" y="557"/>
                  <a:pt x="1531" y="405"/>
                </a:cubicBezTo>
                <a:cubicBezTo>
                  <a:pt x="1468" y="279"/>
                  <a:pt x="1342" y="165"/>
                  <a:pt x="1190" y="89"/>
                </a:cubicBezTo>
                <a:cubicBezTo>
                  <a:pt x="1139" y="51"/>
                  <a:pt x="1076" y="26"/>
                  <a:pt x="1013" y="13"/>
                </a:cubicBezTo>
                <a:lnTo>
                  <a:pt x="987" y="13"/>
                </a:lnTo>
                <a:cubicBezTo>
                  <a:pt x="937" y="0"/>
                  <a:pt x="899" y="0"/>
                  <a:pt x="84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15408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58"/>
        <p:cNvGrpSpPr/>
        <p:nvPr/>
      </p:nvGrpSpPr>
      <p:grpSpPr>
        <a:xfrm>
          <a:off x="0" y="0"/>
          <a:ext cx="0" cy="0"/>
          <a:chOff x="0" y="0"/>
          <a:chExt cx="0" cy="0"/>
        </a:xfrm>
      </p:grpSpPr>
      <p:grpSp>
        <p:nvGrpSpPr>
          <p:cNvPr id="1459" name="Google Shape;1459;p41"/>
          <p:cNvGrpSpPr/>
          <p:nvPr/>
        </p:nvGrpSpPr>
        <p:grpSpPr>
          <a:xfrm flipH="1">
            <a:off x="11322374" y="2160168"/>
            <a:ext cx="2719972" cy="4295547"/>
            <a:chOff x="6381700" y="980126"/>
            <a:chExt cx="2039979" cy="3221660"/>
          </a:xfrm>
        </p:grpSpPr>
        <p:sp>
          <p:nvSpPr>
            <p:cNvPr id="1460" name="Google Shape;1460;p41"/>
            <p:cNvSpPr/>
            <p:nvPr/>
          </p:nvSpPr>
          <p:spPr>
            <a:xfrm>
              <a:off x="6381700" y="980126"/>
              <a:ext cx="2039979" cy="3221660"/>
            </a:xfrm>
            <a:custGeom>
              <a:avLst/>
              <a:gdLst/>
              <a:ahLst/>
              <a:cxnLst/>
              <a:rect l="l" t="t" r="r" b="b"/>
              <a:pathLst>
                <a:path w="30696" h="48477" extrusionOk="0">
                  <a:moveTo>
                    <a:pt x="16171" y="1"/>
                  </a:moveTo>
                  <a:cubicBezTo>
                    <a:pt x="14577" y="1"/>
                    <a:pt x="12922" y="790"/>
                    <a:pt x="11451" y="2580"/>
                  </a:cubicBezTo>
                  <a:cubicBezTo>
                    <a:pt x="7670" y="7192"/>
                    <a:pt x="6068" y="13182"/>
                    <a:pt x="4428" y="18613"/>
                  </a:cubicBezTo>
                  <a:cubicBezTo>
                    <a:pt x="2412" y="25230"/>
                    <a:pt x="1" y="32793"/>
                    <a:pt x="165" y="39700"/>
                  </a:cubicBezTo>
                  <a:cubicBezTo>
                    <a:pt x="193" y="40839"/>
                    <a:pt x="348" y="41977"/>
                    <a:pt x="666" y="43077"/>
                  </a:cubicBezTo>
                  <a:cubicBezTo>
                    <a:pt x="965" y="44080"/>
                    <a:pt x="1419" y="45015"/>
                    <a:pt x="2393" y="45633"/>
                  </a:cubicBezTo>
                  <a:cubicBezTo>
                    <a:pt x="3486" y="46329"/>
                    <a:pt x="4855" y="46420"/>
                    <a:pt x="6206" y="46420"/>
                  </a:cubicBezTo>
                  <a:cubicBezTo>
                    <a:pt x="6680" y="46420"/>
                    <a:pt x="7153" y="46408"/>
                    <a:pt x="7610" y="46408"/>
                  </a:cubicBezTo>
                  <a:cubicBezTo>
                    <a:pt x="7780" y="46408"/>
                    <a:pt x="7948" y="46410"/>
                    <a:pt x="8113" y="46414"/>
                  </a:cubicBezTo>
                  <a:cubicBezTo>
                    <a:pt x="10602" y="46482"/>
                    <a:pt x="12994" y="47176"/>
                    <a:pt x="15387" y="47726"/>
                  </a:cubicBezTo>
                  <a:cubicBezTo>
                    <a:pt x="17166" y="48137"/>
                    <a:pt x="19142" y="48477"/>
                    <a:pt x="21075" y="48477"/>
                  </a:cubicBezTo>
                  <a:cubicBezTo>
                    <a:pt x="23450" y="48477"/>
                    <a:pt x="25759" y="47964"/>
                    <a:pt x="27551" y="46443"/>
                  </a:cubicBezTo>
                  <a:cubicBezTo>
                    <a:pt x="30696" y="43781"/>
                    <a:pt x="30320" y="39498"/>
                    <a:pt x="29963" y="35996"/>
                  </a:cubicBezTo>
                  <a:cubicBezTo>
                    <a:pt x="29529" y="31626"/>
                    <a:pt x="28969" y="27256"/>
                    <a:pt x="28120" y="22925"/>
                  </a:cubicBezTo>
                  <a:cubicBezTo>
                    <a:pt x="27291" y="18632"/>
                    <a:pt x="26172" y="14369"/>
                    <a:pt x="24599" y="10230"/>
                  </a:cubicBezTo>
                  <a:cubicBezTo>
                    <a:pt x="23808" y="8156"/>
                    <a:pt x="22901" y="6111"/>
                    <a:pt x="21869" y="4124"/>
                  </a:cubicBezTo>
                  <a:cubicBezTo>
                    <a:pt x="20553" y="1576"/>
                    <a:pt x="18423" y="1"/>
                    <a:pt x="16171" y="1"/>
                  </a:cubicBezTo>
                  <a:close/>
                </a:path>
              </a:pathLst>
            </a:custGeom>
            <a:solidFill>
              <a:srgbClr val="CEA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41"/>
            <p:cNvSpPr/>
            <p:nvPr/>
          </p:nvSpPr>
          <p:spPr>
            <a:xfrm>
              <a:off x="6748417" y="980126"/>
              <a:ext cx="1388629" cy="1570191"/>
            </a:xfrm>
            <a:custGeom>
              <a:avLst/>
              <a:gdLst/>
              <a:ahLst/>
              <a:cxnLst/>
              <a:rect l="l" t="t" r="r" b="b"/>
              <a:pathLst>
                <a:path w="20895" h="23627" extrusionOk="0">
                  <a:moveTo>
                    <a:pt x="10653" y="1"/>
                  </a:moveTo>
                  <a:cubicBezTo>
                    <a:pt x="9059" y="1"/>
                    <a:pt x="7404" y="790"/>
                    <a:pt x="5933" y="2580"/>
                  </a:cubicBezTo>
                  <a:cubicBezTo>
                    <a:pt x="2971" y="6188"/>
                    <a:pt x="1351" y="10635"/>
                    <a:pt x="0" y="15005"/>
                  </a:cubicBezTo>
                  <a:cubicBezTo>
                    <a:pt x="155" y="15951"/>
                    <a:pt x="550" y="16828"/>
                    <a:pt x="1467" y="17108"/>
                  </a:cubicBezTo>
                  <a:cubicBezTo>
                    <a:pt x="1599" y="17149"/>
                    <a:pt x="1727" y="17167"/>
                    <a:pt x="1850" y="17167"/>
                  </a:cubicBezTo>
                  <a:cubicBezTo>
                    <a:pt x="2944" y="17167"/>
                    <a:pt x="3734" y="15752"/>
                    <a:pt x="4725" y="15752"/>
                  </a:cubicBezTo>
                  <a:cubicBezTo>
                    <a:pt x="4988" y="15752"/>
                    <a:pt x="5265" y="15852"/>
                    <a:pt x="5566" y="16105"/>
                  </a:cubicBezTo>
                  <a:cubicBezTo>
                    <a:pt x="6087" y="16539"/>
                    <a:pt x="6184" y="17311"/>
                    <a:pt x="6271" y="17899"/>
                  </a:cubicBezTo>
                  <a:cubicBezTo>
                    <a:pt x="6406" y="18854"/>
                    <a:pt x="6415" y="19819"/>
                    <a:pt x="6531" y="20764"/>
                  </a:cubicBezTo>
                  <a:cubicBezTo>
                    <a:pt x="6627" y="21581"/>
                    <a:pt x="7241" y="23626"/>
                    <a:pt x="8368" y="23626"/>
                  </a:cubicBezTo>
                  <a:cubicBezTo>
                    <a:pt x="8599" y="23626"/>
                    <a:pt x="8852" y="23540"/>
                    <a:pt x="9126" y="23340"/>
                  </a:cubicBezTo>
                  <a:cubicBezTo>
                    <a:pt x="10216" y="22539"/>
                    <a:pt x="10814" y="21285"/>
                    <a:pt x="11750" y="20359"/>
                  </a:cubicBezTo>
                  <a:cubicBezTo>
                    <a:pt x="12307" y="19809"/>
                    <a:pt x="13088" y="19319"/>
                    <a:pt x="13892" y="19319"/>
                  </a:cubicBezTo>
                  <a:cubicBezTo>
                    <a:pt x="14244" y="19319"/>
                    <a:pt x="14600" y="19412"/>
                    <a:pt x="14943" y="19636"/>
                  </a:cubicBezTo>
                  <a:cubicBezTo>
                    <a:pt x="15570" y="20041"/>
                    <a:pt x="15821" y="21073"/>
                    <a:pt x="16679" y="21111"/>
                  </a:cubicBezTo>
                  <a:cubicBezTo>
                    <a:pt x="16706" y="21113"/>
                    <a:pt x="16733" y="21113"/>
                    <a:pt x="16759" y="21113"/>
                  </a:cubicBezTo>
                  <a:cubicBezTo>
                    <a:pt x="17929" y="21113"/>
                    <a:pt x="18474" y="19878"/>
                    <a:pt x="18917" y="19086"/>
                  </a:cubicBezTo>
                  <a:cubicBezTo>
                    <a:pt x="19544" y="17976"/>
                    <a:pt x="20191" y="16848"/>
                    <a:pt x="20895" y="15729"/>
                  </a:cubicBezTo>
                  <a:cubicBezTo>
                    <a:pt x="20364" y="13877"/>
                    <a:pt x="19766" y="12044"/>
                    <a:pt x="19081" y="10230"/>
                  </a:cubicBezTo>
                  <a:cubicBezTo>
                    <a:pt x="18290" y="8156"/>
                    <a:pt x="17383" y="6111"/>
                    <a:pt x="16351" y="4124"/>
                  </a:cubicBezTo>
                  <a:cubicBezTo>
                    <a:pt x="15035" y="1576"/>
                    <a:pt x="12905" y="1"/>
                    <a:pt x="10653" y="1"/>
                  </a:cubicBezTo>
                  <a:close/>
                </a:path>
              </a:pathLst>
            </a:custGeom>
            <a:solidFill>
              <a:srgbClr val="EE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2" name="Google Shape;1462;p41"/>
          <p:cNvGrpSpPr/>
          <p:nvPr/>
        </p:nvGrpSpPr>
        <p:grpSpPr>
          <a:xfrm>
            <a:off x="3706941" y="5081034"/>
            <a:ext cx="8577960" cy="2302265"/>
            <a:chOff x="2802889" y="3810775"/>
            <a:chExt cx="6433470" cy="1726699"/>
          </a:xfrm>
        </p:grpSpPr>
        <p:sp>
          <p:nvSpPr>
            <p:cNvPr id="1463" name="Google Shape;1463;p41"/>
            <p:cNvSpPr/>
            <p:nvPr/>
          </p:nvSpPr>
          <p:spPr>
            <a:xfrm flipH="1">
              <a:off x="2802889" y="3810775"/>
              <a:ext cx="6433470" cy="1726699"/>
            </a:xfrm>
            <a:custGeom>
              <a:avLst/>
              <a:gdLst/>
              <a:ahLst/>
              <a:cxnLst/>
              <a:rect l="l" t="t" r="r" b="b"/>
              <a:pathLst>
                <a:path w="70585" h="30040" extrusionOk="0">
                  <a:moveTo>
                    <a:pt x="0" y="0"/>
                  </a:moveTo>
                  <a:lnTo>
                    <a:pt x="0" y="30039"/>
                  </a:lnTo>
                  <a:lnTo>
                    <a:pt x="70584" y="30039"/>
                  </a:lnTo>
                  <a:cubicBezTo>
                    <a:pt x="47143" y="9222"/>
                    <a:pt x="0" y="0"/>
                    <a:pt x="0" y="0"/>
                  </a:cubicBezTo>
                  <a:close/>
                </a:path>
              </a:pathLst>
            </a:custGeom>
            <a:solidFill>
              <a:srgbClr val="4B7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41"/>
            <p:cNvSpPr/>
            <p:nvPr/>
          </p:nvSpPr>
          <p:spPr>
            <a:xfrm flipH="1">
              <a:off x="4066341" y="4170885"/>
              <a:ext cx="5170018" cy="1366587"/>
            </a:xfrm>
            <a:custGeom>
              <a:avLst/>
              <a:gdLst/>
              <a:ahLst/>
              <a:cxnLst/>
              <a:rect l="l" t="t" r="r" b="b"/>
              <a:pathLst>
                <a:path w="56723" h="23775" extrusionOk="0">
                  <a:moveTo>
                    <a:pt x="3329" y="1"/>
                  </a:moveTo>
                  <a:cubicBezTo>
                    <a:pt x="2247" y="1"/>
                    <a:pt x="1170" y="221"/>
                    <a:pt x="0" y="545"/>
                  </a:cubicBezTo>
                  <a:lnTo>
                    <a:pt x="0" y="23774"/>
                  </a:lnTo>
                  <a:lnTo>
                    <a:pt x="56722" y="23774"/>
                  </a:lnTo>
                  <a:cubicBezTo>
                    <a:pt x="52183" y="21047"/>
                    <a:pt x="46484" y="20685"/>
                    <a:pt x="41212" y="20685"/>
                  </a:cubicBezTo>
                  <a:cubicBezTo>
                    <a:pt x="40982" y="20685"/>
                    <a:pt x="40754" y="20686"/>
                    <a:pt x="40526" y="20687"/>
                  </a:cubicBezTo>
                  <a:cubicBezTo>
                    <a:pt x="39273" y="20695"/>
                    <a:pt x="38015" y="20729"/>
                    <a:pt x="36759" y="20729"/>
                  </a:cubicBezTo>
                  <a:cubicBezTo>
                    <a:pt x="36352" y="20729"/>
                    <a:pt x="35945" y="20726"/>
                    <a:pt x="35538" y="20716"/>
                  </a:cubicBezTo>
                  <a:cubicBezTo>
                    <a:pt x="33937" y="20678"/>
                    <a:pt x="32297" y="20523"/>
                    <a:pt x="30811" y="19916"/>
                  </a:cubicBezTo>
                  <a:cubicBezTo>
                    <a:pt x="29172" y="19250"/>
                    <a:pt x="27908" y="18083"/>
                    <a:pt x="27175" y="16472"/>
                  </a:cubicBezTo>
                  <a:cubicBezTo>
                    <a:pt x="26808" y="15652"/>
                    <a:pt x="26528" y="14793"/>
                    <a:pt x="26046" y="14041"/>
                  </a:cubicBezTo>
                  <a:cubicBezTo>
                    <a:pt x="25622" y="13356"/>
                    <a:pt x="24966" y="12806"/>
                    <a:pt x="24290" y="12372"/>
                  </a:cubicBezTo>
                  <a:cubicBezTo>
                    <a:pt x="21657" y="10703"/>
                    <a:pt x="18281" y="10848"/>
                    <a:pt x="15281" y="10790"/>
                  </a:cubicBezTo>
                  <a:cubicBezTo>
                    <a:pt x="13766" y="10761"/>
                    <a:pt x="12232" y="10713"/>
                    <a:pt x="10747" y="10404"/>
                  </a:cubicBezTo>
                  <a:cubicBezTo>
                    <a:pt x="9290" y="10105"/>
                    <a:pt x="7833" y="9604"/>
                    <a:pt x="6869" y="8398"/>
                  </a:cubicBezTo>
                  <a:cubicBezTo>
                    <a:pt x="6367" y="7780"/>
                    <a:pt x="5991" y="6989"/>
                    <a:pt x="5885" y="6198"/>
                  </a:cubicBezTo>
                  <a:cubicBezTo>
                    <a:pt x="5769" y="5282"/>
                    <a:pt x="6029" y="4375"/>
                    <a:pt x="6203" y="3488"/>
                  </a:cubicBezTo>
                  <a:cubicBezTo>
                    <a:pt x="6367" y="2677"/>
                    <a:pt x="6454" y="1838"/>
                    <a:pt x="6116" y="1057"/>
                  </a:cubicBezTo>
                  <a:cubicBezTo>
                    <a:pt x="5885" y="526"/>
                    <a:pt x="5470" y="285"/>
                    <a:pt x="4920" y="169"/>
                  </a:cubicBezTo>
                  <a:cubicBezTo>
                    <a:pt x="4381" y="53"/>
                    <a:pt x="3855" y="1"/>
                    <a:pt x="3329" y="1"/>
                  </a:cubicBezTo>
                  <a:close/>
                </a:path>
              </a:pathLst>
            </a:custGeom>
            <a:solidFill>
              <a:srgbClr val="35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5" name="Google Shape;1465;p41"/>
          <p:cNvGrpSpPr/>
          <p:nvPr/>
        </p:nvGrpSpPr>
        <p:grpSpPr>
          <a:xfrm flipH="1">
            <a:off x="11337955" y="4606447"/>
            <a:ext cx="410647" cy="842336"/>
            <a:chOff x="1705414" y="2870585"/>
            <a:chExt cx="376326" cy="771841"/>
          </a:xfrm>
        </p:grpSpPr>
        <p:sp>
          <p:nvSpPr>
            <p:cNvPr id="1466" name="Google Shape;1466;p41"/>
            <p:cNvSpPr/>
            <p:nvPr/>
          </p:nvSpPr>
          <p:spPr>
            <a:xfrm>
              <a:off x="1705414" y="2870585"/>
              <a:ext cx="376326" cy="472830"/>
            </a:xfrm>
            <a:custGeom>
              <a:avLst/>
              <a:gdLst/>
              <a:ahLst/>
              <a:cxnLst/>
              <a:rect l="l" t="t" r="r" b="b"/>
              <a:pathLst>
                <a:path w="4574" h="8226" extrusionOk="0">
                  <a:moveTo>
                    <a:pt x="1849" y="1"/>
                  </a:moveTo>
                  <a:cubicBezTo>
                    <a:pt x="1818" y="1"/>
                    <a:pt x="1787" y="4"/>
                    <a:pt x="1756" y="9"/>
                  </a:cubicBezTo>
                  <a:cubicBezTo>
                    <a:pt x="1399" y="86"/>
                    <a:pt x="1332" y="462"/>
                    <a:pt x="1255" y="761"/>
                  </a:cubicBezTo>
                  <a:cubicBezTo>
                    <a:pt x="637" y="3096"/>
                    <a:pt x="223" y="5479"/>
                    <a:pt x="10" y="7890"/>
                  </a:cubicBezTo>
                  <a:cubicBezTo>
                    <a:pt x="1" y="8064"/>
                    <a:pt x="165" y="8199"/>
                    <a:pt x="319" y="8199"/>
                  </a:cubicBezTo>
                  <a:cubicBezTo>
                    <a:pt x="904" y="8216"/>
                    <a:pt x="1488" y="8226"/>
                    <a:pt x="2070" y="8226"/>
                  </a:cubicBezTo>
                  <a:cubicBezTo>
                    <a:pt x="2783" y="8226"/>
                    <a:pt x="3495" y="8211"/>
                    <a:pt x="4207" y="8180"/>
                  </a:cubicBezTo>
                  <a:cubicBezTo>
                    <a:pt x="4409" y="8180"/>
                    <a:pt x="4573" y="7987"/>
                    <a:pt x="4515" y="7784"/>
                  </a:cubicBezTo>
                  <a:cubicBezTo>
                    <a:pt x="4361" y="7234"/>
                    <a:pt x="4207" y="6675"/>
                    <a:pt x="4052" y="6125"/>
                  </a:cubicBezTo>
                  <a:cubicBezTo>
                    <a:pt x="3782" y="5141"/>
                    <a:pt x="3512" y="4167"/>
                    <a:pt x="3232" y="3183"/>
                  </a:cubicBezTo>
                  <a:cubicBezTo>
                    <a:pt x="3097" y="2700"/>
                    <a:pt x="2962" y="2208"/>
                    <a:pt x="2818" y="1726"/>
                  </a:cubicBezTo>
                  <a:cubicBezTo>
                    <a:pt x="2750" y="1475"/>
                    <a:pt x="2673" y="1234"/>
                    <a:pt x="2596" y="993"/>
                  </a:cubicBezTo>
                  <a:cubicBezTo>
                    <a:pt x="2547" y="868"/>
                    <a:pt x="2509" y="742"/>
                    <a:pt x="2461" y="617"/>
                  </a:cubicBezTo>
                  <a:cubicBezTo>
                    <a:pt x="2412" y="491"/>
                    <a:pt x="2354" y="395"/>
                    <a:pt x="2287" y="279"/>
                  </a:cubicBezTo>
                  <a:cubicBezTo>
                    <a:pt x="2287" y="269"/>
                    <a:pt x="2277" y="260"/>
                    <a:pt x="2277" y="260"/>
                  </a:cubicBezTo>
                  <a:cubicBezTo>
                    <a:pt x="2258" y="212"/>
                    <a:pt x="2239" y="183"/>
                    <a:pt x="2210" y="154"/>
                  </a:cubicBezTo>
                  <a:cubicBezTo>
                    <a:pt x="2116" y="52"/>
                    <a:pt x="1983" y="1"/>
                    <a:pt x="1849"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41"/>
            <p:cNvSpPr/>
            <p:nvPr/>
          </p:nvSpPr>
          <p:spPr>
            <a:xfrm>
              <a:off x="1705414" y="3157178"/>
              <a:ext cx="376326" cy="186235"/>
            </a:xfrm>
            <a:custGeom>
              <a:avLst/>
              <a:gdLst/>
              <a:ahLst/>
              <a:cxnLst/>
              <a:rect l="l" t="t" r="r" b="b"/>
              <a:pathLst>
                <a:path w="4574" h="3240" extrusionOk="0">
                  <a:moveTo>
                    <a:pt x="367" y="1"/>
                  </a:moveTo>
                  <a:cubicBezTo>
                    <a:pt x="213" y="965"/>
                    <a:pt x="97" y="1930"/>
                    <a:pt x="10" y="2904"/>
                  </a:cubicBezTo>
                  <a:cubicBezTo>
                    <a:pt x="1" y="3078"/>
                    <a:pt x="165" y="3213"/>
                    <a:pt x="319" y="3213"/>
                  </a:cubicBezTo>
                  <a:cubicBezTo>
                    <a:pt x="904" y="3230"/>
                    <a:pt x="1488" y="3240"/>
                    <a:pt x="2070" y="3240"/>
                  </a:cubicBezTo>
                  <a:cubicBezTo>
                    <a:pt x="2783" y="3240"/>
                    <a:pt x="3495" y="3225"/>
                    <a:pt x="4207" y="3194"/>
                  </a:cubicBezTo>
                  <a:cubicBezTo>
                    <a:pt x="4409" y="3194"/>
                    <a:pt x="4573" y="3001"/>
                    <a:pt x="4515" y="2798"/>
                  </a:cubicBezTo>
                  <a:cubicBezTo>
                    <a:pt x="4361" y="2248"/>
                    <a:pt x="4207" y="1689"/>
                    <a:pt x="4052" y="1139"/>
                  </a:cubicBezTo>
                  <a:cubicBezTo>
                    <a:pt x="4023" y="1033"/>
                    <a:pt x="3994" y="927"/>
                    <a:pt x="3965" y="821"/>
                  </a:cubicBezTo>
                  <a:cubicBezTo>
                    <a:pt x="3715" y="927"/>
                    <a:pt x="3416" y="975"/>
                    <a:pt x="3242" y="994"/>
                  </a:cubicBezTo>
                  <a:cubicBezTo>
                    <a:pt x="3087" y="1017"/>
                    <a:pt x="2939" y="1028"/>
                    <a:pt x="2794" y="1028"/>
                  </a:cubicBezTo>
                  <a:cubicBezTo>
                    <a:pt x="2314" y="1028"/>
                    <a:pt x="1878" y="908"/>
                    <a:pt x="1419" y="686"/>
                  </a:cubicBezTo>
                  <a:cubicBezTo>
                    <a:pt x="1043" y="502"/>
                    <a:pt x="686" y="271"/>
                    <a:pt x="367" y="1"/>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41"/>
            <p:cNvSpPr/>
            <p:nvPr/>
          </p:nvSpPr>
          <p:spPr>
            <a:xfrm>
              <a:off x="1780037" y="2959563"/>
              <a:ext cx="221484" cy="682862"/>
            </a:xfrm>
            <a:custGeom>
              <a:avLst/>
              <a:gdLst/>
              <a:ahLst/>
              <a:cxnLst/>
              <a:rect l="l" t="t" r="r" b="b"/>
              <a:pathLst>
                <a:path w="2692" h="11880" extrusionOk="0">
                  <a:moveTo>
                    <a:pt x="1077" y="1"/>
                  </a:moveTo>
                  <a:cubicBezTo>
                    <a:pt x="1047" y="1"/>
                    <a:pt x="1015" y="20"/>
                    <a:pt x="1004" y="43"/>
                  </a:cubicBezTo>
                  <a:cubicBezTo>
                    <a:pt x="955" y="159"/>
                    <a:pt x="955" y="313"/>
                    <a:pt x="955" y="439"/>
                  </a:cubicBezTo>
                  <a:cubicBezTo>
                    <a:pt x="955" y="574"/>
                    <a:pt x="955" y="718"/>
                    <a:pt x="946" y="853"/>
                  </a:cubicBezTo>
                  <a:cubicBezTo>
                    <a:pt x="946" y="1017"/>
                    <a:pt x="946" y="1191"/>
                    <a:pt x="936" y="1355"/>
                  </a:cubicBezTo>
                  <a:cubicBezTo>
                    <a:pt x="927" y="1403"/>
                    <a:pt x="927" y="1442"/>
                    <a:pt x="917" y="1490"/>
                  </a:cubicBezTo>
                  <a:cubicBezTo>
                    <a:pt x="907" y="1451"/>
                    <a:pt x="888" y="1403"/>
                    <a:pt x="878" y="1365"/>
                  </a:cubicBezTo>
                  <a:cubicBezTo>
                    <a:pt x="830" y="1239"/>
                    <a:pt x="792" y="1123"/>
                    <a:pt x="743" y="998"/>
                  </a:cubicBezTo>
                  <a:cubicBezTo>
                    <a:pt x="695" y="873"/>
                    <a:pt x="647" y="747"/>
                    <a:pt x="570" y="631"/>
                  </a:cubicBezTo>
                  <a:cubicBezTo>
                    <a:pt x="562" y="616"/>
                    <a:pt x="545" y="608"/>
                    <a:pt x="527" y="608"/>
                  </a:cubicBezTo>
                  <a:cubicBezTo>
                    <a:pt x="501" y="608"/>
                    <a:pt x="473" y="626"/>
                    <a:pt x="473" y="660"/>
                  </a:cubicBezTo>
                  <a:cubicBezTo>
                    <a:pt x="483" y="795"/>
                    <a:pt x="531" y="921"/>
                    <a:pt x="570" y="1046"/>
                  </a:cubicBezTo>
                  <a:cubicBezTo>
                    <a:pt x="608" y="1172"/>
                    <a:pt x="647" y="1297"/>
                    <a:pt x="685" y="1422"/>
                  </a:cubicBezTo>
                  <a:cubicBezTo>
                    <a:pt x="734" y="1548"/>
                    <a:pt x="772" y="1673"/>
                    <a:pt x="811" y="1799"/>
                  </a:cubicBezTo>
                  <a:cubicBezTo>
                    <a:pt x="830" y="1876"/>
                    <a:pt x="859" y="1953"/>
                    <a:pt x="888" y="2030"/>
                  </a:cubicBezTo>
                  <a:cubicBezTo>
                    <a:pt x="888" y="2069"/>
                    <a:pt x="888" y="2107"/>
                    <a:pt x="888" y="2146"/>
                  </a:cubicBezTo>
                  <a:cubicBezTo>
                    <a:pt x="869" y="2484"/>
                    <a:pt x="859" y="2831"/>
                    <a:pt x="859" y="3178"/>
                  </a:cubicBezTo>
                  <a:cubicBezTo>
                    <a:pt x="840" y="3140"/>
                    <a:pt x="830" y="3111"/>
                    <a:pt x="811" y="3072"/>
                  </a:cubicBezTo>
                  <a:cubicBezTo>
                    <a:pt x="753" y="2947"/>
                    <a:pt x="695" y="2821"/>
                    <a:pt x="628" y="2696"/>
                  </a:cubicBezTo>
                  <a:cubicBezTo>
                    <a:pt x="570" y="2580"/>
                    <a:pt x="512" y="2435"/>
                    <a:pt x="406" y="2358"/>
                  </a:cubicBezTo>
                  <a:cubicBezTo>
                    <a:pt x="395" y="2347"/>
                    <a:pt x="380" y="2342"/>
                    <a:pt x="366" y="2342"/>
                  </a:cubicBezTo>
                  <a:cubicBezTo>
                    <a:pt x="343" y="2342"/>
                    <a:pt x="322" y="2357"/>
                    <a:pt x="328" y="2387"/>
                  </a:cubicBezTo>
                  <a:cubicBezTo>
                    <a:pt x="328" y="2522"/>
                    <a:pt x="396" y="2648"/>
                    <a:pt x="444" y="2773"/>
                  </a:cubicBezTo>
                  <a:cubicBezTo>
                    <a:pt x="502" y="2898"/>
                    <a:pt x="550" y="3033"/>
                    <a:pt x="599" y="3169"/>
                  </a:cubicBezTo>
                  <a:cubicBezTo>
                    <a:pt x="647" y="3294"/>
                    <a:pt x="695" y="3429"/>
                    <a:pt x="734" y="3564"/>
                  </a:cubicBezTo>
                  <a:cubicBezTo>
                    <a:pt x="753" y="3632"/>
                    <a:pt x="782" y="3747"/>
                    <a:pt x="840" y="3815"/>
                  </a:cubicBezTo>
                  <a:cubicBezTo>
                    <a:pt x="840" y="4259"/>
                    <a:pt x="840" y="4702"/>
                    <a:pt x="840" y="5136"/>
                  </a:cubicBezTo>
                  <a:cubicBezTo>
                    <a:pt x="772" y="5001"/>
                    <a:pt x="705" y="4866"/>
                    <a:pt x="637" y="4722"/>
                  </a:cubicBezTo>
                  <a:cubicBezTo>
                    <a:pt x="541" y="4519"/>
                    <a:pt x="454" y="4316"/>
                    <a:pt x="377" y="4104"/>
                  </a:cubicBezTo>
                  <a:cubicBezTo>
                    <a:pt x="300" y="3921"/>
                    <a:pt x="232" y="3718"/>
                    <a:pt x="87" y="3574"/>
                  </a:cubicBezTo>
                  <a:cubicBezTo>
                    <a:pt x="83" y="3570"/>
                    <a:pt x="76" y="3567"/>
                    <a:pt x="69" y="3567"/>
                  </a:cubicBezTo>
                  <a:cubicBezTo>
                    <a:pt x="59" y="3567"/>
                    <a:pt x="49" y="3572"/>
                    <a:pt x="49" y="3583"/>
                  </a:cubicBezTo>
                  <a:cubicBezTo>
                    <a:pt x="0" y="3796"/>
                    <a:pt x="68" y="4017"/>
                    <a:pt x="136" y="4210"/>
                  </a:cubicBezTo>
                  <a:cubicBezTo>
                    <a:pt x="213" y="4423"/>
                    <a:pt x="300" y="4635"/>
                    <a:pt x="386" y="4837"/>
                  </a:cubicBezTo>
                  <a:cubicBezTo>
                    <a:pt x="483" y="5059"/>
                    <a:pt x="589" y="5262"/>
                    <a:pt x="705" y="5474"/>
                  </a:cubicBezTo>
                  <a:cubicBezTo>
                    <a:pt x="753" y="5542"/>
                    <a:pt x="792" y="5628"/>
                    <a:pt x="840" y="5706"/>
                  </a:cubicBezTo>
                  <a:cubicBezTo>
                    <a:pt x="840" y="6284"/>
                    <a:pt x="840" y="6873"/>
                    <a:pt x="840" y="7452"/>
                  </a:cubicBezTo>
                  <a:lnTo>
                    <a:pt x="840" y="9545"/>
                  </a:lnTo>
                  <a:cubicBezTo>
                    <a:pt x="840" y="10249"/>
                    <a:pt x="830" y="10944"/>
                    <a:pt x="849" y="11648"/>
                  </a:cubicBezTo>
                  <a:cubicBezTo>
                    <a:pt x="854" y="11802"/>
                    <a:pt x="972" y="11879"/>
                    <a:pt x="1091" y="11879"/>
                  </a:cubicBezTo>
                  <a:cubicBezTo>
                    <a:pt x="1209" y="11879"/>
                    <a:pt x="1327" y="11802"/>
                    <a:pt x="1332" y="11648"/>
                  </a:cubicBezTo>
                  <a:cubicBezTo>
                    <a:pt x="1361" y="10857"/>
                    <a:pt x="1341" y="10056"/>
                    <a:pt x="1341" y="9265"/>
                  </a:cubicBezTo>
                  <a:cubicBezTo>
                    <a:pt x="1341" y="8272"/>
                    <a:pt x="1341" y="7278"/>
                    <a:pt x="1341" y="6275"/>
                  </a:cubicBezTo>
                  <a:cubicBezTo>
                    <a:pt x="1399" y="6236"/>
                    <a:pt x="1447" y="6188"/>
                    <a:pt x="1505" y="6149"/>
                  </a:cubicBezTo>
                  <a:cubicBezTo>
                    <a:pt x="1573" y="6091"/>
                    <a:pt x="1640" y="6043"/>
                    <a:pt x="1708" y="5976"/>
                  </a:cubicBezTo>
                  <a:cubicBezTo>
                    <a:pt x="1824" y="5860"/>
                    <a:pt x="1949" y="5744"/>
                    <a:pt x="2074" y="5619"/>
                  </a:cubicBezTo>
                  <a:cubicBezTo>
                    <a:pt x="2190" y="5503"/>
                    <a:pt x="2316" y="5378"/>
                    <a:pt x="2431" y="5243"/>
                  </a:cubicBezTo>
                  <a:cubicBezTo>
                    <a:pt x="2480" y="5185"/>
                    <a:pt x="2538" y="5127"/>
                    <a:pt x="2586" y="5059"/>
                  </a:cubicBezTo>
                  <a:cubicBezTo>
                    <a:pt x="2644" y="4992"/>
                    <a:pt x="2673" y="4934"/>
                    <a:pt x="2692" y="4847"/>
                  </a:cubicBezTo>
                  <a:cubicBezTo>
                    <a:pt x="2692" y="4821"/>
                    <a:pt x="2676" y="4788"/>
                    <a:pt x="2653" y="4788"/>
                  </a:cubicBezTo>
                  <a:cubicBezTo>
                    <a:pt x="2650" y="4788"/>
                    <a:pt x="2647" y="4788"/>
                    <a:pt x="2644" y="4789"/>
                  </a:cubicBezTo>
                  <a:cubicBezTo>
                    <a:pt x="2557" y="4818"/>
                    <a:pt x="2509" y="4857"/>
                    <a:pt x="2451" y="4915"/>
                  </a:cubicBezTo>
                  <a:cubicBezTo>
                    <a:pt x="2383" y="4972"/>
                    <a:pt x="2325" y="5040"/>
                    <a:pt x="2267" y="5098"/>
                  </a:cubicBezTo>
                  <a:cubicBezTo>
                    <a:pt x="2152" y="5214"/>
                    <a:pt x="2026" y="5329"/>
                    <a:pt x="1901" y="5435"/>
                  </a:cubicBezTo>
                  <a:cubicBezTo>
                    <a:pt x="1775" y="5551"/>
                    <a:pt x="1650" y="5648"/>
                    <a:pt x="1505" y="5744"/>
                  </a:cubicBezTo>
                  <a:cubicBezTo>
                    <a:pt x="1447" y="5783"/>
                    <a:pt x="1390" y="5831"/>
                    <a:pt x="1341" y="5870"/>
                  </a:cubicBezTo>
                  <a:cubicBezTo>
                    <a:pt x="1341" y="5628"/>
                    <a:pt x="1341" y="5378"/>
                    <a:pt x="1341" y="5127"/>
                  </a:cubicBezTo>
                  <a:cubicBezTo>
                    <a:pt x="1341" y="5069"/>
                    <a:pt x="1341" y="5001"/>
                    <a:pt x="1341" y="4943"/>
                  </a:cubicBezTo>
                  <a:cubicBezTo>
                    <a:pt x="1476" y="4760"/>
                    <a:pt x="1592" y="4558"/>
                    <a:pt x="1718" y="4355"/>
                  </a:cubicBezTo>
                  <a:cubicBezTo>
                    <a:pt x="1853" y="4152"/>
                    <a:pt x="2007" y="3940"/>
                    <a:pt x="2084" y="3709"/>
                  </a:cubicBezTo>
                  <a:cubicBezTo>
                    <a:pt x="2105" y="3653"/>
                    <a:pt x="2060" y="3612"/>
                    <a:pt x="2012" y="3612"/>
                  </a:cubicBezTo>
                  <a:cubicBezTo>
                    <a:pt x="1994" y="3612"/>
                    <a:pt x="1975" y="3618"/>
                    <a:pt x="1959" y="3632"/>
                  </a:cubicBezTo>
                  <a:cubicBezTo>
                    <a:pt x="1775" y="3796"/>
                    <a:pt x="1631" y="4027"/>
                    <a:pt x="1486" y="4220"/>
                  </a:cubicBezTo>
                  <a:cubicBezTo>
                    <a:pt x="1438" y="4288"/>
                    <a:pt x="1390" y="4355"/>
                    <a:pt x="1341" y="4423"/>
                  </a:cubicBezTo>
                  <a:cubicBezTo>
                    <a:pt x="1341" y="3998"/>
                    <a:pt x="1332" y="3574"/>
                    <a:pt x="1322" y="3149"/>
                  </a:cubicBezTo>
                  <a:cubicBezTo>
                    <a:pt x="1341" y="3111"/>
                    <a:pt x="1361" y="3072"/>
                    <a:pt x="1380" y="3024"/>
                  </a:cubicBezTo>
                  <a:cubicBezTo>
                    <a:pt x="1438" y="2937"/>
                    <a:pt x="1496" y="2860"/>
                    <a:pt x="1563" y="2773"/>
                  </a:cubicBezTo>
                  <a:cubicBezTo>
                    <a:pt x="1631" y="2686"/>
                    <a:pt x="1698" y="2599"/>
                    <a:pt x="1756" y="2493"/>
                  </a:cubicBezTo>
                  <a:cubicBezTo>
                    <a:pt x="1814" y="2406"/>
                    <a:pt x="1882" y="2291"/>
                    <a:pt x="1824" y="2185"/>
                  </a:cubicBezTo>
                  <a:cubicBezTo>
                    <a:pt x="1818" y="2173"/>
                    <a:pt x="1806" y="2169"/>
                    <a:pt x="1793" y="2169"/>
                  </a:cubicBezTo>
                  <a:cubicBezTo>
                    <a:pt x="1783" y="2169"/>
                    <a:pt x="1774" y="2171"/>
                    <a:pt x="1766" y="2175"/>
                  </a:cubicBezTo>
                  <a:cubicBezTo>
                    <a:pt x="1669" y="2214"/>
                    <a:pt x="1631" y="2329"/>
                    <a:pt x="1563" y="2406"/>
                  </a:cubicBezTo>
                  <a:cubicBezTo>
                    <a:pt x="1496" y="2493"/>
                    <a:pt x="1419" y="2570"/>
                    <a:pt x="1351" y="2657"/>
                  </a:cubicBezTo>
                  <a:cubicBezTo>
                    <a:pt x="1341" y="2677"/>
                    <a:pt x="1332" y="2686"/>
                    <a:pt x="1312" y="2705"/>
                  </a:cubicBezTo>
                  <a:cubicBezTo>
                    <a:pt x="1312" y="2474"/>
                    <a:pt x="1303" y="2242"/>
                    <a:pt x="1293" y="2001"/>
                  </a:cubicBezTo>
                  <a:cubicBezTo>
                    <a:pt x="1293" y="1914"/>
                    <a:pt x="1293" y="1828"/>
                    <a:pt x="1283" y="1731"/>
                  </a:cubicBezTo>
                  <a:cubicBezTo>
                    <a:pt x="1312" y="1673"/>
                    <a:pt x="1341" y="1606"/>
                    <a:pt x="1370" y="1548"/>
                  </a:cubicBezTo>
                  <a:cubicBezTo>
                    <a:pt x="1419" y="1413"/>
                    <a:pt x="1467" y="1278"/>
                    <a:pt x="1515" y="1143"/>
                  </a:cubicBezTo>
                  <a:cubicBezTo>
                    <a:pt x="1611" y="882"/>
                    <a:pt x="1737" y="603"/>
                    <a:pt x="1766" y="323"/>
                  </a:cubicBezTo>
                  <a:cubicBezTo>
                    <a:pt x="1771" y="283"/>
                    <a:pt x="1741" y="264"/>
                    <a:pt x="1709" y="264"/>
                  </a:cubicBezTo>
                  <a:cubicBezTo>
                    <a:pt x="1686" y="264"/>
                    <a:pt x="1662" y="274"/>
                    <a:pt x="1650" y="294"/>
                  </a:cubicBezTo>
                  <a:cubicBezTo>
                    <a:pt x="1563" y="410"/>
                    <a:pt x="1505" y="554"/>
                    <a:pt x="1447" y="680"/>
                  </a:cubicBezTo>
                  <a:cubicBezTo>
                    <a:pt x="1390" y="815"/>
                    <a:pt x="1341" y="950"/>
                    <a:pt x="1293" y="1085"/>
                  </a:cubicBezTo>
                  <a:cubicBezTo>
                    <a:pt x="1274" y="1123"/>
                    <a:pt x="1264" y="1172"/>
                    <a:pt x="1245" y="1210"/>
                  </a:cubicBezTo>
                  <a:cubicBezTo>
                    <a:pt x="1235" y="1066"/>
                    <a:pt x="1226" y="931"/>
                    <a:pt x="1216" y="786"/>
                  </a:cubicBezTo>
                  <a:cubicBezTo>
                    <a:pt x="1206" y="651"/>
                    <a:pt x="1206" y="516"/>
                    <a:pt x="1197" y="390"/>
                  </a:cubicBezTo>
                  <a:cubicBezTo>
                    <a:pt x="1187" y="275"/>
                    <a:pt x="1177" y="140"/>
                    <a:pt x="1129" y="33"/>
                  </a:cubicBezTo>
                  <a:cubicBezTo>
                    <a:pt x="1117" y="10"/>
                    <a:pt x="1098" y="1"/>
                    <a:pt x="107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9" name="Google Shape;1469;p41"/>
          <p:cNvGrpSpPr/>
          <p:nvPr/>
        </p:nvGrpSpPr>
        <p:grpSpPr>
          <a:xfrm flipH="1">
            <a:off x="10589341" y="5025582"/>
            <a:ext cx="545623" cy="1119169"/>
            <a:chOff x="1705414" y="2870585"/>
            <a:chExt cx="376326" cy="771841"/>
          </a:xfrm>
        </p:grpSpPr>
        <p:sp>
          <p:nvSpPr>
            <p:cNvPr id="1470" name="Google Shape;1470;p41"/>
            <p:cNvSpPr/>
            <p:nvPr/>
          </p:nvSpPr>
          <p:spPr>
            <a:xfrm>
              <a:off x="1705414" y="2870585"/>
              <a:ext cx="376326" cy="472830"/>
            </a:xfrm>
            <a:custGeom>
              <a:avLst/>
              <a:gdLst/>
              <a:ahLst/>
              <a:cxnLst/>
              <a:rect l="l" t="t" r="r" b="b"/>
              <a:pathLst>
                <a:path w="4574" h="8226" extrusionOk="0">
                  <a:moveTo>
                    <a:pt x="1849" y="1"/>
                  </a:moveTo>
                  <a:cubicBezTo>
                    <a:pt x="1818" y="1"/>
                    <a:pt x="1787" y="4"/>
                    <a:pt x="1756" y="9"/>
                  </a:cubicBezTo>
                  <a:cubicBezTo>
                    <a:pt x="1399" y="86"/>
                    <a:pt x="1332" y="462"/>
                    <a:pt x="1255" y="761"/>
                  </a:cubicBezTo>
                  <a:cubicBezTo>
                    <a:pt x="637" y="3096"/>
                    <a:pt x="223" y="5479"/>
                    <a:pt x="10" y="7890"/>
                  </a:cubicBezTo>
                  <a:cubicBezTo>
                    <a:pt x="1" y="8064"/>
                    <a:pt x="165" y="8199"/>
                    <a:pt x="319" y="8199"/>
                  </a:cubicBezTo>
                  <a:cubicBezTo>
                    <a:pt x="904" y="8216"/>
                    <a:pt x="1488" y="8226"/>
                    <a:pt x="2070" y="8226"/>
                  </a:cubicBezTo>
                  <a:cubicBezTo>
                    <a:pt x="2783" y="8226"/>
                    <a:pt x="3495" y="8211"/>
                    <a:pt x="4207" y="8180"/>
                  </a:cubicBezTo>
                  <a:cubicBezTo>
                    <a:pt x="4409" y="8180"/>
                    <a:pt x="4573" y="7987"/>
                    <a:pt x="4515" y="7784"/>
                  </a:cubicBezTo>
                  <a:cubicBezTo>
                    <a:pt x="4361" y="7234"/>
                    <a:pt x="4207" y="6675"/>
                    <a:pt x="4052" y="6125"/>
                  </a:cubicBezTo>
                  <a:cubicBezTo>
                    <a:pt x="3782" y="5141"/>
                    <a:pt x="3512" y="4167"/>
                    <a:pt x="3232" y="3183"/>
                  </a:cubicBezTo>
                  <a:cubicBezTo>
                    <a:pt x="3097" y="2700"/>
                    <a:pt x="2962" y="2208"/>
                    <a:pt x="2818" y="1726"/>
                  </a:cubicBezTo>
                  <a:cubicBezTo>
                    <a:pt x="2750" y="1475"/>
                    <a:pt x="2673" y="1234"/>
                    <a:pt x="2596" y="993"/>
                  </a:cubicBezTo>
                  <a:cubicBezTo>
                    <a:pt x="2547" y="868"/>
                    <a:pt x="2509" y="742"/>
                    <a:pt x="2461" y="617"/>
                  </a:cubicBezTo>
                  <a:cubicBezTo>
                    <a:pt x="2412" y="491"/>
                    <a:pt x="2354" y="395"/>
                    <a:pt x="2287" y="279"/>
                  </a:cubicBezTo>
                  <a:cubicBezTo>
                    <a:pt x="2287" y="269"/>
                    <a:pt x="2277" y="260"/>
                    <a:pt x="2277" y="260"/>
                  </a:cubicBezTo>
                  <a:cubicBezTo>
                    <a:pt x="2258" y="212"/>
                    <a:pt x="2239" y="183"/>
                    <a:pt x="2210" y="154"/>
                  </a:cubicBezTo>
                  <a:cubicBezTo>
                    <a:pt x="2116" y="52"/>
                    <a:pt x="1983" y="1"/>
                    <a:pt x="1849"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41"/>
            <p:cNvSpPr/>
            <p:nvPr/>
          </p:nvSpPr>
          <p:spPr>
            <a:xfrm>
              <a:off x="1705414" y="3157178"/>
              <a:ext cx="376326" cy="186235"/>
            </a:xfrm>
            <a:custGeom>
              <a:avLst/>
              <a:gdLst/>
              <a:ahLst/>
              <a:cxnLst/>
              <a:rect l="l" t="t" r="r" b="b"/>
              <a:pathLst>
                <a:path w="4574" h="3240" extrusionOk="0">
                  <a:moveTo>
                    <a:pt x="367" y="1"/>
                  </a:moveTo>
                  <a:cubicBezTo>
                    <a:pt x="213" y="965"/>
                    <a:pt x="97" y="1930"/>
                    <a:pt x="10" y="2904"/>
                  </a:cubicBezTo>
                  <a:cubicBezTo>
                    <a:pt x="1" y="3078"/>
                    <a:pt x="165" y="3213"/>
                    <a:pt x="319" y="3213"/>
                  </a:cubicBezTo>
                  <a:cubicBezTo>
                    <a:pt x="904" y="3230"/>
                    <a:pt x="1488" y="3240"/>
                    <a:pt x="2070" y="3240"/>
                  </a:cubicBezTo>
                  <a:cubicBezTo>
                    <a:pt x="2783" y="3240"/>
                    <a:pt x="3495" y="3225"/>
                    <a:pt x="4207" y="3194"/>
                  </a:cubicBezTo>
                  <a:cubicBezTo>
                    <a:pt x="4409" y="3194"/>
                    <a:pt x="4573" y="3001"/>
                    <a:pt x="4515" y="2798"/>
                  </a:cubicBezTo>
                  <a:cubicBezTo>
                    <a:pt x="4361" y="2248"/>
                    <a:pt x="4207" y="1689"/>
                    <a:pt x="4052" y="1139"/>
                  </a:cubicBezTo>
                  <a:cubicBezTo>
                    <a:pt x="4023" y="1033"/>
                    <a:pt x="3994" y="927"/>
                    <a:pt x="3965" y="821"/>
                  </a:cubicBezTo>
                  <a:cubicBezTo>
                    <a:pt x="3715" y="927"/>
                    <a:pt x="3416" y="975"/>
                    <a:pt x="3242" y="994"/>
                  </a:cubicBezTo>
                  <a:cubicBezTo>
                    <a:pt x="3087" y="1017"/>
                    <a:pt x="2939" y="1028"/>
                    <a:pt x="2794" y="1028"/>
                  </a:cubicBezTo>
                  <a:cubicBezTo>
                    <a:pt x="2314" y="1028"/>
                    <a:pt x="1878" y="908"/>
                    <a:pt x="1419" y="686"/>
                  </a:cubicBezTo>
                  <a:cubicBezTo>
                    <a:pt x="1043" y="502"/>
                    <a:pt x="686" y="271"/>
                    <a:pt x="367" y="1"/>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41"/>
            <p:cNvSpPr/>
            <p:nvPr/>
          </p:nvSpPr>
          <p:spPr>
            <a:xfrm>
              <a:off x="1780037" y="2959563"/>
              <a:ext cx="221484" cy="682862"/>
            </a:xfrm>
            <a:custGeom>
              <a:avLst/>
              <a:gdLst/>
              <a:ahLst/>
              <a:cxnLst/>
              <a:rect l="l" t="t" r="r" b="b"/>
              <a:pathLst>
                <a:path w="2692" h="11880" extrusionOk="0">
                  <a:moveTo>
                    <a:pt x="1077" y="1"/>
                  </a:moveTo>
                  <a:cubicBezTo>
                    <a:pt x="1047" y="1"/>
                    <a:pt x="1015" y="20"/>
                    <a:pt x="1004" y="43"/>
                  </a:cubicBezTo>
                  <a:cubicBezTo>
                    <a:pt x="955" y="159"/>
                    <a:pt x="955" y="313"/>
                    <a:pt x="955" y="439"/>
                  </a:cubicBezTo>
                  <a:cubicBezTo>
                    <a:pt x="955" y="574"/>
                    <a:pt x="955" y="718"/>
                    <a:pt x="946" y="853"/>
                  </a:cubicBezTo>
                  <a:cubicBezTo>
                    <a:pt x="946" y="1017"/>
                    <a:pt x="946" y="1191"/>
                    <a:pt x="936" y="1355"/>
                  </a:cubicBezTo>
                  <a:cubicBezTo>
                    <a:pt x="927" y="1403"/>
                    <a:pt x="927" y="1442"/>
                    <a:pt x="917" y="1490"/>
                  </a:cubicBezTo>
                  <a:cubicBezTo>
                    <a:pt x="907" y="1451"/>
                    <a:pt x="888" y="1403"/>
                    <a:pt x="878" y="1365"/>
                  </a:cubicBezTo>
                  <a:cubicBezTo>
                    <a:pt x="830" y="1239"/>
                    <a:pt x="792" y="1123"/>
                    <a:pt x="743" y="998"/>
                  </a:cubicBezTo>
                  <a:cubicBezTo>
                    <a:pt x="695" y="873"/>
                    <a:pt x="647" y="747"/>
                    <a:pt x="570" y="631"/>
                  </a:cubicBezTo>
                  <a:cubicBezTo>
                    <a:pt x="562" y="616"/>
                    <a:pt x="545" y="608"/>
                    <a:pt x="527" y="608"/>
                  </a:cubicBezTo>
                  <a:cubicBezTo>
                    <a:pt x="501" y="608"/>
                    <a:pt x="473" y="626"/>
                    <a:pt x="473" y="660"/>
                  </a:cubicBezTo>
                  <a:cubicBezTo>
                    <a:pt x="483" y="795"/>
                    <a:pt x="531" y="921"/>
                    <a:pt x="570" y="1046"/>
                  </a:cubicBezTo>
                  <a:cubicBezTo>
                    <a:pt x="608" y="1172"/>
                    <a:pt x="647" y="1297"/>
                    <a:pt x="685" y="1422"/>
                  </a:cubicBezTo>
                  <a:cubicBezTo>
                    <a:pt x="734" y="1548"/>
                    <a:pt x="772" y="1673"/>
                    <a:pt x="811" y="1799"/>
                  </a:cubicBezTo>
                  <a:cubicBezTo>
                    <a:pt x="830" y="1876"/>
                    <a:pt x="859" y="1953"/>
                    <a:pt x="888" y="2030"/>
                  </a:cubicBezTo>
                  <a:cubicBezTo>
                    <a:pt x="888" y="2069"/>
                    <a:pt x="888" y="2107"/>
                    <a:pt x="888" y="2146"/>
                  </a:cubicBezTo>
                  <a:cubicBezTo>
                    <a:pt x="869" y="2484"/>
                    <a:pt x="859" y="2831"/>
                    <a:pt x="859" y="3178"/>
                  </a:cubicBezTo>
                  <a:cubicBezTo>
                    <a:pt x="840" y="3140"/>
                    <a:pt x="830" y="3111"/>
                    <a:pt x="811" y="3072"/>
                  </a:cubicBezTo>
                  <a:cubicBezTo>
                    <a:pt x="753" y="2947"/>
                    <a:pt x="695" y="2821"/>
                    <a:pt x="628" y="2696"/>
                  </a:cubicBezTo>
                  <a:cubicBezTo>
                    <a:pt x="570" y="2580"/>
                    <a:pt x="512" y="2435"/>
                    <a:pt x="406" y="2358"/>
                  </a:cubicBezTo>
                  <a:cubicBezTo>
                    <a:pt x="395" y="2347"/>
                    <a:pt x="380" y="2342"/>
                    <a:pt x="366" y="2342"/>
                  </a:cubicBezTo>
                  <a:cubicBezTo>
                    <a:pt x="343" y="2342"/>
                    <a:pt x="322" y="2357"/>
                    <a:pt x="328" y="2387"/>
                  </a:cubicBezTo>
                  <a:cubicBezTo>
                    <a:pt x="328" y="2522"/>
                    <a:pt x="396" y="2648"/>
                    <a:pt x="444" y="2773"/>
                  </a:cubicBezTo>
                  <a:cubicBezTo>
                    <a:pt x="502" y="2898"/>
                    <a:pt x="550" y="3033"/>
                    <a:pt x="599" y="3169"/>
                  </a:cubicBezTo>
                  <a:cubicBezTo>
                    <a:pt x="647" y="3294"/>
                    <a:pt x="695" y="3429"/>
                    <a:pt x="734" y="3564"/>
                  </a:cubicBezTo>
                  <a:cubicBezTo>
                    <a:pt x="753" y="3632"/>
                    <a:pt x="782" y="3747"/>
                    <a:pt x="840" y="3815"/>
                  </a:cubicBezTo>
                  <a:cubicBezTo>
                    <a:pt x="840" y="4259"/>
                    <a:pt x="840" y="4702"/>
                    <a:pt x="840" y="5136"/>
                  </a:cubicBezTo>
                  <a:cubicBezTo>
                    <a:pt x="772" y="5001"/>
                    <a:pt x="705" y="4866"/>
                    <a:pt x="637" y="4722"/>
                  </a:cubicBezTo>
                  <a:cubicBezTo>
                    <a:pt x="541" y="4519"/>
                    <a:pt x="454" y="4316"/>
                    <a:pt x="377" y="4104"/>
                  </a:cubicBezTo>
                  <a:cubicBezTo>
                    <a:pt x="300" y="3921"/>
                    <a:pt x="232" y="3718"/>
                    <a:pt x="87" y="3574"/>
                  </a:cubicBezTo>
                  <a:cubicBezTo>
                    <a:pt x="83" y="3570"/>
                    <a:pt x="76" y="3567"/>
                    <a:pt x="69" y="3567"/>
                  </a:cubicBezTo>
                  <a:cubicBezTo>
                    <a:pt x="59" y="3567"/>
                    <a:pt x="49" y="3572"/>
                    <a:pt x="49" y="3583"/>
                  </a:cubicBezTo>
                  <a:cubicBezTo>
                    <a:pt x="0" y="3796"/>
                    <a:pt x="68" y="4017"/>
                    <a:pt x="136" y="4210"/>
                  </a:cubicBezTo>
                  <a:cubicBezTo>
                    <a:pt x="213" y="4423"/>
                    <a:pt x="300" y="4635"/>
                    <a:pt x="386" y="4837"/>
                  </a:cubicBezTo>
                  <a:cubicBezTo>
                    <a:pt x="483" y="5059"/>
                    <a:pt x="589" y="5262"/>
                    <a:pt x="705" y="5474"/>
                  </a:cubicBezTo>
                  <a:cubicBezTo>
                    <a:pt x="753" y="5542"/>
                    <a:pt x="792" y="5628"/>
                    <a:pt x="840" y="5706"/>
                  </a:cubicBezTo>
                  <a:cubicBezTo>
                    <a:pt x="840" y="6284"/>
                    <a:pt x="840" y="6873"/>
                    <a:pt x="840" y="7452"/>
                  </a:cubicBezTo>
                  <a:lnTo>
                    <a:pt x="840" y="9545"/>
                  </a:lnTo>
                  <a:cubicBezTo>
                    <a:pt x="840" y="10249"/>
                    <a:pt x="830" y="10944"/>
                    <a:pt x="849" y="11648"/>
                  </a:cubicBezTo>
                  <a:cubicBezTo>
                    <a:pt x="854" y="11802"/>
                    <a:pt x="972" y="11879"/>
                    <a:pt x="1091" y="11879"/>
                  </a:cubicBezTo>
                  <a:cubicBezTo>
                    <a:pt x="1209" y="11879"/>
                    <a:pt x="1327" y="11802"/>
                    <a:pt x="1332" y="11648"/>
                  </a:cubicBezTo>
                  <a:cubicBezTo>
                    <a:pt x="1361" y="10857"/>
                    <a:pt x="1341" y="10056"/>
                    <a:pt x="1341" y="9265"/>
                  </a:cubicBezTo>
                  <a:cubicBezTo>
                    <a:pt x="1341" y="8272"/>
                    <a:pt x="1341" y="7278"/>
                    <a:pt x="1341" y="6275"/>
                  </a:cubicBezTo>
                  <a:cubicBezTo>
                    <a:pt x="1399" y="6236"/>
                    <a:pt x="1447" y="6188"/>
                    <a:pt x="1505" y="6149"/>
                  </a:cubicBezTo>
                  <a:cubicBezTo>
                    <a:pt x="1573" y="6091"/>
                    <a:pt x="1640" y="6043"/>
                    <a:pt x="1708" y="5976"/>
                  </a:cubicBezTo>
                  <a:cubicBezTo>
                    <a:pt x="1824" y="5860"/>
                    <a:pt x="1949" y="5744"/>
                    <a:pt x="2074" y="5619"/>
                  </a:cubicBezTo>
                  <a:cubicBezTo>
                    <a:pt x="2190" y="5503"/>
                    <a:pt x="2316" y="5378"/>
                    <a:pt x="2431" y="5243"/>
                  </a:cubicBezTo>
                  <a:cubicBezTo>
                    <a:pt x="2480" y="5185"/>
                    <a:pt x="2538" y="5127"/>
                    <a:pt x="2586" y="5059"/>
                  </a:cubicBezTo>
                  <a:cubicBezTo>
                    <a:pt x="2644" y="4992"/>
                    <a:pt x="2673" y="4934"/>
                    <a:pt x="2692" y="4847"/>
                  </a:cubicBezTo>
                  <a:cubicBezTo>
                    <a:pt x="2692" y="4821"/>
                    <a:pt x="2676" y="4788"/>
                    <a:pt x="2653" y="4788"/>
                  </a:cubicBezTo>
                  <a:cubicBezTo>
                    <a:pt x="2650" y="4788"/>
                    <a:pt x="2647" y="4788"/>
                    <a:pt x="2644" y="4789"/>
                  </a:cubicBezTo>
                  <a:cubicBezTo>
                    <a:pt x="2557" y="4818"/>
                    <a:pt x="2509" y="4857"/>
                    <a:pt x="2451" y="4915"/>
                  </a:cubicBezTo>
                  <a:cubicBezTo>
                    <a:pt x="2383" y="4972"/>
                    <a:pt x="2325" y="5040"/>
                    <a:pt x="2267" y="5098"/>
                  </a:cubicBezTo>
                  <a:cubicBezTo>
                    <a:pt x="2152" y="5214"/>
                    <a:pt x="2026" y="5329"/>
                    <a:pt x="1901" y="5435"/>
                  </a:cubicBezTo>
                  <a:cubicBezTo>
                    <a:pt x="1775" y="5551"/>
                    <a:pt x="1650" y="5648"/>
                    <a:pt x="1505" y="5744"/>
                  </a:cubicBezTo>
                  <a:cubicBezTo>
                    <a:pt x="1447" y="5783"/>
                    <a:pt x="1390" y="5831"/>
                    <a:pt x="1341" y="5870"/>
                  </a:cubicBezTo>
                  <a:cubicBezTo>
                    <a:pt x="1341" y="5628"/>
                    <a:pt x="1341" y="5378"/>
                    <a:pt x="1341" y="5127"/>
                  </a:cubicBezTo>
                  <a:cubicBezTo>
                    <a:pt x="1341" y="5069"/>
                    <a:pt x="1341" y="5001"/>
                    <a:pt x="1341" y="4943"/>
                  </a:cubicBezTo>
                  <a:cubicBezTo>
                    <a:pt x="1476" y="4760"/>
                    <a:pt x="1592" y="4558"/>
                    <a:pt x="1718" y="4355"/>
                  </a:cubicBezTo>
                  <a:cubicBezTo>
                    <a:pt x="1853" y="4152"/>
                    <a:pt x="2007" y="3940"/>
                    <a:pt x="2084" y="3709"/>
                  </a:cubicBezTo>
                  <a:cubicBezTo>
                    <a:pt x="2105" y="3653"/>
                    <a:pt x="2060" y="3612"/>
                    <a:pt x="2012" y="3612"/>
                  </a:cubicBezTo>
                  <a:cubicBezTo>
                    <a:pt x="1994" y="3612"/>
                    <a:pt x="1975" y="3618"/>
                    <a:pt x="1959" y="3632"/>
                  </a:cubicBezTo>
                  <a:cubicBezTo>
                    <a:pt x="1775" y="3796"/>
                    <a:pt x="1631" y="4027"/>
                    <a:pt x="1486" y="4220"/>
                  </a:cubicBezTo>
                  <a:cubicBezTo>
                    <a:pt x="1438" y="4288"/>
                    <a:pt x="1390" y="4355"/>
                    <a:pt x="1341" y="4423"/>
                  </a:cubicBezTo>
                  <a:cubicBezTo>
                    <a:pt x="1341" y="3998"/>
                    <a:pt x="1332" y="3574"/>
                    <a:pt x="1322" y="3149"/>
                  </a:cubicBezTo>
                  <a:cubicBezTo>
                    <a:pt x="1341" y="3111"/>
                    <a:pt x="1361" y="3072"/>
                    <a:pt x="1380" y="3024"/>
                  </a:cubicBezTo>
                  <a:cubicBezTo>
                    <a:pt x="1438" y="2937"/>
                    <a:pt x="1496" y="2860"/>
                    <a:pt x="1563" y="2773"/>
                  </a:cubicBezTo>
                  <a:cubicBezTo>
                    <a:pt x="1631" y="2686"/>
                    <a:pt x="1698" y="2599"/>
                    <a:pt x="1756" y="2493"/>
                  </a:cubicBezTo>
                  <a:cubicBezTo>
                    <a:pt x="1814" y="2406"/>
                    <a:pt x="1882" y="2291"/>
                    <a:pt x="1824" y="2185"/>
                  </a:cubicBezTo>
                  <a:cubicBezTo>
                    <a:pt x="1818" y="2173"/>
                    <a:pt x="1806" y="2169"/>
                    <a:pt x="1793" y="2169"/>
                  </a:cubicBezTo>
                  <a:cubicBezTo>
                    <a:pt x="1783" y="2169"/>
                    <a:pt x="1774" y="2171"/>
                    <a:pt x="1766" y="2175"/>
                  </a:cubicBezTo>
                  <a:cubicBezTo>
                    <a:pt x="1669" y="2214"/>
                    <a:pt x="1631" y="2329"/>
                    <a:pt x="1563" y="2406"/>
                  </a:cubicBezTo>
                  <a:cubicBezTo>
                    <a:pt x="1496" y="2493"/>
                    <a:pt x="1419" y="2570"/>
                    <a:pt x="1351" y="2657"/>
                  </a:cubicBezTo>
                  <a:cubicBezTo>
                    <a:pt x="1341" y="2677"/>
                    <a:pt x="1332" y="2686"/>
                    <a:pt x="1312" y="2705"/>
                  </a:cubicBezTo>
                  <a:cubicBezTo>
                    <a:pt x="1312" y="2474"/>
                    <a:pt x="1303" y="2242"/>
                    <a:pt x="1293" y="2001"/>
                  </a:cubicBezTo>
                  <a:cubicBezTo>
                    <a:pt x="1293" y="1914"/>
                    <a:pt x="1293" y="1828"/>
                    <a:pt x="1283" y="1731"/>
                  </a:cubicBezTo>
                  <a:cubicBezTo>
                    <a:pt x="1312" y="1673"/>
                    <a:pt x="1341" y="1606"/>
                    <a:pt x="1370" y="1548"/>
                  </a:cubicBezTo>
                  <a:cubicBezTo>
                    <a:pt x="1419" y="1413"/>
                    <a:pt x="1467" y="1278"/>
                    <a:pt x="1515" y="1143"/>
                  </a:cubicBezTo>
                  <a:cubicBezTo>
                    <a:pt x="1611" y="882"/>
                    <a:pt x="1737" y="603"/>
                    <a:pt x="1766" y="323"/>
                  </a:cubicBezTo>
                  <a:cubicBezTo>
                    <a:pt x="1771" y="283"/>
                    <a:pt x="1741" y="264"/>
                    <a:pt x="1709" y="264"/>
                  </a:cubicBezTo>
                  <a:cubicBezTo>
                    <a:pt x="1686" y="264"/>
                    <a:pt x="1662" y="274"/>
                    <a:pt x="1650" y="294"/>
                  </a:cubicBezTo>
                  <a:cubicBezTo>
                    <a:pt x="1563" y="410"/>
                    <a:pt x="1505" y="554"/>
                    <a:pt x="1447" y="680"/>
                  </a:cubicBezTo>
                  <a:cubicBezTo>
                    <a:pt x="1390" y="815"/>
                    <a:pt x="1341" y="950"/>
                    <a:pt x="1293" y="1085"/>
                  </a:cubicBezTo>
                  <a:cubicBezTo>
                    <a:pt x="1274" y="1123"/>
                    <a:pt x="1264" y="1172"/>
                    <a:pt x="1245" y="1210"/>
                  </a:cubicBezTo>
                  <a:cubicBezTo>
                    <a:pt x="1235" y="1066"/>
                    <a:pt x="1226" y="931"/>
                    <a:pt x="1216" y="786"/>
                  </a:cubicBezTo>
                  <a:cubicBezTo>
                    <a:pt x="1206" y="651"/>
                    <a:pt x="1206" y="516"/>
                    <a:pt x="1197" y="390"/>
                  </a:cubicBezTo>
                  <a:cubicBezTo>
                    <a:pt x="1187" y="275"/>
                    <a:pt x="1177" y="140"/>
                    <a:pt x="1129" y="33"/>
                  </a:cubicBezTo>
                  <a:cubicBezTo>
                    <a:pt x="1117" y="10"/>
                    <a:pt x="1098" y="1"/>
                    <a:pt x="107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3" name="Google Shape;1473;p41"/>
          <p:cNvGrpSpPr/>
          <p:nvPr/>
        </p:nvGrpSpPr>
        <p:grpSpPr>
          <a:xfrm flipH="1">
            <a:off x="7919907" y="5285716"/>
            <a:ext cx="545623" cy="1119169"/>
            <a:chOff x="1705414" y="2870585"/>
            <a:chExt cx="376326" cy="771841"/>
          </a:xfrm>
        </p:grpSpPr>
        <p:sp>
          <p:nvSpPr>
            <p:cNvPr id="1474" name="Google Shape;1474;p41"/>
            <p:cNvSpPr/>
            <p:nvPr/>
          </p:nvSpPr>
          <p:spPr>
            <a:xfrm>
              <a:off x="1705414" y="2870585"/>
              <a:ext cx="376326" cy="472830"/>
            </a:xfrm>
            <a:custGeom>
              <a:avLst/>
              <a:gdLst/>
              <a:ahLst/>
              <a:cxnLst/>
              <a:rect l="l" t="t" r="r" b="b"/>
              <a:pathLst>
                <a:path w="4574" h="8226" extrusionOk="0">
                  <a:moveTo>
                    <a:pt x="1849" y="1"/>
                  </a:moveTo>
                  <a:cubicBezTo>
                    <a:pt x="1818" y="1"/>
                    <a:pt x="1787" y="4"/>
                    <a:pt x="1756" y="9"/>
                  </a:cubicBezTo>
                  <a:cubicBezTo>
                    <a:pt x="1399" y="86"/>
                    <a:pt x="1332" y="462"/>
                    <a:pt x="1255" y="761"/>
                  </a:cubicBezTo>
                  <a:cubicBezTo>
                    <a:pt x="637" y="3096"/>
                    <a:pt x="223" y="5479"/>
                    <a:pt x="10" y="7890"/>
                  </a:cubicBezTo>
                  <a:cubicBezTo>
                    <a:pt x="1" y="8064"/>
                    <a:pt x="165" y="8199"/>
                    <a:pt x="319" y="8199"/>
                  </a:cubicBezTo>
                  <a:cubicBezTo>
                    <a:pt x="904" y="8216"/>
                    <a:pt x="1488" y="8226"/>
                    <a:pt x="2070" y="8226"/>
                  </a:cubicBezTo>
                  <a:cubicBezTo>
                    <a:pt x="2783" y="8226"/>
                    <a:pt x="3495" y="8211"/>
                    <a:pt x="4207" y="8180"/>
                  </a:cubicBezTo>
                  <a:cubicBezTo>
                    <a:pt x="4409" y="8180"/>
                    <a:pt x="4573" y="7987"/>
                    <a:pt x="4515" y="7784"/>
                  </a:cubicBezTo>
                  <a:cubicBezTo>
                    <a:pt x="4361" y="7234"/>
                    <a:pt x="4207" y="6675"/>
                    <a:pt x="4052" y="6125"/>
                  </a:cubicBezTo>
                  <a:cubicBezTo>
                    <a:pt x="3782" y="5141"/>
                    <a:pt x="3512" y="4167"/>
                    <a:pt x="3232" y="3183"/>
                  </a:cubicBezTo>
                  <a:cubicBezTo>
                    <a:pt x="3097" y="2700"/>
                    <a:pt x="2962" y="2208"/>
                    <a:pt x="2818" y="1726"/>
                  </a:cubicBezTo>
                  <a:cubicBezTo>
                    <a:pt x="2750" y="1475"/>
                    <a:pt x="2673" y="1234"/>
                    <a:pt x="2596" y="993"/>
                  </a:cubicBezTo>
                  <a:cubicBezTo>
                    <a:pt x="2547" y="868"/>
                    <a:pt x="2509" y="742"/>
                    <a:pt x="2461" y="617"/>
                  </a:cubicBezTo>
                  <a:cubicBezTo>
                    <a:pt x="2412" y="491"/>
                    <a:pt x="2354" y="395"/>
                    <a:pt x="2287" y="279"/>
                  </a:cubicBezTo>
                  <a:cubicBezTo>
                    <a:pt x="2287" y="269"/>
                    <a:pt x="2277" y="260"/>
                    <a:pt x="2277" y="260"/>
                  </a:cubicBezTo>
                  <a:cubicBezTo>
                    <a:pt x="2258" y="212"/>
                    <a:pt x="2239" y="183"/>
                    <a:pt x="2210" y="154"/>
                  </a:cubicBezTo>
                  <a:cubicBezTo>
                    <a:pt x="2116" y="52"/>
                    <a:pt x="1983" y="1"/>
                    <a:pt x="1849"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41"/>
            <p:cNvSpPr/>
            <p:nvPr/>
          </p:nvSpPr>
          <p:spPr>
            <a:xfrm>
              <a:off x="1705414" y="3157178"/>
              <a:ext cx="376326" cy="186235"/>
            </a:xfrm>
            <a:custGeom>
              <a:avLst/>
              <a:gdLst/>
              <a:ahLst/>
              <a:cxnLst/>
              <a:rect l="l" t="t" r="r" b="b"/>
              <a:pathLst>
                <a:path w="4574" h="3240" extrusionOk="0">
                  <a:moveTo>
                    <a:pt x="367" y="1"/>
                  </a:moveTo>
                  <a:cubicBezTo>
                    <a:pt x="213" y="965"/>
                    <a:pt x="97" y="1930"/>
                    <a:pt x="10" y="2904"/>
                  </a:cubicBezTo>
                  <a:cubicBezTo>
                    <a:pt x="1" y="3078"/>
                    <a:pt x="165" y="3213"/>
                    <a:pt x="319" y="3213"/>
                  </a:cubicBezTo>
                  <a:cubicBezTo>
                    <a:pt x="904" y="3230"/>
                    <a:pt x="1488" y="3240"/>
                    <a:pt x="2070" y="3240"/>
                  </a:cubicBezTo>
                  <a:cubicBezTo>
                    <a:pt x="2783" y="3240"/>
                    <a:pt x="3495" y="3225"/>
                    <a:pt x="4207" y="3194"/>
                  </a:cubicBezTo>
                  <a:cubicBezTo>
                    <a:pt x="4409" y="3194"/>
                    <a:pt x="4573" y="3001"/>
                    <a:pt x="4515" y="2798"/>
                  </a:cubicBezTo>
                  <a:cubicBezTo>
                    <a:pt x="4361" y="2248"/>
                    <a:pt x="4207" y="1689"/>
                    <a:pt x="4052" y="1139"/>
                  </a:cubicBezTo>
                  <a:cubicBezTo>
                    <a:pt x="4023" y="1033"/>
                    <a:pt x="3994" y="927"/>
                    <a:pt x="3965" y="821"/>
                  </a:cubicBezTo>
                  <a:cubicBezTo>
                    <a:pt x="3715" y="927"/>
                    <a:pt x="3416" y="975"/>
                    <a:pt x="3242" y="994"/>
                  </a:cubicBezTo>
                  <a:cubicBezTo>
                    <a:pt x="3087" y="1017"/>
                    <a:pt x="2939" y="1028"/>
                    <a:pt x="2794" y="1028"/>
                  </a:cubicBezTo>
                  <a:cubicBezTo>
                    <a:pt x="2314" y="1028"/>
                    <a:pt x="1878" y="908"/>
                    <a:pt x="1419" y="686"/>
                  </a:cubicBezTo>
                  <a:cubicBezTo>
                    <a:pt x="1043" y="502"/>
                    <a:pt x="686" y="271"/>
                    <a:pt x="367" y="1"/>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41"/>
            <p:cNvSpPr/>
            <p:nvPr/>
          </p:nvSpPr>
          <p:spPr>
            <a:xfrm>
              <a:off x="1780037" y="2959563"/>
              <a:ext cx="221484" cy="682862"/>
            </a:xfrm>
            <a:custGeom>
              <a:avLst/>
              <a:gdLst/>
              <a:ahLst/>
              <a:cxnLst/>
              <a:rect l="l" t="t" r="r" b="b"/>
              <a:pathLst>
                <a:path w="2692" h="11880" extrusionOk="0">
                  <a:moveTo>
                    <a:pt x="1077" y="1"/>
                  </a:moveTo>
                  <a:cubicBezTo>
                    <a:pt x="1047" y="1"/>
                    <a:pt x="1015" y="20"/>
                    <a:pt x="1004" y="43"/>
                  </a:cubicBezTo>
                  <a:cubicBezTo>
                    <a:pt x="955" y="159"/>
                    <a:pt x="955" y="313"/>
                    <a:pt x="955" y="439"/>
                  </a:cubicBezTo>
                  <a:cubicBezTo>
                    <a:pt x="955" y="574"/>
                    <a:pt x="955" y="718"/>
                    <a:pt x="946" y="853"/>
                  </a:cubicBezTo>
                  <a:cubicBezTo>
                    <a:pt x="946" y="1017"/>
                    <a:pt x="946" y="1191"/>
                    <a:pt x="936" y="1355"/>
                  </a:cubicBezTo>
                  <a:cubicBezTo>
                    <a:pt x="927" y="1403"/>
                    <a:pt x="927" y="1442"/>
                    <a:pt x="917" y="1490"/>
                  </a:cubicBezTo>
                  <a:cubicBezTo>
                    <a:pt x="907" y="1451"/>
                    <a:pt x="888" y="1403"/>
                    <a:pt x="878" y="1365"/>
                  </a:cubicBezTo>
                  <a:cubicBezTo>
                    <a:pt x="830" y="1239"/>
                    <a:pt x="792" y="1123"/>
                    <a:pt x="743" y="998"/>
                  </a:cubicBezTo>
                  <a:cubicBezTo>
                    <a:pt x="695" y="873"/>
                    <a:pt x="647" y="747"/>
                    <a:pt x="570" y="631"/>
                  </a:cubicBezTo>
                  <a:cubicBezTo>
                    <a:pt x="562" y="616"/>
                    <a:pt x="545" y="608"/>
                    <a:pt x="527" y="608"/>
                  </a:cubicBezTo>
                  <a:cubicBezTo>
                    <a:pt x="501" y="608"/>
                    <a:pt x="473" y="626"/>
                    <a:pt x="473" y="660"/>
                  </a:cubicBezTo>
                  <a:cubicBezTo>
                    <a:pt x="483" y="795"/>
                    <a:pt x="531" y="921"/>
                    <a:pt x="570" y="1046"/>
                  </a:cubicBezTo>
                  <a:cubicBezTo>
                    <a:pt x="608" y="1172"/>
                    <a:pt x="647" y="1297"/>
                    <a:pt x="685" y="1422"/>
                  </a:cubicBezTo>
                  <a:cubicBezTo>
                    <a:pt x="734" y="1548"/>
                    <a:pt x="772" y="1673"/>
                    <a:pt x="811" y="1799"/>
                  </a:cubicBezTo>
                  <a:cubicBezTo>
                    <a:pt x="830" y="1876"/>
                    <a:pt x="859" y="1953"/>
                    <a:pt x="888" y="2030"/>
                  </a:cubicBezTo>
                  <a:cubicBezTo>
                    <a:pt x="888" y="2069"/>
                    <a:pt x="888" y="2107"/>
                    <a:pt x="888" y="2146"/>
                  </a:cubicBezTo>
                  <a:cubicBezTo>
                    <a:pt x="869" y="2484"/>
                    <a:pt x="859" y="2831"/>
                    <a:pt x="859" y="3178"/>
                  </a:cubicBezTo>
                  <a:cubicBezTo>
                    <a:pt x="840" y="3140"/>
                    <a:pt x="830" y="3111"/>
                    <a:pt x="811" y="3072"/>
                  </a:cubicBezTo>
                  <a:cubicBezTo>
                    <a:pt x="753" y="2947"/>
                    <a:pt x="695" y="2821"/>
                    <a:pt x="628" y="2696"/>
                  </a:cubicBezTo>
                  <a:cubicBezTo>
                    <a:pt x="570" y="2580"/>
                    <a:pt x="512" y="2435"/>
                    <a:pt x="406" y="2358"/>
                  </a:cubicBezTo>
                  <a:cubicBezTo>
                    <a:pt x="395" y="2347"/>
                    <a:pt x="380" y="2342"/>
                    <a:pt x="366" y="2342"/>
                  </a:cubicBezTo>
                  <a:cubicBezTo>
                    <a:pt x="343" y="2342"/>
                    <a:pt x="322" y="2357"/>
                    <a:pt x="328" y="2387"/>
                  </a:cubicBezTo>
                  <a:cubicBezTo>
                    <a:pt x="328" y="2522"/>
                    <a:pt x="396" y="2648"/>
                    <a:pt x="444" y="2773"/>
                  </a:cubicBezTo>
                  <a:cubicBezTo>
                    <a:pt x="502" y="2898"/>
                    <a:pt x="550" y="3033"/>
                    <a:pt x="599" y="3169"/>
                  </a:cubicBezTo>
                  <a:cubicBezTo>
                    <a:pt x="647" y="3294"/>
                    <a:pt x="695" y="3429"/>
                    <a:pt x="734" y="3564"/>
                  </a:cubicBezTo>
                  <a:cubicBezTo>
                    <a:pt x="753" y="3632"/>
                    <a:pt x="782" y="3747"/>
                    <a:pt x="840" y="3815"/>
                  </a:cubicBezTo>
                  <a:cubicBezTo>
                    <a:pt x="840" y="4259"/>
                    <a:pt x="840" y="4702"/>
                    <a:pt x="840" y="5136"/>
                  </a:cubicBezTo>
                  <a:cubicBezTo>
                    <a:pt x="772" y="5001"/>
                    <a:pt x="705" y="4866"/>
                    <a:pt x="637" y="4722"/>
                  </a:cubicBezTo>
                  <a:cubicBezTo>
                    <a:pt x="541" y="4519"/>
                    <a:pt x="454" y="4316"/>
                    <a:pt x="377" y="4104"/>
                  </a:cubicBezTo>
                  <a:cubicBezTo>
                    <a:pt x="300" y="3921"/>
                    <a:pt x="232" y="3718"/>
                    <a:pt x="87" y="3574"/>
                  </a:cubicBezTo>
                  <a:cubicBezTo>
                    <a:pt x="83" y="3570"/>
                    <a:pt x="76" y="3567"/>
                    <a:pt x="69" y="3567"/>
                  </a:cubicBezTo>
                  <a:cubicBezTo>
                    <a:pt x="59" y="3567"/>
                    <a:pt x="49" y="3572"/>
                    <a:pt x="49" y="3583"/>
                  </a:cubicBezTo>
                  <a:cubicBezTo>
                    <a:pt x="0" y="3796"/>
                    <a:pt x="68" y="4017"/>
                    <a:pt x="136" y="4210"/>
                  </a:cubicBezTo>
                  <a:cubicBezTo>
                    <a:pt x="213" y="4423"/>
                    <a:pt x="300" y="4635"/>
                    <a:pt x="386" y="4837"/>
                  </a:cubicBezTo>
                  <a:cubicBezTo>
                    <a:pt x="483" y="5059"/>
                    <a:pt x="589" y="5262"/>
                    <a:pt x="705" y="5474"/>
                  </a:cubicBezTo>
                  <a:cubicBezTo>
                    <a:pt x="753" y="5542"/>
                    <a:pt x="792" y="5628"/>
                    <a:pt x="840" y="5706"/>
                  </a:cubicBezTo>
                  <a:cubicBezTo>
                    <a:pt x="840" y="6284"/>
                    <a:pt x="840" y="6873"/>
                    <a:pt x="840" y="7452"/>
                  </a:cubicBezTo>
                  <a:lnTo>
                    <a:pt x="840" y="9545"/>
                  </a:lnTo>
                  <a:cubicBezTo>
                    <a:pt x="840" y="10249"/>
                    <a:pt x="830" y="10944"/>
                    <a:pt x="849" y="11648"/>
                  </a:cubicBezTo>
                  <a:cubicBezTo>
                    <a:pt x="854" y="11802"/>
                    <a:pt x="972" y="11879"/>
                    <a:pt x="1091" y="11879"/>
                  </a:cubicBezTo>
                  <a:cubicBezTo>
                    <a:pt x="1209" y="11879"/>
                    <a:pt x="1327" y="11802"/>
                    <a:pt x="1332" y="11648"/>
                  </a:cubicBezTo>
                  <a:cubicBezTo>
                    <a:pt x="1361" y="10857"/>
                    <a:pt x="1341" y="10056"/>
                    <a:pt x="1341" y="9265"/>
                  </a:cubicBezTo>
                  <a:cubicBezTo>
                    <a:pt x="1341" y="8272"/>
                    <a:pt x="1341" y="7278"/>
                    <a:pt x="1341" y="6275"/>
                  </a:cubicBezTo>
                  <a:cubicBezTo>
                    <a:pt x="1399" y="6236"/>
                    <a:pt x="1447" y="6188"/>
                    <a:pt x="1505" y="6149"/>
                  </a:cubicBezTo>
                  <a:cubicBezTo>
                    <a:pt x="1573" y="6091"/>
                    <a:pt x="1640" y="6043"/>
                    <a:pt x="1708" y="5976"/>
                  </a:cubicBezTo>
                  <a:cubicBezTo>
                    <a:pt x="1824" y="5860"/>
                    <a:pt x="1949" y="5744"/>
                    <a:pt x="2074" y="5619"/>
                  </a:cubicBezTo>
                  <a:cubicBezTo>
                    <a:pt x="2190" y="5503"/>
                    <a:pt x="2316" y="5378"/>
                    <a:pt x="2431" y="5243"/>
                  </a:cubicBezTo>
                  <a:cubicBezTo>
                    <a:pt x="2480" y="5185"/>
                    <a:pt x="2538" y="5127"/>
                    <a:pt x="2586" y="5059"/>
                  </a:cubicBezTo>
                  <a:cubicBezTo>
                    <a:pt x="2644" y="4992"/>
                    <a:pt x="2673" y="4934"/>
                    <a:pt x="2692" y="4847"/>
                  </a:cubicBezTo>
                  <a:cubicBezTo>
                    <a:pt x="2692" y="4821"/>
                    <a:pt x="2676" y="4788"/>
                    <a:pt x="2653" y="4788"/>
                  </a:cubicBezTo>
                  <a:cubicBezTo>
                    <a:pt x="2650" y="4788"/>
                    <a:pt x="2647" y="4788"/>
                    <a:pt x="2644" y="4789"/>
                  </a:cubicBezTo>
                  <a:cubicBezTo>
                    <a:pt x="2557" y="4818"/>
                    <a:pt x="2509" y="4857"/>
                    <a:pt x="2451" y="4915"/>
                  </a:cubicBezTo>
                  <a:cubicBezTo>
                    <a:pt x="2383" y="4972"/>
                    <a:pt x="2325" y="5040"/>
                    <a:pt x="2267" y="5098"/>
                  </a:cubicBezTo>
                  <a:cubicBezTo>
                    <a:pt x="2152" y="5214"/>
                    <a:pt x="2026" y="5329"/>
                    <a:pt x="1901" y="5435"/>
                  </a:cubicBezTo>
                  <a:cubicBezTo>
                    <a:pt x="1775" y="5551"/>
                    <a:pt x="1650" y="5648"/>
                    <a:pt x="1505" y="5744"/>
                  </a:cubicBezTo>
                  <a:cubicBezTo>
                    <a:pt x="1447" y="5783"/>
                    <a:pt x="1390" y="5831"/>
                    <a:pt x="1341" y="5870"/>
                  </a:cubicBezTo>
                  <a:cubicBezTo>
                    <a:pt x="1341" y="5628"/>
                    <a:pt x="1341" y="5378"/>
                    <a:pt x="1341" y="5127"/>
                  </a:cubicBezTo>
                  <a:cubicBezTo>
                    <a:pt x="1341" y="5069"/>
                    <a:pt x="1341" y="5001"/>
                    <a:pt x="1341" y="4943"/>
                  </a:cubicBezTo>
                  <a:cubicBezTo>
                    <a:pt x="1476" y="4760"/>
                    <a:pt x="1592" y="4558"/>
                    <a:pt x="1718" y="4355"/>
                  </a:cubicBezTo>
                  <a:cubicBezTo>
                    <a:pt x="1853" y="4152"/>
                    <a:pt x="2007" y="3940"/>
                    <a:pt x="2084" y="3709"/>
                  </a:cubicBezTo>
                  <a:cubicBezTo>
                    <a:pt x="2105" y="3653"/>
                    <a:pt x="2060" y="3612"/>
                    <a:pt x="2012" y="3612"/>
                  </a:cubicBezTo>
                  <a:cubicBezTo>
                    <a:pt x="1994" y="3612"/>
                    <a:pt x="1975" y="3618"/>
                    <a:pt x="1959" y="3632"/>
                  </a:cubicBezTo>
                  <a:cubicBezTo>
                    <a:pt x="1775" y="3796"/>
                    <a:pt x="1631" y="4027"/>
                    <a:pt x="1486" y="4220"/>
                  </a:cubicBezTo>
                  <a:cubicBezTo>
                    <a:pt x="1438" y="4288"/>
                    <a:pt x="1390" y="4355"/>
                    <a:pt x="1341" y="4423"/>
                  </a:cubicBezTo>
                  <a:cubicBezTo>
                    <a:pt x="1341" y="3998"/>
                    <a:pt x="1332" y="3574"/>
                    <a:pt x="1322" y="3149"/>
                  </a:cubicBezTo>
                  <a:cubicBezTo>
                    <a:pt x="1341" y="3111"/>
                    <a:pt x="1361" y="3072"/>
                    <a:pt x="1380" y="3024"/>
                  </a:cubicBezTo>
                  <a:cubicBezTo>
                    <a:pt x="1438" y="2937"/>
                    <a:pt x="1496" y="2860"/>
                    <a:pt x="1563" y="2773"/>
                  </a:cubicBezTo>
                  <a:cubicBezTo>
                    <a:pt x="1631" y="2686"/>
                    <a:pt x="1698" y="2599"/>
                    <a:pt x="1756" y="2493"/>
                  </a:cubicBezTo>
                  <a:cubicBezTo>
                    <a:pt x="1814" y="2406"/>
                    <a:pt x="1882" y="2291"/>
                    <a:pt x="1824" y="2185"/>
                  </a:cubicBezTo>
                  <a:cubicBezTo>
                    <a:pt x="1818" y="2173"/>
                    <a:pt x="1806" y="2169"/>
                    <a:pt x="1793" y="2169"/>
                  </a:cubicBezTo>
                  <a:cubicBezTo>
                    <a:pt x="1783" y="2169"/>
                    <a:pt x="1774" y="2171"/>
                    <a:pt x="1766" y="2175"/>
                  </a:cubicBezTo>
                  <a:cubicBezTo>
                    <a:pt x="1669" y="2214"/>
                    <a:pt x="1631" y="2329"/>
                    <a:pt x="1563" y="2406"/>
                  </a:cubicBezTo>
                  <a:cubicBezTo>
                    <a:pt x="1496" y="2493"/>
                    <a:pt x="1419" y="2570"/>
                    <a:pt x="1351" y="2657"/>
                  </a:cubicBezTo>
                  <a:cubicBezTo>
                    <a:pt x="1341" y="2677"/>
                    <a:pt x="1332" y="2686"/>
                    <a:pt x="1312" y="2705"/>
                  </a:cubicBezTo>
                  <a:cubicBezTo>
                    <a:pt x="1312" y="2474"/>
                    <a:pt x="1303" y="2242"/>
                    <a:pt x="1293" y="2001"/>
                  </a:cubicBezTo>
                  <a:cubicBezTo>
                    <a:pt x="1293" y="1914"/>
                    <a:pt x="1293" y="1828"/>
                    <a:pt x="1283" y="1731"/>
                  </a:cubicBezTo>
                  <a:cubicBezTo>
                    <a:pt x="1312" y="1673"/>
                    <a:pt x="1341" y="1606"/>
                    <a:pt x="1370" y="1548"/>
                  </a:cubicBezTo>
                  <a:cubicBezTo>
                    <a:pt x="1419" y="1413"/>
                    <a:pt x="1467" y="1278"/>
                    <a:pt x="1515" y="1143"/>
                  </a:cubicBezTo>
                  <a:cubicBezTo>
                    <a:pt x="1611" y="882"/>
                    <a:pt x="1737" y="603"/>
                    <a:pt x="1766" y="323"/>
                  </a:cubicBezTo>
                  <a:cubicBezTo>
                    <a:pt x="1771" y="283"/>
                    <a:pt x="1741" y="264"/>
                    <a:pt x="1709" y="264"/>
                  </a:cubicBezTo>
                  <a:cubicBezTo>
                    <a:pt x="1686" y="264"/>
                    <a:pt x="1662" y="274"/>
                    <a:pt x="1650" y="294"/>
                  </a:cubicBezTo>
                  <a:cubicBezTo>
                    <a:pt x="1563" y="410"/>
                    <a:pt x="1505" y="554"/>
                    <a:pt x="1447" y="680"/>
                  </a:cubicBezTo>
                  <a:cubicBezTo>
                    <a:pt x="1390" y="815"/>
                    <a:pt x="1341" y="950"/>
                    <a:pt x="1293" y="1085"/>
                  </a:cubicBezTo>
                  <a:cubicBezTo>
                    <a:pt x="1274" y="1123"/>
                    <a:pt x="1264" y="1172"/>
                    <a:pt x="1245" y="1210"/>
                  </a:cubicBezTo>
                  <a:cubicBezTo>
                    <a:pt x="1235" y="1066"/>
                    <a:pt x="1226" y="931"/>
                    <a:pt x="1216" y="786"/>
                  </a:cubicBezTo>
                  <a:cubicBezTo>
                    <a:pt x="1206" y="651"/>
                    <a:pt x="1206" y="516"/>
                    <a:pt x="1197" y="390"/>
                  </a:cubicBezTo>
                  <a:cubicBezTo>
                    <a:pt x="1187" y="275"/>
                    <a:pt x="1177" y="140"/>
                    <a:pt x="1129" y="33"/>
                  </a:cubicBezTo>
                  <a:cubicBezTo>
                    <a:pt x="1117" y="10"/>
                    <a:pt x="1098" y="1"/>
                    <a:pt x="107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7" name="Google Shape;1477;p41"/>
          <p:cNvGrpSpPr/>
          <p:nvPr/>
        </p:nvGrpSpPr>
        <p:grpSpPr>
          <a:xfrm flipH="1">
            <a:off x="9759355" y="5285713"/>
            <a:ext cx="410647" cy="842336"/>
            <a:chOff x="1705414" y="2870585"/>
            <a:chExt cx="376326" cy="771841"/>
          </a:xfrm>
        </p:grpSpPr>
        <p:sp>
          <p:nvSpPr>
            <p:cNvPr id="1478" name="Google Shape;1478;p41"/>
            <p:cNvSpPr/>
            <p:nvPr/>
          </p:nvSpPr>
          <p:spPr>
            <a:xfrm>
              <a:off x="1705414" y="2870585"/>
              <a:ext cx="376326" cy="472830"/>
            </a:xfrm>
            <a:custGeom>
              <a:avLst/>
              <a:gdLst/>
              <a:ahLst/>
              <a:cxnLst/>
              <a:rect l="l" t="t" r="r" b="b"/>
              <a:pathLst>
                <a:path w="4574" h="8226" extrusionOk="0">
                  <a:moveTo>
                    <a:pt x="1849" y="1"/>
                  </a:moveTo>
                  <a:cubicBezTo>
                    <a:pt x="1818" y="1"/>
                    <a:pt x="1787" y="4"/>
                    <a:pt x="1756" y="9"/>
                  </a:cubicBezTo>
                  <a:cubicBezTo>
                    <a:pt x="1399" y="86"/>
                    <a:pt x="1332" y="462"/>
                    <a:pt x="1255" y="761"/>
                  </a:cubicBezTo>
                  <a:cubicBezTo>
                    <a:pt x="637" y="3096"/>
                    <a:pt x="223" y="5479"/>
                    <a:pt x="10" y="7890"/>
                  </a:cubicBezTo>
                  <a:cubicBezTo>
                    <a:pt x="1" y="8064"/>
                    <a:pt x="165" y="8199"/>
                    <a:pt x="319" y="8199"/>
                  </a:cubicBezTo>
                  <a:cubicBezTo>
                    <a:pt x="904" y="8216"/>
                    <a:pt x="1488" y="8226"/>
                    <a:pt x="2070" y="8226"/>
                  </a:cubicBezTo>
                  <a:cubicBezTo>
                    <a:pt x="2783" y="8226"/>
                    <a:pt x="3495" y="8211"/>
                    <a:pt x="4207" y="8180"/>
                  </a:cubicBezTo>
                  <a:cubicBezTo>
                    <a:pt x="4409" y="8180"/>
                    <a:pt x="4573" y="7987"/>
                    <a:pt x="4515" y="7784"/>
                  </a:cubicBezTo>
                  <a:cubicBezTo>
                    <a:pt x="4361" y="7234"/>
                    <a:pt x="4207" y="6675"/>
                    <a:pt x="4052" y="6125"/>
                  </a:cubicBezTo>
                  <a:cubicBezTo>
                    <a:pt x="3782" y="5141"/>
                    <a:pt x="3512" y="4167"/>
                    <a:pt x="3232" y="3183"/>
                  </a:cubicBezTo>
                  <a:cubicBezTo>
                    <a:pt x="3097" y="2700"/>
                    <a:pt x="2962" y="2208"/>
                    <a:pt x="2818" y="1726"/>
                  </a:cubicBezTo>
                  <a:cubicBezTo>
                    <a:pt x="2750" y="1475"/>
                    <a:pt x="2673" y="1234"/>
                    <a:pt x="2596" y="993"/>
                  </a:cubicBezTo>
                  <a:cubicBezTo>
                    <a:pt x="2547" y="868"/>
                    <a:pt x="2509" y="742"/>
                    <a:pt x="2461" y="617"/>
                  </a:cubicBezTo>
                  <a:cubicBezTo>
                    <a:pt x="2412" y="491"/>
                    <a:pt x="2354" y="395"/>
                    <a:pt x="2287" y="279"/>
                  </a:cubicBezTo>
                  <a:cubicBezTo>
                    <a:pt x="2287" y="269"/>
                    <a:pt x="2277" y="260"/>
                    <a:pt x="2277" y="260"/>
                  </a:cubicBezTo>
                  <a:cubicBezTo>
                    <a:pt x="2258" y="212"/>
                    <a:pt x="2239" y="183"/>
                    <a:pt x="2210" y="154"/>
                  </a:cubicBezTo>
                  <a:cubicBezTo>
                    <a:pt x="2116" y="52"/>
                    <a:pt x="1983" y="1"/>
                    <a:pt x="1849"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41"/>
            <p:cNvSpPr/>
            <p:nvPr/>
          </p:nvSpPr>
          <p:spPr>
            <a:xfrm>
              <a:off x="1705414" y="3157178"/>
              <a:ext cx="376326" cy="186235"/>
            </a:xfrm>
            <a:custGeom>
              <a:avLst/>
              <a:gdLst/>
              <a:ahLst/>
              <a:cxnLst/>
              <a:rect l="l" t="t" r="r" b="b"/>
              <a:pathLst>
                <a:path w="4574" h="3240" extrusionOk="0">
                  <a:moveTo>
                    <a:pt x="367" y="1"/>
                  </a:moveTo>
                  <a:cubicBezTo>
                    <a:pt x="213" y="965"/>
                    <a:pt x="97" y="1930"/>
                    <a:pt x="10" y="2904"/>
                  </a:cubicBezTo>
                  <a:cubicBezTo>
                    <a:pt x="1" y="3078"/>
                    <a:pt x="165" y="3213"/>
                    <a:pt x="319" y="3213"/>
                  </a:cubicBezTo>
                  <a:cubicBezTo>
                    <a:pt x="904" y="3230"/>
                    <a:pt x="1488" y="3240"/>
                    <a:pt x="2070" y="3240"/>
                  </a:cubicBezTo>
                  <a:cubicBezTo>
                    <a:pt x="2783" y="3240"/>
                    <a:pt x="3495" y="3225"/>
                    <a:pt x="4207" y="3194"/>
                  </a:cubicBezTo>
                  <a:cubicBezTo>
                    <a:pt x="4409" y="3194"/>
                    <a:pt x="4573" y="3001"/>
                    <a:pt x="4515" y="2798"/>
                  </a:cubicBezTo>
                  <a:cubicBezTo>
                    <a:pt x="4361" y="2248"/>
                    <a:pt x="4207" y="1689"/>
                    <a:pt x="4052" y="1139"/>
                  </a:cubicBezTo>
                  <a:cubicBezTo>
                    <a:pt x="4023" y="1033"/>
                    <a:pt x="3994" y="927"/>
                    <a:pt x="3965" y="821"/>
                  </a:cubicBezTo>
                  <a:cubicBezTo>
                    <a:pt x="3715" y="927"/>
                    <a:pt x="3416" y="975"/>
                    <a:pt x="3242" y="994"/>
                  </a:cubicBezTo>
                  <a:cubicBezTo>
                    <a:pt x="3087" y="1017"/>
                    <a:pt x="2939" y="1028"/>
                    <a:pt x="2794" y="1028"/>
                  </a:cubicBezTo>
                  <a:cubicBezTo>
                    <a:pt x="2314" y="1028"/>
                    <a:pt x="1878" y="908"/>
                    <a:pt x="1419" y="686"/>
                  </a:cubicBezTo>
                  <a:cubicBezTo>
                    <a:pt x="1043" y="502"/>
                    <a:pt x="686" y="271"/>
                    <a:pt x="367" y="1"/>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41"/>
            <p:cNvSpPr/>
            <p:nvPr/>
          </p:nvSpPr>
          <p:spPr>
            <a:xfrm>
              <a:off x="1780037" y="2959563"/>
              <a:ext cx="221484" cy="682862"/>
            </a:xfrm>
            <a:custGeom>
              <a:avLst/>
              <a:gdLst/>
              <a:ahLst/>
              <a:cxnLst/>
              <a:rect l="l" t="t" r="r" b="b"/>
              <a:pathLst>
                <a:path w="2692" h="11880" extrusionOk="0">
                  <a:moveTo>
                    <a:pt x="1077" y="1"/>
                  </a:moveTo>
                  <a:cubicBezTo>
                    <a:pt x="1047" y="1"/>
                    <a:pt x="1015" y="20"/>
                    <a:pt x="1004" y="43"/>
                  </a:cubicBezTo>
                  <a:cubicBezTo>
                    <a:pt x="955" y="159"/>
                    <a:pt x="955" y="313"/>
                    <a:pt x="955" y="439"/>
                  </a:cubicBezTo>
                  <a:cubicBezTo>
                    <a:pt x="955" y="574"/>
                    <a:pt x="955" y="718"/>
                    <a:pt x="946" y="853"/>
                  </a:cubicBezTo>
                  <a:cubicBezTo>
                    <a:pt x="946" y="1017"/>
                    <a:pt x="946" y="1191"/>
                    <a:pt x="936" y="1355"/>
                  </a:cubicBezTo>
                  <a:cubicBezTo>
                    <a:pt x="927" y="1403"/>
                    <a:pt x="927" y="1442"/>
                    <a:pt x="917" y="1490"/>
                  </a:cubicBezTo>
                  <a:cubicBezTo>
                    <a:pt x="907" y="1451"/>
                    <a:pt x="888" y="1403"/>
                    <a:pt x="878" y="1365"/>
                  </a:cubicBezTo>
                  <a:cubicBezTo>
                    <a:pt x="830" y="1239"/>
                    <a:pt x="792" y="1123"/>
                    <a:pt x="743" y="998"/>
                  </a:cubicBezTo>
                  <a:cubicBezTo>
                    <a:pt x="695" y="873"/>
                    <a:pt x="647" y="747"/>
                    <a:pt x="570" y="631"/>
                  </a:cubicBezTo>
                  <a:cubicBezTo>
                    <a:pt x="562" y="616"/>
                    <a:pt x="545" y="608"/>
                    <a:pt x="527" y="608"/>
                  </a:cubicBezTo>
                  <a:cubicBezTo>
                    <a:pt x="501" y="608"/>
                    <a:pt x="473" y="626"/>
                    <a:pt x="473" y="660"/>
                  </a:cubicBezTo>
                  <a:cubicBezTo>
                    <a:pt x="483" y="795"/>
                    <a:pt x="531" y="921"/>
                    <a:pt x="570" y="1046"/>
                  </a:cubicBezTo>
                  <a:cubicBezTo>
                    <a:pt x="608" y="1172"/>
                    <a:pt x="647" y="1297"/>
                    <a:pt x="685" y="1422"/>
                  </a:cubicBezTo>
                  <a:cubicBezTo>
                    <a:pt x="734" y="1548"/>
                    <a:pt x="772" y="1673"/>
                    <a:pt x="811" y="1799"/>
                  </a:cubicBezTo>
                  <a:cubicBezTo>
                    <a:pt x="830" y="1876"/>
                    <a:pt x="859" y="1953"/>
                    <a:pt x="888" y="2030"/>
                  </a:cubicBezTo>
                  <a:cubicBezTo>
                    <a:pt x="888" y="2069"/>
                    <a:pt x="888" y="2107"/>
                    <a:pt x="888" y="2146"/>
                  </a:cubicBezTo>
                  <a:cubicBezTo>
                    <a:pt x="869" y="2484"/>
                    <a:pt x="859" y="2831"/>
                    <a:pt x="859" y="3178"/>
                  </a:cubicBezTo>
                  <a:cubicBezTo>
                    <a:pt x="840" y="3140"/>
                    <a:pt x="830" y="3111"/>
                    <a:pt x="811" y="3072"/>
                  </a:cubicBezTo>
                  <a:cubicBezTo>
                    <a:pt x="753" y="2947"/>
                    <a:pt x="695" y="2821"/>
                    <a:pt x="628" y="2696"/>
                  </a:cubicBezTo>
                  <a:cubicBezTo>
                    <a:pt x="570" y="2580"/>
                    <a:pt x="512" y="2435"/>
                    <a:pt x="406" y="2358"/>
                  </a:cubicBezTo>
                  <a:cubicBezTo>
                    <a:pt x="395" y="2347"/>
                    <a:pt x="380" y="2342"/>
                    <a:pt x="366" y="2342"/>
                  </a:cubicBezTo>
                  <a:cubicBezTo>
                    <a:pt x="343" y="2342"/>
                    <a:pt x="322" y="2357"/>
                    <a:pt x="328" y="2387"/>
                  </a:cubicBezTo>
                  <a:cubicBezTo>
                    <a:pt x="328" y="2522"/>
                    <a:pt x="396" y="2648"/>
                    <a:pt x="444" y="2773"/>
                  </a:cubicBezTo>
                  <a:cubicBezTo>
                    <a:pt x="502" y="2898"/>
                    <a:pt x="550" y="3033"/>
                    <a:pt x="599" y="3169"/>
                  </a:cubicBezTo>
                  <a:cubicBezTo>
                    <a:pt x="647" y="3294"/>
                    <a:pt x="695" y="3429"/>
                    <a:pt x="734" y="3564"/>
                  </a:cubicBezTo>
                  <a:cubicBezTo>
                    <a:pt x="753" y="3632"/>
                    <a:pt x="782" y="3747"/>
                    <a:pt x="840" y="3815"/>
                  </a:cubicBezTo>
                  <a:cubicBezTo>
                    <a:pt x="840" y="4259"/>
                    <a:pt x="840" y="4702"/>
                    <a:pt x="840" y="5136"/>
                  </a:cubicBezTo>
                  <a:cubicBezTo>
                    <a:pt x="772" y="5001"/>
                    <a:pt x="705" y="4866"/>
                    <a:pt x="637" y="4722"/>
                  </a:cubicBezTo>
                  <a:cubicBezTo>
                    <a:pt x="541" y="4519"/>
                    <a:pt x="454" y="4316"/>
                    <a:pt x="377" y="4104"/>
                  </a:cubicBezTo>
                  <a:cubicBezTo>
                    <a:pt x="300" y="3921"/>
                    <a:pt x="232" y="3718"/>
                    <a:pt x="87" y="3574"/>
                  </a:cubicBezTo>
                  <a:cubicBezTo>
                    <a:pt x="83" y="3570"/>
                    <a:pt x="76" y="3567"/>
                    <a:pt x="69" y="3567"/>
                  </a:cubicBezTo>
                  <a:cubicBezTo>
                    <a:pt x="59" y="3567"/>
                    <a:pt x="49" y="3572"/>
                    <a:pt x="49" y="3583"/>
                  </a:cubicBezTo>
                  <a:cubicBezTo>
                    <a:pt x="0" y="3796"/>
                    <a:pt x="68" y="4017"/>
                    <a:pt x="136" y="4210"/>
                  </a:cubicBezTo>
                  <a:cubicBezTo>
                    <a:pt x="213" y="4423"/>
                    <a:pt x="300" y="4635"/>
                    <a:pt x="386" y="4837"/>
                  </a:cubicBezTo>
                  <a:cubicBezTo>
                    <a:pt x="483" y="5059"/>
                    <a:pt x="589" y="5262"/>
                    <a:pt x="705" y="5474"/>
                  </a:cubicBezTo>
                  <a:cubicBezTo>
                    <a:pt x="753" y="5542"/>
                    <a:pt x="792" y="5628"/>
                    <a:pt x="840" y="5706"/>
                  </a:cubicBezTo>
                  <a:cubicBezTo>
                    <a:pt x="840" y="6284"/>
                    <a:pt x="840" y="6873"/>
                    <a:pt x="840" y="7452"/>
                  </a:cubicBezTo>
                  <a:lnTo>
                    <a:pt x="840" y="9545"/>
                  </a:lnTo>
                  <a:cubicBezTo>
                    <a:pt x="840" y="10249"/>
                    <a:pt x="830" y="10944"/>
                    <a:pt x="849" y="11648"/>
                  </a:cubicBezTo>
                  <a:cubicBezTo>
                    <a:pt x="854" y="11802"/>
                    <a:pt x="972" y="11879"/>
                    <a:pt x="1091" y="11879"/>
                  </a:cubicBezTo>
                  <a:cubicBezTo>
                    <a:pt x="1209" y="11879"/>
                    <a:pt x="1327" y="11802"/>
                    <a:pt x="1332" y="11648"/>
                  </a:cubicBezTo>
                  <a:cubicBezTo>
                    <a:pt x="1361" y="10857"/>
                    <a:pt x="1341" y="10056"/>
                    <a:pt x="1341" y="9265"/>
                  </a:cubicBezTo>
                  <a:cubicBezTo>
                    <a:pt x="1341" y="8272"/>
                    <a:pt x="1341" y="7278"/>
                    <a:pt x="1341" y="6275"/>
                  </a:cubicBezTo>
                  <a:cubicBezTo>
                    <a:pt x="1399" y="6236"/>
                    <a:pt x="1447" y="6188"/>
                    <a:pt x="1505" y="6149"/>
                  </a:cubicBezTo>
                  <a:cubicBezTo>
                    <a:pt x="1573" y="6091"/>
                    <a:pt x="1640" y="6043"/>
                    <a:pt x="1708" y="5976"/>
                  </a:cubicBezTo>
                  <a:cubicBezTo>
                    <a:pt x="1824" y="5860"/>
                    <a:pt x="1949" y="5744"/>
                    <a:pt x="2074" y="5619"/>
                  </a:cubicBezTo>
                  <a:cubicBezTo>
                    <a:pt x="2190" y="5503"/>
                    <a:pt x="2316" y="5378"/>
                    <a:pt x="2431" y="5243"/>
                  </a:cubicBezTo>
                  <a:cubicBezTo>
                    <a:pt x="2480" y="5185"/>
                    <a:pt x="2538" y="5127"/>
                    <a:pt x="2586" y="5059"/>
                  </a:cubicBezTo>
                  <a:cubicBezTo>
                    <a:pt x="2644" y="4992"/>
                    <a:pt x="2673" y="4934"/>
                    <a:pt x="2692" y="4847"/>
                  </a:cubicBezTo>
                  <a:cubicBezTo>
                    <a:pt x="2692" y="4821"/>
                    <a:pt x="2676" y="4788"/>
                    <a:pt x="2653" y="4788"/>
                  </a:cubicBezTo>
                  <a:cubicBezTo>
                    <a:pt x="2650" y="4788"/>
                    <a:pt x="2647" y="4788"/>
                    <a:pt x="2644" y="4789"/>
                  </a:cubicBezTo>
                  <a:cubicBezTo>
                    <a:pt x="2557" y="4818"/>
                    <a:pt x="2509" y="4857"/>
                    <a:pt x="2451" y="4915"/>
                  </a:cubicBezTo>
                  <a:cubicBezTo>
                    <a:pt x="2383" y="4972"/>
                    <a:pt x="2325" y="5040"/>
                    <a:pt x="2267" y="5098"/>
                  </a:cubicBezTo>
                  <a:cubicBezTo>
                    <a:pt x="2152" y="5214"/>
                    <a:pt x="2026" y="5329"/>
                    <a:pt x="1901" y="5435"/>
                  </a:cubicBezTo>
                  <a:cubicBezTo>
                    <a:pt x="1775" y="5551"/>
                    <a:pt x="1650" y="5648"/>
                    <a:pt x="1505" y="5744"/>
                  </a:cubicBezTo>
                  <a:cubicBezTo>
                    <a:pt x="1447" y="5783"/>
                    <a:pt x="1390" y="5831"/>
                    <a:pt x="1341" y="5870"/>
                  </a:cubicBezTo>
                  <a:cubicBezTo>
                    <a:pt x="1341" y="5628"/>
                    <a:pt x="1341" y="5378"/>
                    <a:pt x="1341" y="5127"/>
                  </a:cubicBezTo>
                  <a:cubicBezTo>
                    <a:pt x="1341" y="5069"/>
                    <a:pt x="1341" y="5001"/>
                    <a:pt x="1341" y="4943"/>
                  </a:cubicBezTo>
                  <a:cubicBezTo>
                    <a:pt x="1476" y="4760"/>
                    <a:pt x="1592" y="4558"/>
                    <a:pt x="1718" y="4355"/>
                  </a:cubicBezTo>
                  <a:cubicBezTo>
                    <a:pt x="1853" y="4152"/>
                    <a:pt x="2007" y="3940"/>
                    <a:pt x="2084" y="3709"/>
                  </a:cubicBezTo>
                  <a:cubicBezTo>
                    <a:pt x="2105" y="3653"/>
                    <a:pt x="2060" y="3612"/>
                    <a:pt x="2012" y="3612"/>
                  </a:cubicBezTo>
                  <a:cubicBezTo>
                    <a:pt x="1994" y="3612"/>
                    <a:pt x="1975" y="3618"/>
                    <a:pt x="1959" y="3632"/>
                  </a:cubicBezTo>
                  <a:cubicBezTo>
                    <a:pt x="1775" y="3796"/>
                    <a:pt x="1631" y="4027"/>
                    <a:pt x="1486" y="4220"/>
                  </a:cubicBezTo>
                  <a:cubicBezTo>
                    <a:pt x="1438" y="4288"/>
                    <a:pt x="1390" y="4355"/>
                    <a:pt x="1341" y="4423"/>
                  </a:cubicBezTo>
                  <a:cubicBezTo>
                    <a:pt x="1341" y="3998"/>
                    <a:pt x="1332" y="3574"/>
                    <a:pt x="1322" y="3149"/>
                  </a:cubicBezTo>
                  <a:cubicBezTo>
                    <a:pt x="1341" y="3111"/>
                    <a:pt x="1361" y="3072"/>
                    <a:pt x="1380" y="3024"/>
                  </a:cubicBezTo>
                  <a:cubicBezTo>
                    <a:pt x="1438" y="2937"/>
                    <a:pt x="1496" y="2860"/>
                    <a:pt x="1563" y="2773"/>
                  </a:cubicBezTo>
                  <a:cubicBezTo>
                    <a:pt x="1631" y="2686"/>
                    <a:pt x="1698" y="2599"/>
                    <a:pt x="1756" y="2493"/>
                  </a:cubicBezTo>
                  <a:cubicBezTo>
                    <a:pt x="1814" y="2406"/>
                    <a:pt x="1882" y="2291"/>
                    <a:pt x="1824" y="2185"/>
                  </a:cubicBezTo>
                  <a:cubicBezTo>
                    <a:pt x="1818" y="2173"/>
                    <a:pt x="1806" y="2169"/>
                    <a:pt x="1793" y="2169"/>
                  </a:cubicBezTo>
                  <a:cubicBezTo>
                    <a:pt x="1783" y="2169"/>
                    <a:pt x="1774" y="2171"/>
                    <a:pt x="1766" y="2175"/>
                  </a:cubicBezTo>
                  <a:cubicBezTo>
                    <a:pt x="1669" y="2214"/>
                    <a:pt x="1631" y="2329"/>
                    <a:pt x="1563" y="2406"/>
                  </a:cubicBezTo>
                  <a:cubicBezTo>
                    <a:pt x="1496" y="2493"/>
                    <a:pt x="1419" y="2570"/>
                    <a:pt x="1351" y="2657"/>
                  </a:cubicBezTo>
                  <a:cubicBezTo>
                    <a:pt x="1341" y="2677"/>
                    <a:pt x="1332" y="2686"/>
                    <a:pt x="1312" y="2705"/>
                  </a:cubicBezTo>
                  <a:cubicBezTo>
                    <a:pt x="1312" y="2474"/>
                    <a:pt x="1303" y="2242"/>
                    <a:pt x="1293" y="2001"/>
                  </a:cubicBezTo>
                  <a:cubicBezTo>
                    <a:pt x="1293" y="1914"/>
                    <a:pt x="1293" y="1828"/>
                    <a:pt x="1283" y="1731"/>
                  </a:cubicBezTo>
                  <a:cubicBezTo>
                    <a:pt x="1312" y="1673"/>
                    <a:pt x="1341" y="1606"/>
                    <a:pt x="1370" y="1548"/>
                  </a:cubicBezTo>
                  <a:cubicBezTo>
                    <a:pt x="1419" y="1413"/>
                    <a:pt x="1467" y="1278"/>
                    <a:pt x="1515" y="1143"/>
                  </a:cubicBezTo>
                  <a:cubicBezTo>
                    <a:pt x="1611" y="882"/>
                    <a:pt x="1737" y="603"/>
                    <a:pt x="1766" y="323"/>
                  </a:cubicBezTo>
                  <a:cubicBezTo>
                    <a:pt x="1771" y="283"/>
                    <a:pt x="1741" y="264"/>
                    <a:pt x="1709" y="264"/>
                  </a:cubicBezTo>
                  <a:cubicBezTo>
                    <a:pt x="1686" y="264"/>
                    <a:pt x="1662" y="274"/>
                    <a:pt x="1650" y="294"/>
                  </a:cubicBezTo>
                  <a:cubicBezTo>
                    <a:pt x="1563" y="410"/>
                    <a:pt x="1505" y="554"/>
                    <a:pt x="1447" y="680"/>
                  </a:cubicBezTo>
                  <a:cubicBezTo>
                    <a:pt x="1390" y="815"/>
                    <a:pt x="1341" y="950"/>
                    <a:pt x="1293" y="1085"/>
                  </a:cubicBezTo>
                  <a:cubicBezTo>
                    <a:pt x="1274" y="1123"/>
                    <a:pt x="1264" y="1172"/>
                    <a:pt x="1245" y="1210"/>
                  </a:cubicBezTo>
                  <a:cubicBezTo>
                    <a:pt x="1235" y="1066"/>
                    <a:pt x="1226" y="931"/>
                    <a:pt x="1216" y="786"/>
                  </a:cubicBezTo>
                  <a:cubicBezTo>
                    <a:pt x="1206" y="651"/>
                    <a:pt x="1206" y="516"/>
                    <a:pt x="1197" y="390"/>
                  </a:cubicBezTo>
                  <a:cubicBezTo>
                    <a:pt x="1187" y="275"/>
                    <a:pt x="1177" y="140"/>
                    <a:pt x="1129" y="33"/>
                  </a:cubicBezTo>
                  <a:cubicBezTo>
                    <a:pt x="1117" y="10"/>
                    <a:pt x="1098" y="1"/>
                    <a:pt x="107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1" name="Google Shape;1481;p41"/>
          <p:cNvSpPr/>
          <p:nvPr/>
        </p:nvSpPr>
        <p:spPr>
          <a:xfrm flipH="1">
            <a:off x="668391" y="577031"/>
            <a:ext cx="1810312" cy="842292"/>
          </a:xfrm>
          <a:custGeom>
            <a:avLst/>
            <a:gdLst/>
            <a:ahLst/>
            <a:cxnLst/>
            <a:rect l="l" t="t" r="r" b="b"/>
            <a:pathLst>
              <a:path w="16429" h="7644" extrusionOk="0">
                <a:moveTo>
                  <a:pt x="9199" y="1"/>
                </a:moveTo>
                <a:cubicBezTo>
                  <a:pt x="8480" y="1"/>
                  <a:pt x="7806" y="431"/>
                  <a:pt x="7371" y="977"/>
                </a:cubicBezTo>
                <a:cubicBezTo>
                  <a:pt x="7081" y="1334"/>
                  <a:pt x="6879" y="1749"/>
                  <a:pt x="6734" y="2183"/>
                </a:cubicBezTo>
                <a:cubicBezTo>
                  <a:pt x="6580" y="2627"/>
                  <a:pt x="6541" y="3100"/>
                  <a:pt x="6474" y="3572"/>
                </a:cubicBezTo>
                <a:cubicBezTo>
                  <a:pt x="6447" y="3742"/>
                  <a:pt x="6586" y="3854"/>
                  <a:pt x="6714" y="3854"/>
                </a:cubicBezTo>
                <a:cubicBezTo>
                  <a:pt x="6724" y="3854"/>
                  <a:pt x="6734" y="3853"/>
                  <a:pt x="6744" y="3852"/>
                </a:cubicBezTo>
                <a:lnTo>
                  <a:pt x="6744" y="3852"/>
                </a:lnTo>
                <a:cubicBezTo>
                  <a:pt x="6744" y="4016"/>
                  <a:pt x="6734" y="4161"/>
                  <a:pt x="6715" y="4315"/>
                </a:cubicBezTo>
                <a:cubicBezTo>
                  <a:pt x="6412" y="4068"/>
                  <a:pt x="6015" y="3936"/>
                  <a:pt x="5621" y="3936"/>
                </a:cubicBezTo>
                <a:cubicBezTo>
                  <a:pt x="5400" y="3936"/>
                  <a:pt x="5180" y="3978"/>
                  <a:pt x="4978" y="4064"/>
                </a:cubicBezTo>
                <a:cubicBezTo>
                  <a:pt x="4438" y="4286"/>
                  <a:pt x="4091" y="4788"/>
                  <a:pt x="3985" y="5338"/>
                </a:cubicBezTo>
                <a:cubicBezTo>
                  <a:pt x="3686" y="5164"/>
                  <a:pt x="3348" y="5058"/>
                  <a:pt x="2982" y="5039"/>
                </a:cubicBezTo>
                <a:cubicBezTo>
                  <a:pt x="2939" y="5036"/>
                  <a:pt x="2896" y="5035"/>
                  <a:pt x="2854" y="5035"/>
                </a:cubicBezTo>
                <a:cubicBezTo>
                  <a:pt x="2252" y="5035"/>
                  <a:pt x="1663" y="5283"/>
                  <a:pt x="1158" y="5608"/>
                </a:cubicBezTo>
                <a:cubicBezTo>
                  <a:pt x="695" y="5897"/>
                  <a:pt x="1" y="6370"/>
                  <a:pt x="309" y="7006"/>
                </a:cubicBezTo>
                <a:cubicBezTo>
                  <a:pt x="512" y="7460"/>
                  <a:pt x="1100" y="7585"/>
                  <a:pt x="1554" y="7605"/>
                </a:cubicBezTo>
                <a:cubicBezTo>
                  <a:pt x="1583" y="7605"/>
                  <a:pt x="1613" y="7606"/>
                  <a:pt x="1642" y="7606"/>
                </a:cubicBezTo>
                <a:cubicBezTo>
                  <a:pt x="1942" y="7606"/>
                  <a:pt x="2249" y="7564"/>
                  <a:pt x="2547" y="7547"/>
                </a:cubicBezTo>
                <a:cubicBezTo>
                  <a:pt x="2924" y="7518"/>
                  <a:pt x="3310" y="7498"/>
                  <a:pt x="3695" y="7479"/>
                </a:cubicBezTo>
                <a:cubicBezTo>
                  <a:pt x="4467" y="7431"/>
                  <a:pt x="5248" y="7402"/>
                  <a:pt x="6030" y="7373"/>
                </a:cubicBezTo>
                <a:cubicBezTo>
                  <a:pt x="6905" y="7346"/>
                  <a:pt x="7777" y="7334"/>
                  <a:pt x="8648" y="7334"/>
                </a:cubicBezTo>
                <a:cubicBezTo>
                  <a:pt x="9322" y="7334"/>
                  <a:pt x="9996" y="7341"/>
                  <a:pt x="10670" y="7354"/>
                </a:cubicBezTo>
                <a:cubicBezTo>
                  <a:pt x="12416" y="7402"/>
                  <a:pt x="14162" y="7498"/>
                  <a:pt x="15908" y="7643"/>
                </a:cubicBezTo>
                <a:cubicBezTo>
                  <a:pt x="15913" y="7644"/>
                  <a:pt x="15918" y="7644"/>
                  <a:pt x="15923" y="7644"/>
                </a:cubicBezTo>
                <a:cubicBezTo>
                  <a:pt x="16045" y="7644"/>
                  <a:pt x="16188" y="7532"/>
                  <a:pt x="16207" y="7412"/>
                </a:cubicBezTo>
                <a:cubicBezTo>
                  <a:pt x="16429" y="6244"/>
                  <a:pt x="16294" y="4971"/>
                  <a:pt x="15464" y="4074"/>
                </a:cubicBezTo>
                <a:cubicBezTo>
                  <a:pt x="14987" y="3552"/>
                  <a:pt x="14317" y="3236"/>
                  <a:pt x="13640" y="3236"/>
                </a:cubicBezTo>
                <a:cubicBezTo>
                  <a:pt x="13290" y="3236"/>
                  <a:pt x="12937" y="3321"/>
                  <a:pt x="12609" y="3505"/>
                </a:cubicBezTo>
                <a:cubicBezTo>
                  <a:pt x="12522" y="3553"/>
                  <a:pt x="12445" y="3601"/>
                  <a:pt x="12368" y="3669"/>
                </a:cubicBezTo>
                <a:cubicBezTo>
                  <a:pt x="12300" y="2723"/>
                  <a:pt x="11914" y="1797"/>
                  <a:pt x="11278" y="1084"/>
                </a:cubicBezTo>
                <a:cubicBezTo>
                  <a:pt x="10776" y="524"/>
                  <a:pt x="10062" y="42"/>
                  <a:pt x="9290" y="3"/>
                </a:cubicBezTo>
                <a:cubicBezTo>
                  <a:pt x="9260" y="2"/>
                  <a:pt x="9229" y="1"/>
                  <a:pt x="919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99997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482"/>
        <p:cNvGrpSpPr/>
        <p:nvPr/>
      </p:nvGrpSpPr>
      <p:grpSpPr>
        <a:xfrm>
          <a:off x="0" y="0"/>
          <a:ext cx="0" cy="0"/>
          <a:chOff x="0" y="0"/>
          <a:chExt cx="0" cy="0"/>
        </a:xfrm>
      </p:grpSpPr>
      <p:grpSp>
        <p:nvGrpSpPr>
          <p:cNvPr id="1483" name="Google Shape;1483;p42"/>
          <p:cNvGrpSpPr/>
          <p:nvPr/>
        </p:nvGrpSpPr>
        <p:grpSpPr>
          <a:xfrm>
            <a:off x="-177624" y="5345192"/>
            <a:ext cx="8577960" cy="1682725"/>
            <a:chOff x="-130236" y="3754613"/>
            <a:chExt cx="6433470" cy="1726699"/>
          </a:xfrm>
        </p:grpSpPr>
        <p:sp>
          <p:nvSpPr>
            <p:cNvPr id="1484" name="Google Shape;1484;p42"/>
            <p:cNvSpPr/>
            <p:nvPr/>
          </p:nvSpPr>
          <p:spPr>
            <a:xfrm>
              <a:off x="-130236" y="3754613"/>
              <a:ext cx="6433470" cy="1726699"/>
            </a:xfrm>
            <a:custGeom>
              <a:avLst/>
              <a:gdLst/>
              <a:ahLst/>
              <a:cxnLst/>
              <a:rect l="l" t="t" r="r" b="b"/>
              <a:pathLst>
                <a:path w="70585" h="30040" extrusionOk="0">
                  <a:moveTo>
                    <a:pt x="0" y="0"/>
                  </a:moveTo>
                  <a:lnTo>
                    <a:pt x="0" y="30039"/>
                  </a:lnTo>
                  <a:lnTo>
                    <a:pt x="70584" y="30039"/>
                  </a:lnTo>
                  <a:cubicBezTo>
                    <a:pt x="47143" y="9222"/>
                    <a:pt x="0" y="0"/>
                    <a:pt x="0" y="0"/>
                  </a:cubicBezTo>
                  <a:close/>
                </a:path>
              </a:pathLst>
            </a:custGeom>
            <a:solidFill>
              <a:srgbClr val="4B7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42"/>
            <p:cNvSpPr/>
            <p:nvPr/>
          </p:nvSpPr>
          <p:spPr>
            <a:xfrm>
              <a:off x="-130236" y="4114723"/>
              <a:ext cx="5170018" cy="1366587"/>
            </a:xfrm>
            <a:custGeom>
              <a:avLst/>
              <a:gdLst/>
              <a:ahLst/>
              <a:cxnLst/>
              <a:rect l="l" t="t" r="r" b="b"/>
              <a:pathLst>
                <a:path w="56723" h="23775" extrusionOk="0">
                  <a:moveTo>
                    <a:pt x="3329" y="1"/>
                  </a:moveTo>
                  <a:cubicBezTo>
                    <a:pt x="2247" y="1"/>
                    <a:pt x="1170" y="221"/>
                    <a:pt x="0" y="545"/>
                  </a:cubicBezTo>
                  <a:lnTo>
                    <a:pt x="0" y="23774"/>
                  </a:lnTo>
                  <a:lnTo>
                    <a:pt x="56722" y="23774"/>
                  </a:lnTo>
                  <a:cubicBezTo>
                    <a:pt x="52183" y="21047"/>
                    <a:pt x="46484" y="20685"/>
                    <a:pt x="41212" y="20685"/>
                  </a:cubicBezTo>
                  <a:cubicBezTo>
                    <a:pt x="40982" y="20685"/>
                    <a:pt x="40754" y="20686"/>
                    <a:pt x="40526" y="20687"/>
                  </a:cubicBezTo>
                  <a:cubicBezTo>
                    <a:pt x="39273" y="20695"/>
                    <a:pt x="38015" y="20729"/>
                    <a:pt x="36759" y="20729"/>
                  </a:cubicBezTo>
                  <a:cubicBezTo>
                    <a:pt x="36352" y="20729"/>
                    <a:pt x="35945" y="20726"/>
                    <a:pt x="35538" y="20716"/>
                  </a:cubicBezTo>
                  <a:cubicBezTo>
                    <a:pt x="33937" y="20678"/>
                    <a:pt x="32297" y="20523"/>
                    <a:pt x="30811" y="19916"/>
                  </a:cubicBezTo>
                  <a:cubicBezTo>
                    <a:pt x="29172" y="19250"/>
                    <a:pt x="27908" y="18083"/>
                    <a:pt x="27175" y="16472"/>
                  </a:cubicBezTo>
                  <a:cubicBezTo>
                    <a:pt x="26808" y="15652"/>
                    <a:pt x="26528" y="14793"/>
                    <a:pt x="26046" y="14041"/>
                  </a:cubicBezTo>
                  <a:cubicBezTo>
                    <a:pt x="25622" y="13356"/>
                    <a:pt x="24966" y="12806"/>
                    <a:pt x="24290" y="12372"/>
                  </a:cubicBezTo>
                  <a:cubicBezTo>
                    <a:pt x="21657" y="10703"/>
                    <a:pt x="18281" y="10848"/>
                    <a:pt x="15281" y="10790"/>
                  </a:cubicBezTo>
                  <a:cubicBezTo>
                    <a:pt x="13766" y="10761"/>
                    <a:pt x="12232" y="10713"/>
                    <a:pt x="10747" y="10404"/>
                  </a:cubicBezTo>
                  <a:cubicBezTo>
                    <a:pt x="9290" y="10105"/>
                    <a:pt x="7833" y="9604"/>
                    <a:pt x="6869" y="8398"/>
                  </a:cubicBezTo>
                  <a:cubicBezTo>
                    <a:pt x="6367" y="7780"/>
                    <a:pt x="5991" y="6989"/>
                    <a:pt x="5885" y="6198"/>
                  </a:cubicBezTo>
                  <a:cubicBezTo>
                    <a:pt x="5769" y="5282"/>
                    <a:pt x="6029" y="4375"/>
                    <a:pt x="6203" y="3488"/>
                  </a:cubicBezTo>
                  <a:cubicBezTo>
                    <a:pt x="6367" y="2677"/>
                    <a:pt x="6454" y="1838"/>
                    <a:pt x="6116" y="1057"/>
                  </a:cubicBezTo>
                  <a:cubicBezTo>
                    <a:pt x="5885" y="526"/>
                    <a:pt x="5470" y="285"/>
                    <a:pt x="4920" y="169"/>
                  </a:cubicBezTo>
                  <a:cubicBezTo>
                    <a:pt x="4381" y="53"/>
                    <a:pt x="3855" y="1"/>
                    <a:pt x="3329" y="1"/>
                  </a:cubicBezTo>
                  <a:close/>
                </a:path>
              </a:pathLst>
            </a:custGeom>
            <a:solidFill>
              <a:srgbClr val="35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6" name="Google Shape;1486;p42"/>
          <p:cNvGrpSpPr/>
          <p:nvPr/>
        </p:nvGrpSpPr>
        <p:grpSpPr>
          <a:xfrm>
            <a:off x="692738" y="4833613"/>
            <a:ext cx="410647" cy="842336"/>
            <a:chOff x="1705414" y="2870585"/>
            <a:chExt cx="376326" cy="771841"/>
          </a:xfrm>
        </p:grpSpPr>
        <p:sp>
          <p:nvSpPr>
            <p:cNvPr id="1487" name="Google Shape;1487;p42"/>
            <p:cNvSpPr/>
            <p:nvPr/>
          </p:nvSpPr>
          <p:spPr>
            <a:xfrm>
              <a:off x="1705414" y="2870585"/>
              <a:ext cx="376326" cy="472830"/>
            </a:xfrm>
            <a:custGeom>
              <a:avLst/>
              <a:gdLst/>
              <a:ahLst/>
              <a:cxnLst/>
              <a:rect l="l" t="t" r="r" b="b"/>
              <a:pathLst>
                <a:path w="4574" h="8226" extrusionOk="0">
                  <a:moveTo>
                    <a:pt x="1849" y="1"/>
                  </a:moveTo>
                  <a:cubicBezTo>
                    <a:pt x="1818" y="1"/>
                    <a:pt x="1787" y="4"/>
                    <a:pt x="1756" y="9"/>
                  </a:cubicBezTo>
                  <a:cubicBezTo>
                    <a:pt x="1399" y="86"/>
                    <a:pt x="1332" y="462"/>
                    <a:pt x="1255" y="761"/>
                  </a:cubicBezTo>
                  <a:cubicBezTo>
                    <a:pt x="637" y="3096"/>
                    <a:pt x="223" y="5479"/>
                    <a:pt x="10" y="7890"/>
                  </a:cubicBezTo>
                  <a:cubicBezTo>
                    <a:pt x="1" y="8064"/>
                    <a:pt x="165" y="8199"/>
                    <a:pt x="319" y="8199"/>
                  </a:cubicBezTo>
                  <a:cubicBezTo>
                    <a:pt x="904" y="8216"/>
                    <a:pt x="1488" y="8226"/>
                    <a:pt x="2070" y="8226"/>
                  </a:cubicBezTo>
                  <a:cubicBezTo>
                    <a:pt x="2783" y="8226"/>
                    <a:pt x="3495" y="8211"/>
                    <a:pt x="4207" y="8180"/>
                  </a:cubicBezTo>
                  <a:cubicBezTo>
                    <a:pt x="4409" y="8180"/>
                    <a:pt x="4573" y="7987"/>
                    <a:pt x="4515" y="7784"/>
                  </a:cubicBezTo>
                  <a:cubicBezTo>
                    <a:pt x="4361" y="7234"/>
                    <a:pt x="4207" y="6675"/>
                    <a:pt x="4052" y="6125"/>
                  </a:cubicBezTo>
                  <a:cubicBezTo>
                    <a:pt x="3782" y="5141"/>
                    <a:pt x="3512" y="4167"/>
                    <a:pt x="3232" y="3183"/>
                  </a:cubicBezTo>
                  <a:cubicBezTo>
                    <a:pt x="3097" y="2700"/>
                    <a:pt x="2962" y="2208"/>
                    <a:pt x="2818" y="1726"/>
                  </a:cubicBezTo>
                  <a:cubicBezTo>
                    <a:pt x="2750" y="1475"/>
                    <a:pt x="2673" y="1234"/>
                    <a:pt x="2596" y="993"/>
                  </a:cubicBezTo>
                  <a:cubicBezTo>
                    <a:pt x="2547" y="868"/>
                    <a:pt x="2509" y="742"/>
                    <a:pt x="2461" y="617"/>
                  </a:cubicBezTo>
                  <a:cubicBezTo>
                    <a:pt x="2412" y="491"/>
                    <a:pt x="2354" y="395"/>
                    <a:pt x="2287" y="279"/>
                  </a:cubicBezTo>
                  <a:cubicBezTo>
                    <a:pt x="2287" y="269"/>
                    <a:pt x="2277" y="260"/>
                    <a:pt x="2277" y="260"/>
                  </a:cubicBezTo>
                  <a:cubicBezTo>
                    <a:pt x="2258" y="212"/>
                    <a:pt x="2239" y="183"/>
                    <a:pt x="2210" y="154"/>
                  </a:cubicBezTo>
                  <a:cubicBezTo>
                    <a:pt x="2116" y="52"/>
                    <a:pt x="1983" y="1"/>
                    <a:pt x="1849"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42"/>
            <p:cNvSpPr/>
            <p:nvPr/>
          </p:nvSpPr>
          <p:spPr>
            <a:xfrm>
              <a:off x="1705414" y="3157178"/>
              <a:ext cx="376326" cy="186235"/>
            </a:xfrm>
            <a:custGeom>
              <a:avLst/>
              <a:gdLst/>
              <a:ahLst/>
              <a:cxnLst/>
              <a:rect l="l" t="t" r="r" b="b"/>
              <a:pathLst>
                <a:path w="4574" h="3240" extrusionOk="0">
                  <a:moveTo>
                    <a:pt x="367" y="1"/>
                  </a:moveTo>
                  <a:cubicBezTo>
                    <a:pt x="213" y="965"/>
                    <a:pt x="97" y="1930"/>
                    <a:pt x="10" y="2904"/>
                  </a:cubicBezTo>
                  <a:cubicBezTo>
                    <a:pt x="1" y="3078"/>
                    <a:pt x="165" y="3213"/>
                    <a:pt x="319" y="3213"/>
                  </a:cubicBezTo>
                  <a:cubicBezTo>
                    <a:pt x="904" y="3230"/>
                    <a:pt x="1488" y="3240"/>
                    <a:pt x="2070" y="3240"/>
                  </a:cubicBezTo>
                  <a:cubicBezTo>
                    <a:pt x="2783" y="3240"/>
                    <a:pt x="3495" y="3225"/>
                    <a:pt x="4207" y="3194"/>
                  </a:cubicBezTo>
                  <a:cubicBezTo>
                    <a:pt x="4409" y="3194"/>
                    <a:pt x="4573" y="3001"/>
                    <a:pt x="4515" y="2798"/>
                  </a:cubicBezTo>
                  <a:cubicBezTo>
                    <a:pt x="4361" y="2248"/>
                    <a:pt x="4207" y="1689"/>
                    <a:pt x="4052" y="1139"/>
                  </a:cubicBezTo>
                  <a:cubicBezTo>
                    <a:pt x="4023" y="1033"/>
                    <a:pt x="3994" y="927"/>
                    <a:pt x="3965" y="821"/>
                  </a:cubicBezTo>
                  <a:cubicBezTo>
                    <a:pt x="3715" y="927"/>
                    <a:pt x="3416" y="975"/>
                    <a:pt x="3242" y="994"/>
                  </a:cubicBezTo>
                  <a:cubicBezTo>
                    <a:pt x="3087" y="1017"/>
                    <a:pt x="2939" y="1028"/>
                    <a:pt x="2794" y="1028"/>
                  </a:cubicBezTo>
                  <a:cubicBezTo>
                    <a:pt x="2314" y="1028"/>
                    <a:pt x="1878" y="908"/>
                    <a:pt x="1419" y="686"/>
                  </a:cubicBezTo>
                  <a:cubicBezTo>
                    <a:pt x="1043" y="502"/>
                    <a:pt x="686" y="271"/>
                    <a:pt x="367" y="1"/>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42"/>
            <p:cNvSpPr/>
            <p:nvPr/>
          </p:nvSpPr>
          <p:spPr>
            <a:xfrm>
              <a:off x="1780037" y="2959563"/>
              <a:ext cx="221484" cy="682862"/>
            </a:xfrm>
            <a:custGeom>
              <a:avLst/>
              <a:gdLst/>
              <a:ahLst/>
              <a:cxnLst/>
              <a:rect l="l" t="t" r="r" b="b"/>
              <a:pathLst>
                <a:path w="2692" h="11880" extrusionOk="0">
                  <a:moveTo>
                    <a:pt x="1077" y="1"/>
                  </a:moveTo>
                  <a:cubicBezTo>
                    <a:pt x="1047" y="1"/>
                    <a:pt x="1015" y="20"/>
                    <a:pt x="1004" y="43"/>
                  </a:cubicBezTo>
                  <a:cubicBezTo>
                    <a:pt x="955" y="159"/>
                    <a:pt x="955" y="313"/>
                    <a:pt x="955" y="439"/>
                  </a:cubicBezTo>
                  <a:cubicBezTo>
                    <a:pt x="955" y="574"/>
                    <a:pt x="955" y="718"/>
                    <a:pt x="946" y="853"/>
                  </a:cubicBezTo>
                  <a:cubicBezTo>
                    <a:pt x="946" y="1017"/>
                    <a:pt x="946" y="1191"/>
                    <a:pt x="936" y="1355"/>
                  </a:cubicBezTo>
                  <a:cubicBezTo>
                    <a:pt x="927" y="1403"/>
                    <a:pt x="927" y="1442"/>
                    <a:pt x="917" y="1490"/>
                  </a:cubicBezTo>
                  <a:cubicBezTo>
                    <a:pt x="907" y="1451"/>
                    <a:pt x="888" y="1403"/>
                    <a:pt x="878" y="1365"/>
                  </a:cubicBezTo>
                  <a:cubicBezTo>
                    <a:pt x="830" y="1239"/>
                    <a:pt x="792" y="1123"/>
                    <a:pt x="743" y="998"/>
                  </a:cubicBezTo>
                  <a:cubicBezTo>
                    <a:pt x="695" y="873"/>
                    <a:pt x="647" y="747"/>
                    <a:pt x="570" y="631"/>
                  </a:cubicBezTo>
                  <a:cubicBezTo>
                    <a:pt x="562" y="616"/>
                    <a:pt x="545" y="608"/>
                    <a:pt x="527" y="608"/>
                  </a:cubicBezTo>
                  <a:cubicBezTo>
                    <a:pt x="501" y="608"/>
                    <a:pt x="473" y="626"/>
                    <a:pt x="473" y="660"/>
                  </a:cubicBezTo>
                  <a:cubicBezTo>
                    <a:pt x="483" y="795"/>
                    <a:pt x="531" y="921"/>
                    <a:pt x="570" y="1046"/>
                  </a:cubicBezTo>
                  <a:cubicBezTo>
                    <a:pt x="608" y="1172"/>
                    <a:pt x="647" y="1297"/>
                    <a:pt x="685" y="1422"/>
                  </a:cubicBezTo>
                  <a:cubicBezTo>
                    <a:pt x="734" y="1548"/>
                    <a:pt x="772" y="1673"/>
                    <a:pt x="811" y="1799"/>
                  </a:cubicBezTo>
                  <a:cubicBezTo>
                    <a:pt x="830" y="1876"/>
                    <a:pt x="859" y="1953"/>
                    <a:pt x="888" y="2030"/>
                  </a:cubicBezTo>
                  <a:cubicBezTo>
                    <a:pt x="888" y="2069"/>
                    <a:pt x="888" y="2107"/>
                    <a:pt x="888" y="2146"/>
                  </a:cubicBezTo>
                  <a:cubicBezTo>
                    <a:pt x="869" y="2484"/>
                    <a:pt x="859" y="2831"/>
                    <a:pt x="859" y="3178"/>
                  </a:cubicBezTo>
                  <a:cubicBezTo>
                    <a:pt x="840" y="3140"/>
                    <a:pt x="830" y="3111"/>
                    <a:pt x="811" y="3072"/>
                  </a:cubicBezTo>
                  <a:cubicBezTo>
                    <a:pt x="753" y="2947"/>
                    <a:pt x="695" y="2821"/>
                    <a:pt x="628" y="2696"/>
                  </a:cubicBezTo>
                  <a:cubicBezTo>
                    <a:pt x="570" y="2580"/>
                    <a:pt x="512" y="2435"/>
                    <a:pt x="406" y="2358"/>
                  </a:cubicBezTo>
                  <a:cubicBezTo>
                    <a:pt x="395" y="2347"/>
                    <a:pt x="380" y="2342"/>
                    <a:pt x="366" y="2342"/>
                  </a:cubicBezTo>
                  <a:cubicBezTo>
                    <a:pt x="343" y="2342"/>
                    <a:pt x="322" y="2357"/>
                    <a:pt x="328" y="2387"/>
                  </a:cubicBezTo>
                  <a:cubicBezTo>
                    <a:pt x="328" y="2522"/>
                    <a:pt x="396" y="2648"/>
                    <a:pt x="444" y="2773"/>
                  </a:cubicBezTo>
                  <a:cubicBezTo>
                    <a:pt x="502" y="2898"/>
                    <a:pt x="550" y="3033"/>
                    <a:pt x="599" y="3169"/>
                  </a:cubicBezTo>
                  <a:cubicBezTo>
                    <a:pt x="647" y="3294"/>
                    <a:pt x="695" y="3429"/>
                    <a:pt x="734" y="3564"/>
                  </a:cubicBezTo>
                  <a:cubicBezTo>
                    <a:pt x="753" y="3632"/>
                    <a:pt x="782" y="3747"/>
                    <a:pt x="840" y="3815"/>
                  </a:cubicBezTo>
                  <a:cubicBezTo>
                    <a:pt x="840" y="4259"/>
                    <a:pt x="840" y="4702"/>
                    <a:pt x="840" y="5136"/>
                  </a:cubicBezTo>
                  <a:cubicBezTo>
                    <a:pt x="772" y="5001"/>
                    <a:pt x="705" y="4866"/>
                    <a:pt x="637" y="4722"/>
                  </a:cubicBezTo>
                  <a:cubicBezTo>
                    <a:pt x="541" y="4519"/>
                    <a:pt x="454" y="4316"/>
                    <a:pt x="377" y="4104"/>
                  </a:cubicBezTo>
                  <a:cubicBezTo>
                    <a:pt x="300" y="3921"/>
                    <a:pt x="232" y="3718"/>
                    <a:pt x="87" y="3574"/>
                  </a:cubicBezTo>
                  <a:cubicBezTo>
                    <a:pt x="83" y="3570"/>
                    <a:pt x="76" y="3567"/>
                    <a:pt x="69" y="3567"/>
                  </a:cubicBezTo>
                  <a:cubicBezTo>
                    <a:pt x="59" y="3567"/>
                    <a:pt x="49" y="3572"/>
                    <a:pt x="49" y="3583"/>
                  </a:cubicBezTo>
                  <a:cubicBezTo>
                    <a:pt x="0" y="3796"/>
                    <a:pt x="68" y="4017"/>
                    <a:pt x="136" y="4210"/>
                  </a:cubicBezTo>
                  <a:cubicBezTo>
                    <a:pt x="213" y="4423"/>
                    <a:pt x="300" y="4635"/>
                    <a:pt x="386" y="4837"/>
                  </a:cubicBezTo>
                  <a:cubicBezTo>
                    <a:pt x="483" y="5059"/>
                    <a:pt x="589" y="5262"/>
                    <a:pt x="705" y="5474"/>
                  </a:cubicBezTo>
                  <a:cubicBezTo>
                    <a:pt x="753" y="5542"/>
                    <a:pt x="792" y="5628"/>
                    <a:pt x="840" y="5706"/>
                  </a:cubicBezTo>
                  <a:cubicBezTo>
                    <a:pt x="840" y="6284"/>
                    <a:pt x="840" y="6873"/>
                    <a:pt x="840" y="7452"/>
                  </a:cubicBezTo>
                  <a:lnTo>
                    <a:pt x="840" y="9545"/>
                  </a:lnTo>
                  <a:cubicBezTo>
                    <a:pt x="840" y="10249"/>
                    <a:pt x="830" y="10944"/>
                    <a:pt x="849" y="11648"/>
                  </a:cubicBezTo>
                  <a:cubicBezTo>
                    <a:pt x="854" y="11802"/>
                    <a:pt x="972" y="11879"/>
                    <a:pt x="1091" y="11879"/>
                  </a:cubicBezTo>
                  <a:cubicBezTo>
                    <a:pt x="1209" y="11879"/>
                    <a:pt x="1327" y="11802"/>
                    <a:pt x="1332" y="11648"/>
                  </a:cubicBezTo>
                  <a:cubicBezTo>
                    <a:pt x="1361" y="10857"/>
                    <a:pt x="1341" y="10056"/>
                    <a:pt x="1341" y="9265"/>
                  </a:cubicBezTo>
                  <a:cubicBezTo>
                    <a:pt x="1341" y="8272"/>
                    <a:pt x="1341" y="7278"/>
                    <a:pt x="1341" y="6275"/>
                  </a:cubicBezTo>
                  <a:cubicBezTo>
                    <a:pt x="1399" y="6236"/>
                    <a:pt x="1447" y="6188"/>
                    <a:pt x="1505" y="6149"/>
                  </a:cubicBezTo>
                  <a:cubicBezTo>
                    <a:pt x="1573" y="6091"/>
                    <a:pt x="1640" y="6043"/>
                    <a:pt x="1708" y="5976"/>
                  </a:cubicBezTo>
                  <a:cubicBezTo>
                    <a:pt x="1824" y="5860"/>
                    <a:pt x="1949" y="5744"/>
                    <a:pt x="2074" y="5619"/>
                  </a:cubicBezTo>
                  <a:cubicBezTo>
                    <a:pt x="2190" y="5503"/>
                    <a:pt x="2316" y="5378"/>
                    <a:pt x="2431" y="5243"/>
                  </a:cubicBezTo>
                  <a:cubicBezTo>
                    <a:pt x="2480" y="5185"/>
                    <a:pt x="2538" y="5127"/>
                    <a:pt x="2586" y="5059"/>
                  </a:cubicBezTo>
                  <a:cubicBezTo>
                    <a:pt x="2644" y="4992"/>
                    <a:pt x="2673" y="4934"/>
                    <a:pt x="2692" y="4847"/>
                  </a:cubicBezTo>
                  <a:cubicBezTo>
                    <a:pt x="2692" y="4821"/>
                    <a:pt x="2676" y="4788"/>
                    <a:pt x="2653" y="4788"/>
                  </a:cubicBezTo>
                  <a:cubicBezTo>
                    <a:pt x="2650" y="4788"/>
                    <a:pt x="2647" y="4788"/>
                    <a:pt x="2644" y="4789"/>
                  </a:cubicBezTo>
                  <a:cubicBezTo>
                    <a:pt x="2557" y="4818"/>
                    <a:pt x="2509" y="4857"/>
                    <a:pt x="2451" y="4915"/>
                  </a:cubicBezTo>
                  <a:cubicBezTo>
                    <a:pt x="2383" y="4972"/>
                    <a:pt x="2325" y="5040"/>
                    <a:pt x="2267" y="5098"/>
                  </a:cubicBezTo>
                  <a:cubicBezTo>
                    <a:pt x="2152" y="5214"/>
                    <a:pt x="2026" y="5329"/>
                    <a:pt x="1901" y="5435"/>
                  </a:cubicBezTo>
                  <a:cubicBezTo>
                    <a:pt x="1775" y="5551"/>
                    <a:pt x="1650" y="5648"/>
                    <a:pt x="1505" y="5744"/>
                  </a:cubicBezTo>
                  <a:cubicBezTo>
                    <a:pt x="1447" y="5783"/>
                    <a:pt x="1390" y="5831"/>
                    <a:pt x="1341" y="5870"/>
                  </a:cubicBezTo>
                  <a:cubicBezTo>
                    <a:pt x="1341" y="5628"/>
                    <a:pt x="1341" y="5378"/>
                    <a:pt x="1341" y="5127"/>
                  </a:cubicBezTo>
                  <a:cubicBezTo>
                    <a:pt x="1341" y="5069"/>
                    <a:pt x="1341" y="5001"/>
                    <a:pt x="1341" y="4943"/>
                  </a:cubicBezTo>
                  <a:cubicBezTo>
                    <a:pt x="1476" y="4760"/>
                    <a:pt x="1592" y="4558"/>
                    <a:pt x="1718" y="4355"/>
                  </a:cubicBezTo>
                  <a:cubicBezTo>
                    <a:pt x="1853" y="4152"/>
                    <a:pt x="2007" y="3940"/>
                    <a:pt x="2084" y="3709"/>
                  </a:cubicBezTo>
                  <a:cubicBezTo>
                    <a:pt x="2105" y="3653"/>
                    <a:pt x="2060" y="3612"/>
                    <a:pt x="2012" y="3612"/>
                  </a:cubicBezTo>
                  <a:cubicBezTo>
                    <a:pt x="1994" y="3612"/>
                    <a:pt x="1975" y="3618"/>
                    <a:pt x="1959" y="3632"/>
                  </a:cubicBezTo>
                  <a:cubicBezTo>
                    <a:pt x="1775" y="3796"/>
                    <a:pt x="1631" y="4027"/>
                    <a:pt x="1486" y="4220"/>
                  </a:cubicBezTo>
                  <a:cubicBezTo>
                    <a:pt x="1438" y="4288"/>
                    <a:pt x="1390" y="4355"/>
                    <a:pt x="1341" y="4423"/>
                  </a:cubicBezTo>
                  <a:cubicBezTo>
                    <a:pt x="1341" y="3998"/>
                    <a:pt x="1332" y="3574"/>
                    <a:pt x="1322" y="3149"/>
                  </a:cubicBezTo>
                  <a:cubicBezTo>
                    <a:pt x="1341" y="3111"/>
                    <a:pt x="1361" y="3072"/>
                    <a:pt x="1380" y="3024"/>
                  </a:cubicBezTo>
                  <a:cubicBezTo>
                    <a:pt x="1438" y="2937"/>
                    <a:pt x="1496" y="2860"/>
                    <a:pt x="1563" y="2773"/>
                  </a:cubicBezTo>
                  <a:cubicBezTo>
                    <a:pt x="1631" y="2686"/>
                    <a:pt x="1698" y="2599"/>
                    <a:pt x="1756" y="2493"/>
                  </a:cubicBezTo>
                  <a:cubicBezTo>
                    <a:pt x="1814" y="2406"/>
                    <a:pt x="1882" y="2291"/>
                    <a:pt x="1824" y="2185"/>
                  </a:cubicBezTo>
                  <a:cubicBezTo>
                    <a:pt x="1818" y="2173"/>
                    <a:pt x="1806" y="2169"/>
                    <a:pt x="1793" y="2169"/>
                  </a:cubicBezTo>
                  <a:cubicBezTo>
                    <a:pt x="1783" y="2169"/>
                    <a:pt x="1774" y="2171"/>
                    <a:pt x="1766" y="2175"/>
                  </a:cubicBezTo>
                  <a:cubicBezTo>
                    <a:pt x="1669" y="2214"/>
                    <a:pt x="1631" y="2329"/>
                    <a:pt x="1563" y="2406"/>
                  </a:cubicBezTo>
                  <a:cubicBezTo>
                    <a:pt x="1496" y="2493"/>
                    <a:pt x="1419" y="2570"/>
                    <a:pt x="1351" y="2657"/>
                  </a:cubicBezTo>
                  <a:cubicBezTo>
                    <a:pt x="1341" y="2677"/>
                    <a:pt x="1332" y="2686"/>
                    <a:pt x="1312" y="2705"/>
                  </a:cubicBezTo>
                  <a:cubicBezTo>
                    <a:pt x="1312" y="2474"/>
                    <a:pt x="1303" y="2242"/>
                    <a:pt x="1293" y="2001"/>
                  </a:cubicBezTo>
                  <a:cubicBezTo>
                    <a:pt x="1293" y="1914"/>
                    <a:pt x="1293" y="1828"/>
                    <a:pt x="1283" y="1731"/>
                  </a:cubicBezTo>
                  <a:cubicBezTo>
                    <a:pt x="1312" y="1673"/>
                    <a:pt x="1341" y="1606"/>
                    <a:pt x="1370" y="1548"/>
                  </a:cubicBezTo>
                  <a:cubicBezTo>
                    <a:pt x="1419" y="1413"/>
                    <a:pt x="1467" y="1278"/>
                    <a:pt x="1515" y="1143"/>
                  </a:cubicBezTo>
                  <a:cubicBezTo>
                    <a:pt x="1611" y="882"/>
                    <a:pt x="1737" y="603"/>
                    <a:pt x="1766" y="323"/>
                  </a:cubicBezTo>
                  <a:cubicBezTo>
                    <a:pt x="1771" y="283"/>
                    <a:pt x="1741" y="264"/>
                    <a:pt x="1709" y="264"/>
                  </a:cubicBezTo>
                  <a:cubicBezTo>
                    <a:pt x="1686" y="264"/>
                    <a:pt x="1662" y="274"/>
                    <a:pt x="1650" y="294"/>
                  </a:cubicBezTo>
                  <a:cubicBezTo>
                    <a:pt x="1563" y="410"/>
                    <a:pt x="1505" y="554"/>
                    <a:pt x="1447" y="680"/>
                  </a:cubicBezTo>
                  <a:cubicBezTo>
                    <a:pt x="1390" y="815"/>
                    <a:pt x="1341" y="950"/>
                    <a:pt x="1293" y="1085"/>
                  </a:cubicBezTo>
                  <a:cubicBezTo>
                    <a:pt x="1274" y="1123"/>
                    <a:pt x="1264" y="1172"/>
                    <a:pt x="1245" y="1210"/>
                  </a:cubicBezTo>
                  <a:cubicBezTo>
                    <a:pt x="1235" y="1066"/>
                    <a:pt x="1226" y="931"/>
                    <a:pt x="1216" y="786"/>
                  </a:cubicBezTo>
                  <a:cubicBezTo>
                    <a:pt x="1206" y="651"/>
                    <a:pt x="1206" y="516"/>
                    <a:pt x="1197" y="390"/>
                  </a:cubicBezTo>
                  <a:cubicBezTo>
                    <a:pt x="1187" y="275"/>
                    <a:pt x="1177" y="140"/>
                    <a:pt x="1129" y="33"/>
                  </a:cubicBezTo>
                  <a:cubicBezTo>
                    <a:pt x="1117" y="10"/>
                    <a:pt x="1098" y="1"/>
                    <a:pt x="107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0" name="Google Shape;1490;p42"/>
          <p:cNvGrpSpPr/>
          <p:nvPr/>
        </p:nvGrpSpPr>
        <p:grpSpPr>
          <a:xfrm>
            <a:off x="3390605" y="5425747"/>
            <a:ext cx="410647" cy="842336"/>
            <a:chOff x="1705414" y="2870585"/>
            <a:chExt cx="376326" cy="771841"/>
          </a:xfrm>
        </p:grpSpPr>
        <p:sp>
          <p:nvSpPr>
            <p:cNvPr id="1491" name="Google Shape;1491;p42"/>
            <p:cNvSpPr/>
            <p:nvPr/>
          </p:nvSpPr>
          <p:spPr>
            <a:xfrm>
              <a:off x="1705414" y="2870585"/>
              <a:ext cx="376326" cy="472830"/>
            </a:xfrm>
            <a:custGeom>
              <a:avLst/>
              <a:gdLst/>
              <a:ahLst/>
              <a:cxnLst/>
              <a:rect l="l" t="t" r="r" b="b"/>
              <a:pathLst>
                <a:path w="4574" h="8226" extrusionOk="0">
                  <a:moveTo>
                    <a:pt x="1849" y="1"/>
                  </a:moveTo>
                  <a:cubicBezTo>
                    <a:pt x="1818" y="1"/>
                    <a:pt x="1787" y="4"/>
                    <a:pt x="1756" y="9"/>
                  </a:cubicBezTo>
                  <a:cubicBezTo>
                    <a:pt x="1399" y="86"/>
                    <a:pt x="1332" y="462"/>
                    <a:pt x="1255" y="761"/>
                  </a:cubicBezTo>
                  <a:cubicBezTo>
                    <a:pt x="637" y="3096"/>
                    <a:pt x="223" y="5479"/>
                    <a:pt x="10" y="7890"/>
                  </a:cubicBezTo>
                  <a:cubicBezTo>
                    <a:pt x="1" y="8064"/>
                    <a:pt x="165" y="8199"/>
                    <a:pt x="319" y="8199"/>
                  </a:cubicBezTo>
                  <a:cubicBezTo>
                    <a:pt x="904" y="8216"/>
                    <a:pt x="1488" y="8226"/>
                    <a:pt x="2070" y="8226"/>
                  </a:cubicBezTo>
                  <a:cubicBezTo>
                    <a:pt x="2783" y="8226"/>
                    <a:pt x="3495" y="8211"/>
                    <a:pt x="4207" y="8180"/>
                  </a:cubicBezTo>
                  <a:cubicBezTo>
                    <a:pt x="4409" y="8180"/>
                    <a:pt x="4573" y="7987"/>
                    <a:pt x="4515" y="7784"/>
                  </a:cubicBezTo>
                  <a:cubicBezTo>
                    <a:pt x="4361" y="7234"/>
                    <a:pt x="4207" y="6675"/>
                    <a:pt x="4052" y="6125"/>
                  </a:cubicBezTo>
                  <a:cubicBezTo>
                    <a:pt x="3782" y="5141"/>
                    <a:pt x="3512" y="4167"/>
                    <a:pt x="3232" y="3183"/>
                  </a:cubicBezTo>
                  <a:cubicBezTo>
                    <a:pt x="3097" y="2700"/>
                    <a:pt x="2962" y="2208"/>
                    <a:pt x="2818" y="1726"/>
                  </a:cubicBezTo>
                  <a:cubicBezTo>
                    <a:pt x="2750" y="1475"/>
                    <a:pt x="2673" y="1234"/>
                    <a:pt x="2596" y="993"/>
                  </a:cubicBezTo>
                  <a:cubicBezTo>
                    <a:pt x="2547" y="868"/>
                    <a:pt x="2509" y="742"/>
                    <a:pt x="2461" y="617"/>
                  </a:cubicBezTo>
                  <a:cubicBezTo>
                    <a:pt x="2412" y="491"/>
                    <a:pt x="2354" y="395"/>
                    <a:pt x="2287" y="279"/>
                  </a:cubicBezTo>
                  <a:cubicBezTo>
                    <a:pt x="2287" y="269"/>
                    <a:pt x="2277" y="260"/>
                    <a:pt x="2277" y="260"/>
                  </a:cubicBezTo>
                  <a:cubicBezTo>
                    <a:pt x="2258" y="212"/>
                    <a:pt x="2239" y="183"/>
                    <a:pt x="2210" y="154"/>
                  </a:cubicBezTo>
                  <a:cubicBezTo>
                    <a:pt x="2116" y="52"/>
                    <a:pt x="1983" y="1"/>
                    <a:pt x="1849"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42"/>
            <p:cNvSpPr/>
            <p:nvPr/>
          </p:nvSpPr>
          <p:spPr>
            <a:xfrm>
              <a:off x="1705414" y="3157178"/>
              <a:ext cx="376326" cy="186235"/>
            </a:xfrm>
            <a:custGeom>
              <a:avLst/>
              <a:gdLst/>
              <a:ahLst/>
              <a:cxnLst/>
              <a:rect l="l" t="t" r="r" b="b"/>
              <a:pathLst>
                <a:path w="4574" h="3240" extrusionOk="0">
                  <a:moveTo>
                    <a:pt x="367" y="1"/>
                  </a:moveTo>
                  <a:cubicBezTo>
                    <a:pt x="213" y="965"/>
                    <a:pt x="97" y="1930"/>
                    <a:pt x="10" y="2904"/>
                  </a:cubicBezTo>
                  <a:cubicBezTo>
                    <a:pt x="1" y="3078"/>
                    <a:pt x="165" y="3213"/>
                    <a:pt x="319" y="3213"/>
                  </a:cubicBezTo>
                  <a:cubicBezTo>
                    <a:pt x="904" y="3230"/>
                    <a:pt x="1488" y="3240"/>
                    <a:pt x="2070" y="3240"/>
                  </a:cubicBezTo>
                  <a:cubicBezTo>
                    <a:pt x="2783" y="3240"/>
                    <a:pt x="3495" y="3225"/>
                    <a:pt x="4207" y="3194"/>
                  </a:cubicBezTo>
                  <a:cubicBezTo>
                    <a:pt x="4409" y="3194"/>
                    <a:pt x="4573" y="3001"/>
                    <a:pt x="4515" y="2798"/>
                  </a:cubicBezTo>
                  <a:cubicBezTo>
                    <a:pt x="4361" y="2248"/>
                    <a:pt x="4207" y="1689"/>
                    <a:pt x="4052" y="1139"/>
                  </a:cubicBezTo>
                  <a:cubicBezTo>
                    <a:pt x="4023" y="1033"/>
                    <a:pt x="3994" y="927"/>
                    <a:pt x="3965" y="821"/>
                  </a:cubicBezTo>
                  <a:cubicBezTo>
                    <a:pt x="3715" y="927"/>
                    <a:pt x="3416" y="975"/>
                    <a:pt x="3242" y="994"/>
                  </a:cubicBezTo>
                  <a:cubicBezTo>
                    <a:pt x="3087" y="1017"/>
                    <a:pt x="2939" y="1028"/>
                    <a:pt x="2794" y="1028"/>
                  </a:cubicBezTo>
                  <a:cubicBezTo>
                    <a:pt x="2314" y="1028"/>
                    <a:pt x="1878" y="908"/>
                    <a:pt x="1419" y="686"/>
                  </a:cubicBezTo>
                  <a:cubicBezTo>
                    <a:pt x="1043" y="502"/>
                    <a:pt x="686" y="271"/>
                    <a:pt x="367" y="1"/>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42"/>
            <p:cNvSpPr/>
            <p:nvPr/>
          </p:nvSpPr>
          <p:spPr>
            <a:xfrm>
              <a:off x="1780037" y="2959563"/>
              <a:ext cx="221484" cy="682862"/>
            </a:xfrm>
            <a:custGeom>
              <a:avLst/>
              <a:gdLst/>
              <a:ahLst/>
              <a:cxnLst/>
              <a:rect l="l" t="t" r="r" b="b"/>
              <a:pathLst>
                <a:path w="2692" h="11880" extrusionOk="0">
                  <a:moveTo>
                    <a:pt x="1077" y="1"/>
                  </a:moveTo>
                  <a:cubicBezTo>
                    <a:pt x="1047" y="1"/>
                    <a:pt x="1015" y="20"/>
                    <a:pt x="1004" y="43"/>
                  </a:cubicBezTo>
                  <a:cubicBezTo>
                    <a:pt x="955" y="159"/>
                    <a:pt x="955" y="313"/>
                    <a:pt x="955" y="439"/>
                  </a:cubicBezTo>
                  <a:cubicBezTo>
                    <a:pt x="955" y="574"/>
                    <a:pt x="955" y="718"/>
                    <a:pt x="946" y="853"/>
                  </a:cubicBezTo>
                  <a:cubicBezTo>
                    <a:pt x="946" y="1017"/>
                    <a:pt x="946" y="1191"/>
                    <a:pt x="936" y="1355"/>
                  </a:cubicBezTo>
                  <a:cubicBezTo>
                    <a:pt x="927" y="1403"/>
                    <a:pt x="927" y="1442"/>
                    <a:pt x="917" y="1490"/>
                  </a:cubicBezTo>
                  <a:cubicBezTo>
                    <a:pt x="907" y="1451"/>
                    <a:pt x="888" y="1403"/>
                    <a:pt x="878" y="1365"/>
                  </a:cubicBezTo>
                  <a:cubicBezTo>
                    <a:pt x="830" y="1239"/>
                    <a:pt x="792" y="1123"/>
                    <a:pt x="743" y="998"/>
                  </a:cubicBezTo>
                  <a:cubicBezTo>
                    <a:pt x="695" y="873"/>
                    <a:pt x="647" y="747"/>
                    <a:pt x="570" y="631"/>
                  </a:cubicBezTo>
                  <a:cubicBezTo>
                    <a:pt x="562" y="616"/>
                    <a:pt x="545" y="608"/>
                    <a:pt x="527" y="608"/>
                  </a:cubicBezTo>
                  <a:cubicBezTo>
                    <a:pt x="501" y="608"/>
                    <a:pt x="473" y="626"/>
                    <a:pt x="473" y="660"/>
                  </a:cubicBezTo>
                  <a:cubicBezTo>
                    <a:pt x="483" y="795"/>
                    <a:pt x="531" y="921"/>
                    <a:pt x="570" y="1046"/>
                  </a:cubicBezTo>
                  <a:cubicBezTo>
                    <a:pt x="608" y="1172"/>
                    <a:pt x="647" y="1297"/>
                    <a:pt x="685" y="1422"/>
                  </a:cubicBezTo>
                  <a:cubicBezTo>
                    <a:pt x="734" y="1548"/>
                    <a:pt x="772" y="1673"/>
                    <a:pt x="811" y="1799"/>
                  </a:cubicBezTo>
                  <a:cubicBezTo>
                    <a:pt x="830" y="1876"/>
                    <a:pt x="859" y="1953"/>
                    <a:pt x="888" y="2030"/>
                  </a:cubicBezTo>
                  <a:cubicBezTo>
                    <a:pt x="888" y="2069"/>
                    <a:pt x="888" y="2107"/>
                    <a:pt x="888" y="2146"/>
                  </a:cubicBezTo>
                  <a:cubicBezTo>
                    <a:pt x="869" y="2484"/>
                    <a:pt x="859" y="2831"/>
                    <a:pt x="859" y="3178"/>
                  </a:cubicBezTo>
                  <a:cubicBezTo>
                    <a:pt x="840" y="3140"/>
                    <a:pt x="830" y="3111"/>
                    <a:pt x="811" y="3072"/>
                  </a:cubicBezTo>
                  <a:cubicBezTo>
                    <a:pt x="753" y="2947"/>
                    <a:pt x="695" y="2821"/>
                    <a:pt x="628" y="2696"/>
                  </a:cubicBezTo>
                  <a:cubicBezTo>
                    <a:pt x="570" y="2580"/>
                    <a:pt x="512" y="2435"/>
                    <a:pt x="406" y="2358"/>
                  </a:cubicBezTo>
                  <a:cubicBezTo>
                    <a:pt x="395" y="2347"/>
                    <a:pt x="380" y="2342"/>
                    <a:pt x="366" y="2342"/>
                  </a:cubicBezTo>
                  <a:cubicBezTo>
                    <a:pt x="343" y="2342"/>
                    <a:pt x="322" y="2357"/>
                    <a:pt x="328" y="2387"/>
                  </a:cubicBezTo>
                  <a:cubicBezTo>
                    <a:pt x="328" y="2522"/>
                    <a:pt x="396" y="2648"/>
                    <a:pt x="444" y="2773"/>
                  </a:cubicBezTo>
                  <a:cubicBezTo>
                    <a:pt x="502" y="2898"/>
                    <a:pt x="550" y="3033"/>
                    <a:pt x="599" y="3169"/>
                  </a:cubicBezTo>
                  <a:cubicBezTo>
                    <a:pt x="647" y="3294"/>
                    <a:pt x="695" y="3429"/>
                    <a:pt x="734" y="3564"/>
                  </a:cubicBezTo>
                  <a:cubicBezTo>
                    <a:pt x="753" y="3632"/>
                    <a:pt x="782" y="3747"/>
                    <a:pt x="840" y="3815"/>
                  </a:cubicBezTo>
                  <a:cubicBezTo>
                    <a:pt x="840" y="4259"/>
                    <a:pt x="840" y="4702"/>
                    <a:pt x="840" y="5136"/>
                  </a:cubicBezTo>
                  <a:cubicBezTo>
                    <a:pt x="772" y="5001"/>
                    <a:pt x="705" y="4866"/>
                    <a:pt x="637" y="4722"/>
                  </a:cubicBezTo>
                  <a:cubicBezTo>
                    <a:pt x="541" y="4519"/>
                    <a:pt x="454" y="4316"/>
                    <a:pt x="377" y="4104"/>
                  </a:cubicBezTo>
                  <a:cubicBezTo>
                    <a:pt x="300" y="3921"/>
                    <a:pt x="232" y="3718"/>
                    <a:pt x="87" y="3574"/>
                  </a:cubicBezTo>
                  <a:cubicBezTo>
                    <a:pt x="83" y="3570"/>
                    <a:pt x="76" y="3567"/>
                    <a:pt x="69" y="3567"/>
                  </a:cubicBezTo>
                  <a:cubicBezTo>
                    <a:pt x="59" y="3567"/>
                    <a:pt x="49" y="3572"/>
                    <a:pt x="49" y="3583"/>
                  </a:cubicBezTo>
                  <a:cubicBezTo>
                    <a:pt x="0" y="3796"/>
                    <a:pt x="68" y="4017"/>
                    <a:pt x="136" y="4210"/>
                  </a:cubicBezTo>
                  <a:cubicBezTo>
                    <a:pt x="213" y="4423"/>
                    <a:pt x="300" y="4635"/>
                    <a:pt x="386" y="4837"/>
                  </a:cubicBezTo>
                  <a:cubicBezTo>
                    <a:pt x="483" y="5059"/>
                    <a:pt x="589" y="5262"/>
                    <a:pt x="705" y="5474"/>
                  </a:cubicBezTo>
                  <a:cubicBezTo>
                    <a:pt x="753" y="5542"/>
                    <a:pt x="792" y="5628"/>
                    <a:pt x="840" y="5706"/>
                  </a:cubicBezTo>
                  <a:cubicBezTo>
                    <a:pt x="840" y="6284"/>
                    <a:pt x="840" y="6873"/>
                    <a:pt x="840" y="7452"/>
                  </a:cubicBezTo>
                  <a:lnTo>
                    <a:pt x="840" y="9545"/>
                  </a:lnTo>
                  <a:cubicBezTo>
                    <a:pt x="840" y="10249"/>
                    <a:pt x="830" y="10944"/>
                    <a:pt x="849" y="11648"/>
                  </a:cubicBezTo>
                  <a:cubicBezTo>
                    <a:pt x="854" y="11802"/>
                    <a:pt x="972" y="11879"/>
                    <a:pt x="1091" y="11879"/>
                  </a:cubicBezTo>
                  <a:cubicBezTo>
                    <a:pt x="1209" y="11879"/>
                    <a:pt x="1327" y="11802"/>
                    <a:pt x="1332" y="11648"/>
                  </a:cubicBezTo>
                  <a:cubicBezTo>
                    <a:pt x="1361" y="10857"/>
                    <a:pt x="1341" y="10056"/>
                    <a:pt x="1341" y="9265"/>
                  </a:cubicBezTo>
                  <a:cubicBezTo>
                    <a:pt x="1341" y="8272"/>
                    <a:pt x="1341" y="7278"/>
                    <a:pt x="1341" y="6275"/>
                  </a:cubicBezTo>
                  <a:cubicBezTo>
                    <a:pt x="1399" y="6236"/>
                    <a:pt x="1447" y="6188"/>
                    <a:pt x="1505" y="6149"/>
                  </a:cubicBezTo>
                  <a:cubicBezTo>
                    <a:pt x="1573" y="6091"/>
                    <a:pt x="1640" y="6043"/>
                    <a:pt x="1708" y="5976"/>
                  </a:cubicBezTo>
                  <a:cubicBezTo>
                    <a:pt x="1824" y="5860"/>
                    <a:pt x="1949" y="5744"/>
                    <a:pt x="2074" y="5619"/>
                  </a:cubicBezTo>
                  <a:cubicBezTo>
                    <a:pt x="2190" y="5503"/>
                    <a:pt x="2316" y="5378"/>
                    <a:pt x="2431" y="5243"/>
                  </a:cubicBezTo>
                  <a:cubicBezTo>
                    <a:pt x="2480" y="5185"/>
                    <a:pt x="2538" y="5127"/>
                    <a:pt x="2586" y="5059"/>
                  </a:cubicBezTo>
                  <a:cubicBezTo>
                    <a:pt x="2644" y="4992"/>
                    <a:pt x="2673" y="4934"/>
                    <a:pt x="2692" y="4847"/>
                  </a:cubicBezTo>
                  <a:cubicBezTo>
                    <a:pt x="2692" y="4821"/>
                    <a:pt x="2676" y="4788"/>
                    <a:pt x="2653" y="4788"/>
                  </a:cubicBezTo>
                  <a:cubicBezTo>
                    <a:pt x="2650" y="4788"/>
                    <a:pt x="2647" y="4788"/>
                    <a:pt x="2644" y="4789"/>
                  </a:cubicBezTo>
                  <a:cubicBezTo>
                    <a:pt x="2557" y="4818"/>
                    <a:pt x="2509" y="4857"/>
                    <a:pt x="2451" y="4915"/>
                  </a:cubicBezTo>
                  <a:cubicBezTo>
                    <a:pt x="2383" y="4972"/>
                    <a:pt x="2325" y="5040"/>
                    <a:pt x="2267" y="5098"/>
                  </a:cubicBezTo>
                  <a:cubicBezTo>
                    <a:pt x="2152" y="5214"/>
                    <a:pt x="2026" y="5329"/>
                    <a:pt x="1901" y="5435"/>
                  </a:cubicBezTo>
                  <a:cubicBezTo>
                    <a:pt x="1775" y="5551"/>
                    <a:pt x="1650" y="5648"/>
                    <a:pt x="1505" y="5744"/>
                  </a:cubicBezTo>
                  <a:cubicBezTo>
                    <a:pt x="1447" y="5783"/>
                    <a:pt x="1390" y="5831"/>
                    <a:pt x="1341" y="5870"/>
                  </a:cubicBezTo>
                  <a:cubicBezTo>
                    <a:pt x="1341" y="5628"/>
                    <a:pt x="1341" y="5378"/>
                    <a:pt x="1341" y="5127"/>
                  </a:cubicBezTo>
                  <a:cubicBezTo>
                    <a:pt x="1341" y="5069"/>
                    <a:pt x="1341" y="5001"/>
                    <a:pt x="1341" y="4943"/>
                  </a:cubicBezTo>
                  <a:cubicBezTo>
                    <a:pt x="1476" y="4760"/>
                    <a:pt x="1592" y="4558"/>
                    <a:pt x="1718" y="4355"/>
                  </a:cubicBezTo>
                  <a:cubicBezTo>
                    <a:pt x="1853" y="4152"/>
                    <a:pt x="2007" y="3940"/>
                    <a:pt x="2084" y="3709"/>
                  </a:cubicBezTo>
                  <a:cubicBezTo>
                    <a:pt x="2105" y="3653"/>
                    <a:pt x="2060" y="3612"/>
                    <a:pt x="2012" y="3612"/>
                  </a:cubicBezTo>
                  <a:cubicBezTo>
                    <a:pt x="1994" y="3612"/>
                    <a:pt x="1975" y="3618"/>
                    <a:pt x="1959" y="3632"/>
                  </a:cubicBezTo>
                  <a:cubicBezTo>
                    <a:pt x="1775" y="3796"/>
                    <a:pt x="1631" y="4027"/>
                    <a:pt x="1486" y="4220"/>
                  </a:cubicBezTo>
                  <a:cubicBezTo>
                    <a:pt x="1438" y="4288"/>
                    <a:pt x="1390" y="4355"/>
                    <a:pt x="1341" y="4423"/>
                  </a:cubicBezTo>
                  <a:cubicBezTo>
                    <a:pt x="1341" y="3998"/>
                    <a:pt x="1332" y="3574"/>
                    <a:pt x="1322" y="3149"/>
                  </a:cubicBezTo>
                  <a:cubicBezTo>
                    <a:pt x="1341" y="3111"/>
                    <a:pt x="1361" y="3072"/>
                    <a:pt x="1380" y="3024"/>
                  </a:cubicBezTo>
                  <a:cubicBezTo>
                    <a:pt x="1438" y="2937"/>
                    <a:pt x="1496" y="2860"/>
                    <a:pt x="1563" y="2773"/>
                  </a:cubicBezTo>
                  <a:cubicBezTo>
                    <a:pt x="1631" y="2686"/>
                    <a:pt x="1698" y="2599"/>
                    <a:pt x="1756" y="2493"/>
                  </a:cubicBezTo>
                  <a:cubicBezTo>
                    <a:pt x="1814" y="2406"/>
                    <a:pt x="1882" y="2291"/>
                    <a:pt x="1824" y="2185"/>
                  </a:cubicBezTo>
                  <a:cubicBezTo>
                    <a:pt x="1818" y="2173"/>
                    <a:pt x="1806" y="2169"/>
                    <a:pt x="1793" y="2169"/>
                  </a:cubicBezTo>
                  <a:cubicBezTo>
                    <a:pt x="1783" y="2169"/>
                    <a:pt x="1774" y="2171"/>
                    <a:pt x="1766" y="2175"/>
                  </a:cubicBezTo>
                  <a:cubicBezTo>
                    <a:pt x="1669" y="2214"/>
                    <a:pt x="1631" y="2329"/>
                    <a:pt x="1563" y="2406"/>
                  </a:cubicBezTo>
                  <a:cubicBezTo>
                    <a:pt x="1496" y="2493"/>
                    <a:pt x="1419" y="2570"/>
                    <a:pt x="1351" y="2657"/>
                  </a:cubicBezTo>
                  <a:cubicBezTo>
                    <a:pt x="1341" y="2677"/>
                    <a:pt x="1332" y="2686"/>
                    <a:pt x="1312" y="2705"/>
                  </a:cubicBezTo>
                  <a:cubicBezTo>
                    <a:pt x="1312" y="2474"/>
                    <a:pt x="1303" y="2242"/>
                    <a:pt x="1293" y="2001"/>
                  </a:cubicBezTo>
                  <a:cubicBezTo>
                    <a:pt x="1293" y="1914"/>
                    <a:pt x="1293" y="1828"/>
                    <a:pt x="1283" y="1731"/>
                  </a:cubicBezTo>
                  <a:cubicBezTo>
                    <a:pt x="1312" y="1673"/>
                    <a:pt x="1341" y="1606"/>
                    <a:pt x="1370" y="1548"/>
                  </a:cubicBezTo>
                  <a:cubicBezTo>
                    <a:pt x="1419" y="1413"/>
                    <a:pt x="1467" y="1278"/>
                    <a:pt x="1515" y="1143"/>
                  </a:cubicBezTo>
                  <a:cubicBezTo>
                    <a:pt x="1611" y="882"/>
                    <a:pt x="1737" y="603"/>
                    <a:pt x="1766" y="323"/>
                  </a:cubicBezTo>
                  <a:cubicBezTo>
                    <a:pt x="1771" y="283"/>
                    <a:pt x="1741" y="264"/>
                    <a:pt x="1709" y="264"/>
                  </a:cubicBezTo>
                  <a:cubicBezTo>
                    <a:pt x="1686" y="264"/>
                    <a:pt x="1662" y="274"/>
                    <a:pt x="1650" y="294"/>
                  </a:cubicBezTo>
                  <a:cubicBezTo>
                    <a:pt x="1563" y="410"/>
                    <a:pt x="1505" y="554"/>
                    <a:pt x="1447" y="680"/>
                  </a:cubicBezTo>
                  <a:cubicBezTo>
                    <a:pt x="1390" y="815"/>
                    <a:pt x="1341" y="950"/>
                    <a:pt x="1293" y="1085"/>
                  </a:cubicBezTo>
                  <a:cubicBezTo>
                    <a:pt x="1274" y="1123"/>
                    <a:pt x="1264" y="1172"/>
                    <a:pt x="1245" y="1210"/>
                  </a:cubicBezTo>
                  <a:cubicBezTo>
                    <a:pt x="1235" y="1066"/>
                    <a:pt x="1226" y="931"/>
                    <a:pt x="1216" y="786"/>
                  </a:cubicBezTo>
                  <a:cubicBezTo>
                    <a:pt x="1206" y="651"/>
                    <a:pt x="1206" y="516"/>
                    <a:pt x="1197" y="390"/>
                  </a:cubicBezTo>
                  <a:cubicBezTo>
                    <a:pt x="1187" y="275"/>
                    <a:pt x="1177" y="140"/>
                    <a:pt x="1129" y="33"/>
                  </a:cubicBezTo>
                  <a:cubicBezTo>
                    <a:pt x="1117" y="10"/>
                    <a:pt x="1098" y="1"/>
                    <a:pt x="107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4" name="Google Shape;1494;p42"/>
          <p:cNvGrpSpPr/>
          <p:nvPr/>
        </p:nvGrpSpPr>
        <p:grpSpPr>
          <a:xfrm>
            <a:off x="1241438" y="5254780"/>
            <a:ext cx="410647" cy="842336"/>
            <a:chOff x="1705414" y="2870585"/>
            <a:chExt cx="376326" cy="771841"/>
          </a:xfrm>
        </p:grpSpPr>
        <p:sp>
          <p:nvSpPr>
            <p:cNvPr id="1495" name="Google Shape;1495;p42"/>
            <p:cNvSpPr/>
            <p:nvPr/>
          </p:nvSpPr>
          <p:spPr>
            <a:xfrm>
              <a:off x="1705414" y="2870585"/>
              <a:ext cx="376326" cy="472830"/>
            </a:xfrm>
            <a:custGeom>
              <a:avLst/>
              <a:gdLst/>
              <a:ahLst/>
              <a:cxnLst/>
              <a:rect l="l" t="t" r="r" b="b"/>
              <a:pathLst>
                <a:path w="4574" h="8226" extrusionOk="0">
                  <a:moveTo>
                    <a:pt x="1849" y="1"/>
                  </a:moveTo>
                  <a:cubicBezTo>
                    <a:pt x="1818" y="1"/>
                    <a:pt x="1787" y="4"/>
                    <a:pt x="1756" y="9"/>
                  </a:cubicBezTo>
                  <a:cubicBezTo>
                    <a:pt x="1399" y="86"/>
                    <a:pt x="1332" y="462"/>
                    <a:pt x="1255" y="761"/>
                  </a:cubicBezTo>
                  <a:cubicBezTo>
                    <a:pt x="637" y="3096"/>
                    <a:pt x="223" y="5479"/>
                    <a:pt x="10" y="7890"/>
                  </a:cubicBezTo>
                  <a:cubicBezTo>
                    <a:pt x="1" y="8064"/>
                    <a:pt x="165" y="8199"/>
                    <a:pt x="319" y="8199"/>
                  </a:cubicBezTo>
                  <a:cubicBezTo>
                    <a:pt x="904" y="8216"/>
                    <a:pt x="1488" y="8226"/>
                    <a:pt x="2070" y="8226"/>
                  </a:cubicBezTo>
                  <a:cubicBezTo>
                    <a:pt x="2783" y="8226"/>
                    <a:pt x="3495" y="8211"/>
                    <a:pt x="4207" y="8180"/>
                  </a:cubicBezTo>
                  <a:cubicBezTo>
                    <a:pt x="4409" y="8180"/>
                    <a:pt x="4573" y="7987"/>
                    <a:pt x="4515" y="7784"/>
                  </a:cubicBezTo>
                  <a:cubicBezTo>
                    <a:pt x="4361" y="7234"/>
                    <a:pt x="4207" y="6675"/>
                    <a:pt x="4052" y="6125"/>
                  </a:cubicBezTo>
                  <a:cubicBezTo>
                    <a:pt x="3782" y="5141"/>
                    <a:pt x="3512" y="4167"/>
                    <a:pt x="3232" y="3183"/>
                  </a:cubicBezTo>
                  <a:cubicBezTo>
                    <a:pt x="3097" y="2700"/>
                    <a:pt x="2962" y="2208"/>
                    <a:pt x="2818" y="1726"/>
                  </a:cubicBezTo>
                  <a:cubicBezTo>
                    <a:pt x="2750" y="1475"/>
                    <a:pt x="2673" y="1234"/>
                    <a:pt x="2596" y="993"/>
                  </a:cubicBezTo>
                  <a:cubicBezTo>
                    <a:pt x="2547" y="868"/>
                    <a:pt x="2509" y="742"/>
                    <a:pt x="2461" y="617"/>
                  </a:cubicBezTo>
                  <a:cubicBezTo>
                    <a:pt x="2412" y="491"/>
                    <a:pt x="2354" y="395"/>
                    <a:pt x="2287" y="279"/>
                  </a:cubicBezTo>
                  <a:cubicBezTo>
                    <a:pt x="2287" y="269"/>
                    <a:pt x="2277" y="260"/>
                    <a:pt x="2277" y="260"/>
                  </a:cubicBezTo>
                  <a:cubicBezTo>
                    <a:pt x="2258" y="212"/>
                    <a:pt x="2239" y="183"/>
                    <a:pt x="2210" y="154"/>
                  </a:cubicBezTo>
                  <a:cubicBezTo>
                    <a:pt x="2116" y="52"/>
                    <a:pt x="1983" y="1"/>
                    <a:pt x="1849"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42"/>
            <p:cNvSpPr/>
            <p:nvPr/>
          </p:nvSpPr>
          <p:spPr>
            <a:xfrm>
              <a:off x="1705414" y="3157178"/>
              <a:ext cx="376326" cy="186235"/>
            </a:xfrm>
            <a:custGeom>
              <a:avLst/>
              <a:gdLst/>
              <a:ahLst/>
              <a:cxnLst/>
              <a:rect l="l" t="t" r="r" b="b"/>
              <a:pathLst>
                <a:path w="4574" h="3240" extrusionOk="0">
                  <a:moveTo>
                    <a:pt x="367" y="1"/>
                  </a:moveTo>
                  <a:cubicBezTo>
                    <a:pt x="213" y="965"/>
                    <a:pt x="97" y="1930"/>
                    <a:pt x="10" y="2904"/>
                  </a:cubicBezTo>
                  <a:cubicBezTo>
                    <a:pt x="1" y="3078"/>
                    <a:pt x="165" y="3213"/>
                    <a:pt x="319" y="3213"/>
                  </a:cubicBezTo>
                  <a:cubicBezTo>
                    <a:pt x="904" y="3230"/>
                    <a:pt x="1488" y="3240"/>
                    <a:pt x="2070" y="3240"/>
                  </a:cubicBezTo>
                  <a:cubicBezTo>
                    <a:pt x="2783" y="3240"/>
                    <a:pt x="3495" y="3225"/>
                    <a:pt x="4207" y="3194"/>
                  </a:cubicBezTo>
                  <a:cubicBezTo>
                    <a:pt x="4409" y="3194"/>
                    <a:pt x="4573" y="3001"/>
                    <a:pt x="4515" y="2798"/>
                  </a:cubicBezTo>
                  <a:cubicBezTo>
                    <a:pt x="4361" y="2248"/>
                    <a:pt x="4207" y="1689"/>
                    <a:pt x="4052" y="1139"/>
                  </a:cubicBezTo>
                  <a:cubicBezTo>
                    <a:pt x="4023" y="1033"/>
                    <a:pt x="3994" y="927"/>
                    <a:pt x="3965" y="821"/>
                  </a:cubicBezTo>
                  <a:cubicBezTo>
                    <a:pt x="3715" y="927"/>
                    <a:pt x="3416" y="975"/>
                    <a:pt x="3242" y="994"/>
                  </a:cubicBezTo>
                  <a:cubicBezTo>
                    <a:pt x="3087" y="1017"/>
                    <a:pt x="2939" y="1028"/>
                    <a:pt x="2794" y="1028"/>
                  </a:cubicBezTo>
                  <a:cubicBezTo>
                    <a:pt x="2314" y="1028"/>
                    <a:pt x="1878" y="908"/>
                    <a:pt x="1419" y="686"/>
                  </a:cubicBezTo>
                  <a:cubicBezTo>
                    <a:pt x="1043" y="502"/>
                    <a:pt x="686" y="271"/>
                    <a:pt x="367" y="1"/>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42"/>
            <p:cNvSpPr/>
            <p:nvPr/>
          </p:nvSpPr>
          <p:spPr>
            <a:xfrm>
              <a:off x="1780037" y="2959563"/>
              <a:ext cx="221484" cy="682862"/>
            </a:xfrm>
            <a:custGeom>
              <a:avLst/>
              <a:gdLst/>
              <a:ahLst/>
              <a:cxnLst/>
              <a:rect l="l" t="t" r="r" b="b"/>
              <a:pathLst>
                <a:path w="2692" h="11880" extrusionOk="0">
                  <a:moveTo>
                    <a:pt x="1077" y="1"/>
                  </a:moveTo>
                  <a:cubicBezTo>
                    <a:pt x="1047" y="1"/>
                    <a:pt x="1015" y="20"/>
                    <a:pt x="1004" y="43"/>
                  </a:cubicBezTo>
                  <a:cubicBezTo>
                    <a:pt x="955" y="159"/>
                    <a:pt x="955" y="313"/>
                    <a:pt x="955" y="439"/>
                  </a:cubicBezTo>
                  <a:cubicBezTo>
                    <a:pt x="955" y="574"/>
                    <a:pt x="955" y="718"/>
                    <a:pt x="946" y="853"/>
                  </a:cubicBezTo>
                  <a:cubicBezTo>
                    <a:pt x="946" y="1017"/>
                    <a:pt x="946" y="1191"/>
                    <a:pt x="936" y="1355"/>
                  </a:cubicBezTo>
                  <a:cubicBezTo>
                    <a:pt x="927" y="1403"/>
                    <a:pt x="927" y="1442"/>
                    <a:pt x="917" y="1490"/>
                  </a:cubicBezTo>
                  <a:cubicBezTo>
                    <a:pt x="907" y="1451"/>
                    <a:pt x="888" y="1403"/>
                    <a:pt x="878" y="1365"/>
                  </a:cubicBezTo>
                  <a:cubicBezTo>
                    <a:pt x="830" y="1239"/>
                    <a:pt x="792" y="1123"/>
                    <a:pt x="743" y="998"/>
                  </a:cubicBezTo>
                  <a:cubicBezTo>
                    <a:pt x="695" y="873"/>
                    <a:pt x="647" y="747"/>
                    <a:pt x="570" y="631"/>
                  </a:cubicBezTo>
                  <a:cubicBezTo>
                    <a:pt x="562" y="616"/>
                    <a:pt x="545" y="608"/>
                    <a:pt x="527" y="608"/>
                  </a:cubicBezTo>
                  <a:cubicBezTo>
                    <a:pt x="501" y="608"/>
                    <a:pt x="473" y="626"/>
                    <a:pt x="473" y="660"/>
                  </a:cubicBezTo>
                  <a:cubicBezTo>
                    <a:pt x="483" y="795"/>
                    <a:pt x="531" y="921"/>
                    <a:pt x="570" y="1046"/>
                  </a:cubicBezTo>
                  <a:cubicBezTo>
                    <a:pt x="608" y="1172"/>
                    <a:pt x="647" y="1297"/>
                    <a:pt x="685" y="1422"/>
                  </a:cubicBezTo>
                  <a:cubicBezTo>
                    <a:pt x="734" y="1548"/>
                    <a:pt x="772" y="1673"/>
                    <a:pt x="811" y="1799"/>
                  </a:cubicBezTo>
                  <a:cubicBezTo>
                    <a:pt x="830" y="1876"/>
                    <a:pt x="859" y="1953"/>
                    <a:pt x="888" y="2030"/>
                  </a:cubicBezTo>
                  <a:cubicBezTo>
                    <a:pt x="888" y="2069"/>
                    <a:pt x="888" y="2107"/>
                    <a:pt x="888" y="2146"/>
                  </a:cubicBezTo>
                  <a:cubicBezTo>
                    <a:pt x="869" y="2484"/>
                    <a:pt x="859" y="2831"/>
                    <a:pt x="859" y="3178"/>
                  </a:cubicBezTo>
                  <a:cubicBezTo>
                    <a:pt x="840" y="3140"/>
                    <a:pt x="830" y="3111"/>
                    <a:pt x="811" y="3072"/>
                  </a:cubicBezTo>
                  <a:cubicBezTo>
                    <a:pt x="753" y="2947"/>
                    <a:pt x="695" y="2821"/>
                    <a:pt x="628" y="2696"/>
                  </a:cubicBezTo>
                  <a:cubicBezTo>
                    <a:pt x="570" y="2580"/>
                    <a:pt x="512" y="2435"/>
                    <a:pt x="406" y="2358"/>
                  </a:cubicBezTo>
                  <a:cubicBezTo>
                    <a:pt x="395" y="2347"/>
                    <a:pt x="380" y="2342"/>
                    <a:pt x="366" y="2342"/>
                  </a:cubicBezTo>
                  <a:cubicBezTo>
                    <a:pt x="343" y="2342"/>
                    <a:pt x="322" y="2357"/>
                    <a:pt x="328" y="2387"/>
                  </a:cubicBezTo>
                  <a:cubicBezTo>
                    <a:pt x="328" y="2522"/>
                    <a:pt x="396" y="2648"/>
                    <a:pt x="444" y="2773"/>
                  </a:cubicBezTo>
                  <a:cubicBezTo>
                    <a:pt x="502" y="2898"/>
                    <a:pt x="550" y="3033"/>
                    <a:pt x="599" y="3169"/>
                  </a:cubicBezTo>
                  <a:cubicBezTo>
                    <a:pt x="647" y="3294"/>
                    <a:pt x="695" y="3429"/>
                    <a:pt x="734" y="3564"/>
                  </a:cubicBezTo>
                  <a:cubicBezTo>
                    <a:pt x="753" y="3632"/>
                    <a:pt x="782" y="3747"/>
                    <a:pt x="840" y="3815"/>
                  </a:cubicBezTo>
                  <a:cubicBezTo>
                    <a:pt x="840" y="4259"/>
                    <a:pt x="840" y="4702"/>
                    <a:pt x="840" y="5136"/>
                  </a:cubicBezTo>
                  <a:cubicBezTo>
                    <a:pt x="772" y="5001"/>
                    <a:pt x="705" y="4866"/>
                    <a:pt x="637" y="4722"/>
                  </a:cubicBezTo>
                  <a:cubicBezTo>
                    <a:pt x="541" y="4519"/>
                    <a:pt x="454" y="4316"/>
                    <a:pt x="377" y="4104"/>
                  </a:cubicBezTo>
                  <a:cubicBezTo>
                    <a:pt x="300" y="3921"/>
                    <a:pt x="232" y="3718"/>
                    <a:pt x="87" y="3574"/>
                  </a:cubicBezTo>
                  <a:cubicBezTo>
                    <a:pt x="83" y="3570"/>
                    <a:pt x="76" y="3567"/>
                    <a:pt x="69" y="3567"/>
                  </a:cubicBezTo>
                  <a:cubicBezTo>
                    <a:pt x="59" y="3567"/>
                    <a:pt x="49" y="3572"/>
                    <a:pt x="49" y="3583"/>
                  </a:cubicBezTo>
                  <a:cubicBezTo>
                    <a:pt x="0" y="3796"/>
                    <a:pt x="68" y="4017"/>
                    <a:pt x="136" y="4210"/>
                  </a:cubicBezTo>
                  <a:cubicBezTo>
                    <a:pt x="213" y="4423"/>
                    <a:pt x="300" y="4635"/>
                    <a:pt x="386" y="4837"/>
                  </a:cubicBezTo>
                  <a:cubicBezTo>
                    <a:pt x="483" y="5059"/>
                    <a:pt x="589" y="5262"/>
                    <a:pt x="705" y="5474"/>
                  </a:cubicBezTo>
                  <a:cubicBezTo>
                    <a:pt x="753" y="5542"/>
                    <a:pt x="792" y="5628"/>
                    <a:pt x="840" y="5706"/>
                  </a:cubicBezTo>
                  <a:cubicBezTo>
                    <a:pt x="840" y="6284"/>
                    <a:pt x="840" y="6873"/>
                    <a:pt x="840" y="7452"/>
                  </a:cubicBezTo>
                  <a:lnTo>
                    <a:pt x="840" y="9545"/>
                  </a:lnTo>
                  <a:cubicBezTo>
                    <a:pt x="840" y="10249"/>
                    <a:pt x="830" y="10944"/>
                    <a:pt x="849" y="11648"/>
                  </a:cubicBezTo>
                  <a:cubicBezTo>
                    <a:pt x="854" y="11802"/>
                    <a:pt x="972" y="11879"/>
                    <a:pt x="1091" y="11879"/>
                  </a:cubicBezTo>
                  <a:cubicBezTo>
                    <a:pt x="1209" y="11879"/>
                    <a:pt x="1327" y="11802"/>
                    <a:pt x="1332" y="11648"/>
                  </a:cubicBezTo>
                  <a:cubicBezTo>
                    <a:pt x="1361" y="10857"/>
                    <a:pt x="1341" y="10056"/>
                    <a:pt x="1341" y="9265"/>
                  </a:cubicBezTo>
                  <a:cubicBezTo>
                    <a:pt x="1341" y="8272"/>
                    <a:pt x="1341" y="7278"/>
                    <a:pt x="1341" y="6275"/>
                  </a:cubicBezTo>
                  <a:cubicBezTo>
                    <a:pt x="1399" y="6236"/>
                    <a:pt x="1447" y="6188"/>
                    <a:pt x="1505" y="6149"/>
                  </a:cubicBezTo>
                  <a:cubicBezTo>
                    <a:pt x="1573" y="6091"/>
                    <a:pt x="1640" y="6043"/>
                    <a:pt x="1708" y="5976"/>
                  </a:cubicBezTo>
                  <a:cubicBezTo>
                    <a:pt x="1824" y="5860"/>
                    <a:pt x="1949" y="5744"/>
                    <a:pt x="2074" y="5619"/>
                  </a:cubicBezTo>
                  <a:cubicBezTo>
                    <a:pt x="2190" y="5503"/>
                    <a:pt x="2316" y="5378"/>
                    <a:pt x="2431" y="5243"/>
                  </a:cubicBezTo>
                  <a:cubicBezTo>
                    <a:pt x="2480" y="5185"/>
                    <a:pt x="2538" y="5127"/>
                    <a:pt x="2586" y="5059"/>
                  </a:cubicBezTo>
                  <a:cubicBezTo>
                    <a:pt x="2644" y="4992"/>
                    <a:pt x="2673" y="4934"/>
                    <a:pt x="2692" y="4847"/>
                  </a:cubicBezTo>
                  <a:cubicBezTo>
                    <a:pt x="2692" y="4821"/>
                    <a:pt x="2676" y="4788"/>
                    <a:pt x="2653" y="4788"/>
                  </a:cubicBezTo>
                  <a:cubicBezTo>
                    <a:pt x="2650" y="4788"/>
                    <a:pt x="2647" y="4788"/>
                    <a:pt x="2644" y="4789"/>
                  </a:cubicBezTo>
                  <a:cubicBezTo>
                    <a:pt x="2557" y="4818"/>
                    <a:pt x="2509" y="4857"/>
                    <a:pt x="2451" y="4915"/>
                  </a:cubicBezTo>
                  <a:cubicBezTo>
                    <a:pt x="2383" y="4972"/>
                    <a:pt x="2325" y="5040"/>
                    <a:pt x="2267" y="5098"/>
                  </a:cubicBezTo>
                  <a:cubicBezTo>
                    <a:pt x="2152" y="5214"/>
                    <a:pt x="2026" y="5329"/>
                    <a:pt x="1901" y="5435"/>
                  </a:cubicBezTo>
                  <a:cubicBezTo>
                    <a:pt x="1775" y="5551"/>
                    <a:pt x="1650" y="5648"/>
                    <a:pt x="1505" y="5744"/>
                  </a:cubicBezTo>
                  <a:cubicBezTo>
                    <a:pt x="1447" y="5783"/>
                    <a:pt x="1390" y="5831"/>
                    <a:pt x="1341" y="5870"/>
                  </a:cubicBezTo>
                  <a:cubicBezTo>
                    <a:pt x="1341" y="5628"/>
                    <a:pt x="1341" y="5378"/>
                    <a:pt x="1341" y="5127"/>
                  </a:cubicBezTo>
                  <a:cubicBezTo>
                    <a:pt x="1341" y="5069"/>
                    <a:pt x="1341" y="5001"/>
                    <a:pt x="1341" y="4943"/>
                  </a:cubicBezTo>
                  <a:cubicBezTo>
                    <a:pt x="1476" y="4760"/>
                    <a:pt x="1592" y="4558"/>
                    <a:pt x="1718" y="4355"/>
                  </a:cubicBezTo>
                  <a:cubicBezTo>
                    <a:pt x="1853" y="4152"/>
                    <a:pt x="2007" y="3940"/>
                    <a:pt x="2084" y="3709"/>
                  </a:cubicBezTo>
                  <a:cubicBezTo>
                    <a:pt x="2105" y="3653"/>
                    <a:pt x="2060" y="3612"/>
                    <a:pt x="2012" y="3612"/>
                  </a:cubicBezTo>
                  <a:cubicBezTo>
                    <a:pt x="1994" y="3612"/>
                    <a:pt x="1975" y="3618"/>
                    <a:pt x="1959" y="3632"/>
                  </a:cubicBezTo>
                  <a:cubicBezTo>
                    <a:pt x="1775" y="3796"/>
                    <a:pt x="1631" y="4027"/>
                    <a:pt x="1486" y="4220"/>
                  </a:cubicBezTo>
                  <a:cubicBezTo>
                    <a:pt x="1438" y="4288"/>
                    <a:pt x="1390" y="4355"/>
                    <a:pt x="1341" y="4423"/>
                  </a:cubicBezTo>
                  <a:cubicBezTo>
                    <a:pt x="1341" y="3998"/>
                    <a:pt x="1332" y="3574"/>
                    <a:pt x="1322" y="3149"/>
                  </a:cubicBezTo>
                  <a:cubicBezTo>
                    <a:pt x="1341" y="3111"/>
                    <a:pt x="1361" y="3072"/>
                    <a:pt x="1380" y="3024"/>
                  </a:cubicBezTo>
                  <a:cubicBezTo>
                    <a:pt x="1438" y="2937"/>
                    <a:pt x="1496" y="2860"/>
                    <a:pt x="1563" y="2773"/>
                  </a:cubicBezTo>
                  <a:cubicBezTo>
                    <a:pt x="1631" y="2686"/>
                    <a:pt x="1698" y="2599"/>
                    <a:pt x="1756" y="2493"/>
                  </a:cubicBezTo>
                  <a:cubicBezTo>
                    <a:pt x="1814" y="2406"/>
                    <a:pt x="1882" y="2291"/>
                    <a:pt x="1824" y="2185"/>
                  </a:cubicBezTo>
                  <a:cubicBezTo>
                    <a:pt x="1818" y="2173"/>
                    <a:pt x="1806" y="2169"/>
                    <a:pt x="1793" y="2169"/>
                  </a:cubicBezTo>
                  <a:cubicBezTo>
                    <a:pt x="1783" y="2169"/>
                    <a:pt x="1774" y="2171"/>
                    <a:pt x="1766" y="2175"/>
                  </a:cubicBezTo>
                  <a:cubicBezTo>
                    <a:pt x="1669" y="2214"/>
                    <a:pt x="1631" y="2329"/>
                    <a:pt x="1563" y="2406"/>
                  </a:cubicBezTo>
                  <a:cubicBezTo>
                    <a:pt x="1496" y="2493"/>
                    <a:pt x="1419" y="2570"/>
                    <a:pt x="1351" y="2657"/>
                  </a:cubicBezTo>
                  <a:cubicBezTo>
                    <a:pt x="1341" y="2677"/>
                    <a:pt x="1332" y="2686"/>
                    <a:pt x="1312" y="2705"/>
                  </a:cubicBezTo>
                  <a:cubicBezTo>
                    <a:pt x="1312" y="2474"/>
                    <a:pt x="1303" y="2242"/>
                    <a:pt x="1293" y="2001"/>
                  </a:cubicBezTo>
                  <a:cubicBezTo>
                    <a:pt x="1293" y="1914"/>
                    <a:pt x="1293" y="1828"/>
                    <a:pt x="1283" y="1731"/>
                  </a:cubicBezTo>
                  <a:cubicBezTo>
                    <a:pt x="1312" y="1673"/>
                    <a:pt x="1341" y="1606"/>
                    <a:pt x="1370" y="1548"/>
                  </a:cubicBezTo>
                  <a:cubicBezTo>
                    <a:pt x="1419" y="1413"/>
                    <a:pt x="1467" y="1278"/>
                    <a:pt x="1515" y="1143"/>
                  </a:cubicBezTo>
                  <a:cubicBezTo>
                    <a:pt x="1611" y="882"/>
                    <a:pt x="1737" y="603"/>
                    <a:pt x="1766" y="323"/>
                  </a:cubicBezTo>
                  <a:cubicBezTo>
                    <a:pt x="1771" y="283"/>
                    <a:pt x="1741" y="264"/>
                    <a:pt x="1709" y="264"/>
                  </a:cubicBezTo>
                  <a:cubicBezTo>
                    <a:pt x="1686" y="264"/>
                    <a:pt x="1662" y="274"/>
                    <a:pt x="1650" y="294"/>
                  </a:cubicBezTo>
                  <a:cubicBezTo>
                    <a:pt x="1563" y="410"/>
                    <a:pt x="1505" y="554"/>
                    <a:pt x="1447" y="680"/>
                  </a:cubicBezTo>
                  <a:cubicBezTo>
                    <a:pt x="1390" y="815"/>
                    <a:pt x="1341" y="950"/>
                    <a:pt x="1293" y="1085"/>
                  </a:cubicBezTo>
                  <a:cubicBezTo>
                    <a:pt x="1274" y="1123"/>
                    <a:pt x="1264" y="1172"/>
                    <a:pt x="1245" y="1210"/>
                  </a:cubicBezTo>
                  <a:cubicBezTo>
                    <a:pt x="1235" y="1066"/>
                    <a:pt x="1226" y="931"/>
                    <a:pt x="1216" y="786"/>
                  </a:cubicBezTo>
                  <a:cubicBezTo>
                    <a:pt x="1206" y="651"/>
                    <a:pt x="1206" y="516"/>
                    <a:pt x="1197" y="390"/>
                  </a:cubicBezTo>
                  <a:cubicBezTo>
                    <a:pt x="1187" y="275"/>
                    <a:pt x="1177" y="140"/>
                    <a:pt x="1129" y="33"/>
                  </a:cubicBezTo>
                  <a:cubicBezTo>
                    <a:pt x="1117" y="10"/>
                    <a:pt x="1098" y="1"/>
                    <a:pt x="107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8" name="Google Shape;1498;p42"/>
          <p:cNvGrpSpPr/>
          <p:nvPr/>
        </p:nvGrpSpPr>
        <p:grpSpPr>
          <a:xfrm>
            <a:off x="4404104" y="5489027"/>
            <a:ext cx="581297" cy="1192340"/>
            <a:chOff x="1705414" y="2870585"/>
            <a:chExt cx="376326" cy="771841"/>
          </a:xfrm>
        </p:grpSpPr>
        <p:sp>
          <p:nvSpPr>
            <p:cNvPr id="1499" name="Google Shape;1499;p42"/>
            <p:cNvSpPr/>
            <p:nvPr/>
          </p:nvSpPr>
          <p:spPr>
            <a:xfrm>
              <a:off x="1705414" y="2870585"/>
              <a:ext cx="376326" cy="472830"/>
            </a:xfrm>
            <a:custGeom>
              <a:avLst/>
              <a:gdLst/>
              <a:ahLst/>
              <a:cxnLst/>
              <a:rect l="l" t="t" r="r" b="b"/>
              <a:pathLst>
                <a:path w="4574" h="8226" extrusionOk="0">
                  <a:moveTo>
                    <a:pt x="1849" y="1"/>
                  </a:moveTo>
                  <a:cubicBezTo>
                    <a:pt x="1818" y="1"/>
                    <a:pt x="1787" y="4"/>
                    <a:pt x="1756" y="9"/>
                  </a:cubicBezTo>
                  <a:cubicBezTo>
                    <a:pt x="1399" y="86"/>
                    <a:pt x="1332" y="462"/>
                    <a:pt x="1255" y="761"/>
                  </a:cubicBezTo>
                  <a:cubicBezTo>
                    <a:pt x="637" y="3096"/>
                    <a:pt x="223" y="5479"/>
                    <a:pt x="10" y="7890"/>
                  </a:cubicBezTo>
                  <a:cubicBezTo>
                    <a:pt x="1" y="8064"/>
                    <a:pt x="165" y="8199"/>
                    <a:pt x="319" y="8199"/>
                  </a:cubicBezTo>
                  <a:cubicBezTo>
                    <a:pt x="904" y="8216"/>
                    <a:pt x="1488" y="8226"/>
                    <a:pt x="2070" y="8226"/>
                  </a:cubicBezTo>
                  <a:cubicBezTo>
                    <a:pt x="2783" y="8226"/>
                    <a:pt x="3495" y="8211"/>
                    <a:pt x="4207" y="8180"/>
                  </a:cubicBezTo>
                  <a:cubicBezTo>
                    <a:pt x="4409" y="8180"/>
                    <a:pt x="4573" y="7987"/>
                    <a:pt x="4515" y="7784"/>
                  </a:cubicBezTo>
                  <a:cubicBezTo>
                    <a:pt x="4361" y="7234"/>
                    <a:pt x="4207" y="6675"/>
                    <a:pt x="4052" y="6125"/>
                  </a:cubicBezTo>
                  <a:cubicBezTo>
                    <a:pt x="3782" y="5141"/>
                    <a:pt x="3512" y="4167"/>
                    <a:pt x="3232" y="3183"/>
                  </a:cubicBezTo>
                  <a:cubicBezTo>
                    <a:pt x="3097" y="2700"/>
                    <a:pt x="2962" y="2208"/>
                    <a:pt x="2818" y="1726"/>
                  </a:cubicBezTo>
                  <a:cubicBezTo>
                    <a:pt x="2750" y="1475"/>
                    <a:pt x="2673" y="1234"/>
                    <a:pt x="2596" y="993"/>
                  </a:cubicBezTo>
                  <a:cubicBezTo>
                    <a:pt x="2547" y="868"/>
                    <a:pt x="2509" y="742"/>
                    <a:pt x="2461" y="617"/>
                  </a:cubicBezTo>
                  <a:cubicBezTo>
                    <a:pt x="2412" y="491"/>
                    <a:pt x="2354" y="395"/>
                    <a:pt x="2287" y="279"/>
                  </a:cubicBezTo>
                  <a:cubicBezTo>
                    <a:pt x="2287" y="269"/>
                    <a:pt x="2277" y="260"/>
                    <a:pt x="2277" y="260"/>
                  </a:cubicBezTo>
                  <a:cubicBezTo>
                    <a:pt x="2258" y="212"/>
                    <a:pt x="2239" y="183"/>
                    <a:pt x="2210" y="154"/>
                  </a:cubicBezTo>
                  <a:cubicBezTo>
                    <a:pt x="2116" y="52"/>
                    <a:pt x="1983" y="1"/>
                    <a:pt x="1849" y="1"/>
                  </a:cubicBezTo>
                  <a:close/>
                </a:path>
              </a:pathLst>
            </a:custGeom>
            <a:solidFill>
              <a:srgbClr val="7EA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42"/>
            <p:cNvSpPr/>
            <p:nvPr/>
          </p:nvSpPr>
          <p:spPr>
            <a:xfrm>
              <a:off x="1705414" y="3157178"/>
              <a:ext cx="376326" cy="186235"/>
            </a:xfrm>
            <a:custGeom>
              <a:avLst/>
              <a:gdLst/>
              <a:ahLst/>
              <a:cxnLst/>
              <a:rect l="l" t="t" r="r" b="b"/>
              <a:pathLst>
                <a:path w="4574" h="3240" extrusionOk="0">
                  <a:moveTo>
                    <a:pt x="367" y="1"/>
                  </a:moveTo>
                  <a:cubicBezTo>
                    <a:pt x="213" y="965"/>
                    <a:pt x="97" y="1930"/>
                    <a:pt x="10" y="2904"/>
                  </a:cubicBezTo>
                  <a:cubicBezTo>
                    <a:pt x="1" y="3078"/>
                    <a:pt x="165" y="3213"/>
                    <a:pt x="319" y="3213"/>
                  </a:cubicBezTo>
                  <a:cubicBezTo>
                    <a:pt x="904" y="3230"/>
                    <a:pt x="1488" y="3240"/>
                    <a:pt x="2070" y="3240"/>
                  </a:cubicBezTo>
                  <a:cubicBezTo>
                    <a:pt x="2783" y="3240"/>
                    <a:pt x="3495" y="3225"/>
                    <a:pt x="4207" y="3194"/>
                  </a:cubicBezTo>
                  <a:cubicBezTo>
                    <a:pt x="4409" y="3194"/>
                    <a:pt x="4573" y="3001"/>
                    <a:pt x="4515" y="2798"/>
                  </a:cubicBezTo>
                  <a:cubicBezTo>
                    <a:pt x="4361" y="2248"/>
                    <a:pt x="4207" y="1689"/>
                    <a:pt x="4052" y="1139"/>
                  </a:cubicBezTo>
                  <a:cubicBezTo>
                    <a:pt x="4023" y="1033"/>
                    <a:pt x="3994" y="927"/>
                    <a:pt x="3965" y="821"/>
                  </a:cubicBezTo>
                  <a:cubicBezTo>
                    <a:pt x="3715" y="927"/>
                    <a:pt x="3416" y="975"/>
                    <a:pt x="3242" y="994"/>
                  </a:cubicBezTo>
                  <a:cubicBezTo>
                    <a:pt x="3087" y="1017"/>
                    <a:pt x="2939" y="1028"/>
                    <a:pt x="2794" y="1028"/>
                  </a:cubicBezTo>
                  <a:cubicBezTo>
                    <a:pt x="2314" y="1028"/>
                    <a:pt x="1878" y="908"/>
                    <a:pt x="1419" y="686"/>
                  </a:cubicBezTo>
                  <a:cubicBezTo>
                    <a:pt x="1043" y="502"/>
                    <a:pt x="686" y="271"/>
                    <a:pt x="367" y="1"/>
                  </a:cubicBezTo>
                  <a:close/>
                </a:path>
              </a:pathLst>
            </a:custGeom>
            <a:solidFill>
              <a:srgbClr val="5C8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42"/>
            <p:cNvSpPr/>
            <p:nvPr/>
          </p:nvSpPr>
          <p:spPr>
            <a:xfrm>
              <a:off x="1780037" y="2959563"/>
              <a:ext cx="221484" cy="682862"/>
            </a:xfrm>
            <a:custGeom>
              <a:avLst/>
              <a:gdLst/>
              <a:ahLst/>
              <a:cxnLst/>
              <a:rect l="l" t="t" r="r" b="b"/>
              <a:pathLst>
                <a:path w="2692" h="11880" extrusionOk="0">
                  <a:moveTo>
                    <a:pt x="1077" y="1"/>
                  </a:moveTo>
                  <a:cubicBezTo>
                    <a:pt x="1047" y="1"/>
                    <a:pt x="1015" y="20"/>
                    <a:pt x="1004" y="43"/>
                  </a:cubicBezTo>
                  <a:cubicBezTo>
                    <a:pt x="955" y="159"/>
                    <a:pt x="955" y="313"/>
                    <a:pt x="955" y="439"/>
                  </a:cubicBezTo>
                  <a:cubicBezTo>
                    <a:pt x="955" y="574"/>
                    <a:pt x="955" y="718"/>
                    <a:pt x="946" y="853"/>
                  </a:cubicBezTo>
                  <a:cubicBezTo>
                    <a:pt x="946" y="1017"/>
                    <a:pt x="946" y="1191"/>
                    <a:pt x="936" y="1355"/>
                  </a:cubicBezTo>
                  <a:cubicBezTo>
                    <a:pt x="927" y="1403"/>
                    <a:pt x="927" y="1442"/>
                    <a:pt x="917" y="1490"/>
                  </a:cubicBezTo>
                  <a:cubicBezTo>
                    <a:pt x="907" y="1451"/>
                    <a:pt x="888" y="1403"/>
                    <a:pt x="878" y="1365"/>
                  </a:cubicBezTo>
                  <a:cubicBezTo>
                    <a:pt x="830" y="1239"/>
                    <a:pt x="792" y="1123"/>
                    <a:pt x="743" y="998"/>
                  </a:cubicBezTo>
                  <a:cubicBezTo>
                    <a:pt x="695" y="873"/>
                    <a:pt x="647" y="747"/>
                    <a:pt x="570" y="631"/>
                  </a:cubicBezTo>
                  <a:cubicBezTo>
                    <a:pt x="562" y="616"/>
                    <a:pt x="545" y="608"/>
                    <a:pt x="527" y="608"/>
                  </a:cubicBezTo>
                  <a:cubicBezTo>
                    <a:pt x="501" y="608"/>
                    <a:pt x="473" y="626"/>
                    <a:pt x="473" y="660"/>
                  </a:cubicBezTo>
                  <a:cubicBezTo>
                    <a:pt x="483" y="795"/>
                    <a:pt x="531" y="921"/>
                    <a:pt x="570" y="1046"/>
                  </a:cubicBezTo>
                  <a:cubicBezTo>
                    <a:pt x="608" y="1172"/>
                    <a:pt x="647" y="1297"/>
                    <a:pt x="685" y="1422"/>
                  </a:cubicBezTo>
                  <a:cubicBezTo>
                    <a:pt x="734" y="1548"/>
                    <a:pt x="772" y="1673"/>
                    <a:pt x="811" y="1799"/>
                  </a:cubicBezTo>
                  <a:cubicBezTo>
                    <a:pt x="830" y="1876"/>
                    <a:pt x="859" y="1953"/>
                    <a:pt x="888" y="2030"/>
                  </a:cubicBezTo>
                  <a:cubicBezTo>
                    <a:pt x="888" y="2069"/>
                    <a:pt x="888" y="2107"/>
                    <a:pt x="888" y="2146"/>
                  </a:cubicBezTo>
                  <a:cubicBezTo>
                    <a:pt x="869" y="2484"/>
                    <a:pt x="859" y="2831"/>
                    <a:pt x="859" y="3178"/>
                  </a:cubicBezTo>
                  <a:cubicBezTo>
                    <a:pt x="840" y="3140"/>
                    <a:pt x="830" y="3111"/>
                    <a:pt x="811" y="3072"/>
                  </a:cubicBezTo>
                  <a:cubicBezTo>
                    <a:pt x="753" y="2947"/>
                    <a:pt x="695" y="2821"/>
                    <a:pt x="628" y="2696"/>
                  </a:cubicBezTo>
                  <a:cubicBezTo>
                    <a:pt x="570" y="2580"/>
                    <a:pt x="512" y="2435"/>
                    <a:pt x="406" y="2358"/>
                  </a:cubicBezTo>
                  <a:cubicBezTo>
                    <a:pt x="395" y="2347"/>
                    <a:pt x="380" y="2342"/>
                    <a:pt x="366" y="2342"/>
                  </a:cubicBezTo>
                  <a:cubicBezTo>
                    <a:pt x="343" y="2342"/>
                    <a:pt x="322" y="2357"/>
                    <a:pt x="328" y="2387"/>
                  </a:cubicBezTo>
                  <a:cubicBezTo>
                    <a:pt x="328" y="2522"/>
                    <a:pt x="396" y="2648"/>
                    <a:pt x="444" y="2773"/>
                  </a:cubicBezTo>
                  <a:cubicBezTo>
                    <a:pt x="502" y="2898"/>
                    <a:pt x="550" y="3033"/>
                    <a:pt x="599" y="3169"/>
                  </a:cubicBezTo>
                  <a:cubicBezTo>
                    <a:pt x="647" y="3294"/>
                    <a:pt x="695" y="3429"/>
                    <a:pt x="734" y="3564"/>
                  </a:cubicBezTo>
                  <a:cubicBezTo>
                    <a:pt x="753" y="3632"/>
                    <a:pt x="782" y="3747"/>
                    <a:pt x="840" y="3815"/>
                  </a:cubicBezTo>
                  <a:cubicBezTo>
                    <a:pt x="840" y="4259"/>
                    <a:pt x="840" y="4702"/>
                    <a:pt x="840" y="5136"/>
                  </a:cubicBezTo>
                  <a:cubicBezTo>
                    <a:pt x="772" y="5001"/>
                    <a:pt x="705" y="4866"/>
                    <a:pt x="637" y="4722"/>
                  </a:cubicBezTo>
                  <a:cubicBezTo>
                    <a:pt x="541" y="4519"/>
                    <a:pt x="454" y="4316"/>
                    <a:pt x="377" y="4104"/>
                  </a:cubicBezTo>
                  <a:cubicBezTo>
                    <a:pt x="300" y="3921"/>
                    <a:pt x="232" y="3718"/>
                    <a:pt x="87" y="3574"/>
                  </a:cubicBezTo>
                  <a:cubicBezTo>
                    <a:pt x="83" y="3570"/>
                    <a:pt x="76" y="3567"/>
                    <a:pt x="69" y="3567"/>
                  </a:cubicBezTo>
                  <a:cubicBezTo>
                    <a:pt x="59" y="3567"/>
                    <a:pt x="49" y="3572"/>
                    <a:pt x="49" y="3583"/>
                  </a:cubicBezTo>
                  <a:cubicBezTo>
                    <a:pt x="0" y="3796"/>
                    <a:pt x="68" y="4017"/>
                    <a:pt x="136" y="4210"/>
                  </a:cubicBezTo>
                  <a:cubicBezTo>
                    <a:pt x="213" y="4423"/>
                    <a:pt x="300" y="4635"/>
                    <a:pt x="386" y="4837"/>
                  </a:cubicBezTo>
                  <a:cubicBezTo>
                    <a:pt x="483" y="5059"/>
                    <a:pt x="589" y="5262"/>
                    <a:pt x="705" y="5474"/>
                  </a:cubicBezTo>
                  <a:cubicBezTo>
                    <a:pt x="753" y="5542"/>
                    <a:pt x="792" y="5628"/>
                    <a:pt x="840" y="5706"/>
                  </a:cubicBezTo>
                  <a:cubicBezTo>
                    <a:pt x="840" y="6284"/>
                    <a:pt x="840" y="6873"/>
                    <a:pt x="840" y="7452"/>
                  </a:cubicBezTo>
                  <a:lnTo>
                    <a:pt x="840" y="9545"/>
                  </a:lnTo>
                  <a:cubicBezTo>
                    <a:pt x="840" y="10249"/>
                    <a:pt x="830" y="10944"/>
                    <a:pt x="849" y="11648"/>
                  </a:cubicBezTo>
                  <a:cubicBezTo>
                    <a:pt x="854" y="11802"/>
                    <a:pt x="972" y="11879"/>
                    <a:pt x="1091" y="11879"/>
                  </a:cubicBezTo>
                  <a:cubicBezTo>
                    <a:pt x="1209" y="11879"/>
                    <a:pt x="1327" y="11802"/>
                    <a:pt x="1332" y="11648"/>
                  </a:cubicBezTo>
                  <a:cubicBezTo>
                    <a:pt x="1361" y="10857"/>
                    <a:pt x="1341" y="10056"/>
                    <a:pt x="1341" y="9265"/>
                  </a:cubicBezTo>
                  <a:cubicBezTo>
                    <a:pt x="1341" y="8272"/>
                    <a:pt x="1341" y="7278"/>
                    <a:pt x="1341" y="6275"/>
                  </a:cubicBezTo>
                  <a:cubicBezTo>
                    <a:pt x="1399" y="6236"/>
                    <a:pt x="1447" y="6188"/>
                    <a:pt x="1505" y="6149"/>
                  </a:cubicBezTo>
                  <a:cubicBezTo>
                    <a:pt x="1573" y="6091"/>
                    <a:pt x="1640" y="6043"/>
                    <a:pt x="1708" y="5976"/>
                  </a:cubicBezTo>
                  <a:cubicBezTo>
                    <a:pt x="1824" y="5860"/>
                    <a:pt x="1949" y="5744"/>
                    <a:pt x="2074" y="5619"/>
                  </a:cubicBezTo>
                  <a:cubicBezTo>
                    <a:pt x="2190" y="5503"/>
                    <a:pt x="2316" y="5378"/>
                    <a:pt x="2431" y="5243"/>
                  </a:cubicBezTo>
                  <a:cubicBezTo>
                    <a:pt x="2480" y="5185"/>
                    <a:pt x="2538" y="5127"/>
                    <a:pt x="2586" y="5059"/>
                  </a:cubicBezTo>
                  <a:cubicBezTo>
                    <a:pt x="2644" y="4992"/>
                    <a:pt x="2673" y="4934"/>
                    <a:pt x="2692" y="4847"/>
                  </a:cubicBezTo>
                  <a:cubicBezTo>
                    <a:pt x="2692" y="4821"/>
                    <a:pt x="2676" y="4788"/>
                    <a:pt x="2653" y="4788"/>
                  </a:cubicBezTo>
                  <a:cubicBezTo>
                    <a:pt x="2650" y="4788"/>
                    <a:pt x="2647" y="4788"/>
                    <a:pt x="2644" y="4789"/>
                  </a:cubicBezTo>
                  <a:cubicBezTo>
                    <a:pt x="2557" y="4818"/>
                    <a:pt x="2509" y="4857"/>
                    <a:pt x="2451" y="4915"/>
                  </a:cubicBezTo>
                  <a:cubicBezTo>
                    <a:pt x="2383" y="4972"/>
                    <a:pt x="2325" y="5040"/>
                    <a:pt x="2267" y="5098"/>
                  </a:cubicBezTo>
                  <a:cubicBezTo>
                    <a:pt x="2152" y="5214"/>
                    <a:pt x="2026" y="5329"/>
                    <a:pt x="1901" y="5435"/>
                  </a:cubicBezTo>
                  <a:cubicBezTo>
                    <a:pt x="1775" y="5551"/>
                    <a:pt x="1650" y="5648"/>
                    <a:pt x="1505" y="5744"/>
                  </a:cubicBezTo>
                  <a:cubicBezTo>
                    <a:pt x="1447" y="5783"/>
                    <a:pt x="1390" y="5831"/>
                    <a:pt x="1341" y="5870"/>
                  </a:cubicBezTo>
                  <a:cubicBezTo>
                    <a:pt x="1341" y="5628"/>
                    <a:pt x="1341" y="5378"/>
                    <a:pt x="1341" y="5127"/>
                  </a:cubicBezTo>
                  <a:cubicBezTo>
                    <a:pt x="1341" y="5069"/>
                    <a:pt x="1341" y="5001"/>
                    <a:pt x="1341" y="4943"/>
                  </a:cubicBezTo>
                  <a:cubicBezTo>
                    <a:pt x="1476" y="4760"/>
                    <a:pt x="1592" y="4558"/>
                    <a:pt x="1718" y="4355"/>
                  </a:cubicBezTo>
                  <a:cubicBezTo>
                    <a:pt x="1853" y="4152"/>
                    <a:pt x="2007" y="3940"/>
                    <a:pt x="2084" y="3709"/>
                  </a:cubicBezTo>
                  <a:cubicBezTo>
                    <a:pt x="2105" y="3653"/>
                    <a:pt x="2060" y="3612"/>
                    <a:pt x="2012" y="3612"/>
                  </a:cubicBezTo>
                  <a:cubicBezTo>
                    <a:pt x="1994" y="3612"/>
                    <a:pt x="1975" y="3618"/>
                    <a:pt x="1959" y="3632"/>
                  </a:cubicBezTo>
                  <a:cubicBezTo>
                    <a:pt x="1775" y="3796"/>
                    <a:pt x="1631" y="4027"/>
                    <a:pt x="1486" y="4220"/>
                  </a:cubicBezTo>
                  <a:cubicBezTo>
                    <a:pt x="1438" y="4288"/>
                    <a:pt x="1390" y="4355"/>
                    <a:pt x="1341" y="4423"/>
                  </a:cubicBezTo>
                  <a:cubicBezTo>
                    <a:pt x="1341" y="3998"/>
                    <a:pt x="1332" y="3574"/>
                    <a:pt x="1322" y="3149"/>
                  </a:cubicBezTo>
                  <a:cubicBezTo>
                    <a:pt x="1341" y="3111"/>
                    <a:pt x="1361" y="3072"/>
                    <a:pt x="1380" y="3024"/>
                  </a:cubicBezTo>
                  <a:cubicBezTo>
                    <a:pt x="1438" y="2937"/>
                    <a:pt x="1496" y="2860"/>
                    <a:pt x="1563" y="2773"/>
                  </a:cubicBezTo>
                  <a:cubicBezTo>
                    <a:pt x="1631" y="2686"/>
                    <a:pt x="1698" y="2599"/>
                    <a:pt x="1756" y="2493"/>
                  </a:cubicBezTo>
                  <a:cubicBezTo>
                    <a:pt x="1814" y="2406"/>
                    <a:pt x="1882" y="2291"/>
                    <a:pt x="1824" y="2185"/>
                  </a:cubicBezTo>
                  <a:cubicBezTo>
                    <a:pt x="1818" y="2173"/>
                    <a:pt x="1806" y="2169"/>
                    <a:pt x="1793" y="2169"/>
                  </a:cubicBezTo>
                  <a:cubicBezTo>
                    <a:pt x="1783" y="2169"/>
                    <a:pt x="1774" y="2171"/>
                    <a:pt x="1766" y="2175"/>
                  </a:cubicBezTo>
                  <a:cubicBezTo>
                    <a:pt x="1669" y="2214"/>
                    <a:pt x="1631" y="2329"/>
                    <a:pt x="1563" y="2406"/>
                  </a:cubicBezTo>
                  <a:cubicBezTo>
                    <a:pt x="1496" y="2493"/>
                    <a:pt x="1419" y="2570"/>
                    <a:pt x="1351" y="2657"/>
                  </a:cubicBezTo>
                  <a:cubicBezTo>
                    <a:pt x="1341" y="2677"/>
                    <a:pt x="1332" y="2686"/>
                    <a:pt x="1312" y="2705"/>
                  </a:cubicBezTo>
                  <a:cubicBezTo>
                    <a:pt x="1312" y="2474"/>
                    <a:pt x="1303" y="2242"/>
                    <a:pt x="1293" y="2001"/>
                  </a:cubicBezTo>
                  <a:cubicBezTo>
                    <a:pt x="1293" y="1914"/>
                    <a:pt x="1293" y="1828"/>
                    <a:pt x="1283" y="1731"/>
                  </a:cubicBezTo>
                  <a:cubicBezTo>
                    <a:pt x="1312" y="1673"/>
                    <a:pt x="1341" y="1606"/>
                    <a:pt x="1370" y="1548"/>
                  </a:cubicBezTo>
                  <a:cubicBezTo>
                    <a:pt x="1419" y="1413"/>
                    <a:pt x="1467" y="1278"/>
                    <a:pt x="1515" y="1143"/>
                  </a:cubicBezTo>
                  <a:cubicBezTo>
                    <a:pt x="1611" y="882"/>
                    <a:pt x="1737" y="603"/>
                    <a:pt x="1766" y="323"/>
                  </a:cubicBezTo>
                  <a:cubicBezTo>
                    <a:pt x="1771" y="283"/>
                    <a:pt x="1741" y="264"/>
                    <a:pt x="1709" y="264"/>
                  </a:cubicBezTo>
                  <a:cubicBezTo>
                    <a:pt x="1686" y="264"/>
                    <a:pt x="1662" y="274"/>
                    <a:pt x="1650" y="294"/>
                  </a:cubicBezTo>
                  <a:cubicBezTo>
                    <a:pt x="1563" y="410"/>
                    <a:pt x="1505" y="554"/>
                    <a:pt x="1447" y="680"/>
                  </a:cubicBezTo>
                  <a:cubicBezTo>
                    <a:pt x="1390" y="815"/>
                    <a:pt x="1341" y="950"/>
                    <a:pt x="1293" y="1085"/>
                  </a:cubicBezTo>
                  <a:cubicBezTo>
                    <a:pt x="1274" y="1123"/>
                    <a:pt x="1264" y="1172"/>
                    <a:pt x="1245" y="1210"/>
                  </a:cubicBezTo>
                  <a:cubicBezTo>
                    <a:pt x="1235" y="1066"/>
                    <a:pt x="1226" y="931"/>
                    <a:pt x="1216" y="786"/>
                  </a:cubicBezTo>
                  <a:cubicBezTo>
                    <a:pt x="1206" y="651"/>
                    <a:pt x="1206" y="516"/>
                    <a:pt x="1197" y="390"/>
                  </a:cubicBezTo>
                  <a:cubicBezTo>
                    <a:pt x="1187" y="275"/>
                    <a:pt x="1177" y="140"/>
                    <a:pt x="1129" y="33"/>
                  </a:cubicBezTo>
                  <a:cubicBezTo>
                    <a:pt x="1117" y="10"/>
                    <a:pt x="1098" y="1"/>
                    <a:pt x="1077" y="1"/>
                  </a:cubicBezTo>
                  <a:close/>
                </a:path>
              </a:pathLst>
            </a:custGeom>
            <a:solidFill>
              <a:srgbClr val="350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02" name="Google Shape;1502;p42"/>
          <p:cNvSpPr/>
          <p:nvPr/>
        </p:nvSpPr>
        <p:spPr>
          <a:xfrm>
            <a:off x="9665603" y="719329"/>
            <a:ext cx="1479157" cy="688240"/>
          </a:xfrm>
          <a:custGeom>
            <a:avLst/>
            <a:gdLst/>
            <a:ahLst/>
            <a:cxnLst/>
            <a:rect l="l" t="t" r="r" b="b"/>
            <a:pathLst>
              <a:path w="16429" h="7644" extrusionOk="0">
                <a:moveTo>
                  <a:pt x="9208" y="1"/>
                </a:moveTo>
                <a:cubicBezTo>
                  <a:pt x="8489" y="1"/>
                  <a:pt x="7805" y="431"/>
                  <a:pt x="7370" y="977"/>
                </a:cubicBezTo>
                <a:cubicBezTo>
                  <a:pt x="7081" y="1334"/>
                  <a:pt x="6888" y="1749"/>
                  <a:pt x="6734" y="2173"/>
                </a:cubicBezTo>
                <a:cubicBezTo>
                  <a:pt x="6579" y="2627"/>
                  <a:pt x="6541" y="3099"/>
                  <a:pt x="6473" y="3572"/>
                </a:cubicBezTo>
                <a:cubicBezTo>
                  <a:pt x="6455" y="3742"/>
                  <a:pt x="6587" y="3854"/>
                  <a:pt x="6714" y="3854"/>
                </a:cubicBezTo>
                <a:cubicBezTo>
                  <a:pt x="6724" y="3854"/>
                  <a:pt x="6733" y="3853"/>
                  <a:pt x="6743" y="3852"/>
                </a:cubicBezTo>
                <a:lnTo>
                  <a:pt x="6743" y="3852"/>
                </a:lnTo>
                <a:cubicBezTo>
                  <a:pt x="6743" y="4006"/>
                  <a:pt x="6734" y="4161"/>
                  <a:pt x="6714" y="4315"/>
                </a:cubicBezTo>
                <a:cubicBezTo>
                  <a:pt x="6412" y="4068"/>
                  <a:pt x="6014" y="3935"/>
                  <a:pt x="5621" y="3935"/>
                </a:cubicBezTo>
                <a:cubicBezTo>
                  <a:pt x="5399" y="3935"/>
                  <a:pt x="5179" y="3977"/>
                  <a:pt x="4978" y="4064"/>
                </a:cubicBezTo>
                <a:cubicBezTo>
                  <a:pt x="4447" y="4286"/>
                  <a:pt x="4090" y="4788"/>
                  <a:pt x="3984" y="5337"/>
                </a:cubicBezTo>
                <a:cubicBezTo>
                  <a:pt x="3685" y="5154"/>
                  <a:pt x="3348" y="5058"/>
                  <a:pt x="2991" y="5038"/>
                </a:cubicBezTo>
                <a:cubicBezTo>
                  <a:pt x="2947" y="5036"/>
                  <a:pt x="2904" y="5035"/>
                  <a:pt x="2861" y="5035"/>
                </a:cubicBezTo>
                <a:cubicBezTo>
                  <a:pt x="2251" y="5035"/>
                  <a:pt x="1662" y="5283"/>
                  <a:pt x="1158" y="5598"/>
                </a:cubicBezTo>
                <a:cubicBezTo>
                  <a:pt x="695" y="5897"/>
                  <a:pt x="0" y="6370"/>
                  <a:pt x="309" y="7006"/>
                </a:cubicBezTo>
                <a:cubicBezTo>
                  <a:pt x="521" y="7460"/>
                  <a:pt x="1100" y="7585"/>
                  <a:pt x="1553" y="7604"/>
                </a:cubicBezTo>
                <a:cubicBezTo>
                  <a:pt x="1583" y="7605"/>
                  <a:pt x="1612" y="7606"/>
                  <a:pt x="1642" y="7606"/>
                </a:cubicBezTo>
                <a:cubicBezTo>
                  <a:pt x="1942" y="7606"/>
                  <a:pt x="2248" y="7564"/>
                  <a:pt x="2547" y="7546"/>
                </a:cubicBezTo>
                <a:cubicBezTo>
                  <a:pt x="2923" y="7518"/>
                  <a:pt x="3309" y="7498"/>
                  <a:pt x="3695" y="7479"/>
                </a:cubicBezTo>
                <a:cubicBezTo>
                  <a:pt x="4476" y="7431"/>
                  <a:pt x="5258" y="7402"/>
                  <a:pt x="6029" y="7373"/>
                </a:cubicBezTo>
                <a:cubicBezTo>
                  <a:pt x="6934" y="7345"/>
                  <a:pt x="7836" y="7330"/>
                  <a:pt x="8738" y="7330"/>
                </a:cubicBezTo>
                <a:cubicBezTo>
                  <a:pt x="9384" y="7330"/>
                  <a:pt x="10031" y="7337"/>
                  <a:pt x="10679" y="7354"/>
                </a:cubicBezTo>
                <a:cubicBezTo>
                  <a:pt x="12425" y="7392"/>
                  <a:pt x="14171" y="7489"/>
                  <a:pt x="15907" y="7643"/>
                </a:cubicBezTo>
                <a:cubicBezTo>
                  <a:pt x="15912" y="7643"/>
                  <a:pt x="15917" y="7643"/>
                  <a:pt x="15922" y="7643"/>
                </a:cubicBezTo>
                <a:cubicBezTo>
                  <a:pt x="16045" y="7643"/>
                  <a:pt x="16188" y="7532"/>
                  <a:pt x="16216" y="7411"/>
                </a:cubicBezTo>
                <a:cubicBezTo>
                  <a:pt x="16428" y="6244"/>
                  <a:pt x="16293" y="4971"/>
                  <a:pt x="15464" y="4074"/>
                </a:cubicBezTo>
                <a:cubicBezTo>
                  <a:pt x="14987" y="3552"/>
                  <a:pt x="14321" y="3236"/>
                  <a:pt x="13646" y="3236"/>
                </a:cubicBezTo>
                <a:cubicBezTo>
                  <a:pt x="13298" y="3236"/>
                  <a:pt x="12947" y="3321"/>
                  <a:pt x="12618" y="3505"/>
                </a:cubicBezTo>
                <a:cubicBezTo>
                  <a:pt x="12531" y="3553"/>
                  <a:pt x="12444" y="3601"/>
                  <a:pt x="12367" y="3669"/>
                </a:cubicBezTo>
                <a:cubicBezTo>
                  <a:pt x="12300" y="2723"/>
                  <a:pt x="11923" y="1797"/>
                  <a:pt x="11277" y="1083"/>
                </a:cubicBezTo>
                <a:cubicBezTo>
                  <a:pt x="10776" y="524"/>
                  <a:pt x="10071" y="41"/>
                  <a:pt x="9300" y="3"/>
                </a:cubicBezTo>
                <a:cubicBezTo>
                  <a:pt x="9269" y="1"/>
                  <a:pt x="9239" y="1"/>
                  <a:pt x="920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70746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01E44A-BD0A-4EF5-A9E8-A5797AA2682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55D393C-9AA1-4EC0-86FD-B8C2A700F1C5}"/>
              </a:ext>
            </a:extLst>
          </p:cNvPr>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842D217-7628-4E29-A29A-F915DE169E8C}"/>
              </a:ext>
            </a:extLst>
          </p:cNvPr>
          <p:cNvSpPr>
            <a:spLocks noGrp="1"/>
          </p:cNvSpPr>
          <p:nvPr>
            <p:ph type="dt" sz="half" idx="10"/>
          </p:nvPr>
        </p:nvSpPr>
        <p:spPr>
          <a:xfrm>
            <a:off x="838200" y="6356351"/>
            <a:ext cx="2743200" cy="365125"/>
          </a:xfrm>
          <a:prstGeom prst="rect">
            <a:avLst/>
          </a:prstGeom>
        </p:spPr>
        <p:txBody>
          <a:bodyPr/>
          <a:lstStyle/>
          <a:p>
            <a:fld id="{4923B236-392E-4040-987B-EAECDCED82EF}" type="datetimeFigureOut">
              <a:rPr lang="zh-CN" altLang="en-US" smtClean="0"/>
              <a:t>2024/3/12</a:t>
            </a:fld>
            <a:endParaRPr lang="zh-CN" altLang="en-US"/>
          </a:p>
        </p:txBody>
      </p:sp>
      <p:sp>
        <p:nvSpPr>
          <p:cNvPr id="5" name="页脚占位符 4">
            <a:extLst>
              <a:ext uri="{FF2B5EF4-FFF2-40B4-BE49-F238E27FC236}">
                <a16:creationId xmlns:a16="http://schemas.microsoft.com/office/drawing/2014/main" id="{D59B96D5-2F47-49B2-B474-7E8067E1FC9B}"/>
              </a:ext>
            </a:extLst>
          </p:cNvPr>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366B245-9B01-4DFE-9A81-A06D3B3CA897}"/>
              </a:ext>
            </a:extLst>
          </p:cNvPr>
          <p:cNvSpPr>
            <a:spLocks noGrp="1"/>
          </p:cNvSpPr>
          <p:nvPr>
            <p:ph type="sldNum" sz="quarter" idx="12"/>
          </p:nvPr>
        </p:nvSpPr>
        <p:spPr>
          <a:xfrm>
            <a:off x="8610600" y="6356351"/>
            <a:ext cx="2743200" cy="365125"/>
          </a:xfrm>
          <a:prstGeom prst="rect">
            <a:avLst/>
          </a:prstGeom>
        </p:spPr>
        <p:txBody>
          <a:bodyPr/>
          <a:lstStyle/>
          <a:p>
            <a:fld id="{DF067359-14CA-443C-9590-3036F603802B}" type="slidenum">
              <a:rPr lang="zh-CN" altLang="en-US" smtClean="0"/>
              <a:t>‹#›</a:t>
            </a:fld>
            <a:endParaRPr lang="zh-CN" altLang="en-US"/>
          </a:p>
        </p:txBody>
      </p:sp>
      <p:grpSp>
        <p:nvGrpSpPr>
          <p:cNvPr id="7" name="Google Shape;1223;p33">
            <a:extLst>
              <a:ext uri="{FF2B5EF4-FFF2-40B4-BE49-F238E27FC236}">
                <a16:creationId xmlns:a16="http://schemas.microsoft.com/office/drawing/2014/main" id="{777FE964-1A0E-B7DA-B291-B9B06495D8C7}"/>
              </a:ext>
            </a:extLst>
          </p:cNvPr>
          <p:cNvGrpSpPr/>
          <p:nvPr userDrawn="1"/>
        </p:nvGrpSpPr>
        <p:grpSpPr>
          <a:xfrm>
            <a:off x="8508934" y="1306835"/>
            <a:ext cx="2719972" cy="4295547"/>
            <a:chOff x="6381700" y="980126"/>
            <a:chExt cx="2039979" cy="3221660"/>
          </a:xfrm>
        </p:grpSpPr>
        <p:sp>
          <p:nvSpPr>
            <p:cNvPr id="8" name="Google Shape;1224;p33">
              <a:extLst>
                <a:ext uri="{FF2B5EF4-FFF2-40B4-BE49-F238E27FC236}">
                  <a16:creationId xmlns:a16="http://schemas.microsoft.com/office/drawing/2014/main" id="{B5BD2EBE-ACB2-382E-502D-B00AE21675FD}"/>
                </a:ext>
              </a:extLst>
            </p:cNvPr>
            <p:cNvSpPr/>
            <p:nvPr/>
          </p:nvSpPr>
          <p:spPr>
            <a:xfrm>
              <a:off x="6381700" y="980126"/>
              <a:ext cx="2039979" cy="3221660"/>
            </a:xfrm>
            <a:custGeom>
              <a:avLst/>
              <a:gdLst/>
              <a:ahLst/>
              <a:cxnLst/>
              <a:rect l="l" t="t" r="r" b="b"/>
              <a:pathLst>
                <a:path w="30696" h="48477" extrusionOk="0">
                  <a:moveTo>
                    <a:pt x="16171" y="1"/>
                  </a:moveTo>
                  <a:cubicBezTo>
                    <a:pt x="14577" y="1"/>
                    <a:pt x="12922" y="790"/>
                    <a:pt x="11451" y="2580"/>
                  </a:cubicBezTo>
                  <a:cubicBezTo>
                    <a:pt x="7670" y="7192"/>
                    <a:pt x="6068" y="13182"/>
                    <a:pt x="4428" y="18613"/>
                  </a:cubicBezTo>
                  <a:cubicBezTo>
                    <a:pt x="2412" y="25230"/>
                    <a:pt x="1" y="32793"/>
                    <a:pt x="165" y="39700"/>
                  </a:cubicBezTo>
                  <a:cubicBezTo>
                    <a:pt x="193" y="40839"/>
                    <a:pt x="348" y="41977"/>
                    <a:pt x="666" y="43077"/>
                  </a:cubicBezTo>
                  <a:cubicBezTo>
                    <a:pt x="965" y="44080"/>
                    <a:pt x="1419" y="45015"/>
                    <a:pt x="2393" y="45633"/>
                  </a:cubicBezTo>
                  <a:cubicBezTo>
                    <a:pt x="3486" y="46329"/>
                    <a:pt x="4855" y="46420"/>
                    <a:pt x="6206" y="46420"/>
                  </a:cubicBezTo>
                  <a:cubicBezTo>
                    <a:pt x="6680" y="46420"/>
                    <a:pt x="7153" y="46408"/>
                    <a:pt x="7610" y="46408"/>
                  </a:cubicBezTo>
                  <a:cubicBezTo>
                    <a:pt x="7780" y="46408"/>
                    <a:pt x="7948" y="46410"/>
                    <a:pt x="8113" y="46414"/>
                  </a:cubicBezTo>
                  <a:cubicBezTo>
                    <a:pt x="10602" y="46482"/>
                    <a:pt x="12994" y="47176"/>
                    <a:pt x="15387" y="47726"/>
                  </a:cubicBezTo>
                  <a:cubicBezTo>
                    <a:pt x="17166" y="48137"/>
                    <a:pt x="19142" y="48477"/>
                    <a:pt x="21075" y="48477"/>
                  </a:cubicBezTo>
                  <a:cubicBezTo>
                    <a:pt x="23450" y="48477"/>
                    <a:pt x="25759" y="47964"/>
                    <a:pt x="27551" y="46443"/>
                  </a:cubicBezTo>
                  <a:cubicBezTo>
                    <a:pt x="30696" y="43781"/>
                    <a:pt x="30320" y="39498"/>
                    <a:pt x="29963" y="35996"/>
                  </a:cubicBezTo>
                  <a:cubicBezTo>
                    <a:pt x="29529" y="31626"/>
                    <a:pt x="28969" y="27256"/>
                    <a:pt x="28120" y="22925"/>
                  </a:cubicBezTo>
                  <a:cubicBezTo>
                    <a:pt x="27291" y="18632"/>
                    <a:pt x="26172" y="14369"/>
                    <a:pt x="24599" y="10230"/>
                  </a:cubicBezTo>
                  <a:cubicBezTo>
                    <a:pt x="23808" y="8156"/>
                    <a:pt x="22901" y="6111"/>
                    <a:pt x="21869" y="4124"/>
                  </a:cubicBezTo>
                  <a:cubicBezTo>
                    <a:pt x="20553" y="1576"/>
                    <a:pt x="18423" y="1"/>
                    <a:pt x="16171" y="1"/>
                  </a:cubicBezTo>
                  <a:close/>
                </a:path>
              </a:pathLst>
            </a:custGeom>
            <a:solidFill>
              <a:srgbClr val="CEA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1225;p33">
              <a:extLst>
                <a:ext uri="{FF2B5EF4-FFF2-40B4-BE49-F238E27FC236}">
                  <a16:creationId xmlns:a16="http://schemas.microsoft.com/office/drawing/2014/main" id="{2C145A3E-1708-9C54-6AF8-95AE0131F687}"/>
                </a:ext>
              </a:extLst>
            </p:cNvPr>
            <p:cNvSpPr/>
            <p:nvPr/>
          </p:nvSpPr>
          <p:spPr>
            <a:xfrm>
              <a:off x="6748417" y="980126"/>
              <a:ext cx="1388629" cy="1570191"/>
            </a:xfrm>
            <a:custGeom>
              <a:avLst/>
              <a:gdLst/>
              <a:ahLst/>
              <a:cxnLst/>
              <a:rect l="l" t="t" r="r" b="b"/>
              <a:pathLst>
                <a:path w="20895" h="23627" extrusionOk="0">
                  <a:moveTo>
                    <a:pt x="10653" y="1"/>
                  </a:moveTo>
                  <a:cubicBezTo>
                    <a:pt x="9059" y="1"/>
                    <a:pt x="7404" y="790"/>
                    <a:pt x="5933" y="2580"/>
                  </a:cubicBezTo>
                  <a:cubicBezTo>
                    <a:pt x="2971" y="6188"/>
                    <a:pt x="1351" y="10635"/>
                    <a:pt x="0" y="15005"/>
                  </a:cubicBezTo>
                  <a:cubicBezTo>
                    <a:pt x="155" y="15951"/>
                    <a:pt x="550" y="16828"/>
                    <a:pt x="1467" y="17108"/>
                  </a:cubicBezTo>
                  <a:cubicBezTo>
                    <a:pt x="1599" y="17149"/>
                    <a:pt x="1727" y="17167"/>
                    <a:pt x="1850" y="17167"/>
                  </a:cubicBezTo>
                  <a:cubicBezTo>
                    <a:pt x="2944" y="17167"/>
                    <a:pt x="3734" y="15752"/>
                    <a:pt x="4725" y="15752"/>
                  </a:cubicBezTo>
                  <a:cubicBezTo>
                    <a:pt x="4988" y="15752"/>
                    <a:pt x="5265" y="15852"/>
                    <a:pt x="5566" y="16105"/>
                  </a:cubicBezTo>
                  <a:cubicBezTo>
                    <a:pt x="6087" y="16539"/>
                    <a:pt x="6184" y="17311"/>
                    <a:pt x="6271" y="17899"/>
                  </a:cubicBezTo>
                  <a:cubicBezTo>
                    <a:pt x="6406" y="18854"/>
                    <a:pt x="6415" y="19819"/>
                    <a:pt x="6531" y="20764"/>
                  </a:cubicBezTo>
                  <a:cubicBezTo>
                    <a:pt x="6627" y="21581"/>
                    <a:pt x="7241" y="23626"/>
                    <a:pt x="8368" y="23626"/>
                  </a:cubicBezTo>
                  <a:cubicBezTo>
                    <a:pt x="8599" y="23626"/>
                    <a:pt x="8852" y="23540"/>
                    <a:pt x="9126" y="23340"/>
                  </a:cubicBezTo>
                  <a:cubicBezTo>
                    <a:pt x="10216" y="22539"/>
                    <a:pt x="10814" y="21285"/>
                    <a:pt x="11750" y="20359"/>
                  </a:cubicBezTo>
                  <a:cubicBezTo>
                    <a:pt x="12307" y="19809"/>
                    <a:pt x="13088" y="19319"/>
                    <a:pt x="13892" y="19319"/>
                  </a:cubicBezTo>
                  <a:cubicBezTo>
                    <a:pt x="14244" y="19319"/>
                    <a:pt x="14600" y="19412"/>
                    <a:pt x="14943" y="19636"/>
                  </a:cubicBezTo>
                  <a:cubicBezTo>
                    <a:pt x="15570" y="20041"/>
                    <a:pt x="15821" y="21073"/>
                    <a:pt x="16679" y="21111"/>
                  </a:cubicBezTo>
                  <a:cubicBezTo>
                    <a:pt x="16706" y="21113"/>
                    <a:pt x="16733" y="21113"/>
                    <a:pt x="16759" y="21113"/>
                  </a:cubicBezTo>
                  <a:cubicBezTo>
                    <a:pt x="17929" y="21113"/>
                    <a:pt x="18474" y="19878"/>
                    <a:pt x="18917" y="19086"/>
                  </a:cubicBezTo>
                  <a:cubicBezTo>
                    <a:pt x="19544" y="17976"/>
                    <a:pt x="20191" y="16848"/>
                    <a:pt x="20895" y="15729"/>
                  </a:cubicBezTo>
                  <a:cubicBezTo>
                    <a:pt x="20364" y="13877"/>
                    <a:pt x="19766" y="12044"/>
                    <a:pt x="19081" y="10230"/>
                  </a:cubicBezTo>
                  <a:cubicBezTo>
                    <a:pt x="18290" y="8156"/>
                    <a:pt x="17383" y="6111"/>
                    <a:pt x="16351" y="4124"/>
                  </a:cubicBezTo>
                  <a:cubicBezTo>
                    <a:pt x="15035" y="1576"/>
                    <a:pt x="12905" y="1"/>
                    <a:pt x="10653" y="1"/>
                  </a:cubicBezTo>
                  <a:close/>
                </a:path>
              </a:pathLst>
            </a:custGeom>
            <a:solidFill>
              <a:srgbClr val="EE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 name="Google Shape;1226;p33">
            <a:extLst>
              <a:ext uri="{FF2B5EF4-FFF2-40B4-BE49-F238E27FC236}">
                <a16:creationId xmlns:a16="http://schemas.microsoft.com/office/drawing/2014/main" id="{B4D7A193-580E-3813-3DF4-614CCDA0B564}"/>
              </a:ext>
            </a:extLst>
          </p:cNvPr>
          <p:cNvGrpSpPr/>
          <p:nvPr userDrawn="1"/>
        </p:nvGrpSpPr>
        <p:grpSpPr>
          <a:xfrm>
            <a:off x="10820265" y="1940974"/>
            <a:ext cx="1843000" cy="3752244"/>
            <a:chOff x="7876599" y="1455730"/>
            <a:chExt cx="1382250" cy="2814183"/>
          </a:xfrm>
        </p:grpSpPr>
        <p:sp>
          <p:nvSpPr>
            <p:cNvPr id="11" name="Google Shape;1227;p33">
              <a:extLst>
                <a:ext uri="{FF2B5EF4-FFF2-40B4-BE49-F238E27FC236}">
                  <a16:creationId xmlns:a16="http://schemas.microsoft.com/office/drawing/2014/main" id="{259BAD16-AE5B-867E-2432-E9A76EA2990B}"/>
                </a:ext>
              </a:extLst>
            </p:cNvPr>
            <p:cNvSpPr/>
            <p:nvPr/>
          </p:nvSpPr>
          <p:spPr>
            <a:xfrm flipH="1">
              <a:off x="7876599" y="1492255"/>
              <a:ext cx="1382250" cy="2777658"/>
            </a:xfrm>
            <a:custGeom>
              <a:avLst/>
              <a:gdLst/>
              <a:ahLst/>
              <a:cxnLst/>
              <a:rect l="l" t="t" r="r" b="b"/>
              <a:pathLst>
                <a:path w="20799" h="41796" extrusionOk="0">
                  <a:moveTo>
                    <a:pt x="12388" y="1"/>
                  </a:moveTo>
                  <a:cubicBezTo>
                    <a:pt x="12241" y="1"/>
                    <a:pt x="12089" y="15"/>
                    <a:pt x="11934" y="45"/>
                  </a:cubicBezTo>
                  <a:cubicBezTo>
                    <a:pt x="11007" y="219"/>
                    <a:pt x="10352" y="923"/>
                    <a:pt x="9802" y="1560"/>
                  </a:cubicBezTo>
                  <a:cubicBezTo>
                    <a:pt x="8605" y="2920"/>
                    <a:pt x="7554" y="4376"/>
                    <a:pt x="6647" y="5900"/>
                  </a:cubicBezTo>
                  <a:cubicBezTo>
                    <a:pt x="4824" y="8949"/>
                    <a:pt x="3551" y="12229"/>
                    <a:pt x="2576" y="15566"/>
                  </a:cubicBezTo>
                  <a:cubicBezTo>
                    <a:pt x="1602" y="18923"/>
                    <a:pt x="936" y="22338"/>
                    <a:pt x="338" y="25763"/>
                  </a:cubicBezTo>
                  <a:cubicBezTo>
                    <a:pt x="223" y="26390"/>
                    <a:pt x="107" y="27017"/>
                    <a:pt x="1" y="27653"/>
                  </a:cubicBezTo>
                  <a:cubicBezTo>
                    <a:pt x="1400" y="28579"/>
                    <a:pt x="2711" y="29592"/>
                    <a:pt x="3975" y="30653"/>
                  </a:cubicBezTo>
                  <a:cubicBezTo>
                    <a:pt x="6194" y="32525"/>
                    <a:pt x="8133" y="34637"/>
                    <a:pt x="10255" y="36596"/>
                  </a:cubicBezTo>
                  <a:cubicBezTo>
                    <a:pt x="12233" y="38438"/>
                    <a:pt x="14355" y="40184"/>
                    <a:pt x="16651" y="41708"/>
                  </a:cubicBezTo>
                  <a:cubicBezTo>
                    <a:pt x="16689" y="41737"/>
                    <a:pt x="16738" y="41766"/>
                    <a:pt x="16776" y="41795"/>
                  </a:cubicBezTo>
                  <a:cubicBezTo>
                    <a:pt x="17828" y="41342"/>
                    <a:pt x="18850" y="40859"/>
                    <a:pt x="19844" y="40319"/>
                  </a:cubicBezTo>
                  <a:cubicBezTo>
                    <a:pt x="20143" y="39567"/>
                    <a:pt x="20461" y="38834"/>
                    <a:pt x="20789" y="38100"/>
                  </a:cubicBezTo>
                  <a:cubicBezTo>
                    <a:pt x="20789" y="34280"/>
                    <a:pt x="20789" y="30451"/>
                    <a:pt x="20789" y="26631"/>
                  </a:cubicBezTo>
                  <a:cubicBezTo>
                    <a:pt x="20789" y="25782"/>
                    <a:pt x="20799" y="24923"/>
                    <a:pt x="20799" y="24074"/>
                  </a:cubicBezTo>
                  <a:cubicBezTo>
                    <a:pt x="20799" y="22936"/>
                    <a:pt x="20799" y="21798"/>
                    <a:pt x="20799" y="20669"/>
                  </a:cubicBezTo>
                  <a:cubicBezTo>
                    <a:pt x="20799" y="20013"/>
                    <a:pt x="20799" y="19357"/>
                    <a:pt x="20799" y="18701"/>
                  </a:cubicBezTo>
                  <a:cubicBezTo>
                    <a:pt x="20722" y="18180"/>
                    <a:pt x="20635" y="17660"/>
                    <a:pt x="20548" y="17139"/>
                  </a:cubicBezTo>
                  <a:cubicBezTo>
                    <a:pt x="20239" y="15180"/>
                    <a:pt x="19940" y="13212"/>
                    <a:pt x="19506" y="11274"/>
                  </a:cubicBezTo>
                  <a:cubicBezTo>
                    <a:pt x="19082" y="9392"/>
                    <a:pt x="18541" y="7521"/>
                    <a:pt x="17760" y="5727"/>
                  </a:cubicBezTo>
                  <a:cubicBezTo>
                    <a:pt x="17017" y="4048"/>
                    <a:pt x="16043" y="2428"/>
                    <a:pt x="14644" y="1096"/>
                  </a:cubicBezTo>
                  <a:cubicBezTo>
                    <a:pt x="14031" y="517"/>
                    <a:pt x="13283" y="1"/>
                    <a:pt x="12388" y="1"/>
                  </a:cubicBezTo>
                  <a:close/>
                </a:path>
              </a:pathLst>
            </a:custGeom>
            <a:solidFill>
              <a:srgbClr val="C18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28;p33">
              <a:extLst>
                <a:ext uri="{FF2B5EF4-FFF2-40B4-BE49-F238E27FC236}">
                  <a16:creationId xmlns:a16="http://schemas.microsoft.com/office/drawing/2014/main" id="{70C00120-0641-D20B-8F70-09B9023B5D0C}"/>
                </a:ext>
              </a:extLst>
            </p:cNvPr>
            <p:cNvSpPr/>
            <p:nvPr/>
          </p:nvSpPr>
          <p:spPr>
            <a:xfrm flipH="1">
              <a:off x="7964958" y="1455730"/>
              <a:ext cx="1125125" cy="1276250"/>
            </a:xfrm>
            <a:custGeom>
              <a:avLst/>
              <a:gdLst/>
              <a:ahLst/>
              <a:cxnLst/>
              <a:rect l="l" t="t" r="r" b="b"/>
              <a:pathLst>
                <a:path w="16930" h="19204" extrusionOk="0">
                  <a:moveTo>
                    <a:pt x="9667" y="1"/>
                  </a:moveTo>
                  <a:cubicBezTo>
                    <a:pt x="9520" y="1"/>
                    <a:pt x="9368" y="15"/>
                    <a:pt x="9213" y="45"/>
                  </a:cubicBezTo>
                  <a:cubicBezTo>
                    <a:pt x="8286" y="219"/>
                    <a:pt x="7631" y="923"/>
                    <a:pt x="7081" y="1560"/>
                  </a:cubicBezTo>
                  <a:cubicBezTo>
                    <a:pt x="5884" y="2920"/>
                    <a:pt x="4833" y="4376"/>
                    <a:pt x="3926" y="5900"/>
                  </a:cubicBezTo>
                  <a:cubicBezTo>
                    <a:pt x="2190" y="8804"/>
                    <a:pt x="945" y="11920"/>
                    <a:pt x="0" y="15094"/>
                  </a:cubicBezTo>
                  <a:cubicBezTo>
                    <a:pt x="287" y="15581"/>
                    <a:pt x="681" y="16000"/>
                    <a:pt x="1161" y="16000"/>
                  </a:cubicBezTo>
                  <a:cubicBezTo>
                    <a:pt x="1327" y="16000"/>
                    <a:pt x="1503" y="15950"/>
                    <a:pt x="1688" y="15836"/>
                  </a:cubicBezTo>
                  <a:cubicBezTo>
                    <a:pt x="3087" y="14978"/>
                    <a:pt x="3463" y="13222"/>
                    <a:pt x="4901" y="12364"/>
                  </a:cubicBezTo>
                  <a:cubicBezTo>
                    <a:pt x="4933" y="12343"/>
                    <a:pt x="4969" y="12334"/>
                    <a:pt x="5004" y="12334"/>
                  </a:cubicBezTo>
                  <a:cubicBezTo>
                    <a:pt x="5083" y="12334"/>
                    <a:pt x="5160" y="12378"/>
                    <a:pt x="5200" y="12431"/>
                  </a:cubicBezTo>
                  <a:cubicBezTo>
                    <a:pt x="5827" y="13184"/>
                    <a:pt x="5817" y="14322"/>
                    <a:pt x="5904" y="15209"/>
                  </a:cubicBezTo>
                  <a:cubicBezTo>
                    <a:pt x="6020" y="16299"/>
                    <a:pt x="6000" y="17939"/>
                    <a:pt x="6946" y="18759"/>
                  </a:cubicBezTo>
                  <a:cubicBezTo>
                    <a:pt x="7302" y="19072"/>
                    <a:pt x="7617" y="19204"/>
                    <a:pt x="7896" y="19204"/>
                  </a:cubicBezTo>
                  <a:cubicBezTo>
                    <a:pt x="9205" y="19204"/>
                    <a:pt x="9693" y="16278"/>
                    <a:pt x="9820" y="15499"/>
                  </a:cubicBezTo>
                  <a:cubicBezTo>
                    <a:pt x="9994" y="14486"/>
                    <a:pt x="10052" y="11978"/>
                    <a:pt x="11605" y="11756"/>
                  </a:cubicBezTo>
                  <a:cubicBezTo>
                    <a:pt x="11688" y="11744"/>
                    <a:pt x="11767" y="11738"/>
                    <a:pt x="11842" y="11738"/>
                  </a:cubicBezTo>
                  <a:cubicBezTo>
                    <a:pt x="13703" y="11738"/>
                    <a:pt x="13444" y="15244"/>
                    <a:pt x="14780" y="15244"/>
                  </a:cubicBezTo>
                  <a:cubicBezTo>
                    <a:pt x="14914" y="15244"/>
                    <a:pt x="15063" y="15209"/>
                    <a:pt x="15232" y="15132"/>
                  </a:cubicBezTo>
                  <a:cubicBezTo>
                    <a:pt x="16303" y="14650"/>
                    <a:pt x="16428" y="12865"/>
                    <a:pt x="16920" y="11987"/>
                  </a:cubicBezTo>
                  <a:cubicBezTo>
                    <a:pt x="16930" y="11987"/>
                    <a:pt x="16930" y="11978"/>
                    <a:pt x="16930" y="11978"/>
                  </a:cubicBezTo>
                  <a:cubicBezTo>
                    <a:pt x="16882" y="11737"/>
                    <a:pt x="16833" y="11505"/>
                    <a:pt x="16785" y="11274"/>
                  </a:cubicBezTo>
                  <a:cubicBezTo>
                    <a:pt x="16361" y="9392"/>
                    <a:pt x="15820" y="7521"/>
                    <a:pt x="15039" y="5727"/>
                  </a:cubicBezTo>
                  <a:cubicBezTo>
                    <a:pt x="14296" y="4048"/>
                    <a:pt x="13322" y="2428"/>
                    <a:pt x="11923" y="1096"/>
                  </a:cubicBezTo>
                  <a:cubicBezTo>
                    <a:pt x="11310" y="517"/>
                    <a:pt x="10562" y="1"/>
                    <a:pt x="9667" y="1"/>
                  </a:cubicBezTo>
                  <a:close/>
                </a:path>
              </a:pathLst>
            </a:custGeom>
            <a:solidFill>
              <a:srgbClr val="EE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 name="Google Shape;1229;p33">
            <a:extLst>
              <a:ext uri="{FF2B5EF4-FFF2-40B4-BE49-F238E27FC236}">
                <a16:creationId xmlns:a16="http://schemas.microsoft.com/office/drawing/2014/main" id="{DF1562AF-5201-CCDF-A8FD-DF887E64D54E}"/>
              </a:ext>
            </a:extLst>
          </p:cNvPr>
          <p:cNvSpPr/>
          <p:nvPr userDrawn="1"/>
        </p:nvSpPr>
        <p:spPr>
          <a:xfrm>
            <a:off x="1768133" y="4434801"/>
            <a:ext cx="10423867" cy="2515937"/>
          </a:xfrm>
          <a:custGeom>
            <a:avLst/>
            <a:gdLst/>
            <a:ahLst/>
            <a:cxnLst/>
            <a:rect l="l" t="t" r="r" b="b"/>
            <a:pathLst>
              <a:path w="71993" h="32828" extrusionOk="0">
                <a:moveTo>
                  <a:pt x="71993" y="0"/>
                </a:moveTo>
                <a:cubicBezTo>
                  <a:pt x="36436" y="5962"/>
                  <a:pt x="1" y="32354"/>
                  <a:pt x="319" y="32827"/>
                </a:cubicBezTo>
                <a:lnTo>
                  <a:pt x="71993" y="32827"/>
                </a:lnTo>
                <a:lnTo>
                  <a:pt x="71993" y="0"/>
                </a:lnTo>
                <a:close/>
              </a:path>
            </a:pathLst>
          </a:custGeom>
          <a:solidFill>
            <a:srgbClr val="3563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230;p33">
            <a:extLst>
              <a:ext uri="{FF2B5EF4-FFF2-40B4-BE49-F238E27FC236}">
                <a16:creationId xmlns:a16="http://schemas.microsoft.com/office/drawing/2014/main" id="{F2C89C40-88AE-9A98-8BE3-5515982D32A0}"/>
              </a:ext>
            </a:extLst>
          </p:cNvPr>
          <p:cNvSpPr/>
          <p:nvPr userDrawn="1"/>
        </p:nvSpPr>
        <p:spPr>
          <a:xfrm>
            <a:off x="1773716" y="4940620"/>
            <a:ext cx="10412717" cy="2010113"/>
          </a:xfrm>
          <a:custGeom>
            <a:avLst/>
            <a:gdLst/>
            <a:ahLst/>
            <a:cxnLst/>
            <a:rect l="l" t="t" r="r" b="b"/>
            <a:pathLst>
              <a:path w="71916" h="26228" extrusionOk="0">
                <a:moveTo>
                  <a:pt x="60321" y="0"/>
                </a:moveTo>
                <a:cubicBezTo>
                  <a:pt x="58317" y="0"/>
                  <a:pt x="56314" y="507"/>
                  <a:pt x="54369" y="876"/>
                </a:cubicBezTo>
                <a:cubicBezTo>
                  <a:pt x="53510" y="1040"/>
                  <a:pt x="52681" y="1175"/>
                  <a:pt x="51793" y="1310"/>
                </a:cubicBezTo>
                <a:cubicBezTo>
                  <a:pt x="51187" y="1401"/>
                  <a:pt x="50521" y="1505"/>
                  <a:pt x="49869" y="1505"/>
                </a:cubicBezTo>
                <a:cubicBezTo>
                  <a:pt x="49411" y="1505"/>
                  <a:pt x="48960" y="1454"/>
                  <a:pt x="48542" y="1310"/>
                </a:cubicBezTo>
                <a:cubicBezTo>
                  <a:pt x="48147" y="1175"/>
                  <a:pt x="47799" y="924"/>
                  <a:pt x="47664" y="519"/>
                </a:cubicBezTo>
                <a:cubicBezTo>
                  <a:pt x="47626" y="423"/>
                  <a:pt x="47616" y="326"/>
                  <a:pt x="47607" y="230"/>
                </a:cubicBezTo>
                <a:cubicBezTo>
                  <a:pt x="21493" y="10166"/>
                  <a:pt x="1" y="25870"/>
                  <a:pt x="242" y="26227"/>
                </a:cubicBezTo>
                <a:lnTo>
                  <a:pt x="71916" y="26227"/>
                </a:lnTo>
                <a:lnTo>
                  <a:pt x="71916" y="16156"/>
                </a:lnTo>
                <a:cubicBezTo>
                  <a:pt x="70276" y="15732"/>
                  <a:pt x="68694" y="15105"/>
                  <a:pt x="67131" y="14468"/>
                </a:cubicBezTo>
                <a:cubicBezTo>
                  <a:pt x="66195" y="14101"/>
                  <a:pt x="65269" y="13725"/>
                  <a:pt x="64324" y="13397"/>
                </a:cubicBezTo>
                <a:cubicBezTo>
                  <a:pt x="63388" y="13069"/>
                  <a:pt x="62443" y="12818"/>
                  <a:pt x="61478" y="12597"/>
                </a:cubicBezTo>
                <a:cubicBezTo>
                  <a:pt x="60861" y="12442"/>
                  <a:pt x="60234" y="12355"/>
                  <a:pt x="59607" y="12230"/>
                </a:cubicBezTo>
                <a:cubicBezTo>
                  <a:pt x="59047" y="12114"/>
                  <a:pt x="58469" y="11970"/>
                  <a:pt x="57996" y="11632"/>
                </a:cubicBezTo>
                <a:cubicBezTo>
                  <a:pt x="56983" y="10928"/>
                  <a:pt x="56877" y="9539"/>
                  <a:pt x="57417" y="8497"/>
                </a:cubicBezTo>
                <a:cubicBezTo>
                  <a:pt x="57948" y="7494"/>
                  <a:pt x="58816" y="6645"/>
                  <a:pt x="59607" y="5844"/>
                </a:cubicBezTo>
                <a:cubicBezTo>
                  <a:pt x="60504" y="4947"/>
                  <a:pt x="61440" y="4079"/>
                  <a:pt x="62269" y="3124"/>
                </a:cubicBezTo>
                <a:cubicBezTo>
                  <a:pt x="62597" y="2748"/>
                  <a:pt x="62906" y="2362"/>
                  <a:pt x="63128" y="1918"/>
                </a:cubicBezTo>
                <a:cubicBezTo>
                  <a:pt x="63224" y="1754"/>
                  <a:pt x="63263" y="1638"/>
                  <a:pt x="63321" y="1426"/>
                </a:cubicBezTo>
                <a:cubicBezTo>
                  <a:pt x="63340" y="1310"/>
                  <a:pt x="63350" y="1194"/>
                  <a:pt x="63301" y="1069"/>
                </a:cubicBezTo>
                <a:cubicBezTo>
                  <a:pt x="63205" y="760"/>
                  <a:pt x="62906" y="519"/>
                  <a:pt x="62568" y="355"/>
                </a:cubicBezTo>
                <a:cubicBezTo>
                  <a:pt x="62173" y="162"/>
                  <a:pt x="61681" y="75"/>
                  <a:pt x="61227" y="37"/>
                </a:cubicBezTo>
                <a:cubicBezTo>
                  <a:pt x="60925" y="12"/>
                  <a:pt x="60623" y="0"/>
                  <a:pt x="60321" y="0"/>
                </a:cubicBezTo>
                <a:close/>
              </a:path>
            </a:pathLst>
          </a:custGeom>
          <a:solidFill>
            <a:srgbClr val="284F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231;p33">
            <a:extLst>
              <a:ext uri="{FF2B5EF4-FFF2-40B4-BE49-F238E27FC236}">
                <a16:creationId xmlns:a16="http://schemas.microsoft.com/office/drawing/2014/main" id="{C5F46E26-C9A3-DF47-E04B-25164E9DCA75}"/>
              </a:ext>
            </a:extLst>
          </p:cNvPr>
          <p:cNvSpPr/>
          <p:nvPr userDrawn="1"/>
        </p:nvSpPr>
        <p:spPr>
          <a:xfrm>
            <a:off x="-1022535" y="4633085"/>
            <a:ext cx="8577960" cy="2302265"/>
          </a:xfrm>
          <a:custGeom>
            <a:avLst/>
            <a:gdLst/>
            <a:ahLst/>
            <a:cxnLst/>
            <a:rect l="l" t="t" r="r" b="b"/>
            <a:pathLst>
              <a:path w="70585" h="30040" extrusionOk="0">
                <a:moveTo>
                  <a:pt x="0" y="0"/>
                </a:moveTo>
                <a:lnTo>
                  <a:pt x="0" y="30039"/>
                </a:lnTo>
                <a:lnTo>
                  <a:pt x="70584" y="30039"/>
                </a:lnTo>
                <a:cubicBezTo>
                  <a:pt x="47143" y="9222"/>
                  <a:pt x="0" y="0"/>
                  <a:pt x="0" y="0"/>
                </a:cubicBezTo>
                <a:close/>
              </a:path>
            </a:pathLst>
          </a:custGeom>
          <a:solidFill>
            <a:srgbClr val="4B7C4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89828470"/>
      </p:ext>
    </p:extLst>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xfrm>
            <a:off x="838200" y="6356351"/>
            <a:ext cx="2743200" cy="365125"/>
          </a:xfrm>
          <a:prstGeom prst="rect">
            <a:avLst/>
          </a:prstGeom>
        </p:spPr>
        <p:txBody>
          <a:bodyPr/>
          <a:lstStyle>
            <a:lvl1pPr>
              <a:defRPr/>
            </a:lvl1pPr>
          </a:lstStyle>
          <a:p>
            <a:pPr>
              <a:defRPr/>
            </a:pPr>
            <a:endParaRPr lang="en-US"/>
          </a:p>
        </p:txBody>
      </p:sp>
      <p:sp>
        <p:nvSpPr>
          <p:cNvPr id="4" name="Rectangle 25"/>
          <p:cNvSpPr>
            <a:spLocks noGrp="1" noChangeArrowheads="1"/>
          </p:cNvSpPr>
          <p:nvPr>
            <p:ph type="ftr" sz="quarter" idx="11"/>
          </p:nvPr>
        </p:nvSpPr>
        <p:spPr>
          <a:xfrm>
            <a:off x="4038600" y="6356351"/>
            <a:ext cx="4114800" cy="365125"/>
          </a:xfrm>
          <a:prstGeom prst="rect">
            <a:avLst/>
          </a:prstGeom>
        </p:spPr>
        <p:txBody>
          <a:bodyPr/>
          <a:lstStyle>
            <a:lvl1pPr>
              <a:defRPr/>
            </a:lvl1pPr>
          </a:lstStyle>
          <a:p>
            <a:pPr>
              <a:defRPr/>
            </a:pPr>
            <a:endParaRPr lang="en-US"/>
          </a:p>
        </p:txBody>
      </p:sp>
      <p:sp>
        <p:nvSpPr>
          <p:cNvPr id="5" name="Rectangle 26"/>
          <p:cNvSpPr>
            <a:spLocks noGrp="1" noChangeArrowheads="1"/>
          </p:cNvSpPr>
          <p:nvPr>
            <p:ph type="sldNum" sz="quarter" idx="12"/>
          </p:nvPr>
        </p:nvSpPr>
        <p:spPr>
          <a:xfrm>
            <a:off x="8610600" y="6356351"/>
            <a:ext cx="2743200" cy="365125"/>
          </a:xfrm>
          <a:prstGeom prst="rect">
            <a:avLst/>
          </a:prstGeom>
        </p:spPr>
        <p:txBody>
          <a:bodyPr/>
          <a:lstStyle>
            <a:lvl1pPr>
              <a:defRPr/>
            </a:lvl1pPr>
          </a:lstStyle>
          <a:p>
            <a:pPr>
              <a:defRPr/>
            </a:pPr>
            <a:fld id="{7D1B8377-FF05-4192-B688-8F85AB920B62}" type="slidenum">
              <a:rPr lang="en-US"/>
              <a:pPr>
                <a:defRPr/>
              </a:pPr>
              <a:t>‹#›</a:t>
            </a:fld>
            <a:endParaRPr lang="en-US"/>
          </a:p>
        </p:txBody>
      </p:sp>
      <p:grpSp>
        <p:nvGrpSpPr>
          <p:cNvPr id="6" name="Google Shape;1223;p33">
            <a:extLst>
              <a:ext uri="{FF2B5EF4-FFF2-40B4-BE49-F238E27FC236}">
                <a16:creationId xmlns:a16="http://schemas.microsoft.com/office/drawing/2014/main" id="{BEA0058C-157F-7F6D-2CF6-906AB15AA884}"/>
              </a:ext>
            </a:extLst>
          </p:cNvPr>
          <p:cNvGrpSpPr/>
          <p:nvPr userDrawn="1"/>
        </p:nvGrpSpPr>
        <p:grpSpPr>
          <a:xfrm>
            <a:off x="8508934" y="1306835"/>
            <a:ext cx="2719972" cy="4295547"/>
            <a:chOff x="6381700" y="980126"/>
            <a:chExt cx="2039979" cy="3221660"/>
          </a:xfrm>
        </p:grpSpPr>
        <p:sp>
          <p:nvSpPr>
            <p:cNvPr id="7" name="Google Shape;1224;p33">
              <a:extLst>
                <a:ext uri="{FF2B5EF4-FFF2-40B4-BE49-F238E27FC236}">
                  <a16:creationId xmlns:a16="http://schemas.microsoft.com/office/drawing/2014/main" id="{224D4F0B-10E1-5681-B3CA-A5D2982589D3}"/>
                </a:ext>
              </a:extLst>
            </p:cNvPr>
            <p:cNvSpPr/>
            <p:nvPr/>
          </p:nvSpPr>
          <p:spPr>
            <a:xfrm>
              <a:off x="6381700" y="980126"/>
              <a:ext cx="2039979" cy="3221660"/>
            </a:xfrm>
            <a:custGeom>
              <a:avLst/>
              <a:gdLst/>
              <a:ahLst/>
              <a:cxnLst/>
              <a:rect l="l" t="t" r="r" b="b"/>
              <a:pathLst>
                <a:path w="30696" h="48477" extrusionOk="0">
                  <a:moveTo>
                    <a:pt x="16171" y="1"/>
                  </a:moveTo>
                  <a:cubicBezTo>
                    <a:pt x="14577" y="1"/>
                    <a:pt x="12922" y="790"/>
                    <a:pt x="11451" y="2580"/>
                  </a:cubicBezTo>
                  <a:cubicBezTo>
                    <a:pt x="7670" y="7192"/>
                    <a:pt x="6068" y="13182"/>
                    <a:pt x="4428" y="18613"/>
                  </a:cubicBezTo>
                  <a:cubicBezTo>
                    <a:pt x="2412" y="25230"/>
                    <a:pt x="1" y="32793"/>
                    <a:pt x="165" y="39700"/>
                  </a:cubicBezTo>
                  <a:cubicBezTo>
                    <a:pt x="193" y="40839"/>
                    <a:pt x="348" y="41977"/>
                    <a:pt x="666" y="43077"/>
                  </a:cubicBezTo>
                  <a:cubicBezTo>
                    <a:pt x="965" y="44080"/>
                    <a:pt x="1419" y="45015"/>
                    <a:pt x="2393" y="45633"/>
                  </a:cubicBezTo>
                  <a:cubicBezTo>
                    <a:pt x="3486" y="46329"/>
                    <a:pt x="4855" y="46420"/>
                    <a:pt x="6206" y="46420"/>
                  </a:cubicBezTo>
                  <a:cubicBezTo>
                    <a:pt x="6680" y="46420"/>
                    <a:pt x="7153" y="46408"/>
                    <a:pt x="7610" y="46408"/>
                  </a:cubicBezTo>
                  <a:cubicBezTo>
                    <a:pt x="7780" y="46408"/>
                    <a:pt x="7948" y="46410"/>
                    <a:pt x="8113" y="46414"/>
                  </a:cubicBezTo>
                  <a:cubicBezTo>
                    <a:pt x="10602" y="46482"/>
                    <a:pt x="12994" y="47176"/>
                    <a:pt x="15387" y="47726"/>
                  </a:cubicBezTo>
                  <a:cubicBezTo>
                    <a:pt x="17166" y="48137"/>
                    <a:pt x="19142" y="48477"/>
                    <a:pt x="21075" y="48477"/>
                  </a:cubicBezTo>
                  <a:cubicBezTo>
                    <a:pt x="23450" y="48477"/>
                    <a:pt x="25759" y="47964"/>
                    <a:pt x="27551" y="46443"/>
                  </a:cubicBezTo>
                  <a:cubicBezTo>
                    <a:pt x="30696" y="43781"/>
                    <a:pt x="30320" y="39498"/>
                    <a:pt x="29963" y="35996"/>
                  </a:cubicBezTo>
                  <a:cubicBezTo>
                    <a:pt x="29529" y="31626"/>
                    <a:pt x="28969" y="27256"/>
                    <a:pt x="28120" y="22925"/>
                  </a:cubicBezTo>
                  <a:cubicBezTo>
                    <a:pt x="27291" y="18632"/>
                    <a:pt x="26172" y="14369"/>
                    <a:pt x="24599" y="10230"/>
                  </a:cubicBezTo>
                  <a:cubicBezTo>
                    <a:pt x="23808" y="8156"/>
                    <a:pt x="22901" y="6111"/>
                    <a:pt x="21869" y="4124"/>
                  </a:cubicBezTo>
                  <a:cubicBezTo>
                    <a:pt x="20553" y="1576"/>
                    <a:pt x="18423" y="1"/>
                    <a:pt x="16171" y="1"/>
                  </a:cubicBezTo>
                  <a:close/>
                </a:path>
              </a:pathLst>
            </a:custGeom>
            <a:solidFill>
              <a:srgbClr val="CEA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1225;p33">
              <a:extLst>
                <a:ext uri="{FF2B5EF4-FFF2-40B4-BE49-F238E27FC236}">
                  <a16:creationId xmlns:a16="http://schemas.microsoft.com/office/drawing/2014/main" id="{DAFF58E8-448C-21EA-D95B-5C38CFD2BA1A}"/>
                </a:ext>
              </a:extLst>
            </p:cNvPr>
            <p:cNvSpPr/>
            <p:nvPr/>
          </p:nvSpPr>
          <p:spPr>
            <a:xfrm>
              <a:off x="6748417" y="980126"/>
              <a:ext cx="1388629" cy="1570191"/>
            </a:xfrm>
            <a:custGeom>
              <a:avLst/>
              <a:gdLst/>
              <a:ahLst/>
              <a:cxnLst/>
              <a:rect l="l" t="t" r="r" b="b"/>
              <a:pathLst>
                <a:path w="20895" h="23627" extrusionOk="0">
                  <a:moveTo>
                    <a:pt x="10653" y="1"/>
                  </a:moveTo>
                  <a:cubicBezTo>
                    <a:pt x="9059" y="1"/>
                    <a:pt x="7404" y="790"/>
                    <a:pt x="5933" y="2580"/>
                  </a:cubicBezTo>
                  <a:cubicBezTo>
                    <a:pt x="2971" y="6188"/>
                    <a:pt x="1351" y="10635"/>
                    <a:pt x="0" y="15005"/>
                  </a:cubicBezTo>
                  <a:cubicBezTo>
                    <a:pt x="155" y="15951"/>
                    <a:pt x="550" y="16828"/>
                    <a:pt x="1467" y="17108"/>
                  </a:cubicBezTo>
                  <a:cubicBezTo>
                    <a:pt x="1599" y="17149"/>
                    <a:pt x="1727" y="17167"/>
                    <a:pt x="1850" y="17167"/>
                  </a:cubicBezTo>
                  <a:cubicBezTo>
                    <a:pt x="2944" y="17167"/>
                    <a:pt x="3734" y="15752"/>
                    <a:pt x="4725" y="15752"/>
                  </a:cubicBezTo>
                  <a:cubicBezTo>
                    <a:pt x="4988" y="15752"/>
                    <a:pt x="5265" y="15852"/>
                    <a:pt x="5566" y="16105"/>
                  </a:cubicBezTo>
                  <a:cubicBezTo>
                    <a:pt x="6087" y="16539"/>
                    <a:pt x="6184" y="17311"/>
                    <a:pt x="6271" y="17899"/>
                  </a:cubicBezTo>
                  <a:cubicBezTo>
                    <a:pt x="6406" y="18854"/>
                    <a:pt x="6415" y="19819"/>
                    <a:pt x="6531" y="20764"/>
                  </a:cubicBezTo>
                  <a:cubicBezTo>
                    <a:pt x="6627" y="21581"/>
                    <a:pt x="7241" y="23626"/>
                    <a:pt x="8368" y="23626"/>
                  </a:cubicBezTo>
                  <a:cubicBezTo>
                    <a:pt x="8599" y="23626"/>
                    <a:pt x="8852" y="23540"/>
                    <a:pt x="9126" y="23340"/>
                  </a:cubicBezTo>
                  <a:cubicBezTo>
                    <a:pt x="10216" y="22539"/>
                    <a:pt x="10814" y="21285"/>
                    <a:pt x="11750" y="20359"/>
                  </a:cubicBezTo>
                  <a:cubicBezTo>
                    <a:pt x="12307" y="19809"/>
                    <a:pt x="13088" y="19319"/>
                    <a:pt x="13892" y="19319"/>
                  </a:cubicBezTo>
                  <a:cubicBezTo>
                    <a:pt x="14244" y="19319"/>
                    <a:pt x="14600" y="19412"/>
                    <a:pt x="14943" y="19636"/>
                  </a:cubicBezTo>
                  <a:cubicBezTo>
                    <a:pt x="15570" y="20041"/>
                    <a:pt x="15821" y="21073"/>
                    <a:pt x="16679" y="21111"/>
                  </a:cubicBezTo>
                  <a:cubicBezTo>
                    <a:pt x="16706" y="21113"/>
                    <a:pt x="16733" y="21113"/>
                    <a:pt x="16759" y="21113"/>
                  </a:cubicBezTo>
                  <a:cubicBezTo>
                    <a:pt x="17929" y="21113"/>
                    <a:pt x="18474" y="19878"/>
                    <a:pt x="18917" y="19086"/>
                  </a:cubicBezTo>
                  <a:cubicBezTo>
                    <a:pt x="19544" y="17976"/>
                    <a:pt x="20191" y="16848"/>
                    <a:pt x="20895" y="15729"/>
                  </a:cubicBezTo>
                  <a:cubicBezTo>
                    <a:pt x="20364" y="13877"/>
                    <a:pt x="19766" y="12044"/>
                    <a:pt x="19081" y="10230"/>
                  </a:cubicBezTo>
                  <a:cubicBezTo>
                    <a:pt x="18290" y="8156"/>
                    <a:pt x="17383" y="6111"/>
                    <a:pt x="16351" y="4124"/>
                  </a:cubicBezTo>
                  <a:cubicBezTo>
                    <a:pt x="15035" y="1576"/>
                    <a:pt x="12905" y="1"/>
                    <a:pt x="10653" y="1"/>
                  </a:cubicBezTo>
                  <a:close/>
                </a:path>
              </a:pathLst>
            </a:custGeom>
            <a:solidFill>
              <a:srgbClr val="EE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 name="Google Shape;1226;p33">
            <a:extLst>
              <a:ext uri="{FF2B5EF4-FFF2-40B4-BE49-F238E27FC236}">
                <a16:creationId xmlns:a16="http://schemas.microsoft.com/office/drawing/2014/main" id="{27CE1541-C477-CD58-A991-5BD7EF00A15E}"/>
              </a:ext>
            </a:extLst>
          </p:cNvPr>
          <p:cNvGrpSpPr/>
          <p:nvPr userDrawn="1"/>
        </p:nvGrpSpPr>
        <p:grpSpPr>
          <a:xfrm>
            <a:off x="10820265" y="1940974"/>
            <a:ext cx="1843000" cy="3752244"/>
            <a:chOff x="7876599" y="1455730"/>
            <a:chExt cx="1382250" cy="2814183"/>
          </a:xfrm>
        </p:grpSpPr>
        <p:sp>
          <p:nvSpPr>
            <p:cNvPr id="10" name="Google Shape;1227;p33">
              <a:extLst>
                <a:ext uri="{FF2B5EF4-FFF2-40B4-BE49-F238E27FC236}">
                  <a16:creationId xmlns:a16="http://schemas.microsoft.com/office/drawing/2014/main" id="{FF4B2C48-AFEB-B061-FA2E-CC31CC95DEFF}"/>
                </a:ext>
              </a:extLst>
            </p:cNvPr>
            <p:cNvSpPr/>
            <p:nvPr/>
          </p:nvSpPr>
          <p:spPr>
            <a:xfrm flipH="1">
              <a:off x="7876599" y="1492255"/>
              <a:ext cx="1382250" cy="2777658"/>
            </a:xfrm>
            <a:custGeom>
              <a:avLst/>
              <a:gdLst/>
              <a:ahLst/>
              <a:cxnLst/>
              <a:rect l="l" t="t" r="r" b="b"/>
              <a:pathLst>
                <a:path w="20799" h="41796" extrusionOk="0">
                  <a:moveTo>
                    <a:pt x="12388" y="1"/>
                  </a:moveTo>
                  <a:cubicBezTo>
                    <a:pt x="12241" y="1"/>
                    <a:pt x="12089" y="15"/>
                    <a:pt x="11934" y="45"/>
                  </a:cubicBezTo>
                  <a:cubicBezTo>
                    <a:pt x="11007" y="219"/>
                    <a:pt x="10352" y="923"/>
                    <a:pt x="9802" y="1560"/>
                  </a:cubicBezTo>
                  <a:cubicBezTo>
                    <a:pt x="8605" y="2920"/>
                    <a:pt x="7554" y="4376"/>
                    <a:pt x="6647" y="5900"/>
                  </a:cubicBezTo>
                  <a:cubicBezTo>
                    <a:pt x="4824" y="8949"/>
                    <a:pt x="3551" y="12229"/>
                    <a:pt x="2576" y="15566"/>
                  </a:cubicBezTo>
                  <a:cubicBezTo>
                    <a:pt x="1602" y="18923"/>
                    <a:pt x="936" y="22338"/>
                    <a:pt x="338" y="25763"/>
                  </a:cubicBezTo>
                  <a:cubicBezTo>
                    <a:pt x="223" y="26390"/>
                    <a:pt x="107" y="27017"/>
                    <a:pt x="1" y="27653"/>
                  </a:cubicBezTo>
                  <a:cubicBezTo>
                    <a:pt x="1400" y="28579"/>
                    <a:pt x="2711" y="29592"/>
                    <a:pt x="3975" y="30653"/>
                  </a:cubicBezTo>
                  <a:cubicBezTo>
                    <a:pt x="6194" y="32525"/>
                    <a:pt x="8133" y="34637"/>
                    <a:pt x="10255" y="36596"/>
                  </a:cubicBezTo>
                  <a:cubicBezTo>
                    <a:pt x="12233" y="38438"/>
                    <a:pt x="14355" y="40184"/>
                    <a:pt x="16651" y="41708"/>
                  </a:cubicBezTo>
                  <a:cubicBezTo>
                    <a:pt x="16689" y="41737"/>
                    <a:pt x="16738" y="41766"/>
                    <a:pt x="16776" y="41795"/>
                  </a:cubicBezTo>
                  <a:cubicBezTo>
                    <a:pt x="17828" y="41342"/>
                    <a:pt x="18850" y="40859"/>
                    <a:pt x="19844" y="40319"/>
                  </a:cubicBezTo>
                  <a:cubicBezTo>
                    <a:pt x="20143" y="39567"/>
                    <a:pt x="20461" y="38834"/>
                    <a:pt x="20789" y="38100"/>
                  </a:cubicBezTo>
                  <a:cubicBezTo>
                    <a:pt x="20789" y="34280"/>
                    <a:pt x="20789" y="30451"/>
                    <a:pt x="20789" y="26631"/>
                  </a:cubicBezTo>
                  <a:cubicBezTo>
                    <a:pt x="20789" y="25782"/>
                    <a:pt x="20799" y="24923"/>
                    <a:pt x="20799" y="24074"/>
                  </a:cubicBezTo>
                  <a:cubicBezTo>
                    <a:pt x="20799" y="22936"/>
                    <a:pt x="20799" y="21798"/>
                    <a:pt x="20799" y="20669"/>
                  </a:cubicBezTo>
                  <a:cubicBezTo>
                    <a:pt x="20799" y="20013"/>
                    <a:pt x="20799" y="19357"/>
                    <a:pt x="20799" y="18701"/>
                  </a:cubicBezTo>
                  <a:cubicBezTo>
                    <a:pt x="20722" y="18180"/>
                    <a:pt x="20635" y="17660"/>
                    <a:pt x="20548" y="17139"/>
                  </a:cubicBezTo>
                  <a:cubicBezTo>
                    <a:pt x="20239" y="15180"/>
                    <a:pt x="19940" y="13212"/>
                    <a:pt x="19506" y="11274"/>
                  </a:cubicBezTo>
                  <a:cubicBezTo>
                    <a:pt x="19082" y="9392"/>
                    <a:pt x="18541" y="7521"/>
                    <a:pt x="17760" y="5727"/>
                  </a:cubicBezTo>
                  <a:cubicBezTo>
                    <a:pt x="17017" y="4048"/>
                    <a:pt x="16043" y="2428"/>
                    <a:pt x="14644" y="1096"/>
                  </a:cubicBezTo>
                  <a:cubicBezTo>
                    <a:pt x="14031" y="517"/>
                    <a:pt x="13283" y="1"/>
                    <a:pt x="12388" y="1"/>
                  </a:cubicBezTo>
                  <a:close/>
                </a:path>
              </a:pathLst>
            </a:custGeom>
            <a:solidFill>
              <a:srgbClr val="C18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228;p33">
              <a:extLst>
                <a:ext uri="{FF2B5EF4-FFF2-40B4-BE49-F238E27FC236}">
                  <a16:creationId xmlns:a16="http://schemas.microsoft.com/office/drawing/2014/main" id="{8ACD4C2F-F963-9C56-D380-177D9D638C2A}"/>
                </a:ext>
              </a:extLst>
            </p:cNvPr>
            <p:cNvSpPr/>
            <p:nvPr/>
          </p:nvSpPr>
          <p:spPr>
            <a:xfrm flipH="1">
              <a:off x="7964958" y="1455730"/>
              <a:ext cx="1125125" cy="1276250"/>
            </a:xfrm>
            <a:custGeom>
              <a:avLst/>
              <a:gdLst/>
              <a:ahLst/>
              <a:cxnLst/>
              <a:rect l="l" t="t" r="r" b="b"/>
              <a:pathLst>
                <a:path w="16930" h="19204" extrusionOk="0">
                  <a:moveTo>
                    <a:pt x="9667" y="1"/>
                  </a:moveTo>
                  <a:cubicBezTo>
                    <a:pt x="9520" y="1"/>
                    <a:pt x="9368" y="15"/>
                    <a:pt x="9213" y="45"/>
                  </a:cubicBezTo>
                  <a:cubicBezTo>
                    <a:pt x="8286" y="219"/>
                    <a:pt x="7631" y="923"/>
                    <a:pt x="7081" y="1560"/>
                  </a:cubicBezTo>
                  <a:cubicBezTo>
                    <a:pt x="5884" y="2920"/>
                    <a:pt x="4833" y="4376"/>
                    <a:pt x="3926" y="5900"/>
                  </a:cubicBezTo>
                  <a:cubicBezTo>
                    <a:pt x="2190" y="8804"/>
                    <a:pt x="945" y="11920"/>
                    <a:pt x="0" y="15094"/>
                  </a:cubicBezTo>
                  <a:cubicBezTo>
                    <a:pt x="287" y="15581"/>
                    <a:pt x="681" y="16000"/>
                    <a:pt x="1161" y="16000"/>
                  </a:cubicBezTo>
                  <a:cubicBezTo>
                    <a:pt x="1327" y="16000"/>
                    <a:pt x="1503" y="15950"/>
                    <a:pt x="1688" y="15836"/>
                  </a:cubicBezTo>
                  <a:cubicBezTo>
                    <a:pt x="3087" y="14978"/>
                    <a:pt x="3463" y="13222"/>
                    <a:pt x="4901" y="12364"/>
                  </a:cubicBezTo>
                  <a:cubicBezTo>
                    <a:pt x="4933" y="12343"/>
                    <a:pt x="4969" y="12334"/>
                    <a:pt x="5004" y="12334"/>
                  </a:cubicBezTo>
                  <a:cubicBezTo>
                    <a:pt x="5083" y="12334"/>
                    <a:pt x="5160" y="12378"/>
                    <a:pt x="5200" y="12431"/>
                  </a:cubicBezTo>
                  <a:cubicBezTo>
                    <a:pt x="5827" y="13184"/>
                    <a:pt x="5817" y="14322"/>
                    <a:pt x="5904" y="15209"/>
                  </a:cubicBezTo>
                  <a:cubicBezTo>
                    <a:pt x="6020" y="16299"/>
                    <a:pt x="6000" y="17939"/>
                    <a:pt x="6946" y="18759"/>
                  </a:cubicBezTo>
                  <a:cubicBezTo>
                    <a:pt x="7302" y="19072"/>
                    <a:pt x="7617" y="19204"/>
                    <a:pt x="7896" y="19204"/>
                  </a:cubicBezTo>
                  <a:cubicBezTo>
                    <a:pt x="9205" y="19204"/>
                    <a:pt x="9693" y="16278"/>
                    <a:pt x="9820" y="15499"/>
                  </a:cubicBezTo>
                  <a:cubicBezTo>
                    <a:pt x="9994" y="14486"/>
                    <a:pt x="10052" y="11978"/>
                    <a:pt x="11605" y="11756"/>
                  </a:cubicBezTo>
                  <a:cubicBezTo>
                    <a:pt x="11688" y="11744"/>
                    <a:pt x="11767" y="11738"/>
                    <a:pt x="11842" y="11738"/>
                  </a:cubicBezTo>
                  <a:cubicBezTo>
                    <a:pt x="13703" y="11738"/>
                    <a:pt x="13444" y="15244"/>
                    <a:pt x="14780" y="15244"/>
                  </a:cubicBezTo>
                  <a:cubicBezTo>
                    <a:pt x="14914" y="15244"/>
                    <a:pt x="15063" y="15209"/>
                    <a:pt x="15232" y="15132"/>
                  </a:cubicBezTo>
                  <a:cubicBezTo>
                    <a:pt x="16303" y="14650"/>
                    <a:pt x="16428" y="12865"/>
                    <a:pt x="16920" y="11987"/>
                  </a:cubicBezTo>
                  <a:cubicBezTo>
                    <a:pt x="16930" y="11987"/>
                    <a:pt x="16930" y="11978"/>
                    <a:pt x="16930" y="11978"/>
                  </a:cubicBezTo>
                  <a:cubicBezTo>
                    <a:pt x="16882" y="11737"/>
                    <a:pt x="16833" y="11505"/>
                    <a:pt x="16785" y="11274"/>
                  </a:cubicBezTo>
                  <a:cubicBezTo>
                    <a:pt x="16361" y="9392"/>
                    <a:pt x="15820" y="7521"/>
                    <a:pt x="15039" y="5727"/>
                  </a:cubicBezTo>
                  <a:cubicBezTo>
                    <a:pt x="14296" y="4048"/>
                    <a:pt x="13322" y="2428"/>
                    <a:pt x="11923" y="1096"/>
                  </a:cubicBezTo>
                  <a:cubicBezTo>
                    <a:pt x="11310" y="517"/>
                    <a:pt x="10562" y="1"/>
                    <a:pt x="9667" y="1"/>
                  </a:cubicBezTo>
                  <a:close/>
                </a:path>
              </a:pathLst>
            </a:custGeom>
            <a:solidFill>
              <a:srgbClr val="EE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 name="Google Shape;1229;p33">
            <a:extLst>
              <a:ext uri="{FF2B5EF4-FFF2-40B4-BE49-F238E27FC236}">
                <a16:creationId xmlns:a16="http://schemas.microsoft.com/office/drawing/2014/main" id="{D9322A8C-BACE-BAA4-1CC3-3E95B38FA179}"/>
              </a:ext>
            </a:extLst>
          </p:cNvPr>
          <p:cNvSpPr/>
          <p:nvPr userDrawn="1"/>
        </p:nvSpPr>
        <p:spPr>
          <a:xfrm>
            <a:off x="1768133" y="4434801"/>
            <a:ext cx="10423867" cy="2515937"/>
          </a:xfrm>
          <a:custGeom>
            <a:avLst/>
            <a:gdLst/>
            <a:ahLst/>
            <a:cxnLst/>
            <a:rect l="l" t="t" r="r" b="b"/>
            <a:pathLst>
              <a:path w="71993" h="32828" extrusionOk="0">
                <a:moveTo>
                  <a:pt x="71993" y="0"/>
                </a:moveTo>
                <a:cubicBezTo>
                  <a:pt x="36436" y="5962"/>
                  <a:pt x="1" y="32354"/>
                  <a:pt x="319" y="32827"/>
                </a:cubicBezTo>
                <a:lnTo>
                  <a:pt x="71993" y="32827"/>
                </a:lnTo>
                <a:lnTo>
                  <a:pt x="71993" y="0"/>
                </a:lnTo>
                <a:close/>
              </a:path>
            </a:pathLst>
          </a:custGeom>
          <a:solidFill>
            <a:srgbClr val="3563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230;p33">
            <a:extLst>
              <a:ext uri="{FF2B5EF4-FFF2-40B4-BE49-F238E27FC236}">
                <a16:creationId xmlns:a16="http://schemas.microsoft.com/office/drawing/2014/main" id="{6479BD8B-47DA-5E48-5582-23C918236CDD}"/>
              </a:ext>
            </a:extLst>
          </p:cNvPr>
          <p:cNvSpPr/>
          <p:nvPr userDrawn="1"/>
        </p:nvSpPr>
        <p:spPr>
          <a:xfrm>
            <a:off x="1773716" y="4940620"/>
            <a:ext cx="10412717" cy="2010113"/>
          </a:xfrm>
          <a:custGeom>
            <a:avLst/>
            <a:gdLst/>
            <a:ahLst/>
            <a:cxnLst/>
            <a:rect l="l" t="t" r="r" b="b"/>
            <a:pathLst>
              <a:path w="71916" h="26228" extrusionOk="0">
                <a:moveTo>
                  <a:pt x="60321" y="0"/>
                </a:moveTo>
                <a:cubicBezTo>
                  <a:pt x="58317" y="0"/>
                  <a:pt x="56314" y="507"/>
                  <a:pt x="54369" y="876"/>
                </a:cubicBezTo>
                <a:cubicBezTo>
                  <a:pt x="53510" y="1040"/>
                  <a:pt x="52681" y="1175"/>
                  <a:pt x="51793" y="1310"/>
                </a:cubicBezTo>
                <a:cubicBezTo>
                  <a:pt x="51187" y="1401"/>
                  <a:pt x="50521" y="1505"/>
                  <a:pt x="49869" y="1505"/>
                </a:cubicBezTo>
                <a:cubicBezTo>
                  <a:pt x="49411" y="1505"/>
                  <a:pt x="48960" y="1454"/>
                  <a:pt x="48542" y="1310"/>
                </a:cubicBezTo>
                <a:cubicBezTo>
                  <a:pt x="48147" y="1175"/>
                  <a:pt x="47799" y="924"/>
                  <a:pt x="47664" y="519"/>
                </a:cubicBezTo>
                <a:cubicBezTo>
                  <a:pt x="47626" y="423"/>
                  <a:pt x="47616" y="326"/>
                  <a:pt x="47607" y="230"/>
                </a:cubicBezTo>
                <a:cubicBezTo>
                  <a:pt x="21493" y="10166"/>
                  <a:pt x="1" y="25870"/>
                  <a:pt x="242" y="26227"/>
                </a:cubicBezTo>
                <a:lnTo>
                  <a:pt x="71916" y="26227"/>
                </a:lnTo>
                <a:lnTo>
                  <a:pt x="71916" y="16156"/>
                </a:lnTo>
                <a:cubicBezTo>
                  <a:pt x="70276" y="15732"/>
                  <a:pt x="68694" y="15105"/>
                  <a:pt x="67131" y="14468"/>
                </a:cubicBezTo>
                <a:cubicBezTo>
                  <a:pt x="66195" y="14101"/>
                  <a:pt x="65269" y="13725"/>
                  <a:pt x="64324" y="13397"/>
                </a:cubicBezTo>
                <a:cubicBezTo>
                  <a:pt x="63388" y="13069"/>
                  <a:pt x="62443" y="12818"/>
                  <a:pt x="61478" y="12597"/>
                </a:cubicBezTo>
                <a:cubicBezTo>
                  <a:pt x="60861" y="12442"/>
                  <a:pt x="60234" y="12355"/>
                  <a:pt x="59607" y="12230"/>
                </a:cubicBezTo>
                <a:cubicBezTo>
                  <a:pt x="59047" y="12114"/>
                  <a:pt x="58469" y="11970"/>
                  <a:pt x="57996" y="11632"/>
                </a:cubicBezTo>
                <a:cubicBezTo>
                  <a:pt x="56983" y="10928"/>
                  <a:pt x="56877" y="9539"/>
                  <a:pt x="57417" y="8497"/>
                </a:cubicBezTo>
                <a:cubicBezTo>
                  <a:pt x="57948" y="7494"/>
                  <a:pt x="58816" y="6645"/>
                  <a:pt x="59607" y="5844"/>
                </a:cubicBezTo>
                <a:cubicBezTo>
                  <a:pt x="60504" y="4947"/>
                  <a:pt x="61440" y="4079"/>
                  <a:pt x="62269" y="3124"/>
                </a:cubicBezTo>
                <a:cubicBezTo>
                  <a:pt x="62597" y="2748"/>
                  <a:pt x="62906" y="2362"/>
                  <a:pt x="63128" y="1918"/>
                </a:cubicBezTo>
                <a:cubicBezTo>
                  <a:pt x="63224" y="1754"/>
                  <a:pt x="63263" y="1638"/>
                  <a:pt x="63321" y="1426"/>
                </a:cubicBezTo>
                <a:cubicBezTo>
                  <a:pt x="63340" y="1310"/>
                  <a:pt x="63350" y="1194"/>
                  <a:pt x="63301" y="1069"/>
                </a:cubicBezTo>
                <a:cubicBezTo>
                  <a:pt x="63205" y="760"/>
                  <a:pt x="62906" y="519"/>
                  <a:pt x="62568" y="355"/>
                </a:cubicBezTo>
                <a:cubicBezTo>
                  <a:pt x="62173" y="162"/>
                  <a:pt x="61681" y="75"/>
                  <a:pt x="61227" y="37"/>
                </a:cubicBezTo>
                <a:cubicBezTo>
                  <a:pt x="60925" y="12"/>
                  <a:pt x="60623" y="0"/>
                  <a:pt x="60321" y="0"/>
                </a:cubicBezTo>
                <a:close/>
              </a:path>
            </a:pathLst>
          </a:custGeom>
          <a:solidFill>
            <a:srgbClr val="284F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231;p33">
            <a:extLst>
              <a:ext uri="{FF2B5EF4-FFF2-40B4-BE49-F238E27FC236}">
                <a16:creationId xmlns:a16="http://schemas.microsoft.com/office/drawing/2014/main" id="{8239BD23-1767-8125-F3BB-B2726F30A180}"/>
              </a:ext>
            </a:extLst>
          </p:cNvPr>
          <p:cNvSpPr/>
          <p:nvPr userDrawn="1"/>
        </p:nvSpPr>
        <p:spPr>
          <a:xfrm>
            <a:off x="-1022535" y="4633085"/>
            <a:ext cx="8577960" cy="2302265"/>
          </a:xfrm>
          <a:custGeom>
            <a:avLst/>
            <a:gdLst/>
            <a:ahLst/>
            <a:cxnLst/>
            <a:rect l="l" t="t" r="r" b="b"/>
            <a:pathLst>
              <a:path w="70585" h="30040" extrusionOk="0">
                <a:moveTo>
                  <a:pt x="0" y="0"/>
                </a:moveTo>
                <a:lnTo>
                  <a:pt x="0" y="30039"/>
                </a:lnTo>
                <a:lnTo>
                  <a:pt x="70584" y="30039"/>
                </a:lnTo>
                <a:cubicBezTo>
                  <a:pt x="47143" y="9222"/>
                  <a:pt x="0" y="0"/>
                  <a:pt x="0" y="0"/>
                </a:cubicBezTo>
                <a:close/>
              </a:path>
            </a:pathLst>
          </a:custGeom>
          <a:solidFill>
            <a:srgbClr val="4B7C4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3074920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3882-7E43-2921-EC5B-732B064AB8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6498846-62BE-1CC3-D94C-5DB698D19E7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F666B1-011E-58C6-E509-9C0DD90BEBC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EDF616-322B-3EB8-8117-ABFCB9DFA9CE}"/>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3/12/2024</a:t>
            </a:fld>
            <a:endParaRPr lang="en-US"/>
          </a:p>
        </p:txBody>
      </p:sp>
      <p:sp>
        <p:nvSpPr>
          <p:cNvPr id="6" name="Footer Placeholder 5">
            <a:extLst>
              <a:ext uri="{FF2B5EF4-FFF2-40B4-BE49-F238E27FC236}">
                <a16:creationId xmlns:a16="http://schemas.microsoft.com/office/drawing/2014/main" id="{7CAB01CE-AF82-20B3-11AD-83780F23BC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D83FD09-6F48-7088-33CE-FD19EAF206CF}"/>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253718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6A4D-3FE3-AC1E-7F67-90908F8AE66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E3D3C90-195B-EAA5-721B-A44EBD7BEC4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44B2AE-75CD-8410-8E92-C6EBCFF3ED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104A70-F74A-18C2-BCD9-00EE97B43BB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3A2569-CB59-E799-BEE3-21C1824B198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F8FBF5-432F-E56B-4198-CEA1BD5F7123}"/>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3/12/2024</a:t>
            </a:fld>
            <a:endParaRPr lang="en-US"/>
          </a:p>
        </p:txBody>
      </p:sp>
      <p:sp>
        <p:nvSpPr>
          <p:cNvPr id="8" name="Footer Placeholder 7">
            <a:extLst>
              <a:ext uri="{FF2B5EF4-FFF2-40B4-BE49-F238E27FC236}">
                <a16:creationId xmlns:a16="http://schemas.microsoft.com/office/drawing/2014/main" id="{414035B2-6A33-6419-C559-237AC1D63E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8562AA-A5CA-61BB-99BD-2F09EAB5C267}"/>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271568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C147-03C8-39CE-EB76-5F3A75318F4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262405F-6DE9-7AD8-CEE6-2EBC238C30D1}"/>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3/12/2024</a:t>
            </a:fld>
            <a:endParaRPr lang="en-US"/>
          </a:p>
        </p:txBody>
      </p:sp>
      <p:sp>
        <p:nvSpPr>
          <p:cNvPr id="4" name="Footer Placeholder 3">
            <a:extLst>
              <a:ext uri="{FF2B5EF4-FFF2-40B4-BE49-F238E27FC236}">
                <a16:creationId xmlns:a16="http://schemas.microsoft.com/office/drawing/2014/main" id="{E92FABAF-C44B-6229-60F6-BC33E57006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43F66FF-CEAD-6929-3860-B02BB4041FD2}"/>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372784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19C16-FDB2-9BE8-27AF-F764F597D1BD}"/>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3/12/2024</a:t>
            </a:fld>
            <a:endParaRPr lang="en-US"/>
          </a:p>
        </p:txBody>
      </p:sp>
      <p:sp>
        <p:nvSpPr>
          <p:cNvPr id="3" name="Footer Placeholder 2">
            <a:extLst>
              <a:ext uri="{FF2B5EF4-FFF2-40B4-BE49-F238E27FC236}">
                <a16:creationId xmlns:a16="http://schemas.microsoft.com/office/drawing/2014/main" id="{AC85A44D-3569-7068-FAC2-B9CD759E8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03A411C-4397-6716-A503-F6805717AA9C}"/>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114823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DDBA3-BF2A-F1EE-C82D-7A51F2DD50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0B929E-424B-3A7C-3222-0637D8E378A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2642BD-0788-57BD-A754-78215E394C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2C92F8-3750-472D-C677-61D4DC131BAE}"/>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3/12/2024</a:t>
            </a:fld>
            <a:endParaRPr lang="en-US"/>
          </a:p>
        </p:txBody>
      </p:sp>
      <p:sp>
        <p:nvSpPr>
          <p:cNvPr id="6" name="Footer Placeholder 5">
            <a:extLst>
              <a:ext uri="{FF2B5EF4-FFF2-40B4-BE49-F238E27FC236}">
                <a16:creationId xmlns:a16="http://schemas.microsoft.com/office/drawing/2014/main" id="{529A0D5D-30E3-5A07-3015-8669D9715F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448D004-D380-C1C2-ECBE-179462C93B13}"/>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254430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F45B-D428-1E95-D195-F23173BD5F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F8F756-10D4-E2B2-0446-A7D74EEAE5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4D2CC7-4EE4-A8D3-06F8-FF3A429061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E3EBEE-30B1-114A-1BD5-94C41C523648}"/>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3/12/2024</a:t>
            </a:fld>
            <a:endParaRPr lang="en-US"/>
          </a:p>
        </p:txBody>
      </p:sp>
      <p:sp>
        <p:nvSpPr>
          <p:cNvPr id="6" name="Footer Placeholder 5">
            <a:extLst>
              <a:ext uri="{FF2B5EF4-FFF2-40B4-BE49-F238E27FC236}">
                <a16:creationId xmlns:a16="http://schemas.microsoft.com/office/drawing/2014/main" id="{E0E548D7-55EC-A530-8EC0-30AB4C695B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20E746-9204-CF27-4D29-FFE17864CA81}"/>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377992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2.jp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9000" b="-9000"/>
          </a:stretch>
        </a:blipFill>
        <a:effectLst/>
      </p:bgPr>
    </p:bg>
    <p:spTree>
      <p:nvGrpSpPr>
        <p:cNvPr id="1" name=""/>
        <p:cNvGrpSpPr/>
        <p:nvPr/>
      </p:nvGrpSpPr>
      <p:grpSpPr>
        <a:xfrm>
          <a:off x="0" y="0"/>
          <a:ext cx="0" cy="0"/>
          <a:chOff x="0" y="0"/>
          <a:chExt cx="0" cy="0"/>
        </a:xfrm>
      </p:grpSpPr>
      <p:sp>
        <p:nvSpPr>
          <p:cNvPr id="19" name="9Slide.vn - 2019">
            <a:extLst>
              <a:ext uri="{FF2B5EF4-FFF2-40B4-BE49-F238E27FC236}">
                <a16:creationId xmlns:a16="http://schemas.microsoft.com/office/drawing/2014/main" id="{EB7AB117-DBC3-D278-F7C6-0268366E8C5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7" name="Picture 16">
            <a:extLst>
              <a:ext uri="{FF2B5EF4-FFF2-40B4-BE49-F238E27FC236}">
                <a16:creationId xmlns:a16="http://schemas.microsoft.com/office/drawing/2014/main" id="{21246F86-981C-0BAF-F4C2-4B70BBC4728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5417800" y="0"/>
            <a:ext cx="6858000" cy="6858000"/>
          </a:xfrm>
          <a:prstGeom prst="rect">
            <a:avLst/>
          </a:prstGeom>
        </p:spPr>
      </p:pic>
    </p:spTree>
    <p:extLst>
      <p:ext uri="{BB962C8B-B14F-4D97-AF65-F5344CB8AC3E}">
        <p14:creationId xmlns:p14="http://schemas.microsoft.com/office/powerpoint/2010/main" val="216072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73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8" name="9Slide.vn - 2019">
            <a:extLst>
              <a:ext uri="{FF2B5EF4-FFF2-40B4-BE49-F238E27FC236}">
                <a16:creationId xmlns:a16="http://schemas.microsoft.com/office/drawing/2014/main" id="{6C2BBF1E-2548-44CC-3662-4C5953991F3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6" name="Picture 15">
            <a:extLst>
              <a:ext uri="{FF2B5EF4-FFF2-40B4-BE49-F238E27FC236}">
                <a16:creationId xmlns:a16="http://schemas.microsoft.com/office/drawing/2014/main" id="{20570BD5-39A8-CA42-2C09-3478676FDFC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417800" y="0"/>
            <a:ext cx="6858000" cy="6858000"/>
          </a:xfrm>
          <a:prstGeom prst="rect">
            <a:avLst/>
          </a:prstGeom>
        </p:spPr>
      </p:pic>
    </p:spTree>
    <p:extLst>
      <p:ext uri="{BB962C8B-B14F-4D97-AF65-F5344CB8AC3E}">
        <p14:creationId xmlns:p14="http://schemas.microsoft.com/office/powerpoint/2010/main" val="20322118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18" name="9Slide.vn - 2019">
            <a:extLst>
              <a:ext uri="{FF2B5EF4-FFF2-40B4-BE49-F238E27FC236}">
                <a16:creationId xmlns:a16="http://schemas.microsoft.com/office/drawing/2014/main" id="{32BAAB32-71D8-495A-5864-34CC2E0E64F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6" name="Picture 15">
            <a:extLst>
              <a:ext uri="{FF2B5EF4-FFF2-40B4-BE49-F238E27FC236}">
                <a16:creationId xmlns:a16="http://schemas.microsoft.com/office/drawing/2014/main" id="{483FE446-7E37-20BF-028C-8CEAF6D11AD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417800" y="0"/>
            <a:ext cx="6858000" cy="6858000"/>
          </a:xfrm>
          <a:prstGeom prst="rect">
            <a:avLst/>
          </a:prstGeom>
        </p:spPr>
      </p:pic>
    </p:spTree>
    <p:extLst>
      <p:ext uri="{BB962C8B-B14F-4D97-AF65-F5344CB8AC3E}">
        <p14:creationId xmlns:p14="http://schemas.microsoft.com/office/powerpoint/2010/main" val="139027449"/>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3" r:id="rId5"/>
    <p:sldLayoutId id="2147483744" r:id="rId6"/>
    <p:sldLayoutId id="2147483745" r:id="rId7"/>
    <p:sldLayoutId id="2147483746" r:id="rId8"/>
    <p:sldLayoutId id="2147483747" r:id="rId9"/>
    <p:sldLayoutId id="214748374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7BDB2CF-8F72-DFB9-4BEF-48A1CE239FB2}"/>
              </a:ext>
            </a:extLst>
          </p:cNvPr>
          <p:cNvSpPr/>
          <p:nvPr/>
        </p:nvSpPr>
        <p:spPr>
          <a:xfrm>
            <a:off x="1541978" y="2104815"/>
            <a:ext cx="9583222" cy="47531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8" name="TextBox 7">
            <a:extLst>
              <a:ext uri="{FF2B5EF4-FFF2-40B4-BE49-F238E27FC236}">
                <a16:creationId xmlns:a16="http://schemas.microsoft.com/office/drawing/2014/main" id="{751380A1-2FD8-849F-D679-7F48387AF85D}"/>
              </a:ext>
            </a:extLst>
          </p:cNvPr>
          <p:cNvSpPr txBox="1"/>
          <p:nvPr/>
        </p:nvSpPr>
        <p:spPr>
          <a:xfrm>
            <a:off x="2483151" y="2408681"/>
            <a:ext cx="72256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Thứ</a:t>
            </a:r>
            <a:r>
              <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a:t>
            </a:r>
            <a:r>
              <a:rPr kumimoji="0" lang="en-US" sz="32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ngày</a:t>
            </a:r>
            <a:r>
              <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a:t>
            </a:r>
            <a:r>
              <a:rPr kumimoji="0" lang="en-US" sz="32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tháng</a:t>
            </a:r>
            <a:r>
              <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a:t>
            </a:r>
            <a:r>
              <a:rPr kumimoji="0" lang="en-US" sz="32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năm</a:t>
            </a:r>
            <a:r>
              <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a:t>
            </a:r>
          </a:p>
        </p:txBody>
      </p:sp>
      <p:pic>
        <p:nvPicPr>
          <p:cNvPr id="9" name="Picture 8">
            <a:extLst>
              <a:ext uri="{FF2B5EF4-FFF2-40B4-BE49-F238E27FC236}">
                <a16:creationId xmlns:a16="http://schemas.microsoft.com/office/drawing/2014/main" id="{E3FAC606-9257-0FC8-9477-81F79D114071}"/>
              </a:ext>
            </a:extLst>
          </p:cNvPr>
          <p:cNvPicPr>
            <a:picLocks noChangeAspect="1"/>
          </p:cNvPicPr>
          <p:nvPr/>
        </p:nvPicPr>
        <p:blipFill>
          <a:blip r:embed="rId3"/>
          <a:stretch>
            <a:fillRect/>
          </a:stretch>
        </p:blipFill>
        <p:spPr>
          <a:xfrm>
            <a:off x="4071952" y="2846959"/>
            <a:ext cx="4048095" cy="963251"/>
          </a:xfrm>
          <a:prstGeom prst="rect">
            <a:avLst/>
          </a:prstGeom>
        </p:spPr>
      </p:pic>
      <p:pic>
        <p:nvPicPr>
          <p:cNvPr id="3" name="Picture 2">
            <a:extLst>
              <a:ext uri="{FF2B5EF4-FFF2-40B4-BE49-F238E27FC236}">
                <a16:creationId xmlns:a16="http://schemas.microsoft.com/office/drawing/2014/main" id="{660AA1BE-3D53-26E2-C069-834CEEDD8732}"/>
              </a:ext>
            </a:extLst>
          </p:cNvPr>
          <p:cNvPicPr>
            <a:picLocks noChangeAspect="1"/>
          </p:cNvPicPr>
          <p:nvPr/>
        </p:nvPicPr>
        <p:blipFill>
          <a:blip r:embed="rId4"/>
          <a:stretch>
            <a:fillRect/>
          </a:stretch>
        </p:blipFill>
        <p:spPr>
          <a:xfrm>
            <a:off x="1541978" y="3529415"/>
            <a:ext cx="9443522" cy="3535986"/>
          </a:xfrm>
          <a:prstGeom prst="rect">
            <a:avLst/>
          </a:prstGeom>
        </p:spPr>
      </p:pic>
      <p:pic>
        <p:nvPicPr>
          <p:cNvPr id="1026" name="Picture 2" descr="Hình ảnh Lễ Hội Dân Tộc Thiểu Số Yao Quốc Tịch Danu Lễ Hội Vẽ Tay Cậu Bé PNG  Miễn Phí Tải Về - Lovepik">
            <a:extLst>
              <a:ext uri="{FF2B5EF4-FFF2-40B4-BE49-F238E27FC236}">
                <a16:creationId xmlns:a16="http://schemas.microsoft.com/office/drawing/2014/main" id="{6BEBA76E-5BD2-8C6E-0241-0FC18D0EB35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256" b="95233" l="10000" r="90000">
                        <a14:foregroundMark x1="42558" y1="8372" x2="59186" y2="9767"/>
                        <a14:foregroundMark x1="54767" y1="9767" x2="56163" y2="20000"/>
                        <a14:foregroundMark x1="56163" y1="20000" x2="56163" y2="20000"/>
                        <a14:foregroundMark x1="49419" y1="9186" x2="51163" y2="20814"/>
                        <a14:foregroundMark x1="40000" y1="29419" x2="41628" y2="33837"/>
                        <a14:foregroundMark x1="50233" y1="33372" x2="51163" y2="36977"/>
                        <a14:foregroundMark x1="40000" y1="31395" x2="41395" y2="33837"/>
                        <a14:foregroundMark x1="51977" y1="50581" x2="48023" y2="92209"/>
                        <a14:foregroundMark x1="50000" y1="80000" x2="49419" y2="90000"/>
                        <a14:foregroundMark x1="46628" y1="90233" x2="47209" y2="95233"/>
                        <a14:foregroundMark x1="52791" y1="91163" x2="55000" y2="91395"/>
                        <a14:foregroundMark x1="54186" y1="87209" x2="53605" y2="85000"/>
                        <a14:foregroundMark x1="49419" y1="42558" x2="49767" y2="51395"/>
                        <a14:foregroundMark x1="48605" y1="31977" x2="50581" y2="38023"/>
                        <a14:backgroundMark x1="43372" y1="30233" x2="46628" y2="32791"/>
                        <a14:backgroundMark x1="42791" y1="29767" x2="42791" y2="29767"/>
                      </a14:backgroundRemoval>
                    </a14:imgEffect>
                  </a14:imgLayer>
                </a14:imgProps>
              </a:ext>
              <a:ext uri="{28A0092B-C50C-407E-A947-70E740481C1C}">
                <a14:useLocalDpi xmlns:a14="http://schemas.microsoft.com/office/drawing/2010/main" val="0"/>
              </a:ext>
            </a:extLst>
          </a:blip>
          <a:srcRect/>
          <a:stretch>
            <a:fillRect/>
          </a:stretch>
        </p:blipFill>
        <p:spPr bwMode="auto">
          <a:xfrm>
            <a:off x="-2422483" y="32385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6">
            <a:extLst>
              <a:ext uri="{FF2B5EF4-FFF2-40B4-BE49-F238E27FC236}">
                <a16:creationId xmlns:a16="http://schemas.microsoft.com/office/drawing/2014/main" id="{32265B54-1DD1-27C6-2D24-685336DDDAED}"/>
              </a:ext>
            </a:extLst>
          </p:cNvPr>
          <p:cNvSpPr txBox="1"/>
          <p:nvPr/>
        </p:nvSpPr>
        <p:spPr>
          <a:xfrm>
            <a:off x="2596299" y="144065"/>
            <a:ext cx="7311976" cy="1077218"/>
          </a:xfrm>
          <a:prstGeom prst="rect">
            <a:avLst/>
          </a:prstGeom>
          <a:noFill/>
        </p:spPr>
        <p:txBody>
          <a:bodyPr wrap="square" rtlCol="0">
            <a:spAutoFit/>
          </a:bodyPr>
          <a:lstStyle/>
          <a:p>
            <a:pPr algn="ctr">
              <a:defRPr/>
            </a:pPr>
            <a:r>
              <a:rPr lang="en-US" sz="3200" b="1" dirty="0">
                <a:solidFill>
                  <a:srgbClr val="C00000"/>
                </a:solidFill>
                <a:latin typeface="Times New Roman" pitchFamily="18" charset="0"/>
                <a:cs typeface="Times New Roman" pitchFamily="18" charset="0"/>
                <a:sym typeface="Arial"/>
              </a:rPr>
              <a:t>ỦY BAN NHÂN DÂN QUẬN 12</a:t>
            </a:r>
          </a:p>
          <a:p>
            <a:pPr algn="ctr">
              <a:defRPr/>
            </a:pPr>
            <a:r>
              <a:rPr lang="en-US" sz="3200" b="1" dirty="0" err="1">
                <a:solidFill>
                  <a:srgbClr val="C00000"/>
                </a:solidFill>
                <a:latin typeface="Times New Roman" pitchFamily="18" charset="0"/>
                <a:cs typeface="Times New Roman" pitchFamily="18" charset="0"/>
                <a:sym typeface="Arial"/>
              </a:rPr>
              <a:t>Trường</a:t>
            </a:r>
            <a:r>
              <a:rPr lang="en-US" sz="3200" b="1" dirty="0">
                <a:solidFill>
                  <a:srgbClr val="C00000"/>
                </a:solidFill>
                <a:latin typeface="Times New Roman" pitchFamily="18" charset="0"/>
                <a:cs typeface="Times New Roman" pitchFamily="18" charset="0"/>
                <a:sym typeface="Arial"/>
              </a:rPr>
              <a:t> </a:t>
            </a:r>
            <a:r>
              <a:rPr lang="en-US" sz="3200" b="1" dirty="0" err="1">
                <a:solidFill>
                  <a:srgbClr val="C00000"/>
                </a:solidFill>
                <a:latin typeface="Times New Roman" pitchFamily="18" charset="0"/>
                <a:cs typeface="Times New Roman" pitchFamily="18" charset="0"/>
                <a:sym typeface="Arial"/>
              </a:rPr>
              <a:t>Tiểu</a:t>
            </a:r>
            <a:r>
              <a:rPr lang="en-US" sz="3200" b="1" dirty="0">
                <a:solidFill>
                  <a:srgbClr val="C00000"/>
                </a:solidFill>
                <a:latin typeface="Times New Roman" pitchFamily="18" charset="0"/>
                <a:cs typeface="Times New Roman" pitchFamily="18" charset="0"/>
                <a:sym typeface="Arial"/>
              </a:rPr>
              <a:t> </a:t>
            </a:r>
            <a:r>
              <a:rPr lang="en-US" sz="3200" b="1" dirty="0" err="1">
                <a:solidFill>
                  <a:srgbClr val="C00000"/>
                </a:solidFill>
                <a:latin typeface="Times New Roman" pitchFamily="18" charset="0"/>
                <a:cs typeface="Times New Roman" pitchFamily="18" charset="0"/>
                <a:sym typeface="Arial"/>
              </a:rPr>
              <a:t>học</a:t>
            </a:r>
            <a:r>
              <a:rPr lang="en-US" sz="3200" b="1" dirty="0">
                <a:solidFill>
                  <a:srgbClr val="C00000"/>
                </a:solidFill>
                <a:latin typeface="Times New Roman" pitchFamily="18" charset="0"/>
                <a:cs typeface="Times New Roman" pitchFamily="18" charset="0"/>
                <a:sym typeface="Arial"/>
              </a:rPr>
              <a:t> </a:t>
            </a:r>
            <a:r>
              <a:rPr lang="en-US" sz="3200" b="1" dirty="0" err="1">
                <a:solidFill>
                  <a:srgbClr val="C00000"/>
                </a:solidFill>
                <a:latin typeface="Times New Roman" pitchFamily="18" charset="0"/>
                <a:cs typeface="Times New Roman" pitchFamily="18" charset="0"/>
                <a:sym typeface="Arial"/>
              </a:rPr>
              <a:t>Nguyễn</a:t>
            </a:r>
            <a:r>
              <a:rPr lang="en-US" sz="3200" b="1" dirty="0">
                <a:solidFill>
                  <a:srgbClr val="C00000"/>
                </a:solidFill>
                <a:latin typeface="Times New Roman" pitchFamily="18" charset="0"/>
                <a:cs typeface="Times New Roman" pitchFamily="18" charset="0"/>
                <a:sym typeface="Arial"/>
              </a:rPr>
              <a:t> </a:t>
            </a:r>
            <a:r>
              <a:rPr lang="en-US" sz="3200" b="1" dirty="0" err="1">
                <a:solidFill>
                  <a:srgbClr val="C00000"/>
                </a:solidFill>
                <a:latin typeface="Times New Roman" pitchFamily="18" charset="0"/>
                <a:cs typeface="Times New Roman" pitchFamily="18" charset="0"/>
                <a:sym typeface="Arial"/>
              </a:rPr>
              <a:t>Thị</a:t>
            </a:r>
            <a:r>
              <a:rPr lang="en-US" sz="3200" b="1" dirty="0">
                <a:solidFill>
                  <a:srgbClr val="C00000"/>
                </a:solidFill>
                <a:latin typeface="Times New Roman" pitchFamily="18" charset="0"/>
                <a:cs typeface="Times New Roman" pitchFamily="18" charset="0"/>
                <a:sym typeface="Arial"/>
              </a:rPr>
              <a:t> Minh </a:t>
            </a:r>
            <a:r>
              <a:rPr lang="en-US" sz="3200" b="1" dirty="0" err="1">
                <a:solidFill>
                  <a:srgbClr val="C00000"/>
                </a:solidFill>
                <a:latin typeface="Times New Roman" pitchFamily="18" charset="0"/>
                <a:cs typeface="Times New Roman" pitchFamily="18" charset="0"/>
                <a:sym typeface="Arial"/>
              </a:rPr>
              <a:t>Khai</a:t>
            </a:r>
            <a:endParaRPr lang="en-US" sz="2000" b="1" dirty="0">
              <a:solidFill>
                <a:srgbClr val="C00000"/>
              </a:solidFill>
              <a:latin typeface="Times New Roman" pitchFamily="18" charset="0"/>
              <a:cs typeface="Times New Roman" pitchFamily="18" charset="0"/>
              <a:sym typeface="Arial"/>
            </a:endParaRPr>
          </a:p>
        </p:txBody>
      </p:sp>
      <p:sp>
        <p:nvSpPr>
          <p:cNvPr id="4" name="TextBox 6">
            <a:extLst>
              <a:ext uri="{FF2B5EF4-FFF2-40B4-BE49-F238E27FC236}">
                <a16:creationId xmlns:a16="http://schemas.microsoft.com/office/drawing/2014/main" id="{C0F81230-727A-C235-814E-B2A3F7646D3C}"/>
              </a:ext>
            </a:extLst>
          </p:cNvPr>
          <p:cNvSpPr txBox="1"/>
          <p:nvPr/>
        </p:nvSpPr>
        <p:spPr>
          <a:xfrm>
            <a:off x="4809809" y="1307246"/>
            <a:ext cx="2572378" cy="584775"/>
          </a:xfrm>
          <a:prstGeom prst="rect">
            <a:avLst/>
          </a:prstGeom>
          <a:noFill/>
        </p:spPr>
        <p:txBody>
          <a:bodyPr wrap="square" rtlCol="0">
            <a:spAutoFit/>
          </a:bodyPr>
          <a:lstStyle/>
          <a:p>
            <a:pPr algn="ctr">
              <a:defRPr/>
            </a:pPr>
            <a:r>
              <a:rPr lang="en-US" sz="3200" b="1" dirty="0">
                <a:solidFill>
                  <a:srgbClr val="C00000"/>
                </a:solidFill>
                <a:latin typeface="Times New Roman" pitchFamily="18" charset="0"/>
                <a:cs typeface="Times New Roman" pitchFamily="18" charset="0"/>
                <a:sym typeface="Arial"/>
              </a:rPr>
              <a:t>TUẦN </a:t>
            </a:r>
            <a:r>
              <a:rPr lang="en-US" sz="3200" b="1" kern="0" dirty="0">
                <a:solidFill>
                  <a:srgbClr val="C00000"/>
                </a:solidFill>
                <a:latin typeface="Times New Roman" pitchFamily="18" charset="0"/>
                <a:cs typeface="Times New Roman" pitchFamily="18" charset="0"/>
                <a:sym typeface="Arial"/>
              </a:rPr>
              <a:t>26</a:t>
            </a:r>
            <a:endParaRPr lang="en-US" sz="3200" b="1" dirty="0">
              <a:solidFill>
                <a:srgbClr val="C00000"/>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1223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FAFF7CB-65A4-F0E0-A018-F52F33234CA3}"/>
              </a:ext>
            </a:extLst>
          </p:cNvPr>
          <p:cNvSpPr txBox="1"/>
          <p:nvPr/>
        </p:nvSpPr>
        <p:spPr>
          <a:xfrm>
            <a:off x="3116310" y="0"/>
            <a:ext cx="5686424" cy="2554545"/>
          </a:xfrm>
          <a:prstGeom prst="rect">
            <a:avLst/>
          </a:prstGeom>
          <a:noFill/>
        </p:spPr>
        <p:txBody>
          <a:bodyPr wrap="square" rtlCol="0">
            <a:spAutoFit/>
          </a:bodyPr>
          <a:lstStyle/>
          <a:p>
            <a:pPr lvl="0" algn="ctr">
              <a:defRPr/>
            </a:pPr>
            <a:r>
              <a:rPr lang="vi-VN" sz="8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Tìm hiểu</a:t>
            </a:r>
            <a:endParaRPr lang="en-US" sz="8000" b="1"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lvl="0" algn="ctr">
              <a:defRPr/>
            </a:pPr>
            <a:r>
              <a:rPr lang="vi-VN" sz="8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nhà Rông</a:t>
            </a:r>
            <a:endParaRPr kumimoji="0" lang="en-US" sz="80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170889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D7BA-F38F-2150-6EB1-0E5888898DD6}"/>
              </a:ext>
            </a:extLst>
          </p:cNvPr>
          <p:cNvSpPr>
            <a:spLocks noGrp="1"/>
          </p:cNvSpPr>
          <p:nvPr>
            <p:ph type="title"/>
          </p:nvPr>
        </p:nvSpPr>
        <p:spPr/>
        <p:txBody>
          <a:bodyPr/>
          <a:lstStyle/>
          <a:p>
            <a:endParaRPr lang="en-US"/>
          </a:p>
        </p:txBody>
      </p:sp>
      <p:pic>
        <p:nvPicPr>
          <p:cNvPr id="3" name="Picture 22" descr="images (4)">
            <a:extLst>
              <a:ext uri="{FF2B5EF4-FFF2-40B4-BE49-F238E27FC236}">
                <a16:creationId xmlns:a16="http://schemas.microsoft.com/office/drawing/2014/main" id="{8DEEAAD2-28AB-DD55-C2CA-783D3C49E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98" y="3575835"/>
            <a:ext cx="3200111" cy="32821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4" name="Picture 23" descr="images (5)">
            <a:extLst>
              <a:ext uri="{FF2B5EF4-FFF2-40B4-BE49-F238E27FC236}">
                <a16:creationId xmlns:a16="http://schemas.microsoft.com/office/drawing/2014/main" id="{3125D2D5-7D48-B4E7-D71A-ED91DBF03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665" y="3294821"/>
            <a:ext cx="2983011" cy="3268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 name="Picture 5" descr="0058">
            <a:extLst>
              <a:ext uri="{FF2B5EF4-FFF2-40B4-BE49-F238E27FC236}">
                <a16:creationId xmlns:a16="http://schemas.microsoft.com/office/drawing/2014/main" id="{2098E186-67BF-411C-F30A-9A90F5424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63" y="28481"/>
            <a:ext cx="3362511" cy="33642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a:extLst>
              <a:ext uri="{FF2B5EF4-FFF2-40B4-BE49-F238E27FC236}">
                <a16:creationId xmlns:a16="http://schemas.microsoft.com/office/drawing/2014/main" id="{5F2FA34F-428B-0BE1-8F4F-F7DE3C2BA1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9052" y="26331"/>
            <a:ext cx="4085613" cy="3268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7DDF15AC-FDD4-D807-5D55-B4797EBD524D}"/>
              </a:ext>
            </a:extLst>
          </p:cNvPr>
          <p:cNvSpPr txBox="1"/>
          <p:nvPr/>
        </p:nvSpPr>
        <p:spPr>
          <a:xfrm>
            <a:off x="6195001" y="3137306"/>
            <a:ext cx="3332239" cy="584774"/>
          </a:xfrm>
          <a:prstGeom prst="rect">
            <a:avLst/>
          </a:prstGeom>
          <a:no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5" name="Group 7">
            <a:extLst>
              <a:ext uri="{FF2B5EF4-FFF2-40B4-BE49-F238E27FC236}">
                <a16:creationId xmlns:a16="http://schemas.microsoft.com/office/drawing/2014/main" id="{6B7DADA7-C358-C504-5B26-4E6AAC3116A7}"/>
              </a:ext>
            </a:extLst>
          </p:cNvPr>
          <p:cNvGrpSpPr/>
          <p:nvPr/>
        </p:nvGrpSpPr>
        <p:grpSpPr>
          <a:xfrm>
            <a:off x="6657134" y="-1421240"/>
            <a:ext cx="5800756" cy="5908635"/>
            <a:chOff x="3209261" y="-1386444"/>
            <a:chExt cx="8309447" cy="5811145"/>
          </a:xfrm>
        </p:grpSpPr>
        <p:pic>
          <p:nvPicPr>
            <p:cNvPr id="11" name="Picture 8">
              <a:extLst>
                <a:ext uri="{FF2B5EF4-FFF2-40B4-BE49-F238E27FC236}">
                  <a16:creationId xmlns:a16="http://schemas.microsoft.com/office/drawing/2014/main" id="{0134E02F-1491-08EF-0721-1A509E51AE3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4052582" y="-1386444"/>
              <a:ext cx="7466126" cy="5811145"/>
            </a:xfrm>
            <a:prstGeom prst="rect">
              <a:avLst/>
            </a:prstGeom>
          </p:spPr>
        </p:pic>
        <p:sp>
          <p:nvSpPr>
            <p:cNvPr id="13" name="TextBox 9">
              <a:extLst>
                <a:ext uri="{FF2B5EF4-FFF2-40B4-BE49-F238E27FC236}">
                  <a16:creationId xmlns:a16="http://schemas.microsoft.com/office/drawing/2014/main" id="{73F9AF55-7FD8-D319-4624-08AA17A030ED}"/>
                </a:ext>
              </a:extLst>
            </p:cNvPr>
            <p:cNvSpPr txBox="1"/>
            <p:nvPr/>
          </p:nvSpPr>
          <p:spPr>
            <a:xfrm>
              <a:off x="3209261" y="2125670"/>
              <a:ext cx="3954839" cy="410240"/>
            </a:xfrm>
            <a:prstGeom prst="rect">
              <a:avLst/>
            </a:prstGeom>
            <a:noFill/>
          </p:spPr>
          <p:txBody>
            <a:bodyPr wrap="square">
              <a:spAutoFit/>
            </a:bodyPr>
            <a:lstStyle/>
            <a:p>
              <a:pPr algn="just" defTabSz="1219170">
                <a:buClr>
                  <a:srgbClr val="000000"/>
                </a:buClr>
              </a:pPr>
              <a:endParaRPr lang="en-US" sz="3200" kern="0" dirty="0">
                <a:solidFill>
                  <a:srgbClr val="000000"/>
                </a:solidFill>
                <a:latin typeface="Times New Roman" panose="02020603050405020304" pitchFamily="18" charset="0"/>
                <a:cs typeface="Times New Roman" panose="02020603050405020304" pitchFamily="18" charset="0"/>
                <a:sym typeface="Arial"/>
              </a:endParaRPr>
            </a:p>
          </p:txBody>
        </p:sp>
      </p:grpSp>
      <p:sp>
        <p:nvSpPr>
          <p:cNvPr id="14" name="TextBox 11">
            <a:extLst>
              <a:ext uri="{FF2B5EF4-FFF2-40B4-BE49-F238E27FC236}">
                <a16:creationId xmlns:a16="http://schemas.microsoft.com/office/drawing/2014/main" id="{1DCDC3F0-FF57-C738-022E-6FE5DD9F61D2}"/>
              </a:ext>
            </a:extLst>
          </p:cNvPr>
          <p:cNvSpPr txBox="1"/>
          <p:nvPr/>
        </p:nvSpPr>
        <p:spPr>
          <a:xfrm>
            <a:off x="8068086" y="875746"/>
            <a:ext cx="3567566" cy="1569660"/>
          </a:xfrm>
          <a:prstGeom prst="rect">
            <a:avLst/>
          </a:prstGeom>
          <a:noFill/>
        </p:spPr>
        <p:txBody>
          <a:bodyPr wrap="square">
            <a:spAutoFit/>
          </a:bodyPr>
          <a:lstStyle/>
          <a:p>
            <a:pPr lvl="0" algn="ctr" defTabSz="1219170">
              <a:buClr>
                <a:srgbClr val="000000"/>
              </a:buClr>
            </a:pPr>
            <a:r>
              <a:rPr lang="vi-VN" sz="2400" kern="0" dirty="0">
                <a:solidFill>
                  <a:srgbClr val="000000"/>
                </a:solidFill>
                <a:latin typeface="UTM Avo" panose="02040603050506020204" pitchFamily="18" charset="0"/>
                <a:cs typeface="Arial"/>
                <a:sym typeface="Arial"/>
              </a:rPr>
              <a:t>Nhà Rông được xây dựng ở vị trí trung tâm, cao ráo, có mặt bằng rộng, thuận lợi cho sinh hoạt cộng đồng. </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5" name="Group 7">
            <a:extLst>
              <a:ext uri="{FF2B5EF4-FFF2-40B4-BE49-F238E27FC236}">
                <a16:creationId xmlns:a16="http://schemas.microsoft.com/office/drawing/2014/main" id="{0DA8F5E0-0B24-C9BD-4C6E-799A4196B5C1}"/>
              </a:ext>
            </a:extLst>
          </p:cNvPr>
          <p:cNvGrpSpPr/>
          <p:nvPr/>
        </p:nvGrpSpPr>
        <p:grpSpPr>
          <a:xfrm>
            <a:off x="6067502" y="901282"/>
            <a:ext cx="7001312" cy="6804726"/>
            <a:chOff x="3209261" y="-1386444"/>
            <a:chExt cx="8309447" cy="5811145"/>
          </a:xfrm>
        </p:grpSpPr>
        <p:pic>
          <p:nvPicPr>
            <p:cNvPr id="16" name="Picture 8">
              <a:extLst>
                <a:ext uri="{FF2B5EF4-FFF2-40B4-BE49-F238E27FC236}">
                  <a16:creationId xmlns:a16="http://schemas.microsoft.com/office/drawing/2014/main" id="{E24B4831-257F-EABC-71F9-FDA9F736ACD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4052582" y="-1386444"/>
              <a:ext cx="7466126" cy="5811145"/>
            </a:xfrm>
            <a:prstGeom prst="rect">
              <a:avLst/>
            </a:prstGeom>
          </p:spPr>
        </p:pic>
        <p:sp>
          <p:nvSpPr>
            <p:cNvPr id="17" name="TextBox 9">
              <a:extLst>
                <a:ext uri="{FF2B5EF4-FFF2-40B4-BE49-F238E27FC236}">
                  <a16:creationId xmlns:a16="http://schemas.microsoft.com/office/drawing/2014/main" id="{E822E7CC-A8F2-0297-6914-70415C161EE4}"/>
                </a:ext>
              </a:extLst>
            </p:cNvPr>
            <p:cNvSpPr txBox="1"/>
            <p:nvPr/>
          </p:nvSpPr>
          <p:spPr>
            <a:xfrm>
              <a:off x="3209261" y="2125670"/>
              <a:ext cx="3954839" cy="410240"/>
            </a:xfrm>
            <a:prstGeom prst="rect">
              <a:avLst/>
            </a:prstGeom>
            <a:noFill/>
          </p:spPr>
          <p:txBody>
            <a:bodyPr wrap="square">
              <a:spAutoFit/>
            </a:bodyPr>
            <a:lstStyle/>
            <a:p>
              <a:pPr algn="just" defTabSz="1219170">
                <a:buClr>
                  <a:srgbClr val="000000"/>
                </a:buClr>
              </a:pPr>
              <a:endParaRPr lang="en-US" sz="3200" kern="0" dirty="0">
                <a:solidFill>
                  <a:srgbClr val="000000"/>
                </a:solidFill>
                <a:latin typeface="Times New Roman" panose="02020603050405020304" pitchFamily="18" charset="0"/>
                <a:cs typeface="Times New Roman" panose="02020603050405020304" pitchFamily="18" charset="0"/>
                <a:sym typeface="Arial"/>
              </a:endParaRPr>
            </a:p>
          </p:txBody>
        </p:sp>
      </p:grpSp>
      <p:sp>
        <p:nvSpPr>
          <p:cNvPr id="18" name="TextBox 11">
            <a:extLst>
              <a:ext uri="{FF2B5EF4-FFF2-40B4-BE49-F238E27FC236}">
                <a16:creationId xmlns:a16="http://schemas.microsoft.com/office/drawing/2014/main" id="{8318ACA8-947D-901B-0F4E-1435C1F240A5}"/>
              </a:ext>
            </a:extLst>
          </p:cNvPr>
          <p:cNvSpPr txBox="1"/>
          <p:nvPr/>
        </p:nvSpPr>
        <p:spPr>
          <a:xfrm>
            <a:off x="7678929" y="3235132"/>
            <a:ext cx="4178944" cy="2308324"/>
          </a:xfrm>
          <a:prstGeom prst="rect">
            <a:avLst/>
          </a:prstGeom>
          <a:noFill/>
        </p:spPr>
        <p:txBody>
          <a:bodyPr wrap="square">
            <a:spAutoFit/>
          </a:bodyPr>
          <a:lstStyle/>
          <a:p>
            <a:pPr algn="ctr" defTabSz="1219170">
              <a:buClr>
                <a:srgbClr val="000000"/>
              </a:buClr>
            </a:pPr>
            <a:r>
              <a:rPr lang="en-US" sz="2400" kern="0" dirty="0" err="1">
                <a:solidFill>
                  <a:srgbClr val="000000"/>
                </a:solidFill>
                <a:latin typeface="UTM Avo" panose="02040603050506020204" pitchFamily="18" charset="0"/>
                <a:cs typeface="Arial"/>
                <a:sym typeface="Arial"/>
              </a:rPr>
              <a:t>Mái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nhà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cao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mỗi</a:t>
            </a:r>
            <a:r>
              <a:rPr lang="en-US" sz="2400" kern="0" dirty="0">
                <a:solidFill>
                  <a:srgbClr val="000000"/>
                </a:solidFill>
                <a:latin typeface="UTM Avo" panose="02040603050506020204" pitchFamily="18" charset="0"/>
                <a:cs typeface="Arial"/>
                <a:sym typeface="Arial"/>
              </a:rPr>
              <a:t> </a:t>
            </a:r>
          </a:p>
          <a:p>
            <a:pPr algn="ctr" defTabSz="1219170">
              <a:buClr>
                <a:srgbClr val="000000"/>
              </a:buClr>
            </a:pPr>
            <a:r>
              <a:rPr lang="en-US" sz="2400" kern="0" dirty="0" err="1">
                <a:solidFill>
                  <a:srgbClr val="000000"/>
                </a:solidFill>
                <a:latin typeface="UTM Avo" panose="02040603050506020204" pitchFamily="18" charset="0"/>
                <a:cs typeface="Arial"/>
                <a:sym typeface="Arial"/>
              </a:rPr>
              <a:t>ngôi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nhà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lại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một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đặc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điểm</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trang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trí</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riêng</a:t>
            </a:r>
            <a:r>
              <a:rPr lang="en-US" sz="2400" kern="0" dirty="0">
                <a:solidFill>
                  <a:srgbClr val="000000"/>
                </a:solidFill>
                <a:latin typeface="UTM Avo" panose="02040603050506020204" pitchFamily="18" charset="0"/>
                <a:cs typeface="Arial"/>
                <a:sym typeface="Arial"/>
              </a:rPr>
              <a:t>.</a:t>
            </a:r>
          </a:p>
          <a:p>
            <a:pPr algn="ctr" defTabSz="1219170">
              <a:buClr>
                <a:srgbClr val="000000"/>
              </a:buClr>
            </a:pPr>
            <a:r>
              <a:rPr lang="en-US" sz="2400" kern="0" dirty="0" err="1">
                <a:solidFill>
                  <a:srgbClr val="000000"/>
                </a:solidFill>
                <a:latin typeface="UTM Avo" panose="02040603050506020204" pitchFamily="18" charset="0"/>
                <a:cs typeface="Arial"/>
                <a:sym typeface="Arial"/>
              </a:rPr>
              <a:t>Nhà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Rông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càng</a:t>
            </a:r>
            <a:r>
              <a:rPr lang="en-US" sz="2400" kern="0" dirty="0">
                <a:solidFill>
                  <a:srgbClr val="000000"/>
                </a:solidFill>
                <a:latin typeface="UTM Avo" panose="02040603050506020204" pitchFamily="18" charset="0"/>
                <a:cs typeface="Arial"/>
                <a:sym typeface="Arial"/>
              </a:rPr>
              <a:t> to </a:t>
            </a:r>
            <a:r>
              <a:rPr lang="en-US" sz="2400" kern="0" dirty="0" err="1">
                <a:solidFill>
                  <a:srgbClr val="000000"/>
                </a:solidFill>
                <a:latin typeface="UTM Avo" panose="02040603050506020204" pitchFamily="18" charset="0"/>
                <a:cs typeface="Arial"/>
                <a:sym typeface="Arial"/>
              </a:rPr>
              <a:t>chứng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tỏ</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buôn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làng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càng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giàu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thịnh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vượng</a:t>
            </a:r>
            <a:endParaRPr lang="en-US" sz="2400" kern="0" dirty="0">
              <a:solidFill>
                <a:srgbClr val="000000"/>
              </a:solidFill>
              <a:latin typeface="Arial"/>
              <a:cs typeface="Arial"/>
              <a:sym typeface="Arial"/>
            </a:endParaRPr>
          </a:p>
        </p:txBody>
      </p:sp>
      <p:sp>
        <p:nvSpPr>
          <p:cNvPr id="19" name="Text Box 3">
            <a:extLst>
              <a:ext uri="{FF2B5EF4-FFF2-40B4-BE49-F238E27FC236}">
                <a16:creationId xmlns:a16="http://schemas.microsoft.com/office/drawing/2014/main" id="{79C708EC-34ED-971B-94BC-1D9CFE5B475E}"/>
              </a:ext>
            </a:extLst>
          </p:cNvPr>
          <p:cNvSpPr txBox="1"/>
          <p:nvPr/>
        </p:nvSpPr>
        <p:spPr>
          <a:xfrm>
            <a:off x="7499456" y="5937116"/>
            <a:ext cx="4704826" cy="1323439"/>
          </a:xfrm>
          <a:custGeom>
            <a:avLst/>
            <a:gdLst>
              <a:gd name="connsiteX0" fmla="*/ 0 w 4704826"/>
              <a:gd name="connsiteY0" fmla="*/ 0 h 1323439"/>
              <a:gd name="connsiteX1" fmla="*/ 329338 w 4704826"/>
              <a:gd name="connsiteY1" fmla="*/ 0 h 1323439"/>
              <a:gd name="connsiteX2" fmla="*/ 846868 w 4704826"/>
              <a:gd name="connsiteY2" fmla="*/ 0 h 1323439"/>
              <a:gd name="connsiteX3" fmla="*/ 1223254 w 4704826"/>
              <a:gd name="connsiteY3" fmla="*/ 0 h 1323439"/>
              <a:gd name="connsiteX4" fmla="*/ 1787833 w 4704826"/>
              <a:gd name="connsiteY4" fmla="*/ 0 h 1323439"/>
              <a:gd name="connsiteX5" fmla="*/ 2258315 w 4704826"/>
              <a:gd name="connsiteY5" fmla="*/ 0 h 1323439"/>
              <a:gd name="connsiteX6" fmla="*/ 2681749 w 4704826"/>
              <a:gd name="connsiteY6" fmla="*/ 0 h 1323439"/>
              <a:gd name="connsiteX7" fmla="*/ 3246329 w 4704826"/>
              <a:gd name="connsiteY7" fmla="*/ 0 h 1323439"/>
              <a:gd name="connsiteX8" fmla="*/ 3716812 w 4704826"/>
              <a:gd name="connsiteY8" fmla="*/ 0 h 1323439"/>
              <a:gd name="connsiteX9" fmla="*/ 4281391 w 4704826"/>
              <a:gd name="connsiteY9" fmla="*/ 0 h 1323439"/>
              <a:gd name="connsiteX10" fmla="*/ 4704826 w 4704826"/>
              <a:gd name="connsiteY10" fmla="*/ 0 h 1323439"/>
              <a:gd name="connsiteX11" fmla="*/ 4704826 w 4704826"/>
              <a:gd name="connsiteY11" fmla="*/ 648483 h 1323439"/>
              <a:gd name="connsiteX12" fmla="*/ 4704826 w 4704826"/>
              <a:gd name="connsiteY12" fmla="*/ 1323439 h 1323439"/>
              <a:gd name="connsiteX13" fmla="*/ 4234343 w 4704826"/>
              <a:gd name="connsiteY13" fmla="*/ 1323439 h 1323439"/>
              <a:gd name="connsiteX14" fmla="*/ 3763860 w 4704826"/>
              <a:gd name="connsiteY14" fmla="*/ 1323439 h 1323439"/>
              <a:gd name="connsiteX15" fmla="*/ 3293377 w 4704826"/>
              <a:gd name="connsiteY15" fmla="*/ 1323439 h 1323439"/>
              <a:gd name="connsiteX16" fmla="*/ 2728798 w 4704826"/>
              <a:gd name="connsiteY16" fmla="*/ 1323439 h 1323439"/>
              <a:gd name="connsiteX17" fmla="*/ 2305364 w 4704826"/>
              <a:gd name="connsiteY17" fmla="*/ 1323439 h 1323439"/>
              <a:gd name="connsiteX18" fmla="*/ 1928978 w 4704826"/>
              <a:gd name="connsiteY18" fmla="*/ 1323439 h 1323439"/>
              <a:gd name="connsiteX19" fmla="*/ 1599639 w 4704826"/>
              <a:gd name="connsiteY19" fmla="*/ 1323439 h 1323439"/>
              <a:gd name="connsiteX20" fmla="*/ 1176206 w 4704826"/>
              <a:gd name="connsiteY20" fmla="*/ 1323439 h 1323439"/>
              <a:gd name="connsiteX21" fmla="*/ 705724 w 4704826"/>
              <a:gd name="connsiteY21" fmla="*/ 1323439 h 1323439"/>
              <a:gd name="connsiteX22" fmla="*/ 0 w 4704826"/>
              <a:gd name="connsiteY22" fmla="*/ 1323439 h 1323439"/>
              <a:gd name="connsiteX23" fmla="*/ 0 w 4704826"/>
              <a:gd name="connsiteY23" fmla="*/ 661718 h 1323439"/>
              <a:gd name="connsiteX24" fmla="*/ 0 w 4704826"/>
              <a:gd name="connsiteY24" fmla="*/ 0 h 1323439"/>
              <a:gd name="connsiteX0" fmla="*/ 0 w 4704826"/>
              <a:gd name="connsiteY0" fmla="*/ 0 h 1323439"/>
              <a:gd name="connsiteX1" fmla="*/ 470481 w 4704826"/>
              <a:gd name="connsiteY1" fmla="*/ 0 h 1323439"/>
              <a:gd name="connsiteX2" fmla="*/ 893916 w 4704826"/>
              <a:gd name="connsiteY2" fmla="*/ 0 h 1323439"/>
              <a:gd name="connsiteX3" fmla="*/ 1411447 w 4704826"/>
              <a:gd name="connsiteY3" fmla="*/ 0 h 1323439"/>
              <a:gd name="connsiteX4" fmla="*/ 1740785 w 4704826"/>
              <a:gd name="connsiteY4" fmla="*/ 0 h 1323439"/>
              <a:gd name="connsiteX5" fmla="*/ 2305364 w 4704826"/>
              <a:gd name="connsiteY5" fmla="*/ 0 h 1323439"/>
              <a:gd name="connsiteX6" fmla="*/ 2681749 w 4704826"/>
              <a:gd name="connsiteY6" fmla="*/ 0 h 1323439"/>
              <a:gd name="connsiteX7" fmla="*/ 3246329 w 4704826"/>
              <a:gd name="connsiteY7" fmla="*/ 0 h 1323439"/>
              <a:gd name="connsiteX8" fmla="*/ 3763860 w 4704826"/>
              <a:gd name="connsiteY8" fmla="*/ 0 h 1323439"/>
              <a:gd name="connsiteX9" fmla="*/ 4093197 w 4704826"/>
              <a:gd name="connsiteY9" fmla="*/ 0 h 1323439"/>
              <a:gd name="connsiteX10" fmla="*/ 4704826 w 4704826"/>
              <a:gd name="connsiteY10" fmla="*/ 0 h 1323439"/>
              <a:gd name="connsiteX11" fmla="*/ 4704826 w 4704826"/>
              <a:gd name="connsiteY11" fmla="*/ 635249 h 1323439"/>
              <a:gd name="connsiteX12" fmla="*/ 4704826 w 4704826"/>
              <a:gd name="connsiteY12" fmla="*/ 1323439 h 1323439"/>
              <a:gd name="connsiteX13" fmla="*/ 4187294 w 4704826"/>
              <a:gd name="connsiteY13" fmla="*/ 1323439 h 1323439"/>
              <a:gd name="connsiteX14" fmla="*/ 3763860 w 4704826"/>
              <a:gd name="connsiteY14" fmla="*/ 1323439 h 1323439"/>
              <a:gd name="connsiteX15" fmla="*/ 3293377 w 4704826"/>
              <a:gd name="connsiteY15" fmla="*/ 1323439 h 1323439"/>
              <a:gd name="connsiteX16" fmla="*/ 2822895 w 4704826"/>
              <a:gd name="connsiteY16" fmla="*/ 1323439 h 1323439"/>
              <a:gd name="connsiteX17" fmla="*/ 2446509 w 4704826"/>
              <a:gd name="connsiteY17" fmla="*/ 1323439 h 1323439"/>
              <a:gd name="connsiteX18" fmla="*/ 1881929 w 4704826"/>
              <a:gd name="connsiteY18" fmla="*/ 1323439 h 1323439"/>
              <a:gd name="connsiteX19" fmla="*/ 1458495 w 4704826"/>
              <a:gd name="connsiteY19" fmla="*/ 1323439 h 1323439"/>
              <a:gd name="connsiteX20" fmla="*/ 1035061 w 4704826"/>
              <a:gd name="connsiteY20" fmla="*/ 1323439 h 1323439"/>
              <a:gd name="connsiteX21" fmla="*/ 564578 w 4704826"/>
              <a:gd name="connsiteY21" fmla="*/ 1323439 h 1323439"/>
              <a:gd name="connsiteX22" fmla="*/ 0 w 4704826"/>
              <a:gd name="connsiteY22" fmla="*/ 1323439 h 1323439"/>
              <a:gd name="connsiteX23" fmla="*/ 0 w 4704826"/>
              <a:gd name="connsiteY23" fmla="*/ 648483 h 1323439"/>
              <a:gd name="connsiteX24" fmla="*/ 0 w 4704826"/>
              <a:gd name="connsiteY24" fmla="*/ 0 h 1323439"/>
              <a:gd name="connsiteX0" fmla="*/ 0 w 4704826"/>
              <a:gd name="connsiteY0" fmla="*/ 0 h 1323439"/>
              <a:gd name="connsiteX1" fmla="*/ 329338 w 4704826"/>
              <a:gd name="connsiteY1" fmla="*/ 0 h 1323439"/>
              <a:gd name="connsiteX2" fmla="*/ 846868 w 4704826"/>
              <a:gd name="connsiteY2" fmla="*/ 0 h 1323439"/>
              <a:gd name="connsiteX3" fmla="*/ 1223254 w 4704826"/>
              <a:gd name="connsiteY3" fmla="*/ 0 h 1323439"/>
              <a:gd name="connsiteX4" fmla="*/ 1787833 w 4704826"/>
              <a:gd name="connsiteY4" fmla="*/ 0 h 1323439"/>
              <a:gd name="connsiteX5" fmla="*/ 2258315 w 4704826"/>
              <a:gd name="connsiteY5" fmla="*/ 0 h 1323439"/>
              <a:gd name="connsiteX6" fmla="*/ 2681749 w 4704826"/>
              <a:gd name="connsiteY6" fmla="*/ 0 h 1323439"/>
              <a:gd name="connsiteX7" fmla="*/ 3246329 w 4704826"/>
              <a:gd name="connsiteY7" fmla="*/ 0 h 1323439"/>
              <a:gd name="connsiteX8" fmla="*/ 3716812 w 4704826"/>
              <a:gd name="connsiteY8" fmla="*/ 0 h 1323439"/>
              <a:gd name="connsiteX9" fmla="*/ 4281391 w 4704826"/>
              <a:gd name="connsiteY9" fmla="*/ 0 h 1323439"/>
              <a:gd name="connsiteX10" fmla="*/ 4704826 w 4704826"/>
              <a:gd name="connsiteY10" fmla="*/ 0 h 1323439"/>
              <a:gd name="connsiteX11" fmla="*/ 4704826 w 4704826"/>
              <a:gd name="connsiteY11" fmla="*/ 648483 h 1323439"/>
              <a:gd name="connsiteX12" fmla="*/ 4704826 w 4704826"/>
              <a:gd name="connsiteY12" fmla="*/ 1323439 h 1323439"/>
              <a:gd name="connsiteX13" fmla="*/ 4234343 w 4704826"/>
              <a:gd name="connsiteY13" fmla="*/ 1323439 h 1323439"/>
              <a:gd name="connsiteX14" fmla="*/ 3763860 w 4704826"/>
              <a:gd name="connsiteY14" fmla="*/ 1323439 h 1323439"/>
              <a:gd name="connsiteX15" fmla="*/ 3293377 w 4704826"/>
              <a:gd name="connsiteY15" fmla="*/ 1323439 h 1323439"/>
              <a:gd name="connsiteX16" fmla="*/ 2728798 w 4704826"/>
              <a:gd name="connsiteY16" fmla="*/ 1323439 h 1323439"/>
              <a:gd name="connsiteX17" fmla="*/ 2305364 w 4704826"/>
              <a:gd name="connsiteY17" fmla="*/ 1323439 h 1323439"/>
              <a:gd name="connsiteX18" fmla="*/ 1928978 w 4704826"/>
              <a:gd name="connsiteY18" fmla="*/ 1323439 h 1323439"/>
              <a:gd name="connsiteX19" fmla="*/ 1599639 w 4704826"/>
              <a:gd name="connsiteY19" fmla="*/ 1323439 h 1323439"/>
              <a:gd name="connsiteX20" fmla="*/ 1176206 w 4704826"/>
              <a:gd name="connsiteY20" fmla="*/ 1323439 h 1323439"/>
              <a:gd name="connsiteX21" fmla="*/ 705724 w 4704826"/>
              <a:gd name="connsiteY21" fmla="*/ 1323439 h 1323439"/>
              <a:gd name="connsiteX22" fmla="*/ 0 w 4704826"/>
              <a:gd name="connsiteY22" fmla="*/ 1323439 h 1323439"/>
              <a:gd name="connsiteX23" fmla="*/ 0 w 4704826"/>
              <a:gd name="connsiteY23" fmla="*/ 661718 h 1323439"/>
              <a:gd name="connsiteX24" fmla="*/ 0 w 4704826"/>
              <a:gd name="connsiteY24"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04826" h="1323439" fill="none" extrusionOk="0">
                <a:moveTo>
                  <a:pt x="0" y="0"/>
                </a:moveTo>
                <a:cubicBezTo>
                  <a:pt x="195877" y="-33314"/>
                  <a:pt x="245711" y="54903"/>
                  <a:pt x="329338" y="0"/>
                </a:cubicBezTo>
                <a:cubicBezTo>
                  <a:pt x="499132" y="-116861"/>
                  <a:pt x="631153" y="204302"/>
                  <a:pt x="846868" y="0"/>
                </a:cubicBezTo>
                <a:cubicBezTo>
                  <a:pt x="1043085" y="-143618"/>
                  <a:pt x="1068778" y="-16392"/>
                  <a:pt x="1223254" y="0"/>
                </a:cubicBezTo>
                <a:cubicBezTo>
                  <a:pt x="1382526" y="-94761"/>
                  <a:pt x="1620393" y="10855"/>
                  <a:pt x="1787833" y="0"/>
                </a:cubicBezTo>
                <a:cubicBezTo>
                  <a:pt x="2009967" y="-105411"/>
                  <a:pt x="2038811" y="59735"/>
                  <a:pt x="2258315" y="0"/>
                </a:cubicBezTo>
                <a:cubicBezTo>
                  <a:pt x="2483416" y="-44516"/>
                  <a:pt x="2538343" y="140439"/>
                  <a:pt x="2681749" y="0"/>
                </a:cubicBezTo>
                <a:cubicBezTo>
                  <a:pt x="2888773" y="-47407"/>
                  <a:pt x="3001469" y="23337"/>
                  <a:pt x="3246329" y="0"/>
                </a:cubicBezTo>
                <a:cubicBezTo>
                  <a:pt x="3511322" y="-32471"/>
                  <a:pt x="3565600" y="154047"/>
                  <a:pt x="3716812" y="0"/>
                </a:cubicBezTo>
                <a:cubicBezTo>
                  <a:pt x="3817829" y="-179714"/>
                  <a:pt x="4083205" y="-59163"/>
                  <a:pt x="4281391" y="0"/>
                </a:cubicBezTo>
                <a:cubicBezTo>
                  <a:pt x="4493695" y="-32538"/>
                  <a:pt x="4553059" y="16261"/>
                  <a:pt x="4704826" y="0"/>
                </a:cubicBezTo>
                <a:cubicBezTo>
                  <a:pt x="4705844" y="306339"/>
                  <a:pt x="4677562" y="360782"/>
                  <a:pt x="4704826" y="648483"/>
                </a:cubicBezTo>
                <a:cubicBezTo>
                  <a:pt x="4740469" y="950285"/>
                  <a:pt x="4653555" y="977272"/>
                  <a:pt x="4704826" y="1323439"/>
                </a:cubicBezTo>
                <a:cubicBezTo>
                  <a:pt x="4513012" y="1374081"/>
                  <a:pt x="4376063" y="1298371"/>
                  <a:pt x="4234343" y="1323439"/>
                </a:cubicBezTo>
                <a:cubicBezTo>
                  <a:pt x="4011052" y="1478344"/>
                  <a:pt x="3951280" y="1234154"/>
                  <a:pt x="3763860" y="1323439"/>
                </a:cubicBezTo>
                <a:cubicBezTo>
                  <a:pt x="3572113" y="1476658"/>
                  <a:pt x="3408410" y="1150953"/>
                  <a:pt x="3293377" y="1323439"/>
                </a:cubicBezTo>
                <a:cubicBezTo>
                  <a:pt x="3119284" y="1426983"/>
                  <a:pt x="3006286" y="1080892"/>
                  <a:pt x="2728798" y="1323439"/>
                </a:cubicBezTo>
                <a:cubicBezTo>
                  <a:pt x="2539585" y="1467618"/>
                  <a:pt x="2464882" y="1277329"/>
                  <a:pt x="2305364" y="1323439"/>
                </a:cubicBezTo>
                <a:cubicBezTo>
                  <a:pt x="2144382" y="1318970"/>
                  <a:pt x="2054452" y="1300125"/>
                  <a:pt x="1928978" y="1323439"/>
                </a:cubicBezTo>
                <a:cubicBezTo>
                  <a:pt x="1753654" y="1372474"/>
                  <a:pt x="1765494" y="1268599"/>
                  <a:pt x="1599639" y="1323439"/>
                </a:cubicBezTo>
                <a:cubicBezTo>
                  <a:pt x="1436587" y="1304491"/>
                  <a:pt x="1317773" y="1289325"/>
                  <a:pt x="1176206" y="1323439"/>
                </a:cubicBezTo>
                <a:cubicBezTo>
                  <a:pt x="963904" y="1325177"/>
                  <a:pt x="896762" y="1313616"/>
                  <a:pt x="705724" y="1323439"/>
                </a:cubicBezTo>
                <a:cubicBezTo>
                  <a:pt x="563734" y="1349977"/>
                  <a:pt x="126046" y="1266532"/>
                  <a:pt x="0" y="1323439"/>
                </a:cubicBezTo>
                <a:cubicBezTo>
                  <a:pt x="27909" y="1139323"/>
                  <a:pt x="46637" y="818968"/>
                  <a:pt x="0" y="661718"/>
                </a:cubicBezTo>
                <a:cubicBezTo>
                  <a:pt x="25174" y="578710"/>
                  <a:pt x="-38366" y="185020"/>
                  <a:pt x="0" y="0"/>
                </a:cubicBezTo>
                <a:close/>
              </a:path>
              <a:path w="4704826" h="1323439" stroke="0" extrusionOk="0">
                <a:moveTo>
                  <a:pt x="0" y="0"/>
                </a:moveTo>
                <a:cubicBezTo>
                  <a:pt x="172736" y="10873"/>
                  <a:pt x="332784" y="113843"/>
                  <a:pt x="470481" y="0"/>
                </a:cubicBezTo>
                <a:cubicBezTo>
                  <a:pt x="572652" y="-146109"/>
                  <a:pt x="819700" y="78740"/>
                  <a:pt x="893916" y="0"/>
                </a:cubicBezTo>
                <a:cubicBezTo>
                  <a:pt x="1011949" y="-140989"/>
                  <a:pt x="1216492" y="-8470"/>
                  <a:pt x="1411447" y="0"/>
                </a:cubicBezTo>
                <a:cubicBezTo>
                  <a:pt x="1664721" y="-22804"/>
                  <a:pt x="1641726" y="29229"/>
                  <a:pt x="1740785" y="0"/>
                </a:cubicBezTo>
                <a:cubicBezTo>
                  <a:pt x="1854188" y="-92775"/>
                  <a:pt x="2232791" y="68122"/>
                  <a:pt x="2305364" y="0"/>
                </a:cubicBezTo>
                <a:cubicBezTo>
                  <a:pt x="2402408" y="-40889"/>
                  <a:pt x="2595791" y="27452"/>
                  <a:pt x="2681749" y="0"/>
                </a:cubicBezTo>
                <a:cubicBezTo>
                  <a:pt x="2754432" y="-45585"/>
                  <a:pt x="2967304" y="-55937"/>
                  <a:pt x="3246329" y="0"/>
                </a:cubicBezTo>
                <a:cubicBezTo>
                  <a:pt x="3446276" y="-96915"/>
                  <a:pt x="3583039" y="17809"/>
                  <a:pt x="3763860" y="0"/>
                </a:cubicBezTo>
                <a:cubicBezTo>
                  <a:pt x="3933942" y="-78207"/>
                  <a:pt x="3992252" y="19614"/>
                  <a:pt x="4093197" y="0"/>
                </a:cubicBezTo>
                <a:cubicBezTo>
                  <a:pt x="4202727" y="-110140"/>
                  <a:pt x="4529060" y="60347"/>
                  <a:pt x="4704826" y="0"/>
                </a:cubicBezTo>
                <a:cubicBezTo>
                  <a:pt x="4747123" y="260636"/>
                  <a:pt x="4679265" y="325921"/>
                  <a:pt x="4704826" y="635249"/>
                </a:cubicBezTo>
                <a:cubicBezTo>
                  <a:pt x="4736721" y="947329"/>
                  <a:pt x="4647372" y="1013464"/>
                  <a:pt x="4704826" y="1323439"/>
                </a:cubicBezTo>
                <a:cubicBezTo>
                  <a:pt x="4481760" y="1514541"/>
                  <a:pt x="4392870" y="1170286"/>
                  <a:pt x="4187294" y="1323439"/>
                </a:cubicBezTo>
                <a:cubicBezTo>
                  <a:pt x="3948296" y="1373001"/>
                  <a:pt x="3854480" y="1319702"/>
                  <a:pt x="3763860" y="1323439"/>
                </a:cubicBezTo>
                <a:cubicBezTo>
                  <a:pt x="3648121" y="1266889"/>
                  <a:pt x="3522593" y="1242588"/>
                  <a:pt x="3293377" y="1323439"/>
                </a:cubicBezTo>
                <a:cubicBezTo>
                  <a:pt x="3118254" y="1348273"/>
                  <a:pt x="2899466" y="1163070"/>
                  <a:pt x="2822895" y="1323439"/>
                </a:cubicBezTo>
                <a:cubicBezTo>
                  <a:pt x="2656834" y="1485033"/>
                  <a:pt x="2590556" y="1221436"/>
                  <a:pt x="2446509" y="1323439"/>
                </a:cubicBezTo>
                <a:cubicBezTo>
                  <a:pt x="2257031" y="1396669"/>
                  <a:pt x="2031168" y="1293216"/>
                  <a:pt x="1881929" y="1323439"/>
                </a:cubicBezTo>
                <a:cubicBezTo>
                  <a:pt x="1741539" y="1410918"/>
                  <a:pt x="1583162" y="1218447"/>
                  <a:pt x="1458495" y="1323439"/>
                </a:cubicBezTo>
                <a:cubicBezTo>
                  <a:pt x="1305479" y="1428680"/>
                  <a:pt x="1153614" y="1223160"/>
                  <a:pt x="1035061" y="1323439"/>
                </a:cubicBezTo>
                <a:cubicBezTo>
                  <a:pt x="989158" y="1417531"/>
                  <a:pt x="781062" y="1324087"/>
                  <a:pt x="564578" y="1323439"/>
                </a:cubicBezTo>
                <a:cubicBezTo>
                  <a:pt x="363836" y="1468286"/>
                  <a:pt x="192831" y="1157112"/>
                  <a:pt x="0" y="1323439"/>
                </a:cubicBezTo>
                <a:cubicBezTo>
                  <a:pt x="26337" y="1079619"/>
                  <a:pt x="71341" y="823201"/>
                  <a:pt x="0" y="648483"/>
                </a:cubicBezTo>
                <a:cubicBezTo>
                  <a:pt x="-25939" y="346273"/>
                  <a:pt x="6751" y="184834"/>
                  <a:pt x="0" y="0"/>
                </a:cubicBezTo>
                <a:close/>
              </a:path>
              <a:path w="4704826" h="1323439" fill="none" stroke="0" extrusionOk="0">
                <a:moveTo>
                  <a:pt x="0" y="0"/>
                </a:moveTo>
                <a:cubicBezTo>
                  <a:pt x="124990" y="-30917"/>
                  <a:pt x="235138" y="46759"/>
                  <a:pt x="329338" y="0"/>
                </a:cubicBezTo>
                <a:cubicBezTo>
                  <a:pt x="401470" y="-26705"/>
                  <a:pt x="670525" y="105189"/>
                  <a:pt x="846868" y="0"/>
                </a:cubicBezTo>
                <a:cubicBezTo>
                  <a:pt x="1063876" y="-110474"/>
                  <a:pt x="1047582" y="-550"/>
                  <a:pt x="1223254" y="0"/>
                </a:cubicBezTo>
                <a:cubicBezTo>
                  <a:pt x="1406255" y="-26723"/>
                  <a:pt x="1562245" y="-36185"/>
                  <a:pt x="1787833" y="0"/>
                </a:cubicBezTo>
                <a:cubicBezTo>
                  <a:pt x="2018650" y="-2163"/>
                  <a:pt x="2093806" y="70135"/>
                  <a:pt x="2258315" y="0"/>
                </a:cubicBezTo>
                <a:cubicBezTo>
                  <a:pt x="2508850" y="-50238"/>
                  <a:pt x="2509666" y="84798"/>
                  <a:pt x="2681749" y="0"/>
                </a:cubicBezTo>
                <a:cubicBezTo>
                  <a:pt x="2854272" y="-16461"/>
                  <a:pt x="3025588" y="28926"/>
                  <a:pt x="3246329" y="0"/>
                </a:cubicBezTo>
                <a:cubicBezTo>
                  <a:pt x="3500107" y="-67913"/>
                  <a:pt x="3565731" y="156716"/>
                  <a:pt x="3716812" y="0"/>
                </a:cubicBezTo>
                <a:cubicBezTo>
                  <a:pt x="3896703" y="-135629"/>
                  <a:pt x="4014665" y="9137"/>
                  <a:pt x="4281391" y="0"/>
                </a:cubicBezTo>
                <a:cubicBezTo>
                  <a:pt x="4504782" y="-18275"/>
                  <a:pt x="4561972" y="13065"/>
                  <a:pt x="4704826" y="0"/>
                </a:cubicBezTo>
                <a:cubicBezTo>
                  <a:pt x="4712711" y="312992"/>
                  <a:pt x="4699596" y="360414"/>
                  <a:pt x="4704826" y="648483"/>
                </a:cubicBezTo>
                <a:cubicBezTo>
                  <a:pt x="4724254" y="860423"/>
                  <a:pt x="4683008" y="1005688"/>
                  <a:pt x="4704826" y="1323439"/>
                </a:cubicBezTo>
                <a:cubicBezTo>
                  <a:pt x="4585196" y="1350195"/>
                  <a:pt x="4363691" y="1204550"/>
                  <a:pt x="4234343" y="1323439"/>
                </a:cubicBezTo>
                <a:cubicBezTo>
                  <a:pt x="4127440" y="1440729"/>
                  <a:pt x="3976387" y="1231372"/>
                  <a:pt x="3763860" y="1323439"/>
                </a:cubicBezTo>
                <a:cubicBezTo>
                  <a:pt x="3601981" y="1435384"/>
                  <a:pt x="3434515" y="1205210"/>
                  <a:pt x="3293377" y="1323439"/>
                </a:cubicBezTo>
                <a:cubicBezTo>
                  <a:pt x="3165444" y="1470066"/>
                  <a:pt x="3009601" y="1258102"/>
                  <a:pt x="2728798" y="1323439"/>
                </a:cubicBezTo>
                <a:cubicBezTo>
                  <a:pt x="2461849" y="1480489"/>
                  <a:pt x="2438823" y="1317028"/>
                  <a:pt x="2305364" y="1323439"/>
                </a:cubicBezTo>
                <a:cubicBezTo>
                  <a:pt x="2140487" y="1345358"/>
                  <a:pt x="2105995" y="1291892"/>
                  <a:pt x="1928978" y="1323439"/>
                </a:cubicBezTo>
                <a:cubicBezTo>
                  <a:pt x="1812746" y="1319809"/>
                  <a:pt x="1745970" y="1232802"/>
                  <a:pt x="1599639" y="1323439"/>
                </a:cubicBezTo>
                <a:cubicBezTo>
                  <a:pt x="1468775" y="1398586"/>
                  <a:pt x="1296520" y="1301163"/>
                  <a:pt x="1176206" y="1323439"/>
                </a:cubicBezTo>
                <a:cubicBezTo>
                  <a:pt x="1060458" y="1390185"/>
                  <a:pt x="907580" y="1337639"/>
                  <a:pt x="705724" y="1323439"/>
                </a:cubicBezTo>
                <a:cubicBezTo>
                  <a:pt x="528940" y="1431943"/>
                  <a:pt x="163844" y="1255572"/>
                  <a:pt x="0" y="1323439"/>
                </a:cubicBezTo>
                <a:cubicBezTo>
                  <a:pt x="-22382" y="1072080"/>
                  <a:pt x="94" y="777170"/>
                  <a:pt x="0" y="661718"/>
                </a:cubicBezTo>
                <a:cubicBezTo>
                  <a:pt x="24549" y="497772"/>
                  <a:pt x="6506" y="269231"/>
                  <a:pt x="0" y="0"/>
                </a:cubicBezTo>
                <a:close/>
              </a:path>
              <a:path w="4704826" h="1323439" fill="none" stroke="0" extrusionOk="0">
                <a:moveTo>
                  <a:pt x="0" y="0"/>
                </a:moveTo>
                <a:cubicBezTo>
                  <a:pt x="158498" y="-34039"/>
                  <a:pt x="253605" y="57075"/>
                  <a:pt x="329338" y="0"/>
                </a:cubicBezTo>
                <a:cubicBezTo>
                  <a:pt x="431403" y="-81178"/>
                  <a:pt x="679068" y="190362"/>
                  <a:pt x="846868" y="0"/>
                </a:cubicBezTo>
                <a:cubicBezTo>
                  <a:pt x="1048356" y="-123370"/>
                  <a:pt x="1020452" y="36794"/>
                  <a:pt x="1223254" y="0"/>
                </a:cubicBezTo>
                <a:cubicBezTo>
                  <a:pt x="1389000" y="-74958"/>
                  <a:pt x="1576493" y="10228"/>
                  <a:pt x="1787833" y="0"/>
                </a:cubicBezTo>
                <a:cubicBezTo>
                  <a:pt x="2016836" y="-58904"/>
                  <a:pt x="2064677" y="50761"/>
                  <a:pt x="2258315" y="0"/>
                </a:cubicBezTo>
                <a:cubicBezTo>
                  <a:pt x="2490189" y="-46383"/>
                  <a:pt x="2540054" y="117105"/>
                  <a:pt x="2681749" y="0"/>
                </a:cubicBezTo>
                <a:cubicBezTo>
                  <a:pt x="2849815" y="-44276"/>
                  <a:pt x="3038632" y="22870"/>
                  <a:pt x="3246329" y="0"/>
                </a:cubicBezTo>
                <a:cubicBezTo>
                  <a:pt x="3498398" y="-58566"/>
                  <a:pt x="3558197" y="168879"/>
                  <a:pt x="3716812" y="0"/>
                </a:cubicBezTo>
                <a:cubicBezTo>
                  <a:pt x="3883766" y="-179743"/>
                  <a:pt x="4072538" y="-29097"/>
                  <a:pt x="4281391" y="0"/>
                </a:cubicBezTo>
                <a:cubicBezTo>
                  <a:pt x="4507633" y="-19175"/>
                  <a:pt x="4559349" y="12067"/>
                  <a:pt x="4704826" y="0"/>
                </a:cubicBezTo>
                <a:cubicBezTo>
                  <a:pt x="4710650" y="317588"/>
                  <a:pt x="4690577" y="360419"/>
                  <a:pt x="4704826" y="648483"/>
                </a:cubicBezTo>
                <a:cubicBezTo>
                  <a:pt x="4746247" y="929836"/>
                  <a:pt x="4671171" y="999469"/>
                  <a:pt x="4704826" y="1323439"/>
                </a:cubicBezTo>
                <a:cubicBezTo>
                  <a:pt x="4530851" y="1397237"/>
                  <a:pt x="4384026" y="1266627"/>
                  <a:pt x="4234343" y="1323439"/>
                </a:cubicBezTo>
                <a:cubicBezTo>
                  <a:pt x="4038853" y="1469806"/>
                  <a:pt x="3989694" y="1258598"/>
                  <a:pt x="3763860" y="1323439"/>
                </a:cubicBezTo>
                <a:cubicBezTo>
                  <a:pt x="3616018" y="1475397"/>
                  <a:pt x="3415696" y="1180115"/>
                  <a:pt x="3293377" y="1323439"/>
                </a:cubicBezTo>
                <a:cubicBezTo>
                  <a:pt x="3199001" y="1485552"/>
                  <a:pt x="2990988" y="1186366"/>
                  <a:pt x="2728798" y="1323439"/>
                </a:cubicBezTo>
                <a:cubicBezTo>
                  <a:pt x="2502818" y="1461728"/>
                  <a:pt x="2476216" y="1284798"/>
                  <a:pt x="2305364" y="1323439"/>
                </a:cubicBezTo>
                <a:cubicBezTo>
                  <a:pt x="2154921" y="1328408"/>
                  <a:pt x="2078554" y="1288217"/>
                  <a:pt x="1928978" y="1323439"/>
                </a:cubicBezTo>
                <a:cubicBezTo>
                  <a:pt x="1774260" y="1361334"/>
                  <a:pt x="1738867" y="1246723"/>
                  <a:pt x="1599639" y="1323439"/>
                </a:cubicBezTo>
                <a:cubicBezTo>
                  <a:pt x="1463872" y="1346919"/>
                  <a:pt x="1284354" y="1295379"/>
                  <a:pt x="1176206" y="1323439"/>
                </a:cubicBezTo>
                <a:cubicBezTo>
                  <a:pt x="998878" y="1360693"/>
                  <a:pt x="896024" y="1314967"/>
                  <a:pt x="705724" y="1323439"/>
                </a:cubicBezTo>
                <a:cubicBezTo>
                  <a:pt x="545265" y="1384487"/>
                  <a:pt x="160469" y="1258207"/>
                  <a:pt x="0" y="1323439"/>
                </a:cubicBezTo>
                <a:cubicBezTo>
                  <a:pt x="2120" y="1109594"/>
                  <a:pt x="10529" y="803243"/>
                  <a:pt x="0" y="661718"/>
                </a:cubicBezTo>
                <a:cubicBezTo>
                  <a:pt x="-37659" y="541865"/>
                  <a:pt x="-12142" y="237590"/>
                  <a:pt x="0" y="0"/>
                </a:cubicBezTo>
                <a:close/>
              </a:path>
            </a:pathLst>
          </a:custGeom>
          <a:ln w="38100">
            <a:solidFill>
              <a:srgbClr val="0070C0"/>
            </a:solidFill>
            <a:extLst>
              <a:ext uri="{C807C97D-BFC1-408E-A445-0C87EB9F89A2}">
                <ask:lineSketchStyleProps xmlns:ask="http://schemas.microsoft.com/office/drawing/2018/sketchyshapes" xmlns="" sd="3835293155">
                  <a:custGeom>
                    <a:avLst/>
                    <a:gdLst>
                      <a:gd name="connsiteX0" fmla="*/ 0 w 5093497"/>
                      <a:gd name="connsiteY0" fmla="*/ 0 h 1015663"/>
                      <a:gd name="connsiteX1" fmla="*/ 356545 w 5093497"/>
                      <a:gd name="connsiteY1" fmla="*/ 0 h 1015663"/>
                      <a:gd name="connsiteX2" fmla="*/ 916829 w 5093497"/>
                      <a:gd name="connsiteY2" fmla="*/ 0 h 1015663"/>
                      <a:gd name="connsiteX3" fmla="*/ 1324309 w 5093497"/>
                      <a:gd name="connsiteY3" fmla="*/ 0 h 1015663"/>
                      <a:gd name="connsiteX4" fmla="*/ 1935528 w 5093497"/>
                      <a:gd name="connsiteY4" fmla="*/ 0 h 1015663"/>
                      <a:gd name="connsiteX5" fmla="*/ 2444878 w 5093497"/>
                      <a:gd name="connsiteY5" fmla="*/ 0 h 1015663"/>
                      <a:gd name="connsiteX6" fmla="*/ 2903292 w 5093497"/>
                      <a:gd name="connsiteY6" fmla="*/ 0 h 1015663"/>
                      <a:gd name="connsiteX7" fmla="*/ 3514512 w 5093497"/>
                      <a:gd name="connsiteY7" fmla="*/ 0 h 1015663"/>
                      <a:gd name="connsiteX8" fmla="*/ 4023863 w 5093497"/>
                      <a:gd name="connsiteY8" fmla="*/ 0 h 1015663"/>
                      <a:gd name="connsiteX9" fmla="*/ 4635082 w 5093497"/>
                      <a:gd name="connsiteY9" fmla="*/ 0 h 1015663"/>
                      <a:gd name="connsiteX10" fmla="*/ 5093497 w 5093497"/>
                      <a:gd name="connsiteY10" fmla="*/ 0 h 1015663"/>
                      <a:gd name="connsiteX11" fmla="*/ 5093497 w 5093497"/>
                      <a:gd name="connsiteY11" fmla="*/ 497674 h 1015663"/>
                      <a:gd name="connsiteX12" fmla="*/ 5093497 w 5093497"/>
                      <a:gd name="connsiteY12" fmla="*/ 1015663 h 1015663"/>
                      <a:gd name="connsiteX13" fmla="*/ 4584147 w 5093497"/>
                      <a:gd name="connsiteY13" fmla="*/ 1015663 h 1015663"/>
                      <a:gd name="connsiteX14" fmla="*/ 4074797 w 5093497"/>
                      <a:gd name="connsiteY14" fmla="*/ 1015663 h 1015663"/>
                      <a:gd name="connsiteX15" fmla="*/ 3565447 w 5093497"/>
                      <a:gd name="connsiteY15" fmla="*/ 1015663 h 1015663"/>
                      <a:gd name="connsiteX16" fmla="*/ 2954228 w 5093497"/>
                      <a:gd name="connsiteY16" fmla="*/ 1015663 h 1015663"/>
                      <a:gd name="connsiteX17" fmla="*/ 2495813 w 5093497"/>
                      <a:gd name="connsiteY17" fmla="*/ 1015663 h 1015663"/>
                      <a:gd name="connsiteX18" fmla="*/ 2088334 w 5093497"/>
                      <a:gd name="connsiteY18" fmla="*/ 1015663 h 1015663"/>
                      <a:gd name="connsiteX19" fmla="*/ 1731788 w 5093497"/>
                      <a:gd name="connsiteY19" fmla="*/ 1015663 h 1015663"/>
                      <a:gd name="connsiteX20" fmla="*/ 1273374 w 5093497"/>
                      <a:gd name="connsiteY20" fmla="*/ 1015663 h 1015663"/>
                      <a:gd name="connsiteX21" fmla="*/ 764025 w 5093497"/>
                      <a:gd name="connsiteY21" fmla="*/ 1015663 h 1015663"/>
                      <a:gd name="connsiteX22" fmla="*/ 0 w 5093497"/>
                      <a:gd name="connsiteY22" fmla="*/ 1015663 h 1015663"/>
                      <a:gd name="connsiteX23" fmla="*/ 0 w 5093497"/>
                      <a:gd name="connsiteY23" fmla="*/ 507831 h 1015663"/>
                      <a:gd name="connsiteX24" fmla="*/ 0 w 5093497"/>
                      <a:gd name="connsiteY24" fmla="*/ 0 h 1015663"/>
                      <a:gd name="connsiteX0" fmla="*/ 0 w 5093497"/>
                      <a:gd name="connsiteY0" fmla="*/ 0 h 1015663"/>
                      <a:gd name="connsiteX1" fmla="*/ 509349 w 5093497"/>
                      <a:gd name="connsiteY1" fmla="*/ 0 h 1015663"/>
                      <a:gd name="connsiteX2" fmla="*/ 967764 w 5093497"/>
                      <a:gd name="connsiteY2" fmla="*/ 0 h 1015663"/>
                      <a:gd name="connsiteX3" fmla="*/ 1528049 w 5093497"/>
                      <a:gd name="connsiteY3" fmla="*/ 0 h 1015663"/>
                      <a:gd name="connsiteX4" fmla="*/ 1884594 w 5093497"/>
                      <a:gd name="connsiteY4" fmla="*/ 0 h 1015663"/>
                      <a:gd name="connsiteX5" fmla="*/ 2495813 w 5093497"/>
                      <a:gd name="connsiteY5" fmla="*/ 0 h 1015663"/>
                      <a:gd name="connsiteX6" fmla="*/ 2903292 w 5093497"/>
                      <a:gd name="connsiteY6" fmla="*/ 0 h 1015663"/>
                      <a:gd name="connsiteX7" fmla="*/ 3514512 w 5093497"/>
                      <a:gd name="connsiteY7" fmla="*/ 0 h 1015663"/>
                      <a:gd name="connsiteX8" fmla="*/ 4074797 w 5093497"/>
                      <a:gd name="connsiteY8" fmla="*/ 0 h 1015663"/>
                      <a:gd name="connsiteX9" fmla="*/ 4431341 w 5093497"/>
                      <a:gd name="connsiteY9" fmla="*/ 0 h 1015663"/>
                      <a:gd name="connsiteX10" fmla="*/ 5093497 w 5093497"/>
                      <a:gd name="connsiteY10" fmla="*/ 0 h 1015663"/>
                      <a:gd name="connsiteX11" fmla="*/ 5093497 w 5093497"/>
                      <a:gd name="connsiteY11" fmla="*/ 487517 h 1015663"/>
                      <a:gd name="connsiteX12" fmla="*/ 5093497 w 5093497"/>
                      <a:gd name="connsiteY12" fmla="*/ 1015663 h 1015663"/>
                      <a:gd name="connsiteX13" fmla="*/ 4533212 w 5093497"/>
                      <a:gd name="connsiteY13" fmla="*/ 1015663 h 1015663"/>
                      <a:gd name="connsiteX14" fmla="*/ 4074797 w 5093497"/>
                      <a:gd name="connsiteY14" fmla="*/ 1015663 h 1015663"/>
                      <a:gd name="connsiteX15" fmla="*/ 3565447 w 5093497"/>
                      <a:gd name="connsiteY15" fmla="*/ 1015663 h 1015663"/>
                      <a:gd name="connsiteX16" fmla="*/ 3056098 w 5093497"/>
                      <a:gd name="connsiteY16" fmla="*/ 1015663 h 1015663"/>
                      <a:gd name="connsiteX17" fmla="*/ 2648618 w 5093497"/>
                      <a:gd name="connsiteY17" fmla="*/ 1015663 h 1015663"/>
                      <a:gd name="connsiteX18" fmla="*/ 2037398 w 5093497"/>
                      <a:gd name="connsiteY18" fmla="*/ 1015663 h 1015663"/>
                      <a:gd name="connsiteX19" fmla="*/ 1578983 w 5093497"/>
                      <a:gd name="connsiteY19" fmla="*/ 1015663 h 1015663"/>
                      <a:gd name="connsiteX20" fmla="*/ 1120569 w 5093497"/>
                      <a:gd name="connsiteY20" fmla="*/ 1015663 h 1015663"/>
                      <a:gd name="connsiteX21" fmla="*/ 611219 w 5093497"/>
                      <a:gd name="connsiteY21" fmla="*/ 1015663 h 1015663"/>
                      <a:gd name="connsiteX22" fmla="*/ 0 w 5093497"/>
                      <a:gd name="connsiteY22" fmla="*/ 1015663 h 1015663"/>
                      <a:gd name="connsiteX23" fmla="*/ 0 w 5093497"/>
                      <a:gd name="connsiteY23" fmla="*/ 497674 h 1015663"/>
                      <a:gd name="connsiteX24" fmla="*/ 0 w 5093497"/>
                      <a:gd name="connsiteY24"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93497" h="1015663" fill="none" extrusionOk="0">
                        <a:moveTo>
                          <a:pt x="0" y="0"/>
                        </a:moveTo>
                        <a:cubicBezTo>
                          <a:pt x="181798" y="-22119"/>
                          <a:pt x="262092" y="41290"/>
                          <a:pt x="356545" y="0"/>
                        </a:cubicBezTo>
                        <a:cubicBezTo>
                          <a:pt x="501375" y="-64290"/>
                          <a:pt x="702756" y="127142"/>
                          <a:pt x="916829" y="0"/>
                        </a:cubicBezTo>
                        <a:cubicBezTo>
                          <a:pt x="1110926" y="-83735"/>
                          <a:pt x="1145863" y="17238"/>
                          <a:pt x="1324309" y="0"/>
                        </a:cubicBezTo>
                        <a:cubicBezTo>
                          <a:pt x="1498648" y="-60766"/>
                          <a:pt x="1716787" y="16035"/>
                          <a:pt x="1935528" y="0"/>
                        </a:cubicBezTo>
                        <a:cubicBezTo>
                          <a:pt x="2175638" y="-51927"/>
                          <a:pt x="2234056" y="44661"/>
                          <a:pt x="2444878" y="0"/>
                        </a:cubicBezTo>
                        <a:cubicBezTo>
                          <a:pt x="2667692" y="-37047"/>
                          <a:pt x="2744150" y="72022"/>
                          <a:pt x="2903292" y="0"/>
                        </a:cubicBezTo>
                        <a:cubicBezTo>
                          <a:pt x="3080360" y="-54909"/>
                          <a:pt x="3256067" y="11970"/>
                          <a:pt x="3514512" y="0"/>
                        </a:cubicBezTo>
                        <a:cubicBezTo>
                          <a:pt x="3776208" y="-10865"/>
                          <a:pt x="3866731" y="99457"/>
                          <a:pt x="4023863" y="0"/>
                        </a:cubicBezTo>
                        <a:cubicBezTo>
                          <a:pt x="4166593" y="-104102"/>
                          <a:pt x="4401979" y="-14046"/>
                          <a:pt x="4635082" y="0"/>
                        </a:cubicBezTo>
                        <a:cubicBezTo>
                          <a:pt x="4874998" y="-26273"/>
                          <a:pt x="4929330" y="14450"/>
                          <a:pt x="5093497" y="0"/>
                        </a:cubicBezTo>
                        <a:cubicBezTo>
                          <a:pt x="5108187" y="240620"/>
                          <a:pt x="5063194" y="281739"/>
                          <a:pt x="5093497" y="497674"/>
                        </a:cubicBezTo>
                        <a:cubicBezTo>
                          <a:pt x="5129848" y="723125"/>
                          <a:pt x="5048401" y="765908"/>
                          <a:pt x="5093497" y="1015663"/>
                        </a:cubicBezTo>
                        <a:cubicBezTo>
                          <a:pt x="4899815" y="1076727"/>
                          <a:pt x="4751578" y="972309"/>
                          <a:pt x="4584147" y="1015663"/>
                        </a:cubicBezTo>
                        <a:cubicBezTo>
                          <a:pt x="4350206" y="1130932"/>
                          <a:pt x="4281330" y="943323"/>
                          <a:pt x="4074797" y="1015663"/>
                        </a:cubicBezTo>
                        <a:cubicBezTo>
                          <a:pt x="3863847" y="1128245"/>
                          <a:pt x="3695590" y="892007"/>
                          <a:pt x="3565447" y="1015663"/>
                        </a:cubicBezTo>
                        <a:cubicBezTo>
                          <a:pt x="3412836" y="1100953"/>
                          <a:pt x="3232818" y="890457"/>
                          <a:pt x="2954228" y="1015663"/>
                        </a:cubicBezTo>
                        <a:cubicBezTo>
                          <a:pt x="2712088" y="1119989"/>
                          <a:pt x="2660665" y="1002361"/>
                          <a:pt x="2495813" y="1015663"/>
                        </a:cubicBezTo>
                        <a:cubicBezTo>
                          <a:pt x="2331367" y="1016189"/>
                          <a:pt x="2234726" y="996563"/>
                          <a:pt x="2088334" y="1015663"/>
                        </a:cubicBezTo>
                        <a:cubicBezTo>
                          <a:pt x="1912818" y="1046221"/>
                          <a:pt x="1898198" y="973084"/>
                          <a:pt x="1731788" y="1015663"/>
                        </a:cubicBezTo>
                        <a:cubicBezTo>
                          <a:pt x="1573795" y="1029420"/>
                          <a:pt x="1425955" y="996749"/>
                          <a:pt x="1273374" y="1015663"/>
                        </a:cubicBezTo>
                        <a:cubicBezTo>
                          <a:pt x="1073478" y="1019750"/>
                          <a:pt x="951684" y="1002147"/>
                          <a:pt x="764025" y="1015663"/>
                        </a:cubicBezTo>
                        <a:cubicBezTo>
                          <a:pt x="606242" y="1037307"/>
                          <a:pt x="178792" y="962650"/>
                          <a:pt x="0" y="1015663"/>
                        </a:cubicBezTo>
                        <a:cubicBezTo>
                          <a:pt x="6978" y="853380"/>
                          <a:pt x="19872" y="629880"/>
                          <a:pt x="0" y="507831"/>
                        </a:cubicBezTo>
                        <a:cubicBezTo>
                          <a:pt x="4512" y="413450"/>
                          <a:pt x="-3009" y="162257"/>
                          <a:pt x="0" y="0"/>
                        </a:cubicBezTo>
                        <a:close/>
                      </a:path>
                      <a:path w="5093497" h="1015663" stroke="0" extrusionOk="0">
                        <a:moveTo>
                          <a:pt x="0" y="0"/>
                        </a:moveTo>
                        <a:cubicBezTo>
                          <a:pt x="201536" y="-922"/>
                          <a:pt x="385310" y="87713"/>
                          <a:pt x="509349" y="0"/>
                        </a:cubicBezTo>
                        <a:cubicBezTo>
                          <a:pt x="613359" y="-95579"/>
                          <a:pt x="844914" y="62077"/>
                          <a:pt x="967764" y="0"/>
                        </a:cubicBezTo>
                        <a:cubicBezTo>
                          <a:pt x="1115829" y="-91232"/>
                          <a:pt x="1262787" y="2703"/>
                          <a:pt x="1528049" y="0"/>
                        </a:cubicBezTo>
                        <a:cubicBezTo>
                          <a:pt x="1799694" y="-10090"/>
                          <a:pt x="1777448" y="21668"/>
                          <a:pt x="1884594" y="0"/>
                        </a:cubicBezTo>
                        <a:cubicBezTo>
                          <a:pt x="1998479" y="-47039"/>
                          <a:pt x="2390211" y="36731"/>
                          <a:pt x="2495813" y="0"/>
                        </a:cubicBezTo>
                        <a:cubicBezTo>
                          <a:pt x="2622943" y="-19047"/>
                          <a:pt x="2803290" y="31812"/>
                          <a:pt x="2903292" y="0"/>
                        </a:cubicBezTo>
                        <a:cubicBezTo>
                          <a:pt x="3010693" y="-57918"/>
                          <a:pt x="3223664" y="-17843"/>
                          <a:pt x="3514512" y="0"/>
                        </a:cubicBezTo>
                        <a:cubicBezTo>
                          <a:pt x="3758481" y="-63784"/>
                          <a:pt x="3877249" y="25540"/>
                          <a:pt x="4074797" y="0"/>
                        </a:cubicBezTo>
                        <a:cubicBezTo>
                          <a:pt x="4262968" y="-56943"/>
                          <a:pt x="4307344" y="22768"/>
                          <a:pt x="4431341" y="0"/>
                        </a:cubicBezTo>
                        <a:cubicBezTo>
                          <a:pt x="4555585" y="-74108"/>
                          <a:pt x="4932077" y="42038"/>
                          <a:pt x="5093497" y="0"/>
                        </a:cubicBezTo>
                        <a:cubicBezTo>
                          <a:pt x="5135726" y="202018"/>
                          <a:pt x="5075815" y="250539"/>
                          <a:pt x="5093497" y="487517"/>
                        </a:cubicBezTo>
                        <a:cubicBezTo>
                          <a:pt x="5123832" y="726606"/>
                          <a:pt x="5047262" y="785188"/>
                          <a:pt x="5093497" y="1015663"/>
                        </a:cubicBezTo>
                        <a:cubicBezTo>
                          <a:pt x="4864644" y="1122622"/>
                          <a:pt x="4751248" y="931208"/>
                          <a:pt x="4533212" y="1015663"/>
                        </a:cubicBezTo>
                        <a:cubicBezTo>
                          <a:pt x="4298496" y="1059840"/>
                          <a:pt x="4192237" y="999781"/>
                          <a:pt x="4074797" y="1015663"/>
                        </a:cubicBezTo>
                        <a:cubicBezTo>
                          <a:pt x="3948117" y="987753"/>
                          <a:pt x="3797432" y="954661"/>
                          <a:pt x="3565447" y="1015663"/>
                        </a:cubicBezTo>
                        <a:cubicBezTo>
                          <a:pt x="3382623" y="1053518"/>
                          <a:pt x="3191761" y="911486"/>
                          <a:pt x="3056098" y="1015663"/>
                        </a:cubicBezTo>
                        <a:cubicBezTo>
                          <a:pt x="2878078" y="1105720"/>
                          <a:pt x="2794286" y="964791"/>
                          <a:pt x="2648618" y="1015663"/>
                        </a:cubicBezTo>
                        <a:cubicBezTo>
                          <a:pt x="2478132" y="1067176"/>
                          <a:pt x="2187419" y="975705"/>
                          <a:pt x="2037398" y="1015663"/>
                        </a:cubicBezTo>
                        <a:cubicBezTo>
                          <a:pt x="1887770" y="1076727"/>
                          <a:pt x="1752994" y="949953"/>
                          <a:pt x="1578983" y="1015663"/>
                        </a:cubicBezTo>
                        <a:cubicBezTo>
                          <a:pt x="1401082" y="1088007"/>
                          <a:pt x="1230120" y="946387"/>
                          <a:pt x="1120569" y="1015663"/>
                        </a:cubicBezTo>
                        <a:cubicBezTo>
                          <a:pt x="1065748" y="1087388"/>
                          <a:pt x="829789" y="990429"/>
                          <a:pt x="611219" y="1015663"/>
                        </a:cubicBezTo>
                        <a:cubicBezTo>
                          <a:pt x="394909" y="1101788"/>
                          <a:pt x="183322" y="895961"/>
                          <a:pt x="0" y="1015663"/>
                        </a:cubicBezTo>
                        <a:cubicBezTo>
                          <a:pt x="-7916" y="824072"/>
                          <a:pt x="38525" y="666860"/>
                          <a:pt x="0" y="497674"/>
                        </a:cubicBezTo>
                        <a:cubicBezTo>
                          <a:pt x="-24567" y="272186"/>
                          <a:pt x="2930" y="111068"/>
                          <a:pt x="0" y="0"/>
                        </a:cubicBezTo>
                        <a:close/>
                      </a:path>
                      <a:path w="5093497" h="1015663" fill="none" stroke="0" extrusionOk="0">
                        <a:moveTo>
                          <a:pt x="0" y="0"/>
                        </a:moveTo>
                        <a:cubicBezTo>
                          <a:pt x="148656" y="-28129"/>
                          <a:pt x="252526" y="38192"/>
                          <a:pt x="356545" y="0"/>
                        </a:cubicBezTo>
                        <a:cubicBezTo>
                          <a:pt x="461799" y="-34826"/>
                          <a:pt x="744287" y="89153"/>
                          <a:pt x="916829" y="0"/>
                        </a:cubicBezTo>
                        <a:cubicBezTo>
                          <a:pt x="1118991" y="-82889"/>
                          <a:pt x="1136490" y="22719"/>
                          <a:pt x="1324309" y="0"/>
                        </a:cubicBezTo>
                        <a:cubicBezTo>
                          <a:pt x="1529447" y="4009"/>
                          <a:pt x="1664168" y="-14041"/>
                          <a:pt x="1935528" y="0"/>
                        </a:cubicBezTo>
                        <a:cubicBezTo>
                          <a:pt x="2193622" y="9"/>
                          <a:pt x="2255245" y="38974"/>
                          <a:pt x="2444878" y="0"/>
                        </a:cubicBezTo>
                        <a:cubicBezTo>
                          <a:pt x="2678374" y="-40248"/>
                          <a:pt x="2750312" y="94098"/>
                          <a:pt x="2903292" y="0"/>
                        </a:cubicBezTo>
                        <a:cubicBezTo>
                          <a:pt x="3071572" y="-12774"/>
                          <a:pt x="3317579" y="14832"/>
                          <a:pt x="3514512" y="0"/>
                        </a:cubicBezTo>
                        <a:cubicBezTo>
                          <a:pt x="3769149" y="-19049"/>
                          <a:pt x="3865167" y="100768"/>
                          <a:pt x="4023863" y="0"/>
                        </a:cubicBezTo>
                        <a:cubicBezTo>
                          <a:pt x="4215831" y="-135104"/>
                          <a:pt x="4406713" y="-9266"/>
                          <a:pt x="4635082" y="0"/>
                        </a:cubicBezTo>
                        <a:cubicBezTo>
                          <a:pt x="4890743" y="-12604"/>
                          <a:pt x="4939794" y="5520"/>
                          <a:pt x="5093497" y="0"/>
                        </a:cubicBezTo>
                        <a:cubicBezTo>
                          <a:pt x="5101345" y="250049"/>
                          <a:pt x="5077877" y="283726"/>
                          <a:pt x="5093497" y="497674"/>
                        </a:cubicBezTo>
                        <a:cubicBezTo>
                          <a:pt x="5136044" y="686303"/>
                          <a:pt x="5072460" y="781689"/>
                          <a:pt x="5093497" y="1015663"/>
                        </a:cubicBezTo>
                        <a:cubicBezTo>
                          <a:pt x="4942498" y="1066125"/>
                          <a:pt x="4712579" y="929859"/>
                          <a:pt x="4584147" y="1015663"/>
                        </a:cubicBezTo>
                        <a:cubicBezTo>
                          <a:pt x="4418166" y="1094676"/>
                          <a:pt x="4305025" y="931105"/>
                          <a:pt x="4074797" y="1015663"/>
                        </a:cubicBezTo>
                        <a:cubicBezTo>
                          <a:pt x="3886062" y="1112048"/>
                          <a:pt x="3716128" y="959739"/>
                          <a:pt x="3565447" y="1015663"/>
                        </a:cubicBezTo>
                        <a:cubicBezTo>
                          <a:pt x="3433552" y="1118813"/>
                          <a:pt x="3231781" y="950810"/>
                          <a:pt x="2954228" y="1015663"/>
                        </a:cubicBezTo>
                        <a:cubicBezTo>
                          <a:pt x="2663487" y="1132471"/>
                          <a:pt x="2677067" y="991644"/>
                          <a:pt x="2495813" y="1015663"/>
                        </a:cubicBezTo>
                        <a:cubicBezTo>
                          <a:pt x="2336132" y="1024370"/>
                          <a:pt x="2266054" y="983244"/>
                          <a:pt x="2088334" y="1015663"/>
                        </a:cubicBezTo>
                        <a:cubicBezTo>
                          <a:pt x="1948160" y="1031524"/>
                          <a:pt x="1863880" y="954345"/>
                          <a:pt x="1731788" y="1015663"/>
                        </a:cubicBezTo>
                        <a:cubicBezTo>
                          <a:pt x="1621040" y="1077621"/>
                          <a:pt x="1381158" y="1000761"/>
                          <a:pt x="1273374" y="1015663"/>
                        </a:cubicBezTo>
                        <a:cubicBezTo>
                          <a:pt x="1127929" y="1054610"/>
                          <a:pt x="952225" y="1004828"/>
                          <a:pt x="764025" y="1015663"/>
                        </a:cubicBezTo>
                        <a:cubicBezTo>
                          <a:pt x="578149" y="1089846"/>
                          <a:pt x="172296" y="971219"/>
                          <a:pt x="0" y="1015663"/>
                        </a:cubicBezTo>
                        <a:cubicBezTo>
                          <a:pt x="-23755" y="825500"/>
                          <a:pt x="4646" y="617733"/>
                          <a:pt x="0" y="507831"/>
                        </a:cubicBezTo>
                        <a:cubicBezTo>
                          <a:pt x="-50803" y="388207"/>
                          <a:pt x="-2180" y="207220"/>
                          <a:pt x="0" y="0"/>
                        </a:cubicBezTo>
                        <a:close/>
                      </a:path>
                    </a:pathLst>
                  </a:cu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defTabSz="1219170" eaLnBrk="1" hangingPunct="1">
              <a:spcBef>
                <a:spcPct val="50000"/>
              </a:spcBef>
              <a:buClr>
                <a:srgbClr val="000000"/>
              </a:buClr>
              <a:buNone/>
            </a:pPr>
            <a:r>
              <a:rPr lang="en-US" altLang="en-US" sz="4000" kern="0" dirty="0">
                <a:solidFill>
                  <a:srgbClr val="000000"/>
                </a:solidFill>
                <a:latin typeface="UTM Avo" panose="02040603050506020204" pitchFamily="18" charset="0"/>
                <a:sym typeface="Arial"/>
              </a:rPr>
              <a:t> </a:t>
            </a:r>
            <a:r>
              <a:rPr lang="en-US" altLang="en-US" sz="4000" kern="0" dirty="0" err="1">
                <a:solidFill>
                  <a:srgbClr val="000000"/>
                </a:solidFill>
                <a:latin typeface="UTM Avo" panose="02040603050506020204" pitchFamily="18" charset="0"/>
                <a:sym typeface="Arial"/>
              </a:rPr>
              <a:t>Nhà</a:t>
            </a:r>
            <a:r>
              <a:rPr lang="en-US" altLang="en-US" sz="4000" kern="0" dirty="0">
                <a:solidFill>
                  <a:srgbClr val="000000"/>
                </a:solidFill>
                <a:latin typeface="UTM Avo" panose="02040603050506020204" pitchFamily="18" charset="0"/>
                <a:sym typeface="Arial"/>
              </a:rPr>
              <a:t> </a:t>
            </a:r>
            <a:r>
              <a:rPr lang="en-US" altLang="en-US" sz="4000" kern="0" dirty="0" err="1">
                <a:solidFill>
                  <a:srgbClr val="000000"/>
                </a:solidFill>
                <a:latin typeface="UTM Avo" panose="02040603050506020204" pitchFamily="18" charset="0"/>
                <a:sym typeface="Arial"/>
              </a:rPr>
              <a:t>Rông</a:t>
            </a:r>
            <a:r>
              <a:rPr lang="en-US" altLang="en-US" sz="4000" kern="0" dirty="0">
                <a:solidFill>
                  <a:srgbClr val="000000"/>
                </a:solidFill>
                <a:latin typeface="UTM Avo" panose="02040603050506020204" pitchFamily="18" charset="0"/>
                <a:sym typeface="Arial"/>
              </a:rPr>
              <a:t> </a:t>
            </a:r>
            <a:r>
              <a:rPr lang="en-US" altLang="en-US" sz="4000" kern="0" dirty="0" err="1">
                <a:solidFill>
                  <a:srgbClr val="000000"/>
                </a:solidFill>
                <a:latin typeface="UTM Avo" panose="02040603050506020204" pitchFamily="18" charset="0"/>
                <a:sym typeface="Arial"/>
              </a:rPr>
              <a:t>là</a:t>
            </a:r>
            <a:r>
              <a:rPr lang="en-US" altLang="en-US" sz="4000" kern="0" dirty="0">
                <a:solidFill>
                  <a:srgbClr val="000000"/>
                </a:solidFill>
                <a:latin typeface="UTM Avo" panose="02040603050506020204" pitchFamily="18" charset="0"/>
                <a:sym typeface="Arial"/>
              </a:rPr>
              <a:t> </a:t>
            </a:r>
            <a:r>
              <a:rPr lang="en-US" altLang="en-US" sz="4000" kern="0" dirty="0" err="1">
                <a:solidFill>
                  <a:srgbClr val="000000"/>
                </a:solidFill>
                <a:latin typeface="UTM Avo" panose="02040603050506020204" pitchFamily="18" charset="0"/>
                <a:sym typeface="Arial"/>
              </a:rPr>
              <a:t>nơi</a:t>
            </a:r>
            <a:r>
              <a:rPr lang="en-US" altLang="en-US" sz="4000" kern="0" dirty="0">
                <a:solidFill>
                  <a:srgbClr val="000000"/>
                </a:solidFill>
                <a:latin typeface="UTM Avo" panose="02040603050506020204" pitchFamily="18" charset="0"/>
                <a:sym typeface="Arial"/>
              </a:rPr>
              <a:t> </a:t>
            </a:r>
            <a:r>
              <a:rPr lang="en-US" altLang="en-US" sz="4000" kern="0" dirty="0" err="1">
                <a:solidFill>
                  <a:srgbClr val="000000"/>
                </a:solidFill>
                <a:latin typeface="UTM Avo" panose="02040603050506020204" pitchFamily="18" charset="0"/>
                <a:sym typeface="Arial"/>
              </a:rPr>
              <a:t>hội</a:t>
            </a:r>
            <a:r>
              <a:rPr lang="en-US" altLang="en-US" sz="4000" kern="0" dirty="0">
                <a:solidFill>
                  <a:srgbClr val="000000"/>
                </a:solidFill>
                <a:latin typeface="UTM Avo" panose="02040603050506020204" pitchFamily="18" charset="0"/>
                <a:sym typeface="Arial"/>
              </a:rPr>
              <a:t> </a:t>
            </a:r>
            <a:r>
              <a:rPr lang="en-US" altLang="en-US" sz="4000" kern="0" dirty="0" err="1">
                <a:solidFill>
                  <a:srgbClr val="000000"/>
                </a:solidFill>
                <a:latin typeface="UTM Avo" panose="02040603050506020204" pitchFamily="18" charset="0"/>
                <a:sym typeface="Arial"/>
              </a:rPr>
              <a:t>họp</a:t>
            </a:r>
            <a:r>
              <a:rPr lang="en-US" altLang="en-US" sz="4000" kern="0" dirty="0">
                <a:solidFill>
                  <a:srgbClr val="000000"/>
                </a:solidFill>
                <a:latin typeface="UTM Avo" panose="02040603050506020204" pitchFamily="18" charset="0"/>
                <a:sym typeface="Arial"/>
              </a:rPr>
              <a:t> </a:t>
            </a:r>
            <a:r>
              <a:rPr lang="en-US" altLang="en-US" sz="4000" kern="0" dirty="0" err="1">
                <a:solidFill>
                  <a:srgbClr val="000000"/>
                </a:solidFill>
                <a:latin typeface="UTM Avo" panose="02040603050506020204" pitchFamily="18" charset="0"/>
                <a:sym typeface="Arial"/>
              </a:rPr>
              <a:t>và</a:t>
            </a:r>
            <a:r>
              <a:rPr lang="en-US" altLang="en-US" sz="4000" kern="0" dirty="0">
                <a:solidFill>
                  <a:srgbClr val="000000"/>
                </a:solidFill>
                <a:latin typeface="UTM Avo" panose="02040603050506020204" pitchFamily="18" charset="0"/>
                <a:sym typeface="Arial"/>
              </a:rPr>
              <a:t> </a:t>
            </a:r>
            <a:r>
              <a:rPr lang="en-US" altLang="en-US" sz="4000" kern="0" dirty="0" err="1">
                <a:solidFill>
                  <a:srgbClr val="000000"/>
                </a:solidFill>
                <a:latin typeface="UTM Avo" panose="02040603050506020204" pitchFamily="18" charset="0"/>
                <a:sym typeface="Arial"/>
              </a:rPr>
              <a:t>tiếp</a:t>
            </a:r>
            <a:r>
              <a:rPr lang="en-US" altLang="en-US" sz="4000" kern="0" dirty="0">
                <a:solidFill>
                  <a:srgbClr val="000000"/>
                </a:solidFill>
                <a:latin typeface="UTM Avo" panose="02040603050506020204" pitchFamily="18" charset="0"/>
                <a:sym typeface="Arial"/>
              </a:rPr>
              <a:t> </a:t>
            </a:r>
            <a:r>
              <a:rPr lang="en-US" altLang="en-US" sz="4000" kern="0" dirty="0" err="1">
                <a:solidFill>
                  <a:srgbClr val="000000"/>
                </a:solidFill>
                <a:latin typeface="UTM Avo" panose="02040603050506020204" pitchFamily="18" charset="0"/>
                <a:sym typeface="Arial"/>
              </a:rPr>
              <a:t>khách</a:t>
            </a:r>
            <a:endParaRPr lang="en-US" altLang="en-US" sz="4000" kern="0" dirty="0">
              <a:solidFill>
                <a:srgbClr val="000000"/>
              </a:solidFill>
              <a:latin typeface="UTM Avo" panose="02040603050506020204" pitchFamily="18" charset="0"/>
              <a:sym typeface="Arial"/>
            </a:endParaRPr>
          </a:p>
        </p:txBody>
      </p:sp>
    </p:spTree>
    <p:extLst>
      <p:ext uri="{BB962C8B-B14F-4D97-AF65-F5344CB8AC3E}">
        <p14:creationId xmlns:p14="http://schemas.microsoft.com/office/powerpoint/2010/main" val="2611743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31" presetClass="entr" presetSubtype="0" fill="hold" nodeType="withEffect">
                                  <p:stCondLst>
                                    <p:cond delay="0"/>
                                  </p:stCondLst>
                                  <p:iterate type="lt">
                                    <p:tmPct val="5000"/>
                                  </p:iterate>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1+#ppt_w/2"/>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FAFF7CB-65A4-F0E0-A018-F52F33234CA3}"/>
              </a:ext>
            </a:extLst>
          </p:cNvPr>
          <p:cNvSpPr txBox="1"/>
          <p:nvPr/>
        </p:nvSpPr>
        <p:spPr>
          <a:xfrm>
            <a:off x="2966185" y="0"/>
            <a:ext cx="5686424" cy="2554545"/>
          </a:xfrm>
          <a:prstGeom prst="rect">
            <a:avLst/>
          </a:prstGeom>
          <a:noFill/>
        </p:spPr>
        <p:txBody>
          <a:bodyPr wrap="square" rtlCol="0">
            <a:spAutoFit/>
          </a:bodyPr>
          <a:lstStyle/>
          <a:p>
            <a:pPr lvl="0" algn="ctr">
              <a:defRPr/>
            </a:pPr>
            <a:r>
              <a:rPr lang="vi-VN" sz="8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Tìm hiểu về trang phục</a:t>
            </a:r>
            <a:endParaRPr kumimoji="0" lang="en-US" sz="80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5657971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794947" y="641839"/>
            <a:ext cx="10852409" cy="1055608"/>
          </a:xfrm>
          <a:prstGeom prst="roundRect">
            <a:avLst/>
          </a:prstGeom>
          <a:solidFill>
            <a:schemeClr val="bg1"/>
          </a:solidFill>
          <a:ln w="38100">
            <a:solidFill>
              <a:srgbClr val="92D050"/>
            </a:solidFill>
            <a:prstDash val="sysDash"/>
          </a:ln>
          <a:effectLst>
            <a:outerShdw blurRad="63500" sx="102000" sy="102000" algn="ctr" rotWithShape="0">
              <a:prstClr val="black">
                <a:alpha val="40000"/>
              </a:prstClr>
            </a:outerShdw>
          </a:effectLst>
        </p:spPr>
        <p:txBody>
          <a:bodyPr wrap="square" rtlCol="0">
            <a:spAutoFit/>
          </a:bodyPr>
          <a:lstStyle/>
          <a:p>
            <a:pPr lvl="0" algn="just">
              <a:defRPr/>
            </a:pPr>
            <a:r>
              <a:rPr lang="vi-VN" sz="2800" b="1">
                <a:solidFill>
                  <a:prstClr val="black"/>
                </a:solidFill>
                <a:latin typeface="Calibri" panose="020F0502020204030204" pitchFamily="34" charset="0"/>
                <a:ea typeface="Roboto" panose="02000000000000000000" pitchFamily="2" charset="0"/>
                <a:cs typeface="Calibri" panose="020F0502020204030204" pitchFamily="34" charset="0"/>
              </a:rPr>
              <a:t>Trang phục của người dân ở Tây Nguyên được may bằng chất liệu thổ cẩm – loại vải dệt thủ công.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pic>
        <p:nvPicPr>
          <p:cNvPr id="5" name="Picture 4">
            <a:extLst>
              <a:ext uri="{FF2B5EF4-FFF2-40B4-BE49-F238E27FC236}">
                <a16:creationId xmlns:a16="http://schemas.microsoft.com/office/drawing/2014/main" id="{8B6FB670-70E8-EDF1-5220-5DFF2C6889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335" y="4116392"/>
            <a:ext cx="5613665" cy="2443358"/>
          </a:xfrm>
          <a:prstGeom prst="rect">
            <a:avLst/>
          </a:prstGeom>
        </p:spPr>
      </p:pic>
      <p:pic>
        <p:nvPicPr>
          <p:cNvPr id="10" name="Picture 9">
            <a:extLst>
              <a:ext uri="{FF2B5EF4-FFF2-40B4-BE49-F238E27FC236}">
                <a16:creationId xmlns:a16="http://schemas.microsoft.com/office/drawing/2014/main" id="{241DED5D-8AC3-3DF8-154D-7F66AD6D19E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07932" y="4340992"/>
            <a:ext cx="3451486" cy="1994158"/>
          </a:xfrm>
          <a:prstGeom prst="rect">
            <a:avLst/>
          </a:prstGeom>
        </p:spPr>
      </p:pic>
      <p:sp>
        <p:nvSpPr>
          <p:cNvPr id="2" name="TextBox 1">
            <a:extLst>
              <a:ext uri="{FF2B5EF4-FFF2-40B4-BE49-F238E27FC236}">
                <a16:creationId xmlns:a16="http://schemas.microsoft.com/office/drawing/2014/main" id="{796FBA8D-F6D1-37B2-8C2B-52093E81A564}"/>
              </a:ext>
            </a:extLst>
          </p:cNvPr>
          <p:cNvSpPr txBox="1"/>
          <p:nvPr/>
        </p:nvSpPr>
        <p:spPr>
          <a:xfrm>
            <a:off x="794947" y="1914708"/>
            <a:ext cx="10852409" cy="578882"/>
          </a:xfrm>
          <a:prstGeom prst="roundRect">
            <a:avLst/>
          </a:prstGeom>
          <a:solidFill>
            <a:schemeClr val="bg1"/>
          </a:solidFill>
          <a:ln w="38100">
            <a:solidFill>
              <a:srgbClr val="92D050"/>
            </a:solidFill>
            <a:prstDash val="sysDash"/>
          </a:ln>
          <a:effectLst>
            <a:outerShdw blurRad="63500" sx="102000" sy="102000" algn="ctr" rotWithShape="0">
              <a:prstClr val="black">
                <a:alpha val="40000"/>
              </a:prstClr>
            </a:outerShdw>
          </a:effectLst>
        </p:spPr>
        <p:txBody>
          <a:bodyPr wrap="square" rtlCol="0">
            <a:spAutoFit/>
          </a:bodyPr>
          <a:lstStyle/>
          <a:p>
            <a:pPr lvl="0" algn="just">
              <a:defRPr/>
            </a:pPr>
            <a:r>
              <a:rPr lang="en-US" sz="2800" b="1">
                <a:solidFill>
                  <a:prstClr val="black"/>
                </a:solidFill>
                <a:latin typeface="Calibri" panose="020F0502020204030204" pitchFamily="34" charset="0"/>
                <a:ea typeface="Roboto" panose="02000000000000000000" pitchFamily="2" charset="0"/>
                <a:cs typeface="Calibri" panose="020F0502020204030204" pitchFamily="34" charset="0"/>
              </a:rPr>
              <a:t>Màu sắc chủ đạo là màu đen.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3" name="TextBox 2">
            <a:extLst>
              <a:ext uri="{FF2B5EF4-FFF2-40B4-BE49-F238E27FC236}">
                <a16:creationId xmlns:a16="http://schemas.microsoft.com/office/drawing/2014/main" id="{51B547AC-11BD-2C61-BF5F-B2695287B360}"/>
              </a:ext>
            </a:extLst>
          </p:cNvPr>
          <p:cNvSpPr txBox="1"/>
          <p:nvPr/>
        </p:nvSpPr>
        <p:spPr>
          <a:xfrm>
            <a:off x="794947" y="2804453"/>
            <a:ext cx="10852409" cy="1055608"/>
          </a:xfrm>
          <a:prstGeom prst="roundRect">
            <a:avLst/>
          </a:prstGeom>
          <a:solidFill>
            <a:schemeClr val="bg1"/>
          </a:solidFill>
          <a:ln w="38100">
            <a:solidFill>
              <a:srgbClr val="92D050"/>
            </a:solidFill>
            <a:prstDash val="sysDash"/>
          </a:ln>
          <a:effectLst>
            <a:outerShdw blurRad="63500" sx="102000" sy="102000" algn="ctr" rotWithShape="0">
              <a:prstClr val="black">
                <a:alpha val="40000"/>
              </a:prstClr>
            </a:outerShdw>
          </a:effectLst>
        </p:spPr>
        <p:txBody>
          <a:bodyPr wrap="square" rtlCol="0">
            <a:spAutoFit/>
          </a:bodyPr>
          <a:lstStyle/>
          <a:p>
            <a:pPr lvl="0" algn="just">
              <a:defRPr/>
            </a:pPr>
            <a:r>
              <a:rPr lang="vi-VN" sz="2800" b="1">
                <a:solidFill>
                  <a:prstClr val="black"/>
                </a:solidFill>
                <a:latin typeface="Calibri" panose="020F0502020204030204" pitchFamily="34" charset="0"/>
                <a:ea typeface="Roboto" panose="02000000000000000000" pitchFamily="2" charset="0"/>
                <a:cs typeface="Calibri" panose="020F0502020204030204" pitchFamily="34" charset="0"/>
              </a:rPr>
              <a:t>Nam thường đóng khố, nữ thường mặc váy kết hợp với trang sức như vòng cổ hay vòng tay.</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923939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FAFF7CB-65A4-F0E0-A018-F52F33234CA3}"/>
              </a:ext>
            </a:extLst>
          </p:cNvPr>
          <p:cNvSpPr txBox="1"/>
          <p:nvPr/>
        </p:nvSpPr>
        <p:spPr>
          <a:xfrm>
            <a:off x="3143606" y="235291"/>
            <a:ext cx="5686424" cy="2554545"/>
          </a:xfrm>
          <a:prstGeom prst="rect">
            <a:avLst/>
          </a:prstGeom>
          <a:noFill/>
        </p:spPr>
        <p:txBody>
          <a:bodyPr wrap="square" rtlCol="0">
            <a:spAutoFit/>
          </a:bodyPr>
          <a:lstStyle/>
          <a:p>
            <a:pPr lvl="0" algn="ctr">
              <a:defRPr/>
            </a:pPr>
            <a:r>
              <a:rPr lang="vi-VN" sz="8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Tìm hiểu về lễ hội</a:t>
            </a:r>
            <a:endParaRPr kumimoji="0" lang="en-US" sz="80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34909252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13" name="TextBox 12">
            <a:extLst>
              <a:ext uri="{FF2B5EF4-FFF2-40B4-BE49-F238E27FC236}">
                <a16:creationId xmlns:a16="http://schemas.microsoft.com/office/drawing/2014/main" id="{C847ABCE-6A56-DC80-0790-9282D8FEE391}"/>
              </a:ext>
            </a:extLst>
          </p:cNvPr>
          <p:cNvSpPr txBox="1"/>
          <p:nvPr/>
        </p:nvSpPr>
        <p:spPr>
          <a:xfrm>
            <a:off x="784697" y="3051870"/>
            <a:ext cx="1080270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微软雅黑"/>
                <a:cs typeface="Arial" panose="020B0604020202020204" pitchFamily="34" charset="0"/>
              </a:rPr>
              <a:t>	</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微软雅黑"/>
                <a:cs typeface="Arial" panose="020B0604020202020204" pitchFamily="34" charset="0"/>
              </a:rPr>
              <a:t>Lễ mừng lúa mới là phong tục lâu đời của các dân tộc sinh sống ở Tây Nguyên, thường được tổ chức vào khoảng tháng 11, 12 dương lịch hằng năm, sau khi thu hoạch lúa. Phần lễ chung được tổ chức để cúng thần lúa. Bà con trong thôn bản cùng nhau ăn</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微软雅黑"/>
                <a:cs typeface="Arial" panose="020B0604020202020204" pitchFamily="34" charset="0"/>
              </a:rPr>
              <a:t> ống, nhảy múa theo tiếng cồng chiêng vang vọng. Lễ mừng lúa mới là bản sắc văn hoá độc đáo của đồng bào </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微软雅黑"/>
                <a:cs typeface="Arial" panose="020B0604020202020204" pitchFamily="34" charset="0"/>
              </a:rPr>
              <a:t>Tây Nguyên cầu cho mưa thuận, gió hoà, mùa màng bội thu và gia đình sung túc, cuộc sống ấm no ở các buôn làng.</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微软雅黑"/>
              <a:cs typeface="Arial" panose="020B0604020202020204" pitchFamily="34" charset="0"/>
            </a:endParaRPr>
          </a:p>
        </p:txBody>
      </p:sp>
      <p:pic>
        <p:nvPicPr>
          <p:cNvPr id="10" name="Picture 9">
            <a:extLst>
              <a:ext uri="{FF2B5EF4-FFF2-40B4-BE49-F238E27FC236}">
                <a16:creationId xmlns:a16="http://schemas.microsoft.com/office/drawing/2014/main" id="{5F99F873-1B0A-47BA-D02F-E54AF1D2069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537723" y="324051"/>
            <a:ext cx="4170923" cy="2727819"/>
          </a:xfrm>
          <a:prstGeom prst="rect">
            <a:avLst/>
          </a:prstGeom>
        </p:spPr>
      </p:pic>
      <p:sp>
        <p:nvSpPr>
          <p:cNvPr id="5" name="TextBox 4">
            <a:extLst>
              <a:ext uri="{FF2B5EF4-FFF2-40B4-BE49-F238E27FC236}">
                <a16:creationId xmlns:a16="http://schemas.microsoft.com/office/drawing/2014/main" id="{EE16F820-E1F1-F23B-ED79-CDA741BDE434}"/>
              </a:ext>
            </a:extLst>
          </p:cNvPr>
          <p:cNvSpPr txBox="1"/>
          <p:nvPr/>
        </p:nvSpPr>
        <p:spPr>
          <a:xfrm>
            <a:off x="-649132" y="1613958"/>
            <a:ext cx="60935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0000"/>
                </a:solidFill>
                <a:effectLst/>
                <a:uLnTx/>
                <a:uFillTx/>
                <a:latin typeface="Arial" panose="020B0604020202020204" pitchFamily="34" charset="0"/>
                <a:ea typeface="微软雅黑"/>
                <a:cs typeface="Arial" panose="020B0604020202020204" pitchFamily="34" charset="0"/>
              </a:rPr>
              <a:t>Lễ mừng lúa mới</a:t>
            </a:r>
            <a:endParaRPr kumimoji="0" lang="en-US" sz="2800" b="1" i="0" u="none" strike="noStrike" kern="1200" cap="none" spc="0" normalizeH="0" baseline="0" noProof="0">
              <a:ln>
                <a:noFill/>
              </a:ln>
              <a:solidFill>
                <a:srgbClr val="FF0000"/>
              </a:solidFill>
              <a:effectLst/>
              <a:uLnTx/>
              <a:uFillTx/>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26695492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ational Patriots' Day in Quebec by Slidesgo">
  <a:themeElements>
    <a:clrScheme name="Simple Light">
      <a:dk1>
        <a:srgbClr val="000000"/>
      </a:dk1>
      <a:lt1>
        <a:srgbClr val="FFFFFF"/>
      </a:lt1>
      <a:dk2>
        <a:srgbClr val="C1D6E6"/>
      </a:dk2>
      <a:lt2>
        <a:srgbClr val="5A7950"/>
      </a:lt2>
      <a:accent1>
        <a:srgbClr val="284F1D"/>
      </a:accent1>
      <a:accent2>
        <a:srgbClr val="EA0020"/>
      </a:accent2>
      <a:accent3>
        <a:srgbClr val="FF971A"/>
      </a:accent3>
      <a:accent4>
        <a:srgbClr val="561508"/>
      </a:accent4>
      <a:accent5>
        <a:srgbClr val="CE8D59"/>
      </a:accent5>
      <a:accent6>
        <a:srgbClr val="C18F9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132</TotalTime>
  <Words>159</Words>
  <Application>Microsoft Office PowerPoint</Application>
  <PresentationFormat>Widescreen</PresentationFormat>
  <Paragraphs>19</Paragraphs>
  <Slides>7</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7</vt:i4>
      </vt:variant>
    </vt:vector>
  </HeadingPairs>
  <TitlesOfParts>
    <vt:vector size="23" baseType="lpstr">
      <vt:lpstr>微软雅黑</vt:lpstr>
      <vt:lpstr>宋体</vt:lpstr>
      <vt:lpstr>Arial</vt:lpstr>
      <vt:lpstr>Calibri</vt:lpstr>
      <vt:lpstr>Calibri Light</vt:lpstr>
      <vt:lpstr>等线</vt:lpstr>
      <vt:lpstr>iCiel Altus</vt:lpstr>
      <vt:lpstr>Poppins</vt:lpstr>
      <vt:lpstr>Roboto</vt:lpstr>
      <vt:lpstr>Times New Roman</vt:lpstr>
      <vt:lpstr>UTM Avo</vt:lpstr>
      <vt:lpstr>印品黑体</vt:lpstr>
      <vt:lpstr>思源黑体 CN Medium</vt:lpstr>
      <vt:lpstr>1_Office Theme</vt:lpstr>
      <vt:lpstr>Office 主题​​</vt:lpstr>
      <vt:lpstr>National Patriots' Day in Quebec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 User</cp:lastModifiedBy>
  <cp:revision>58</cp:revision>
  <dcterms:created xsi:type="dcterms:W3CDTF">2023-11-15T10:30:55Z</dcterms:created>
  <dcterms:modified xsi:type="dcterms:W3CDTF">2024-03-12T08:30:46Z</dcterms:modified>
  <cp:category>9Slide.vn</cp:category>
</cp:coreProperties>
</file>