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  <p:sldMasterId id="2147483695" r:id="rId3"/>
    <p:sldMasterId id="2147483707" r:id="rId4"/>
    <p:sldMasterId id="2147483719" r:id="rId5"/>
  </p:sldMasterIdLst>
  <p:notesMasterIdLst>
    <p:notesMasterId r:id="rId27"/>
  </p:notesMasterIdLst>
  <p:sldIdLst>
    <p:sldId id="258" r:id="rId6"/>
    <p:sldId id="259" r:id="rId7"/>
    <p:sldId id="261" r:id="rId8"/>
    <p:sldId id="444" r:id="rId9"/>
    <p:sldId id="2632" r:id="rId10"/>
    <p:sldId id="2635" r:id="rId11"/>
    <p:sldId id="445" r:id="rId12"/>
    <p:sldId id="2636" r:id="rId13"/>
    <p:sldId id="2637" r:id="rId14"/>
    <p:sldId id="2638" r:id="rId15"/>
    <p:sldId id="2639" r:id="rId16"/>
    <p:sldId id="2640" r:id="rId17"/>
    <p:sldId id="266" r:id="rId18"/>
    <p:sldId id="2642" r:id="rId19"/>
    <p:sldId id="2643" r:id="rId20"/>
    <p:sldId id="2644" r:id="rId21"/>
    <p:sldId id="2641" r:id="rId22"/>
    <p:sldId id="311" r:id="rId23"/>
    <p:sldId id="308" r:id="rId24"/>
    <p:sldId id="294" r:id="rId25"/>
    <p:sldId id="295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2F4FD"/>
    <a:srgbClr val="FDE9F1"/>
    <a:srgbClr val="F5EFF2"/>
    <a:srgbClr val="F6F3F4"/>
    <a:srgbClr val="FF0066"/>
    <a:srgbClr val="FFDDA0"/>
    <a:srgbClr val="FC34DF"/>
    <a:srgbClr val="CCFF00"/>
    <a:srgbClr val="FEA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81" autoAdjust="0"/>
    <p:restoredTop sz="94704" autoAdjust="0"/>
  </p:normalViewPr>
  <p:slideViewPr>
    <p:cSldViewPr snapToGrid="0">
      <p:cViewPr varScale="1">
        <p:scale>
          <a:sx n="72" d="100"/>
          <a:sy n="72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90C05-6217-47FA-A6E4-CF7A26720404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81D93-A355-4DAC-A5A6-C62626542E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81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GV CLICK CHUỘT VÀO KHUNG ĐÁP ÁN </a:t>
            </a:r>
            <a:r>
              <a:rPr lang="en-US" b="1">
                <a:sym typeface="Wingdings" panose="05000000000000000000" pitchFamily="2" charset="2"/>
              </a:rPr>
              <a:t> XUẤT HIỆN KẾT QUẢ ĐÚNG/SAI</a:t>
            </a:r>
            <a:endParaRPr lang="en-US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F4207-65F2-4BA8-A0F4-BDCCAC7D2C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27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GV CLICK CHUỘT VÀO KHUNG ĐÁP ÁN </a:t>
            </a:r>
            <a:r>
              <a:rPr lang="en-US" b="1">
                <a:sym typeface="Wingdings" panose="05000000000000000000" pitchFamily="2" charset="2"/>
              </a:rPr>
              <a:t> XUẤT HIỆN KẾT QUẢ ĐÚNG/SAI</a:t>
            </a:r>
            <a:endParaRPr lang="en-US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F4207-65F2-4BA8-A0F4-BDCCAC7D2C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1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5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9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38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9017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553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52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5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83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91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4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6760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6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92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21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3EA1-621B-2E84-0060-6F57F94D9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97905-C22E-D7CA-53D6-DF563746E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AC631-A6E6-5CA1-4949-7D93C518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599F7-2F0C-43E8-D104-9FCD44AA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2FB87-AB3E-12B2-6250-3C109A92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88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0A85-5B47-0EDD-E6B4-142E4E9B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E21B6-3B4E-0D36-7782-FE9C046D5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B2017-A71C-3A6D-DFCB-ACFBB3A21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4DC17-92CC-A63D-D67B-46E5C45D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A503F-92A6-D476-2453-11E66244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42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2010-68F1-A180-169E-7C03F1F7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BD383-9AD1-AC94-8132-4193F2672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D0D07-B3A7-433B-AEF4-420EF67D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9455E-F994-C46B-3AC4-8507865F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A476F-3580-3B91-AFF0-24E0FDAC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15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3DDB-2E3A-EBB9-E36D-1594F570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BA8CB-31D9-8297-2720-15E33AE6E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0C448-8B8F-993C-6554-D2776B73D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00812-7535-AEC0-C305-0EB30E33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DA51A-B741-A3BE-3063-C20378C1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355D5-04E3-3F4B-B68E-0D103C48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6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4010-5C55-17A4-4F22-D6C0DE64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0A868-34F3-1A9D-2BC9-80E56CFA3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C3F6F-239B-487B-A3FA-9FB8DAE7A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27AD5-A025-99D6-05D1-0B7EB4CDB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4BF54-1244-BB1D-6E70-1B0ED5ECD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D9843D-764E-5D34-C9E6-2A59E9A6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50AA2-B01C-F8FD-903D-4A74906ED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58FEC-4765-74AE-CD77-F767B001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06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A07D-543F-1EDF-B2FE-5C130DA2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7AB80-8C15-A70D-C96D-C96F4312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8EDAB-5499-37AF-1298-7BB3101B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02F6D-380C-8B1C-BF9A-81723E78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36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B0FBB-26B6-7DC3-99CB-070496BB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F23AC-C99D-03FB-92FB-21BAADD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674AD-AECB-9F22-1668-8BFD4278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9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405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61A5-1364-27B3-7C72-2F15EE30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4BF82-D5DC-FA8E-4749-4E531C5A3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E8BDB-8630-C5FD-60D7-E63586B40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549A4-C766-1ED7-06E4-653ED6A7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8354B-2846-4D8C-1B34-C92EE9DC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0AB2E-AE79-BDF9-6119-7F933205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1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B416-FC85-3364-7E45-E7F7161E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375C3-420B-6F67-E7EA-75E22B5EA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0357B-E220-FC9D-B044-DEA271992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97BD8-E280-E499-DDD3-CDBE3AC9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51727-DFC1-17E9-C845-EEC6F0C5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636B5-6828-2FAF-3DFF-A8240CAE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5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BEDF-F3BC-3A4A-8DC5-4B02E719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5299C-F140-3A5E-A582-A876715A4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DE71-C406-6552-B4C7-FFAF1343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3E073-F373-06A7-AF5B-3DDBBAAF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DA431-CA0A-24B0-7721-1132C7FB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18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F0A99B-4C6A-08F2-F4FE-6F37C9035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84172-4D17-5521-F0A8-CE9E3FF6A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7274C-080F-5FF1-7CFC-F313C289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36B5-9903-4CFB-985C-6A4B61284A3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DBB76-C176-1FDA-6238-7E22FA55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5D56D-D87F-6607-70F7-36EB3AED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03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40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23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1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5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14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524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7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73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72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9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786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7BCC-F8C8-4BB0-95B9-0FD513686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56CCC-7382-4EB8-AAB1-347B96D54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02D39-B05D-444E-B1BF-4075C43F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99918-BC1C-42C2-8F46-48C51314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16FC9-8A64-449E-9E75-C4A63C22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68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5963-B96E-4A46-9C08-6E0B2410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8C775-7F57-4FA7-AFA0-D2FFA878B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5868A-5201-4E12-918F-DF60C426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47C0-F3EF-458C-81D2-0D07A677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993F4-CC99-43A1-8C76-3962D293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378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303C-C279-4571-B27B-ECD67C19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34979-88ED-499C-9D83-E62452D3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9B5A8-655D-42E1-BED9-EE9ADA76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D7F7-FC35-4F87-BD71-30E7F9D0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B4985-3B9D-4FBF-98A3-70DC653E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639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06D7-4A20-4B70-9B22-54636D6B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5E19E-5DBC-4BDF-935E-2ABBC7F2A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6CC37-1672-4A29-BFDE-8E2CABE6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DCDF0-E644-4A70-8766-19DA9FBF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99304-9052-4393-A295-132D6A84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972F1-40A1-489A-9A29-CC8AEE18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1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EF49-C8E9-4C19-ADE3-1450C054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34B9E-07E5-4502-B179-E49292665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72B59-D393-4C0D-823F-97025AF78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9ACCA-8B66-4A84-BEFA-97900C54F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07264-84C8-42CE-85C1-8E50791EE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23EC3-412B-49C5-B6F2-D7EE8591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C22588-4D24-46DA-821D-5058A388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529BA-2320-4D5C-8B5B-23CAB146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4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58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9BF4-8F1B-4D09-86C4-EB7EB4E2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F11B1-B855-4D3F-A48F-87D86C03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BEDC0-57F8-44FC-B617-9871C051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0F918-E626-49CA-8FA7-FEDDA9BA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823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088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7BFA-9EFB-4FB0-AE45-16092CCA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F0CD1-7341-4BA8-9554-B80DF5D7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CC1F4-87D7-4311-A47C-008969AC6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49E11-D742-4102-9D60-ED5D8F5A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7AEE7-5640-46B7-ACA3-5CDEC8CF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E973C-1FF1-4F3C-9A77-C3772C21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20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AE46-1C2C-49E5-8FD4-10AA13C1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194EF-0FA8-4C24-83D4-01FAA923C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6E165-4F01-4818-A030-B68460D3A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B3384-32B5-43D9-B95F-A6B86474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1F2BB-E49B-464D-9033-7D6A6CD4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9DC85-16C2-438D-B358-9C0CD402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052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1119-79BA-482C-AAD7-6076AF39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3DCD4-72ED-444A-9BB3-2BD13E298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8A794-2CFA-4A5B-B3F6-3B5B8056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95317-05F7-436E-B408-49DE4A55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912BD-3812-4C11-A6D0-6B9449D1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08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BA27F-CDBB-4712-B5B5-1D78D6647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BE362-192C-402A-8C7D-CF5F06BF6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B149B-A2E0-4E33-8163-944BE0AA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DCE84-3E67-47F8-AA01-6E307934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B5773-C309-4009-A28A-BC995FF3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4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8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5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8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12D72B4-1CD1-45E3-A6A5-E19D01E772B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51900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CC27065-C34B-98CB-9853-43F15F508F9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5559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86AA25B-C673-1E3D-E25C-BFB38ADE47D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484F8C-FD68-C524-72D8-9916DCB9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20D27-5526-87C6-870D-C49F84193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44289-F3C8-B87F-0D56-43C274F9E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36B5-9903-4CFB-985C-6A4B61284A3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FE954-AE43-A7C9-CF51-D25D2D2F7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B3DD6-ABC7-AFD1-4263-EBDA1170D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7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CA53884-3F38-5CFB-3AEB-ED64D0C4A0B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FCEF1-3216-004D-2955-B67520F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5646-2828-DD4D-A085-E4C0DF17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18637-2043-BCD5-B20E-3AF7A54F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572C-BD3D-4F5D-890C-7DE828D145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6124-FC6D-23F7-FA7C-0CB4F314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4859-AD73-1471-4DEE-50FBC023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0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2FF5D16-D20A-1AFF-416C-B3F3ADF04C9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13430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gif"/><Relationship Id="rId3" Type="http://schemas.openxmlformats.org/officeDocument/2006/relationships/audio" Target="../media/audio1.wav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jfif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audio" Target="../media/audio2.wav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gif"/><Relationship Id="rId3" Type="http://schemas.openxmlformats.org/officeDocument/2006/relationships/audio" Target="../media/audio1.wav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jfif"/><Relationship Id="rId10" Type="http://schemas.openxmlformats.org/officeDocument/2006/relationships/image" Target="../media/image47.png"/><Relationship Id="rId4" Type="http://schemas.openxmlformats.org/officeDocument/2006/relationships/audio" Target="../media/audio2.wav"/><Relationship Id="rId9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9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9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hone booth on the side of a road&#10;&#10;Description automatically generated">
            <a:extLst>
              <a:ext uri="{FF2B5EF4-FFF2-40B4-BE49-F238E27FC236}">
                <a16:creationId xmlns:a16="http://schemas.microsoft.com/office/drawing/2014/main" id="{8390ED26-2C52-4588-CECE-2329E0B0B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" b="30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EBA466-645F-9C65-5162-D7FE7DC18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0" y="0"/>
            <a:ext cx="12142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3613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6" name="Hình chữ nhật: Góc Tròn 6">
            <a:extLst>
              <a:ext uri="{FF2B5EF4-FFF2-40B4-BE49-F238E27FC236}">
                <a16:creationId xmlns:a16="http://schemas.microsoft.com/office/drawing/2014/main" id="{8980AAE4-AABC-2F9A-0777-B5887802F359}"/>
              </a:ext>
            </a:extLst>
          </p:cNvPr>
          <p:cNvSpPr/>
          <p:nvPr/>
        </p:nvSpPr>
        <p:spPr>
          <a:xfrm>
            <a:off x="234864" y="449284"/>
            <a:ext cx="11498316" cy="5959432"/>
          </a:xfrm>
          <a:custGeom>
            <a:avLst/>
            <a:gdLst>
              <a:gd name="connsiteX0" fmla="*/ 0 w 11498316"/>
              <a:gd name="connsiteY0" fmla="*/ 993259 h 5959432"/>
              <a:gd name="connsiteX1" fmla="*/ 993259 w 11498316"/>
              <a:gd name="connsiteY1" fmla="*/ 0 h 5959432"/>
              <a:gd name="connsiteX2" fmla="*/ 10505057 w 11498316"/>
              <a:gd name="connsiteY2" fmla="*/ 0 h 5959432"/>
              <a:gd name="connsiteX3" fmla="*/ 11498316 w 11498316"/>
              <a:gd name="connsiteY3" fmla="*/ 993259 h 5959432"/>
              <a:gd name="connsiteX4" fmla="*/ 11498316 w 11498316"/>
              <a:gd name="connsiteY4" fmla="*/ 4966173 h 5959432"/>
              <a:gd name="connsiteX5" fmla="*/ 10505057 w 11498316"/>
              <a:gd name="connsiteY5" fmla="*/ 5959432 h 5959432"/>
              <a:gd name="connsiteX6" fmla="*/ 993259 w 11498316"/>
              <a:gd name="connsiteY6" fmla="*/ 5959432 h 5959432"/>
              <a:gd name="connsiteX7" fmla="*/ 0 w 11498316"/>
              <a:gd name="connsiteY7" fmla="*/ 4966173 h 5959432"/>
              <a:gd name="connsiteX8" fmla="*/ 0 w 11498316"/>
              <a:gd name="connsiteY8" fmla="*/ 993259 h 595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8316" h="5959432" fill="none" extrusionOk="0">
                <a:moveTo>
                  <a:pt x="0" y="993259"/>
                </a:moveTo>
                <a:cubicBezTo>
                  <a:pt x="-43581" y="447407"/>
                  <a:pt x="435391" y="52841"/>
                  <a:pt x="993259" y="0"/>
                </a:cubicBezTo>
                <a:cubicBezTo>
                  <a:pt x="5479325" y="77600"/>
                  <a:pt x="7711333" y="-27269"/>
                  <a:pt x="10505057" y="0"/>
                </a:cubicBezTo>
                <a:cubicBezTo>
                  <a:pt x="11064705" y="-14624"/>
                  <a:pt x="11539563" y="456840"/>
                  <a:pt x="11498316" y="993259"/>
                </a:cubicBezTo>
                <a:cubicBezTo>
                  <a:pt x="11607316" y="1853863"/>
                  <a:pt x="11420107" y="4537491"/>
                  <a:pt x="11498316" y="4966173"/>
                </a:cubicBezTo>
                <a:cubicBezTo>
                  <a:pt x="11427245" y="5486933"/>
                  <a:pt x="11026256" y="5971500"/>
                  <a:pt x="10505057" y="5959432"/>
                </a:cubicBezTo>
                <a:cubicBezTo>
                  <a:pt x="7662053" y="6008609"/>
                  <a:pt x="5395459" y="5836730"/>
                  <a:pt x="993259" y="5959432"/>
                </a:cubicBezTo>
                <a:cubicBezTo>
                  <a:pt x="439333" y="6000631"/>
                  <a:pt x="-18025" y="5530255"/>
                  <a:pt x="0" y="4966173"/>
                </a:cubicBezTo>
                <a:cubicBezTo>
                  <a:pt x="47022" y="3000387"/>
                  <a:pt x="104569" y="2432450"/>
                  <a:pt x="0" y="993259"/>
                </a:cubicBezTo>
                <a:close/>
              </a:path>
              <a:path w="11498316" h="5959432" stroke="0" extrusionOk="0">
                <a:moveTo>
                  <a:pt x="0" y="993259"/>
                </a:moveTo>
                <a:cubicBezTo>
                  <a:pt x="68865" y="436825"/>
                  <a:pt x="531175" y="-5770"/>
                  <a:pt x="993259" y="0"/>
                </a:cubicBezTo>
                <a:cubicBezTo>
                  <a:pt x="5430100" y="-129276"/>
                  <a:pt x="8725673" y="-77778"/>
                  <a:pt x="10505057" y="0"/>
                </a:cubicBezTo>
                <a:cubicBezTo>
                  <a:pt x="11034971" y="-59449"/>
                  <a:pt x="11488369" y="502054"/>
                  <a:pt x="11498316" y="993259"/>
                </a:cubicBezTo>
                <a:cubicBezTo>
                  <a:pt x="11579915" y="2376565"/>
                  <a:pt x="11652616" y="3681380"/>
                  <a:pt x="11498316" y="4966173"/>
                </a:cubicBezTo>
                <a:cubicBezTo>
                  <a:pt x="11513240" y="5546209"/>
                  <a:pt x="11044729" y="5962453"/>
                  <a:pt x="10505057" y="5959432"/>
                </a:cubicBezTo>
                <a:cubicBezTo>
                  <a:pt x="9360647" y="6003652"/>
                  <a:pt x="2538122" y="5930050"/>
                  <a:pt x="993259" y="5959432"/>
                </a:cubicBezTo>
                <a:cubicBezTo>
                  <a:pt x="430600" y="5905266"/>
                  <a:pt x="-55320" y="5501950"/>
                  <a:pt x="0" y="4966173"/>
                </a:cubicBezTo>
                <a:cubicBezTo>
                  <a:pt x="-159954" y="3597049"/>
                  <a:pt x="22140" y="2513397"/>
                  <a:pt x="0" y="9932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AC503B-A16B-4D54-AFB8-7C74F354C827}"/>
              </a:ext>
            </a:extLst>
          </p:cNvPr>
          <p:cNvGrpSpPr/>
          <p:nvPr/>
        </p:nvGrpSpPr>
        <p:grpSpPr>
          <a:xfrm>
            <a:off x="2032002" y="2651211"/>
            <a:ext cx="2521285" cy="1854814"/>
            <a:chOff x="1660131" y="4389699"/>
            <a:chExt cx="2521285" cy="1854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5D7C220-077C-48B0-B805-4F0DB0213855}"/>
                    </a:ext>
                  </a:extLst>
                </p:cNvPr>
                <p:cNvSpPr txBox="1"/>
                <p:nvPr/>
              </p:nvSpPr>
              <p:spPr>
                <a:xfrm>
                  <a:off x="1660131" y="4423565"/>
                  <a:ext cx="813579" cy="1820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5D7C220-077C-48B0-B805-4F0DB02138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131" y="4423565"/>
                  <a:ext cx="813579" cy="18209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81810CC-DAFA-4A7E-AF40-E8E892C614EF}"/>
                    </a:ext>
                  </a:extLst>
                </p:cNvPr>
                <p:cNvSpPr txBox="1"/>
                <p:nvPr/>
              </p:nvSpPr>
              <p:spPr>
                <a:xfrm>
                  <a:off x="3367837" y="4389699"/>
                  <a:ext cx="813579" cy="1820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81810CC-DAFA-4A7E-AF40-E8E892C61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7837" y="4389699"/>
                  <a:ext cx="813579" cy="18209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F916E9-3F2A-4292-9AC1-2848D6568CB8}"/>
                </a:ext>
              </a:extLst>
            </p:cNvPr>
            <p:cNvSpPr txBox="1"/>
            <p:nvPr/>
          </p:nvSpPr>
          <p:spPr>
            <a:xfrm>
              <a:off x="2343905" y="4826207"/>
              <a:ext cx="9324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=</a:t>
              </a: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726FE2-91CE-4901-88E0-4201C4F0E183}"/>
              </a:ext>
            </a:extLst>
          </p:cNvPr>
          <p:cNvGrpSpPr/>
          <p:nvPr/>
        </p:nvGrpSpPr>
        <p:grpSpPr>
          <a:xfrm>
            <a:off x="7676446" y="2638244"/>
            <a:ext cx="2489720" cy="1833915"/>
            <a:chOff x="1660131" y="4410598"/>
            <a:chExt cx="2489720" cy="1833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53B2F0-17EA-494E-BEF0-81881D460688}"/>
                    </a:ext>
                  </a:extLst>
                </p:cNvPr>
                <p:cNvSpPr txBox="1"/>
                <p:nvPr/>
              </p:nvSpPr>
              <p:spPr>
                <a:xfrm>
                  <a:off x="1660131" y="4423565"/>
                  <a:ext cx="813579" cy="1820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53B2F0-17EA-494E-BEF0-81881D460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131" y="4423565"/>
                  <a:ext cx="813579" cy="18209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0E5BA6D-3F37-4468-9ED4-3C0AC15CF07E}"/>
                    </a:ext>
                  </a:extLst>
                </p:cNvPr>
                <p:cNvSpPr txBox="1"/>
                <p:nvPr/>
              </p:nvSpPr>
              <p:spPr>
                <a:xfrm>
                  <a:off x="3336272" y="4410598"/>
                  <a:ext cx="813579" cy="1820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6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0E5BA6D-3F37-4468-9ED4-3C0AC15CF0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6272" y="4410598"/>
                  <a:ext cx="813579" cy="18209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D4F878-B987-4B26-9206-53E1A5053D03}"/>
                </a:ext>
              </a:extLst>
            </p:cNvPr>
            <p:cNvSpPr txBox="1"/>
            <p:nvPr/>
          </p:nvSpPr>
          <p:spPr>
            <a:xfrm>
              <a:off x="2324811" y="4826207"/>
              <a:ext cx="9324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=</a:t>
              </a: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E32EDC90-F65C-4C37-B384-A2E35AF571FB}"/>
              </a:ext>
            </a:extLst>
          </p:cNvPr>
          <p:cNvSpPr/>
          <p:nvPr/>
        </p:nvSpPr>
        <p:spPr>
          <a:xfrm>
            <a:off x="2530318" y="2290373"/>
            <a:ext cx="1209390" cy="532256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317ED1CB-BAB7-4FAE-B873-BA614EB8E5C5}"/>
              </a:ext>
            </a:extLst>
          </p:cNvPr>
          <p:cNvSpPr/>
          <p:nvPr/>
        </p:nvSpPr>
        <p:spPr>
          <a:xfrm>
            <a:off x="2593075" y="4459192"/>
            <a:ext cx="1209390" cy="629133"/>
          </a:xfrm>
          <a:prstGeom prst="curved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E0C09-2322-4DC5-9BD7-391200427D13}"/>
              </a:ext>
            </a:extLst>
          </p:cNvPr>
          <p:cNvSpPr txBox="1"/>
          <p:nvPr/>
        </p:nvSpPr>
        <p:spPr>
          <a:xfrm>
            <a:off x="2610819" y="1435909"/>
            <a:ext cx="11288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63A156-8D34-4026-A682-6EB6FD007D0B}"/>
              </a:ext>
            </a:extLst>
          </p:cNvPr>
          <p:cNvSpPr txBox="1"/>
          <p:nvPr/>
        </p:nvSpPr>
        <p:spPr>
          <a:xfrm>
            <a:off x="2845581" y="5006126"/>
            <a:ext cx="15179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x </a:t>
            </a:r>
            <a:r>
              <a:rPr lang="en-US" sz="5000">
                <a:solidFill>
                  <a:srgbClr val="0000FF"/>
                </a:solidFill>
              </a:rPr>
              <a:t>.?..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92F90E-8E7C-44E2-A00D-FED7742121D0}"/>
              </a:ext>
            </a:extLst>
          </p:cNvPr>
          <p:cNvSpPr txBox="1"/>
          <p:nvPr/>
        </p:nvSpPr>
        <p:spPr>
          <a:xfrm>
            <a:off x="8341126" y="1513442"/>
            <a:ext cx="11288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: 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473A91E-931A-452E-BF24-A287F0E6FFA8}"/>
              </a:ext>
            </a:extLst>
          </p:cNvPr>
          <p:cNvSpPr txBox="1"/>
          <p:nvPr/>
        </p:nvSpPr>
        <p:spPr>
          <a:xfrm>
            <a:off x="8600011" y="5164170"/>
            <a:ext cx="15179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: </a:t>
            </a:r>
            <a:r>
              <a:rPr lang="en-US" sz="5000">
                <a:solidFill>
                  <a:srgbClr val="0000FF"/>
                </a:solidFill>
              </a:rPr>
              <a:t>.?..</a:t>
            </a:r>
          </a:p>
        </p:txBody>
      </p:sp>
      <p:sp>
        <p:nvSpPr>
          <p:cNvPr id="43" name="Arrow: Curved Down 42">
            <a:extLst>
              <a:ext uri="{FF2B5EF4-FFF2-40B4-BE49-F238E27FC236}">
                <a16:creationId xmlns:a16="http://schemas.microsoft.com/office/drawing/2014/main" id="{497B3642-49CA-4A65-858C-BADE2F10FFF1}"/>
              </a:ext>
            </a:extLst>
          </p:cNvPr>
          <p:cNvSpPr/>
          <p:nvPr/>
        </p:nvSpPr>
        <p:spPr>
          <a:xfrm>
            <a:off x="8166556" y="2327101"/>
            <a:ext cx="1209390" cy="532256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id="{5ADA4952-44AE-4A03-A59D-BAE6BCC7F26C}"/>
              </a:ext>
            </a:extLst>
          </p:cNvPr>
          <p:cNvSpPr/>
          <p:nvPr/>
        </p:nvSpPr>
        <p:spPr>
          <a:xfrm>
            <a:off x="8229313" y="4495920"/>
            <a:ext cx="1209390" cy="629133"/>
          </a:xfrm>
          <a:prstGeom prst="curved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6BF6FE-25F6-4DE5-A49F-B967897A45D8}"/>
              </a:ext>
            </a:extLst>
          </p:cNvPr>
          <p:cNvSpPr txBox="1"/>
          <p:nvPr/>
        </p:nvSpPr>
        <p:spPr>
          <a:xfrm>
            <a:off x="2917850" y="5126053"/>
            <a:ext cx="120939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0"/>
              <a:t>x </a:t>
            </a:r>
            <a:r>
              <a:rPr lang="en-US" sz="5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7F2DAA-C622-44BC-BE79-FF99B8882B3C}"/>
              </a:ext>
            </a:extLst>
          </p:cNvPr>
          <p:cNvSpPr txBox="1"/>
          <p:nvPr/>
        </p:nvSpPr>
        <p:spPr>
          <a:xfrm>
            <a:off x="8630487" y="5185090"/>
            <a:ext cx="112888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0"/>
              <a:t>: </a:t>
            </a:r>
            <a:r>
              <a:rPr lang="en-US" sz="5000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3337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6" name="Hình chữ nhật: Góc Tròn 6">
            <a:extLst>
              <a:ext uri="{FF2B5EF4-FFF2-40B4-BE49-F238E27FC236}">
                <a16:creationId xmlns:a16="http://schemas.microsoft.com/office/drawing/2014/main" id="{8980AAE4-AABC-2F9A-0777-B5887802F359}"/>
              </a:ext>
            </a:extLst>
          </p:cNvPr>
          <p:cNvSpPr/>
          <p:nvPr/>
        </p:nvSpPr>
        <p:spPr>
          <a:xfrm>
            <a:off x="234864" y="449284"/>
            <a:ext cx="11498316" cy="5959432"/>
          </a:xfrm>
          <a:custGeom>
            <a:avLst/>
            <a:gdLst>
              <a:gd name="connsiteX0" fmla="*/ 0 w 11498316"/>
              <a:gd name="connsiteY0" fmla="*/ 993259 h 5959432"/>
              <a:gd name="connsiteX1" fmla="*/ 993259 w 11498316"/>
              <a:gd name="connsiteY1" fmla="*/ 0 h 5959432"/>
              <a:gd name="connsiteX2" fmla="*/ 10505057 w 11498316"/>
              <a:gd name="connsiteY2" fmla="*/ 0 h 5959432"/>
              <a:gd name="connsiteX3" fmla="*/ 11498316 w 11498316"/>
              <a:gd name="connsiteY3" fmla="*/ 993259 h 5959432"/>
              <a:gd name="connsiteX4" fmla="*/ 11498316 w 11498316"/>
              <a:gd name="connsiteY4" fmla="*/ 4966173 h 5959432"/>
              <a:gd name="connsiteX5" fmla="*/ 10505057 w 11498316"/>
              <a:gd name="connsiteY5" fmla="*/ 5959432 h 5959432"/>
              <a:gd name="connsiteX6" fmla="*/ 993259 w 11498316"/>
              <a:gd name="connsiteY6" fmla="*/ 5959432 h 5959432"/>
              <a:gd name="connsiteX7" fmla="*/ 0 w 11498316"/>
              <a:gd name="connsiteY7" fmla="*/ 4966173 h 5959432"/>
              <a:gd name="connsiteX8" fmla="*/ 0 w 11498316"/>
              <a:gd name="connsiteY8" fmla="*/ 993259 h 595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8316" h="5959432" fill="none" extrusionOk="0">
                <a:moveTo>
                  <a:pt x="0" y="993259"/>
                </a:moveTo>
                <a:cubicBezTo>
                  <a:pt x="-43581" y="447407"/>
                  <a:pt x="435391" y="52841"/>
                  <a:pt x="993259" y="0"/>
                </a:cubicBezTo>
                <a:cubicBezTo>
                  <a:pt x="5479325" y="77600"/>
                  <a:pt x="7711333" y="-27269"/>
                  <a:pt x="10505057" y="0"/>
                </a:cubicBezTo>
                <a:cubicBezTo>
                  <a:pt x="11064705" y="-14624"/>
                  <a:pt x="11539563" y="456840"/>
                  <a:pt x="11498316" y="993259"/>
                </a:cubicBezTo>
                <a:cubicBezTo>
                  <a:pt x="11607316" y="1853863"/>
                  <a:pt x="11420107" y="4537491"/>
                  <a:pt x="11498316" y="4966173"/>
                </a:cubicBezTo>
                <a:cubicBezTo>
                  <a:pt x="11427245" y="5486933"/>
                  <a:pt x="11026256" y="5971500"/>
                  <a:pt x="10505057" y="5959432"/>
                </a:cubicBezTo>
                <a:cubicBezTo>
                  <a:pt x="7662053" y="6008609"/>
                  <a:pt x="5395459" y="5836730"/>
                  <a:pt x="993259" y="5959432"/>
                </a:cubicBezTo>
                <a:cubicBezTo>
                  <a:pt x="439333" y="6000631"/>
                  <a:pt x="-18025" y="5530255"/>
                  <a:pt x="0" y="4966173"/>
                </a:cubicBezTo>
                <a:cubicBezTo>
                  <a:pt x="47022" y="3000387"/>
                  <a:pt x="104569" y="2432450"/>
                  <a:pt x="0" y="993259"/>
                </a:cubicBezTo>
                <a:close/>
              </a:path>
              <a:path w="11498316" h="5959432" stroke="0" extrusionOk="0">
                <a:moveTo>
                  <a:pt x="0" y="993259"/>
                </a:moveTo>
                <a:cubicBezTo>
                  <a:pt x="68865" y="436825"/>
                  <a:pt x="531175" y="-5770"/>
                  <a:pt x="993259" y="0"/>
                </a:cubicBezTo>
                <a:cubicBezTo>
                  <a:pt x="5430100" y="-129276"/>
                  <a:pt x="8725673" y="-77778"/>
                  <a:pt x="10505057" y="0"/>
                </a:cubicBezTo>
                <a:cubicBezTo>
                  <a:pt x="11034971" y="-59449"/>
                  <a:pt x="11488369" y="502054"/>
                  <a:pt x="11498316" y="993259"/>
                </a:cubicBezTo>
                <a:cubicBezTo>
                  <a:pt x="11579915" y="2376565"/>
                  <a:pt x="11652616" y="3681380"/>
                  <a:pt x="11498316" y="4966173"/>
                </a:cubicBezTo>
                <a:cubicBezTo>
                  <a:pt x="11513240" y="5546209"/>
                  <a:pt x="11044729" y="5962453"/>
                  <a:pt x="10505057" y="5959432"/>
                </a:cubicBezTo>
                <a:cubicBezTo>
                  <a:pt x="9360647" y="6003652"/>
                  <a:pt x="2538122" y="5930050"/>
                  <a:pt x="993259" y="5959432"/>
                </a:cubicBezTo>
                <a:cubicBezTo>
                  <a:pt x="430600" y="5905266"/>
                  <a:pt x="-55320" y="5501950"/>
                  <a:pt x="0" y="4966173"/>
                </a:cubicBezTo>
                <a:cubicBezTo>
                  <a:pt x="-159954" y="3597049"/>
                  <a:pt x="22140" y="2513397"/>
                  <a:pt x="0" y="9932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AC503B-A16B-4D54-AFB8-7C74F354C827}"/>
              </a:ext>
            </a:extLst>
          </p:cNvPr>
          <p:cNvGrpSpPr/>
          <p:nvPr/>
        </p:nvGrpSpPr>
        <p:grpSpPr>
          <a:xfrm>
            <a:off x="3737534" y="856277"/>
            <a:ext cx="1653369" cy="1014317"/>
            <a:chOff x="1660131" y="4423565"/>
            <a:chExt cx="1653369" cy="10143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5D7C220-077C-48B0-B805-4F0DB0213855}"/>
                    </a:ext>
                  </a:extLst>
                </p:cNvPr>
                <p:cNvSpPr txBox="1"/>
                <p:nvPr/>
              </p:nvSpPr>
              <p:spPr>
                <a:xfrm>
                  <a:off x="1660131" y="4423565"/>
                  <a:ext cx="813579" cy="10143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5D7C220-077C-48B0-B805-4F0DB02138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131" y="4423565"/>
                  <a:ext cx="813579" cy="10143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81810CC-DAFA-4A7E-AF40-E8E892C614EF}"/>
                    </a:ext>
                  </a:extLst>
                </p:cNvPr>
                <p:cNvSpPr txBox="1"/>
                <p:nvPr/>
              </p:nvSpPr>
              <p:spPr>
                <a:xfrm>
                  <a:off x="2499921" y="4423565"/>
                  <a:ext cx="813579" cy="10143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81810CC-DAFA-4A7E-AF40-E8E892C61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9921" y="4423565"/>
                  <a:ext cx="813579" cy="101431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F916E9-3F2A-4292-9AC1-2848D6568CB8}"/>
                </a:ext>
              </a:extLst>
            </p:cNvPr>
            <p:cNvSpPr txBox="1"/>
            <p:nvPr/>
          </p:nvSpPr>
          <p:spPr>
            <a:xfrm>
              <a:off x="1972586" y="4723482"/>
              <a:ext cx="932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=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726FE2-91CE-4901-88E0-4201C4F0E183}"/>
              </a:ext>
            </a:extLst>
          </p:cNvPr>
          <p:cNvGrpSpPr/>
          <p:nvPr/>
        </p:nvGrpSpPr>
        <p:grpSpPr>
          <a:xfrm>
            <a:off x="5984022" y="853071"/>
            <a:ext cx="1600398" cy="1017523"/>
            <a:chOff x="1660131" y="4423565"/>
            <a:chExt cx="1600398" cy="10175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53B2F0-17EA-494E-BEF0-81881D460688}"/>
                    </a:ext>
                  </a:extLst>
                </p:cNvPr>
                <p:cNvSpPr txBox="1"/>
                <p:nvPr/>
              </p:nvSpPr>
              <p:spPr>
                <a:xfrm>
                  <a:off x="1660131" y="4423565"/>
                  <a:ext cx="813579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53B2F0-17EA-494E-BEF0-81881D460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131" y="4423565"/>
                  <a:ext cx="813579" cy="101752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0E5BA6D-3F37-4468-9ED4-3C0AC15CF07E}"/>
                    </a:ext>
                  </a:extLst>
                </p:cNvPr>
                <p:cNvSpPr txBox="1"/>
                <p:nvPr/>
              </p:nvSpPr>
              <p:spPr>
                <a:xfrm>
                  <a:off x="2446950" y="4423565"/>
                  <a:ext cx="813579" cy="10143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0E5BA6D-3F37-4468-9ED4-3C0AC15CF0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6950" y="4423565"/>
                  <a:ext cx="813579" cy="101431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D4F878-B987-4B26-9206-53E1A5053D03}"/>
                </a:ext>
              </a:extLst>
            </p:cNvPr>
            <p:cNvSpPr txBox="1"/>
            <p:nvPr/>
          </p:nvSpPr>
          <p:spPr>
            <a:xfrm>
              <a:off x="1945047" y="4726687"/>
              <a:ext cx="932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=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405E70-9521-4390-A0DC-1F97017BD321}"/>
              </a:ext>
            </a:extLst>
          </p:cNvPr>
          <p:cNvSpPr/>
          <p:nvPr/>
        </p:nvSpPr>
        <p:spPr>
          <a:xfrm>
            <a:off x="1049867" y="2280356"/>
            <a:ext cx="10239022" cy="1591733"/>
          </a:xfrm>
          <a:prstGeom prst="roundRect">
            <a:avLst>
              <a:gd name="adj" fmla="val 2517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solidFill>
                  <a:srgbClr val="0000FF"/>
                </a:solidFill>
              </a:rPr>
              <a:t>– Nếu nhân cả tử số và mẫu số của một phân số với cùng một số tự nhiên khác 0 thì được một phân số bằng phân số đã cho.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FD8FB4-10FB-4B64-A494-2DA11CFF4302}"/>
              </a:ext>
            </a:extLst>
          </p:cNvPr>
          <p:cNvSpPr/>
          <p:nvPr/>
        </p:nvSpPr>
        <p:spPr>
          <a:xfrm>
            <a:off x="1049867" y="4225998"/>
            <a:ext cx="10239022" cy="1591733"/>
          </a:xfrm>
          <a:prstGeom prst="roundRect">
            <a:avLst>
              <a:gd name="adj" fmla="val 2517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solidFill>
                  <a:srgbClr val="C00000"/>
                </a:solidFill>
              </a:rPr>
              <a:t>– Nếu chia hết cả tử số và mẫu số của một phân số cho cùng một số tự nhiên khác 0 thì được một phân số bằng phân số đã cho.</a:t>
            </a:r>
            <a:endParaRPr lang="en-US" sz="3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7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AF1E6558-A56D-A268-27DC-6607CEA4A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93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" name="Picture 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73992E9F-9CC5-D629-AE85-05282FF00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6" y="855407"/>
            <a:ext cx="7865398" cy="6292017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497DFFB4-5BB4-4773-A317-50CC1AEEE979}"/>
              </a:ext>
            </a:extLst>
          </p:cNvPr>
          <p:cNvGrpSpPr/>
          <p:nvPr/>
        </p:nvGrpSpPr>
        <p:grpSpPr>
          <a:xfrm>
            <a:off x="-151092" y="1834082"/>
            <a:ext cx="8364302" cy="1692771"/>
            <a:chOff x="0" y="0"/>
            <a:chExt cx="4573082" cy="1692771"/>
          </a:xfrm>
        </p:grpSpPr>
        <p:sp>
          <p:nvSpPr>
            <p:cNvPr id="5" name="Hộp Văn bản 1">
              <a:extLst>
                <a:ext uri="{FF2B5EF4-FFF2-40B4-BE49-F238E27FC236}">
                  <a16:creationId xmlns:a16="http://schemas.microsoft.com/office/drawing/2014/main" id="{65210B23-C2A5-490F-8B4C-D250A9B6EF18}"/>
                </a:ext>
              </a:extLst>
            </p:cNvPr>
            <p:cNvSpPr txBox="1"/>
            <p:nvPr/>
          </p:nvSpPr>
          <p:spPr>
            <a:xfrm>
              <a:off x="0" y="0"/>
              <a:ext cx="4522456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00" b="1" i="0" u="none" strike="noStrike" kern="1200" cap="none" spc="0" normalizeH="0" baseline="0" noProof="0">
                  <a:ln w="317500">
                    <a:solidFill>
                      <a:prstClr val="white"/>
                    </a:solidFill>
                    <a:prstDash val="solid"/>
                  </a:ln>
                  <a:solidFill>
                    <a:srgbClr val="FE913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KHÁM PHÁ</a:t>
              </a:r>
              <a:endParaRPr kumimoji="0" lang="en-US" sz="10400" b="1" i="0" u="none" strike="noStrike" kern="1200" cap="none" spc="0" normalizeH="0" baseline="0" noProof="0" dirty="0">
                <a:ln w="317500">
                  <a:solidFill>
                    <a:prstClr val="white"/>
                  </a:solidFill>
                  <a:prstDash val="solid"/>
                </a:ln>
                <a:solidFill>
                  <a:srgbClr val="FE913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6" name="Hộp Văn bản 2">
              <a:extLst>
                <a:ext uri="{FF2B5EF4-FFF2-40B4-BE49-F238E27FC236}">
                  <a16:creationId xmlns:a16="http://schemas.microsoft.com/office/drawing/2014/main" id="{A13C0388-FFA0-46AC-B6F5-7F3655A341E0}"/>
                </a:ext>
              </a:extLst>
            </p:cNvPr>
            <p:cNvSpPr txBox="1"/>
            <p:nvPr/>
          </p:nvSpPr>
          <p:spPr>
            <a:xfrm>
              <a:off x="50626" y="0"/>
              <a:ext cx="4522456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00" b="1" i="0" u="none" strike="noStrike" kern="1200" cap="none" spc="0" normalizeH="0" baseline="0" noProof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THỰC HÀNH</a:t>
              </a:r>
              <a:endParaRPr kumimoji="0" lang="en-US" sz="10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009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1FA80E69-56B6-56EF-E786-4CA7B5D88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FE60A64D-E9AD-B48F-2514-A7E1A9326628}"/>
              </a:ext>
            </a:extLst>
          </p:cNvPr>
          <p:cNvSpPr/>
          <p:nvPr/>
        </p:nvSpPr>
        <p:spPr>
          <a:xfrm>
            <a:off x="301854" y="231873"/>
            <a:ext cx="11588271" cy="6458992"/>
          </a:xfrm>
          <a:custGeom>
            <a:avLst/>
            <a:gdLst>
              <a:gd name="connsiteX0" fmla="*/ 0 w 11588271"/>
              <a:gd name="connsiteY0" fmla="*/ 1076520 h 6458992"/>
              <a:gd name="connsiteX1" fmla="*/ 1076520 w 11588271"/>
              <a:gd name="connsiteY1" fmla="*/ 0 h 6458992"/>
              <a:gd name="connsiteX2" fmla="*/ 10511751 w 11588271"/>
              <a:gd name="connsiteY2" fmla="*/ 0 h 6458992"/>
              <a:gd name="connsiteX3" fmla="*/ 11588271 w 11588271"/>
              <a:gd name="connsiteY3" fmla="*/ 1076520 h 6458992"/>
              <a:gd name="connsiteX4" fmla="*/ 11588271 w 11588271"/>
              <a:gd name="connsiteY4" fmla="*/ 5382472 h 6458992"/>
              <a:gd name="connsiteX5" fmla="*/ 10511751 w 11588271"/>
              <a:gd name="connsiteY5" fmla="*/ 6458992 h 6458992"/>
              <a:gd name="connsiteX6" fmla="*/ 1076520 w 11588271"/>
              <a:gd name="connsiteY6" fmla="*/ 6458992 h 6458992"/>
              <a:gd name="connsiteX7" fmla="*/ 0 w 11588271"/>
              <a:gd name="connsiteY7" fmla="*/ 5382472 h 6458992"/>
              <a:gd name="connsiteX8" fmla="*/ 0 w 11588271"/>
              <a:gd name="connsiteY8" fmla="*/ 1076520 h 645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271" h="6458992" fill="none" extrusionOk="0">
                <a:moveTo>
                  <a:pt x="0" y="1076520"/>
                </a:moveTo>
                <a:cubicBezTo>
                  <a:pt x="-19290" y="483173"/>
                  <a:pt x="470845" y="63197"/>
                  <a:pt x="1076520" y="0"/>
                </a:cubicBezTo>
                <a:cubicBezTo>
                  <a:pt x="3069800" y="77600"/>
                  <a:pt x="7688060" y="-27269"/>
                  <a:pt x="10511751" y="0"/>
                </a:cubicBezTo>
                <a:cubicBezTo>
                  <a:pt x="11115031" y="-11521"/>
                  <a:pt x="11629081" y="493988"/>
                  <a:pt x="11588271" y="1076520"/>
                </a:cubicBezTo>
                <a:cubicBezTo>
                  <a:pt x="11697271" y="1525097"/>
                  <a:pt x="11510062" y="4090502"/>
                  <a:pt x="11588271" y="5382472"/>
                </a:cubicBezTo>
                <a:cubicBezTo>
                  <a:pt x="11526081" y="5952690"/>
                  <a:pt x="11030157" y="6492572"/>
                  <a:pt x="10511751" y="6458992"/>
                </a:cubicBezTo>
                <a:cubicBezTo>
                  <a:pt x="6111798" y="6508169"/>
                  <a:pt x="5178789" y="6336290"/>
                  <a:pt x="1076520" y="6458992"/>
                </a:cubicBezTo>
                <a:cubicBezTo>
                  <a:pt x="481006" y="6466424"/>
                  <a:pt x="-8773" y="5984571"/>
                  <a:pt x="0" y="5382472"/>
                </a:cubicBezTo>
                <a:cubicBezTo>
                  <a:pt x="47022" y="4327408"/>
                  <a:pt x="104569" y="2458354"/>
                  <a:pt x="0" y="1076520"/>
                </a:cubicBezTo>
                <a:close/>
              </a:path>
              <a:path w="11588271" h="6458992" stroke="0" extrusionOk="0">
                <a:moveTo>
                  <a:pt x="0" y="1076520"/>
                </a:moveTo>
                <a:cubicBezTo>
                  <a:pt x="15586" y="480193"/>
                  <a:pt x="598814" y="-7796"/>
                  <a:pt x="1076520" y="0"/>
                </a:cubicBezTo>
                <a:cubicBezTo>
                  <a:pt x="3880764" y="-129276"/>
                  <a:pt x="6023874" y="-77778"/>
                  <a:pt x="10511751" y="0"/>
                </a:cubicBezTo>
                <a:cubicBezTo>
                  <a:pt x="11080555" y="-82066"/>
                  <a:pt x="11568877" y="593805"/>
                  <a:pt x="11588271" y="1076520"/>
                </a:cubicBezTo>
                <a:cubicBezTo>
                  <a:pt x="11669870" y="2525901"/>
                  <a:pt x="11742571" y="4763223"/>
                  <a:pt x="11588271" y="5382472"/>
                </a:cubicBezTo>
                <a:cubicBezTo>
                  <a:pt x="11634273" y="6074033"/>
                  <a:pt x="11080144" y="6467880"/>
                  <a:pt x="10511751" y="6458992"/>
                </a:cubicBezTo>
                <a:cubicBezTo>
                  <a:pt x="6966835" y="6503212"/>
                  <a:pt x="5320240" y="6429610"/>
                  <a:pt x="1076520" y="6458992"/>
                </a:cubicBezTo>
                <a:cubicBezTo>
                  <a:pt x="477852" y="6443156"/>
                  <a:pt x="-23842" y="5971508"/>
                  <a:pt x="0" y="5382472"/>
                </a:cubicBezTo>
                <a:cubicBezTo>
                  <a:pt x="-159954" y="4345867"/>
                  <a:pt x="22140" y="2454902"/>
                  <a:pt x="0" y="107652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84FF083-EA18-196F-EFC2-4844945C667C}"/>
              </a:ext>
            </a:extLst>
          </p:cNvPr>
          <p:cNvSpPr txBox="1"/>
          <p:nvPr/>
        </p:nvSpPr>
        <p:spPr>
          <a:xfrm>
            <a:off x="1108061" y="410782"/>
            <a:ext cx="1093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Viết theo mẫu: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2F330-F901-40BB-8DE2-2BB1FC895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5" y="1780871"/>
            <a:ext cx="10787968" cy="1262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AB7FC-CEAB-4C8F-9745-FF4C04AC6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5" y="4308270"/>
            <a:ext cx="10932991" cy="84788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62CB0E8-C9E7-42CB-8290-347F5651AC8A}"/>
              </a:ext>
            </a:extLst>
          </p:cNvPr>
          <p:cNvSpPr/>
          <p:nvPr/>
        </p:nvSpPr>
        <p:spPr>
          <a:xfrm>
            <a:off x="7687733" y="1614311"/>
            <a:ext cx="1648178" cy="115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4728CF-17C6-4671-946E-497815E82267}"/>
              </a:ext>
            </a:extLst>
          </p:cNvPr>
          <p:cNvSpPr/>
          <p:nvPr/>
        </p:nvSpPr>
        <p:spPr>
          <a:xfrm>
            <a:off x="9335911" y="1670426"/>
            <a:ext cx="1332089" cy="115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CB6DD5-A8EB-462F-A88A-8FB81359615C}"/>
              </a:ext>
            </a:extLst>
          </p:cNvPr>
          <p:cNvSpPr/>
          <p:nvPr/>
        </p:nvSpPr>
        <p:spPr>
          <a:xfrm>
            <a:off x="10613019" y="1701849"/>
            <a:ext cx="1021978" cy="115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03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1FA80E69-56B6-56EF-E786-4CA7B5D88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FE60A64D-E9AD-B48F-2514-A7E1A9326628}"/>
              </a:ext>
            </a:extLst>
          </p:cNvPr>
          <p:cNvSpPr/>
          <p:nvPr/>
        </p:nvSpPr>
        <p:spPr>
          <a:xfrm>
            <a:off x="301854" y="231873"/>
            <a:ext cx="11588271" cy="6458992"/>
          </a:xfrm>
          <a:custGeom>
            <a:avLst/>
            <a:gdLst>
              <a:gd name="connsiteX0" fmla="*/ 0 w 11588271"/>
              <a:gd name="connsiteY0" fmla="*/ 1076520 h 6458992"/>
              <a:gd name="connsiteX1" fmla="*/ 1076520 w 11588271"/>
              <a:gd name="connsiteY1" fmla="*/ 0 h 6458992"/>
              <a:gd name="connsiteX2" fmla="*/ 10511751 w 11588271"/>
              <a:gd name="connsiteY2" fmla="*/ 0 h 6458992"/>
              <a:gd name="connsiteX3" fmla="*/ 11588271 w 11588271"/>
              <a:gd name="connsiteY3" fmla="*/ 1076520 h 6458992"/>
              <a:gd name="connsiteX4" fmla="*/ 11588271 w 11588271"/>
              <a:gd name="connsiteY4" fmla="*/ 5382472 h 6458992"/>
              <a:gd name="connsiteX5" fmla="*/ 10511751 w 11588271"/>
              <a:gd name="connsiteY5" fmla="*/ 6458992 h 6458992"/>
              <a:gd name="connsiteX6" fmla="*/ 1076520 w 11588271"/>
              <a:gd name="connsiteY6" fmla="*/ 6458992 h 6458992"/>
              <a:gd name="connsiteX7" fmla="*/ 0 w 11588271"/>
              <a:gd name="connsiteY7" fmla="*/ 5382472 h 6458992"/>
              <a:gd name="connsiteX8" fmla="*/ 0 w 11588271"/>
              <a:gd name="connsiteY8" fmla="*/ 1076520 h 645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271" h="6458992" fill="none" extrusionOk="0">
                <a:moveTo>
                  <a:pt x="0" y="1076520"/>
                </a:moveTo>
                <a:cubicBezTo>
                  <a:pt x="-19290" y="483173"/>
                  <a:pt x="470845" y="63197"/>
                  <a:pt x="1076520" y="0"/>
                </a:cubicBezTo>
                <a:cubicBezTo>
                  <a:pt x="3069800" y="77600"/>
                  <a:pt x="7688060" y="-27269"/>
                  <a:pt x="10511751" y="0"/>
                </a:cubicBezTo>
                <a:cubicBezTo>
                  <a:pt x="11115031" y="-11521"/>
                  <a:pt x="11629081" y="493988"/>
                  <a:pt x="11588271" y="1076520"/>
                </a:cubicBezTo>
                <a:cubicBezTo>
                  <a:pt x="11697271" y="1525097"/>
                  <a:pt x="11510062" y="4090502"/>
                  <a:pt x="11588271" y="5382472"/>
                </a:cubicBezTo>
                <a:cubicBezTo>
                  <a:pt x="11526081" y="5952690"/>
                  <a:pt x="11030157" y="6492572"/>
                  <a:pt x="10511751" y="6458992"/>
                </a:cubicBezTo>
                <a:cubicBezTo>
                  <a:pt x="6111798" y="6508169"/>
                  <a:pt x="5178789" y="6336290"/>
                  <a:pt x="1076520" y="6458992"/>
                </a:cubicBezTo>
                <a:cubicBezTo>
                  <a:pt x="481006" y="6466424"/>
                  <a:pt x="-8773" y="5984571"/>
                  <a:pt x="0" y="5382472"/>
                </a:cubicBezTo>
                <a:cubicBezTo>
                  <a:pt x="47022" y="4327408"/>
                  <a:pt x="104569" y="2458354"/>
                  <a:pt x="0" y="1076520"/>
                </a:cubicBezTo>
                <a:close/>
              </a:path>
              <a:path w="11588271" h="6458992" stroke="0" extrusionOk="0">
                <a:moveTo>
                  <a:pt x="0" y="1076520"/>
                </a:moveTo>
                <a:cubicBezTo>
                  <a:pt x="15586" y="480193"/>
                  <a:pt x="598814" y="-7796"/>
                  <a:pt x="1076520" y="0"/>
                </a:cubicBezTo>
                <a:cubicBezTo>
                  <a:pt x="3880764" y="-129276"/>
                  <a:pt x="6023874" y="-77778"/>
                  <a:pt x="10511751" y="0"/>
                </a:cubicBezTo>
                <a:cubicBezTo>
                  <a:pt x="11080555" y="-82066"/>
                  <a:pt x="11568877" y="593805"/>
                  <a:pt x="11588271" y="1076520"/>
                </a:cubicBezTo>
                <a:cubicBezTo>
                  <a:pt x="11669870" y="2525901"/>
                  <a:pt x="11742571" y="4763223"/>
                  <a:pt x="11588271" y="5382472"/>
                </a:cubicBezTo>
                <a:cubicBezTo>
                  <a:pt x="11634273" y="6074033"/>
                  <a:pt x="11080144" y="6467880"/>
                  <a:pt x="10511751" y="6458992"/>
                </a:cubicBezTo>
                <a:cubicBezTo>
                  <a:pt x="6966835" y="6503212"/>
                  <a:pt x="5320240" y="6429610"/>
                  <a:pt x="1076520" y="6458992"/>
                </a:cubicBezTo>
                <a:cubicBezTo>
                  <a:pt x="477852" y="6443156"/>
                  <a:pt x="-23842" y="5971508"/>
                  <a:pt x="0" y="5382472"/>
                </a:cubicBezTo>
                <a:cubicBezTo>
                  <a:pt x="-159954" y="4345867"/>
                  <a:pt x="22140" y="2454902"/>
                  <a:pt x="0" y="107652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84FF083-EA18-196F-EFC2-4844945C667C}"/>
              </a:ext>
            </a:extLst>
          </p:cNvPr>
          <p:cNvSpPr txBox="1"/>
          <p:nvPr/>
        </p:nvSpPr>
        <p:spPr>
          <a:xfrm>
            <a:off x="1108061" y="410782"/>
            <a:ext cx="1093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Viết theo mẫu: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2F330-F901-40BB-8DE2-2BB1FC8955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6"/>
          <a:stretch/>
        </p:blipFill>
        <p:spPr>
          <a:xfrm>
            <a:off x="2425850" y="1528168"/>
            <a:ext cx="7030884" cy="1262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AB7FC-CEAB-4C8F-9745-FF4C04AC69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59"/>
          <a:stretch/>
        </p:blipFill>
        <p:spPr>
          <a:xfrm>
            <a:off x="2425850" y="3759661"/>
            <a:ext cx="7701506" cy="1962052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C7DB3238-4AA0-4708-AF19-ACC092ACE9C9}"/>
              </a:ext>
            </a:extLst>
          </p:cNvPr>
          <p:cNvSpPr txBox="1"/>
          <p:nvPr/>
        </p:nvSpPr>
        <p:spPr>
          <a:xfrm>
            <a:off x="6711522" y="3572608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5589458-244D-4292-BF00-DEDD27505C19}"/>
              </a:ext>
            </a:extLst>
          </p:cNvPr>
          <p:cNvSpPr txBox="1"/>
          <p:nvPr/>
        </p:nvSpPr>
        <p:spPr>
          <a:xfrm>
            <a:off x="8419439" y="3595185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2278BC9A-019D-4916-BC79-CC10BB8250C7}"/>
              </a:ext>
            </a:extLst>
          </p:cNvPr>
          <p:cNvSpPr txBox="1"/>
          <p:nvPr/>
        </p:nvSpPr>
        <p:spPr>
          <a:xfrm>
            <a:off x="8419439" y="4763389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53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1FA80E69-56B6-56EF-E786-4CA7B5D88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FE60A64D-E9AD-B48F-2514-A7E1A9326628}"/>
              </a:ext>
            </a:extLst>
          </p:cNvPr>
          <p:cNvSpPr/>
          <p:nvPr/>
        </p:nvSpPr>
        <p:spPr>
          <a:xfrm>
            <a:off x="301854" y="231873"/>
            <a:ext cx="11588271" cy="6458992"/>
          </a:xfrm>
          <a:custGeom>
            <a:avLst/>
            <a:gdLst>
              <a:gd name="connsiteX0" fmla="*/ 0 w 11588271"/>
              <a:gd name="connsiteY0" fmla="*/ 1076520 h 6458992"/>
              <a:gd name="connsiteX1" fmla="*/ 1076520 w 11588271"/>
              <a:gd name="connsiteY1" fmla="*/ 0 h 6458992"/>
              <a:gd name="connsiteX2" fmla="*/ 10511751 w 11588271"/>
              <a:gd name="connsiteY2" fmla="*/ 0 h 6458992"/>
              <a:gd name="connsiteX3" fmla="*/ 11588271 w 11588271"/>
              <a:gd name="connsiteY3" fmla="*/ 1076520 h 6458992"/>
              <a:gd name="connsiteX4" fmla="*/ 11588271 w 11588271"/>
              <a:gd name="connsiteY4" fmla="*/ 5382472 h 6458992"/>
              <a:gd name="connsiteX5" fmla="*/ 10511751 w 11588271"/>
              <a:gd name="connsiteY5" fmla="*/ 6458992 h 6458992"/>
              <a:gd name="connsiteX6" fmla="*/ 1076520 w 11588271"/>
              <a:gd name="connsiteY6" fmla="*/ 6458992 h 6458992"/>
              <a:gd name="connsiteX7" fmla="*/ 0 w 11588271"/>
              <a:gd name="connsiteY7" fmla="*/ 5382472 h 6458992"/>
              <a:gd name="connsiteX8" fmla="*/ 0 w 11588271"/>
              <a:gd name="connsiteY8" fmla="*/ 1076520 h 645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271" h="6458992" fill="none" extrusionOk="0">
                <a:moveTo>
                  <a:pt x="0" y="1076520"/>
                </a:moveTo>
                <a:cubicBezTo>
                  <a:pt x="-19290" y="483173"/>
                  <a:pt x="470845" y="63197"/>
                  <a:pt x="1076520" y="0"/>
                </a:cubicBezTo>
                <a:cubicBezTo>
                  <a:pt x="3069800" y="77600"/>
                  <a:pt x="7688060" y="-27269"/>
                  <a:pt x="10511751" y="0"/>
                </a:cubicBezTo>
                <a:cubicBezTo>
                  <a:pt x="11115031" y="-11521"/>
                  <a:pt x="11629081" y="493988"/>
                  <a:pt x="11588271" y="1076520"/>
                </a:cubicBezTo>
                <a:cubicBezTo>
                  <a:pt x="11697271" y="1525097"/>
                  <a:pt x="11510062" y="4090502"/>
                  <a:pt x="11588271" y="5382472"/>
                </a:cubicBezTo>
                <a:cubicBezTo>
                  <a:pt x="11526081" y="5952690"/>
                  <a:pt x="11030157" y="6492572"/>
                  <a:pt x="10511751" y="6458992"/>
                </a:cubicBezTo>
                <a:cubicBezTo>
                  <a:pt x="6111798" y="6508169"/>
                  <a:pt x="5178789" y="6336290"/>
                  <a:pt x="1076520" y="6458992"/>
                </a:cubicBezTo>
                <a:cubicBezTo>
                  <a:pt x="481006" y="6466424"/>
                  <a:pt x="-8773" y="5984571"/>
                  <a:pt x="0" y="5382472"/>
                </a:cubicBezTo>
                <a:cubicBezTo>
                  <a:pt x="47022" y="4327408"/>
                  <a:pt x="104569" y="2458354"/>
                  <a:pt x="0" y="1076520"/>
                </a:cubicBezTo>
                <a:close/>
              </a:path>
              <a:path w="11588271" h="6458992" stroke="0" extrusionOk="0">
                <a:moveTo>
                  <a:pt x="0" y="1076520"/>
                </a:moveTo>
                <a:cubicBezTo>
                  <a:pt x="15586" y="480193"/>
                  <a:pt x="598814" y="-7796"/>
                  <a:pt x="1076520" y="0"/>
                </a:cubicBezTo>
                <a:cubicBezTo>
                  <a:pt x="3880764" y="-129276"/>
                  <a:pt x="6023874" y="-77778"/>
                  <a:pt x="10511751" y="0"/>
                </a:cubicBezTo>
                <a:cubicBezTo>
                  <a:pt x="11080555" y="-82066"/>
                  <a:pt x="11568877" y="593805"/>
                  <a:pt x="11588271" y="1076520"/>
                </a:cubicBezTo>
                <a:cubicBezTo>
                  <a:pt x="11669870" y="2525901"/>
                  <a:pt x="11742571" y="4763223"/>
                  <a:pt x="11588271" y="5382472"/>
                </a:cubicBezTo>
                <a:cubicBezTo>
                  <a:pt x="11634273" y="6074033"/>
                  <a:pt x="11080144" y="6467880"/>
                  <a:pt x="10511751" y="6458992"/>
                </a:cubicBezTo>
                <a:cubicBezTo>
                  <a:pt x="6966835" y="6503212"/>
                  <a:pt x="5320240" y="6429610"/>
                  <a:pt x="1076520" y="6458992"/>
                </a:cubicBezTo>
                <a:cubicBezTo>
                  <a:pt x="477852" y="6443156"/>
                  <a:pt x="-23842" y="5971508"/>
                  <a:pt x="0" y="5382472"/>
                </a:cubicBezTo>
                <a:cubicBezTo>
                  <a:pt x="-159954" y="4345867"/>
                  <a:pt x="22140" y="2454902"/>
                  <a:pt x="0" y="107652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84FF083-EA18-196F-EFC2-4844945C667C}"/>
              </a:ext>
            </a:extLst>
          </p:cNvPr>
          <p:cNvSpPr txBox="1"/>
          <p:nvPr/>
        </p:nvSpPr>
        <p:spPr>
          <a:xfrm>
            <a:off x="1108061" y="410782"/>
            <a:ext cx="1093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Viết theo mẫu: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2F330-F901-40BB-8DE2-2BB1FC8955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6"/>
          <a:stretch/>
        </p:blipFill>
        <p:spPr>
          <a:xfrm>
            <a:off x="2425850" y="1528168"/>
            <a:ext cx="7030884" cy="1262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AB7FC-CEAB-4C8F-9745-FF4C04AC69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6" t="-1157" r="35143" b="1157"/>
          <a:stretch/>
        </p:blipFill>
        <p:spPr>
          <a:xfrm>
            <a:off x="1883984" y="3572608"/>
            <a:ext cx="7701506" cy="1962052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C7DB3238-4AA0-4708-AF19-ACC092ACE9C9}"/>
              </a:ext>
            </a:extLst>
          </p:cNvPr>
          <p:cNvSpPr txBox="1"/>
          <p:nvPr/>
        </p:nvSpPr>
        <p:spPr>
          <a:xfrm>
            <a:off x="6677655" y="4558953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5589458-244D-4292-BF00-DEDD27505C19}"/>
              </a:ext>
            </a:extLst>
          </p:cNvPr>
          <p:cNvSpPr txBox="1"/>
          <p:nvPr/>
        </p:nvSpPr>
        <p:spPr>
          <a:xfrm>
            <a:off x="8501436" y="3461369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2278BC9A-019D-4916-BC79-CC10BB8250C7}"/>
              </a:ext>
            </a:extLst>
          </p:cNvPr>
          <p:cNvSpPr txBox="1"/>
          <p:nvPr/>
        </p:nvSpPr>
        <p:spPr>
          <a:xfrm>
            <a:off x="8501436" y="4693300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36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1FA80E69-56B6-56EF-E786-4CA7B5D88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FE60A64D-E9AD-B48F-2514-A7E1A9326628}"/>
              </a:ext>
            </a:extLst>
          </p:cNvPr>
          <p:cNvSpPr/>
          <p:nvPr/>
        </p:nvSpPr>
        <p:spPr>
          <a:xfrm>
            <a:off x="301854" y="231873"/>
            <a:ext cx="11588271" cy="6458992"/>
          </a:xfrm>
          <a:custGeom>
            <a:avLst/>
            <a:gdLst>
              <a:gd name="connsiteX0" fmla="*/ 0 w 11588271"/>
              <a:gd name="connsiteY0" fmla="*/ 1076520 h 6458992"/>
              <a:gd name="connsiteX1" fmla="*/ 1076520 w 11588271"/>
              <a:gd name="connsiteY1" fmla="*/ 0 h 6458992"/>
              <a:gd name="connsiteX2" fmla="*/ 10511751 w 11588271"/>
              <a:gd name="connsiteY2" fmla="*/ 0 h 6458992"/>
              <a:gd name="connsiteX3" fmla="*/ 11588271 w 11588271"/>
              <a:gd name="connsiteY3" fmla="*/ 1076520 h 6458992"/>
              <a:gd name="connsiteX4" fmla="*/ 11588271 w 11588271"/>
              <a:gd name="connsiteY4" fmla="*/ 5382472 h 6458992"/>
              <a:gd name="connsiteX5" fmla="*/ 10511751 w 11588271"/>
              <a:gd name="connsiteY5" fmla="*/ 6458992 h 6458992"/>
              <a:gd name="connsiteX6" fmla="*/ 1076520 w 11588271"/>
              <a:gd name="connsiteY6" fmla="*/ 6458992 h 6458992"/>
              <a:gd name="connsiteX7" fmla="*/ 0 w 11588271"/>
              <a:gd name="connsiteY7" fmla="*/ 5382472 h 6458992"/>
              <a:gd name="connsiteX8" fmla="*/ 0 w 11588271"/>
              <a:gd name="connsiteY8" fmla="*/ 1076520 h 645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271" h="6458992" fill="none" extrusionOk="0">
                <a:moveTo>
                  <a:pt x="0" y="1076520"/>
                </a:moveTo>
                <a:cubicBezTo>
                  <a:pt x="-19290" y="483173"/>
                  <a:pt x="470845" y="63197"/>
                  <a:pt x="1076520" y="0"/>
                </a:cubicBezTo>
                <a:cubicBezTo>
                  <a:pt x="3069800" y="77600"/>
                  <a:pt x="7688060" y="-27269"/>
                  <a:pt x="10511751" y="0"/>
                </a:cubicBezTo>
                <a:cubicBezTo>
                  <a:pt x="11115031" y="-11521"/>
                  <a:pt x="11629081" y="493988"/>
                  <a:pt x="11588271" y="1076520"/>
                </a:cubicBezTo>
                <a:cubicBezTo>
                  <a:pt x="11697271" y="1525097"/>
                  <a:pt x="11510062" y="4090502"/>
                  <a:pt x="11588271" y="5382472"/>
                </a:cubicBezTo>
                <a:cubicBezTo>
                  <a:pt x="11526081" y="5952690"/>
                  <a:pt x="11030157" y="6492572"/>
                  <a:pt x="10511751" y="6458992"/>
                </a:cubicBezTo>
                <a:cubicBezTo>
                  <a:pt x="6111798" y="6508169"/>
                  <a:pt x="5178789" y="6336290"/>
                  <a:pt x="1076520" y="6458992"/>
                </a:cubicBezTo>
                <a:cubicBezTo>
                  <a:pt x="481006" y="6466424"/>
                  <a:pt x="-8773" y="5984571"/>
                  <a:pt x="0" y="5382472"/>
                </a:cubicBezTo>
                <a:cubicBezTo>
                  <a:pt x="47022" y="4327408"/>
                  <a:pt x="104569" y="2458354"/>
                  <a:pt x="0" y="1076520"/>
                </a:cubicBezTo>
                <a:close/>
              </a:path>
              <a:path w="11588271" h="6458992" stroke="0" extrusionOk="0">
                <a:moveTo>
                  <a:pt x="0" y="1076520"/>
                </a:moveTo>
                <a:cubicBezTo>
                  <a:pt x="15586" y="480193"/>
                  <a:pt x="598814" y="-7796"/>
                  <a:pt x="1076520" y="0"/>
                </a:cubicBezTo>
                <a:cubicBezTo>
                  <a:pt x="3880764" y="-129276"/>
                  <a:pt x="6023874" y="-77778"/>
                  <a:pt x="10511751" y="0"/>
                </a:cubicBezTo>
                <a:cubicBezTo>
                  <a:pt x="11080555" y="-82066"/>
                  <a:pt x="11568877" y="593805"/>
                  <a:pt x="11588271" y="1076520"/>
                </a:cubicBezTo>
                <a:cubicBezTo>
                  <a:pt x="11669870" y="2525901"/>
                  <a:pt x="11742571" y="4763223"/>
                  <a:pt x="11588271" y="5382472"/>
                </a:cubicBezTo>
                <a:cubicBezTo>
                  <a:pt x="11634273" y="6074033"/>
                  <a:pt x="11080144" y="6467880"/>
                  <a:pt x="10511751" y="6458992"/>
                </a:cubicBezTo>
                <a:cubicBezTo>
                  <a:pt x="6966835" y="6503212"/>
                  <a:pt x="5320240" y="6429610"/>
                  <a:pt x="1076520" y="6458992"/>
                </a:cubicBezTo>
                <a:cubicBezTo>
                  <a:pt x="477852" y="6443156"/>
                  <a:pt x="-23842" y="5971508"/>
                  <a:pt x="0" y="5382472"/>
                </a:cubicBezTo>
                <a:cubicBezTo>
                  <a:pt x="-159954" y="4345867"/>
                  <a:pt x="22140" y="2454902"/>
                  <a:pt x="0" y="107652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84FF083-EA18-196F-EFC2-4844945C667C}"/>
              </a:ext>
            </a:extLst>
          </p:cNvPr>
          <p:cNvSpPr txBox="1"/>
          <p:nvPr/>
        </p:nvSpPr>
        <p:spPr>
          <a:xfrm>
            <a:off x="1108061" y="410782"/>
            <a:ext cx="1093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Viết theo mẫu: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2F330-F901-40BB-8DE2-2BB1FC8955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6"/>
          <a:stretch/>
        </p:blipFill>
        <p:spPr>
          <a:xfrm>
            <a:off x="2425850" y="1528168"/>
            <a:ext cx="7030884" cy="1262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AB7FC-CEAB-4C8F-9745-FF4C04AC69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0" t="-2156" r="-3701" b="2156"/>
          <a:stretch/>
        </p:blipFill>
        <p:spPr>
          <a:xfrm>
            <a:off x="1883984" y="3572608"/>
            <a:ext cx="7701506" cy="1962052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C7DB3238-4AA0-4708-AF19-ACC092ACE9C9}"/>
              </a:ext>
            </a:extLst>
          </p:cNvPr>
          <p:cNvSpPr txBox="1"/>
          <p:nvPr/>
        </p:nvSpPr>
        <p:spPr>
          <a:xfrm>
            <a:off x="6095989" y="3473425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5589458-244D-4292-BF00-DEDD27505C19}"/>
              </a:ext>
            </a:extLst>
          </p:cNvPr>
          <p:cNvSpPr txBox="1"/>
          <p:nvPr/>
        </p:nvSpPr>
        <p:spPr>
          <a:xfrm>
            <a:off x="7840739" y="3396935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2278BC9A-019D-4916-BC79-CC10BB8250C7}"/>
              </a:ext>
            </a:extLst>
          </p:cNvPr>
          <p:cNvSpPr txBox="1"/>
          <p:nvPr/>
        </p:nvSpPr>
        <p:spPr>
          <a:xfrm>
            <a:off x="7840739" y="4576480"/>
            <a:ext cx="77301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941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AF1E6558-A56D-A268-27DC-6607CEA4A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93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" name="Picture 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73992E9F-9CC5-D629-AE85-05282FF00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6" y="855407"/>
            <a:ext cx="7865398" cy="6292017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497DFFB4-5BB4-4773-A317-50CC1AEEE979}"/>
              </a:ext>
            </a:extLst>
          </p:cNvPr>
          <p:cNvGrpSpPr/>
          <p:nvPr/>
        </p:nvGrpSpPr>
        <p:grpSpPr>
          <a:xfrm>
            <a:off x="-151092" y="1834082"/>
            <a:ext cx="8364302" cy="1692771"/>
            <a:chOff x="0" y="0"/>
            <a:chExt cx="4573082" cy="1692771"/>
          </a:xfrm>
        </p:grpSpPr>
        <p:sp>
          <p:nvSpPr>
            <p:cNvPr id="5" name="Hộp Văn bản 1">
              <a:extLst>
                <a:ext uri="{FF2B5EF4-FFF2-40B4-BE49-F238E27FC236}">
                  <a16:creationId xmlns:a16="http://schemas.microsoft.com/office/drawing/2014/main" id="{65210B23-C2A5-490F-8B4C-D250A9B6EF18}"/>
                </a:ext>
              </a:extLst>
            </p:cNvPr>
            <p:cNvSpPr txBox="1"/>
            <p:nvPr/>
          </p:nvSpPr>
          <p:spPr>
            <a:xfrm>
              <a:off x="0" y="0"/>
              <a:ext cx="4522456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00" b="1" i="0" u="none" strike="noStrike" kern="1200" cap="none" spc="0" normalizeH="0" baseline="0" noProof="0">
                  <a:ln w="317500">
                    <a:solidFill>
                      <a:prstClr val="white"/>
                    </a:solidFill>
                    <a:prstDash val="solid"/>
                  </a:ln>
                  <a:solidFill>
                    <a:srgbClr val="FE913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KHÁM PHÁ</a:t>
              </a:r>
              <a:endParaRPr kumimoji="0" lang="en-US" sz="10400" b="1" i="0" u="none" strike="noStrike" kern="1200" cap="none" spc="0" normalizeH="0" baseline="0" noProof="0" dirty="0">
                <a:ln w="317500">
                  <a:solidFill>
                    <a:prstClr val="white"/>
                  </a:solidFill>
                  <a:prstDash val="solid"/>
                </a:ln>
                <a:solidFill>
                  <a:srgbClr val="FE913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6" name="Hộp Văn bản 2">
              <a:extLst>
                <a:ext uri="{FF2B5EF4-FFF2-40B4-BE49-F238E27FC236}">
                  <a16:creationId xmlns:a16="http://schemas.microsoft.com/office/drawing/2014/main" id="{A13C0388-FFA0-46AC-B6F5-7F3655A341E0}"/>
                </a:ext>
              </a:extLst>
            </p:cNvPr>
            <p:cNvSpPr txBox="1"/>
            <p:nvPr/>
          </p:nvSpPr>
          <p:spPr>
            <a:xfrm>
              <a:off x="50626" y="0"/>
              <a:ext cx="4522456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00" b="1" i="0" u="none" strike="noStrike" kern="1200" cap="none" spc="0" normalizeH="0" baseline="0" noProof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CỦNG CỐ</a:t>
              </a:r>
              <a:endParaRPr kumimoji="0" lang="en-US" sz="10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970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D60915-F416-2E17-4C26-0147FD4733E8}"/>
              </a:ext>
            </a:extLst>
          </p:cNvPr>
          <p:cNvGrpSpPr/>
          <p:nvPr/>
        </p:nvGrpSpPr>
        <p:grpSpPr>
          <a:xfrm>
            <a:off x="-148079" y="103355"/>
            <a:ext cx="12213238" cy="2614273"/>
            <a:chOff x="-299145" y="294969"/>
            <a:chExt cx="12213238" cy="2614273"/>
          </a:xfrm>
        </p:grpSpPr>
        <p:sp>
          <p:nvSpPr>
            <p:cNvPr id="8" name="Hình chữ nhật: Góc Tròn 13">
              <a:extLst>
                <a:ext uri="{FF2B5EF4-FFF2-40B4-BE49-F238E27FC236}">
                  <a16:creationId xmlns:a16="http://schemas.microsoft.com/office/drawing/2014/main" id="{80A74700-7376-5C8D-FF97-2D84A386084D}"/>
                </a:ext>
              </a:extLst>
            </p:cNvPr>
            <p:cNvSpPr/>
            <p:nvPr/>
          </p:nvSpPr>
          <p:spPr>
            <a:xfrm>
              <a:off x="383136" y="294969"/>
              <a:ext cx="11530957" cy="2173912"/>
            </a:xfrm>
            <a:custGeom>
              <a:avLst/>
              <a:gdLst>
                <a:gd name="connsiteX0" fmla="*/ 0 w 11530957"/>
                <a:gd name="connsiteY0" fmla="*/ 362326 h 2173912"/>
                <a:gd name="connsiteX1" fmla="*/ 362326 w 11530957"/>
                <a:gd name="connsiteY1" fmla="*/ 0 h 2173912"/>
                <a:gd name="connsiteX2" fmla="*/ 11168631 w 11530957"/>
                <a:gd name="connsiteY2" fmla="*/ 0 h 2173912"/>
                <a:gd name="connsiteX3" fmla="*/ 11530957 w 11530957"/>
                <a:gd name="connsiteY3" fmla="*/ 362326 h 2173912"/>
                <a:gd name="connsiteX4" fmla="*/ 11530957 w 11530957"/>
                <a:gd name="connsiteY4" fmla="*/ 1811586 h 2173912"/>
                <a:gd name="connsiteX5" fmla="*/ 11168631 w 11530957"/>
                <a:gd name="connsiteY5" fmla="*/ 2173912 h 2173912"/>
                <a:gd name="connsiteX6" fmla="*/ 362326 w 11530957"/>
                <a:gd name="connsiteY6" fmla="*/ 2173912 h 2173912"/>
                <a:gd name="connsiteX7" fmla="*/ 0 w 11530957"/>
                <a:gd name="connsiteY7" fmla="*/ 1811586 h 2173912"/>
                <a:gd name="connsiteX8" fmla="*/ 0 w 11530957"/>
                <a:gd name="connsiteY8" fmla="*/ 362326 h 217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0957" h="2173912" fill="none" extrusionOk="0">
                  <a:moveTo>
                    <a:pt x="0" y="362326"/>
                  </a:moveTo>
                  <a:cubicBezTo>
                    <a:pt x="-13895" y="163083"/>
                    <a:pt x="161346" y="4960"/>
                    <a:pt x="362326" y="0"/>
                  </a:cubicBezTo>
                  <a:cubicBezTo>
                    <a:pt x="4594817" y="77600"/>
                    <a:pt x="9911360" y="-27269"/>
                    <a:pt x="11168631" y="0"/>
                  </a:cubicBezTo>
                  <a:cubicBezTo>
                    <a:pt x="11379880" y="-14698"/>
                    <a:pt x="11548733" y="167452"/>
                    <a:pt x="11530957" y="362326"/>
                  </a:cubicBezTo>
                  <a:cubicBezTo>
                    <a:pt x="11650298" y="734533"/>
                    <a:pt x="11461025" y="1581505"/>
                    <a:pt x="11530957" y="1811586"/>
                  </a:cubicBezTo>
                  <a:cubicBezTo>
                    <a:pt x="11514320" y="2005185"/>
                    <a:pt x="11338908" y="2187068"/>
                    <a:pt x="11168631" y="2173912"/>
                  </a:cubicBezTo>
                  <a:cubicBezTo>
                    <a:pt x="8916905" y="2223089"/>
                    <a:pt x="3453281" y="2051210"/>
                    <a:pt x="362326" y="2173912"/>
                  </a:cubicBezTo>
                  <a:cubicBezTo>
                    <a:pt x="157406" y="2210876"/>
                    <a:pt x="-15980" y="2025452"/>
                    <a:pt x="0" y="1811586"/>
                  </a:cubicBezTo>
                  <a:cubicBezTo>
                    <a:pt x="11780" y="1092457"/>
                    <a:pt x="-78357" y="1026037"/>
                    <a:pt x="0" y="362326"/>
                  </a:cubicBezTo>
                  <a:close/>
                </a:path>
                <a:path w="11530957" h="2173912" stroke="0" extrusionOk="0">
                  <a:moveTo>
                    <a:pt x="0" y="362326"/>
                  </a:moveTo>
                  <a:cubicBezTo>
                    <a:pt x="12417" y="160800"/>
                    <a:pt x="167098" y="-326"/>
                    <a:pt x="362326" y="0"/>
                  </a:cubicBezTo>
                  <a:cubicBezTo>
                    <a:pt x="2766759" y="-129276"/>
                    <a:pt x="6400469" y="-77778"/>
                    <a:pt x="11168631" y="0"/>
                  </a:cubicBezTo>
                  <a:cubicBezTo>
                    <a:pt x="11363877" y="-15498"/>
                    <a:pt x="11527433" y="182538"/>
                    <a:pt x="11530957" y="362326"/>
                  </a:cubicBezTo>
                  <a:cubicBezTo>
                    <a:pt x="11462788" y="649621"/>
                    <a:pt x="11566852" y="1264960"/>
                    <a:pt x="11530957" y="1811586"/>
                  </a:cubicBezTo>
                  <a:cubicBezTo>
                    <a:pt x="11531995" y="2013883"/>
                    <a:pt x="11358891" y="2177258"/>
                    <a:pt x="11168631" y="2173912"/>
                  </a:cubicBezTo>
                  <a:cubicBezTo>
                    <a:pt x="9850207" y="2218132"/>
                    <a:pt x="1969469" y="2144530"/>
                    <a:pt x="362326" y="2173912"/>
                  </a:cubicBezTo>
                  <a:cubicBezTo>
                    <a:pt x="160960" y="2169074"/>
                    <a:pt x="-36377" y="2003286"/>
                    <a:pt x="0" y="1811586"/>
                  </a:cubicBezTo>
                  <a:cubicBezTo>
                    <a:pt x="35307" y="1251542"/>
                    <a:pt x="-43835" y="902575"/>
                    <a:pt x="0" y="36232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C9DB6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3583A9C2-BB7D-D900-ED1E-7CE4451AC81D}"/>
                </a:ext>
              </a:extLst>
            </p:cNvPr>
            <p:cNvSpPr txBox="1"/>
            <p:nvPr/>
          </p:nvSpPr>
          <p:spPr>
            <a:xfrm>
              <a:off x="-299145" y="152776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9000" b="1" i="0" u="none" strike="noStrike" kern="1200" cap="none" spc="0" normalizeH="0" baseline="0" noProof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  <a:endParaRPr kumimoji="0" lang="en-US" sz="90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FF5D5D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6E38D5-EB24-43EB-00C1-8F1FD0C3531E}"/>
              </a:ext>
            </a:extLst>
          </p:cNvPr>
          <p:cNvGrpSpPr/>
          <p:nvPr/>
        </p:nvGrpSpPr>
        <p:grpSpPr>
          <a:xfrm>
            <a:off x="1227820" y="2402792"/>
            <a:ext cx="9671924" cy="1260082"/>
            <a:chOff x="-321995" y="4353970"/>
            <a:chExt cx="12734617" cy="2024202"/>
          </a:xfrm>
        </p:grpSpPr>
        <p:sp>
          <p:nvSpPr>
            <p:cNvPr id="13" name="a">
              <a:extLst>
                <a:ext uri="{FF2B5EF4-FFF2-40B4-BE49-F238E27FC236}">
                  <a16:creationId xmlns:a16="http://schemas.microsoft.com/office/drawing/2014/main" id="{0BAA8008-31E9-C209-2DED-AB5C59786AF8}"/>
                </a:ext>
              </a:extLst>
            </p:cNvPr>
            <p:cNvSpPr/>
            <p:nvPr/>
          </p:nvSpPr>
          <p:spPr>
            <a:xfrm>
              <a:off x="1260956" y="4539610"/>
              <a:ext cx="11151666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5D380AC8-CD3D-4823-3146-9B6FA5C41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7C616F-7497-9306-09D8-0487A5D5273C}"/>
              </a:ext>
            </a:extLst>
          </p:cNvPr>
          <p:cNvGrpSpPr/>
          <p:nvPr/>
        </p:nvGrpSpPr>
        <p:grpSpPr>
          <a:xfrm>
            <a:off x="1227820" y="3877263"/>
            <a:ext cx="9671924" cy="1305178"/>
            <a:chOff x="8804714" y="4447253"/>
            <a:chExt cx="12734619" cy="2184644"/>
          </a:xfrm>
        </p:grpSpPr>
        <p:sp>
          <p:nvSpPr>
            <p:cNvPr id="16" name="b">
              <a:extLst>
                <a:ext uri="{FF2B5EF4-FFF2-40B4-BE49-F238E27FC236}">
                  <a16:creationId xmlns:a16="http://schemas.microsoft.com/office/drawing/2014/main" id="{9A51AD1E-1C65-0F7F-8937-E76986740501}"/>
                </a:ext>
              </a:extLst>
            </p:cNvPr>
            <p:cNvSpPr/>
            <p:nvPr/>
          </p:nvSpPr>
          <p:spPr>
            <a:xfrm>
              <a:off x="10332301" y="4622054"/>
              <a:ext cx="1120703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1">
              <a:extLst>
                <a:ext uri="{FF2B5EF4-FFF2-40B4-BE49-F238E27FC236}">
                  <a16:creationId xmlns:a16="http://schemas.microsoft.com/office/drawing/2014/main" id="{FDD16F4C-0B3C-FE47-29B3-8707E584A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0AE4D8-7723-0B42-93EE-7AB264BAED01}"/>
              </a:ext>
            </a:extLst>
          </p:cNvPr>
          <p:cNvGrpSpPr/>
          <p:nvPr/>
        </p:nvGrpSpPr>
        <p:grpSpPr>
          <a:xfrm>
            <a:off x="1227820" y="5426907"/>
            <a:ext cx="9671924" cy="1305178"/>
            <a:chOff x="2147103" y="4634992"/>
            <a:chExt cx="12734619" cy="2134345"/>
          </a:xfrm>
        </p:grpSpPr>
        <p:sp>
          <p:nvSpPr>
            <p:cNvPr id="19" name="c">
              <a:extLst>
                <a:ext uri="{FF2B5EF4-FFF2-40B4-BE49-F238E27FC236}">
                  <a16:creationId xmlns:a16="http://schemas.microsoft.com/office/drawing/2014/main" id="{AD72CF8D-FB12-C231-81EF-667E3B656DE1}"/>
                </a:ext>
              </a:extLst>
            </p:cNvPr>
            <p:cNvSpPr/>
            <p:nvPr/>
          </p:nvSpPr>
          <p:spPr>
            <a:xfrm>
              <a:off x="3626200" y="4759487"/>
              <a:ext cx="11255522" cy="194593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593AE572-4C6D-A7A7-8889-A5676FE0B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id="{6E830A84-09B6-3C14-B5CA-2A80DF5526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18" y="3762400"/>
            <a:ext cx="1631474" cy="13051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56C8E9-42F9-C6F6-F534-73606ECBD3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143060" y="3547845"/>
            <a:ext cx="1404701" cy="16365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7A9DB2A-BEE8-4828-A37C-9D9CB6C181C2}"/>
              </a:ext>
            </a:extLst>
          </p:cNvPr>
          <p:cNvGrpSpPr/>
          <p:nvPr/>
        </p:nvGrpSpPr>
        <p:grpSpPr>
          <a:xfrm>
            <a:off x="4972099" y="402323"/>
            <a:ext cx="2309439" cy="1405711"/>
            <a:chOff x="1660131" y="4423565"/>
            <a:chExt cx="2309439" cy="1405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8280D1C-62F7-4B74-A6EE-1605913F8D14}"/>
                    </a:ext>
                  </a:extLst>
                </p:cNvPr>
                <p:cNvSpPr txBox="1"/>
                <p:nvPr/>
              </p:nvSpPr>
              <p:spPr>
                <a:xfrm>
                  <a:off x="1660131" y="4423565"/>
                  <a:ext cx="813579" cy="1359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8280D1C-62F7-4B74-A6EE-1605913F8D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131" y="4423565"/>
                  <a:ext cx="813579" cy="13599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E2B21E0-A40C-4A7C-92B3-47A7705A6A8D}"/>
                    </a:ext>
                  </a:extLst>
                </p:cNvPr>
                <p:cNvSpPr txBox="1"/>
                <p:nvPr/>
              </p:nvSpPr>
              <p:spPr>
                <a:xfrm>
                  <a:off x="3155991" y="4464864"/>
                  <a:ext cx="813579" cy="1364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2 </m:t>
                            </m:r>
                            <m:r>
                              <m:rPr>
                                <m:sty m:val="p"/>
                              </m:rPr>
                              <a:rPr kumimoji="0" lang="en-US" sz="4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..?.</m:t>
                            </m:r>
                          </m:num>
                          <m:den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4 </m:t>
                            </m:r>
                            <m:r>
                              <m:rPr>
                                <m:sty m:val="p"/>
                              </m:rPr>
                              <a:rPr kumimoji="0" lang="en-US" sz="4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 2</m:t>
                            </m:r>
                          </m:den>
                        </m:f>
                      </m:oMath>
                    </m:oMathPara>
                  </a14:m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E2B21E0-A40C-4A7C-92B3-47A7705A6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5991" y="4464864"/>
                  <a:ext cx="813579" cy="1364412"/>
                </a:xfrm>
                <a:prstGeom prst="rect">
                  <a:avLst/>
                </a:prstGeom>
                <a:blipFill>
                  <a:blip r:embed="rId15"/>
                  <a:stretch>
                    <a:fillRect l="-56391" r="-36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03F45D-BAD8-4A2F-AC88-77B37EF7A672}"/>
                </a:ext>
              </a:extLst>
            </p:cNvPr>
            <p:cNvSpPr txBox="1"/>
            <p:nvPr/>
          </p:nvSpPr>
          <p:spPr>
            <a:xfrm>
              <a:off x="1972587" y="4723482"/>
              <a:ext cx="8114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=</a:t>
              </a: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02871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F40922F-9511-9502-727E-EC93FFEA28DF}"/>
              </a:ext>
            </a:extLst>
          </p:cNvPr>
          <p:cNvGrpSpPr/>
          <p:nvPr/>
        </p:nvGrpSpPr>
        <p:grpSpPr>
          <a:xfrm>
            <a:off x="-1156815" y="103355"/>
            <a:ext cx="13348815" cy="1800515"/>
            <a:chOff x="-1307881" y="294969"/>
            <a:chExt cx="13348815" cy="23702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0D60915-F416-2E17-4C26-0147FD4733E8}"/>
                </a:ext>
              </a:extLst>
            </p:cNvPr>
            <p:cNvGrpSpPr/>
            <p:nvPr/>
          </p:nvGrpSpPr>
          <p:grpSpPr>
            <a:xfrm>
              <a:off x="-1307881" y="294969"/>
              <a:ext cx="13221974" cy="2173912"/>
              <a:chOff x="-1307881" y="294969"/>
              <a:chExt cx="13221974" cy="2173912"/>
            </a:xfrm>
          </p:grpSpPr>
          <p:sp>
            <p:nvSpPr>
              <p:cNvPr id="8" name="Hình chữ nhật: Góc Tròn 13">
                <a:extLst>
                  <a:ext uri="{FF2B5EF4-FFF2-40B4-BE49-F238E27FC236}">
                    <a16:creationId xmlns:a16="http://schemas.microsoft.com/office/drawing/2014/main" id="{80A74700-7376-5C8D-FF97-2D84A386084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TextBox 67">
                <a:extLst>
                  <a:ext uri="{FF2B5EF4-FFF2-40B4-BE49-F238E27FC236}">
                    <a16:creationId xmlns:a16="http://schemas.microsoft.com/office/drawing/2014/main" id="{3583A9C2-BB7D-D900-ED1E-7CE4451AC81D}"/>
                  </a:ext>
                </a:extLst>
              </p:cNvPr>
              <p:cNvSpPr txBox="1"/>
              <p:nvPr/>
            </p:nvSpPr>
            <p:spPr>
              <a:xfrm>
                <a:off x="-1307881" y="815391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Câu</a:t>
                </a:r>
                <a:r>
                  <a:rPr kumimoji="0" lang="en-US" sz="6000" b="1" i="0" u="none" strike="noStrike" kern="1200" cap="none" spc="0" normalizeH="0" baseline="0" noProof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 2:</a:t>
                </a:r>
                <a:endParaRPr kumimoji="0" lang="en-US" sz="6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32B077-9ECF-249D-42F0-93D662BC9EB7}"/>
                </a:ext>
              </a:extLst>
            </p:cNvPr>
            <p:cNvSpPr txBox="1"/>
            <p:nvPr/>
          </p:nvSpPr>
          <p:spPr>
            <a:xfrm>
              <a:off x="1692868" y="379047"/>
              <a:ext cx="10348066" cy="228615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 Nếu nhân cả tử số và mẫu số của một phân số với cùng một số tự nhiên khác 0 thì được một phân số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...?...</a:t>
              </a: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phân số đã cho.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6E38D5-EB24-43EB-00C1-8F1FD0C3531E}"/>
              </a:ext>
            </a:extLst>
          </p:cNvPr>
          <p:cNvGrpSpPr/>
          <p:nvPr/>
        </p:nvGrpSpPr>
        <p:grpSpPr>
          <a:xfrm>
            <a:off x="638419" y="1634977"/>
            <a:ext cx="10893504" cy="1152242"/>
            <a:chOff x="-168783" y="4058988"/>
            <a:chExt cx="14343020" cy="1850968"/>
          </a:xfrm>
        </p:grpSpPr>
        <p:sp>
          <p:nvSpPr>
            <p:cNvPr id="13" name="a">
              <a:extLst>
                <a:ext uri="{FF2B5EF4-FFF2-40B4-BE49-F238E27FC236}">
                  <a16:creationId xmlns:a16="http://schemas.microsoft.com/office/drawing/2014/main" id="{0BAA8008-31E9-C209-2DED-AB5C59786AF8}"/>
                </a:ext>
              </a:extLst>
            </p:cNvPr>
            <p:cNvSpPr/>
            <p:nvPr/>
          </p:nvSpPr>
          <p:spPr>
            <a:xfrm>
              <a:off x="1260956" y="4539609"/>
              <a:ext cx="12913281" cy="1188773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Bé hơn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5D380AC8-CD3D-4823-3146-9B6FA5C41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68783" y="4058988"/>
              <a:ext cx="1670495" cy="185096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7C616F-7497-9306-09D8-0487A5D5273C}"/>
              </a:ext>
            </a:extLst>
          </p:cNvPr>
          <p:cNvGrpSpPr/>
          <p:nvPr/>
        </p:nvGrpSpPr>
        <p:grpSpPr>
          <a:xfrm>
            <a:off x="564869" y="3238704"/>
            <a:ext cx="10765342" cy="1149781"/>
            <a:chOff x="9201542" y="4150605"/>
            <a:chExt cx="14174277" cy="1924536"/>
          </a:xfrm>
        </p:grpSpPr>
        <p:sp>
          <p:nvSpPr>
            <p:cNvPr id="16" name="b">
              <a:extLst>
                <a:ext uri="{FF2B5EF4-FFF2-40B4-BE49-F238E27FC236}">
                  <a16:creationId xmlns:a16="http://schemas.microsoft.com/office/drawing/2014/main" id="{9A51AD1E-1C65-0F7F-8937-E76986740501}"/>
                </a:ext>
              </a:extLst>
            </p:cNvPr>
            <p:cNvSpPr/>
            <p:nvPr/>
          </p:nvSpPr>
          <p:spPr>
            <a:xfrm>
              <a:off x="10332301" y="4622054"/>
              <a:ext cx="13043518" cy="1238668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Lớn hơn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1">
              <a:extLst>
                <a:ext uri="{FF2B5EF4-FFF2-40B4-BE49-F238E27FC236}">
                  <a16:creationId xmlns:a16="http://schemas.microsoft.com/office/drawing/2014/main" id="{FDD16F4C-0B3C-FE47-29B3-8707E584A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01542" y="4150605"/>
              <a:ext cx="1729677" cy="192453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0AE4D8-7723-0B42-93EE-7AB264BAED01}"/>
              </a:ext>
            </a:extLst>
          </p:cNvPr>
          <p:cNvGrpSpPr/>
          <p:nvPr/>
        </p:nvGrpSpPr>
        <p:grpSpPr>
          <a:xfrm>
            <a:off x="541252" y="4996293"/>
            <a:ext cx="10861865" cy="1149781"/>
            <a:chOff x="2457055" y="4240500"/>
            <a:chExt cx="12424667" cy="1880226"/>
          </a:xfrm>
        </p:grpSpPr>
        <p:sp>
          <p:nvSpPr>
            <p:cNvPr id="19" name="c">
              <a:extLst>
                <a:ext uri="{FF2B5EF4-FFF2-40B4-BE49-F238E27FC236}">
                  <a16:creationId xmlns:a16="http://schemas.microsoft.com/office/drawing/2014/main" id="{AD72CF8D-FB12-C231-81EF-667E3B656DE1}"/>
                </a:ext>
              </a:extLst>
            </p:cNvPr>
            <p:cNvSpPr/>
            <p:nvPr/>
          </p:nvSpPr>
          <p:spPr>
            <a:xfrm>
              <a:off x="3626200" y="4759487"/>
              <a:ext cx="11255522" cy="1210149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Bằng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593AE572-4C6D-A7A7-8889-A5676FE0B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57055" y="4240500"/>
              <a:ext cx="1722756" cy="1880226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id="{6E830A84-09B6-3C14-B5CA-2A80DF5526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7" y="4868192"/>
            <a:ext cx="1631474" cy="13051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56C8E9-42F9-C6F6-F534-73606ECBD3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349945" y="4495388"/>
            <a:ext cx="1404701" cy="16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6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red doors and windows&#10;&#10;Description automatically generated">
            <a:extLst>
              <a:ext uri="{FF2B5EF4-FFF2-40B4-BE49-F238E27FC236}">
                <a16:creationId xmlns:a16="http://schemas.microsoft.com/office/drawing/2014/main" id="{F75A9C99-8222-E834-A642-C77D30CEC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1959C560-B3BD-0794-C3C9-BD9B2D5299C1}"/>
              </a:ext>
            </a:extLst>
          </p:cNvPr>
          <p:cNvSpPr/>
          <p:nvPr/>
        </p:nvSpPr>
        <p:spPr>
          <a:xfrm>
            <a:off x="330117" y="449604"/>
            <a:ext cx="8465318" cy="4390410"/>
          </a:xfrm>
          <a:custGeom>
            <a:avLst/>
            <a:gdLst>
              <a:gd name="connsiteX0" fmla="*/ 0 w 8465318"/>
              <a:gd name="connsiteY0" fmla="*/ 731750 h 4390410"/>
              <a:gd name="connsiteX1" fmla="*/ 731750 w 8465318"/>
              <a:gd name="connsiteY1" fmla="*/ 0 h 4390410"/>
              <a:gd name="connsiteX2" fmla="*/ 7733568 w 8465318"/>
              <a:gd name="connsiteY2" fmla="*/ 0 h 4390410"/>
              <a:gd name="connsiteX3" fmla="*/ 8465318 w 8465318"/>
              <a:gd name="connsiteY3" fmla="*/ 731750 h 4390410"/>
              <a:gd name="connsiteX4" fmla="*/ 8465318 w 8465318"/>
              <a:gd name="connsiteY4" fmla="*/ 3658660 h 4390410"/>
              <a:gd name="connsiteX5" fmla="*/ 7733568 w 8465318"/>
              <a:gd name="connsiteY5" fmla="*/ 4390410 h 4390410"/>
              <a:gd name="connsiteX6" fmla="*/ 731750 w 8465318"/>
              <a:gd name="connsiteY6" fmla="*/ 4390410 h 4390410"/>
              <a:gd name="connsiteX7" fmla="*/ 0 w 8465318"/>
              <a:gd name="connsiteY7" fmla="*/ 3658660 h 4390410"/>
              <a:gd name="connsiteX8" fmla="*/ 0 w 8465318"/>
              <a:gd name="connsiteY8" fmla="*/ 731750 h 43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390410" fill="none" extrusionOk="0">
                <a:moveTo>
                  <a:pt x="0" y="731750"/>
                </a:moveTo>
                <a:cubicBezTo>
                  <a:pt x="-56380" y="318497"/>
                  <a:pt x="331795" y="3418"/>
                  <a:pt x="731750" y="0"/>
                </a:cubicBezTo>
                <a:cubicBezTo>
                  <a:pt x="3477578" y="130954"/>
                  <a:pt x="5712122" y="43574"/>
                  <a:pt x="7733568" y="0"/>
                </a:cubicBezTo>
                <a:cubicBezTo>
                  <a:pt x="8153033" y="23615"/>
                  <a:pt x="8496204" y="365449"/>
                  <a:pt x="8465318" y="731750"/>
                </a:cubicBezTo>
                <a:cubicBezTo>
                  <a:pt x="8314879" y="1876605"/>
                  <a:pt x="8551197" y="3089304"/>
                  <a:pt x="8465318" y="3658660"/>
                </a:cubicBezTo>
                <a:cubicBezTo>
                  <a:pt x="8427116" y="4069067"/>
                  <a:pt x="8111783" y="4372526"/>
                  <a:pt x="7733568" y="4390410"/>
                </a:cubicBezTo>
                <a:cubicBezTo>
                  <a:pt x="4595907" y="4545607"/>
                  <a:pt x="2037984" y="4553430"/>
                  <a:pt x="731750" y="4390410"/>
                </a:cubicBezTo>
                <a:cubicBezTo>
                  <a:pt x="328303" y="4381113"/>
                  <a:pt x="-14496" y="4071258"/>
                  <a:pt x="0" y="3658660"/>
                </a:cubicBezTo>
                <a:cubicBezTo>
                  <a:pt x="64656" y="3020930"/>
                  <a:pt x="-17807" y="1685462"/>
                  <a:pt x="0" y="731750"/>
                </a:cubicBezTo>
                <a:close/>
              </a:path>
              <a:path w="8465318" h="4390410" stroke="0" extrusionOk="0">
                <a:moveTo>
                  <a:pt x="0" y="731750"/>
                </a:moveTo>
                <a:cubicBezTo>
                  <a:pt x="-51253" y="296002"/>
                  <a:pt x="294216" y="12536"/>
                  <a:pt x="731750" y="0"/>
                </a:cubicBezTo>
                <a:cubicBezTo>
                  <a:pt x="2012192" y="132882"/>
                  <a:pt x="6664598" y="-84951"/>
                  <a:pt x="7733568" y="0"/>
                </a:cubicBezTo>
                <a:cubicBezTo>
                  <a:pt x="8109945" y="27107"/>
                  <a:pt x="8459194" y="361465"/>
                  <a:pt x="8465318" y="731750"/>
                </a:cubicBezTo>
                <a:cubicBezTo>
                  <a:pt x="8485505" y="1349552"/>
                  <a:pt x="8617798" y="2228585"/>
                  <a:pt x="8465318" y="3658660"/>
                </a:cubicBezTo>
                <a:cubicBezTo>
                  <a:pt x="8493739" y="4066166"/>
                  <a:pt x="8147255" y="4370750"/>
                  <a:pt x="7733568" y="4390410"/>
                </a:cubicBezTo>
                <a:cubicBezTo>
                  <a:pt x="6349996" y="4478049"/>
                  <a:pt x="2218589" y="4317731"/>
                  <a:pt x="731750" y="4390410"/>
                </a:cubicBezTo>
                <a:cubicBezTo>
                  <a:pt x="325926" y="4374294"/>
                  <a:pt x="-9025" y="4075336"/>
                  <a:pt x="0" y="3658660"/>
                </a:cubicBezTo>
                <a:cubicBezTo>
                  <a:pt x="-38581" y="3095551"/>
                  <a:pt x="63341" y="2134770"/>
                  <a:pt x="0" y="73175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D11C6D31-7514-181E-B731-766063837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54" y="855407"/>
            <a:ext cx="7865398" cy="6292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E25A1-5862-E911-496A-6F60B944A7DF}"/>
              </a:ext>
            </a:extLst>
          </p:cNvPr>
          <p:cNvSpPr txBox="1"/>
          <p:nvPr/>
        </p:nvSpPr>
        <p:spPr>
          <a:xfrm>
            <a:off x="1154283" y="1212507"/>
            <a:ext cx="6490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FF0066"/>
                </a:solidFill>
                <a:latin typeface="Coiny" panose="02000903060500060000" pitchFamily="2" charset="0"/>
              </a:rPr>
              <a:t>BÀI 62- TIẾT 1 </a:t>
            </a:r>
          </a:p>
          <a:p>
            <a:pPr algn="ctr"/>
            <a:r>
              <a:rPr lang="en-US" sz="6600">
                <a:solidFill>
                  <a:srgbClr val="0000FF"/>
                </a:solidFill>
                <a:latin typeface="Coiny" panose="02000903060500060000" pitchFamily="2" charset="0"/>
              </a:rPr>
              <a:t>PHÂN SỐ BẰNG NHAU</a:t>
            </a:r>
          </a:p>
        </p:txBody>
      </p:sp>
    </p:spTree>
    <p:extLst>
      <p:ext uri="{BB962C8B-B14F-4D97-AF65-F5344CB8AC3E}">
        <p14:creationId xmlns:p14="http://schemas.microsoft.com/office/powerpoint/2010/main" val="3506100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C49B3961-F93E-D921-3803-BC95C6E9F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16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Hình chữ nhật: Góc Tròn 6">
            <a:extLst>
              <a:ext uri="{FF2B5EF4-FFF2-40B4-BE49-F238E27FC236}">
                <a16:creationId xmlns:a16="http://schemas.microsoft.com/office/drawing/2014/main" id="{87716B91-4F8F-8CEB-7730-524A142EAB62}"/>
              </a:ext>
            </a:extLst>
          </p:cNvPr>
          <p:cNvSpPr/>
          <p:nvPr/>
        </p:nvSpPr>
        <p:spPr>
          <a:xfrm>
            <a:off x="5230367" y="1146129"/>
            <a:ext cx="6074055" cy="5071791"/>
          </a:xfrm>
          <a:custGeom>
            <a:avLst/>
            <a:gdLst>
              <a:gd name="connsiteX0" fmla="*/ 0 w 6074055"/>
              <a:gd name="connsiteY0" fmla="*/ 845315 h 5071791"/>
              <a:gd name="connsiteX1" fmla="*/ 845315 w 6074055"/>
              <a:gd name="connsiteY1" fmla="*/ 0 h 5071791"/>
              <a:gd name="connsiteX2" fmla="*/ 5228740 w 6074055"/>
              <a:gd name="connsiteY2" fmla="*/ 0 h 5071791"/>
              <a:gd name="connsiteX3" fmla="*/ 6074055 w 6074055"/>
              <a:gd name="connsiteY3" fmla="*/ 845315 h 5071791"/>
              <a:gd name="connsiteX4" fmla="*/ 6074055 w 6074055"/>
              <a:gd name="connsiteY4" fmla="*/ 4226476 h 5071791"/>
              <a:gd name="connsiteX5" fmla="*/ 5228740 w 6074055"/>
              <a:gd name="connsiteY5" fmla="*/ 5071791 h 5071791"/>
              <a:gd name="connsiteX6" fmla="*/ 845315 w 6074055"/>
              <a:gd name="connsiteY6" fmla="*/ 5071791 h 5071791"/>
              <a:gd name="connsiteX7" fmla="*/ 0 w 6074055"/>
              <a:gd name="connsiteY7" fmla="*/ 4226476 h 5071791"/>
              <a:gd name="connsiteX8" fmla="*/ 0 w 6074055"/>
              <a:gd name="connsiteY8" fmla="*/ 845315 h 507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4055" h="5071791" fill="none" extrusionOk="0">
                <a:moveTo>
                  <a:pt x="0" y="845315"/>
                </a:moveTo>
                <a:cubicBezTo>
                  <a:pt x="-37920" y="380818"/>
                  <a:pt x="375223" y="18381"/>
                  <a:pt x="845315" y="0"/>
                </a:cubicBezTo>
                <a:cubicBezTo>
                  <a:pt x="2926749" y="77600"/>
                  <a:pt x="4233774" y="-27269"/>
                  <a:pt x="5228740" y="0"/>
                </a:cubicBezTo>
                <a:cubicBezTo>
                  <a:pt x="5718404" y="-30089"/>
                  <a:pt x="6160667" y="403958"/>
                  <a:pt x="6074055" y="845315"/>
                </a:cubicBezTo>
                <a:cubicBezTo>
                  <a:pt x="6183055" y="2429330"/>
                  <a:pt x="5995846" y="3233572"/>
                  <a:pt x="6074055" y="4226476"/>
                </a:cubicBezTo>
                <a:cubicBezTo>
                  <a:pt x="6002230" y="4665234"/>
                  <a:pt x="5613017" y="5108210"/>
                  <a:pt x="5228740" y="5071791"/>
                </a:cubicBezTo>
                <a:cubicBezTo>
                  <a:pt x="3861936" y="5120968"/>
                  <a:pt x="2093841" y="4949089"/>
                  <a:pt x="845315" y="5071791"/>
                </a:cubicBezTo>
                <a:cubicBezTo>
                  <a:pt x="376773" y="5084746"/>
                  <a:pt x="-23948" y="4713951"/>
                  <a:pt x="0" y="4226476"/>
                </a:cubicBezTo>
                <a:cubicBezTo>
                  <a:pt x="47022" y="3425645"/>
                  <a:pt x="104569" y="1883748"/>
                  <a:pt x="0" y="845315"/>
                </a:cubicBezTo>
                <a:close/>
              </a:path>
              <a:path w="6074055" h="5071791" stroke="0" extrusionOk="0">
                <a:moveTo>
                  <a:pt x="0" y="845315"/>
                </a:moveTo>
                <a:cubicBezTo>
                  <a:pt x="81848" y="369104"/>
                  <a:pt x="421374" y="-2864"/>
                  <a:pt x="845315" y="0"/>
                </a:cubicBezTo>
                <a:cubicBezTo>
                  <a:pt x="2074147" y="-129276"/>
                  <a:pt x="3532260" y="-77778"/>
                  <a:pt x="5228740" y="0"/>
                </a:cubicBezTo>
                <a:cubicBezTo>
                  <a:pt x="5689450" y="-19590"/>
                  <a:pt x="6066193" y="423792"/>
                  <a:pt x="6074055" y="845315"/>
                </a:cubicBezTo>
                <a:cubicBezTo>
                  <a:pt x="6155654" y="2475182"/>
                  <a:pt x="6228355" y="3475554"/>
                  <a:pt x="6074055" y="4226476"/>
                </a:cubicBezTo>
                <a:cubicBezTo>
                  <a:pt x="6108670" y="4766332"/>
                  <a:pt x="5659739" y="5083977"/>
                  <a:pt x="5228740" y="5071791"/>
                </a:cubicBezTo>
                <a:cubicBezTo>
                  <a:pt x="4569569" y="5116011"/>
                  <a:pt x="2517714" y="5042409"/>
                  <a:pt x="845315" y="5071791"/>
                </a:cubicBezTo>
                <a:cubicBezTo>
                  <a:pt x="375909" y="5061991"/>
                  <a:pt x="-42637" y="4683477"/>
                  <a:pt x="0" y="4226476"/>
                </a:cubicBezTo>
                <a:cubicBezTo>
                  <a:pt x="-159954" y="3714415"/>
                  <a:pt x="22140" y="1282249"/>
                  <a:pt x="0" y="845315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artoon of a child wearing a chef hat&#10;&#10;Description automatically generated">
            <a:extLst>
              <a:ext uri="{FF2B5EF4-FFF2-40B4-BE49-F238E27FC236}">
                <a16:creationId xmlns:a16="http://schemas.microsoft.com/office/drawing/2014/main" id="{3008E206-CC17-E0B2-3CDD-4F56B0589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60" b="90536" l="9710" r="89912">
                        <a14:foregroundMark x1="45397" y1="89274" x2="56620" y2="90221"/>
                        <a14:foregroundMark x1="47541" y1="8517" x2="49054" y2="14826"/>
                        <a14:foregroundMark x1="59773" y1="90536" x2="58512" y2="87066"/>
                        <a14:backgroundMark x1="76545" y1="54890" x2="88398" y2="58675"/>
                        <a14:backgroundMark x1="27995" y1="64984" x2="20681" y2="70189"/>
                        <a14:backgroundMark x1="39596" y1="74763" x2="38335" y2="74290"/>
                        <a14:backgroundMark x1="61034" y1="73028" x2="61791" y2="73028"/>
                        <a14:backgroundMark x1="63934" y1="70662" x2="63934" y2="70662"/>
                        <a14:backgroundMark x1="64439" y1="69716" x2="64439" y2="69716"/>
                        <a14:backgroundMark x1="34678" y1="72397" x2="34048" y2="70978"/>
                        <a14:backgroundMark x1="30769" y1="61830" x2="28878" y2="65142"/>
                        <a14:backgroundMark x1="30265" y1="61041" x2="28752" y2="6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18561" y="817283"/>
            <a:ext cx="8102476" cy="6477893"/>
          </a:xfrm>
          <a:prstGeom prst="rect">
            <a:avLst/>
          </a:prstGeom>
        </p:spPr>
      </p:pic>
      <p:sp>
        <p:nvSpPr>
          <p:cNvPr id="6" name="TextBox 47">
            <a:extLst>
              <a:ext uri="{FF2B5EF4-FFF2-40B4-BE49-F238E27FC236}">
                <a16:creationId xmlns:a16="http://schemas.microsoft.com/office/drawing/2014/main" id="{E1C5CB8C-4C7B-63A1-700B-4AC7AF57B79C}"/>
              </a:ext>
            </a:extLst>
          </p:cNvPr>
          <p:cNvSpPr txBox="1"/>
          <p:nvPr/>
        </p:nvSpPr>
        <p:spPr>
          <a:xfrm>
            <a:off x="5949694" y="2029893"/>
            <a:ext cx="5518861" cy="7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GV GHI DẶN DÒ Ở ĐÂY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47">
            <a:extLst>
              <a:ext uri="{FF2B5EF4-FFF2-40B4-BE49-F238E27FC236}">
                <a16:creationId xmlns:a16="http://schemas.microsoft.com/office/drawing/2014/main" id="{7140FCE5-5690-290D-7D89-1711320906E9}"/>
              </a:ext>
            </a:extLst>
          </p:cNvPr>
          <p:cNvSpPr txBox="1"/>
          <p:nvPr/>
        </p:nvSpPr>
        <p:spPr>
          <a:xfrm>
            <a:off x="5949694" y="3037931"/>
            <a:ext cx="5518861" cy="7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GV GHI DẶN DÒ Ở ĐÂY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47">
            <a:extLst>
              <a:ext uri="{FF2B5EF4-FFF2-40B4-BE49-F238E27FC236}">
                <a16:creationId xmlns:a16="http://schemas.microsoft.com/office/drawing/2014/main" id="{0D7CA072-3C5A-BDA7-A0AC-58E6730C0F20}"/>
              </a:ext>
            </a:extLst>
          </p:cNvPr>
          <p:cNvSpPr txBox="1"/>
          <p:nvPr/>
        </p:nvSpPr>
        <p:spPr>
          <a:xfrm>
            <a:off x="5949694" y="4045969"/>
            <a:ext cx="5518861" cy="7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GV GHI DẶN DÒ Ở ĐÂY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47">
            <a:extLst>
              <a:ext uri="{FF2B5EF4-FFF2-40B4-BE49-F238E27FC236}">
                <a16:creationId xmlns:a16="http://schemas.microsoft.com/office/drawing/2014/main" id="{68781011-F9EB-5B74-D4A8-08373D864FC1}"/>
              </a:ext>
            </a:extLst>
          </p:cNvPr>
          <p:cNvSpPr txBox="1"/>
          <p:nvPr/>
        </p:nvSpPr>
        <p:spPr>
          <a:xfrm>
            <a:off x="5949694" y="5054007"/>
            <a:ext cx="5518861" cy="7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GV GHI DẶN DÒ Ở ĐÂY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6" name="Nhóm 3">
            <a:extLst>
              <a:ext uri="{FF2B5EF4-FFF2-40B4-BE49-F238E27FC236}">
                <a16:creationId xmlns:a16="http://schemas.microsoft.com/office/drawing/2014/main" id="{610C9471-AEF4-A356-93F3-EAFC238CEFFC}"/>
              </a:ext>
            </a:extLst>
          </p:cNvPr>
          <p:cNvGrpSpPr/>
          <p:nvPr/>
        </p:nvGrpSpPr>
        <p:grpSpPr>
          <a:xfrm>
            <a:off x="4131541" y="186039"/>
            <a:ext cx="8271706" cy="1692771"/>
            <a:chOff x="0" y="0"/>
            <a:chExt cx="4522456" cy="1692771"/>
          </a:xfrm>
        </p:grpSpPr>
        <p:sp>
          <p:nvSpPr>
            <p:cNvPr id="18" name="Hộp Văn bản 1">
              <a:extLst>
                <a:ext uri="{FF2B5EF4-FFF2-40B4-BE49-F238E27FC236}">
                  <a16:creationId xmlns:a16="http://schemas.microsoft.com/office/drawing/2014/main" id="{4849BDE9-5E66-6B4E-4DBE-08C871C1BA96}"/>
                </a:ext>
              </a:extLst>
            </p:cNvPr>
            <p:cNvSpPr txBox="1"/>
            <p:nvPr/>
          </p:nvSpPr>
          <p:spPr>
            <a:xfrm>
              <a:off x="0" y="0"/>
              <a:ext cx="4522456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00" b="1" i="0" u="none" strike="noStrike" kern="1200" cap="none" spc="0" normalizeH="0" baseline="0" noProof="0" dirty="0">
                  <a:ln w="317500">
                    <a:solidFill>
                      <a:prstClr val="white"/>
                    </a:solidFill>
                    <a:prstDash val="solid"/>
                  </a:ln>
                  <a:solidFill>
                    <a:srgbClr val="FE913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DẶN DÒ</a:t>
              </a:r>
            </a:p>
          </p:txBody>
        </p:sp>
        <p:sp>
          <p:nvSpPr>
            <p:cNvPr id="19" name="Hộp Văn bản 2">
              <a:extLst>
                <a:ext uri="{FF2B5EF4-FFF2-40B4-BE49-F238E27FC236}">
                  <a16:creationId xmlns:a16="http://schemas.microsoft.com/office/drawing/2014/main" id="{05886F02-B839-571F-CF39-5CAF4F983FE4}"/>
                </a:ext>
              </a:extLst>
            </p:cNvPr>
            <p:cNvSpPr txBox="1"/>
            <p:nvPr/>
          </p:nvSpPr>
          <p:spPr>
            <a:xfrm>
              <a:off x="0" y="0"/>
              <a:ext cx="4522456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7528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C49B3961-F93E-D921-3803-BC95C6E9F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16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A cartoon of a person wearing a chef hat&#10;&#10;Description automatically generated">
            <a:extLst>
              <a:ext uri="{FF2B5EF4-FFF2-40B4-BE49-F238E27FC236}">
                <a16:creationId xmlns:a16="http://schemas.microsoft.com/office/drawing/2014/main" id="{9969CDFB-260B-E0A3-099C-AE1A84F5F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3" b="90379" l="9710" r="89912">
                        <a14:foregroundMark x1="50946" y1="9621" x2="51072" y2="14984"/>
                        <a14:foregroundMark x1="49685" y1="6467" x2="52459" y2="5363"/>
                        <a14:foregroundMark x1="46532" y1="90379" x2="48172" y2="89432"/>
                        <a14:foregroundMark x1="61034" y1="89590" x2="60782" y2="86278"/>
                        <a14:backgroundMark x1="21438" y1="36278" x2="28121" y2="70662"/>
                        <a14:backgroundMark x1="79950" y1="33438" x2="81337" y2="74132"/>
                        <a14:backgroundMark x1="81337" y1="74132" x2="81337" y2="74132"/>
                        <a14:backgroundMark x1="54981" y1="87066" x2="54855" y2="91325"/>
                        <a14:backgroundMark x1="43506" y1="54101" x2="44262" y2="54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51344" y="612625"/>
            <a:ext cx="7917903" cy="66392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6C8DB1E-E8D7-6A8C-142D-68839AB5B54C}"/>
              </a:ext>
            </a:extLst>
          </p:cNvPr>
          <p:cNvGrpSpPr/>
          <p:nvPr/>
        </p:nvGrpSpPr>
        <p:grpSpPr>
          <a:xfrm>
            <a:off x="4700016" y="403554"/>
            <a:ext cx="7242972" cy="5666790"/>
            <a:chOff x="4133327" y="8204395"/>
            <a:chExt cx="7210038" cy="5666790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1BF246AB-8A0A-3B05-E32C-B76ADF48D0B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5654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10D75D-0792-C4FF-720C-D07316E03DDA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5654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Ạ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M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B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I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Ệ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 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À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H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Ẹ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N 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G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Ặ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P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L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Ạ</a:t>
              </a:r>
              <a:r>
                <a:rPr kumimoji="0" lang="en-US" sz="9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9455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AF1E6558-A56D-A268-27DC-6607CEA4A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93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10BDD4-A32A-BAEC-2FA9-1C5D924CE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9744" y="718247"/>
            <a:ext cx="11223709" cy="1883827"/>
          </a:xfrm>
          <a:prstGeom prst="rect">
            <a:avLst/>
          </a:prstGeom>
        </p:spPr>
      </p:pic>
      <p:pic>
        <p:nvPicPr>
          <p:cNvPr id="10" name="Picture 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73992E9F-9CC5-D629-AE85-05282FF00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6" y="855407"/>
            <a:ext cx="7865398" cy="62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14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6" name="Hình chữ nhật: Góc Tròn 6">
            <a:extLst>
              <a:ext uri="{FF2B5EF4-FFF2-40B4-BE49-F238E27FC236}">
                <a16:creationId xmlns:a16="http://schemas.microsoft.com/office/drawing/2014/main" id="{8980AAE4-AABC-2F9A-0777-B5887802F359}"/>
              </a:ext>
            </a:extLst>
          </p:cNvPr>
          <p:cNvSpPr/>
          <p:nvPr/>
        </p:nvSpPr>
        <p:spPr>
          <a:xfrm>
            <a:off x="234864" y="449284"/>
            <a:ext cx="11498316" cy="5959432"/>
          </a:xfrm>
          <a:custGeom>
            <a:avLst/>
            <a:gdLst>
              <a:gd name="connsiteX0" fmla="*/ 0 w 11498316"/>
              <a:gd name="connsiteY0" fmla="*/ 993259 h 5959432"/>
              <a:gd name="connsiteX1" fmla="*/ 993259 w 11498316"/>
              <a:gd name="connsiteY1" fmla="*/ 0 h 5959432"/>
              <a:gd name="connsiteX2" fmla="*/ 10505057 w 11498316"/>
              <a:gd name="connsiteY2" fmla="*/ 0 h 5959432"/>
              <a:gd name="connsiteX3" fmla="*/ 11498316 w 11498316"/>
              <a:gd name="connsiteY3" fmla="*/ 993259 h 5959432"/>
              <a:gd name="connsiteX4" fmla="*/ 11498316 w 11498316"/>
              <a:gd name="connsiteY4" fmla="*/ 4966173 h 5959432"/>
              <a:gd name="connsiteX5" fmla="*/ 10505057 w 11498316"/>
              <a:gd name="connsiteY5" fmla="*/ 5959432 h 5959432"/>
              <a:gd name="connsiteX6" fmla="*/ 993259 w 11498316"/>
              <a:gd name="connsiteY6" fmla="*/ 5959432 h 5959432"/>
              <a:gd name="connsiteX7" fmla="*/ 0 w 11498316"/>
              <a:gd name="connsiteY7" fmla="*/ 4966173 h 5959432"/>
              <a:gd name="connsiteX8" fmla="*/ 0 w 11498316"/>
              <a:gd name="connsiteY8" fmla="*/ 993259 h 595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8316" h="5959432" fill="none" extrusionOk="0">
                <a:moveTo>
                  <a:pt x="0" y="993259"/>
                </a:moveTo>
                <a:cubicBezTo>
                  <a:pt x="-43581" y="447407"/>
                  <a:pt x="435391" y="52841"/>
                  <a:pt x="993259" y="0"/>
                </a:cubicBezTo>
                <a:cubicBezTo>
                  <a:pt x="5479325" y="77600"/>
                  <a:pt x="7711333" y="-27269"/>
                  <a:pt x="10505057" y="0"/>
                </a:cubicBezTo>
                <a:cubicBezTo>
                  <a:pt x="11064705" y="-14624"/>
                  <a:pt x="11539563" y="456840"/>
                  <a:pt x="11498316" y="993259"/>
                </a:cubicBezTo>
                <a:cubicBezTo>
                  <a:pt x="11607316" y="1853863"/>
                  <a:pt x="11420107" y="4537491"/>
                  <a:pt x="11498316" y="4966173"/>
                </a:cubicBezTo>
                <a:cubicBezTo>
                  <a:pt x="11427245" y="5486933"/>
                  <a:pt x="11026256" y="5971500"/>
                  <a:pt x="10505057" y="5959432"/>
                </a:cubicBezTo>
                <a:cubicBezTo>
                  <a:pt x="7662053" y="6008609"/>
                  <a:pt x="5395459" y="5836730"/>
                  <a:pt x="993259" y="5959432"/>
                </a:cubicBezTo>
                <a:cubicBezTo>
                  <a:pt x="439333" y="6000631"/>
                  <a:pt x="-18025" y="5530255"/>
                  <a:pt x="0" y="4966173"/>
                </a:cubicBezTo>
                <a:cubicBezTo>
                  <a:pt x="47022" y="3000387"/>
                  <a:pt x="104569" y="2432450"/>
                  <a:pt x="0" y="993259"/>
                </a:cubicBezTo>
                <a:close/>
              </a:path>
              <a:path w="11498316" h="5959432" stroke="0" extrusionOk="0">
                <a:moveTo>
                  <a:pt x="0" y="993259"/>
                </a:moveTo>
                <a:cubicBezTo>
                  <a:pt x="68865" y="436825"/>
                  <a:pt x="531175" y="-5770"/>
                  <a:pt x="993259" y="0"/>
                </a:cubicBezTo>
                <a:cubicBezTo>
                  <a:pt x="5430100" y="-129276"/>
                  <a:pt x="8725673" y="-77778"/>
                  <a:pt x="10505057" y="0"/>
                </a:cubicBezTo>
                <a:cubicBezTo>
                  <a:pt x="11034971" y="-59449"/>
                  <a:pt x="11488369" y="502054"/>
                  <a:pt x="11498316" y="993259"/>
                </a:cubicBezTo>
                <a:cubicBezTo>
                  <a:pt x="11579915" y="2376565"/>
                  <a:pt x="11652616" y="3681380"/>
                  <a:pt x="11498316" y="4966173"/>
                </a:cubicBezTo>
                <a:cubicBezTo>
                  <a:pt x="11513240" y="5546209"/>
                  <a:pt x="11044729" y="5962453"/>
                  <a:pt x="10505057" y="5959432"/>
                </a:cubicBezTo>
                <a:cubicBezTo>
                  <a:pt x="9360647" y="6003652"/>
                  <a:pt x="2538122" y="5930050"/>
                  <a:pt x="993259" y="5959432"/>
                </a:cubicBezTo>
                <a:cubicBezTo>
                  <a:pt x="430600" y="5905266"/>
                  <a:pt x="-55320" y="5501950"/>
                  <a:pt x="0" y="4966173"/>
                </a:cubicBezTo>
                <a:cubicBezTo>
                  <a:pt x="-159954" y="3597049"/>
                  <a:pt x="22140" y="2513397"/>
                  <a:pt x="0" y="9932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AC958705-E12E-456B-8188-82A725E89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6" y="855407"/>
            <a:ext cx="7865398" cy="6292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988B9C-674A-41F4-B767-3E1CB33F370A}"/>
              </a:ext>
            </a:extLst>
          </p:cNvPr>
          <p:cNvSpPr txBox="1"/>
          <p:nvPr/>
        </p:nvSpPr>
        <p:spPr>
          <a:xfrm>
            <a:off x="539843" y="1797160"/>
            <a:ext cx="77129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>
                <a:solidFill>
                  <a:srgbClr val="FF0000"/>
                </a:solidFill>
                <a:latin typeface="Coiny" panose="02000903060500060000" pitchFamily="2" charset="0"/>
              </a:rPr>
              <a:t>TRÒ CHƠI: TÔI BẢO</a:t>
            </a:r>
          </a:p>
        </p:txBody>
      </p:sp>
    </p:spTree>
    <p:extLst>
      <p:ext uri="{BB962C8B-B14F-4D97-AF65-F5344CB8AC3E}">
        <p14:creationId xmlns:p14="http://schemas.microsoft.com/office/powerpoint/2010/main" val="2963002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6" name="Hình chữ nhật: Góc Tròn 6">
            <a:extLst>
              <a:ext uri="{FF2B5EF4-FFF2-40B4-BE49-F238E27FC236}">
                <a16:creationId xmlns:a16="http://schemas.microsoft.com/office/drawing/2014/main" id="{8980AAE4-AABC-2F9A-0777-B5887802F359}"/>
              </a:ext>
            </a:extLst>
          </p:cNvPr>
          <p:cNvSpPr/>
          <p:nvPr/>
        </p:nvSpPr>
        <p:spPr>
          <a:xfrm>
            <a:off x="234864" y="449284"/>
            <a:ext cx="11498316" cy="5959432"/>
          </a:xfrm>
          <a:custGeom>
            <a:avLst/>
            <a:gdLst>
              <a:gd name="connsiteX0" fmla="*/ 0 w 11498316"/>
              <a:gd name="connsiteY0" fmla="*/ 993259 h 5959432"/>
              <a:gd name="connsiteX1" fmla="*/ 993259 w 11498316"/>
              <a:gd name="connsiteY1" fmla="*/ 0 h 5959432"/>
              <a:gd name="connsiteX2" fmla="*/ 10505057 w 11498316"/>
              <a:gd name="connsiteY2" fmla="*/ 0 h 5959432"/>
              <a:gd name="connsiteX3" fmla="*/ 11498316 w 11498316"/>
              <a:gd name="connsiteY3" fmla="*/ 993259 h 5959432"/>
              <a:gd name="connsiteX4" fmla="*/ 11498316 w 11498316"/>
              <a:gd name="connsiteY4" fmla="*/ 4966173 h 5959432"/>
              <a:gd name="connsiteX5" fmla="*/ 10505057 w 11498316"/>
              <a:gd name="connsiteY5" fmla="*/ 5959432 h 5959432"/>
              <a:gd name="connsiteX6" fmla="*/ 993259 w 11498316"/>
              <a:gd name="connsiteY6" fmla="*/ 5959432 h 5959432"/>
              <a:gd name="connsiteX7" fmla="*/ 0 w 11498316"/>
              <a:gd name="connsiteY7" fmla="*/ 4966173 h 5959432"/>
              <a:gd name="connsiteX8" fmla="*/ 0 w 11498316"/>
              <a:gd name="connsiteY8" fmla="*/ 993259 h 595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8316" h="5959432" fill="none" extrusionOk="0">
                <a:moveTo>
                  <a:pt x="0" y="993259"/>
                </a:moveTo>
                <a:cubicBezTo>
                  <a:pt x="-43581" y="447407"/>
                  <a:pt x="435391" y="52841"/>
                  <a:pt x="993259" y="0"/>
                </a:cubicBezTo>
                <a:cubicBezTo>
                  <a:pt x="5479325" y="77600"/>
                  <a:pt x="7711333" y="-27269"/>
                  <a:pt x="10505057" y="0"/>
                </a:cubicBezTo>
                <a:cubicBezTo>
                  <a:pt x="11064705" y="-14624"/>
                  <a:pt x="11539563" y="456840"/>
                  <a:pt x="11498316" y="993259"/>
                </a:cubicBezTo>
                <a:cubicBezTo>
                  <a:pt x="11607316" y="1853863"/>
                  <a:pt x="11420107" y="4537491"/>
                  <a:pt x="11498316" y="4966173"/>
                </a:cubicBezTo>
                <a:cubicBezTo>
                  <a:pt x="11427245" y="5486933"/>
                  <a:pt x="11026256" y="5971500"/>
                  <a:pt x="10505057" y="5959432"/>
                </a:cubicBezTo>
                <a:cubicBezTo>
                  <a:pt x="7662053" y="6008609"/>
                  <a:pt x="5395459" y="5836730"/>
                  <a:pt x="993259" y="5959432"/>
                </a:cubicBezTo>
                <a:cubicBezTo>
                  <a:pt x="439333" y="6000631"/>
                  <a:pt x="-18025" y="5530255"/>
                  <a:pt x="0" y="4966173"/>
                </a:cubicBezTo>
                <a:cubicBezTo>
                  <a:pt x="47022" y="3000387"/>
                  <a:pt x="104569" y="2432450"/>
                  <a:pt x="0" y="993259"/>
                </a:cubicBezTo>
                <a:close/>
              </a:path>
              <a:path w="11498316" h="5959432" stroke="0" extrusionOk="0">
                <a:moveTo>
                  <a:pt x="0" y="993259"/>
                </a:moveTo>
                <a:cubicBezTo>
                  <a:pt x="68865" y="436825"/>
                  <a:pt x="531175" y="-5770"/>
                  <a:pt x="993259" y="0"/>
                </a:cubicBezTo>
                <a:cubicBezTo>
                  <a:pt x="5430100" y="-129276"/>
                  <a:pt x="8725673" y="-77778"/>
                  <a:pt x="10505057" y="0"/>
                </a:cubicBezTo>
                <a:cubicBezTo>
                  <a:pt x="11034971" y="-59449"/>
                  <a:pt x="11488369" y="502054"/>
                  <a:pt x="11498316" y="993259"/>
                </a:cubicBezTo>
                <a:cubicBezTo>
                  <a:pt x="11579915" y="2376565"/>
                  <a:pt x="11652616" y="3681380"/>
                  <a:pt x="11498316" y="4966173"/>
                </a:cubicBezTo>
                <a:cubicBezTo>
                  <a:pt x="11513240" y="5546209"/>
                  <a:pt x="11044729" y="5962453"/>
                  <a:pt x="10505057" y="5959432"/>
                </a:cubicBezTo>
                <a:cubicBezTo>
                  <a:pt x="9360647" y="6003652"/>
                  <a:pt x="2538122" y="5930050"/>
                  <a:pt x="993259" y="5959432"/>
                </a:cubicBezTo>
                <a:cubicBezTo>
                  <a:pt x="430600" y="5905266"/>
                  <a:pt x="-55320" y="5501950"/>
                  <a:pt x="0" y="4966173"/>
                </a:cubicBezTo>
                <a:cubicBezTo>
                  <a:pt x="-159954" y="3597049"/>
                  <a:pt x="22140" y="2513397"/>
                  <a:pt x="0" y="9932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88B9C-674A-41F4-B767-3E1CB33F370A}"/>
              </a:ext>
            </a:extLst>
          </p:cNvPr>
          <p:cNvSpPr txBox="1"/>
          <p:nvPr/>
        </p:nvSpPr>
        <p:spPr>
          <a:xfrm>
            <a:off x="774935" y="671783"/>
            <a:ext cx="10082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bảo các bạn nam viết phân số chỉ số bánh của bé trai ăn, các bạn nữ viết phân số chỉ số bánh của bé gái ăn.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94CDC-F7F0-4047-BAF0-E88F08F1D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51" y="2058112"/>
            <a:ext cx="10555097" cy="193867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AB6BD4-E6AE-46E0-A357-4349EDC0A4F4}"/>
              </a:ext>
            </a:extLst>
          </p:cNvPr>
          <p:cNvSpPr/>
          <p:nvPr/>
        </p:nvSpPr>
        <p:spPr>
          <a:xfrm>
            <a:off x="8422666" y="2713934"/>
            <a:ext cx="1971401" cy="9722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AC958705-E12E-456B-8188-82A725E89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61" y="1475772"/>
            <a:ext cx="4999127" cy="3999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89B27E7-9FC6-41E8-9AE5-F28DB14D059D}"/>
                  </a:ext>
                </a:extLst>
              </p:cNvPr>
              <p:cNvSpPr/>
              <p:nvPr/>
            </p:nvSpPr>
            <p:spPr>
              <a:xfrm>
                <a:off x="1304589" y="4367454"/>
                <a:ext cx="1843726" cy="1527859"/>
              </a:xfrm>
              <a:prstGeom prst="roundRect">
                <a:avLst>
                  <a:gd name="adj" fmla="val 21213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5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89B27E7-9FC6-41E8-9AE5-F28DB14D0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589" y="4367454"/>
                <a:ext cx="1843726" cy="1527859"/>
              </a:xfrm>
              <a:prstGeom prst="roundRect">
                <a:avLst>
                  <a:gd name="adj" fmla="val 21213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1B77156-94E6-4DDB-B1BA-00C1BCBEF190}"/>
                  </a:ext>
                </a:extLst>
              </p:cNvPr>
              <p:cNvSpPr/>
              <p:nvPr/>
            </p:nvSpPr>
            <p:spPr>
              <a:xfrm>
                <a:off x="6224135" y="4438822"/>
                <a:ext cx="1843726" cy="1527859"/>
              </a:xfrm>
              <a:prstGeom prst="roundRect">
                <a:avLst>
                  <a:gd name="adj" fmla="val 21213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5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1B77156-94E6-4DDB-B1BA-00C1BCBEF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135" y="4438822"/>
                <a:ext cx="1843726" cy="1527859"/>
              </a:xfrm>
              <a:prstGeom prst="roundRect">
                <a:avLst>
                  <a:gd name="adj" fmla="val 21213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703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6" name="Hình chữ nhật: Góc Tròn 6">
            <a:extLst>
              <a:ext uri="{FF2B5EF4-FFF2-40B4-BE49-F238E27FC236}">
                <a16:creationId xmlns:a16="http://schemas.microsoft.com/office/drawing/2014/main" id="{8980AAE4-AABC-2F9A-0777-B5887802F359}"/>
              </a:ext>
            </a:extLst>
          </p:cNvPr>
          <p:cNvSpPr/>
          <p:nvPr/>
        </p:nvSpPr>
        <p:spPr>
          <a:xfrm>
            <a:off x="234864" y="449284"/>
            <a:ext cx="11498316" cy="5959432"/>
          </a:xfrm>
          <a:custGeom>
            <a:avLst/>
            <a:gdLst>
              <a:gd name="connsiteX0" fmla="*/ 0 w 11498316"/>
              <a:gd name="connsiteY0" fmla="*/ 993259 h 5959432"/>
              <a:gd name="connsiteX1" fmla="*/ 993259 w 11498316"/>
              <a:gd name="connsiteY1" fmla="*/ 0 h 5959432"/>
              <a:gd name="connsiteX2" fmla="*/ 10505057 w 11498316"/>
              <a:gd name="connsiteY2" fmla="*/ 0 h 5959432"/>
              <a:gd name="connsiteX3" fmla="*/ 11498316 w 11498316"/>
              <a:gd name="connsiteY3" fmla="*/ 993259 h 5959432"/>
              <a:gd name="connsiteX4" fmla="*/ 11498316 w 11498316"/>
              <a:gd name="connsiteY4" fmla="*/ 4966173 h 5959432"/>
              <a:gd name="connsiteX5" fmla="*/ 10505057 w 11498316"/>
              <a:gd name="connsiteY5" fmla="*/ 5959432 h 5959432"/>
              <a:gd name="connsiteX6" fmla="*/ 993259 w 11498316"/>
              <a:gd name="connsiteY6" fmla="*/ 5959432 h 5959432"/>
              <a:gd name="connsiteX7" fmla="*/ 0 w 11498316"/>
              <a:gd name="connsiteY7" fmla="*/ 4966173 h 5959432"/>
              <a:gd name="connsiteX8" fmla="*/ 0 w 11498316"/>
              <a:gd name="connsiteY8" fmla="*/ 993259 h 595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8316" h="5959432" fill="none" extrusionOk="0">
                <a:moveTo>
                  <a:pt x="0" y="993259"/>
                </a:moveTo>
                <a:cubicBezTo>
                  <a:pt x="-43581" y="447407"/>
                  <a:pt x="435391" y="52841"/>
                  <a:pt x="993259" y="0"/>
                </a:cubicBezTo>
                <a:cubicBezTo>
                  <a:pt x="5479325" y="77600"/>
                  <a:pt x="7711333" y="-27269"/>
                  <a:pt x="10505057" y="0"/>
                </a:cubicBezTo>
                <a:cubicBezTo>
                  <a:pt x="11064705" y="-14624"/>
                  <a:pt x="11539563" y="456840"/>
                  <a:pt x="11498316" y="993259"/>
                </a:cubicBezTo>
                <a:cubicBezTo>
                  <a:pt x="11607316" y="1853863"/>
                  <a:pt x="11420107" y="4537491"/>
                  <a:pt x="11498316" y="4966173"/>
                </a:cubicBezTo>
                <a:cubicBezTo>
                  <a:pt x="11427245" y="5486933"/>
                  <a:pt x="11026256" y="5971500"/>
                  <a:pt x="10505057" y="5959432"/>
                </a:cubicBezTo>
                <a:cubicBezTo>
                  <a:pt x="7662053" y="6008609"/>
                  <a:pt x="5395459" y="5836730"/>
                  <a:pt x="993259" y="5959432"/>
                </a:cubicBezTo>
                <a:cubicBezTo>
                  <a:pt x="439333" y="6000631"/>
                  <a:pt x="-18025" y="5530255"/>
                  <a:pt x="0" y="4966173"/>
                </a:cubicBezTo>
                <a:cubicBezTo>
                  <a:pt x="47022" y="3000387"/>
                  <a:pt x="104569" y="2432450"/>
                  <a:pt x="0" y="993259"/>
                </a:cubicBezTo>
                <a:close/>
              </a:path>
              <a:path w="11498316" h="5959432" stroke="0" extrusionOk="0">
                <a:moveTo>
                  <a:pt x="0" y="993259"/>
                </a:moveTo>
                <a:cubicBezTo>
                  <a:pt x="68865" y="436825"/>
                  <a:pt x="531175" y="-5770"/>
                  <a:pt x="993259" y="0"/>
                </a:cubicBezTo>
                <a:cubicBezTo>
                  <a:pt x="5430100" y="-129276"/>
                  <a:pt x="8725673" y="-77778"/>
                  <a:pt x="10505057" y="0"/>
                </a:cubicBezTo>
                <a:cubicBezTo>
                  <a:pt x="11034971" y="-59449"/>
                  <a:pt x="11488369" y="502054"/>
                  <a:pt x="11498316" y="993259"/>
                </a:cubicBezTo>
                <a:cubicBezTo>
                  <a:pt x="11579915" y="2376565"/>
                  <a:pt x="11652616" y="3681380"/>
                  <a:pt x="11498316" y="4966173"/>
                </a:cubicBezTo>
                <a:cubicBezTo>
                  <a:pt x="11513240" y="5546209"/>
                  <a:pt x="11044729" y="5962453"/>
                  <a:pt x="10505057" y="5959432"/>
                </a:cubicBezTo>
                <a:cubicBezTo>
                  <a:pt x="9360647" y="6003652"/>
                  <a:pt x="2538122" y="5930050"/>
                  <a:pt x="993259" y="5959432"/>
                </a:cubicBezTo>
                <a:cubicBezTo>
                  <a:pt x="430600" y="5905266"/>
                  <a:pt x="-55320" y="5501950"/>
                  <a:pt x="0" y="4966173"/>
                </a:cubicBezTo>
                <a:cubicBezTo>
                  <a:pt x="-159954" y="3597049"/>
                  <a:pt x="22140" y="2513397"/>
                  <a:pt x="0" y="9932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88B9C-674A-41F4-B767-3E1CB33F370A}"/>
              </a:ext>
            </a:extLst>
          </p:cNvPr>
          <p:cNvSpPr txBox="1"/>
          <p:nvPr/>
        </p:nvSpPr>
        <p:spPr>
          <a:xfrm>
            <a:off x="818451" y="888193"/>
            <a:ext cx="10082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bảo các bạn so sánh phần bánh hai bé ăn.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94CDC-F7F0-4047-BAF0-E88F08F1D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51" y="2058112"/>
            <a:ext cx="10555097" cy="193867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AB6BD4-E6AE-46E0-A357-4349EDC0A4F4}"/>
              </a:ext>
            </a:extLst>
          </p:cNvPr>
          <p:cNvSpPr/>
          <p:nvPr/>
        </p:nvSpPr>
        <p:spPr>
          <a:xfrm>
            <a:off x="8422666" y="2713934"/>
            <a:ext cx="1971401" cy="9722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AC958705-E12E-456B-8188-82A725E89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61" y="1475772"/>
            <a:ext cx="4999127" cy="3999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89B27E7-9FC6-41E8-9AE5-F28DB14D059D}"/>
                  </a:ext>
                </a:extLst>
              </p:cNvPr>
              <p:cNvSpPr/>
              <p:nvPr/>
            </p:nvSpPr>
            <p:spPr>
              <a:xfrm>
                <a:off x="1335029" y="4419132"/>
                <a:ext cx="1843726" cy="1527859"/>
              </a:xfrm>
              <a:prstGeom prst="roundRect">
                <a:avLst>
                  <a:gd name="adj" fmla="val 21213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5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89B27E7-9FC6-41E8-9AE5-F28DB14D0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029" y="4419132"/>
                <a:ext cx="1843726" cy="1527859"/>
              </a:xfrm>
              <a:prstGeom prst="roundRect">
                <a:avLst>
                  <a:gd name="adj" fmla="val 21213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1B77156-94E6-4DDB-B1BA-00C1BCBEF190}"/>
                  </a:ext>
                </a:extLst>
              </p:cNvPr>
              <p:cNvSpPr/>
              <p:nvPr/>
            </p:nvSpPr>
            <p:spPr>
              <a:xfrm>
                <a:off x="6224135" y="4438822"/>
                <a:ext cx="1843726" cy="1527859"/>
              </a:xfrm>
              <a:prstGeom prst="roundRect">
                <a:avLst>
                  <a:gd name="adj" fmla="val 21213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5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5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1B77156-94E6-4DDB-B1BA-00C1BCBEF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135" y="4438822"/>
                <a:ext cx="1843726" cy="1527859"/>
              </a:xfrm>
              <a:prstGeom prst="roundRect">
                <a:avLst>
                  <a:gd name="adj" fmla="val 21213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16FD735-D81C-4554-BAA5-6E76ACB74A09}"/>
              </a:ext>
            </a:extLst>
          </p:cNvPr>
          <p:cNvSpPr txBox="1"/>
          <p:nvPr/>
        </p:nvSpPr>
        <p:spPr>
          <a:xfrm>
            <a:off x="4218040" y="4315775"/>
            <a:ext cx="233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39244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AF1E6558-A56D-A268-27DC-6607CEA4A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93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" name="Picture 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73992E9F-9CC5-D629-AE85-05282FF00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6" y="855407"/>
            <a:ext cx="7865398" cy="6292017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497DFFB4-5BB4-4773-A317-50CC1AEEE979}"/>
              </a:ext>
            </a:extLst>
          </p:cNvPr>
          <p:cNvGrpSpPr/>
          <p:nvPr/>
        </p:nvGrpSpPr>
        <p:grpSpPr>
          <a:xfrm>
            <a:off x="-151092" y="1834082"/>
            <a:ext cx="8364302" cy="1692771"/>
            <a:chOff x="0" y="0"/>
            <a:chExt cx="4573082" cy="1692771"/>
          </a:xfrm>
        </p:grpSpPr>
        <p:sp>
          <p:nvSpPr>
            <p:cNvPr id="5" name="Hộp Văn bản 1">
              <a:extLst>
                <a:ext uri="{FF2B5EF4-FFF2-40B4-BE49-F238E27FC236}">
                  <a16:creationId xmlns:a16="http://schemas.microsoft.com/office/drawing/2014/main" id="{65210B23-C2A5-490F-8B4C-D250A9B6EF18}"/>
                </a:ext>
              </a:extLst>
            </p:cNvPr>
            <p:cNvSpPr txBox="1"/>
            <p:nvPr/>
          </p:nvSpPr>
          <p:spPr>
            <a:xfrm>
              <a:off x="0" y="0"/>
              <a:ext cx="4522456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00" b="1" i="0" u="none" strike="noStrike" kern="1200" cap="none" spc="0" normalizeH="0" baseline="0" noProof="0">
                  <a:ln w="317500">
                    <a:solidFill>
                      <a:prstClr val="white"/>
                    </a:solidFill>
                    <a:prstDash val="solid"/>
                  </a:ln>
                  <a:solidFill>
                    <a:srgbClr val="FE913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KHÁM PHÁ</a:t>
              </a:r>
              <a:endParaRPr kumimoji="0" lang="en-US" sz="10400" b="1" i="0" u="none" strike="noStrike" kern="1200" cap="none" spc="0" normalizeH="0" baseline="0" noProof="0" dirty="0">
                <a:ln w="317500">
                  <a:solidFill>
                    <a:prstClr val="white"/>
                  </a:solidFill>
                  <a:prstDash val="solid"/>
                </a:ln>
                <a:solidFill>
                  <a:srgbClr val="FE913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6" name="Hộp Văn bản 2">
              <a:extLst>
                <a:ext uri="{FF2B5EF4-FFF2-40B4-BE49-F238E27FC236}">
                  <a16:creationId xmlns:a16="http://schemas.microsoft.com/office/drawing/2014/main" id="{A13C0388-FFA0-46AC-B6F5-7F3655A341E0}"/>
                </a:ext>
              </a:extLst>
            </p:cNvPr>
            <p:cNvSpPr txBox="1"/>
            <p:nvPr/>
          </p:nvSpPr>
          <p:spPr>
            <a:xfrm>
              <a:off x="50626" y="0"/>
              <a:ext cx="4522456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00" b="1" i="0" u="none" strike="noStrike" kern="1200" cap="none" spc="0" normalizeH="0" baseline="0" noProof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KHÁM PHÁ</a:t>
              </a:r>
              <a:endParaRPr kumimoji="0" lang="en-US" sz="10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25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6" name="Hình chữ nhật: Góc Tròn 6">
            <a:extLst>
              <a:ext uri="{FF2B5EF4-FFF2-40B4-BE49-F238E27FC236}">
                <a16:creationId xmlns:a16="http://schemas.microsoft.com/office/drawing/2014/main" id="{8980AAE4-AABC-2F9A-0777-B5887802F359}"/>
              </a:ext>
            </a:extLst>
          </p:cNvPr>
          <p:cNvSpPr/>
          <p:nvPr/>
        </p:nvSpPr>
        <p:spPr>
          <a:xfrm>
            <a:off x="234864" y="449284"/>
            <a:ext cx="11498316" cy="5959432"/>
          </a:xfrm>
          <a:custGeom>
            <a:avLst/>
            <a:gdLst>
              <a:gd name="connsiteX0" fmla="*/ 0 w 11498316"/>
              <a:gd name="connsiteY0" fmla="*/ 993259 h 5959432"/>
              <a:gd name="connsiteX1" fmla="*/ 993259 w 11498316"/>
              <a:gd name="connsiteY1" fmla="*/ 0 h 5959432"/>
              <a:gd name="connsiteX2" fmla="*/ 10505057 w 11498316"/>
              <a:gd name="connsiteY2" fmla="*/ 0 h 5959432"/>
              <a:gd name="connsiteX3" fmla="*/ 11498316 w 11498316"/>
              <a:gd name="connsiteY3" fmla="*/ 993259 h 5959432"/>
              <a:gd name="connsiteX4" fmla="*/ 11498316 w 11498316"/>
              <a:gd name="connsiteY4" fmla="*/ 4966173 h 5959432"/>
              <a:gd name="connsiteX5" fmla="*/ 10505057 w 11498316"/>
              <a:gd name="connsiteY5" fmla="*/ 5959432 h 5959432"/>
              <a:gd name="connsiteX6" fmla="*/ 993259 w 11498316"/>
              <a:gd name="connsiteY6" fmla="*/ 5959432 h 5959432"/>
              <a:gd name="connsiteX7" fmla="*/ 0 w 11498316"/>
              <a:gd name="connsiteY7" fmla="*/ 4966173 h 5959432"/>
              <a:gd name="connsiteX8" fmla="*/ 0 w 11498316"/>
              <a:gd name="connsiteY8" fmla="*/ 993259 h 595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8316" h="5959432" fill="none" extrusionOk="0">
                <a:moveTo>
                  <a:pt x="0" y="993259"/>
                </a:moveTo>
                <a:cubicBezTo>
                  <a:pt x="-43581" y="447407"/>
                  <a:pt x="435391" y="52841"/>
                  <a:pt x="993259" y="0"/>
                </a:cubicBezTo>
                <a:cubicBezTo>
                  <a:pt x="5479325" y="77600"/>
                  <a:pt x="7711333" y="-27269"/>
                  <a:pt x="10505057" y="0"/>
                </a:cubicBezTo>
                <a:cubicBezTo>
                  <a:pt x="11064705" y="-14624"/>
                  <a:pt x="11539563" y="456840"/>
                  <a:pt x="11498316" y="993259"/>
                </a:cubicBezTo>
                <a:cubicBezTo>
                  <a:pt x="11607316" y="1853863"/>
                  <a:pt x="11420107" y="4537491"/>
                  <a:pt x="11498316" y="4966173"/>
                </a:cubicBezTo>
                <a:cubicBezTo>
                  <a:pt x="11427245" y="5486933"/>
                  <a:pt x="11026256" y="5971500"/>
                  <a:pt x="10505057" y="5959432"/>
                </a:cubicBezTo>
                <a:cubicBezTo>
                  <a:pt x="7662053" y="6008609"/>
                  <a:pt x="5395459" y="5836730"/>
                  <a:pt x="993259" y="5959432"/>
                </a:cubicBezTo>
                <a:cubicBezTo>
                  <a:pt x="439333" y="6000631"/>
                  <a:pt x="-18025" y="5530255"/>
                  <a:pt x="0" y="4966173"/>
                </a:cubicBezTo>
                <a:cubicBezTo>
                  <a:pt x="47022" y="3000387"/>
                  <a:pt x="104569" y="2432450"/>
                  <a:pt x="0" y="993259"/>
                </a:cubicBezTo>
                <a:close/>
              </a:path>
              <a:path w="11498316" h="5959432" stroke="0" extrusionOk="0">
                <a:moveTo>
                  <a:pt x="0" y="993259"/>
                </a:moveTo>
                <a:cubicBezTo>
                  <a:pt x="68865" y="436825"/>
                  <a:pt x="531175" y="-5770"/>
                  <a:pt x="993259" y="0"/>
                </a:cubicBezTo>
                <a:cubicBezTo>
                  <a:pt x="5430100" y="-129276"/>
                  <a:pt x="8725673" y="-77778"/>
                  <a:pt x="10505057" y="0"/>
                </a:cubicBezTo>
                <a:cubicBezTo>
                  <a:pt x="11034971" y="-59449"/>
                  <a:pt x="11488369" y="502054"/>
                  <a:pt x="11498316" y="993259"/>
                </a:cubicBezTo>
                <a:cubicBezTo>
                  <a:pt x="11579915" y="2376565"/>
                  <a:pt x="11652616" y="3681380"/>
                  <a:pt x="11498316" y="4966173"/>
                </a:cubicBezTo>
                <a:cubicBezTo>
                  <a:pt x="11513240" y="5546209"/>
                  <a:pt x="11044729" y="5962453"/>
                  <a:pt x="10505057" y="5959432"/>
                </a:cubicBezTo>
                <a:cubicBezTo>
                  <a:pt x="9360647" y="6003652"/>
                  <a:pt x="2538122" y="5930050"/>
                  <a:pt x="993259" y="5959432"/>
                </a:cubicBezTo>
                <a:cubicBezTo>
                  <a:pt x="430600" y="5905266"/>
                  <a:pt x="-55320" y="5501950"/>
                  <a:pt x="0" y="4966173"/>
                </a:cubicBezTo>
                <a:cubicBezTo>
                  <a:pt x="-159954" y="3597049"/>
                  <a:pt x="22140" y="2513397"/>
                  <a:pt x="0" y="9932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988B9C-674A-41F4-B767-3E1CB33F370A}"/>
                  </a:ext>
                </a:extLst>
              </p:cNvPr>
              <p:cNvSpPr txBox="1"/>
              <p:nvPr/>
            </p:nvSpPr>
            <p:spPr>
              <a:xfrm>
                <a:off x="818451" y="888193"/>
                <a:ext cx="10082118" cy="744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3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 1: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băng</a:t>
                </a:r>
                <a:r>
                  <a:rPr kumimoji="0" lang="en-US" sz="3000" b="0" i="0" u="none" strike="noStrike" kern="1200" cap="none" spc="0" normalizeH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giấy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988B9C-674A-41F4-B767-3E1CB33F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51" y="888193"/>
                <a:ext cx="10082118" cy="744306"/>
              </a:xfrm>
              <a:prstGeom prst="rect">
                <a:avLst/>
              </a:prstGeom>
              <a:blipFill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DB3A909B-F4C9-4F20-9443-EF23FFDB2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63916"/>
              </p:ext>
            </p:extLst>
          </p:nvPr>
        </p:nvGraphicFramePr>
        <p:xfrm>
          <a:off x="2031999" y="1838107"/>
          <a:ext cx="8128000" cy="57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903923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66158779"/>
                    </a:ext>
                  </a:extLst>
                </a:gridCol>
              </a:tblGrid>
              <a:tr h="575165"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48898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9886C6A1-B32A-4F08-A3AF-48D16D265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954437"/>
              </p:ext>
            </p:extLst>
          </p:nvPr>
        </p:nvGraphicFramePr>
        <p:xfrm>
          <a:off x="2031999" y="3389898"/>
          <a:ext cx="8128000" cy="56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436764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38929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19814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61099724"/>
                    </a:ext>
                  </a:extLst>
                </a:gridCol>
              </a:tblGrid>
              <a:tr h="5672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478362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9C36378-AD45-4948-B210-9F39FB44E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34565"/>
              </p:ext>
            </p:extLst>
          </p:nvPr>
        </p:nvGraphicFramePr>
        <p:xfrm>
          <a:off x="2031999" y="4933812"/>
          <a:ext cx="8128002" cy="57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56724509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864433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674173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5293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72553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69678824"/>
                    </a:ext>
                  </a:extLst>
                </a:gridCol>
              </a:tblGrid>
              <a:tr h="5751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700374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253F5E72-92C8-4CBD-A5C2-EBCAEECAB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006338"/>
              </p:ext>
            </p:extLst>
          </p:nvPr>
        </p:nvGraphicFramePr>
        <p:xfrm>
          <a:off x="2031999" y="1848719"/>
          <a:ext cx="8128000" cy="57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903923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66158779"/>
                    </a:ext>
                  </a:extLst>
                </a:gridCol>
              </a:tblGrid>
              <a:tr h="575165"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4889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378CC4-70DB-46E8-8415-7B5405A80DDC}"/>
                  </a:ext>
                </a:extLst>
              </p:cNvPr>
              <p:cNvSpPr txBox="1"/>
              <p:nvPr/>
            </p:nvSpPr>
            <p:spPr>
              <a:xfrm>
                <a:off x="942963" y="2489121"/>
                <a:ext cx="10082118" cy="745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3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 2: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băng</a:t>
                </a:r>
                <a:r>
                  <a:rPr kumimoji="0" lang="en-US" sz="3000" b="0" i="0" u="none" strike="noStrike" kern="1200" cap="none" spc="0" normalizeH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giấy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378CC4-70DB-46E8-8415-7B5405A80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63" y="2489121"/>
                <a:ext cx="10082118" cy="745269"/>
              </a:xfrm>
              <a:prstGeom prst="rect">
                <a:avLst/>
              </a:prstGeom>
              <a:blipFill>
                <a:blip r:embed="rId4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1">
            <a:extLst>
              <a:ext uri="{FF2B5EF4-FFF2-40B4-BE49-F238E27FC236}">
                <a16:creationId xmlns:a16="http://schemas.microsoft.com/office/drawing/2014/main" id="{2DE4C627-08F5-417B-903A-ECF1409A9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348057"/>
              </p:ext>
            </p:extLst>
          </p:nvPr>
        </p:nvGraphicFramePr>
        <p:xfrm>
          <a:off x="2031999" y="3385999"/>
          <a:ext cx="8128000" cy="56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436764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38929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19814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61099724"/>
                    </a:ext>
                  </a:extLst>
                </a:gridCol>
              </a:tblGrid>
              <a:tr h="5672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47836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257DCA-243F-4DD0-B6D5-55DA2BF3FA9C}"/>
                  </a:ext>
                </a:extLst>
              </p:cNvPr>
              <p:cNvSpPr txBox="1"/>
              <p:nvPr/>
            </p:nvSpPr>
            <p:spPr>
              <a:xfrm>
                <a:off x="942963" y="4028653"/>
                <a:ext cx="10082118" cy="745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3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 3: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băng</a:t>
                </a:r>
                <a:r>
                  <a:rPr kumimoji="0" lang="en-US" sz="3000" b="0" i="0" u="none" strike="noStrike" kern="1200" cap="none" spc="0" normalizeH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giấy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257DCA-243F-4DD0-B6D5-55DA2BF3F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63" y="4028653"/>
                <a:ext cx="10082118" cy="745269"/>
              </a:xfrm>
              <a:prstGeom prst="rect">
                <a:avLst/>
              </a:prstGeom>
              <a:blipFill>
                <a:blip r:embed="rId5"/>
                <a:stretch>
                  <a:fillRect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2">
            <a:extLst>
              <a:ext uri="{FF2B5EF4-FFF2-40B4-BE49-F238E27FC236}">
                <a16:creationId xmlns:a16="http://schemas.microsoft.com/office/drawing/2014/main" id="{B8C1DCF0-8CE7-40DB-9776-30A7D603B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845003"/>
              </p:ext>
            </p:extLst>
          </p:nvPr>
        </p:nvGraphicFramePr>
        <p:xfrm>
          <a:off x="2031999" y="4933811"/>
          <a:ext cx="8128002" cy="57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56724509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864433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674173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5293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72553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69678824"/>
                    </a:ext>
                  </a:extLst>
                </a:gridCol>
              </a:tblGrid>
              <a:tr h="5751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7003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CF1447-FD62-40AC-9802-227D1AD396B3}"/>
                  </a:ext>
                </a:extLst>
              </p:cNvPr>
              <p:cNvSpPr txBox="1"/>
              <p:nvPr/>
            </p:nvSpPr>
            <p:spPr>
              <a:xfrm>
                <a:off x="10159416" y="1514713"/>
                <a:ext cx="1324740" cy="113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CF1447-FD62-40AC-9802-227D1AD39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416" y="1514713"/>
                <a:ext cx="1324740" cy="1135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5DD35D-D45A-47BF-BDDA-877F9D254FC7}"/>
                  </a:ext>
                </a:extLst>
              </p:cNvPr>
              <p:cNvSpPr txBox="1"/>
              <p:nvPr/>
            </p:nvSpPr>
            <p:spPr>
              <a:xfrm>
                <a:off x="10284219" y="3072666"/>
                <a:ext cx="1324740" cy="1136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5DD35D-D45A-47BF-BDDA-877F9D254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219" y="3072666"/>
                <a:ext cx="1324740" cy="11368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BCDBC5-9275-4010-9C9E-699B2B2B46AE}"/>
                  </a:ext>
                </a:extLst>
              </p:cNvPr>
              <p:cNvSpPr txBox="1"/>
              <p:nvPr/>
            </p:nvSpPr>
            <p:spPr>
              <a:xfrm>
                <a:off x="10284219" y="4665103"/>
                <a:ext cx="1324740" cy="1136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BCDBC5-9275-4010-9C9E-699B2B2B4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219" y="4665103"/>
                <a:ext cx="1324740" cy="11368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42EBCEF-F3B4-4F4A-9BC0-1B7526240FE9}"/>
              </a:ext>
            </a:extLst>
          </p:cNvPr>
          <p:cNvSpPr txBox="1"/>
          <p:nvPr/>
        </p:nvSpPr>
        <p:spPr>
          <a:xfrm>
            <a:off x="359085" y="2192450"/>
            <a:ext cx="16433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000">
                <a:solidFill>
                  <a:srgbClr val="0000FF"/>
                </a:solidFill>
                <a:cs typeface="Arial" panose="020B0604020202020204" pitchFamily="34" charset="0"/>
              </a:rPr>
              <a:t>Phần giấy được tô màu dà</a:t>
            </a:r>
            <a:r>
              <a:rPr lang="en-US" sz="3000">
                <a:solidFill>
                  <a:srgbClr val="0000FF"/>
                </a:solidFill>
                <a:cs typeface="Arial" panose="020B0604020202020204" pitchFamily="34" charset="0"/>
              </a:rPr>
              <a:t>i</a:t>
            </a:r>
            <a:r>
              <a:rPr lang="vi-VN" sz="3000">
                <a:solidFill>
                  <a:srgbClr val="0000FF"/>
                </a:solidFill>
                <a:cs typeface="Arial" panose="020B0604020202020204" pitchFamily="34" charset="0"/>
              </a:rPr>
              <a:t>                                    bằng nhau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07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7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6" name="Hình chữ nhật: Góc Tròn 6">
            <a:extLst>
              <a:ext uri="{FF2B5EF4-FFF2-40B4-BE49-F238E27FC236}">
                <a16:creationId xmlns:a16="http://schemas.microsoft.com/office/drawing/2014/main" id="{8980AAE4-AABC-2F9A-0777-B5887802F359}"/>
              </a:ext>
            </a:extLst>
          </p:cNvPr>
          <p:cNvSpPr/>
          <p:nvPr/>
        </p:nvSpPr>
        <p:spPr>
          <a:xfrm>
            <a:off x="234864" y="449284"/>
            <a:ext cx="11498316" cy="5959432"/>
          </a:xfrm>
          <a:custGeom>
            <a:avLst/>
            <a:gdLst>
              <a:gd name="connsiteX0" fmla="*/ 0 w 11498316"/>
              <a:gd name="connsiteY0" fmla="*/ 993259 h 5959432"/>
              <a:gd name="connsiteX1" fmla="*/ 993259 w 11498316"/>
              <a:gd name="connsiteY1" fmla="*/ 0 h 5959432"/>
              <a:gd name="connsiteX2" fmla="*/ 10505057 w 11498316"/>
              <a:gd name="connsiteY2" fmla="*/ 0 h 5959432"/>
              <a:gd name="connsiteX3" fmla="*/ 11498316 w 11498316"/>
              <a:gd name="connsiteY3" fmla="*/ 993259 h 5959432"/>
              <a:gd name="connsiteX4" fmla="*/ 11498316 w 11498316"/>
              <a:gd name="connsiteY4" fmla="*/ 4966173 h 5959432"/>
              <a:gd name="connsiteX5" fmla="*/ 10505057 w 11498316"/>
              <a:gd name="connsiteY5" fmla="*/ 5959432 h 5959432"/>
              <a:gd name="connsiteX6" fmla="*/ 993259 w 11498316"/>
              <a:gd name="connsiteY6" fmla="*/ 5959432 h 5959432"/>
              <a:gd name="connsiteX7" fmla="*/ 0 w 11498316"/>
              <a:gd name="connsiteY7" fmla="*/ 4966173 h 5959432"/>
              <a:gd name="connsiteX8" fmla="*/ 0 w 11498316"/>
              <a:gd name="connsiteY8" fmla="*/ 993259 h 595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8316" h="5959432" fill="none" extrusionOk="0">
                <a:moveTo>
                  <a:pt x="0" y="993259"/>
                </a:moveTo>
                <a:cubicBezTo>
                  <a:pt x="-43581" y="447407"/>
                  <a:pt x="435391" y="52841"/>
                  <a:pt x="993259" y="0"/>
                </a:cubicBezTo>
                <a:cubicBezTo>
                  <a:pt x="5479325" y="77600"/>
                  <a:pt x="7711333" y="-27269"/>
                  <a:pt x="10505057" y="0"/>
                </a:cubicBezTo>
                <a:cubicBezTo>
                  <a:pt x="11064705" y="-14624"/>
                  <a:pt x="11539563" y="456840"/>
                  <a:pt x="11498316" y="993259"/>
                </a:cubicBezTo>
                <a:cubicBezTo>
                  <a:pt x="11607316" y="1853863"/>
                  <a:pt x="11420107" y="4537491"/>
                  <a:pt x="11498316" y="4966173"/>
                </a:cubicBezTo>
                <a:cubicBezTo>
                  <a:pt x="11427245" y="5486933"/>
                  <a:pt x="11026256" y="5971500"/>
                  <a:pt x="10505057" y="5959432"/>
                </a:cubicBezTo>
                <a:cubicBezTo>
                  <a:pt x="7662053" y="6008609"/>
                  <a:pt x="5395459" y="5836730"/>
                  <a:pt x="993259" y="5959432"/>
                </a:cubicBezTo>
                <a:cubicBezTo>
                  <a:pt x="439333" y="6000631"/>
                  <a:pt x="-18025" y="5530255"/>
                  <a:pt x="0" y="4966173"/>
                </a:cubicBezTo>
                <a:cubicBezTo>
                  <a:pt x="47022" y="3000387"/>
                  <a:pt x="104569" y="2432450"/>
                  <a:pt x="0" y="993259"/>
                </a:cubicBezTo>
                <a:close/>
              </a:path>
              <a:path w="11498316" h="5959432" stroke="0" extrusionOk="0">
                <a:moveTo>
                  <a:pt x="0" y="993259"/>
                </a:moveTo>
                <a:cubicBezTo>
                  <a:pt x="68865" y="436825"/>
                  <a:pt x="531175" y="-5770"/>
                  <a:pt x="993259" y="0"/>
                </a:cubicBezTo>
                <a:cubicBezTo>
                  <a:pt x="5430100" y="-129276"/>
                  <a:pt x="8725673" y="-77778"/>
                  <a:pt x="10505057" y="0"/>
                </a:cubicBezTo>
                <a:cubicBezTo>
                  <a:pt x="11034971" y="-59449"/>
                  <a:pt x="11488369" y="502054"/>
                  <a:pt x="11498316" y="993259"/>
                </a:cubicBezTo>
                <a:cubicBezTo>
                  <a:pt x="11579915" y="2376565"/>
                  <a:pt x="11652616" y="3681380"/>
                  <a:pt x="11498316" y="4966173"/>
                </a:cubicBezTo>
                <a:cubicBezTo>
                  <a:pt x="11513240" y="5546209"/>
                  <a:pt x="11044729" y="5962453"/>
                  <a:pt x="10505057" y="5959432"/>
                </a:cubicBezTo>
                <a:cubicBezTo>
                  <a:pt x="9360647" y="6003652"/>
                  <a:pt x="2538122" y="5930050"/>
                  <a:pt x="993259" y="5959432"/>
                </a:cubicBezTo>
                <a:cubicBezTo>
                  <a:pt x="430600" y="5905266"/>
                  <a:pt x="-55320" y="5501950"/>
                  <a:pt x="0" y="4966173"/>
                </a:cubicBezTo>
                <a:cubicBezTo>
                  <a:pt x="-159954" y="3597049"/>
                  <a:pt x="22140" y="2513397"/>
                  <a:pt x="0" y="9932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988B9C-674A-41F4-B767-3E1CB33F370A}"/>
                  </a:ext>
                </a:extLst>
              </p:cNvPr>
              <p:cNvSpPr txBox="1"/>
              <p:nvPr/>
            </p:nvSpPr>
            <p:spPr>
              <a:xfrm>
                <a:off x="917479" y="532405"/>
                <a:ext cx="813579" cy="95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988B9C-674A-41F4-B767-3E1CB33F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79" y="532405"/>
                <a:ext cx="813579" cy="9566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253F5E72-92C8-4CBD-A5C2-EBCAEECAB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892608"/>
              </p:ext>
            </p:extLst>
          </p:nvPr>
        </p:nvGraphicFramePr>
        <p:xfrm>
          <a:off x="2031999" y="753309"/>
          <a:ext cx="8128000" cy="57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903923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66158779"/>
                    </a:ext>
                  </a:extLst>
                </a:gridCol>
              </a:tblGrid>
              <a:tr h="575165"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48898"/>
                  </a:ext>
                </a:extLst>
              </a:tr>
            </a:tbl>
          </a:graphicData>
        </a:graphic>
      </p:graphicFrame>
      <p:graphicFrame>
        <p:nvGraphicFramePr>
          <p:cNvPr id="16" name="Table 11">
            <a:extLst>
              <a:ext uri="{FF2B5EF4-FFF2-40B4-BE49-F238E27FC236}">
                <a16:creationId xmlns:a16="http://schemas.microsoft.com/office/drawing/2014/main" id="{2DE4C627-08F5-417B-903A-ECF1409A9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11969"/>
              </p:ext>
            </p:extLst>
          </p:nvPr>
        </p:nvGraphicFramePr>
        <p:xfrm>
          <a:off x="2031999" y="1534737"/>
          <a:ext cx="8128000" cy="56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436764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38929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019814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61099724"/>
                    </a:ext>
                  </a:extLst>
                </a:gridCol>
              </a:tblGrid>
              <a:tr h="5672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478362"/>
                  </a:ext>
                </a:extLst>
              </a:tr>
            </a:tbl>
          </a:graphicData>
        </a:graphic>
      </p:graphicFrame>
      <p:graphicFrame>
        <p:nvGraphicFramePr>
          <p:cNvPr id="18" name="Table 12">
            <a:extLst>
              <a:ext uri="{FF2B5EF4-FFF2-40B4-BE49-F238E27FC236}">
                <a16:creationId xmlns:a16="http://schemas.microsoft.com/office/drawing/2014/main" id="{B8C1DCF0-8CE7-40DB-9776-30A7D603B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131851"/>
              </p:ext>
            </p:extLst>
          </p:nvPr>
        </p:nvGraphicFramePr>
        <p:xfrm>
          <a:off x="2031999" y="2388010"/>
          <a:ext cx="8128002" cy="57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56724509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864433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674173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5293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72553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69678824"/>
                    </a:ext>
                  </a:extLst>
                </a:gridCol>
              </a:tblGrid>
              <a:tr h="5751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7003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7A125B-3418-4EA0-BD5F-7816674E6349}"/>
                  </a:ext>
                </a:extLst>
              </p:cNvPr>
              <p:cNvSpPr txBox="1"/>
              <p:nvPr/>
            </p:nvSpPr>
            <p:spPr>
              <a:xfrm>
                <a:off x="1146889" y="1421509"/>
                <a:ext cx="813579" cy="95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7A125B-3418-4EA0-BD5F-7816674E6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889" y="1421509"/>
                <a:ext cx="813579" cy="956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BEF426-AEDC-48B6-9823-F1D211F245E3}"/>
                  </a:ext>
                </a:extLst>
              </p:cNvPr>
              <p:cNvSpPr txBox="1"/>
              <p:nvPr/>
            </p:nvSpPr>
            <p:spPr>
              <a:xfrm>
                <a:off x="1443094" y="2347847"/>
                <a:ext cx="813579" cy="95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kumimoji="0" 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BEF426-AEDC-48B6-9823-F1D211F24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94" y="2347847"/>
                <a:ext cx="813579" cy="9566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EA478A-6353-43D3-9E19-86A8870AA5B2}"/>
                  </a:ext>
                </a:extLst>
              </p:cNvPr>
              <p:cNvSpPr txBox="1"/>
              <p:nvPr/>
            </p:nvSpPr>
            <p:spPr>
              <a:xfrm>
                <a:off x="2404652" y="3429000"/>
                <a:ext cx="6843520" cy="748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3000">
                    <a:solidFill>
                      <a:srgbClr val="0000FF"/>
                    </a:solidFill>
                    <a:cs typeface="Arial" panose="020B0604020202020204" pitchFamily="34" charset="0"/>
                  </a:rPr>
                  <a:t>Các </a:t>
                </a:r>
                <a:r>
                  <a:rPr lang="vi-VN" sz="3000">
                    <a:solidFill>
                      <a:srgbClr val="0000FF"/>
                    </a:solidFill>
                    <a:cs typeface="Arial" panose="020B0604020202020204" pitchFamily="34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vi-VN" sz="3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  <m:f>
                      <m:fPr>
                        <m:ctrlPr>
                          <a:rPr lang="vi-VN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000">
                    <a:solidFill>
                      <a:srgbClr val="0000FF"/>
                    </a:solidFill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000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3000">
                    <a:solidFill>
                      <a:srgbClr val="0000FF"/>
                    </a:solidFill>
                    <a:cs typeface="Arial" panose="020B0604020202020204" pitchFamily="34" charset="0"/>
                  </a:rPr>
                  <a:t>bằng nhau.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EA478A-6353-43D3-9E19-86A8870AA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652" y="3429000"/>
                <a:ext cx="6843520" cy="748090"/>
              </a:xfrm>
              <a:prstGeom prst="rect">
                <a:avLst/>
              </a:prstGeom>
              <a:blipFill>
                <a:blip r:embed="rId6"/>
                <a:stretch>
                  <a:fillRect b="-12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EAC503B-A16B-4D54-AFB8-7C74F354C827}"/>
              </a:ext>
            </a:extLst>
          </p:cNvPr>
          <p:cNvGrpSpPr/>
          <p:nvPr/>
        </p:nvGrpSpPr>
        <p:grpSpPr>
          <a:xfrm>
            <a:off x="1660131" y="4423565"/>
            <a:ext cx="1862002" cy="973112"/>
            <a:chOff x="1660131" y="4423565"/>
            <a:chExt cx="1862002" cy="973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5D7C220-077C-48B0-B805-4F0DB0213855}"/>
                    </a:ext>
                  </a:extLst>
                </p:cNvPr>
                <p:cNvSpPr txBox="1"/>
                <p:nvPr/>
              </p:nvSpPr>
              <p:spPr>
                <a:xfrm>
                  <a:off x="1660131" y="4423565"/>
                  <a:ext cx="813579" cy="956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5D7C220-077C-48B0-B805-4F0DB02138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131" y="4423565"/>
                  <a:ext cx="813579" cy="95667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81810CC-DAFA-4A7E-AF40-E8E892C614EF}"/>
                    </a:ext>
                  </a:extLst>
                </p:cNvPr>
                <p:cNvSpPr txBox="1"/>
                <p:nvPr/>
              </p:nvSpPr>
              <p:spPr>
                <a:xfrm>
                  <a:off x="2708554" y="4440005"/>
                  <a:ext cx="813579" cy="956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81810CC-DAFA-4A7E-AF40-E8E892C61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8554" y="4440005"/>
                  <a:ext cx="813579" cy="95667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F916E9-3F2A-4292-9AC1-2848D6568CB8}"/>
                </a:ext>
              </a:extLst>
            </p:cNvPr>
            <p:cNvSpPr txBox="1"/>
            <p:nvPr/>
          </p:nvSpPr>
          <p:spPr>
            <a:xfrm>
              <a:off x="2031999" y="4649084"/>
              <a:ext cx="9324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>
                  <a:solidFill>
                    <a:srgbClr val="0000FF"/>
                  </a:solidFill>
                  <a:cs typeface="Arial" panose="020B0604020202020204" pitchFamily="34" charset="0"/>
                </a:rPr>
                <a:t>=</a:t>
              </a: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94BF4A-9961-4866-A6E1-EF8B69D940E7}"/>
              </a:ext>
            </a:extLst>
          </p:cNvPr>
          <p:cNvGrpSpPr/>
          <p:nvPr/>
        </p:nvGrpSpPr>
        <p:grpSpPr>
          <a:xfrm>
            <a:off x="4796870" y="4415345"/>
            <a:ext cx="1862002" cy="973112"/>
            <a:chOff x="1660131" y="4423565"/>
            <a:chExt cx="1862002" cy="973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28E709B-E097-4342-8B03-1249575D8E15}"/>
                    </a:ext>
                  </a:extLst>
                </p:cNvPr>
                <p:cNvSpPr txBox="1"/>
                <p:nvPr/>
              </p:nvSpPr>
              <p:spPr>
                <a:xfrm>
                  <a:off x="1660131" y="4423565"/>
                  <a:ext cx="813579" cy="956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28E709B-E097-4342-8B03-1249575D8E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131" y="4423565"/>
                  <a:ext cx="813579" cy="95667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4FDDF24-0A30-4CEA-A9F2-54DECD791F29}"/>
                    </a:ext>
                  </a:extLst>
                </p:cNvPr>
                <p:cNvSpPr txBox="1"/>
                <p:nvPr/>
              </p:nvSpPr>
              <p:spPr>
                <a:xfrm>
                  <a:off x="2708554" y="4440005"/>
                  <a:ext cx="813579" cy="956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4FDDF24-0A30-4CEA-A9F2-54DECD791F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8554" y="4440005"/>
                  <a:ext cx="813579" cy="95667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5CDBAA-3DF2-447D-B311-BF19651DFBA3}"/>
                </a:ext>
              </a:extLst>
            </p:cNvPr>
            <p:cNvSpPr txBox="1"/>
            <p:nvPr/>
          </p:nvSpPr>
          <p:spPr>
            <a:xfrm>
              <a:off x="2031999" y="4649084"/>
              <a:ext cx="9324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>
                  <a:solidFill>
                    <a:srgbClr val="0000FF"/>
                  </a:solidFill>
                  <a:cs typeface="Arial" panose="020B0604020202020204" pitchFamily="34" charset="0"/>
                </a:rPr>
                <a:t>=</a:t>
              </a: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C453C8E-518E-41BE-B92C-01AD10D50EBD}"/>
              </a:ext>
            </a:extLst>
          </p:cNvPr>
          <p:cNvGrpSpPr/>
          <p:nvPr/>
        </p:nvGrpSpPr>
        <p:grpSpPr>
          <a:xfrm>
            <a:off x="8297997" y="4407125"/>
            <a:ext cx="1862002" cy="973112"/>
            <a:chOff x="1660131" y="4423565"/>
            <a:chExt cx="1862002" cy="973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21F7307-05DC-4936-A9F8-3B6D1BFE9315}"/>
                    </a:ext>
                  </a:extLst>
                </p:cNvPr>
                <p:cNvSpPr txBox="1"/>
                <p:nvPr/>
              </p:nvSpPr>
              <p:spPr>
                <a:xfrm>
                  <a:off x="1660131" y="4423565"/>
                  <a:ext cx="813579" cy="956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21F7307-05DC-4936-A9F8-3B6D1BFE93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131" y="4423565"/>
                  <a:ext cx="813579" cy="95667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FA7223A-0F53-45F2-B57C-10DB48DDCF1B}"/>
                    </a:ext>
                  </a:extLst>
                </p:cNvPr>
                <p:cNvSpPr txBox="1"/>
                <p:nvPr/>
              </p:nvSpPr>
              <p:spPr>
                <a:xfrm>
                  <a:off x="2708554" y="4440005"/>
                  <a:ext cx="813579" cy="956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FA7223A-0F53-45F2-B57C-10DB48DDCF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8554" y="4440005"/>
                  <a:ext cx="813579" cy="95667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04A8E16-051F-4264-B4B5-7C72A1132D28}"/>
                </a:ext>
              </a:extLst>
            </p:cNvPr>
            <p:cNvSpPr txBox="1"/>
            <p:nvPr/>
          </p:nvSpPr>
          <p:spPr>
            <a:xfrm>
              <a:off x="2031999" y="4649084"/>
              <a:ext cx="9324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>
                  <a:solidFill>
                    <a:srgbClr val="0000FF"/>
                  </a:solidFill>
                  <a:cs typeface="Arial" panose="020B0604020202020204" pitchFamily="34" charset="0"/>
                </a:rPr>
                <a:t>=</a:t>
              </a: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098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1356</TotalTime>
  <Words>368</Words>
  <Application>Microsoft Office PowerPoint</Application>
  <PresentationFormat>Widescreen</PresentationFormat>
  <Paragraphs>93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宋体</vt:lpstr>
      <vt:lpstr>Arial</vt:lpstr>
      <vt:lpstr>Calibri</vt:lpstr>
      <vt:lpstr>Calibri Light</vt:lpstr>
      <vt:lpstr>Cambria Math</vt:lpstr>
      <vt:lpstr>Coiny</vt:lpstr>
      <vt:lpstr>LNTH-LuoLuoNotangYuanTi 1</vt:lpstr>
      <vt:lpstr>UTM Duepuntozero</vt:lpstr>
      <vt:lpstr>UVN Banh Mi</vt:lpstr>
      <vt:lpstr>Wingdings</vt:lpstr>
      <vt:lpstr>Custom Design</vt:lpstr>
      <vt:lpstr>1_Custom Design</vt:lpstr>
      <vt:lpstr>Office Theme</vt:lpstr>
      <vt:lpstr>2_Custom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14</cp:revision>
  <dcterms:created xsi:type="dcterms:W3CDTF">2016-03-16T07:12:58Z</dcterms:created>
  <dcterms:modified xsi:type="dcterms:W3CDTF">2024-03-18T13:55:42Z</dcterms:modified>
  <cp:category>9Slide.vn</cp:category>
</cp:coreProperties>
</file>