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3"/>
  </p:notesMasterIdLst>
  <p:sldIdLst>
    <p:sldId id="257" r:id="rId3"/>
    <p:sldId id="261" r:id="rId4"/>
    <p:sldId id="264" r:id="rId5"/>
    <p:sldId id="265" r:id="rId6"/>
    <p:sldId id="311" r:id="rId7"/>
    <p:sldId id="379" r:id="rId8"/>
    <p:sldId id="380" r:id="rId9"/>
    <p:sldId id="381" r:id="rId10"/>
    <p:sldId id="382" r:id="rId11"/>
    <p:sldId id="384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1F4FD"/>
    <a:srgbClr val="FF5050"/>
    <a:srgbClr val="FF0066"/>
    <a:srgbClr val="FFFF99"/>
    <a:srgbClr val="FFD13F"/>
    <a:srgbClr val="FFFFCC"/>
    <a:srgbClr val="E1FFE1"/>
    <a:srgbClr val="FF9999"/>
    <a:srgbClr val="FFEFFF"/>
    <a:srgbClr val="FFE3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8968" autoAdjust="0"/>
  </p:normalViewPr>
  <p:slideViewPr>
    <p:cSldViewPr snapToGrid="0">
      <p:cViewPr varScale="1">
        <p:scale>
          <a:sx n="66" d="100"/>
          <a:sy n="66" d="100"/>
        </p:scale>
        <p:origin x="13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AACE2-FD90-4099-8045-5CD0394D5DD3}" type="datetimeFigureOut">
              <a:rPr lang="en-US" smtClean="0"/>
              <a:t>26/3/2024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9D5AD-7419-4158-950D-52AD28A72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68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8A47A-9C21-F0D7-2A9D-8E00D7D36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9C33A-16BF-34DF-8AB8-6D59C0F40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C841E-139E-DE38-2896-0F345FA86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F58D-BF81-441D-AD43-B6BF7BA37840}" type="datetimeFigureOut">
              <a:rPr lang="en-US" smtClean="0"/>
              <a:t>26/3/2024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E1374-34CF-304B-D887-E2029A0E7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15519-AA5D-74D9-1043-E5D5B587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F14A-817B-4316-A271-42657815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12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C2DAF-761B-B0FF-6407-B440FC39D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8D97AC-12A0-9520-EA70-86554E7ED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3C5B7-9367-4E23-6B70-3A2C2F2FE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F58D-BF81-441D-AD43-B6BF7BA37840}" type="datetimeFigureOut">
              <a:rPr lang="en-US" smtClean="0"/>
              <a:t>26/3/2024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0084B-2FFA-4D58-D420-1774980B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0D4D7-CDA7-3A82-22FB-595B10C0A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F14A-817B-4316-A271-42657815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11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3BB23B-23B0-33BE-37F2-BFBE438EFB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95BAD4-9615-CEF2-0449-2E2FB28E0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A9B4F-E0B2-9BFD-C868-FC63A44EE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F58D-BF81-441D-AD43-B6BF7BA37840}" type="datetimeFigureOut">
              <a:rPr lang="en-US" smtClean="0"/>
              <a:t>26/3/2024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B3732-0FB2-7BF9-05A1-237041086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38BA0-9152-4A8C-AE35-4FF34BD4B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F14A-817B-4316-A271-42657815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80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BD6E6-2ABE-B81D-F710-EAA79B825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716CF-DB82-92F2-363F-4FF37D4CF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1AB37-CAB9-1A57-D7DC-4377CDB33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26/3/2024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6019D-8832-0C5F-0ADA-B78B26F96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CE94E-BA52-2803-F4CB-4C9923DF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70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E3DD6-D03C-041E-AF8C-A1043F439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165E3-15FF-F2AF-0EA5-A18CE000D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B836E-0429-7918-2699-E735D6579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26/3/2024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2A596-4448-FCF5-6146-51C91C760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5CB14-B3BE-EB9A-8265-BE766F4C5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8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3AE83-80D1-A0E9-C531-E682269A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D5412-E2EB-ADB3-3A4C-C563E8CBC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CA48F-7AE7-5660-D0D0-A86EA62DF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26/3/2024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B3956-F70F-FF15-39AD-404F3597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040FB-4063-194A-2EDB-80807981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93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68E8C-CD00-8831-48E2-736057D1B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72ABC-620E-47DB-749E-39E7F587B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1FBEE-675B-39C9-A865-0CFE3761A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B1ADA-7DFB-3284-AB40-C4494C61C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26/3/2024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89EED-EF29-4D29-44F7-D038BF2C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E1BC5-43FB-B140-DBD4-61A4DEEF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09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13062-7910-3131-84DD-14418F4ED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4A207-B4F3-E829-D347-5086D937F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4B298-54D6-8D78-7564-909F5CBEE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7CFC36-123F-29DB-7C4A-C0BCF16D5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569AE-7DA9-B076-CD0E-F81C16D492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815566-2F18-E691-5874-7F7400DE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26/3/2024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E76742-BF61-A69D-817C-B72C06FFB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793EDA-9867-D0F3-02B7-05101BC5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25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BC606-2693-F702-419E-6AA0E9080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B958B5-D42E-6702-9FA3-E183EB96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26/3/2024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E89C6-B68B-98BA-921F-326CBFEA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248FCE-AF2E-6C69-3813-BD5720EB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79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D17EC1-7301-47BB-EDB6-F75DB2579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26/3/2024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E8353E-8C52-9F7B-FB3D-296523CA5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8BDEC-1BC1-3DE6-61B3-C913AEC14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18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DD73E-6B56-5E01-E6C0-9F980D68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07DD0-38E0-4743-3E6F-60E9D5857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24ADB-7966-E3B7-00E3-22BFC96EC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21463-2AA7-86DB-0F7C-22B97B272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26/3/2024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5F80E-ABFD-BE00-7A9B-190320D1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B2192-F9D8-D4CF-8250-78B65CF0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0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4893C-21ED-0E6A-F30D-097A3AF8B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0B38B-BD95-1416-5B35-9477ACE90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175B9-1FFF-A0D8-C3A6-8BF1D59AB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F58D-BF81-441D-AD43-B6BF7BA37840}" type="datetimeFigureOut">
              <a:rPr lang="en-US" smtClean="0"/>
              <a:t>26/3/2024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2F5BE-C82A-8F3C-BE79-3855EAA30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0D7C2-F0D2-FBC3-F462-13887A5FA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F14A-817B-4316-A271-42657815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05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2233-6922-A90F-74F3-06FFC70A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A5CE06-02DB-CECB-5FA7-C9740BC8F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A51F6-C6DE-A110-45C5-3EAE36340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7D0CC-61EC-2299-EB3E-B1DCC0893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26/3/2024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25440-4FD5-0DCF-A654-592C9D4B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579E7-B0D9-23C6-B524-5FE8BD8B6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40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87462-A464-2E1E-2684-D660CED96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86498-B9A6-97FC-19BA-971FFA8ED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37557-372B-AD57-1680-0BD827DA5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26/3/2024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2DB3-004B-21B7-79B9-8418A72DD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EE211-B58C-628E-D8C4-08DBC6F96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75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10EAA0-C6F2-A67A-D691-F19F246C14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0A29B9-E201-8BE6-9549-40A0D7A3D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29887-EAF1-3281-7D01-825D06FDB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26/3/2024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F2161-6886-468B-FDA6-17AD8CA58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E9355-1C99-597E-23A1-AC07D1A0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2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17354-C3FD-0783-5930-FEC947D58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516C7-B685-E6E9-0AA3-02C9B7F86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367FB-8E2B-8EA2-352E-7A1E98137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F58D-BF81-441D-AD43-B6BF7BA37840}" type="datetimeFigureOut">
              <a:rPr lang="en-US" smtClean="0"/>
              <a:t>26/3/2024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A9120-2BF2-775B-1DB3-01A46F101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0EB73-A7E5-4606-8F73-C34980B0D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F14A-817B-4316-A271-42657815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75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0DA56-A5A1-B8AF-F1D0-3C0744F8E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E3055-7E4C-A0A4-9AD9-28DF3059CB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36921-8596-7513-4880-F84CCBFB4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9C617-7A05-32A4-A53B-89E21CC53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F58D-BF81-441D-AD43-B6BF7BA37840}" type="datetimeFigureOut">
              <a:rPr lang="en-US" smtClean="0"/>
              <a:t>26/3/2024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AF40A-7621-021B-19BE-037E51548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BD83FC-E862-7FBB-5528-15A098985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F14A-817B-4316-A271-42657815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7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2CD6F-D87D-1AFC-D943-B7A74A6D6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06A2B-A6E2-3C41-E221-0AE9F18A5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F1D75-C45E-5857-CC03-DA34EF18E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8563D9-507E-A821-E2D6-A11D8CC34C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D53C2A-B616-311A-7508-FB20737DF9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773F8A-B7A3-5FC5-63DA-35E0AB4C5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F58D-BF81-441D-AD43-B6BF7BA37840}" type="datetimeFigureOut">
              <a:rPr lang="en-US" smtClean="0"/>
              <a:t>26/3/2024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C01ABB-2854-D7CB-2405-FCA72174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8BD00C-6C26-5BD8-1196-D64D61A19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F14A-817B-4316-A271-42657815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58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0918A-93A0-D0A2-4C00-CA1097FFA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51AE93-9D02-914C-8FD2-DE117AC52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F58D-BF81-441D-AD43-B6BF7BA37840}" type="datetimeFigureOut">
              <a:rPr lang="en-US" smtClean="0"/>
              <a:t>26/3/2024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825BD5-CE80-2948-1B5D-E46CCBD8E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261015-69FD-35D2-F593-BB3A6516B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F14A-817B-4316-A271-42657815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62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CE551-3A8A-5DC9-2200-DB4158B4A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F58D-BF81-441D-AD43-B6BF7BA37840}" type="datetimeFigureOut">
              <a:rPr lang="en-US" smtClean="0"/>
              <a:t>26/3/2024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1C9E4D-BB2A-AEB2-6F99-2CBF3B458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E92DF3-96F6-329A-3413-A6389527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F14A-817B-4316-A271-42657815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90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04962-1228-E973-A00A-29398D17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53866-35C7-B034-EAE6-C9B1678DB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4B2298-F5F5-2567-3AAC-4166E84FE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AF828-767A-7D14-031E-E29D0D9A1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F58D-BF81-441D-AD43-B6BF7BA37840}" type="datetimeFigureOut">
              <a:rPr lang="en-US" smtClean="0"/>
              <a:t>26/3/2024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822E8-01E5-8CBB-F8C6-52FA09B6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E214D-D8AA-30C2-2F1A-B263E2797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F14A-817B-4316-A271-42657815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86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24E6B-D0AE-E321-D9C6-0C90291A2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B31D55-4807-8A83-19CE-E6871F9E42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2AC774-41E7-5C40-2040-280CD708B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81449B-F4CC-0E48-060B-A8DD381CF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F58D-BF81-441D-AD43-B6BF7BA37840}" type="datetimeFigureOut">
              <a:rPr lang="en-US" smtClean="0"/>
              <a:t>26/3/2024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596E0A-0DE8-DC44-2970-194ED7E98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53116-C498-8C00-59F1-9FE6DB2EE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F14A-817B-4316-A271-4265781541D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E26A18-8A0E-CE59-9F9E-EF533F5AA0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55400" y="1027906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2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CB6DB79C-5C1F-6754-4AAD-80B0BB93AC1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C08A24-EEFD-DEA9-534D-2E45433FF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E3DC-8880-FC3D-2325-DFC3CE18D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C7097-9AF7-C902-1144-B6E02818C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4F58D-BF81-441D-AD43-B6BF7BA37840}" type="datetimeFigureOut">
              <a:rPr lang="en-US" smtClean="0"/>
              <a:t>26/3/2024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09E70-6171-1A47-8F7C-0FEB289A11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9C342-3AF4-234C-2B53-899A10404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CF14A-817B-4316-A271-4265781541D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973B81-BEB4-E7BC-94A5-F7F96F5CE6C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55400" y="1027906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9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D7D1A0A-254B-0063-787F-A78E57C68F9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FFCEF1-3216-004D-2955-B67520F5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75646-2828-DD4D-A085-E4C0DF176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18637-2043-BCD5-B20E-3AF7A54F9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572C-BD3D-4F5D-890C-7DE828D145EE}" type="datetimeFigureOut">
              <a:rPr lang="en-US" smtClean="0"/>
              <a:t>26/3/2024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E6124-FC6D-23F7-FA7C-0CB4F314C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E4859-AD73-1471-4DEE-50FBC0231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8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8.png"/><Relationship Id="rId7" Type="http://schemas.openxmlformats.org/officeDocument/2006/relationships/image" Target="../media/image3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8.png"/><Relationship Id="rId7" Type="http://schemas.openxmlformats.org/officeDocument/2006/relationships/image" Target="../media/image3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42F76C-5347-3B32-FF74-1830081E77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74"/>
          <a:stretch/>
        </p:blipFill>
        <p:spPr>
          <a:xfrm>
            <a:off x="0" y="0"/>
            <a:ext cx="12192000" cy="6910251"/>
          </a:xfrm>
          <a:prstGeom prst="rect">
            <a:avLst/>
          </a:prstGeom>
        </p:spPr>
      </p:pic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CD367054-1060-384F-FA12-E7DE778425F5}"/>
              </a:ext>
            </a:extLst>
          </p:cNvPr>
          <p:cNvSpPr/>
          <p:nvPr/>
        </p:nvSpPr>
        <p:spPr>
          <a:xfrm>
            <a:off x="3136929" y="320610"/>
            <a:ext cx="8801138" cy="5557326"/>
          </a:xfrm>
          <a:custGeom>
            <a:avLst/>
            <a:gdLst>
              <a:gd name="connsiteX0" fmla="*/ 0 w 8801138"/>
              <a:gd name="connsiteY0" fmla="*/ 926238 h 5557326"/>
              <a:gd name="connsiteX1" fmla="*/ 838180 w 8801138"/>
              <a:gd name="connsiteY1" fmla="*/ 0 h 5557326"/>
              <a:gd name="connsiteX2" fmla="*/ 7962957 w 8801138"/>
              <a:gd name="connsiteY2" fmla="*/ 0 h 5557326"/>
              <a:gd name="connsiteX3" fmla="*/ 8801138 w 8801138"/>
              <a:gd name="connsiteY3" fmla="*/ 926238 h 5557326"/>
              <a:gd name="connsiteX4" fmla="*/ 8801138 w 8801138"/>
              <a:gd name="connsiteY4" fmla="*/ 4631087 h 5557326"/>
              <a:gd name="connsiteX5" fmla="*/ 7962957 w 8801138"/>
              <a:gd name="connsiteY5" fmla="*/ 5557326 h 5557326"/>
              <a:gd name="connsiteX6" fmla="*/ 838180 w 8801138"/>
              <a:gd name="connsiteY6" fmla="*/ 5557326 h 5557326"/>
              <a:gd name="connsiteX7" fmla="*/ 0 w 8801138"/>
              <a:gd name="connsiteY7" fmla="*/ 4631087 h 5557326"/>
              <a:gd name="connsiteX8" fmla="*/ 0 w 8801138"/>
              <a:gd name="connsiteY8" fmla="*/ 926238 h 5557326"/>
              <a:gd name="connsiteX0" fmla="*/ 0 w 8801138"/>
              <a:gd name="connsiteY0" fmla="*/ 926238 h 5557326"/>
              <a:gd name="connsiteX1" fmla="*/ 838180 w 8801138"/>
              <a:gd name="connsiteY1" fmla="*/ 0 h 5557326"/>
              <a:gd name="connsiteX2" fmla="*/ 7962957 w 8801138"/>
              <a:gd name="connsiteY2" fmla="*/ 0 h 5557326"/>
              <a:gd name="connsiteX3" fmla="*/ 8801138 w 8801138"/>
              <a:gd name="connsiteY3" fmla="*/ 926238 h 5557326"/>
              <a:gd name="connsiteX4" fmla="*/ 8801138 w 8801138"/>
              <a:gd name="connsiteY4" fmla="*/ 4631087 h 5557326"/>
              <a:gd name="connsiteX5" fmla="*/ 7962957 w 8801138"/>
              <a:gd name="connsiteY5" fmla="*/ 5557326 h 5557326"/>
              <a:gd name="connsiteX6" fmla="*/ 838180 w 8801138"/>
              <a:gd name="connsiteY6" fmla="*/ 5557326 h 5557326"/>
              <a:gd name="connsiteX7" fmla="*/ 0 w 8801138"/>
              <a:gd name="connsiteY7" fmla="*/ 4631087 h 5557326"/>
              <a:gd name="connsiteX8" fmla="*/ 0 w 8801138"/>
              <a:gd name="connsiteY8" fmla="*/ 926238 h 5557326"/>
              <a:gd name="connsiteX0" fmla="*/ 0 w 8801138"/>
              <a:gd name="connsiteY0" fmla="*/ 926238 h 5557326"/>
              <a:gd name="connsiteX1" fmla="*/ 838180 w 8801138"/>
              <a:gd name="connsiteY1" fmla="*/ 0 h 5557326"/>
              <a:gd name="connsiteX2" fmla="*/ 7962957 w 8801138"/>
              <a:gd name="connsiteY2" fmla="*/ 0 h 5557326"/>
              <a:gd name="connsiteX3" fmla="*/ 8801138 w 8801138"/>
              <a:gd name="connsiteY3" fmla="*/ 926238 h 5557326"/>
              <a:gd name="connsiteX4" fmla="*/ 8801138 w 8801138"/>
              <a:gd name="connsiteY4" fmla="*/ 4631087 h 5557326"/>
              <a:gd name="connsiteX5" fmla="*/ 7962957 w 8801138"/>
              <a:gd name="connsiteY5" fmla="*/ 5557326 h 5557326"/>
              <a:gd name="connsiteX6" fmla="*/ 838180 w 8801138"/>
              <a:gd name="connsiteY6" fmla="*/ 5557326 h 5557326"/>
              <a:gd name="connsiteX7" fmla="*/ 0 w 8801138"/>
              <a:gd name="connsiteY7" fmla="*/ 4631087 h 5557326"/>
              <a:gd name="connsiteX8" fmla="*/ 0 w 8801138"/>
              <a:gd name="connsiteY8" fmla="*/ 926238 h 555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01138" h="5557326" fill="none" extrusionOk="0">
                <a:moveTo>
                  <a:pt x="0" y="926238"/>
                </a:moveTo>
                <a:cubicBezTo>
                  <a:pt x="-187319" y="383659"/>
                  <a:pt x="435325" y="50441"/>
                  <a:pt x="838180" y="0"/>
                </a:cubicBezTo>
                <a:cubicBezTo>
                  <a:pt x="3988320" y="266875"/>
                  <a:pt x="4638620" y="255129"/>
                  <a:pt x="7962957" y="0"/>
                </a:cubicBezTo>
                <a:cubicBezTo>
                  <a:pt x="8462382" y="57357"/>
                  <a:pt x="8933176" y="583600"/>
                  <a:pt x="8801138" y="926238"/>
                </a:cubicBezTo>
                <a:cubicBezTo>
                  <a:pt x="8731223" y="2139359"/>
                  <a:pt x="8941354" y="3021283"/>
                  <a:pt x="8801138" y="4631087"/>
                </a:cubicBezTo>
                <a:cubicBezTo>
                  <a:pt x="8683141" y="5162546"/>
                  <a:pt x="8295364" y="5464866"/>
                  <a:pt x="7962957" y="5557326"/>
                </a:cubicBezTo>
                <a:cubicBezTo>
                  <a:pt x="5372831" y="5726393"/>
                  <a:pt x="1932013" y="5474703"/>
                  <a:pt x="838180" y="5557326"/>
                </a:cubicBezTo>
                <a:cubicBezTo>
                  <a:pt x="388876" y="5369226"/>
                  <a:pt x="-176978" y="5248542"/>
                  <a:pt x="0" y="4631087"/>
                </a:cubicBezTo>
                <a:cubicBezTo>
                  <a:pt x="-55137" y="4383591"/>
                  <a:pt x="240274" y="1971339"/>
                  <a:pt x="0" y="926238"/>
                </a:cubicBezTo>
                <a:close/>
              </a:path>
              <a:path w="8801138" h="5557326" stroke="0" extrusionOk="0">
                <a:moveTo>
                  <a:pt x="0" y="926238"/>
                </a:moveTo>
                <a:cubicBezTo>
                  <a:pt x="-31512" y="496337"/>
                  <a:pt x="371592" y="-12886"/>
                  <a:pt x="838180" y="0"/>
                </a:cubicBezTo>
                <a:cubicBezTo>
                  <a:pt x="4001956" y="316852"/>
                  <a:pt x="6040940" y="-78666"/>
                  <a:pt x="7962957" y="0"/>
                </a:cubicBezTo>
                <a:cubicBezTo>
                  <a:pt x="8418828" y="163714"/>
                  <a:pt x="8711297" y="477787"/>
                  <a:pt x="8801138" y="926238"/>
                </a:cubicBezTo>
                <a:cubicBezTo>
                  <a:pt x="8879351" y="1020668"/>
                  <a:pt x="8837704" y="3411619"/>
                  <a:pt x="8801138" y="4631087"/>
                </a:cubicBezTo>
                <a:cubicBezTo>
                  <a:pt x="8857427" y="5173763"/>
                  <a:pt x="8422350" y="5575254"/>
                  <a:pt x="7962957" y="5557326"/>
                </a:cubicBezTo>
                <a:cubicBezTo>
                  <a:pt x="6168978" y="5717300"/>
                  <a:pt x="1570913" y="5301341"/>
                  <a:pt x="838180" y="5557326"/>
                </a:cubicBezTo>
                <a:cubicBezTo>
                  <a:pt x="468986" y="5560416"/>
                  <a:pt x="-50457" y="5113821"/>
                  <a:pt x="0" y="4631087"/>
                </a:cubicBezTo>
                <a:cubicBezTo>
                  <a:pt x="419664" y="4121003"/>
                  <a:pt x="-143348" y="2332885"/>
                  <a:pt x="0" y="926238"/>
                </a:cubicBezTo>
                <a:close/>
              </a:path>
              <a:path w="8801138" h="5557326" fill="none" stroke="0" extrusionOk="0">
                <a:moveTo>
                  <a:pt x="0" y="926238"/>
                </a:moveTo>
                <a:cubicBezTo>
                  <a:pt x="-106923" y="432660"/>
                  <a:pt x="339385" y="-16459"/>
                  <a:pt x="838180" y="0"/>
                </a:cubicBezTo>
                <a:cubicBezTo>
                  <a:pt x="4064625" y="167843"/>
                  <a:pt x="4598018" y="34710"/>
                  <a:pt x="7962957" y="0"/>
                </a:cubicBezTo>
                <a:cubicBezTo>
                  <a:pt x="8383678" y="45345"/>
                  <a:pt x="8866219" y="520835"/>
                  <a:pt x="8801138" y="926238"/>
                </a:cubicBezTo>
                <a:cubicBezTo>
                  <a:pt x="8303660" y="2222925"/>
                  <a:pt x="9006169" y="3484446"/>
                  <a:pt x="8801138" y="4631087"/>
                </a:cubicBezTo>
                <a:cubicBezTo>
                  <a:pt x="8876400" y="5135032"/>
                  <a:pt x="8424032" y="5473976"/>
                  <a:pt x="7962957" y="5557326"/>
                </a:cubicBezTo>
                <a:cubicBezTo>
                  <a:pt x="5363076" y="5721182"/>
                  <a:pt x="1897861" y="5734751"/>
                  <a:pt x="838180" y="5557326"/>
                </a:cubicBezTo>
                <a:cubicBezTo>
                  <a:pt x="431256" y="5450625"/>
                  <a:pt x="12545" y="5239593"/>
                  <a:pt x="0" y="4631087"/>
                </a:cubicBezTo>
                <a:cubicBezTo>
                  <a:pt x="141846" y="4232105"/>
                  <a:pt x="151251" y="1838553"/>
                  <a:pt x="0" y="926238"/>
                </a:cubicBezTo>
                <a:close/>
              </a:path>
              <a:path w="8801138" h="5557326" fill="none" stroke="0" extrusionOk="0">
                <a:moveTo>
                  <a:pt x="0" y="926238"/>
                </a:moveTo>
                <a:cubicBezTo>
                  <a:pt x="-121865" y="386221"/>
                  <a:pt x="339633" y="62241"/>
                  <a:pt x="838180" y="0"/>
                </a:cubicBezTo>
                <a:cubicBezTo>
                  <a:pt x="4055934" y="214923"/>
                  <a:pt x="4524738" y="184502"/>
                  <a:pt x="7962957" y="0"/>
                </a:cubicBezTo>
                <a:cubicBezTo>
                  <a:pt x="8423064" y="49593"/>
                  <a:pt x="8885605" y="612268"/>
                  <a:pt x="8801138" y="926238"/>
                </a:cubicBezTo>
                <a:cubicBezTo>
                  <a:pt x="8595278" y="2127264"/>
                  <a:pt x="8936440" y="3186001"/>
                  <a:pt x="8801138" y="4631087"/>
                </a:cubicBezTo>
                <a:cubicBezTo>
                  <a:pt x="8749934" y="5154866"/>
                  <a:pt x="8379280" y="5465000"/>
                  <a:pt x="7962957" y="5557326"/>
                </a:cubicBezTo>
                <a:cubicBezTo>
                  <a:pt x="5265147" y="5701783"/>
                  <a:pt x="1966359" y="5628956"/>
                  <a:pt x="838180" y="5557326"/>
                </a:cubicBezTo>
                <a:cubicBezTo>
                  <a:pt x="376131" y="5402395"/>
                  <a:pt x="-122460" y="5234486"/>
                  <a:pt x="0" y="4631087"/>
                </a:cubicBezTo>
                <a:cubicBezTo>
                  <a:pt x="24162" y="4283301"/>
                  <a:pt x="120681" y="1876282"/>
                  <a:pt x="0" y="92623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95000"/>
            </a:schemeClr>
          </a:solidFill>
          <a:ln w="38100">
            <a:solidFill>
              <a:srgbClr val="E36724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8801138"/>
                      <a:gd name="connsiteY0" fmla="*/ 926238 h 5557326"/>
                      <a:gd name="connsiteX1" fmla="*/ 838180 w 8801138"/>
                      <a:gd name="connsiteY1" fmla="*/ 0 h 5557326"/>
                      <a:gd name="connsiteX2" fmla="*/ 7962957 w 8801138"/>
                      <a:gd name="connsiteY2" fmla="*/ 0 h 5557326"/>
                      <a:gd name="connsiteX3" fmla="*/ 8801138 w 8801138"/>
                      <a:gd name="connsiteY3" fmla="*/ 926238 h 5557326"/>
                      <a:gd name="connsiteX4" fmla="*/ 8801138 w 8801138"/>
                      <a:gd name="connsiteY4" fmla="*/ 4631087 h 5557326"/>
                      <a:gd name="connsiteX5" fmla="*/ 7962957 w 8801138"/>
                      <a:gd name="connsiteY5" fmla="*/ 5557326 h 5557326"/>
                      <a:gd name="connsiteX6" fmla="*/ 838180 w 8801138"/>
                      <a:gd name="connsiteY6" fmla="*/ 5557326 h 5557326"/>
                      <a:gd name="connsiteX7" fmla="*/ 0 w 8801138"/>
                      <a:gd name="connsiteY7" fmla="*/ 4631087 h 5557326"/>
                      <a:gd name="connsiteX8" fmla="*/ 0 w 8801138"/>
                      <a:gd name="connsiteY8" fmla="*/ 926238 h 5557326"/>
                      <a:gd name="connsiteX0" fmla="*/ 0 w 8801138"/>
                      <a:gd name="connsiteY0" fmla="*/ 926238 h 5557326"/>
                      <a:gd name="connsiteX1" fmla="*/ 838180 w 8801138"/>
                      <a:gd name="connsiteY1" fmla="*/ 0 h 5557326"/>
                      <a:gd name="connsiteX2" fmla="*/ 7962957 w 8801138"/>
                      <a:gd name="connsiteY2" fmla="*/ 0 h 5557326"/>
                      <a:gd name="connsiteX3" fmla="*/ 8801138 w 8801138"/>
                      <a:gd name="connsiteY3" fmla="*/ 926238 h 5557326"/>
                      <a:gd name="connsiteX4" fmla="*/ 8801138 w 8801138"/>
                      <a:gd name="connsiteY4" fmla="*/ 4631087 h 5557326"/>
                      <a:gd name="connsiteX5" fmla="*/ 7962957 w 8801138"/>
                      <a:gd name="connsiteY5" fmla="*/ 5557326 h 5557326"/>
                      <a:gd name="connsiteX6" fmla="*/ 838180 w 8801138"/>
                      <a:gd name="connsiteY6" fmla="*/ 5557326 h 5557326"/>
                      <a:gd name="connsiteX7" fmla="*/ 0 w 8801138"/>
                      <a:gd name="connsiteY7" fmla="*/ 4631087 h 5557326"/>
                      <a:gd name="connsiteX8" fmla="*/ 0 w 8801138"/>
                      <a:gd name="connsiteY8" fmla="*/ 926238 h 5557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01138" h="5557326" fill="none" extrusionOk="0">
                        <a:moveTo>
                          <a:pt x="0" y="926238"/>
                        </a:moveTo>
                        <a:cubicBezTo>
                          <a:pt x="-104232" y="397098"/>
                          <a:pt x="415114" y="33912"/>
                          <a:pt x="838180" y="0"/>
                        </a:cubicBezTo>
                        <a:cubicBezTo>
                          <a:pt x="3936535" y="189787"/>
                          <a:pt x="4631473" y="181108"/>
                          <a:pt x="7962957" y="0"/>
                        </a:cubicBezTo>
                        <a:cubicBezTo>
                          <a:pt x="8444042" y="29107"/>
                          <a:pt x="8898481" y="541101"/>
                          <a:pt x="8801138" y="926238"/>
                        </a:cubicBezTo>
                        <a:cubicBezTo>
                          <a:pt x="8687444" y="2177690"/>
                          <a:pt x="8909111" y="3172943"/>
                          <a:pt x="8801138" y="4631087"/>
                        </a:cubicBezTo>
                        <a:cubicBezTo>
                          <a:pt x="8738305" y="5153487"/>
                          <a:pt x="8358259" y="5508262"/>
                          <a:pt x="7962957" y="5557326"/>
                        </a:cubicBezTo>
                        <a:cubicBezTo>
                          <a:pt x="5471677" y="5733410"/>
                          <a:pt x="1994628" y="5602341"/>
                          <a:pt x="838180" y="5557326"/>
                        </a:cubicBezTo>
                        <a:cubicBezTo>
                          <a:pt x="382168" y="5459968"/>
                          <a:pt x="-100400" y="5203828"/>
                          <a:pt x="0" y="4631087"/>
                        </a:cubicBezTo>
                        <a:cubicBezTo>
                          <a:pt x="6487" y="4273406"/>
                          <a:pt x="108364" y="1873320"/>
                          <a:pt x="0" y="926238"/>
                        </a:cubicBezTo>
                        <a:close/>
                      </a:path>
                      <a:path w="8801138" h="5557326" stroke="0" extrusionOk="0">
                        <a:moveTo>
                          <a:pt x="0" y="926238"/>
                        </a:moveTo>
                        <a:cubicBezTo>
                          <a:pt x="-30588" y="474380"/>
                          <a:pt x="320160" y="17622"/>
                          <a:pt x="838180" y="0"/>
                        </a:cubicBezTo>
                        <a:cubicBezTo>
                          <a:pt x="4070995" y="207249"/>
                          <a:pt x="6331690" y="-94169"/>
                          <a:pt x="7962957" y="0"/>
                        </a:cubicBezTo>
                        <a:cubicBezTo>
                          <a:pt x="8408419" y="143104"/>
                          <a:pt x="8745961" y="459507"/>
                          <a:pt x="8801138" y="926238"/>
                        </a:cubicBezTo>
                        <a:cubicBezTo>
                          <a:pt x="8852880" y="1172044"/>
                          <a:pt x="8886489" y="3414380"/>
                          <a:pt x="8801138" y="4631087"/>
                        </a:cubicBezTo>
                        <a:cubicBezTo>
                          <a:pt x="8840724" y="5159382"/>
                          <a:pt x="8429315" y="5554224"/>
                          <a:pt x="7962957" y="5557326"/>
                        </a:cubicBezTo>
                        <a:cubicBezTo>
                          <a:pt x="6191180" y="5672730"/>
                          <a:pt x="1639444" y="5392270"/>
                          <a:pt x="838180" y="5557326"/>
                        </a:cubicBezTo>
                        <a:cubicBezTo>
                          <a:pt x="428686" y="5547789"/>
                          <a:pt x="-48087" y="5163002"/>
                          <a:pt x="0" y="4631087"/>
                        </a:cubicBezTo>
                        <a:cubicBezTo>
                          <a:pt x="188605" y="3975437"/>
                          <a:pt x="9612" y="2299319"/>
                          <a:pt x="0" y="926238"/>
                        </a:cubicBezTo>
                        <a:close/>
                      </a:path>
                      <a:path w="8801138" h="5557326" fill="none" stroke="0" extrusionOk="0">
                        <a:moveTo>
                          <a:pt x="0" y="926238"/>
                        </a:moveTo>
                        <a:cubicBezTo>
                          <a:pt x="-89522" y="378412"/>
                          <a:pt x="353467" y="27887"/>
                          <a:pt x="838180" y="0"/>
                        </a:cubicBezTo>
                        <a:cubicBezTo>
                          <a:pt x="4048884" y="179667"/>
                          <a:pt x="4588623" y="51022"/>
                          <a:pt x="7962957" y="0"/>
                        </a:cubicBezTo>
                        <a:cubicBezTo>
                          <a:pt x="8394223" y="49388"/>
                          <a:pt x="8848063" y="538689"/>
                          <a:pt x="8801138" y="926238"/>
                        </a:cubicBezTo>
                        <a:cubicBezTo>
                          <a:pt x="8479176" y="2124509"/>
                          <a:pt x="8930757" y="3280118"/>
                          <a:pt x="8801138" y="4631087"/>
                        </a:cubicBezTo>
                        <a:cubicBezTo>
                          <a:pt x="8794907" y="5151204"/>
                          <a:pt x="8428035" y="5458996"/>
                          <a:pt x="7962957" y="5557326"/>
                        </a:cubicBezTo>
                        <a:cubicBezTo>
                          <a:pt x="5310927" y="5706224"/>
                          <a:pt x="1937532" y="5864088"/>
                          <a:pt x="838180" y="5557326"/>
                        </a:cubicBezTo>
                        <a:cubicBezTo>
                          <a:pt x="371106" y="5448713"/>
                          <a:pt x="-47466" y="5177411"/>
                          <a:pt x="0" y="4631087"/>
                        </a:cubicBezTo>
                        <a:cubicBezTo>
                          <a:pt x="77697" y="4170679"/>
                          <a:pt x="142768" y="1817818"/>
                          <a:pt x="0" y="92623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890B9BD-3762-5FEB-2B24-6F20A809E5D4}"/>
              </a:ext>
            </a:extLst>
          </p:cNvPr>
          <p:cNvGrpSpPr/>
          <p:nvPr/>
        </p:nvGrpSpPr>
        <p:grpSpPr>
          <a:xfrm>
            <a:off x="5146952" y="4561103"/>
            <a:ext cx="4383025" cy="1754326"/>
            <a:chOff x="3505156" y="3233027"/>
            <a:chExt cx="2503136" cy="175432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17C000A-7D93-42AD-E528-89D0A702650E}"/>
                </a:ext>
              </a:extLst>
            </p:cNvPr>
            <p:cNvSpPr txBox="1"/>
            <p:nvPr/>
          </p:nvSpPr>
          <p:spPr>
            <a:xfrm>
              <a:off x="3505156" y="3233027"/>
              <a:ext cx="2503136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>
                  <a:ln w="1460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dist="50800" dir="5400000" algn="ctr" rotWithShape="0">
                      <a:srgbClr val="E25937"/>
                    </a:outerShdw>
                  </a:effectLst>
                  <a:uLnTx/>
                  <a:uFillTx/>
                  <a:latin typeface="MTD Summer Show" pitchFamily="50" charset="0"/>
                  <a:sym typeface="Arial"/>
                </a:rPr>
                <a:t>2 Tiết – Tiết 1</a:t>
              </a:r>
              <a:endParaRPr kumimoji="0" lang="en-US" sz="5400" b="0" i="0" u="none" strike="noStrike" kern="0" cap="none" spc="0" normalizeH="0" baseline="0" noProof="0" dirty="0">
                <a:ln w="146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dist="50800" dir="5400000" algn="ctr" rotWithShape="0">
                    <a:srgbClr val="E25937"/>
                  </a:outerShdw>
                </a:effectLst>
                <a:uLnTx/>
                <a:uFillTx/>
                <a:latin typeface="MTD Summer Show" pitchFamily="50" charset="0"/>
                <a:sym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A704001-F103-5A05-6404-B2AB58B7881E}"/>
                </a:ext>
              </a:extLst>
            </p:cNvPr>
            <p:cNvSpPr txBox="1"/>
            <p:nvPr/>
          </p:nvSpPr>
          <p:spPr>
            <a:xfrm>
              <a:off x="3505156" y="3233027"/>
              <a:ext cx="2503136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>
                  <a:ln>
                    <a:noFill/>
                  </a:ln>
                  <a:solidFill>
                    <a:srgbClr val="FA8328"/>
                  </a:solidFill>
                  <a:effectLst/>
                  <a:uLnTx/>
                  <a:uFillTx/>
                  <a:latin typeface="MTD Summer Show" pitchFamily="50" charset="0"/>
                  <a:sym typeface="Arial"/>
                </a:rPr>
                <a:t>2 Tiết – Tiết 1</a:t>
              </a:r>
              <a:endPara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A8328"/>
                </a:solidFill>
                <a:effectLst/>
                <a:uLnTx/>
                <a:uFillTx/>
                <a:latin typeface="MTD Summer Show" pitchFamily="50" charset="0"/>
                <a:sym typeface="Arial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FD09C034-967A-FA6F-EADA-CC0BB44BD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0" y="745263"/>
            <a:ext cx="4110847" cy="579212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D1A9B6A-8AB4-92BA-04B8-3A1468A6A7FC}"/>
              </a:ext>
            </a:extLst>
          </p:cNvPr>
          <p:cNvGrpSpPr/>
          <p:nvPr/>
        </p:nvGrpSpPr>
        <p:grpSpPr>
          <a:xfrm>
            <a:off x="4034724" y="3047533"/>
            <a:ext cx="7005548" cy="2265721"/>
            <a:chOff x="4191002" y="575490"/>
            <a:chExt cx="20322589" cy="226572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AA58BD-601C-E025-B01F-BE58EDEA9BC8}"/>
                </a:ext>
              </a:extLst>
            </p:cNvPr>
            <p:cNvSpPr txBox="1"/>
            <p:nvPr/>
          </p:nvSpPr>
          <p:spPr>
            <a:xfrm>
              <a:off x="4191002" y="575490"/>
              <a:ext cx="20322589" cy="2192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000">
                  <a:ln w="212725">
                    <a:solidFill>
                      <a:schemeClr val="bg1"/>
                    </a:solidFill>
                    <a:prstDash val="solid"/>
                  </a:ln>
                  <a:solidFill>
                    <a:srgbClr val="92D050"/>
                  </a:solidFill>
                  <a:effectLst>
                    <a:outerShdw dist="76200" dir="6000000" algn="ctr" rotWithShape="0">
                      <a:srgbClr val="FFFF66"/>
                    </a:outerShdw>
                  </a:effectLst>
                  <a:latin typeface="UTM Mother" panose="02040603050506020204" pitchFamily="18" charset="0"/>
                </a:rPr>
                <a:t>Rút gọn phân số</a:t>
              </a:r>
            </a:p>
            <a:p>
              <a:pPr algn="ctr">
                <a:lnSpc>
                  <a:spcPct val="120000"/>
                </a:lnSpc>
              </a:pPr>
              <a:endParaRPr lang="en-US" sz="6000">
                <a:ln w="2127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76200" dir="6000000" algn="ctr" rotWithShape="0">
                    <a:srgbClr val="FFFF66"/>
                  </a:outerShdw>
                </a:effectLst>
                <a:latin typeface="UTM Mother" panose="020406030505060202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453F933-21D8-FC0F-0100-0CC173B8AC55}"/>
                </a:ext>
              </a:extLst>
            </p:cNvPr>
            <p:cNvSpPr txBox="1"/>
            <p:nvPr/>
          </p:nvSpPr>
          <p:spPr>
            <a:xfrm>
              <a:off x="4959385" y="596942"/>
              <a:ext cx="18817564" cy="2244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000">
                  <a:ln w="6600">
                    <a:solidFill>
                      <a:srgbClr val="660033"/>
                    </a:solidFill>
                    <a:prstDash val="solid"/>
                  </a:ln>
                  <a:solidFill>
                    <a:srgbClr val="92D050"/>
                  </a:solidFill>
                  <a:effectLst>
                    <a:outerShdw dist="25400" dir="5400000" algn="ctr" rotWithShape="0">
                      <a:srgbClr val="FFFF00"/>
                    </a:outerShdw>
                  </a:effectLst>
                  <a:latin typeface="UTM Mother" panose="02040603050506020204" pitchFamily="18" charset="0"/>
                </a:rPr>
                <a:t>Rút gọn phân số</a:t>
              </a:r>
            </a:p>
            <a:p>
              <a:pPr algn="ctr">
                <a:lnSpc>
                  <a:spcPct val="120000"/>
                </a:lnSpc>
              </a:pPr>
              <a:endParaRPr lang="vi-VN" sz="6000" dirty="0">
                <a:ln w="6600">
                  <a:solidFill>
                    <a:srgbClr val="660033"/>
                  </a:solidFill>
                  <a:prstDash val="solid"/>
                </a:ln>
                <a:solidFill>
                  <a:srgbClr val="92D050"/>
                </a:solidFill>
                <a:effectLst>
                  <a:outerShdw dist="25400" dir="5400000" algn="ctr" rotWithShape="0">
                    <a:srgbClr val="FFFF00"/>
                  </a:outerShdw>
                </a:effectLst>
                <a:latin typeface="iCiel Pony" panose="02000000000000000000" pitchFamily="2" charset="-93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BDB34EF-10C2-C34B-0BDF-DE42A847E092}"/>
              </a:ext>
            </a:extLst>
          </p:cNvPr>
          <p:cNvSpPr txBox="1"/>
          <p:nvPr/>
        </p:nvSpPr>
        <p:spPr>
          <a:xfrm>
            <a:off x="3825452" y="807378"/>
            <a:ext cx="7542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ỦY BAN NHÂN DÂN QUẬN 12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Trường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Tiểu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học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Nguyễn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Thị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Minh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Khai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36D13A93-A097-2EB8-1ED2-E92677E78224}"/>
              </a:ext>
            </a:extLst>
          </p:cNvPr>
          <p:cNvSpPr txBox="1"/>
          <p:nvPr/>
        </p:nvSpPr>
        <p:spPr>
          <a:xfrm>
            <a:off x="3766010" y="2388005"/>
            <a:ext cx="7542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TOÁN - TUẦN 28</a:t>
            </a:r>
          </a:p>
        </p:txBody>
      </p:sp>
    </p:spTree>
    <p:extLst>
      <p:ext uri="{BB962C8B-B14F-4D97-AF65-F5344CB8AC3E}">
        <p14:creationId xmlns:p14="http://schemas.microsoft.com/office/powerpoint/2010/main" val="16104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CABE3C-A297-00E4-4C2E-78AD53B9E2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" t="-1520" r="6178" b="190"/>
          <a:stretch/>
        </p:blipFill>
        <p:spPr>
          <a:xfrm>
            <a:off x="-78378" y="-117566"/>
            <a:ext cx="12292149" cy="6962503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104D30B-DE31-B3DA-1B79-0CFACC27A0F6}"/>
              </a:ext>
            </a:extLst>
          </p:cNvPr>
          <p:cNvSpPr/>
          <p:nvPr/>
        </p:nvSpPr>
        <p:spPr>
          <a:xfrm>
            <a:off x="337470" y="292168"/>
            <a:ext cx="11561922" cy="6409669"/>
          </a:xfrm>
          <a:prstGeom prst="roundRect">
            <a:avLst>
              <a:gd name="adj" fmla="val 6681"/>
            </a:avLst>
          </a:prstGeom>
          <a:solidFill>
            <a:schemeClr val="bg1">
              <a:alpha val="92000"/>
            </a:schemeClr>
          </a:solidFill>
          <a:ln w="76200">
            <a:solidFill>
              <a:srgbClr val="FF9933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795D8F4-9E86-3C8A-E4D9-DB45836C4958}"/>
              </a:ext>
            </a:extLst>
          </p:cNvPr>
          <p:cNvGrpSpPr/>
          <p:nvPr/>
        </p:nvGrpSpPr>
        <p:grpSpPr>
          <a:xfrm>
            <a:off x="714267" y="604123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26" name="Isosceles Triangle 8">
              <a:extLst>
                <a:ext uri="{FF2B5EF4-FFF2-40B4-BE49-F238E27FC236}">
                  <a16:creationId xmlns:a16="http://schemas.microsoft.com/office/drawing/2014/main" id="{812B9CD3-505F-310C-B592-E071346C53EF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TextBox 15">
              <a:extLst>
                <a:ext uri="{FF2B5EF4-FFF2-40B4-BE49-F238E27FC236}">
                  <a16:creationId xmlns:a16="http://schemas.microsoft.com/office/drawing/2014/main" id="{D1244651-F2FD-3AEB-2CA0-BBECAB388784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975BC3F-44E7-C787-7BBB-97D60B7447E0}"/>
              </a:ext>
            </a:extLst>
          </p:cNvPr>
          <p:cNvSpPr txBox="1"/>
          <p:nvPr/>
        </p:nvSpPr>
        <p:spPr>
          <a:xfrm>
            <a:off x="1516195" y="562988"/>
            <a:ext cx="11113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Rút gọn các phân số.</a:t>
            </a:r>
            <a:endParaRPr kumimoji="0" lang="vi-VN" sz="54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9642F7-940D-0069-9323-8F51591CA481}"/>
              </a:ext>
            </a:extLst>
          </p:cNvPr>
          <p:cNvSpPr txBox="1"/>
          <p:nvPr/>
        </p:nvSpPr>
        <p:spPr>
          <a:xfrm>
            <a:off x="2699832" y="1924393"/>
            <a:ext cx="7362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endParaRPr kumimoji="0" lang="vi-VN" sz="66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1F5BD3-B568-4A23-1C30-A70D114155CD}"/>
                  </a:ext>
                </a:extLst>
              </p:cNvPr>
              <p:cNvSpPr txBox="1"/>
              <p:nvPr/>
            </p:nvSpPr>
            <p:spPr>
              <a:xfrm>
                <a:off x="1591886" y="1562678"/>
                <a:ext cx="1318875" cy="18209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16</m:t>
                          </m:r>
                        </m:num>
                        <m:den>
                          <m: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24</m:t>
                          </m:r>
                        </m:den>
                      </m:f>
                      <m:r>
                        <a:rPr kumimoji="0" lang="en-US" sz="6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1F5BD3-B568-4A23-1C30-A70D11415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886" y="1562678"/>
                <a:ext cx="1318875" cy="18209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AB164E-8827-C5EE-AA53-E8AED210EE71}"/>
                  </a:ext>
                </a:extLst>
              </p:cNvPr>
              <p:cNvSpPr txBox="1"/>
              <p:nvPr/>
            </p:nvSpPr>
            <p:spPr>
              <a:xfrm>
                <a:off x="3436070" y="1512105"/>
                <a:ext cx="1318875" cy="18457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16 :8</m:t>
                          </m:r>
                        </m:num>
                        <m:den>
                          <m: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24 :8</m:t>
                          </m:r>
                        </m:den>
                      </m:f>
                      <m:r>
                        <a:rPr kumimoji="0" lang="en-US" sz="6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AB164E-8827-C5EE-AA53-E8AED210E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070" y="1512105"/>
                <a:ext cx="1318875" cy="1845762"/>
              </a:xfrm>
              <a:prstGeom prst="rect">
                <a:avLst/>
              </a:prstGeom>
              <a:blipFill>
                <a:blip r:embed="rId4"/>
                <a:stretch>
                  <a:fillRect r="-5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17E8A87-40E3-2027-8903-51FABC3166E6}"/>
              </a:ext>
            </a:extLst>
          </p:cNvPr>
          <p:cNvSpPr txBox="1"/>
          <p:nvPr/>
        </p:nvSpPr>
        <p:spPr>
          <a:xfrm>
            <a:off x="5503246" y="1924393"/>
            <a:ext cx="7362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endParaRPr kumimoji="0" lang="vi-VN" sz="66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9BA450-19B9-C746-50B5-EAF9703334C2}"/>
                  </a:ext>
                </a:extLst>
              </p:cNvPr>
              <p:cNvSpPr txBox="1"/>
              <p:nvPr/>
            </p:nvSpPr>
            <p:spPr>
              <a:xfrm>
                <a:off x="5875232" y="1506512"/>
                <a:ext cx="1318875" cy="1826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a:rPr kumimoji="0" lang="en-US" sz="6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9BA450-19B9-C746-50B5-EAF970333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232" y="1506512"/>
                <a:ext cx="1318875" cy="18269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C97E17A-6A7A-24BA-D1AD-931CE0F21146}"/>
              </a:ext>
            </a:extLst>
          </p:cNvPr>
          <p:cNvSpPr txBox="1"/>
          <p:nvPr/>
        </p:nvSpPr>
        <p:spPr>
          <a:xfrm>
            <a:off x="6592948" y="4243492"/>
            <a:ext cx="7362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endParaRPr kumimoji="0" lang="vi-VN" sz="66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9D5C25-A4F6-9FC5-8DB6-72A97EF57C36}"/>
                  </a:ext>
                </a:extLst>
              </p:cNvPr>
              <p:cNvSpPr txBox="1"/>
              <p:nvPr/>
            </p:nvSpPr>
            <p:spPr>
              <a:xfrm>
                <a:off x="5485002" y="3881777"/>
                <a:ext cx="1318875" cy="18457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15</m:t>
                          </m:r>
                        </m:num>
                        <m:den>
                          <m: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30</m:t>
                          </m:r>
                        </m:den>
                      </m:f>
                      <m:r>
                        <a:rPr kumimoji="0" lang="en-US" sz="6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9D5C25-A4F6-9FC5-8DB6-72A97EF57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002" y="3881777"/>
                <a:ext cx="1318875" cy="18457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B2459B6-AB15-CBEB-B02B-DFFD441D3EC5}"/>
                  </a:ext>
                </a:extLst>
              </p:cNvPr>
              <p:cNvSpPr txBox="1"/>
              <p:nvPr/>
            </p:nvSpPr>
            <p:spPr>
              <a:xfrm>
                <a:off x="7329186" y="3831204"/>
                <a:ext cx="1318875" cy="18457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15 :15</m:t>
                          </m:r>
                        </m:num>
                        <m:den>
                          <m: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30 :15</m:t>
                          </m:r>
                        </m:den>
                      </m:f>
                      <m:r>
                        <a:rPr kumimoji="0" lang="en-US" sz="6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B2459B6-AB15-CBEB-B02B-DFFD441D3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186" y="3831204"/>
                <a:ext cx="1318875" cy="1845762"/>
              </a:xfrm>
              <a:prstGeom prst="rect">
                <a:avLst/>
              </a:prstGeom>
              <a:blipFill>
                <a:blip r:embed="rId7"/>
                <a:stretch>
                  <a:fillRect r="-84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D3D118CB-0FCA-6D9A-72F8-DEFC1E2572E3}"/>
              </a:ext>
            </a:extLst>
          </p:cNvPr>
          <p:cNvSpPr txBox="1"/>
          <p:nvPr/>
        </p:nvSpPr>
        <p:spPr>
          <a:xfrm>
            <a:off x="9932761" y="4243492"/>
            <a:ext cx="7362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endParaRPr kumimoji="0" lang="vi-VN" sz="66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57840AD-E37E-3365-7DFB-93272F25B603}"/>
                  </a:ext>
                </a:extLst>
              </p:cNvPr>
              <p:cNvSpPr txBox="1"/>
              <p:nvPr/>
            </p:nvSpPr>
            <p:spPr>
              <a:xfrm>
                <a:off x="10300880" y="3829710"/>
                <a:ext cx="1318875" cy="1826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sz="6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57840AD-E37E-3365-7DFB-93272F25B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0880" y="3829710"/>
                <a:ext cx="1318875" cy="18269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929F7AD-E370-8160-26CE-402960ADB910}"/>
              </a:ext>
            </a:extLst>
          </p:cNvPr>
          <p:cNvSpPr txBox="1"/>
          <p:nvPr/>
        </p:nvSpPr>
        <p:spPr>
          <a:xfrm>
            <a:off x="834046" y="2076208"/>
            <a:ext cx="825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 </a:t>
            </a:r>
            <a:endParaRPr kumimoji="0" lang="vi-VN" sz="5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79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080FDB-61A1-911F-ABD9-C1C39550B8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4" t="1233" r="300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55E4AC7-B873-34F2-AAB3-9492D83EA33E}"/>
              </a:ext>
            </a:extLst>
          </p:cNvPr>
          <p:cNvSpPr/>
          <p:nvPr/>
        </p:nvSpPr>
        <p:spPr>
          <a:xfrm>
            <a:off x="315039" y="327614"/>
            <a:ext cx="11561922" cy="6202769"/>
          </a:xfrm>
          <a:prstGeom prst="roundRect">
            <a:avLst>
              <a:gd name="adj" fmla="val 6681"/>
            </a:avLst>
          </a:prstGeom>
          <a:solidFill>
            <a:schemeClr val="bg1">
              <a:alpha val="92000"/>
            </a:schemeClr>
          </a:solidFill>
          <a:ln w="76200">
            <a:solidFill>
              <a:srgbClr val="FF9933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F0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AB50A21-CD09-E6A7-800F-5B6F4E5F591F}"/>
              </a:ext>
            </a:extLst>
          </p:cNvPr>
          <p:cNvGrpSpPr/>
          <p:nvPr/>
        </p:nvGrpSpPr>
        <p:grpSpPr>
          <a:xfrm>
            <a:off x="4008179" y="2098429"/>
            <a:ext cx="7891213" cy="4443535"/>
            <a:chOff x="4188549" y="1586813"/>
            <a:chExt cx="7891213" cy="5045224"/>
          </a:xfrm>
        </p:grpSpPr>
        <p:pic>
          <p:nvPicPr>
            <p:cNvPr id="21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C32E54F1-6B45-589B-F72B-BAB0D5053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8549" y="1586813"/>
              <a:ext cx="7891213" cy="504522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03BABD2-D8D3-754F-40D0-3A8C36E0EABE}"/>
                </a:ext>
              </a:extLst>
            </p:cNvPr>
            <p:cNvSpPr txBox="1"/>
            <p:nvPr/>
          </p:nvSpPr>
          <p:spPr>
            <a:xfrm>
              <a:off x="5125263" y="2444408"/>
              <a:ext cx="6017784" cy="3595636"/>
            </a:xfrm>
            <a:prstGeom prst="wedgeRoundRectCallout">
              <a:avLst>
                <a:gd name="adj1" fmla="val -19675"/>
                <a:gd name="adj2" fmla="val 61028"/>
                <a:gd name="adj3" fmla="val 16667"/>
              </a:avLst>
            </a:prstGeom>
            <a:noFill/>
            <a:ln w="3810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6000" b="1" dirty="0" err="1">
                  <a:solidFill>
                    <a:schemeClr val="bg1"/>
                  </a:solidFill>
                  <a:ea typeface="Roboto" panose="02000000000000000000" pitchFamily="2" charset="0"/>
                </a:rPr>
                <a:t>Giới</a:t>
              </a:r>
              <a:r>
                <a:rPr lang="en-US" sz="6000" b="1" dirty="0">
                  <a:solidFill>
                    <a:schemeClr val="bg1"/>
                  </a:solidFill>
                  <a:ea typeface="Roboto" panose="02000000000000000000" pitchFamily="2" charset="0"/>
                </a:rPr>
                <a:t> </a:t>
              </a:r>
              <a:r>
                <a:rPr lang="en-US" sz="6000" b="1" dirty="0" err="1">
                  <a:solidFill>
                    <a:schemeClr val="bg1"/>
                  </a:solidFill>
                  <a:ea typeface="Roboto" panose="02000000000000000000" pitchFamily="2" charset="0"/>
                </a:rPr>
                <a:t>thiệu</a:t>
              </a:r>
              <a:r>
                <a:rPr lang="en-US" sz="6000" b="1" dirty="0">
                  <a:solidFill>
                    <a:schemeClr val="bg1"/>
                  </a:solidFill>
                  <a:ea typeface="Roboto" panose="02000000000000000000" pitchFamily="2" charset="0"/>
                </a:rPr>
                <a:t> </a:t>
              </a:r>
              <a:r>
                <a:rPr lang="en-US" sz="6000" b="1" dirty="0" err="1">
                  <a:solidFill>
                    <a:schemeClr val="bg1"/>
                  </a:solidFill>
                  <a:ea typeface="Roboto" panose="02000000000000000000" pitchFamily="2" charset="0"/>
                </a:rPr>
                <a:t>cách</a:t>
              </a:r>
              <a:r>
                <a:rPr lang="en-US" sz="6000" b="1" dirty="0">
                  <a:solidFill>
                    <a:schemeClr val="bg1"/>
                  </a:solidFill>
                  <a:ea typeface="Roboto" panose="02000000000000000000" pitchFamily="2" charset="0"/>
                </a:rPr>
                <a:t> </a:t>
              </a:r>
              <a:r>
                <a:rPr lang="en-US" sz="6000" b="1" dirty="0" err="1">
                  <a:solidFill>
                    <a:schemeClr val="bg1"/>
                  </a:solidFill>
                  <a:ea typeface="Roboto" panose="02000000000000000000" pitchFamily="2" charset="0"/>
                </a:rPr>
                <a:t>trình</a:t>
              </a:r>
              <a:r>
                <a:rPr lang="en-US" sz="6000" b="1" dirty="0">
                  <a:solidFill>
                    <a:schemeClr val="bg1"/>
                  </a:solidFill>
                  <a:ea typeface="Roboto" panose="02000000000000000000" pitchFamily="2" charset="0"/>
                </a:rPr>
                <a:t> </a:t>
              </a:r>
              <a:r>
                <a:rPr lang="en-US" sz="6000" b="1" dirty="0" err="1">
                  <a:solidFill>
                    <a:schemeClr val="bg1"/>
                  </a:solidFill>
                  <a:ea typeface="Roboto" panose="02000000000000000000" pitchFamily="2" charset="0"/>
                </a:rPr>
                <a:t>bày</a:t>
              </a:r>
              <a:r>
                <a:rPr lang="en-US" sz="6000" b="1" dirty="0">
                  <a:solidFill>
                    <a:schemeClr val="bg1"/>
                  </a:solidFill>
                  <a:ea typeface="Roboto" panose="02000000000000000000" pitchFamily="2" charset="0"/>
                </a:rPr>
                <a:t> </a:t>
              </a:r>
              <a:r>
                <a:rPr lang="en-US" sz="6000" b="1" dirty="0" err="1">
                  <a:solidFill>
                    <a:schemeClr val="bg1"/>
                  </a:solidFill>
                  <a:ea typeface="Roboto" panose="02000000000000000000" pitchFamily="2" charset="0"/>
                </a:rPr>
                <a:t>bài</a:t>
              </a:r>
              <a:r>
                <a:rPr lang="en-US" sz="6000" b="1" dirty="0">
                  <a:solidFill>
                    <a:schemeClr val="bg1"/>
                  </a:solidFill>
                  <a:ea typeface="Roboto" panose="02000000000000000000" pitchFamily="2" charset="0"/>
                </a:rPr>
                <a:t> </a:t>
              </a:r>
              <a:r>
                <a:rPr lang="en-US" sz="6000" b="1" dirty="0" err="1">
                  <a:solidFill>
                    <a:schemeClr val="bg1"/>
                  </a:solidFill>
                  <a:ea typeface="Roboto" panose="02000000000000000000" pitchFamily="2" charset="0"/>
                </a:rPr>
                <a:t>rút</a:t>
              </a:r>
              <a:r>
                <a:rPr lang="en-US" sz="6000" b="1" dirty="0">
                  <a:solidFill>
                    <a:schemeClr val="bg1"/>
                  </a:solidFill>
                  <a:ea typeface="Roboto" panose="02000000000000000000" pitchFamily="2" charset="0"/>
                </a:rPr>
                <a:t> </a:t>
              </a:r>
              <a:r>
                <a:rPr lang="en-US" sz="6000" b="1" dirty="0" err="1">
                  <a:solidFill>
                    <a:schemeClr val="bg1"/>
                  </a:solidFill>
                  <a:ea typeface="Roboto" panose="02000000000000000000" pitchFamily="2" charset="0"/>
                </a:rPr>
                <a:t>gọn</a:t>
              </a:r>
              <a:r>
                <a:rPr lang="en-US" sz="6000" b="1" dirty="0">
                  <a:solidFill>
                    <a:schemeClr val="bg1"/>
                  </a:solidFill>
                  <a:ea typeface="Roboto" panose="02000000000000000000" pitchFamily="2" charset="0"/>
                </a:rPr>
                <a:t> </a:t>
              </a:r>
              <a:r>
                <a:rPr lang="en-US" sz="6000" b="1" dirty="0" err="1">
                  <a:solidFill>
                    <a:schemeClr val="bg1"/>
                  </a:solidFill>
                  <a:ea typeface="Roboto" panose="02000000000000000000" pitchFamily="2" charset="0"/>
                </a:rPr>
                <a:t>phân</a:t>
              </a:r>
              <a:r>
                <a:rPr lang="en-US" sz="6000" b="1" dirty="0">
                  <a:solidFill>
                    <a:schemeClr val="bg1"/>
                  </a:solidFill>
                  <a:ea typeface="Roboto" panose="02000000000000000000" pitchFamily="2" charset="0"/>
                </a:rPr>
                <a:t> </a:t>
              </a:r>
              <a:r>
                <a:rPr lang="en-US" sz="6000" b="1" dirty="0" err="1">
                  <a:solidFill>
                    <a:schemeClr val="bg1"/>
                  </a:solidFill>
                  <a:ea typeface="Roboto" panose="02000000000000000000" pitchFamily="2" charset="0"/>
                </a:rPr>
                <a:t>số</a:t>
              </a:r>
              <a:endParaRPr lang="en-US" sz="6000" b="1" dirty="0">
                <a:solidFill>
                  <a:schemeClr val="bg1"/>
                </a:solidFill>
                <a:ea typeface="Roboto" panose="02000000000000000000" pitchFamily="2" charset="0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FC48669F-1915-E3FD-58FA-ABE0944D0A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92608" y="1661706"/>
            <a:ext cx="4054191" cy="4743099"/>
          </a:xfrm>
          <a:prstGeom prst="rect">
            <a:avLst/>
          </a:prstGeom>
        </p:spPr>
      </p:pic>
      <p:sp>
        <p:nvSpPr>
          <p:cNvPr id="2" name="TextBox 10">
            <a:extLst>
              <a:ext uri="{FF2B5EF4-FFF2-40B4-BE49-F238E27FC236}">
                <a16:creationId xmlns:a16="http://schemas.microsoft.com/office/drawing/2014/main" id="{27DBBC09-2DE0-E05A-4A3A-5C57BFC5B9FB}"/>
              </a:ext>
            </a:extLst>
          </p:cNvPr>
          <p:cNvSpPr txBox="1"/>
          <p:nvPr/>
        </p:nvSpPr>
        <p:spPr>
          <a:xfrm>
            <a:off x="1322598" y="1511158"/>
            <a:ext cx="12001500" cy="489364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9600" b="1" dirty="0" err="1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Mother" panose="02040603050506020204" pitchFamily="18" charset="0"/>
              </a:rPr>
              <a:t>K</a:t>
            </a:r>
            <a:r>
              <a:rPr lang="en-US" sz="9600" b="1" dirty="0" err="1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Mother" panose="02040603050506020204" pitchFamily="18" charset="0"/>
              </a:rPr>
              <a:t>h</a:t>
            </a:r>
            <a:r>
              <a:rPr lang="en-US" sz="9600" b="1" dirty="0" err="1">
                <a:ln w="19050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Mother" panose="02040603050506020204" pitchFamily="18" charset="0"/>
              </a:rPr>
              <a:t>á</a:t>
            </a:r>
            <a:r>
              <a:rPr lang="en-US" sz="9600" b="1" dirty="0" err="1">
                <a:ln w="19050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Mother" panose="02040603050506020204" pitchFamily="18" charset="0"/>
              </a:rPr>
              <a:t>m</a:t>
            </a:r>
            <a:r>
              <a:rPr lang="en-US" sz="96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Mother" panose="02040603050506020204" pitchFamily="18" charset="0"/>
              </a:rPr>
              <a:t> </a:t>
            </a:r>
            <a:r>
              <a:rPr lang="en-US" sz="9600" b="1" dirty="0" err="1">
                <a:ln w="19050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Mother" panose="02040603050506020204" pitchFamily="18" charset="0"/>
              </a:rPr>
              <a:t>p</a:t>
            </a:r>
            <a:r>
              <a:rPr lang="en-US" sz="9600" b="1" dirty="0" err="1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Mother" panose="02040603050506020204" pitchFamily="18" charset="0"/>
              </a:rPr>
              <a:t>h</a:t>
            </a:r>
            <a:r>
              <a:rPr lang="en-US" sz="9600" b="1" dirty="0" err="1">
                <a:ln w="19050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Mother" panose="02040603050506020204" pitchFamily="18" charset="0"/>
              </a:rPr>
              <a:t>á</a:t>
            </a:r>
            <a:endParaRPr lang="en-US" sz="9600" b="1" dirty="0">
              <a:ln w="19050">
                <a:solidFill>
                  <a:srgbClr val="002060"/>
                </a:solidFill>
                <a:prstDash val="solid"/>
              </a:ln>
              <a:solidFill>
                <a:srgbClr val="66FF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Mother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93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080FDB-61A1-911F-ABD9-C1C39550B8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4" t="1233" r="300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55E4AC7-B873-34F2-AAB3-9492D83EA33E}"/>
              </a:ext>
            </a:extLst>
          </p:cNvPr>
          <p:cNvSpPr/>
          <p:nvPr/>
        </p:nvSpPr>
        <p:spPr>
          <a:xfrm>
            <a:off x="337470" y="380911"/>
            <a:ext cx="11561922" cy="6202769"/>
          </a:xfrm>
          <a:prstGeom prst="roundRect">
            <a:avLst>
              <a:gd name="adj" fmla="val 6681"/>
            </a:avLst>
          </a:prstGeom>
          <a:solidFill>
            <a:schemeClr val="bg1">
              <a:alpha val="92000"/>
            </a:schemeClr>
          </a:solidFill>
          <a:ln w="76200">
            <a:solidFill>
              <a:srgbClr val="FF9933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F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E91679C-399D-2659-ED68-760FB99F3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218" y="1731399"/>
            <a:ext cx="4845717" cy="47111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3A5C8C-5B59-2CD3-49E4-D8D7C8D9B2AA}"/>
                  </a:ext>
                </a:extLst>
              </p:cNvPr>
              <p:cNvSpPr txBox="1"/>
              <p:nvPr/>
            </p:nvSpPr>
            <p:spPr>
              <a:xfrm>
                <a:off x="5272683" y="1196860"/>
                <a:ext cx="6244377" cy="2664914"/>
              </a:xfrm>
              <a:prstGeom prst="wedgeRoundRectCallout">
                <a:avLst>
                  <a:gd name="adj1" fmla="val -65907"/>
                  <a:gd name="adj2" fmla="val 47882"/>
                  <a:gd name="adj3" fmla="val 16667"/>
                </a:avLst>
              </a:prstGeom>
              <a:solidFill>
                <a:srgbClr val="FFFFCC"/>
              </a:solidFill>
              <a:ln w="38100">
                <a:solidFill>
                  <a:srgbClr val="ED4441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>
                    <a:ea typeface="Roboto" panose="02000000000000000000" pitchFamily="2" charset="0"/>
                  </a:rPr>
                  <a:t>Tì</a:t>
                </a:r>
                <a:r>
                  <a:rPr lang="vi-VN" sz="4400">
                    <a:ea typeface="Roboto" panose="02000000000000000000" pitchFamily="2" charset="0"/>
                  </a:rPr>
                  <a:t>m phân số b</a:t>
                </a:r>
                <a:r>
                  <a:rPr lang="en-US" sz="4400">
                    <a:ea typeface="Roboto" panose="02000000000000000000" pitchFamily="2" charset="0"/>
                  </a:rPr>
                  <a:t>ằ</a:t>
                </a:r>
                <a:r>
                  <a:rPr lang="vi-VN" sz="4400">
                    <a:ea typeface="Roboto" panose="02000000000000000000" pitchFamily="2" charset="0"/>
                  </a:rPr>
                  <a:t>ng phấn số</a:t>
                </a:r>
                <a:r>
                  <a:rPr lang="en-US" sz="4400">
                    <a:ea typeface="Roboto" panose="02000000000000000000" pitchFamily="2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vi-VN" sz="4400">
                    <a:ea typeface="Roboto" panose="02000000000000000000" pitchFamily="2" charset="0"/>
                  </a:rPr>
                  <a:t>mà có tử số và mẫu số bé hơn.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3A5C8C-5B59-2CD3-49E4-D8D7C8D9B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683" y="1196860"/>
                <a:ext cx="6244377" cy="2664914"/>
              </a:xfrm>
              <a:prstGeom prst="wedgeRoundRectCallout">
                <a:avLst>
                  <a:gd name="adj1" fmla="val -65907"/>
                  <a:gd name="adj2" fmla="val 47882"/>
                  <a:gd name="adj3" fmla="val 16667"/>
                </a:avLst>
              </a:prstGeom>
              <a:blipFill>
                <a:blip r:embed="rId5"/>
                <a:stretch>
                  <a:fillRect r="-1425" b="-4515"/>
                </a:stretch>
              </a:blipFill>
              <a:ln w="38100">
                <a:solidFill>
                  <a:srgbClr val="ED4441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220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080FDB-61A1-911F-ABD9-C1C39550B8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4" t="1233" r="300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55E4AC7-B873-34F2-AAB3-9492D83EA33E}"/>
              </a:ext>
            </a:extLst>
          </p:cNvPr>
          <p:cNvSpPr/>
          <p:nvPr/>
        </p:nvSpPr>
        <p:spPr>
          <a:xfrm>
            <a:off x="337470" y="380911"/>
            <a:ext cx="11561922" cy="6202769"/>
          </a:xfrm>
          <a:prstGeom prst="roundRect">
            <a:avLst>
              <a:gd name="adj" fmla="val 6681"/>
            </a:avLst>
          </a:prstGeom>
          <a:solidFill>
            <a:schemeClr val="bg1">
              <a:alpha val="92000"/>
            </a:schemeClr>
          </a:solidFill>
          <a:ln w="76200">
            <a:solidFill>
              <a:srgbClr val="FF9933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F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EA480C-82DB-27F1-C223-E1D04775E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46" y="380911"/>
            <a:ext cx="3250328" cy="11611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3AADAE-4FB0-CA12-3CB6-C1FF2F20E1B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926" y="651704"/>
            <a:ext cx="4284033" cy="27875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419E7C-895E-BE93-54B3-3EDBC73FB93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13" y="2814745"/>
            <a:ext cx="5978876" cy="20095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36167B-4D19-7068-203D-410E8D1AD4E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81" y="1419639"/>
            <a:ext cx="3913497" cy="47997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1BEB07-7390-157A-447C-4299871CD3F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884" y="5182750"/>
            <a:ext cx="7735508" cy="177531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FBDD0D8-31D2-F75C-BFDE-8A9B1EF9F713}"/>
              </a:ext>
            </a:extLst>
          </p:cNvPr>
          <p:cNvSpPr/>
          <p:nvPr/>
        </p:nvSpPr>
        <p:spPr>
          <a:xfrm>
            <a:off x="1712068" y="1770434"/>
            <a:ext cx="1712068" cy="1161158"/>
          </a:xfrm>
          <a:prstGeom prst="rect">
            <a:avLst/>
          </a:prstGeom>
          <a:solidFill>
            <a:srgbClr val="E1F4FD"/>
          </a:solidFill>
          <a:ln>
            <a:solidFill>
              <a:srgbClr val="E1F4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C8AD4EC-7D03-7DC6-9658-27CE3B6C4464}"/>
              </a:ext>
            </a:extLst>
          </p:cNvPr>
          <p:cNvSpPr/>
          <p:nvPr/>
        </p:nvSpPr>
        <p:spPr>
          <a:xfrm>
            <a:off x="3592871" y="1770434"/>
            <a:ext cx="1000272" cy="1161158"/>
          </a:xfrm>
          <a:prstGeom prst="rect">
            <a:avLst/>
          </a:prstGeom>
          <a:solidFill>
            <a:srgbClr val="E1F4FD"/>
          </a:solidFill>
          <a:ln>
            <a:solidFill>
              <a:srgbClr val="E1F4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227A46D-78E1-1105-DEF8-C3091B44ABAF}"/>
              </a:ext>
            </a:extLst>
          </p:cNvPr>
          <p:cNvSpPr/>
          <p:nvPr/>
        </p:nvSpPr>
        <p:spPr>
          <a:xfrm>
            <a:off x="1093061" y="3238920"/>
            <a:ext cx="619007" cy="1161158"/>
          </a:xfrm>
          <a:prstGeom prst="rect">
            <a:avLst/>
          </a:prstGeom>
          <a:solidFill>
            <a:srgbClr val="E1F4FD"/>
          </a:solidFill>
          <a:ln>
            <a:solidFill>
              <a:srgbClr val="E1F4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848351-5361-640C-E414-C1BED999887A}"/>
              </a:ext>
            </a:extLst>
          </p:cNvPr>
          <p:cNvSpPr/>
          <p:nvPr/>
        </p:nvSpPr>
        <p:spPr>
          <a:xfrm>
            <a:off x="1728781" y="3300135"/>
            <a:ext cx="1695355" cy="1161158"/>
          </a:xfrm>
          <a:prstGeom prst="rect">
            <a:avLst/>
          </a:prstGeom>
          <a:solidFill>
            <a:srgbClr val="E1F4FD"/>
          </a:solidFill>
          <a:ln>
            <a:solidFill>
              <a:srgbClr val="E1F4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6DF8CF5-4EB4-DF1D-A11D-645018530D6F}"/>
              </a:ext>
            </a:extLst>
          </p:cNvPr>
          <p:cNvSpPr/>
          <p:nvPr/>
        </p:nvSpPr>
        <p:spPr>
          <a:xfrm>
            <a:off x="3492010" y="3300135"/>
            <a:ext cx="1000272" cy="1161158"/>
          </a:xfrm>
          <a:prstGeom prst="rect">
            <a:avLst/>
          </a:prstGeom>
          <a:solidFill>
            <a:srgbClr val="E1F4FD"/>
          </a:solidFill>
          <a:ln>
            <a:solidFill>
              <a:srgbClr val="E1F4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2EE1374-D822-0D69-DEAF-C779647C50A1}"/>
              </a:ext>
            </a:extLst>
          </p:cNvPr>
          <p:cNvSpPr/>
          <p:nvPr/>
        </p:nvSpPr>
        <p:spPr>
          <a:xfrm>
            <a:off x="1047232" y="4729139"/>
            <a:ext cx="2779182" cy="1161158"/>
          </a:xfrm>
          <a:prstGeom prst="rect">
            <a:avLst/>
          </a:prstGeom>
          <a:solidFill>
            <a:srgbClr val="E1F4FD"/>
          </a:solidFill>
          <a:ln>
            <a:solidFill>
              <a:srgbClr val="E1F4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28" grpId="0" animBg="1"/>
      <p:bldP spid="29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080FDB-61A1-911F-ABD9-C1C39550B8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4" t="1233" r="300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55E4AC7-B873-34F2-AAB3-9492D83EA33E}"/>
              </a:ext>
            </a:extLst>
          </p:cNvPr>
          <p:cNvSpPr/>
          <p:nvPr/>
        </p:nvSpPr>
        <p:spPr>
          <a:xfrm>
            <a:off x="337470" y="380911"/>
            <a:ext cx="11561922" cy="6202769"/>
          </a:xfrm>
          <a:prstGeom prst="roundRect">
            <a:avLst>
              <a:gd name="adj" fmla="val 6681"/>
            </a:avLst>
          </a:prstGeom>
          <a:solidFill>
            <a:schemeClr val="bg1">
              <a:alpha val="92000"/>
            </a:schemeClr>
          </a:solidFill>
          <a:ln w="76200">
            <a:solidFill>
              <a:srgbClr val="FF9933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5760FF-5BFE-142C-397C-66421F03C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46" y="311451"/>
            <a:ext cx="3301623" cy="12066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3FC3E1-A834-953F-A1D7-C8F4E074216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83" y="1587547"/>
            <a:ext cx="5220248" cy="432491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E8F5B5D-DDED-C401-E483-6E38B5D5B904}"/>
              </a:ext>
            </a:extLst>
          </p:cNvPr>
          <p:cNvGrpSpPr/>
          <p:nvPr/>
        </p:nvGrpSpPr>
        <p:grpSpPr>
          <a:xfrm>
            <a:off x="6174105" y="923496"/>
            <a:ext cx="5119712" cy="3148005"/>
            <a:chOff x="6174105" y="923496"/>
            <a:chExt cx="5119712" cy="314800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C06CF9F-C24B-5971-A115-5FF45208A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5901" y="923496"/>
              <a:ext cx="4837916" cy="3148005"/>
            </a:xfrm>
            <a:prstGeom prst="rect">
              <a:avLst/>
            </a:prstGeom>
          </p:spPr>
        </p:pic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A1FF3D9-8451-F771-1FE6-F74E732C4E21}"/>
                </a:ext>
              </a:extLst>
            </p:cNvPr>
            <p:cNvSpPr/>
            <p:nvPr/>
          </p:nvSpPr>
          <p:spPr>
            <a:xfrm>
              <a:off x="6174105" y="923496"/>
              <a:ext cx="4837916" cy="1878070"/>
            </a:xfrm>
            <a:prstGeom prst="wedgeEllipseCallout">
              <a:avLst>
                <a:gd name="adj1" fmla="val 28228"/>
                <a:gd name="adj2" fmla="val 64698"/>
              </a:avLst>
            </a:prstGeom>
            <a:solidFill>
              <a:srgbClr val="E1F4FD"/>
            </a:solidFill>
            <a:ln>
              <a:solidFill>
                <a:srgbClr val="E1F4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tx1"/>
                  </a:solidFill>
                </a:rPr>
                <a:t>12 và 18 cùng chia hết cho số nào lớn hơn 2 và 3?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FCAFBB6-D2BF-DAC5-84D0-478BED405F29}"/>
              </a:ext>
            </a:extLst>
          </p:cNvPr>
          <p:cNvSpPr/>
          <p:nvPr/>
        </p:nvSpPr>
        <p:spPr>
          <a:xfrm>
            <a:off x="1932426" y="2159138"/>
            <a:ext cx="2503387" cy="1284856"/>
          </a:xfrm>
          <a:prstGeom prst="rect">
            <a:avLst/>
          </a:prstGeom>
          <a:solidFill>
            <a:srgbClr val="E1F4FD"/>
          </a:solidFill>
          <a:ln>
            <a:solidFill>
              <a:srgbClr val="E1F4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8120F8-9972-7890-C4FF-CA37CBB21DA2}"/>
              </a:ext>
            </a:extLst>
          </p:cNvPr>
          <p:cNvSpPr/>
          <p:nvPr/>
        </p:nvSpPr>
        <p:spPr>
          <a:xfrm>
            <a:off x="4491487" y="2119690"/>
            <a:ext cx="1604513" cy="1324304"/>
          </a:xfrm>
          <a:prstGeom prst="rect">
            <a:avLst/>
          </a:prstGeom>
          <a:solidFill>
            <a:srgbClr val="E1F4FD"/>
          </a:solidFill>
          <a:ln>
            <a:solidFill>
              <a:srgbClr val="E1F4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4DC977-78DF-0944-18B4-5F9DB1F27F3F}"/>
              </a:ext>
            </a:extLst>
          </p:cNvPr>
          <p:cNvSpPr/>
          <p:nvPr/>
        </p:nvSpPr>
        <p:spPr>
          <a:xfrm>
            <a:off x="1130169" y="4015585"/>
            <a:ext cx="3753116" cy="1626458"/>
          </a:xfrm>
          <a:prstGeom prst="rect">
            <a:avLst/>
          </a:prstGeom>
          <a:solidFill>
            <a:srgbClr val="E1F4FD"/>
          </a:solidFill>
          <a:ln>
            <a:solidFill>
              <a:srgbClr val="E1F4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4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A2A5C1-10FF-8261-519C-8064D0AB0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4" t="1233" r="300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184289D-FFE1-6B83-9759-B7702F429BF1}"/>
              </a:ext>
            </a:extLst>
          </p:cNvPr>
          <p:cNvSpPr/>
          <p:nvPr/>
        </p:nvSpPr>
        <p:spPr>
          <a:xfrm>
            <a:off x="337470" y="380911"/>
            <a:ext cx="11561922" cy="6202769"/>
          </a:xfrm>
          <a:prstGeom prst="roundRect">
            <a:avLst>
              <a:gd name="adj" fmla="val 6681"/>
            </a:avLst>
          </a:prstGeom>
          <a:solidFill>
            <a:schemeClr val="bg1">
              <a:alpha val="92000"/>
            </a:schemeClr>
          </a:solidFill>
          <a:ln w="76200">
            <a:solidFill>
              <a:srgbClr val="FF9933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: Shape 107">
            <a:extLst>
              <a:ext uri="{FF2B5EF4-FFF2-40B4-BE49-F238E27FC236}">
                <a16:creationId xmlns:a16="http://schemas.microsoft.com/office/drawing/2014/main" id="{65DC16AA-5C9B-8309-106A-7BEF23E23FE9}"/>
              </a:ext>
            </a:extLst>
          </p:cNvPr>
          <p:cNvSpPr/>
          <p:nvPr/>
        </p:nvSpPr>
        <p:spPr>
          <a:xfrm>
            <a:off x="1844416" y="570269"/>
            <a:ext cx="8691425" cy="882759"/>
          </a:xfrm>
          <a:custGeom>
            <a:avLst/>
            <a:gdLst>
              <a:gd name="connsiteX0" fmla="*/ 460418 w 6952355"/>
              <a:gd name="connsiteY0" fmla="*/ 0 h 920836"/>
              <a:gd name="connsiteX1" fmla="*/ 6045263 w 6952355"/>
              <a:gd name="connsiteY1" fmla="*/ 0 h 920836"/>
              <a:gd name="connsiteX2" fmla="*/ 6427049 w 6952355"/>
              <a:gd name="connsiteY2" fmla="*/ 202994 h 920836"/>
              <a:gd name="connsiteX3" fmla="*/ 6448821 w 6952355"/>
              <a:gd name="connsiteY3" fmla="*/ 243106 h 920836"/>
              <a:gd name="connsiteX4" fmla="*/ 6884789 w 6952355"/>
              <a:gd name="connsiteY4" fmla="*/ 243106 h 920836"/>
              <a:gd name="connsiteX5" fmla="*/ 6952355 w 6952355"/>
              <a:gd name="connsiteY5" fmla="*/ 310672 h 920836"/>
              <a:gd name="connsiteX6" fmla="*/ 6932566 w 6952355"/>
              <a:gd name="connsiteY6" fmla="*/ 358449 h 920836"/>
              <a:gd name="connsiteX7" fmla="*/ 6920899 w 6952355"/>
              <a:gd name="connsiteY7" fmla="*/ 366314 h 920836"/>
              <a:gd name="connsiteX8" fmla="*/ 6404565 w 6952355"/>
              <a:gd name="connsiteY8" fmla="*/ 366314 h 920836"/>
              <a:gd name="connsiteX9" fmla="*/ 6361132 w 6952355"/>
              <a:gd name="connsiteY9" fmla="*/ 384305 h 920836"/>
              <a:gd name="connsiteX10" fmla="*/ 6343141 w 6952355"/>
              <a:gd name="connsiteY10" fmla="*/ 427738 h 920836"/>
              <a:gd name="connsiteX11" fmla="*/ 6343141 w 6952355"/>
              <a:gd name="connsiteY11" fmla="*/ 427737 h 920836"/>
              <a:gd name="connsiteX12" fmla="*/ 6343141 w 6952355"/>
              <a:gd name="connsiteY12" fmla="*/ 427738 h 920836"/>
              <a:gd name="connsiteX13" fmla="*/ 6343141 w 6952355"/>
              <a:gd name="connsiteY13" fmla="*/ 427738 h 920836"/>
              <a:gd name="connsiteX14" fmla="*/ 6361132 w 6952355"/>
              <a:gd name="connsiteY14" fmla="*/ 471171 h 920836"/>
              <a:gd name="connsiteX15" fmla="*/ 6404565 w 6952355"/>
              <a:gd name="connsiteY15" fmla="*/ 489161 h 920836"/>
              <a:gd name="connsiteX16" fmla="*/ 6599830 w 6952355"/>
              <a:gd name="connsiteY16" fmla="*/ 489161 h 920836"/>
              <a:gd name="connsiteX17" fmla="*/ 6608907 w 6952355"/>
              <a:gd name="connsiteY17" fmla="*/ 490994 h 920836"/>
              <a:gd name="connsiteX18" fmla="*/ 6650173 w 6952355"/>
              <a:gd name="connsiteY18" fmla="*/ 553250 h 920836"/>
              <a:gd name="connsiteX19" fmla="*/ 6630384 w 6952355"/>
              <a:gd name="connsiteY19" fmla="*/ 601027 h 920836"/>
              <a:gd name="connsiteX20" fmla="*/ 6608994 w 6952355"/>
              <a:gd name="connsiteY20" fmla="*/ 615448 h 920836"/>
              <a:gd name="connsiteX21" fmla="*/ 6727099 w 6952355"/>
              <a:gd name="connsiteY21" fmla="*/ 615448 h 920836"/>
              <a:gd name="connsiteX22" fmla="*/ 6794665 w 6952355"/>
              <a:gd name="connsiteY22" fmla="*/ 683014 h 920836"/>
              <a:gd name="connsiteX23" fmla="*/ 6727099 w 6952355"/>
              <a:gd name="connsiteY23" fmla="*/ 750580 h 920836"/>
              <a:gd name="connsiteX24" fmla="*/ 6402185 w 6952355"/>
              <a:gd name="connsiteY24" fmla="*/ 750580 h 920836"/>
              <a:gd name="connsiteX25" fmla="*/ 6400543 w 6952355"/>
              <a:gd name="connsiteY25" fmla="*/ 753287 h 920836"/>
              <a:gd name="connsiteX26" fmla="*/ 6045262 w 6952355"/>
              <a:gd name="connsiteY26" fmla="*/ 920836 h 920836"/>
              <a:gd name="connsiteX27" fmla="*/ 460418 w 6952355"/>
              <a:gd name="connsiteY27" fmla="*/ 920835 h 920836"/>
              <a:gd name="connsiteX28" fmla="*/ 9354 w 6952355"/>
              <a:gd name="connsiteY28" fmla="*/ 553207 h 920836"/>
              <a:gd name="connsiteX29" fmla="*/ 0 w 6952355"/>
              <a:gd name="connsiteY29" fmla="*/ 460418 h 920836"/>
              <a:gd name="connsiteX30" fmla="*/ 9354 w 6952355"/>
              <a:gd name="connsiteY30" fmla="*/ 367628 h 920836"/>
              <a:gd name="connsiteX31" fmla="*/ 460418 w 6952355"/>
              <a:gd name="connsiteY31" fmla="*/ 0 h 92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952355" h="920836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/>
            <a:endParaRPr lang="en-US">
              <a:solidFill>
                <a:prstClr val="white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44366E-0FED-3DC5-509D-91915B5E3868}"/>
              </a:ext>
            </a:extLst>
          </p:cNvPr>
          <p:cNvSpPr txBox="1"/>
          <p:nvPr/>
        </p:nvSpPr>
        <p:spPr>
          <a:xfrm>
            <a:off x="1844415" y="665912"/>
            <a:ext cx="8035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vi-VN" sz="3200" dirty="0">
                <a:solidFill>
                  <a:prstClr val="white"/>
                </a:solidFill>
                <a:latin typeface="#9Slide03 AmpleSoft Bold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Khi rút gọn phân số có thể làm như sau:</a:t>
            </a:r>
            <a:endParaRPr lang="en-US" sz="3200" dirty="0">
              <a:solidFill>
                <a:prstClr val="white"/>
              </a:solidFill>
              <a:latin typeface="#9Slide03 AmpleSoft Bold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: Rounded Corners 19">
            <a:extLst>
              <a:ext uri="{FF2B5EF4-FFF2-40B4-BE49-F238E27FC236}">
                <a16:creationId xmlns:a16="http://schemas.microsoft.com/office/drawing/2014/main" id="{0EF22DB4-9BA6-82A4-5594-15A2906CC84F}"/>
              </a:ext>
            </a:extLst>
          </p:cNvPr>
          <p:cNvSpPr/>
          <p:nvPr/>
        </p:nvSpPr>
        <p:spPr>
          <a:xfrm>
            <a:off x="487850" y="1776098"/>
            <a:ext cx="11216300" cy="1490733"/>
          </a:xfrm>
          <a:prstGeom prst="roundRect">
            <a:avLst>
              <a:gd name="adj" fmla="val 47635"/>
            </a:avLst>
          </a:prstGeom>
          <a:ln>
            <a:solidFill>
              <a:srgbClr val="57BDC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en-US" sz="1067">
              <a:solidFill>
                <a:prstClr val="black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8" name="!!TextBox 12">
            <a:extLst>
              <a:ext uri="{FF2B5EF4-FFF2-40B4-BE49-F238E27FC236}">
                <a16:creationId xmlns:a16="http://schemas.microsoft.com/office/drawing/2014/main" id="{3B813D96-83EC-ED93-D5C4-347C7C4B475F}"/>
              </a:ext>
            </a:extLst>
          </p:cNvPr>
          <p:cNvSpPr txBox="1"/>
          <p:nvPr/>
        </p:nvSpPr>
        <p:spPr>
          <a:xfrm>
            <a:off x="1017231" y="1984496"/>
            <a:ext cx="10342861" cy="11489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>
              <a:defRPr/>
            </a:pPr>
            <a:r>
              <a:rPr lang="vi-VN" sz="3733" b="1" dirty="0">
                <a:solidFill>
                  <a:srgbClr val="C00000"/>
                </a:solidFill>
                <a:latin typeface="#9Slide03 AmpleSoft Bold" panose="02000000000000000000" pitchFamily="2" charset="0"/>
              </a:rPr>
              <a:t>Xét xem tử số và mẫu số cùng chia hết cho số tự nhiên nào lớn hơn 1.</a:t>
            </a:r>
            <a:endParaRPr lang="en-US" sz="3733" b="1" dirty="0">
              <a:solidFill>
                <a:srgbClr val="C00000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9" name="Rectangle: Rounded Corners 19">
            <a:extLst>
              <a:ext uri="{FF2B5EF4-FFF2-40B4-BE49-F238E27FC236}">
                <a16:creationId xmlns:a16="http://schemas.microsoft.com/office/drawing/2014/main" id="{18E7D7FC-00AE-9695-7E8A-E73B2B2771AE}"/>
              </a:ext>
            </a:extLst>
          </p:cNvPr>
          <p:cNvSpPr/>
          <p:nvPr/>
        </p:nvSpPr>
        <p:spPr>
          <a:xfrm>
            <a:off x="925319" y="3576072"/>
            <a:ext cx="10526685" cy="1398077"/>
          </a:xfrm>
          <a:prstGeom prst="roundRect">
            <a:avLst>
              <a:gd name="adj" fmla="val 47635"/>
            </a:avLst>
          </a:prstGeom>
          <a:ln>
            <a:solidFill>
              <a:srgbClr val="57BDC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en-US" sz="1067">
              <a:solidFill>
                <a:prstClr val="black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10" name="!!TextBox 12">
            <a:extLst>
              <a:ext uri="{FF2B5EF4-FFF2-40B4-BE49-F238E27FC236}">
                <a16:creationId xmlns:a16="http://schemas.microsoft.com/office/drawing/2014/main" id="{CD6892C4-BCAE-B661-51B0-568D77117B9C}"/>
              </a:ext>
            </a:extLst>
          </p:cNvPr>
          <p:cNvSpPr txBox="1"/>
          <p:nvPr/>
        </p:nvSpPr>
        <p:spPr>
          <a:xfrm>
            <a:off x="1614743" y="3987853"/>
            <a:ext cx="9651939" cy="5744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>
              <a:defRPr/>
            </a:pPr>
            <a:r>
              <a:rPr lang="vi-VN" sz="3733" b="1" dirty="0">
                <a:solidFill>
                  <a:srgbClr val="C00000"/>
                </a:solidFill>
                <a:latin typeface="#9Slide03 AmpleSoft Bold" panose="02000000000000000000" pitchFamily="2" charset="0"/>
              </a:rPr>
              <a:t>Chia tử số và mẫu số cho số đó.</a:t>
            </a:r>
            <a:endParaRPr lang="en-US" sz="3733" b="1" dirty="0">
              <a:solidFill>
                <a:srgbClr val="C00000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11" name="!!TextBox 12">
            <a:extLst>
              <a:ext uri="{FF2B5EF4-FFF2-40B4-BE49-F238E27FC236}">
                <a16:creationId xmlns:a16="http://schemas.microsoft.com/office/drawing/2014/main" id="{9C6E09FA-280B-21D5-EF0E-FE3A379BFA0D}"/>
              </a:ext>
            </a:extLst>
          </p:cNvPr>
          <p:cNvSpPr txBox="1"/>
          <p:nvPr/>
        </p:nvSpPr>
        <p:spPr>
          <a:xfrm>
            <a:off x="445062" y="5385929"/>
            <a:ext cx="11387431" cy="5744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>
              <a:defRPr/>
            </a:pPr>
            <a:r>
              <a:rPr lang="vi-VN" sz="3733" b="1" dirty="0">
                <a:solidFill>
                  <a:prstClr val="black"/>
                </a:solidFill>
                <a:latin typeface="#9Slide03 AmpleSoft Bold" panose="02000000000000000000" pitchFamily="2" charset="0"/>
              </a:rPr>
              <a:t>Cứ làm như thế cho đến khi nhận được </a:t>
            </a:r>
            <a:r>
              <a:rPr lang="vi-VN" sz="3733" b="1" dirty="0">
                <a:solidFill>
                  <a:srgbClr val="0070C0"/>
                </a:solidFill>
                <a:latin typeface="#9Slide03 AmpleSoft Bold" panose="02000000000000000000" pitchFamily="2" charset="0"/>
              </a:rPr>
              <a:t>phân số tối giản.</a:t>
            </a:r>
            <a:endParaRPr lang="en-US" sz="3733" b="1" dirty="0">
              <a:solidFill>
                <a:srgbClr val="0070C0"/>
              </a:solidFill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1846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 animBg="1"/>
      <p:bldP spid="8" grpId="0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CABE3C-A297-00E4-4C2E-78AD53B9E2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" t="-1520" r="6178" b="190"/>
          <a:stretch/>
        </p:blipFill>
        <p:spPr>
          <a:xfrm>
            <a:off x="-78378" y="-117566"/>
            <a:ext cx="12292149" cy="6962503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104D30B-DE31-B3DA-1B79-0CFACC27A0F6}"/>
              </a:ext>
            </a:extLst>
          </p:cNvPr>
          <p:cNvSpPr/>
          <p:nvPr/>
        </p:nvSpPr>
        <p:spPr>
          <a:xfrm>
            <a:off x="337470" y="292168"/>
            <a:ext cx="11561922" cy="6409669"/>
          </a:xfrm>
          <a:prstGeom prst="roundRect">
            <a:avLst>
              <a:gd name="adj" fmla="val 6681"/>
            </a:avLst>
          </a:prstGeom>
          <a:solidFill>
            <a:schemeClr val="bg1">
              <a:alpha val="92000"/>
            </a:schemeClr>
          </a:solidFill>
          <a:ln w="76200">
            <a:solidFill>
              <a:srgbClr val="FF9933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795D8F4-9E86-3C8A-E4D9-DB45836C4958}"/>
              </a:ext>
            </a:extLst>
          </p:cNvPr>
          <p:cNvGrpSpPr/>
          <p:nvPr/>
        </p:nvGrpSpPr>
        <p:grpSpPr>
          <a:xfrm>
            <a:off x="714267" y="604123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26" name="Isosceles Triangle 8">
              <a:extLst>
                <a:ext uri="{FF2B5EF4-FFF2-40B4-BE49-F238E27FC236}">
                  <a16:creationId xmlns:a16="http://schemas.microsoft.com/office/drawing/2014/main" id="{812B9CD3-505F-310C-B592-E071346C53EF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TextBox 15">
              <a:extLst>
                <a:ext uri="{FF2B5EF4-FFF2-40B4-BE49-F238E27FC236}">
                  <a16:creationId xmlns:a16="http://schemas.microsoft.com/office/drawing/2014/main" id="{D1244651-F2FD-3AEB-2CA0-BBECAB388784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975BC3F-44E7-C787-7BBB-97D60B7447E0}"/>
              </a:ext>
            </a:extLst>
          </p:cNvPr>
          <p:cNvSpPr txBox="1"/>
          <p:nvPr/>
        </p:nvSpPr>
        <p:spPr>
          <a:xfrm>
            <a:off x="1516195" y="562988"/>
            <a:ext cx="11113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Rút gọn các phân số.</a:t>
            </a:r>
            <a:endParaRPr kumimoji="0" lang="vi-VN" sz="54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DCC57A-D37F-0BB1-4E1E-60D556BEF2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282"/>
          <a:stretch/>
        </p:blipFill>
        <p:spPr>
          <a:xfrm>
            <a:off x="876827" y="1582213"/>
            <a:ext cx="772160" cy="16330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9642F7-940D-0069-9323-8F51591CA481}"/>
              </a:ext>
            </a:extLst>
          </p:cNvPr>
          <p:cNvSpPr txBox="1"/>
          <p:nvPr/>
        </p:nvSpPr>
        <p:spPr>
          <a:xfrm>
            <a:off x="2699832" y="1924393"/>
            <a:ext cx="7362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endParaRPr kumimoji="0" lang="vi-VN" sz="66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1F5BD3-B568-4A23-1C30-A70D114155CD}"/>
                  </a:ext>
                </a:extLst>
              </p:cNvPr>
              <p:cNvSpPr txBox="1"/>
              <p:nvPr/>
            </p:nvSpPr>
            <p:spPr>
              <a:xfrm>
                <a:off x="1591886" y="1562678"/>
                <a:ext cx="1318875" cy="1826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1F5BD3-B568-4A23-1C30-A70D11415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886" y="1562678"/>
                <a:ext cx="1318875" cy="18269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AB164E-8827-C5EE-AA53-E8AED210EE71}"/>
                  </a:ext>
                </a:extLst>
              </p:cNvPr>
              <p:cNvSpPr txBox="1"/>
              <p:nvPr/>
            </p:nvSpPr>
            <p:spPr>
              <a:xfrm>
                <a:off x="3436070" y="1512105"/>
                <a:ext cx="1318875" cy="1826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 :2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6 :2</m:t>
                          </m:r>
                        </m:den>
                      </m:f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AB164E-8827-C5EE-AA53-E8AED210E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070" y="1512105"/>
                <a:ext cx="1318875" cy="1826975"/>
              </a:xfrm>
              <a:prstGeom prst="rect">
                <a:avLst/>
              </a:prstGeom>
              <a:blipFill>
                <a:blip r:embed="rId5"/>
                <a:stretch>
                  <a:fillRect r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17E8A87-40E3-2027-8903-51FABC3166E6}"/>
              </a:ext>
            </a:extLst>
          </p:cNvPr>
          <p:cNvSpPr txBox="1"/>
          <p:nvPr/>
        </p:nvSpPr>
        <p:spPr>
          <a:xfrm>
            <a:off x="5170793" y="1933279"/>
            <a:ext cx="7362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endParaRPr kumimoji="0" lang="vi-VN" sz="66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9BA450-19B9-C746-50B5-EAF9703334C2}"/>
                  </a:ext>
                </a:extLst>
              </p:cNvPr>
              <p:cNvSpPr txBox="1"/>
              <p:nvPr/>
            </p:nvSpPr>
            <p:spPr>
              <a:xfrm>
                <a:off x="5663441" y="1562678"/>
                <a:ext cx="1318875" cy="1826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9BA450-19B9-C746-50B5-EAF970333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441" y="1562678"/>
                <a:ext cx="1318875" cy="18269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C97E17A-6A7A-24BA-D1AD-931CE0F21146}"/>
              </a:ext>
            </a:extLst>
          </p:cNvPr>
          <p:cNvSpPr txBox="1"/>
          <p:nvPr/>
        </p:nvSpPr>
        <p:spPr>
          <a:xfrm>
            <a:off x="6592948" y="4243492"/>
            <a:ext cx="7362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endParaRPr kumimoji="0" lang="vi-VN" sz="66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9D5C25-A4F6-9FC5-8DB6-72A97EF57C36}"/>
                  </a:ext>
                </a:extLst>
              </p:cNvPr>
              <p:cNvSpPr txBox="1"/>
              <p:nvPr/>
            </p:nvSpPr>
            <p:spPr>
              <a:xfrm>
                <a:off x="5485002" y="3881777"/>
                <a:ext cx="1318875" cy="1826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9D5C25-A4F6-9FC5-8DB6-72A97EF57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002" y="3881777"/>
                <a:ext cx="1318875" cy="18269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B2459B6-AB15-CBEB-B02B-DFFD441D3EC5}"/>
                  </a:ext>
                </a:extLst>
              </p:cNvPr>
              <p:cNvSpPr txBox="1"/>
              <p:nvPr/>
            </p:nvSpPr>
            <p:spPr>
              <a:xfrm>
                <a:off x="7329186" y="3831204"/>
                <a:ext cx="1318875" cy="1826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3 :3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6 :3</m:t>
                          </m:r>
                        </m:den>
                      </m:f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B2459B6-AB15-CBEB-B02B-DFFD441D3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186" y="3831204"/>
                <a:ext cx="1318875" cy="1826975"/>
              </a:xfrm>
              <a:prstGeom prst="rect">
                <a:avLst/>
              </a:prstGeom>
              <a:blipFill>
                <a:blip r:embed="rId8"/>
                <a:stretch>
                  <a:fillRect r="-20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D3D118CB-0FCA-6D9A-72F8-DEFC1E2572E3}"/>
              </a:ext>
            </a:extLst>
          </p:cNvPr>
          <p:cNvSpPr txBox="1"/>
          <p:nvPr/>
        </p:nvSpPr>
        <p:spPr>
          <a:xfrm>
            <a:off x="9063909" y="4252378"/>
            <a:ext cx="7362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endParaRPr kumimoji="0" lang="vi-VN" sz="66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57840AD-E37E-3365-7DFB-93272F25B603}"/>
                  </a:ext>
                </a:extLst>
              </p:cNvPr>
              <p:cNvSpPr txBox="1"/>
              <p:nvPr/>
            </p:nvSpPr>
            <p:spPr>
              <a:xfrm>
                <a:off x="9556557" y="3881777"/>
                <a:ext cx="1318875" cy="1826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57840AD-E37E-3365-7DFB-93272F25B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6557" y="3881777"/>
                <a:ext cx="1318875" cy="18269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3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CABE3C-A297-00E4-4C2E-78AD53B9E2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" t="-1520" r="6178" b="190"/>
          <a:stretch/>
        </p:blipFill>
        <p:spPr>
          <a:xfrm>
            <a:off x="-78378" y="-117566"/>
            <a:ext cx="12292149" cy="6962503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104D30B-DE31-B3DA-1B79-0CFACC27A0F6}"/>
              </a:ext>
            </a:extLst>
          </p:cNvPr>
          <p:cNvSpPr/>
          <p:nvPr/>
        </p:nvSpPr>
        <p:spPr>
          <a:xfrm>
            <a:off x="337470" y="292168"/>
            <a:ext cx="11561922" cy="6409669"/>
          </a:xfrm>
          <a:prstGeom prst="roundRect">
            <a:avLst>
              <a:gd name="adj" fmla="val 6681"/>
            </a:avLst>
          </a:prstGeom>
          <a:solidFill>
            <a:schemeClr val="bg1">
              <a:alpha val="92000"/>
            </a:schemeClr>
          </a:solidFill>
          <a:ln w="76200">
            <a:solidFill>
              <a:srgbClr val="FF9933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795D8F4-9E86-3C8A-E4D9-DB45836C4958}"/>
              </a:ext>
            </a:extLst>
          </p:cNvPr>
          <p:cNvGrpSpPr/>
          <p:nvPr/>
        </p:nvGrpSpPr>
        <p:grpSpPr>
          <a:xfrm>
            <a:off x="714267" y="604123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26" name="Isosceles Triangle 8">
              <a:extLst>
                <a:ext uri="{FF2B5EF4-FFF2-40B4-BE49-F238E27FC236}">
                  <a16:creationId xmlns:a16="http://schemas.microsoft.com/office/drawing/2014/main" id="{812B9CD3-505F-310C-B592-E071346C53EF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TextBox 15">
              <a:extLst>
                <a:ext uri="{FF2B5EF4-FFF2-40B4-BE49-F238E27FC236}">
                  <a16:creationId xmlns:a16="http://schemas.microsoft.com/office/drawing/2014/main" id="{D1244651-F2FD-3AEB-2CA0-BBECAB388784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975BC3F-44E7-C787-7BBB-97D60B7447E0}"/>
              </a:ext>
            </a:extLst>
          </p:cNvPr>
          <p:cNvSpPr txBox="1"/>
          <p:nvPr/>
        </p:nvSpPr>
        <p:spPr>
          <a:xfrm>
            <a:off x="1516195" y="562988"/>
            <a:ext cx="11113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Rút gọn các phân số.</a:t>
            </a:r>
            <a:endParaRPr kumimoji="0" lang="vi-VN" sz="54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DCC57A-D37F-0BB1-4E1E-60D556BEF2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282"/>
          <a:stretch/>
        </p:blipFill>
        <p:spPr>
          <a:xfrm>
            <a:off x="876827" y="1582213"/>
            <a:ext cx="772160" cy="16330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9642F7-940D-0069-9323-8F51591CA481}"/>
              </a:ext>
            </a:extLst>
          </p:cNvPr>
          <p:cNvSpPr txBox="1"/>
          <p:nvPr/>
        </p:nvSpPr>
        <p:spPr>
          <a:xfrm>
            <a:off x="2699832" y="1924393"/>
            <a:ext cx="7362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endParaRPr kumimoji="0" lang="vi-VN" sz="66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1F5BD3-B568-4A23-1C30-A70D114155CD}"/>
                  </a:ext>
                </a:extLst>
              </p:cNvPr>
              <p:cNvSpPr txBox="1"/>
              <p:nvPr/>
            </p:nvSpPr>
            <p:spPr>
              <a:xfrm>
                <a:off x="1591886" y="1562678"/>
                <a:ext cx="1318875" cy="19066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den>
                      </m:f>
                      <m:r>
                        <a:rPr kumimoji="0" lang="en-US" sz="6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1F5BD3-B568-4A23-1C30-A70D11415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886" y="1562678"/>
                <a:ext cx="1318875" cy="19066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AB164E-8827-C5EE-AA53-E8AED210EE71}"/>
                  </a:ext>
                </a:extLst>
              </p:cNvPr>
              <p:cNvSpPr txBox="1"/>
              <p:nvPr/>
            </p:nvSpPr>
            <p:spPr>
              <a:xfrm>
                <a:off x="3436070" y="1512105"/>
                <a:ext cx="1318875" cy="18457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 :5</m:t>
                          </m:r>
                        </m:num>
                        <m:den>
                          <m: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 :5</m:t>
                          </m:r>
                        </m:den>
                      </m:f>
                      <m:r>
                        <a:rPr kumimoji="0" lang="en-US" sz="6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AB164E-8827-C5EE-AA53-E8AED210E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070" y="1512105"/>
                <a:ext cx="1318875" cy="1845762"/>
              </a:xfrm>
              <a:prstGeom prst="rect">
                <a:avLst/>
              </a:prstGeom>
              <a:blipFill>
                <a:blip r:embed="rId5"/>
                <a:stretch>
                  <a:fillRect r="-5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17E8A87-40E3-2027-8903-51FABC3166E6}"/>
              </a:ext>
            </a:extLst>
          </p:cNvPr>
          <p:cNvSpPr txBox="1"/>
          <p:nvPr/>
        </p:nvSpPr>
        <p:spPr>
          <a:xfrm>
            <a:off x="5538912" y="1986316"/>
            <a:ext cx="7840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endParaRPr kumimoji="0" lang="vi-VN" sz="66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9BA450-19B9-C746-50B5-EAF9703334C2}"/>
                  </a:ext>
                </a:extLst>
              </p:cNvPr>
              <p:cNvSpPr txBox="1"/>
              <p:nvPr/>
            </p:nvSpPr>
            <p:spPr>
              <a:xfrm>
                <a:off x="6045908" y="1506512"/>
                <a:ext cx="1318875" cy="1826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sz="6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9BA450-19B9-C746-50B5-EAF970333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908" y="1506512"/>
                <a:ext cx="1318875" cy="18269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C97E17A-6A7A-24BA-D1AD-931CE0F21146}"/>
              </a:ext>
            </a:extLst>
          </p:cNvPr>
          <p:cNvSpPr txBox="1"/>
          <p:nvPr/>
        </p:nvSpPr>
        <p:spPr>
          <a:xfrm>
            <a:off x="6592948" y="4243492"/>
            <a:ext cx="7362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endParaRPr kumimoji="0" lang="vi-VN" sz="66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9D5C25-A4F6-9FC5-8DB6-72A97EF57C36}"/>
                  </a:ext>
                </a:extLst>
              </p:cNvPr>
              <p:cNvSpPr txBox="1"/>
              <p:nvPr/>
            </p:nvSpPr>
            <p:spPr>
              <a:xfrm>
                <a:off x="5485002" y="3881777"/>
                <a:ext cx="1318875" cy="18209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</m:t>
                          </m:r>
                        </m:num>
                        <m:den>
                          <m: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14</m:t>
                          </m:r>
                        </m:den>
                      </m:f>
                      <m:r>
                        <a:rPr kumimoji="0" lang="en-US" sz="6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9D5C25-A4F6-9FC5-8DB6-72A97EF57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002" y="3881777"/>
                <a:ext cx="1318875" cy="18209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B2459B6-AB15-CBEB-B02B-DFFD441D3EC5}"/>
                  </a:ext>
                </a:extLst>
              </p:cNvPr>
              <p:cNvSpPr txBox="1"/>
              <p:nvPr/>
            </p:nvSpPr>
            <p:spPr>
              <a:xfrm>
                <a:off x="7329186" y="3831204"/>
                <a:ext cx="1318875" cy="1826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 :7</m:t>
                          </m:r>
                        </m:num>
                        <m:den>
                          <m: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14 :7</m:t>
                          </m:r>
                        </m:den>
                      </m:f>
                      <m:r>
                        <a:rPr kumimoji="0" lang="en-US" sz="6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B2459B6-AB15-CBEB-B02B-DFFD441D3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186" y="3831204"/>
                <a:ext cx="1318875" cy="1826975"/>
              </a:xfrm>
              <a:prstGeom prst="rect">
                <a:avLst/>
              </a:prstGeom>
              <a:blipFill>
                <a:blip r:embed="rId8"/>
                <a:stretch>
                  <a:fillRect r="-5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D3D118CB-0FCA-6D9A-72F8-DEFC1E2572E3}"/>
              </a:ext>
            </a:extLst>
          </p:cNvPr>
          <p:cNvSpPr txBox="1"/>
          <p:nvPr/>
        </p:nvSpPr>
        <p:spPr>
          <a:xfrm>
            <a:off x="9479756" y="4243492"/>
            <a:ext cx="7362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endParaRPr kumimoji="0" lang="vi-VN" sz="66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57840AD-E37E-3365-7DFB-93272F25B603}"/>
                  </a:ext>
                </a:extLst>
              </p:cNvPr>
              <p:cNvSpPr txBox="1"/>
              <p:nvPr/>
            </p:nvSpPr>
            <p:spPr>
              <a:xfrm>
                <a:off x="9996300" y="3831203"/>
                <a:ext cx="1318875" cy="1826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sz="6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57840AD-E37E-3365-7DFB-93272F25B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6300" y="3831203"/>
                <a:ext cx="1318875" cy="18269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74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CABE3C-A297-00E4-4C2E-78AD53B9E2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" t="-1520" r="6178" b="190"/>
          <a:stretch/>
        </p:blipFill>
        <p:spPr>
          <a:xfrm>
            <a:off x="-78378" y="-117566"/>
            <a:ext cx="12292149" cy="6962503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104D30B-DE31-B3DA-1B79-0CFACC27A0F6}"/>
              </a:ext>
            </a:extLst>
          </p:cNvPr>
          <p:cNvSpPr/>
          <p:nvPr/>
        </p:nvSpPr>
        <p:spPr>
          <a:xfrm>
            <a:off x="337470" y="292168"/>
            <a:ext cx="11561922" cy="6409669"/>
          </a:xfrm>
          <a:prstGeom prst="roundRect">
            <a:avLst>
              <a:gd name="adj" fmla="val 6681"/>
            </a:avLst>
          </a:prstGeom>
          <a:solidFill>
            <a:schemeClr val="bg1">
              <a:alpha val="92000"/>
            </a:schemeClr>
          </a:solidFill>
          <a:ln w="76200">
            <a:solidFill>
              <a:srgbClr val="FF9933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795D8F4-9E86-3C8A-E4D9-DB45836C4958}"/>
              </a:ext>
            </a:extLst>
          </p:cNvPr>
          <p:cNvGrpSpPr/>
          <p:nvPr/>
        </p:nvGrpSpPr>
        <p:grpSpPr>
          <a:xfrm>
            <a:off x="714267" y="604123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26" name="Isosceles Triangle 8">
              <a:extLst>
                <a:ext uri="{FF2B5EF4-FFF2-40B4-BE49-F238E27FC236}">
                  <a16:creationId xmlns:a16="http://schemas.microsoft.com/office/drawing/2014/main" id="{812B9CD3-505F-310C-B592-E071346C53EF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TextBox 15">
              <a:extLst>
                <a:ext uri="{FF2B5EF4-FFF2-40B4-BE49-F238E27FC236}">
                  <a16:creationId xmlns:a16="http://schemas.microsoft.com/office/drawing/2014/main" id="{D1244651-F2FD-3AEB-2CA0-BBECAB388784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975BC3F-44E7-C787-7BBB-97D60B7447E0}"/>
              </a:ext>
            </a:extLst>
          </p:cNvPr>
          <p:cNvSpPr txBox="1"/>
          <p:nvPr/>
        </p:nvSpPr>
        <p:spPr>
          <a:xfrm>
            <a:off x="1516195" y="562988"/>
            <a:ext cx="11113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Rút gọn các phân số.</a:t>
            </a:r>
            <a:endParaRPr kumimoji="0" lang="vi-VN" sz="54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9642F7-940D-0069-9323-8F51591CA481}"/>
              </a:ext>
            </a:extLst>
          </p:cNvPr>
          <p:cNvSpPr txBox="1"/>
          <p:nvPr/>
        </p:nvSpPr>
        <p:spPr>
          <a:xfrm>
            <a:off x="2699832" y="1924393"/>
            <a:ext cx="7362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endParaRPr kumimoji="0" lang="vi-VN" sz="66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1F5BD3-B568-4A23-1C30-A70D114155CD}"/>
                  </a:ext>
                </a:extLst>
              </p:cNvPr>
              <p:cNvSpPr txBox="1"/>
              <p:nvPr/>
            </p:nvSpPr>
            <p:spPr>
              <a:xfrm>
                <a:off x="1591886" y="1562678"/>
                <a:ext cx="1318875" cy="18235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12</m:t>
                          </m:r>
                        </m:den>
                      </m:f>
                      <m:r>
                        <a:rPr kumimoji="0" lang="en-US" sz="6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1F5BD3-B568-4A23-1C30-A70D11415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886" y="1562678"/>
                <a:ext cx="1318875" cy="18235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AB164E-8827-C5EE-AA53-E8AED210EE71}"/>
                  </a:ext>
                </a:extLst>
              </p:cNvPr>
              <p:cNvSpPr txBox="1"/>
              <p:nvPr/>
            </p:nvSpPr>
            <p:spPr>
              <a:xfrm>
                <a:off x="3436070" y="1512105"/>
                <a:ext cx="1318875" cy="18457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 :4</m:t>
                          </m:r>
                        </m:num>
                        <m:den>
                          <m: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12 :4</m:t>
                          </m:r>
                        </m:den>
                      </m:f>
                      <m:r>
                        <a:rPr kumimoji="0" lang="en-US" sz="6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AB164E-8827-C5EE-AA53-E8AED210E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070" y="1512105"/>
                <a:ext cx="1318875" cy="1845762"/>
              </a:xfrm>
              <a:prstGeom prst="rect">
                <a:avLst/>
              </a:prstGeom>
              <a:blipFill>
                <a:blip r:embed="rId4"/>
                <a:stretch>
                  <a:fillRect r="-5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17E8A87-40E3-2027-8903-51FABC3166E6}"/>
              </a:ext>
            </a:extLst>
          </p:cNvPr>
          <p:cNvSpPr txBox="1"/>
          <p:nvPr/>
        </p:nvSpPr>
        <p:spPr>
          <a:xfrm>
            <a:off x="5503246" y="1924393"/>
            <a:ext cx="7362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endParaRPr kumimoji="0" lang="vi-VN" sz="66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9BA450-19B9-C746-50B5-EAF9703334C2}"/>
                  </a:ext>
                </a:extLst>
              </p:cNvPr>
              <p:cNvSpPr txBox="1"/>
              <p:nvPr/>
            </p:nvSpPr>
            <p:spPr>
              <a:xfrm>
                <a:off x="5777250" y="1562678"/>
                <a:ext cx="1318875" cy="1826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a:rPr kumimoji="0" lang="en-US" sz="6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9BA450-19B9-C746-50B5-EAF970333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250" y="1562678"/>
                <a:ext cx="1318875" cy="18269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C97E17A-6A7A-24BA-D1AD-931CE0F21146}"/>
              </a:ext>
            </a:extLst>
          </p:cNvPr>
          <p:cNvSpPr txBox="1"/>
          <p:nvPr/>
        </p:nvSpPr>
        <p:spPr>
          <a:xfrm>
            <a:off x="6592948" y="4243492"/>
            <a:ext cx="7362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endParaRPr kumimoji="0" lang="vi-VN" sz="66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9D5C25-A4F6-9FC5-8DB6-72A97EF57C36}"/>
                  </a:ext>
                </a:extLst>
              </p:cNvPr>
              <p:cNvSpPr txBox="1"/>
              <p:nvPr/>
            </p:nvSpPr>
            <p:spPr>
              <a:xfrm>
                <a:off x="5485002" y="3881777"/>
                <a:ext cx="1318875" cy="1826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</m:t>
                          </m:r>
                        </m:num>
                        <m:den>
                          <m: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36</m:t>
                          </m:r>
                        </m:den>
                      </m:f>
                      <m:r>
                        <a:rPr kumimoji="0" lang="en-US" sz="6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9D5C25-A4F6-9FC5-8DB6-72A97EF57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002" y="3881777"/>
                <a:ext cx="1318875" cy="18269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B2459B6-AB15-CBEB-B02B-DFFD441D3EC5}"/>
                  </a:ext>
                </a:extLst>
              </p:cNvPr>
              <p:cNvSpPr txBox="1"/>
              <p:nvPr/>
            </p:nvSpPr>
            <p:spPr>
              <a:xfrm>
                <a:off x="7329186" y="3831204"/>
                <a:ext cx="1318875" cy="1826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 :9</m:t>
                          </m:r>
                        </m:num>
                        <m:den>
                          <m: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36 :9</m:t>
                          </m:r>
                        </m:den>
                      </m:f>
                      <m:r>
                        <a:rPr kumimoji="0" lang="en-US" sz="6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B2459B6-AB15-CBEB-B02B-DFFD441D3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186" y="3831204"/>
                <a:ext cx="1318875" cy="1826975"/>
              </a:xfrm>
              <a:prstGeom prst="rect">
                <a:avLst/>
              </a:prstGeom>
              <a:blipFill>
                <a:blip r:embed="rId7"/>
                <a:stretch>
                  <a:fillRect r="-5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D3D118CB-0FCA-6D9A-72F8-DEFC1E2572E3}"/>
              </a:ext>
            </a:extLst>
          </p:cNvPr>
          <p:cNvSpPr txBox="1"/>
          <p:nvPr/>
        </p:nvSpPr>
        <p:spPr>
          <a:xfrm>
            <a:off x="9479756" y="4241266"/>
            <a:ext cx="7362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endParaRPr kumimoji="0" lang="vi-VN" sz="66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57840AD-E37E-3365-7DFB-93272F25B603}"/>
                  </a:ext>
                </a:extLst>
              </p:cNvPr>
              <p:cNvSpPr txBox="1"/>
              <p:nvPr/>
            </p:nvSpPr>
            <p:spPr>
              <a:xfrm>
                <a:off x="10009562" y="3821917"/>
                <a:ext cx="1318875" cy="1826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  <m:r>
                        <a:rPr kumimoji="0" lang="en-US" sz="6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57840AD-E37E-3365-7DFB-93272F25B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9562" y="3821917"/>
                <a:ext cx="1318875" cy="18269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929F7AD-E370-8160-26CE-402960ADB910}"/>
              </a:ext>
            </a:extLst>
          </p:cNvPr>
          <p:cNvSpPr txBox="1"/>
          <p:nvPr/>
        </p:nvSpPr>
        <p:spPr>
          <a:xfrm>
            <a:off x="834046" y="2076208"/>
            <a:ext cx="825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 </a:t>
            </a:r>
            <a:endParaRPr kumimoji="0" lang="vi-VN" sz="5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4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  <p:bldP spid="16" grpId="0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2375</TotalTime>
  <Words>173</Words>
  <Application>Microsoft Office PowerPoint</Application>
  <PresentationFormat>Widescreen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#9Slide03 AmpleSoft Bold</vt:lpstr>
      <vt:lpstr>Arial</vt:lpstr>
      <vt:lpstr>Calibri</vt:lpstr>
      <vt:lpstr>Calibri Light</vt:lpstr>
      <vt:lpstr>Cambria Math</vt:lpstr>
      <vt:lpstr>iCiel Pony</vt:lpstr>
      <vt:lpstr>MTD Summer Show</vt:lpstr>
      <vt:lpstr>Roboto</vt:lpstr>
      <vt:lpstr>Tahoma</vt:lpstr>
      <vt:lpstr>Times New Roman</vt:lpstr>
      <vt:lpstr>UTM Cookies</vt:lpstr>
      <vt:lpstr>UTM Mother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</cp:lastModifiedBy>
  <cp:revision>37</cp:revision>
  <dcterms:created xsi:type="dcterms:W3CDTF">2023-08-16T15:52:23Z</dcterms:created>
  <dcterms:modified xsi:type="dcterms:W3CDTF">2024-03-26T02:32:40Z</dcterms:modified>
  <cp:category>9Slide.vn</cp:category>
</cp:coreProperties>
</file>