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305" r:id="rId5"/>
    <p:sldId id="306" r:id="rId6"/>
    <p:sldId id="307" r:id="rId7"/>
    <p:sldId id="299" r:id="rId8"/>
    <p:sldId id="300" r:id="rId9"/>
    <p:sldId id="259" r:id="rId10"/>
    <p:sldId id="303" r:id="rId11"/>
    <p:sldId id="302" r:id="rId12"/>
    <p:sldId id="308" r:id="rId13"/>
    <p:sldId id="309" r:id="rId14"/>
    <p:sldId id="301"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9Slide05 Dear Saturday"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558"/>
    <a:srgbClr val="22B5F0"/>
    <a:srgbClr val="C9100E"/>
    <a:srgbClr val="FFFFCC"/>
    <a:srgbClr val="271C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7" d="100"/>
          <a:sy n="47" d="100"/>
        </p:scale>
        <p:origin x="12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987859C-7A43-9598-1E06-B038AA6A6FB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1DFDE347-50EA-F726-8305-AC29256160C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68197D32-5D6C-9E5B-E84D-216ACF9350C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7.sv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11" Type="http://schemas.openxmlformats.org/officeDocument/2006/relationships/image" Target="../media/image19.jpe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20.sv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7.sv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rot="-537801">
            <a:off x="2021011" y="3438103"/>
            <a:ext cx="540365" cy="499162"/>
          </a:xfrm>
          <a:custGeom>
            <a:avLst/>
            <a:gdLst/>
            <a:ahLst/>
            <a:cxnLst/>
            <a:rect l="l" t="t" r="r" b="b"/>
            <a:pathLst>
              <a:path w="540365" h="499162">
                <a:moveTo>
                  <a:pt x="0" y="0"/>
                </a:moveTo>
                <a:lnTo>
                  <a:pt x="540365" y="0"/>
                </a:lnTo>
                <a:lnTo>
                  <a:pt x="540365" y="499162"/>
                </a:lnTo>
                <a:lnTo>
                  <a:pt x="0" y="499162"/>
                </a:lnTo>
                <a:lnTo>
                  <a:pt x="0" y="0"/>
                </a:lnTo>
                <a:close/>
              </a:path>
            </a:pathLst>
          </a:custGeom>
          <a:blipFill>
            <a:blip r:embed="rId3"/>
            <a:stretch>
              <a:fillRect/>
            </a:stretch>
          </a:blipFill>
        </p:spPr>
        <p:txBody>
          <a:bodyPr/>
          <a:lstStyle/>
          <a:p>
            <a:endParaRPr lang="en-US"/>
          </a:p>
        </p:txBody>
      </p:sp>
      <p:sp>
        <p:nvSpPr>
          <p:cNvPr id="4" name="Freeform 4"/>
          <p:cNvSpPr/>
          <p:nvPr/>
        </p:nvSpPr>
        <p:spPr>
          <a:xfrm rot="-802575">
            <a:off x="1699528" y="1297279"/>
            <a:ext cx="642966" cy="624481"/>
          </a:xfrm>
          <a:custGeom>
            <a:avLst/>
            <a:gdLst/>
            <a:ahLst/>
            <a:cxnLst/>
            <a:rect l="l" t="t" r="r" b="b"/>
            <a:pathLst>
              <a:path w="642966" h="624481">
                <a:moveTo>
                  <a:pt x="0" y="0"/>
                </a:moveTo>
                <a:lnTo>
                  <a:pt x="642966" y="0"/>
                </a:lnTo>
                <a:lnTo>
                  <a:pt x="642966" y="624481"/>
                </a:lnTo>
                <a:lnTo>
                  <a:pt x="0" y="624481"/>
                </a:lnTo>
                <a:lnTo>
                  <a:pt x="0" y="0"/>
                </a:lnTo>
                <a:close/>
              </a:path>
            </a:pathLst>
          </a:custGeom>
          <a:blipFill>
            <a:blip r:embed="rId4"/>
            <a:stretch>
              <a:fillRect/>
            </a:stretch>
          </a:blipFill>
        </p:spPr>
        <p:txBody>
          <a:bodyPr/>
          <a:lstStyle/>
          <a:p>
            <a:endParaRPr lang="en-US"/>
          </a:p>
        </p:txBody>
      </p:sp>
      <p:sp>
        <p:nvSpPr>
          <p:cNvPr id="5" name="Freeform 5"/>
          <p:cNvSpPr/>
          <p:nvPr/>
        </p:nvSpPr>
        <p:spPr>
          <a:xfrm>
            <a:off x="15567107" y="3438103"/>
            <a:ext cx="689223" cy="660792"/>
          </a:xfrm>
          <a:custGeom>
            <a:avLst/>
            <a:gdLst/>
            <a:ahLst/>
            <a:cxnLst/>
            <a:rect l="l" t="t" r="r" b="b"/>
            <a:pathLst>
              <a:path w="689223" h="660792">
                <a:moveTo>
                  <a:pt x="0" y="0"/>
                </a:moveTo>
                <a:lnTo>
                  <a:pt x="689223" y="0"/>
                </a:lnTo>
                <a:lnTo>
                  <a:pt x="689223" y="660792"/>
                </a:lnTo>
                <a:lnTo>
                  <a:pt x="0" y="660792"/>
                </a:lnTo>
                <a:lnTo>
                  <a:pt x="0" y="0"/>
                </a:lnTo>
                <a:close/>
              </a:path>
            </a:pathLst>
          </a:custGeom>
          <a:blipFill>
            <a:blip r:embed="rId5"/>
            <a:stretch>
              <a:fillRect/>
            </a:stretch>
          </a:blipFill>
        </p:spPr>
        <p:txBody>
          <a:bodyPr/>
          <a:lstStyle/>
          <a:p>
            <a:endParaRPr lang="en-US"/>
          </a:p>
        </p:txBody>
      </p:sp>
      <p:sp>
        <p:nvSpPr>
          <p:cNvPr id="6" name="Freeform 6"/>
          <p:cNvSpPr/>
          <p:nvPr/>
        </p:nvSpPr>
        <p:spPr>
          <a:xfrm rot="1391138">
            <a:off x="15245624" y="8946060"/>
            <a:ext cx="642966" cy="624481"/>
          </a:xfrm>
          <a:custGeom>
            <a:avLst/>
            <a:gdLst/>
            <a:ahLst/>
            <a:cxnLst/>
            <a:rect l="l" t="t" r="r" b="b"/>
            <a:pathLst>
              <a:path w="642966" h="624481">
                <a:moveTo>
                  <a:pt x="0" y="0"/>
                </a:moveTo>
                <a:lnTo>
                  <a:pt x="642966" y="0"/>
                </a:lnTo>
                <a:lnTo>
                  <a:pt x="642966" y="624480"/>
                </a:lnTo>
                <a:lnTo>
                  <a:pt x="0" y="624480"/>
                </a:lnTo>
                <a:lnTo>
                  <a:pt x="0" y="0"/>
                </a:lnTo>
                <a:close/>
              </a:path>
            </a:pathLst>
          </a:custGeom>
          <a:blipFill>
            <a:blip r:embed="rId4"/>
            <a:stretch>
              <a:fillRect/>
            </a:stretch>
          </a:blipFill>
        </p:spPr>
        <p:txBody>
          <a:bodyPr/>
          <a:lstStyle/>
          <a:p>
            <a:endParaRPr lang="en-US"/>
          </a:p>
        </p:txBody>
      </p:sp>
      <p:sp>
        <p:nvSpPr>
          <p:cNvPr id="7" name="Freeform 7"/>
          <p:cNvSpPr/>
          <p:nvPr/>
        </p:nvSpPr>
        <p:spPr>
          <a:xfrm>
            <a:off x="15543979" y="6214599"/>
            <a:ext cx="676028" cy="624481"/>
          </a:xfrm>
          <a:custGeom>
            <a:avLst/>
            <a:gdLst/>
            <a:ahLst/>
            <a:cxnLst/>
            <a:rect l="l" t="t" r="r" b="b"/>
            <a:pathLst>
              <a:path w="676028" h="624481">
                <a:moveTo>
                  <a:pt x="0" y="0"/>
                </a:moveTo>
                <a:lnTo>
                  <a:pt x="676028" y="0"/>
                </a:lnTo>
                <a:lnTo>
                  <a:pt x="676028" y="624481"/>
                </a:lnTo>
                <a:lnTo>
                  <a:pt x="0" y="624481"/>
                </a:lnTo>
                <a:lnTo>
                  <a:pt x="0" y="0"/>
                </a:lnTo>
                <a:close/>
              </a:path>
            </a:pathLst>
          </a:custGeom>
          <a:blipFill>
            <a:blip r:embed="rId3"/>
            <a:stretch>
              <a:fillRect/>
            </a:stretch>
          </a:blipFill>
        </p:spPr>
        <p:txBody>
          <a:bodyPr/>
          <a:lstStyle/>
          <a:p>
            <a:endParaRPr lang="en-US"/>
          </a:p>
        </p:txBody>
      </p:sp>
      <p:grpSp>
        <p:nvGrpSpPr>
          <p:cNvPr id="17" name="Nhóm 16">
            <a:extLst>
              <a:ext uri="{FF2B5EF4-FFF2-40B4-BE49-F238E27FC236}">
                <a16:creationId xmlns:a16="http://schemas.microsoft.com/office/drawing/2014/main" id="{634B45CD-DA19-CF08-2787-3FB331A3902D}"/>
              </a:ext>
            </a:extLst>
          </p:cNvPr>
          <p:cNvGrpSpPr/>
          <p:nvPr/>
        </p:nvGrpSpPr>
        <p:grpSpPr>
          <a:xfrm>
            <a:off x="7046676" y="1333500"/>
            <a:ext cx="4194649" cy="1524000"/>
            <a:chOff x="7351476" y="847519"/>
            <a:chExt cx="4194649" cy="1524000"/>
          </a:xfrm>
        </p:grpSpPr>
        <p:sp>
          <p:nvSpPr>
            <p:cNvPr id="13" name="Hình chữ nhật: Góc Tròn 12">
              <a:extLst>
                <a:ext uri="{FF2B5EF4-FFF2-40B4-BE49-F238E27FC236}">
                  <a16:creationId xmlns:a16="http://schemas.microsoft.com/office/drawing/2014/main" id="{CD51F145-2B07-56F5-F025-F7CB9B49092F}"/>
                </a:ext>
              </a:extLst>
            </p:cNvPr>
            <p:cNvSpPr/>
            <p:nvPr/>
          </p:nvSpPr>
          <p:spPr>
            <a:xfrm>
              <a:off x="7351476" y="847519"/>
              <a:ext cx="4194649" cy="1524000"/>
            </a:xfrm>
            <a:prstGeom prst="roundRect">
              <a:avLst>
                <a:gd name="adj" fmla="val 32500"/>
              </a:avLst>
            </a:prstGeom>
            <a:solidFill>
              <a:srgbClr val="FFFFCC"/>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F737CB2C-38B6-D209-156D-301D1D342AD2}"/>
                </a:ext>
              </a:extLst>
            </p:cNvPr>
            <p:cNvSpPr/>
            <p:nvPr/>
          </p:nvSpPr>
          <p:spPr>
            <a:xfrm>
              <a:off x="8415504" y="847519"/>
              <a:ext cx="2066592" cy="1323439"/>
            </a:xfrm>
            <a:prstGeom prst="rect">
              <a:avLst/>
            </a:prstGeom>
            <a:noFill/>
          </p:spPr>
          <p:txBody>
            <a:bodyPr wrap="none" lIns="91440" tIns="45720" rIns="91440" bIns="45720">
              <a:spAutoFit/>
            </a:bodyPr>
            <a:lstStyle/>
            <a:p>
              <a:pPr algn="ctr"/>
              <a:r>
                <a:rPr lang="vi-VN" sz="8000" b="1" cap="none" spc="0">
                  <a:ln w="0"/>
                  <a:solidFill>
                    <a:schemeClr val="tx1"/>
                  </a:solidFill>
                </a:rPr>
                <a:t>Viết</a:t>
              </a:r>
            </a:p>
          </p:txBody>
        </p:sp>
      </p:grpSp>
      <p:sp>
        <p:nvSpPr>
          <p:cNvPr id="9" name="Hộp Văn bản 8">
            <a:extLst>
              <a:ext uri="{FF2B5EF4-FFF2-40B4-BE49-F238E27FC236}">
                <a16:creationId xmlns:a16="http://schemas.microsoft.com/office/drawing/2014/main" id="{CE78EFF3-BDA0-F767-9E32-126F1DA3BD29}"/>
              </a:ext>
            </a:extLst>
          </p:cNvPr>
          <p:cNvSpPr txBox="1">
            <a:spLocks noChangeAspect="1"/>
          </p:cNvSpPr>
          <p:nvPr/>
        </p:nvSpPr>
        <p:spPr>
          <a:xfrm>
            <a:off x="2713735" y="3595220"/>
            <a:ext cx="12987696" cy="4129118"/>
          </a:xfrm>
          <a:custGeom>
            <a:avLst/>
            <a:gdLst/>
            <a:ahLst/>
            <a:cxnLst/>
            <a:rect l="l" t="t" r="r" b="b"/>
            <a:pathLst>
              <a:path w="12987696" h="4129118">
                <a:moveTo>
                  <a:pt x="7874258" y="3909327"/>
                </a:moveTo>
                <a:cubicBezTo>
                  <a:pt x="7886526" y="3909911"/>
                  <a:pt x="7897918" y="3913124"/>
                  <a:pt x="7908434" y="3918966"/>
                </a:cubicBezTo>
                <a:cubicBezTo>
                  <a:pt x="7918949" y="3924808"/>
                  <a:pt x="7927713" y="3933571"/>
                  <a:pt x="7934723" y="3945255"/>
                </a:cubicBezTo>
                <a:cubicBezTo>
                  <a:pt x="7947575" y="3966287"/>
                  <a:pt x="7952249" y="3989362"/>
                  <a:pt x="7948743" y="4014483"/>
                </a:cubicBezTo>
                <a:cubicBezTo>
                  <a:pt x="7945238" y="4039604"/>
                  <a:pt x="7936183" y="4061803"/>
                  <a:pt x="7921578" y="4081082"/>
                </a:cubicBezTo>
                <a:cubicBezTo>
                  <a:pt x="7906973" y="4100360"/>
                  <a:pt x="7888863" y="4114381"/>
                  <a:pt x="7867247" y="4123144"/>
                </a:cubicBezTo>
                <a:cubicBezTo>
                  <a:pt x="7845633" y="4131907"/>
                  <a:pt x="7822556" y="4131031"/>
                  <a:pt x="7798019" y="4120515"/>
                </a:cubicBezTo>
                <a:cubicBezTo>
                  <a:pt x="7780494" y="4112336"/>
                  <a:pt x="7768518" y="4100068"/>
                  <a:pt x="7762091" y="4083711"/>
                </a:cubicBezTo>
                <a:cubicBezTo>
                  <a:pt x="7755665" y="4067353"/>
                  <a:pt x="7753328" y="4050119"/>
                  <a:pt x="7755081" y="4032009"/>
                </a:cubicBezTo>
                <a:cubicBezTo>
                  <a:pt x="7756833" y="4013899"/>
                  <a:pt x="7762091" y="3995789"/>
                  <a:pt x="7770855" y="3977678"/>
                </a:cubicBezTo>
                <a:cubicBezTo>
                  <a:pt x="7779617" y="3959568"/>
                  <a:pt x="7790425" y="3944671"/>
                  <a:pt x="7803277" y="3932987"/>
                </a:cubicBezTo>
                <a:cubicBezTo>
                  <a:pt x="7812625" y="3924808"/>
                  <a:pt x="7823725" y="3918674"/>
                  <a:pt x="7836577" y="3914585"/>
                </a:cubicBezTo>
                <a:cubicBezTo>
                  <a:pt x="7849429" y="3910495"/>
                  <a:pt x="7861989" y="3908743"/>
                  <a:pt x="7874258" y="3909327"/>
                </a:cubicBezTo>
                <a:close/>
                <a:moveTo>
                  <a:pt x="4708644" y="3177617"/>
                </a:moveTo>
                <a:cubicBezTo>
                  <a:pt x="4686444" y="3212669"/>
                  <a:pt x="4668918" y="3255899"/>
                  <a:pt x="4656065" y="3307309"/>
                </a:cubicBezTo>
                <a:cubicBezTo>
                  <a:pt x="4643214" y="3358718"/>
                  <a:pt x="4635619" y="3409252"/>
                  <a:pt x="4633282" y="3458909"/>
                </a:cubicBezTo>
                <a:cubicBezTo>
                  <a:pt x="4630945" y="3508566"/>
                  <a:pt x="4633866" y="3554134"/>
                  <a:pt x="4642045" y="3595612"/>
                </a:cubicBezTo>
                <a:cubicBezTo>
                  <a:pt x="4650224" y="3637090"/>
                  <a:pt x="4664245" y="3666008"/>
                  <a:pt x="4684107" y="3682365"/>
                </a:cubicBezTo>
                <a:cubicBezTo>
                  <a:pt x="4702802" y="3697554"/>
                  <a:pt x="4722956" y="3701936"/>
                  <a:pt x="4744572" y="3695510"/>
                </a:cubicBezTo>
                <a:cubicBezTo>
                  <a:pt x="4766187" y="3689084"/>
                  <a:pt x="4788094" y="3674771"/>
                  <a:pt x="4810294" y="3652571"/>
                </a:cubicBezTo>
                <a:cubicBezTo>
                  <a:pt x="4832494" y="3630372"/>
                  <a:pt x="4854401" y="3601454"/>
                  <a:pt x="4876017" y="3565817"/>
                </a:cubicBezTo>
                <a:cubicBezTo>
                  <a:pt x="4897632" y="3530181"/>
                  <a:pt x="4918372" y="3491332"/>
                  <a:pt x="4938234" y="3449270"/>
                </a:cubicBezTo>
                <a:cubicBezTo>
                  <a:pt x="4906688" y="3442259"/>
                  <a:pt x="4877185" y="3429991"/>
                  <a:pt x="4849728" y="3412465"/>
                </a:cubicBezTo>
                <a:cubicBezTo>
                  <a:pt x="4822270" y="3394939"/>
                  <a:pt x="4798318" y="3373908"/>
                  <a:pt x="4777871" y="3349371"/>
                </a:cubicBezTo>
                <a:cubicBezTo>
                  <a:pt x="4757425" y="3324835"/>
                  <a:pt x="4741067" y="3297670"/>
                  <a:pt x="4728798" y="3267875"/>
                </a:cubicBezTo>
                <a:cubicBezTo>
                  <a:pt x="4716530" y="3238081"/>
                  <a:pt x="4709812" y="3207995"/>
                  <a:pt x="4708644" y="3177617"/>
                </a:cubicBezTo>
                <a:close/>
                <a:moveTo>
                  <a:pt x="5050401" y="2744724"/>
                </a:moveTo>
                <a:cubicBezTo>
                  <a:pt x="5021192" y="2748230"/>
                  <a:pt x="4992273" y="2764587"/>
                  <a:pt x="4963647" y="2793797"/>
                </a:cubicBezTo>
                <a:cubicBezTo>
                  <a:pt x="4935021" y="2823007"/>
                  <a:pt x="4910192" y="2859227"/>
                  <a:pt x="4889162" y="2902458"/>
                </a:cubicBezTo>
                <a:cubicBezTo>
                  <a:pt x="4868131" y="2945689"/>
                  <a:pt x="4852065" y="2992425"/>
                  <a:pt x="4840965" y="3042666"/>
                </a:cubicBezTo>
                <a:cubicBezTo>
                  <a:pt x="4829865" y="3092908"/>
                  <a:pt x="4826360" y="3140520"/>
                  <a:pt x="4830450" y="3185503"/>
                </a:cubicBezTo>
                <a:cubicBezTo>
                  <a:pt x="4834539" y="3230487"/>
                  <a:pt x="4847391" y="3270212"/>
                  <a:pt x="4869007" y="3304680"/>
                </a:cubicBezTo>
                <a:cubicBezTo>
                  <a:pt x="4890622" y="3339148"/>
                  <a:pt x="4924214" y="3361639"/>
                  <a:pt x="4969781" y="3372155"/>
                </a:cubicBezTo>
                <a:cubicBezTo>
                  <a:pt x="4997822" y="3303219"/>
                  <a:pt x="5022360" y="3231655"/>
                  <a:pt x="5043390" y="3157462"/>
                </a:cubicBezTo>
                <a:cubicBezTo>
                  <a:pt x="5064421" y="3083268"/>
                  <a:pt x="5079318" y="3015501"/>
                  <a:pt x="5088082" y="2954160"/>
                </a:cubicBezTo>
                <a:cubicBezTo>
                  <a:pt x="5096845" y="2892819"/>
                  <a:pt x="5098597" y="2842578"/>
                  <a:pt x="5093340" y="2803437"/>
                </a:cubicBezTo>
                <a:cubicBezTo>
                  <a:pt x="5088082" y="2764295"/>
                  <a:pt x="5073768" y="2744724"/>
                  <a:pt x="5050401" y="2744724"/>
                </a:cubicBezTo>
                <a:close/>
                <a:moveTo>
                  <a:pt x="5029561" y="2694036"/>
                </a:moveTo>
                <a:cubicBezTo>
                  <a:pt x="5085663" y="2692630"/>
                  <a:pt x="5130583" y="2707774"/>
                  <a:pt x="5164320" y="2739467"/>
                </a:cubicBezTo>
                <a:cubicBezTo>
                  <a:pt x="5202877" y="2775687"/>
                  <a:pt x="5228581" y="2824468"/>
                  <a:pt x="5241434" y="2885809"/>
                </a:cubicBezTo>
                <a:cubicBezTo>
                  <a:pt x="5254286" y="2947150"/>
                  <a:pt x="5256039" y="3016670"/>
                  <a:pt x="5246692" y="3094368"/>
                </a:cubicBezTo>
                <a:cubicBezTo>
                  <a:pt x="5237344" y="3172067"/>
                  <a:pt x="5219234" y="3248305"/>
                  <a:pt x="5192361" y="3323082"/>
                </a:cubicBezTo>
                <a:cubicBezTo>
                  <a:pt x="5216897" y="3309062"/>
                  <a:pt x="5235592" y="3295333"/>
                  <a:pt x="5248445" y="3281896"/>
                </a:cubicBezTo>
                <a:cubicBezTo>
                  <a:pt x="5261297" y="3268460"/>
                  <a:pt x="5278239" y="3250057"/>
                  <a:pt x="5299269" y="3226689"/>
                </a:cubicBezTo>
                <a:cubicBezTo>
                  <a:pt x="5326143" y="3197479"/>
                  <a:pt x="5350387" y="3168269"/>
                  <a:pt x="5372003" y="3139059"/>
                </a:cubicBezTo>
                <a:cubicBezTo>
                  <a:pt x="5393618" y="3109849"/>
                  <a:pt x="5416109" y="3079471"/>
                  <a:pt x="5439478" y="3047924"/>
                </a:cubicBezTo>
                <a:lnTo>
                  <a:pt x="5453709" y="3033287"/>
                </a:lnTo>
                <a:lnTo>
                  <a:pt x="5476511" y="2956789"/>
                </a:lnTo>
                <a:cubicBezTo>
                  <a:pt x="5492869" y="2905379"/>
                  <a:pt x="5497834" y="2858936"/>
                  <a:pt x="5491408" y="2817457"/>
                </a:cubicBezTo>
                <a:cubicBezTo>
                  <a:pt x="5484982" y="2775979"/>
                  <a:pt x="5471837" y="2744724"/>
                  <a:pt x="5451975" y="2723693"/>
                </a:cubicBezTo>
                <a:cubicBezTo>
                  <a:pt x="5497543" y="2728367"/>
                  <a:pt x="5537852" y="2736253"/>
                  <a:pt x="5572904" y="2747353"/>
                </a:cubicBezTo>
                <a:cubicBezTo>
                  <a:pt x="5607956" y="2758453"/>
                  <a:pt x="5636582" y="2774519"/>
                  <a:pt x="5658781" y="2795550"/>
                </a:cubicBezTo>
                <a:cubicBezTo>
                  <a:pt x="5680981" y="2816581"/>
                  <a:pt x="5695585" y="2843454"/>
                  <a:pt x="5702597" y="2876169"/>
                </a:cubicBezTo>
                <a:cubicBezTo>
                  <a:pt x="5709607" y="2908885"/>
                  <a:pt x="5707854" y="2949194"/>
                  <a:pt x="5697338" y="2997099"/>
                </a:cubicBezTo>
                <a:cubicBezTo>
                  <a:pt x="5690328" y="3035656"/>
                  <a:pt x="5680104" y="3076550"/>
                  <a:pt x="5666668" y="3119781"/>
                </a:cubicBezTo>
                <a:cubicBezTo>
                  <a:pt x="5653231" y="3163011"/>
                  <a:pt x="5638918" y="3207411"/>
                  <a:pt x="5623729" y="3252978"/>
                </a:cubicBezTo>
                <a:cubicBezTo>
                  <a:pt x="5608541" y="3298546"/>
                  <a:pt x="5593060" y="3344406"/>
                  <a:pt x="5577286" y="3390557"/>
                </a:cubicBezTo>
                <a:cubicBezTo>
                  <a:pt x="5561512" y="3436709"/>
                  <a:pt x="5547199" y="3481400"/>
                  <a:pt x="5534347" y="3524631"/>
                </a:cubicBezTo>
                <a:cubicBezTo>
                  <a:pt x="5546031" y="3498926"/>
                  <a:pt x="5562973" y="3463290"/>
                  <a:pt x="5585173" y="3417723"/>
                </a:cubicBezTo>
                <a:cubicBezTo>
                  <a:pt x="5607372" y="3372155"/>
                  <a:pt x="5632492" y="3322790"/>
                  <a:pt x="5660534" y="3269628"/>
                </a:cubicBezTo>
                <a:cubicBezTo>
                  <a:pt x="5688575" y="3216466"/>
                  <a:pt x="5718077" y="3161551"/>
                  <a:pt x="5749040" y="3104884"/>
                </a:cubicBezTo>
                <a:cubicBezTo>
                  <a:pt x="5780002" y="3048216"/>
                  <a:pt x="5810673" y="2994762"/>
                  <a:pt x="5841051" y="2944521"/>
                </a:cubicBezTo>
                <a:cubicBezTo>
                  <a:pt x="5871429" y="2894279"/>
                  <a:pt x="5900347" y="2850465"/>
                  <a:pt x="5927805" y="2813076"/>
                </a:cubicBezTo>
                <a:cubicBezTo>
                  <a:pt x="5955263" y="2775687"/>
                  <a:pt x="5978923" y="2749398"/>
                  <a:pt x="5998785" y="2734209"/>
                </a:cubicBezTo>
                <a:cubicBezTo>
                  <a:pt x="6019817" y="2728367"/>
                  <a:pt x="6044645" y="2727490"/>
                  <a:pt x="6073271" y="2731580"/>
                </a:cubicBezTo>
                <a:cubicBezTo>
                  <a:pt x="6101897" y="2735669"/>
                  <a:pt x="6128478" y="2743264"/>
                  <a:pt x="6153014" y="2754364"/>
                </a:cubicBezTo>
                <a:cubicBezTo>
                  <a:pt x="6177551" y="2765463"/>
                  <a:pt x="6197997" y="2779776"/>
                  <a:pt x="6214355" y="2797302"/>
                </a:cubicBezTo>
                <a:cubicBezTo>
                  <a:pt x="6230713" y="2814828"/>
                  <a:pt x="6237723" y="2834107"/>
                  <a:pt x="6235387" y="2855138"/>
                </a:cubicBezTo>
                <a:cubicBezTo>
                  <a:pt x="6223703" y="2885516"/>
                  <a:pt x="6209389" y="2924658"/>
                  <a:pt x="6192448" y="2972562"/>
                </a:cubicBezTo>
                <a:cubicBezTo>
                  <a:pt x="6175506" y="3020467"/>
                  <a:pt x="6157979" y="3071876"/>
                  <a:pt x="6139869" y="3126791"/>
                </a:cubicBezTo>
                <a:cubicBezTo>
                  <a:pt x="6121759" y="3181706"/>
                  <a:pt x="6104525" y="3238081"/>
                  <a:pt x="6088168" y="3295917"/>
                </a:cubicBezTo>
                <a:cubicBezTo>
                  <a:pt x="6071811" y="3353753"/>
                  <a:pt x="6058374" y="3406915"/>
                  <a:pt x="6047859" y="3455404"/>
                </a:cubicBezTo>
                <a:cubicBezTo>
                  <a:pt x="6037343" y="3503892"/>
                  <a:pt x="6031209" y="3545663"/>
                  <a:pt x="6029456" y="3580714"/>
                </a:cubicBezTo>
                <a:cubicBezTo>
                  <a:pt x="6027703" y="3615767"/>
                  <a:pt x="6033253" y="3637966"/>
                  <a:pt x="6046105" y="3647313"/>
                </a:cubicBezTo>
                <a:cubicBezTo>
                  <a:pt x="6057790" y="3653155"/>
                  <a:pt x="6076776" y="3643808"/>
                  <a:pt x="6103065" y="3619272"/>
                </a:cubicBezTo>
                <a:cubicBezTo>
                  <a:pt x="6129354" y="3594735"/>
                  <a:pt x="6158857" y="3562020"/>
                  <a:pt x="6191571" y="3521126"/>
                </a:cubicBezTo>
                <a:cubicBezTo>
                  <a:pt x="6224287" y="3480232"/>
                  <a:pt x="6258463" y="3434373"/>
                  <a:pt x="6294099" y="3383547"/>
                </a:cubicBezTo>
                <a:cubicBezTo>
                  <a:pt x="6329735" y="3332722"/>
                  <a:pt x="6363034" y="3283941"/>
                  <a:pt x="6393997" y="3237205"/>
                </a:cubicBezTo>
                <a:cubicBezTo>
                  <a:pt x="6424959" y="3190469"/>
                  <a:pt x="6452417" y="3148699"/>
                  <a:pt x="6476369" y="3111894"/>
                </a:cubicBezTo>
                <a:cubicBezTo>
                  <a:pt x="6500321" y="3075090"/>
                  <a:pt x="6516971" y="3050261"/>
                  <a:pt x="6526318" y="3037408"/>
                </a:cubicBezTo>
                <a:cubicBezTo>
                  <a:pt x="6545013" y="3011704"/>
                  <a:pt x="6566628" y="2991257"/>
                  <a:pt x="6591164" y="2976067"/>
                </a:cubicBezTo>
                <a:cubicBezTo>
                  <a:pt x="6588827" y="3002941"/>
                  <a:pt x="6580941" y="3027769"/>
                  <a:pt x="6567504" y="3050553"/>
                </a:cubicBezTo>
                <a:cubicBezTo>
                  <a:pt x="6554067" y="3073337"/>
                  <a:pt x="6540923" y="3096413"/>
                  <a:pt x="6528071" y="3119781"/>
                </a:cubicBezTo>
                <a:cubicBezTo>
                  <a:pt x="6514049" y="3144317"/>
                  <a:pt x="6494771" y="3177617"/>
                  <a:pt x="6470235" y="3219679"/>
                </a:cubicBezTo>
                <a:cubicBezTo>
                  <a:pt x="6445699" y="3261741"/>
                  <a:pt x="6417949" y="3307309"/>
                  <a:pt x="6386987" y="3356382"/>
                </a:cubicBezTo>
                <a:cubicBezTo>
                  <a:pt x="6356023" y="3405455"/>
                  <a:pt x="6323309" y="3455696"/>
                  <a:pt x="6288841" y="3507105"/>
                </a:cubicBezTo>
                <a:cubicBezTo>
                  <a:pt x="6254373" y="3558515"/>
                  <a:pt x="6220197" y="3605251"/>
                  <a:pt x="6186313" y="3647313"/>
                </a:cubicBezTo>
                <a:cubicBezTo>
                  <a:pt x="6152430" y="3689376"/>
                  <a:pt x="6119715" y="3724136"/>
                  <a:pt x="6088168" y="3751593"/>
                </a:cubicBezTo>
                <a:cubicBezTo>
                  <a:pt x="6056621" y="3779050"/>
                  <a:pt x="6028580" y="3793948"/>
                  <a:pt x="6004043" y="3796284"/>
                </a:cubicBezTo>
                <a:cubicBezTo>
                  <a:pt x="5937444" y="3803295"/>
                  <a:pt x="5888956" y="3791027"/>
                  <a:pt x="5858577" y="3759480"/>
                </a:cubicBezTo>
                <a:cubicBezTo>
                  <a:pt x="5828199" y="3727933"/>
                  <a:pt x="5810381" y="3685871"/>
                  <a:pt x="5805123" y="3633293"/>
                </a:cubicBezTo>
                <a:cubicBezTo>
                  <a:pt x="5799865" y="3580714"/>
                  <a:pt x="5803663" y="3521126"/>
                  <a:pt x="5816515" y="3454527"/>
                </a:cubicBezTo>
                <a:cubicBezTo>
                  <a:pt x="5829367" y="3387929"/>
                  <a:pt x="5845725" y="3322498"/>
                  <a:pt x="5865588" y="3258236"/>
                </a:cubicBezTo>
                <a:cubicBezTo>
                  <a:pt x="5885451" y="3193974"/>
                  <a:pt x="5905313" y="3135262"/>
                  <a:pt x="5925177" y="3082100"/>
                </a:cubicBezTo>
                <a:cubicBezTo>
                  <a:pt x="5945039" y="3028938"/>
                  <a:pt x="5959060" y="2988336"/>
                  <a:pt x="5967239" y="2960294"/>
                </a:cubicBezTo>
                <a:cubicBezTo>
                  <a:pt x="5955555" y="2970810"/>
                  <a:pt x="5937153" y="2994762"/>
                  <a:pt x="5912032" y="3032151"/>
                </a:cubicBezTo>
                <a:cubicBezTo>
                  <a:pt x="5886911" y="3069540"/>
                  <a:pt x="5858285" y="3114231"/>
                  <a:pt x="5826155" y="3166225"/>
                </a:cubicBezTo>
                <a:cubicBezTo>
                  <a:pt x="5794023" y="3218218"/>
                  <a:pt x="5760432" y="3274594"/>
                  <a:pt x="5725380" y="3335351"/>
                </a:cubicBezTo>
                <a:cubicBezTo>
                  <a:pt x="5690328" y="3396107"/>
                  <a:pt x="5657028" y="3454820"/>
                  <a:pt x="5625482" y="3511487"/>
                </a:cubicBezTo>
                <a:cubicBezTo>
                  <a:pt x="5593935" y="3568154"/>
                  <a:pt x="5566770" y="3620148"/>
                  <a:pt x="5543986" y="3667468"/>
                </a:cubicBezTo>
                <a:cubicBezTo>
                  <a:pt x="5521202" y="3714789"/>
                  <a:pt x="5505721" y="3751301"/>
                  <a:pt x="5497543" y="3777006"/>
                </a:cubicBezTo>
                <a:cubicBezTo>
                  <a:pt x="5480016" y="3789858"/>
                  <a:pt x="5458109" y="3794824"/>
                  <a:pt x="5431820" y="3791903"/>
                </a:cubicBezTo>
                <a:cubicBezTo>
                  <a:pt x="5405530" y="3788982"/>
                  <a:pt x="5380118" y="3781095"/>
                  <a:pt x="5355581" y="3768243"/>
                </a:cubicBezTo>
                <a:cubicBezTo>
                  <a:pt x="5331045" y="3755390"/>
                  <a:pt x="5310014" y="3738156"/>
                  <a:pt x="5292488" y="3716541"/>
                </a:cubicBezTo>
                <a:cubicBezTo>
                  <a:pt x="5274962" y="3694926"/>
                  <a:pt x="5266199" y="3672434"/>
                  <a:pt x="5266199" y="3649066"/>
                </a:cubicBezTo>
                <a:cubicBezTo>
                  <a:pt x="5277883" y="3609340"/>
                  <a:pt x="5292195" y="3562020"/>
                  <a:pt x="5309137" y="3507105"/>
                </a:cubicBezTo>
                <a:cubicBezTo>
                  <a:pt x="5326079" y="3452191"/>
                  <a:pt x="5343898" y="3393771"/>
                  <a:pt x="5362592" y="3331845"/>
                </a:cubicBezTo>
                <a:lnTo>
                  <a:pt x="5408437" y="3181809"/>
                </a:lnTo>
                <a:lnTo>
                  <a:pt x="5375289" y="3225156"/>
                </a:lnTo>
                <a:cubicBezTo>
                  <a:pt x="5362582" y="3240783"/>
                  <a:pt x="5349511" y="3255899"/>
                  <a:pt x="5336075" y="3270504"/>
                </a:cubicBezTo>
                <a:cubicBezTo>
                  <a:pt x="5301022" y="3307893"/>
                  <a:pt x="5269475" y="3339440"/>
                  <a:pt x="5241434" y="3365145"/>
                </a:cubicBezTo>
                <a:cubicBezTo>
                  <a:pt x="5213392" y="3390850"/>
                  <a:pt x="5182430" y="3413633"/>
                  <a:pt x="5148547" y="3433496"/>
                </a:cubicBezTo>
                <a:cubicBezTo>
                  <a:pt x="5117000" y="3498926"/>
                  <a:pt x="5077858" y="3558223"/>
                  <a:pt x="5031122" y="3611385"/>
                </a:cubicBezTo>
                <a:cubicBezTo>
                  <a:pt x="4984386" y="3664547"/>
                  <a:pt x="4933853" y="3706610"/>
                  <a:pt x="4879522" y="3737572"/>
                </a:cubicBezTo>
                <a:cubicBezTo>
                  <a:pt x="4825192" y="3768535"/>
                  <a:pt x="4768816" y="3786645"/>
                  <a:pt x="4710396" y="3791903"/>
                </a:cubicBezTo>
                <a:cubicBezTo>
                  <a:pt x="4651976" y="3797161"/>
                  <a:pt x="4594141" y="3784016"/>
                  <a:pt x="4536890" y="3752469"/>
                </a:cubicBezTo>
                <a:cubicBezTo>
                  <a:pt x="4499501" y="3732607"/>
                  <a:pt x="4471751" y="3697847"/>
                  <a:pt x="4453640" y="3648190"/>
                </a:cubicBezTo>
                <a:cubicBezTo>
                  <a:pt x="4435530" y="3598533"/>
                  <a:pt x="4425892" y="3542741"/>
                  <a:pt x="4424722" y="3480816"/>
                </a:cubicBezTo>
                <a:cubicBezTo>
                  <a:pt x="4424138" y="3449854"/>
                  <a:pt x="4425672" y="3418161"/>
                  <a:pt x="4429323" y="3385738"/>
                </a:cubicBezTo>
                <a:lnTo>
                  <a:pt x="4446278" y="3288302"/>
                </a:lnTo>
                <a:lnTo>
                  <a:pt x="4376069" y="3380918"/>
                </a:lnTo>
                <a:cubicBezTo>
                  <a:pt x="4332253" y="3434665"/>
                  <a:pt x="4286978" y="3485782"/>
                  <a:pt x="4240242" y="3534270"/>
                </a:cubicBezTo>
                <a:cubicBezTo>
                  <a:pt x="4193506" y="3582759"/>
                  <a:pt x="4149107" y="3625114"/>
                  <a:pt x="4107045" y="3661334"/>
                </a:cubicBezTo>
                <a:cubicBezTo>
                  <a:pt x="4066151" y="3697554"/>
                  <a:pt x="4019999" y="3731438"/>
                  <a:pt x="3968589" y="3762985"/>
                </a:cubicBezTo>
                <a:cubicBezTo>
                  <a:pt x="3937042" y="3785185"/>
                  <a:pt x="3900530" y="3796284"/>
                  <a:pt x="3859052" y="3796284"/>
                </a:cubicBezTo>
                <a:cubicBezTo>
                  <a:pt x="3817574" y="3796284"/>
                  <a:pt x="3777848" y="3788398"/>
                  <a:pt x="3739875" y="3772624"/>
                </a:cubicBezTo>
                <a:cubicBezTo>
                  <a:pt x="3701902" y="3756851"/>
                  <a:pt x="3668603" y="3733775"/>
                  <a:pt x="3639976" y="3703396"/>
                </a:cubicBezTo>
                <a:cubicBezTo>
                  <a:pt x="3611351" y="3673018"/>
                  <a:pt x="3594701" y="3638550"/>
                  <a:pt x="3590027" y="3599993"/>
                </a:cubicBezTo>
                <a:cubicBezTo>
                  <a:pt x="3584185" y="3545078"/>
                  <a:pt x="3586815" y="3484321"/>
                  <a:pt x="3597915" y="3417723"/>
                </a:cubicBezTo>
                <a:cubicBezTo>
                  <a:pt x="3609014" y="3351124"/>
                  <a:pt x="3627416" y="3284525"/>
                  <a:pt x="3653122" y="3217926"/>
                </a:cubicBezTo>
                <a:cubicBezTo>
                  <a:pt x="3678827" y="3151328"/>
                  <a:pt x="3710372" y="3087358"/>
                  <a:pt x="3747761" y="3026017"/>
                </a:cubicBezTo>
                <a:cubicBezTo>
                  <a:pt x="3785151" y="2964676"/>
                  <a:pt x="3826336" y="2911221"/>
                  <a:pt x="3871320" y="2865654"/>
                </a:cubicBezTo>
                <a:cubicBezTo>
                  <a:pt x="3916304" y="2820086"/>
                  <a:pt x="3964208" y="2785618"/>
                  <a:pt x="4015034" y="2762250"/>
                </a:cubicBezTo>
                <a:cubicBezTo>
                  <a:pt x="4065859" y="2738882"/>
                  <a:pt x="4117560" y="2731288"/>
                  <a:pt x="4170139" y="2739467"/>
                </a:cubicBezTo>
                <a:cubicBezTo>
                  <a:pt x="4239074" y="2747646"/>
                  <a:pt x="4292528" y="2766048"/>
                  <a:pt x="4330501" y="2794673"/>
                </a:cubicBezTo>
                <a:cubicBezTo>
                  <a:pt x="4368475" y="2823299"/>
                  <a:pt x="4394179" y="2857183"/>
                  <a:pt x="4407616" y="2896324"/>
                </a:cubicBezTo>
                <a:cubicBezTo>
                  <a:pt x="4421052" y="2935466"/>
                  <a:pt x="4423973" y="2976944"/>
                  <a:pt x="4416379" y="3020759"/>
                </a:cubicBezTo>
                <a:cubicBezTo>
                  <a:pt x="4408784" y="3064574"/>
                  <a:pt x="4395056" y="3105468"/>
                  <a:pt x="4375192" y="3143441"/>
                </a:cubicBezTo>
                <a:cubicBezTo>
                  <a:pt x="4355330" y="3181414"/>
                  <a:pt x="4330501" y="3214713"/>
                  <a:pt x="4300707" y="3243339"/>
                </a:cubicBezTo>
                <a:cubicBezTo>
                  <a:pt x="4270913" y="3271965"/>
                  <a:pt x="4239950" y="3290075"/>
                  <a:pt x="4207819" y="3297670"/>
                </a:cubicBezTo>
                <a:cubicBezTo>
                  <a:pt x="4175689" y="3305264"/>
                  <a:pt x="4144725" y="3300006"/>
                  <a:pt x="4114932" y="3281896"/>
                </a:cubicBezTo>
                <a:cubicBezTo>
                  <a:pt x="4085137" y="3263786"/>
                  <a:pt x="4059725" y="3227858"/>
                  <a:pt x="4038693" y="3174111"/>
                </a:cubicBezTo>
                <a:cubicBezTo>
                  <a:pt x="4069071" y="3185795"/>
                  <a:pt x="4095945" y="3186964"/>
                  <a:pt x="4119313" y="3177617"/>
                </a:cubicBezTo>
                <a:cubicBezTo>
                  <a:pt x="4142681" y="3168269"/>
                  <a:pt x="4166049" y="3150159"/>
                  <a:pt x="4189417" y="3123286"/>
                </a:cubicBezTo>
                <a:cubicBezTo>
                  <a:pt x="4231480" y="3075382"/>
                  <a:pt x="4259521" y="3034488"/>
                  <a:pt x="4273541" y="3000604"/>
                </a:cubicBezTo>
                <a:cubicBezTo>
                  <a:pt x="4287562" y="2966720"/>
                  <a:pt x="4291360" y="2941308"/>
                  <a:pt x="4284934" y="2924366"/>
                </a:cubicBezTo>
                <a:cubicBezTo>
                  <a:pt x="4278507" y="2907424"/>
                  <a:pt x="4263903" y="2899245"/>
                  <a:pt x="4241119" y="2899830"/>
                </a:cubicBezTo>
                <a:cubicBezTo>
                  <a:pt x="4218335" y="2900414"/>
                  <a:pt x="4191170" y="2910345"/>
                  <a:pt x="4159623" y="2929624"/>
                </a:cubicBezTo>
                <a:cubicBezTo>
                  <a:pt x="4128076" y="2948902"/>
                  <a:pt x="4093900" y="2978404"/>
                  <a:pt x="4057095" y="3018130"/>
                </a:cubicBezTo>
                <a:cubicBezTo>
                  <a:pt x="4020292" y="3057855"/>
                  <a:pt x="3984947" y="3108097"/>
                  <a:pt x="3951063" y="3168854"/>
                </a:cubicBezTo>
                <a:cubicBezTo>
                  <a:pt x="3945221" y="3179369"/>
                  <a:pt x="3936751" y="3196895"/>
                  <a:pt x="3925651" y="3221431"/>
                </a:cubicBezTo>
                <a:cubicBezTo>
                  <a:pt x="3914551" y="3245968"/>
                  <a:pt x="3902574" y="3274301"/>
                  <a:pt x="3889723" y="3306433"/>
                </a:cubicBezTo>
                <a:cubicBezTo>
                  <a:pt x="3876870" y="3338564"/>
                  <a:pt x="3864894" y="3372739"/>
                  <a:pt x="3853794" y="3408960"/>
                </a:cubicBezTo>
                <a:cubicBezTo>
                  <a:pt x="3842694" y="3445180"/>
                  <a:pt x="3835100" y="3479648"/>
                  <a:pt x="3831010" y="3512363"/>
                </a:cubicBezTo>
                <a:cubicBezTo>
                  <a:pt x="3826921" y="3545078"/>
                  <a:pt x="3827505" y="3574288"/>
                  <a:pt x="3832762" y="3599993"/>
                </a:cubicBezTo>
                <a:cubicBezTo>
                  <a:pt x="3838021" y="3625698"/>
                  <a:pt x="3850581" y="3643808"/>
                  <a:pt x="3870444" y="3654324"/>
                </a:cubicBezTo>
                <a:cubicBezTo>
                  <a:pt x="3886802" y="3663671"/>
                  <a:pt x="3903451" y="3667176"/>
                  <a:pt x="3920394" y="3664839"/>
                </a:cubicBezTo>
                <a:cubicBezTo>
                  <a:pt x="3937334" y="3662502"/>
                  <a:pt x="3954277" y="3657537"/>
                  <a:pt x="3971218" y="3649942"/>
                </a:cubicBezTo>
                <a:cubicBezTo>
                  <a:pt x="3988160" y="3642348"/>
                  <a:pt x="4004518" y="3633001"/>
                  <a:pt x="4020292" y="3621901"/>
                </a:cubicBezTo>
                <a:cubicBezTo>
                  <a:pt x="4036064" y="3610801"/>
                  <a:pt x="4050961" y="3599993"/>
                  <a:pt x="4064983" y="3589478"/>
                </a:cubicBezTo>
                <a:cubicBezTo>
                  <a:pt x="4159623" y="3514700"/>
                  <a:pt x="4248421" y="3429699"/>
                  <a:pt x="4331377" y="3334474"/>
                </a:cubicBezTo>
                <a:cubicBezTo>
                  <a:pt x="4372855" y="3286862"/>
                  <a:pt x="4412435" y="3238884"/>
                  <a:pt x="4450116" y="3190542"/>
                </a:cubicBezTo>
                <a:lnTo>
                  <a:pt x="4515016" y="3102199"/>
                </a:lnTo>
                <a:lnTo>
                  <a:pt x="4515858" y="3100502"/>
                </a:lnTo>
                <a:cubicBezTo>
                  <a:pt x="4546236" y="3044419"/>
                  <a:pt x="4583333" y="2997683"/>
                  <a:pt x="4627148" y="2960294"/>
                </a:cubicBezTo>
                <a:cubicBezTo>
                  <a:pt x="4670963" y="2922905"/>
                  <a:pt x="4720912" y="2902458"/>
                  <a:pt x="4776995" y="2898953"/>
                </a:cubicBezTo>
                <a:cubicBezTo>
                  <a:pt x="4787511" y="2876754"/>
                  <a:pt x="4800363" y="2854554"/>
                  <a:pt x="4815552" y="2832354"/>
                </a:cubicBezTo>
                <a:cubicBezTo>
                  <a:pt x="4830742" y="2810155"/>
                  <a:pt x="4847975" y="2789708"/>
                  <a:pt x="4867254" y="2771013"/>
                </a:cubicBezTo>
                <a:cubicBezTo>
                  <a:pt x="4886532" y="2752319"/>
                  <a:pt x="4907564" y="2736253"/>
                  <a:pt x="4930347" y="2722817"/>
                </a:cubicBezTo>
                <a:cubicBezTo>
                  <a:pt x="4953131" y="2709380"/>
                  <a:pt x="4977960" y="2700325"/>
                  <a:pt x="5004833" y="2695652"/>
                </a:cubicBezTo>
                <a:cubicBezTo>
                  <a:pt x="5013304" y="2694775"/>
                  <a:pt x="5021547" y="2694237"/>
                  <a:pt x="5029561" y="2694036"/>
                </a:cubicBezTo>
                <a:close/>
                <a:moveTo>
                  <a:pt x="7400637" y="2660599"/>
                </a:moveTo>
                <a:cubicBezTo>
                  <a:pt x="7416995" y="2660599"/>
                  <a:pt x="7438902" y="2664105"/>
                  <a:pt x="7466359" y="2671115"/>
                </a:cubicBezTo>
                <a:cubicBezTo>
                  <a:pt x="7493817" y="2678126"/>
                  <a:pt x="7520690" y="2686596"/>
                  <a:pt x="7546979" y="2696528"/>
                </a:cubicBezTo>
                <a:cubicBezTo>
                  <a:pt x="7573268" y="2706459"/>
                  <a:pt x="7596343" y="2717267"/>
                  <a:pt x="7616207" y="2728951"/>
                </a:cubicBezTo>
                <a:cubicBezTo>
                  <a:pt x="7636069" y="2740635"/>
                  <a:pt x="7646585" y="2751735"/>
                  <a:pt x="7647754" y="2762250"/>
                </a:cubicBezTo>
                <a:cubicBezTo>
                  <a:pt x="7653595" y="2798471"/>
                  <a:pt x="7647461" y="2847251"/>
                  <a:pt x="7629351" y="2908592"/>
                </a:cubicBezTo>
                <a:cubicBezTo>
                  <a:pt x="7611241" y="2969933"/>
                  <a:pt x="7585536" y="3036824"/>
                  <a:pt x="7552237" y="3109265"/>
                </a:cubicBezTo>
                <a:cubicBezTo>
                  <a:pt x="7518937" y="3181706"/>
                  <a:pt x="7479504" y="3255607"/>
                  <a:pt x="7433937" y="3330969"/>
                </a:cubicBezTo>
                <a:cubicBezTo>
                  <a:pt x="7388369" y="3406331"/>
                  <a:pt x="7340756" y="3475851"/>
                  <a:pt x="7291099" y="3539528"/>
                </a:cubicBezTo>
                <a:cubicBezTo>
                  <a:pt x="7241442" y="3603206"/>
                  <a:pt x="7191201" y="3657537"/>
                  <a:pt x="7140375" y="3702520"/>
                </a:cubicBezTo>
                <a:cubicBezTo>
                  <a:pt x="7089550" y="3747504"/>
                  <a:pt x="7041938" y="3774669"/>
                  <a:pt x="6997539" y="3784016"/>
                </a:cubicBezTo>
                <a:cubicBezTo>
                  <a:pt x="6977676" y="3789858"/>
                  <a:pt x="6956353" y="3790150"/>
                  <a:pt x="6933569" y="3784892"/>
                </a:cubicBezTo>
                <a:cubicBezTo>
                  <a:pt x="6910785" y="3779635"/>
                  <a:pt x="6889461" y="3770872"/>
                  <a:pt x="6869599" y="3758603"/>
                </a:cubicBezTo>
                <a:cubicBezTo>
                  <a:pt x="6849736" y="3746335"/>
                  <a:pt x="6833086" y="3731146"/>
                  <a:pt x="6819649" y="3713036"/>
                </a:cubicBezTo>
                <a:cubicBezTo>
                  <a:pt x="6806213" y="3694926"/>
                  <a:pt x="6799495" y="3675355"/>
                  <a:pt x="6799495" y="3654324"/>
                </a:cubicBezTo>
                <a:cubicBezTo>
                  <a:pt x="6811179" y="3614598"/>
                  <a:pt x="6824907" y="3567278"/>
                  <a:pt x="6840681" y="3512363"/>
                </a:cubicBezTo>
                <a:cubicBezTo>
                  <a:pt x="6856455" y="3457448"/>
                  <a:pt x="6873104" y="3399028"/>
                  <a:pt x="6890630" y="3337103"/>
                </a:cubicBezTo>
                <a:cubicBezTo>
                  <a:pt x="6908156" y="3275178"/>
                  <a:pt x="6926267" y="3211500"/>
                  <a:pt x="6944961" y="3146070"/>
                </a:cubicBezTo>
                <a:cubicBezTo>
                  <a:pt x="6963655" y="3080639"/>
                  <a:pt x="6981765" y="3018130"/>
                  <a:pt x="6999291" y="2958542"/>
                </a:cubicBezTo>
                <a:cubicBezTo>
                  <a:pt x="7015649" y="2907132"/>
                  <a:pt x="7020615" y="2860688"/>
                  <a:pt x="7014189" y="2819210"/>
                </a:cubicBezTo>
                <a:cubicBezTo>
                  <a:pt x="7007762" y="2777731"/>
                  <a:pt x="6994618" y="2746477"/>
                  <a:pt x="6974755" y="2725446"/>
                </a:cubicBezTo>
                <a:cubicBezTo>
                  <a:pt x="7020323" y="2731288"/>
                  <a:pt x="7060632" y="2739759"/>
                  <a:pt x="7095685" y="2750858"/>
                </a:cubicBezTo>
                <a:cubicBezTo>
                  <a:pt x="7130737" y="2761958"/>
                  <a:pt x="7159362" y="2778024"/>
                  <a:pt x="7181562" y="2799055"/>
                </a:cubicBezTo>
                <a:cubicBezTo>
                  <a:pt x="7203761" y="2820086"/>
                  <a:pt x="7218367" y="2846667"/>
                  <a:pt x="7225377" y="2878798"/>
                </a:cubicBezTo>
                <a:cubicBezTo>
                  <a:pt x="7232387" y="2910929"/>
                  <a:pt x="7230635" y="2950947"/>
                  <a:pt x="7220119" y="2998851"/>
                </a:cubicBezTo>
                <a:cubicBezTo>
                  <a:pt x="7183899" y="3120365"/>
                  <a:pt x="7147386" y="3236913"/>
                  <a:pt x="7110581" y="3348495"/>
                </a:cubicBezTo>
                <a:cubicBezTo>
                  <a:pt x="7073777" y="3460077"/>
                  <a:pt x="7047780" y="3563188"/>
                  <a:pt x="7032591" y="3657829"/>
                </a:cubicBezTo>
                <a:cubicBezTo>
                  <a:pt x="7065305" y="3650819"/>
                  <a:pt x="7100065" y="3625990"/>
                  <a:pt x="7136871" y="3583343"/>
                </a:cubicBezTo>
                <a:cubicBezTo>
                  <a:pt x="7173675" y="3540697"/>
                  <a:pt x="7209311" y="3488119"/>
                  <a:pt x="7243779" y="3425609"/>
                </a:cubicBezTo>
                <a:cubicBezTo>
                  <a:pt x="7278247" y="3363100"/>
                  <a:pt x="7310086" y="3294457"/>
                  <a:pt x="7339296" y="3219679"/>
                </a:cubicBezTo>
                <a:cubicBezTo>
                  <a:pt x="7368505" y="3144902"/>
                  <a:pt x="7391289" y="3071876"/>
                  <a:pt x="7407647" y="3000604"/>
                </a:cubicBezTo>
                <a:cubicBezTo>
                  <a:pt x="7424005" y="2929332"/>
                  <a:pt x="7432475" y="2863317"/>
                  <a:pt x="7433060" y="2802560"/>
                </a:cubicBezTo>
                <a:cubicBezTo>
                  <a:pt x="7433644" y="2741803"/>
                  <a:pt x="7422836" y="2694483"/>
                  <a:pt x="7400637" y="2660599"/>
                </a:cubicBezTo>
                <a:close/>
                <a:moveTo>
                  <a:pt x="8916712" y="2187398"/>
                </a:moveTo>
                <a:cubicBezTo>
                  <a:pt x="9082625" y="2204924"/>
                  <a:pt x="9174344" y="2258086"/>
                  <a:pt x="9191871" y="2346884"/>
                </a:cubicBezTo>
                <a:cubicBezTo>
                  <a:pt x="9194207" y="2353895"/>
                  <a:pt x="9194499" y="2364118"/>
                  <a:pt x="9192747" y="2377555"/>
                </a:cubicBezTo>
                <a:cubicBezTo>
                  <a:pt x="9190994" y="2390991"/>
                  <a:pt x="9188365" y="2407057"/>
                  <a:pt x="9184860" y="2425751"/>
                </a:cubicBezTo>
                <a:cubicBezTo>
                  <a:pt x="9236270" y="2417572"/>
                  <a:pt x="9287679" y="2411438"/>
                  <a:pt x="9339089" y="2407349"/>
                </a:cubicBezTo>
                <a:cubicBezTo>
                  <a:pt x="9390499" y="2403259"/>
                  <a:pt x="9442492" y="2404136"/>
                  <a:pt x="9495070" y="2409978"/>
                </a:cubicBezTo>
                <a:cubicBezTo>
                  <a:pt x="9537133" y="2414651"/>
                  <a:pt x="9571015" y="2424291"/>
                  <a:pt x="9596721" y="2438896"/>
                </a:cubicBezTo>
                <a:cubicBezTo>
                  <a:pt x="9622425" y="2453501"/>
                  <a:pt x="9641412" y="2472487"/>
                  <a:pt x="9653680" y="2495855"/>
                </a:cubicBezTo>
                <a:cubicBezTo>
                  <a:pt x="9665948" y="2519223"/>
                  <a:pt x="9673543" y="2547265"/>
                  <a:pt x="9676464" y="2579980"/>
                </a:cubicBezTo>
                <a:cubicBezTo>
                  <a:pt x="9679384" y="2612695"/>
                  <a:pt x="9679093" y="2649500"/>
                  <a:pt x="9675588" y="2690394"/>
                </a:cubicBezTo>
                <a:cubicBezTo>
                  <a:pt x="9673251" y="2703246"/>
                  <a:pt x="9667408" y="2709380"/>
                  <a:pt x="9658061" y="2708796"/>
                </a:cubicBezTo>
                <a:cubicBezTo>
                  <a:pt x="9648714" y="2708212"/>
                  <a:pt x="9642873" y="2703246"/>
                  <a:pt x="9640536" y="2693899"/>
                </a:cubicBezTo>
                <a:cubicBezTo>
                  <a:pt x="9637030" y="2679878"/>
                  <a:pt x="9627975" y="2666734"/>
                  <a:pt x="9613371" y="2654465"/>
                </a:cubicBezTo>
                <a:cubicBezTo>
                  <a:pt x="9598765" y="2642197"/>
                  <a:pt x="9582408" y="2631682"/>
                  <a:pt x="9564297" y="2622919"/>
                </a:cubicBezTo>
                <a:cubicBezTo>
                  <a:pt x="9546187" y="2614156"/>
                  <a:pt x="9527784" y="2606853"/>
                  <a:pt x="9509090" y="2601011"/>
                </a:cubicBezTo>
                <a:cubicBezTo>
                  <a:pt x="9490396" y="2595169"/>
                  <a:pt x="9475207" y="2591664"/>
                  <a:pt x="9463523" y="2590496"/>
                </a:cubicBezTo>
                <a:cubicBezTo>
                  <a:pt x="9414451" y="2585822"/>
                  <a:pt x="9362456" y="2585822"/>
                  <a:pt x="9307542" y="2590496"/>
                </a:cubicBezTo>
                <a:cubicBezTo>
                  <a:pt x="9252627" y="2595169"/>
                  <a:pt x="9195376" y="2602180"/>
                  <a:pt x="9135787" y="2611527"/>
                </a:cubicBezTo>
                <a:cubicBezTo>
                  <a:pt x="9122935" y="2655926"/>
                  <a:pt x="9109206" y="2701786"/>
                  <a:pt x="9094601" y="2749106"/>
                </a:cubicBezTo>
                <a:cubicBezTo>
                  <a:pt x="9079996" y="2796426"/>
                  <a:pt x="9065684" y="2842870"/>
                  <a:pt x="9051662" y="2888438"/>
                </a:cubicBezTo>
                <a:cubicBezTo>
                  <a:pt x="9024789" y="2972562"/>
                  <a:pt x="8998792" y="3054935"/>
                  <a:pt x="8973672" y="3135554"/>
                </a:cubicBezTo>
                <a:cubicBezTo>
                  <a:pt x="8948551" y="3216174"/>
                  <a:pt x="8926643" y="3300298"/>
                  <a:pt x="8907949" y="3387929"/>
                </a:cubicBezTo>
                <a:cubicBezTo>
                  <a:pt x="8896265" y="3442843"/>
                  <a:pt x="8888086" y="3491624"/>
                  <a:pt x="8883413" y="3534270"/>
                </a:cubicBezTo>
                <a:cubicBezTo>
                  <a:pt x="8878739" y="3576917"/>
                  <a:pt x="8877571" y="3610509"/>
                  <a:pt x="8879908" y="3635045"/>
                </a:cubicBezTo>
                <a:cubicBezTo>
                  <a:pt x="8905612" y="3617519"/>
                  <a:pt x="8933654" y="3592691"/>
                  <a:pt x="8964032" y="3560560"/>
                </a:cubicBezTo>
                <a:cubicBezTo>
                  <a:pt x="8994411" y="3528429"/>
                  <a:pt x="9025373" y="3491916"/>
                  <a:pt x="9056920" y="3451022"/>
                </a:cubicBezTo>
                <a:cubicBezTo>
                  <a:pt x="9088467" y="3410128"/>
                  <a:pt x="9120306" y="3367189"/>
                  <a:pt x="9152437" y="3322206"/>
                </a:cubicBezTo>
                <a:cubicBezTo>
                  <a:pt x="9184568" y="3277223"/>
                  <a:pt x="9215238" y="3233408"/>
                  <a:pt x="9244448" y="3190761"/>
                </a:cubicBezTo>
                <a:cubicBezTo>
                  <a:pt x="9273658" y="3148114"/>
                  <a:pt x="9300240" y="3108389"/>
                  <a:pt x="9324192" y="3071584"/>
                </a:cubicBezTo>
                <a:cubicBezTo>
                  <a:pt x="9348143" y="3034779"/>
                  <a:pt x="9368299" y="3004694"/>
                  <a:pt x="9384656" y="2981325"/>
                </a:cubicBezTo>
                <a:cubicBezTo>
                  <a:pt x="9399844" y="2957957"/>
                  <a:pt x="9420876" y="2937510"/>
                  <a:pt x="9447750" y="2919984"/>
                </a:cubicBezTo>
                <a:cubicBezTo>
                  <a:pt x="9445413" y="2946858"/>
                  <a:pt x="9437818" y="2971394"/>
                  <a:pt x="9424966" y="2993594"/>
                </a:cubicBezTo>
                <a:cubicBezTo>
                  <a:pt x="9412114" y="3015793"/>
                  <a:pt x="9399261" y="3038577"/>
                  <a:pt x="9386409" y="3061945"/>
                </a:cubicBezTo>
                <a:cubicBezTo>
                  <a:pt x="9370051" y="3088818"/>
                  <a:pt x="9349312" y="3123286"/>
                  <a:pt x="9324192" y="3165348"/>
                </a:cubicBezTo>
                <a:cubicBezTo>
                  <a:pt x="9299071" y="3207411"/>
                  <a:pt x="9271322" y="3252686"/>
                  <a:pt x="9240943" y="3301175"/>
                </a:cubicBezTo>
                <a:cubicBezTo>
                  <a:pt x="9210565" y="3349663"/>
                  <a:pt x="9178141" y="3399321"/>
                  <a:pt x="9143674" y="3450146"/>
                </a:cubicBezTo>
                <a:cubicBezTo>
                  <a:pt x="9109206" y="3500971"/>
                  <a:pt x="9074738" y="3548291"/>
                  <a:pt x="9040271" y="3592106"/>
                </a:cubicBezTo>
                <a:cubicBezTo>
                  <a:pt x="9005803" y="3635922"/>
                  <a:pt x="8971919" y="3674478"/>
                  <a:pt x="8938620" y="3707778"/>
                </a:cubicBezTo>
                <a:cubicBezTo>
                  <a:pt x="8905320" y="3741077"/>
                  <a:pt x="8874650" y="3764738"/>
                  <a:pt x="8846609" y="3778758"/>
                </a:cubicBezTo>
                <a:cubicBezTo>
                  <a:pt x="8819735" y="3791611"/>
                  <a:pt x="8794030" y="3793363"/>
                  <a:pt x="8769494" y="3784016"/>
                </a:cubicBezTo>
                <a:cubicBezTo>
                  <a:pt x="8744957" y="3774669"/>
                  <a:pt x="8723342" y="3760356"/>
                  <a:pt x="8704647" y="3741077"/>
                </a:cubicBezTo>
                <a:cubicBezTo>
                  <a:pt x="8685953" y="3721799"/>
                  <a:pt x="8671056" y="3701352"/>
                  <a:pt x="8659957" y="3679736"/>
                </a:cubicBezTo>
                <a:cubicBezTo>
                  <a:pt x="8648856" y="3658121"/>
                  <a:pt x="8643306" y="3641471"/>
                  <a:pt x="8643306" y="3629787"/>
                </a:cubicBezTo>
                <a:cubicBezTo>
                  <a:pt x="8640969" y="3601746"/>
                  <a:pt x="8643598" y="3564065"/>
                  <a:pt x="8651193" y="3516745"/>
                </a:cubicBezTo>
                <a:cubicBezTo>
                  <a:pt x="8658788" y="3469424"/>
                  <a:pt x="8669011" y="3415970"/>
                  <a:pt x="8681864" y="3356382"/>
                </a:cubicBezTo>
                <a:lnTo>
                  <a:pt x="8710629" y="3239893"/>
                </a:lnTo>
                <a:lnTo>
                  <a:pt x="8685054" y="3282772"/>
                </a:lnTo>
                <a:cubicBezTo>
                  <a:pt x="8672348" y="3303804"/>
                  <a:pt x="8659130" y="3325419"/>
                  <a:pt x="8645402" y="3347619"/>
                </a:cubicBezTo>
                <a:cubicBezTo>
                  <a:pt x="8617945" y="3392018"/>
                  <a:pt x="8588442" y="3437001"/>
                  <a:pt x="8556895" y="3482569"/>
                </a:cubicBezTo>
                <a:cubicBezTo>
                  <a:pt x="8525349" y="3528137"/>
                  <a:pt x="8493510" y="3570783"/>
                  <a:pt x="8461379" y="3610509"/>
                </a:cubicBezTo>
                <a:cubicBezTo>
                  <a:pt x="8429248" y="3650234"/>
                  <a:pt x="8397409" y="3685286"/>
                  <a:pt x="8365862" y="3715665"/>
                </a:cubicBezTo>
                <a:cubicBezTo>
                  <a:pt x="8334315" y="3746043"/>
                  <a:pt x="8304521" y="3768243"/>
                  <a:pt x="8276479" y="3782263"/>
                </a:cubicBezTo>
                <a:cubicBezTo>
                  <a:pt x="8249607" y="3795116"/>
                  <a:pt x="8224485" y="3796868"/>
                  <a:pt x="8201118" y="3787521"/>
                </a:cubicBezTo>
                <a:cubicBezTo>
                  <a:pt x="8177750" y="3778174"/>
                  <a:pt x="8157303" y="3763861"/>
                  <a:pt x="8139777" y="3744583"/>
                </a:cubicBezTo>
                <a:cubicBezTo>
                  <a:pt x="8122251" y="3725304"/>
                  <a:pt x="8108814" y="3704857"/>
                  <a:pt x="8099467" y="3683242"/>
                </a:cubicBezTo>
                <a:cubicBezTo>
                  <a:pt x="8090120" y="3661626"/>
                  <a:pt x="8086030" y="3645561"/>
                  <a:pt x="8087198" y="3635045"/>
                </a:cubicBezTo>
                <a:cubicBezTo>
                  <a:pt x="8086030" y="3607004"/>
                  <a:pt x="8090996" y="3572244"/>
                  <a:pt x="8102096" y="3530765"/>
                </a:cubicBezTo>
                <a:cubicBezTo>
                  <a:pt x="8113196" y="3489287"/>
                  <a:pt x="8126925" y="3444596"/>
                  <a:pt x="8143282" y="3396692"/>
                </a:cubicBezTo>
                <a:cubicBezTo>
                  <a:pt x="8091873" y="3464459"/>
                  <a:pt x="8035205" y="3530473"/>
                  <a:pt x="7973280" y="3594735"/>
                </a:cubicBezTo>
                <a:cubicBezTo>
                  <a:pt x="7911355" y="3658997"/>
                  <a:pt x="7844171" y="3718001"/>
                  <a:pt x="7771731" y="3771748"/>
                </a:cubicBezTo>
                <a:cubicBezTo>
                  <a:pt x="7743689" y="3791611"/>
                  <a:pt x="7716231" y="3798621"/>
                  <a:pt x="7689359" y="3792779"/>
                </a:cubicBezTo>
                <a:cubicBezTo>
                  <a:pt x="7662485" y="3786937"/>
                  <a:pt x="7637949" y="3774669"/>
                  <a:pt x="7615749" y="3755974"/>
                </a:cubicBezTo>
                <a:cubicBezTo>
                  <a:pt x="7593549" y="3737280"/>
                  <a:pt x="7575439" y="3715665"/>
                  <a:pt x="7561419" y="3691128"/>
                </a:cubicBezTo>
                <a:cubicBezTo>
                  <a:pt x="7547397" y="3666592"/>
                  <a:pt x="7539803" y="3645561"/>
                  <a:pt x="7538635" y="3628035"/>
                </a:cubicBezTo>
                <a:cubicBezTo>
                  <a:pt x="7538635" y="3578962"/>
                  <a:pt x="7547397" y="3519958"/>
                  <a:pt x="7564924" y="3451022"/>
                </a:cubicBezTo>
                <a:cubicBezTo>
                  <a:pt x="7582449" y="3382086"/>
                  <a:pt x="7607279" y="3311398"/>
                  <a:pt x="7639409" y="3238957"/>
                </a:cubicBezTo>
                <a:cubicBezTo>
                  <a:pt x="7671540" y="3166517"/>
                  <a:pt x="7710389" y="3095829"/>
                  <a:pt x="7755957" y="3026893"/>
                </a:cubicBezTo>
                <a:cubicBezTo>
                  <a:pt x="7801525" y="2957957"/>
                  <a:pt x="7851767" y="2898661"/>
                  <a:pt x="7906681" y="2849004"/>
                </a:cubicBezTo>
                <a:cubicBezTo>
                  <a:pt x="7961595" y="2799347"/>
                  <a:pt x="8020600" y="2763419"/>
                  <a:pt x="8083693" y="2741219"/>
                </a:cubicBezTo>
                <a:cubicBezTo>
                  <a:pt x="8146787" y="2719020"/>
                  <a:pt x="8212802" y="2717851"/>
                  <a:pt x="8281737" y="2737714"/>
                </a:cubicBezTo>
                <a:cubicBezTo>
                  <a:pt x="8334315" y="2757577"/>
                  <a:pt x="8380175" y="2783574"/>
                  <a:pt x="8419317" y="2815704"/>
                </a:cubicBezTo>
                <a:cubicBezTo>
                  <a:pt x="8458458" y="2847836"/>
                  <a:pt x="8487376" y="2884348"/>
                  <a:pt x="8506070" y="2925242"/>
                </a:cubicBezTo>
                <a:cubicBezTo>
                  <a:pt x="8506070" y="2927579"/>
                  <a:pt x="8505194" y="2929039"/>
                  <a:pt x="8503441" y="2929624"/>
                </a:cubicBezTo>
                <a:cubicBezTo>
                  <a:pt x="8501689" y="2930208"/>
                  <a:pt x="8500228" y="2929332"/>
                  <a:pt x="8499060" y="2926995"/>
                </a:cubicBezTo>
                <a:cubicBezTo>
                  <a:pt x="8464007" y="2903627"/>
                  <a:pt x="8425158" y="2886685"/>
                  <a:pt x="8382512" y="2876169"/>
                </a:cubicBezTo>
                <a:cubicBezTo>
                  <a:pt x="8339866" y="2865654"/>
                  <a:pt x="8299847" y="2866238"/>
                  <a:pt x="8262459" y="2877922"/>
                </a:cubicBezTo>
                <a:cubicBezTo>
                  <a:pt x="8216891" y="2890774"/>
                  <a:pt x="8169571" y="2919400"/>
                  <a:pt x="8120498" y="2963799"/>
                </a:cubicBezTo>
                <a:cubicBezTo>
                  <a:pt x="8071426" y="3008199"/>
                  <a:pt x="8024981" y="3063113"/>
                  <a:pt x="7981167" y="3128544"/>
                </a:cubicBezTo>
                <a:cubicBezTo>
                  <a:pt x="7937351" y="3193974"/>
                  <a:pt x="7897625" y="3268168"/>
                  <a:pt x="7861989" y="3351124"/>
                </a:cubicBezTo>
                <a:cubicBezTo>
                  <a:pt x="7826353" y="3434080"/>
                  <a:pt x="7799188" y="3521126"/>
                  <a:pt x="7780494" y="3612261"/>
                </a:cubicBezTo>
                <a:cubicBezTo>
                  <a:pt x="7778157" y="3621608"/>
                  <a:pt x="7780494" y="3628035"/>
                  <a:pt x="7787504" y="3631540"/>
                </a:cubicBezTo>
                <a:cubicBezTo>
                  <a:pt x="7794515" y="3635045"/>
                  <a:pt x="7804446" y="3633293"/>
                  <a:pt x="7817298" y="3626282"/>
                </a:cubicBezTo>
                <a:cubicBezTo>
                  <a:pt x="7839498" y="3611093"/>
                  <a:pt x="7865787" y="3590646"/>
                  <a:pt x="7896165" y="3564941"/>
                </a:cubicBezTo>
                <a:cubicBezTo>
                  <a:pt x="7926543" y="3539236"/>
                  <a:pt x="7958675" y="3508858"/>
                  <a:pt x="7992558" y="3473806"/>
                </a:cubicBezTo>
                <a:cubicBezTo>
                  <a:pt x="8074346" y="3387344"/>
                  <a:pt x="8146203" y="3290367"/>
                  <a:pt x="8208128" y="3182874"/>
                </a:cubicBezTo>
                <a:cubicBezTo>
                  <a:pt x="8218644" y="3161843"/>
                  <a:pt x="8230620" y="3137599"/>
                  <a:pt x="8244056" y="3110141"/>
                </a:cubicBezTo>
                <a:cubicBezTo>
                  <a:pt x="8257493" y="3082684"/>
                  <a:pt x="8271222" y="3060192"/>
                  <a:pt x="8285243" y="3042666"/>
                </a:cubicBezTo>
                <a:cubicBezTo>
                  <a:pt x="8303937" y="3021635"/>
                  <a:pt x="8326136" y="3006738"/>
                  <a:pt x="8351841" y="2997975"/>
                </a:cubicBezTo>
                <a:cubicBezTo>
                  <a:pt x="8377546" y="2989212"/>
                  <a:pt x="8404127" y="2986291"/>
                  <a:pt x="8431584" y="2989212"/>
                </a:cubicBezTo>
                <a:cubicBezTo>
                  <a:pt x="8459042" y="2992133"/>
                  <a:pt x="8487084" y="2999728"/>
                  <a:pt x="8515710" y="3011996"/>
                </a:cubicBezTo>
                <a:cubicBezTo>
                  <a:pt x="8544335" y="3024264"/>
                  <a:pt x="8570917" y="3039745"/>
                  <a:pt x="8595453" y="3058440"/>
                </a:cubicBezTo>
                <a:cubicBezTo>
                  <a:pt x="8572085" y="3063113"/>
                  <a:pt x="8547841" y="3075966"/>
                  <a:pt x="8522720" y="3096997"/>
                </a:cubicBezTo>
                <a:cubicBezTo>
                  <a:pt x="8497600" y="3118028"/>
                  <a:pt x="8473939" y="3146654"/>
                  <a:pt x="8451740" y="3182874"/>
                </a:cubicBezTo>
                <a:cubicBezTo>
                  <a:pt x="8430708" y="3229610"/>
                  <a:pt x="8408801" y="3280144"/>
                  <a:pt x="8386017" y="3334474"/>
                </a:cubicBezTo>
                <a:cubicBezTo>
                  <a:pt x="8363233" y="3388805"/>
                  <a:pt x="8343371" y="3439046"/>
                  <a:pt x="8326429" y="3485198"/>
                </a:cubicBezTo>
                <a:cubicBezTo>
                  <a:pt x="8309487" y="3531350"/>
                  <a:pt x="8297218" y="3570199"/>
                  <a:pt x="8289624" y="3601746"/>
                </a:cubicBezTo>
                <a:cubicBezTo>
                  <a:pt x="8282030" y="3633293"/>
                  <a:pt x="8282906" y="3649066"/>
                  <a:pt x="8292253" y="3649066"/>
                </a:cubicBezTo>
                <a:cubicBezTo>
                  <a:pt x="8317958" y="3635045"/>
                  <a:pt x="8345415" y="3613722"/>
                  <a:pt x="8374625" y="3585096"/>
                </a:cubicBezTo>
                <a:cubicBezTo>
                  <a:pt x="8403836" y="3556470"/>
                  <a:pt x="8433630" y="3523755"/>
                  <a:pt x="8464007" y="3486950"/>
                </a:cubicBezTo>
                <a:cubicBezTo>
                  <a:pt x="8494386" y="3450146"/>
                  <a:pt x="8524765" y="3410712"/>
                  <a:pt x="8555143" y="3368650"/>
                </a:cubicBezTo>
                <a:cubicBezTo>
                  <a:pt x="8585522" y="3326588"/>
                  <a:pt x="8614731" y="3285401"/>
                  <a:pt x="8642773" y="3245092"/>
                </a:cubicBezTo>
                <a:cubicBezTo>
                  <a:pt x="8670815" y="3204782"/>
                  <a:pt x="8696519" y="3166809"/>
                  <a:pt x="8719887" y="3131173"/>
                </a:cubicBezTo>
                <a:cubicBezTo>
                  <a:pt x="8731571" y="3113355"/>
                  <a:pt x="8742525" y="3096924"/>
                  <a:pt x="8752749" y="3081881"/>
                </a:cubicBezTo>
                <a:lnTo>
                  <a:pt x="8755793" y="3077450"/>
                </a:lnTo>
                <a:lnTo>
                  <a:pt x="8780228" y="2992936"/>
                </a:lnTo>
                <a:cubicBezTo>
                  <a:pt x="8791766" y="2952480"/>
                  <a:pt x="8803377" y="2911221"/>
                  <a:pt x="8815062" y="2869159"/>
                </a:cubicBezTo>
                <a:lnTo>
                  <a:pt x="8878155" y="2651837"/>
                </a:lnTo>
                <a:cubicBezTo>
                  <a:pt x="8824409" y="2658847"/>
                  <a:pt x="8771246" y="2664397"/>
                  <a:pt x="8718669" y="2668486"/>
                </a:cubicBezTo>
                <a:cubicBezTo>
                  <a:pt x="8666090" y="2672575"/>
                  <a:pt x="8614681" y="2672284"/>
                  <a:pt x="8564440" y="2667610"/>
                </a:cubicBezTo>
                <a:cubicBezTo>
                  <a:pt x="8523545" y="2664105"/>
                  <a:pt x="8490538" y="2654465"/>
                  <a:pt x="8465418" y="2638692"/>
                </a:cubicBezTo>
                <a:cubicBezTo>
                  <a:pt x="8440297" y="2622919"/>
                  <a:pt x="8421018" y="2601888"/>
                  <a:pt x="8407582" y="2575598"/>
                </a:cubicBezTo>
                <a:cubicBezTo>
                  <a:pt x="8394145" y="2549309"/>
                  <a:pt x="8385966" y="2518347"/>
                  <a:pt x="8383046" y="2482711"/>
                </a:cubicBezTo>
                <a:cubicBezTo>
                  <a:pt x="8381585" y="2464893"/>
                  <a:pt x="8380928" y="2446271"/>
                  <a:pt x="8381074" y="2426847"/>
                </a:cubicBezTo>
                <a:lnTo>
                  <a:pt x="8381306" y="2421913"/>
                </a:lnTo>
                <a:lnTo>
                  <a:pt x="8375501" y="2428380"/>
                </a:lnTo>
                <a:cubicBezTo>
                  <a:pt x="8365570" y="2439480"/>
                  <a:pt x="8355930" y="2450288"/>
                  <a:pt x="8346584" y="2460803"/>
                </a:cubicBezTo>
                <a:cubicBezTo>
                  <a:pt x="8327889" y="2480666"/>
                  <a:pt x="8308902" y="2498776"/>
                  <a:pt x="8289624" y="2515134"/>
                </a:cubicBezTo>
                <a:cubicBezTo>
                  <a:pt x="8270345" y="2531491"/>
                  <a:pt x="8247854" y="2547849"/>
                  <a:pt x="8222149" y="2564207"/>
                </a:cubicBezTo>
                <a:cubicBezTo>
                  <a:pt x="8204623" y="2574722"/>
                  <a:pt x="8185052" y="2582901"/>
                  <a:pt x="8163437" y="2588743"/>
                </a:cubicBezTo>
                <a:cubicBezTo>
                  <a:pt x="8141821" y="2594585"/>
                  <a:pt x="8120206" y="2597506"/>
                  <a:pt x="8098591" y="2597506"/>
                </a:cubicBezTo>
                <a:cubicBezTo>
                  <a:pt x="8076975" y="2597506"/>
                  <a:pt x="8056236" y="2594001"/>
                  <a:pt x="8036373" y="2586990"/>
                </a:cubicBezTo>
                <a:cubicBezTo>
                  <a:pt x="8016511" y="2579980"/>
                  <a:pt x="7998985" y="2569464"/>
                  <a:pt x="7983795" y="2555443"/>
                </a:cubicBezTo>
                <a:cubicBezTo>
                  <a:pt x="8017679" y="2530907"/>
                  <a:pt x="8048349" y="2506955"/>
                  <a:pt x="8075807" y="2483587"/>
                </a:cubicBezTo>
                <a:cubicBezTo>
                  <a:pt x="8103264" y="2460219"/>
                  <a:pt x="8128969" y="2435975"/>
                  <a:pt x="8152921" y="2410854"/>
                </a:cubicBezTo>
                <a:cubicBezTo>
                  <a:pt x="8176874" y="2385733"/>
                  <a:pt x="8200533" y="2359152"/>
                  <a:pt x="8223902" y="2331111"/>
                </a:cubicBezTo>
                <a:cubicBezTo>
                  <a:pt x="8247270" y="2303069"/>
                  <a:pt x="8271806" y="2272691"/>
                  <a:pt x="8297511" y="2239976"/>
                </a:cubicBezTo>
                <a:cubicBezTo>
                  <a:pt x="8312700" y="2222450"/>
                  <a:pt x="8333439" y="2210766"/>
                  <a:pt x="8359728" y="2204924"/>
                </a:cubicBezTo>
                <a:cubicBezTo>
                  <a:pt x="8386017" y="2199082"/>
                  <a:pt x="8411722" y="2200834"/>
                  <a:pt x="8436842" y="2210181"/>
                </a:cubicBezTo>
                <a:cubicBezTo>
                  <a:pt x="8461963" y="2219529"/>
                  <a:pt x="8483286" y="2237055"/>
                  <a:pt x="8500812" y="2262759"/>
                </a:cubicBezTo>
                <a:cubicBezTo>
                  <a:pt x="8518338" y="2288464"/>
                  <a:pt x="8526518" y="2323516"/>
                  <a:pt x="8525349" y="2367915"/>
                </a:cubicBezTo>
                <a:lnTo>
                  <a:pt x="8540545" y="2462134"/>
                </a:lnTo>
                <a:lnTo>
                  <a:pt x="8544285" y="2463432"/>
                </a:lnTo>
                <a:cubicBezTo>
                  <a:pt x="8562395" y="2468690"/>
                  <a:pt x="8580213" y="2473071"/>
                  <a:pt x="8597739" y="2476576"/>
                </a:cubicBezTo>
                <a:cubicBezTo>
                  <a:pt x="8653822" y="2485924"/>
                  <a:pt x="8709321" y="2489429"/>
                  <a:pt x="8764236" y="2487092"/>
                </a:cubicBezTo>
                <a:cubicBezTo>
                  <a:pt x="8819151" y="2484755"/>
                  <a:pt x="8874650" y="2479498"/>
                  <a:pt x="8930733" y="2471319"/>
                </a:cubicBezTo>
                <a:lnTo>
                  <a:pt x="8944754" y="2420493"/>
                </a:lnTo>
                <a:cubicBezTo>
                  <a:pt x="8959943" y="2369084"/>
                  <a:pt x="8963740" y="2322348"/>
                  <a:pt x="8956146" y="2280285"/>
                </a:cubicBezTo>
                <a:cubicBezTo>
                  <a:pt x="8948551" y="2238223"/>
                  <a:pt x="8935407" y="2207260"/>
                  <a:pt x="8916712" y="2187398"/>
                </a:cubicBezTo>
                <a:close/>
                <a:moveTo>
                  <a:pt x="9630780" y="794914"/>
                </a:moveTo>
                <a:cubicBezTo>
                  <a:pt x="9627092" y="794549"/>
                  <a:pt x="9622838" y="794805"/>
                  <a:pt x="9618018" y="795681"/>
                </a:cubicBezTo>
                <a:cubicBezTo>
                  <a:pt x="9598740" y="799186"/>
                  <a:pt x="9574788" y="812038"/>
                  <a:pt x="9546162" y="834238"/>
                </a:cubicBezTo>
                <a:cubicBezTo>
                  <a:pt x="9517536" y="856438"/>
                  <a:pt x="9486282" y="887692"/>
                  <a:pt x="9452398" y="928002"/>
                </a:cubicBezTo>
                <a:cubicBezTo>
                  <a:pt x="9418514" y="968312"/>
                  <a:pt x="9385799" y="1017677"/>
                  <a:pt x="9354252" y="1076097"/>
                </a:cubicBezTo>
                <a:cubicBezTo>
                  <a:pt x="9348410" y="1087781"/>
                  <a:pt x="9340816" y="1103846"/>
                  <a:pt x="9331468" y="1124293"/>
                </a:cubicBezTo>
                <a:cubicBezTo>
                  <a:pt x="9322121" y="1144740"/>
                  <a:pt x="9312190" y="1167816"/>
                  <a:pt x="9301674" y="1193521"/>
                </a:cubicBezTo>
                <a:cubicBezTo>
                  <a:pt x="9314527" y="1193521"/>
                  <a:pt x="9331177" y="1187095"/>
                  <a:pt x="9351623" y="1174242"/>
                </a:cubicBezTo>
                <a:cubicBezTo>
                  <a:pt x="9372071" y="1161390"/>
                  <a:pt x="9392810" y="1146201"/>
                  <a:pt x="9413840" y="1128675"/>
                </a:cubicBezTo>
                <a:cubicBezTo>
                  <a:pt x="9434871" y="1111149"/>
                  <a:pt x="9454150" y="1093623"/>
                  <a:pt x="9471676" y="1076097"/>
                </a:cubicBezTo>
                <a:cubicBezTo>
                  <a:pt x="9489203" y="1058571"/>
                  <a:pt x="9502638" y="1045134"/>
                  <a:pt x="9511986" y="1035787"/>
                </a:cubicBezTo>
                <a:cubicBezTo>
                  <a:pt x="9562228" y="978535"/>
                  <a:pt x="9597864" y="931507"/>
                  <a:pt x="9618895" y="894703"/>
                </a:cubicBezTo>
                <a:cubicBezTo>
                  <a:pt x="9639926" y="857898"/>
                  <a:pt x="9649857" y="831317"/>
                  <a:pt x="9648689" y="814959"/>
                </a:cubicBezTo>
                <a:cubicBezTo>
                  <a:pt x="9647813" y="802691"/>
                  <a:pt x="9641843" y="796009"/>
                  <a:pt x="9630780" y="794914"/>
                </a:cubicBezTo>
                <a:close/>
                <a:moveTo>
                  <a:pt x="4932500" y="618668"/>
                </a:moveTo>
                <a:cubicBezTo>
                  <a:pt x="4965508" y="618084"/>
                  <a:pt x="4999245" y="622758"/>
                  <a:pt x="5033713" y="632689"/>
                </a:cubicBezTo>
                <a:cubicBezTo>
                  <a:pt x="5086291" y="652552"/>
                  <a:pt x="5132151" y="678549"/>
                  <a:pt x="5171292" y="710680"/>
                </a:cubicBezTo>
                <a:cubicBezTo>
                  <a:pt x="5210434" y="742811"/>
                  <a:pt x="5239351" y="779323"/>
                  <a:pt x="5258045" y="820217"/>
                </a:cubicBezTo>
                <a:cubicBezTo>
                  <a:pt x="5258045" y="822554"/>
                  <a:pt x="5257169" y="824014"/>
                  <a:pt x="5255416" y="824599"/>
                </a:cubicBezTo>
                <a:cubicBezTo>
                  <a:pt x="5253664" y="825183"/>
                  <a:pt x="5252204" y="824307"/>
                  <a:pt x="5251036" y="821970"/>
                </a:cubicBezTo>
                <a:cubicBezTo>
                  <a:pt x="5215983" y="798602"/>
                  <a:pt x="5177134" y="781660"/>
                  <a:pt x="5134488" y="771144"/>
                </a:cubicBezTo>
                <a:cubicBezTo>
                  <a:pt x="5091841" y="760629"/>
                  <a:pt x="5051824" y="761213"/>
                  <a:pt x="5014435" y="772897"/>
                </a:cubicBezTo>
                <a:cubicBezTo>
                  <a:pt x="4968866" y="785749"/>
                  <a:pt x="4921547" y="814375"/>
                  <a:pt x="4872473" y="858774"/>
                </a:cubicBezTo>
                <a:cubicBezTo>
                  <a:pt x="4823401" y="903174"/>
                  <a:pt x="4776958" y="958088"/>
                  <a:pt x="4733143" y="1023519"/>
                </a:cubicBezTo>
                <a:cubicBezTo>
                  <a:pt x="4689328" y="1088949"/>
                  <a:pt x="4649602" y="1163143"/>
                  <a:pt x="4613965" y="1246099"/>
                </a:cubicBezTo>
                <a:cubicBezTo>
                  <a:pt x="4578330" y="1329055"/>
                  <a:pt x="4551164" y="1416101"/>
                  <a:pt x="4532470" y="1507236"/>
                </a:cubicBezTo>
                <a:cubicBezTo>
                  <a:pt x="4530133" y="1516584"/>
                  <a:pt x="4532470" y="1523010"/>
                  <a:pt x="4539480" y="1526515"/>
                </a:cubicBezTo>
                <a:cubicBezTo>
                  <a:pt x="4546490" y="1530020"/>
                  <a:pt x="4556422" y="1528268"/>
                  <a:pt x="4569274" y="1521257"/>
                </a:cubicBezTo>
                <a:cubicBezTo>
                  <a:pt x="4591474" y="1506068"/>
                  <a:pt x="4617763" y="1485621"/>
                  <a:pt x="4648141" y="1459916"/>
                </a:cubicBezTo>
                <a:cubicBezTo>
                  <a:pt x="4678520" y="1434211"/>
                  <a:pt x="4710651" y="1403833"/>
                  <a:pt x="4744534" y="1368781"/>
                </a:cubicBezTo>
                <a:cubicBezTo>
                  <a:pt x="4826322" y="1282319"/>
                  <a:pt x="4898179" y="1185342"/>
                  <a:pt x="4960104" y="1077849"/>
                </a:cubicBezTo>
                <a:cubicBezTo>
                  <a:pt x="4970620" y="1056818"/>
                  <a:pt x="4982595" y="1032574"/>
                  <a:pt x="4996032" y="1005117"/>
                </a:cubicBezTo>
                <a:cubicBezTo>
                  <a:pt x="5009469" y="977659"/>
                  <a:pt x="5023197" y="955167"/>
                  <a:pt x="5037219" y="937641"/>
                </a:cubicBezTo>
                <a:cubicBezTo>
                  <a:pt x="5055913" y="916610"/>
                  <a:pt x="5078112" y="901713"/>
                  <a:pt x="5103817" y="892950"/>
                </a:cubicBezTo>
                <a:cubicBezTo>
                  <a:pt x="5129522" y="884187"/>
                  <a:pt x="5156103" y="881266"/>
                  <a:pt x="5183560" y="884187"/>
                </a:cubicBezTo>
                <a:cubicBezTo>
                  <a:pt x="5211017" y="887108"/>
                  <a:pt x="5239059" y="894703"/>
                  <a:pt x="5267685" y="906971"/>
                </a:cubicBezTo>
                <a:cubicBezTo>
                  <a:pt x="5296311" y="919239"/>
                  <a:pt x="5322892" y="934721"/>
                  <a:pt x="5347428" y="953415"/>
                </a:cubicBezTo>
                <a:cubicBezTo>
                  <a:pt x="5324060" y="958088"/>
                  <a:pt x="5299816" y="970941"/>
                  <a:pt x="5274695" y="991972"/>
                </a:cubicBezTo>
                <a:cubicBezTo>
                  <a:pt x="5249575" y="1013003"/>
                  <a:pt x="5225915" y="1041629"/>
                  <a:pt x="5203715" y="1077849"/>
                </a:cubicBezTo>
                <a:cubicBezTo>
                  <a:pt x="5182684" y="1124585"/>
                  <a:pt x="5160776" y="1175119"/>
                  <a:pt x="5137992" y="1229449"/>
                </a:cubicBezTo>
                <a:cubicBezTo>
                  <a:pt x="5115209" y="1283780"/>
                  <a:pt x="5095346" y="1334021"/>
                  <a:pt x="5078405" y="1380173"/>
                </a:cubicBezTo>
                <a:cubicBezTo>
                  <a:pt x="5061462" y="1426325"/>
                  <a:pt x="5049194" y="1465174"/>
                  <a:pt x="5041600" y="1496721"/>
                </a:cubicBezTo>
                <a:cubicBezTo>
                  <a:pt x="5034005" y="1528268"/>
                  <a:pt x="5034881" y="1544041"/>
                  <a:pt x="5044228" y="1544041"/>
                </a:cubicBezTo>
                <a:cubicBezTo>
                  <a:pt x="5069933" y="1530020"/>
                  <a:pt x="5097391" y="1508697"/>
                  <a:pt x="5126600" y="1480071"/>
                </a:cubicBezTo>
                <a:cubicBezTo>
                  <a:pt x="5155811" y="1451445"/>
                  <a:pt x="5185605" y="1418730"/>
                  <a:pt x="5215983" y="1381925"/>
                </a:cubicBezTo>
                <a:cubicBezTo>
                  <a:pt x="5246362" y="1345121"/>
                  <a:pt x="5276740" y="1305687"/>
                  <a:pt x="5307118" y="1263625"/>
                </a:cubicBezTo>
                <a:cubicBezTo>
                  <a:pt x="5337497" y="1221563"/>
                  <a:pt x="5366707" y="1180376"/>
                  <a:pt x="5394748" y="1140067"/>
                </a:cubicBezTo>
                <a:cubicBezTo>
                  <a:pt x="5422790" y="1099757"/>
                  <a:pt x="5448495" y="1061784"/>
                  <a:pt x="5471862" y="1026148"/>
                </a:cubicBezTo>
                <a:cubicBezTo>
                  <a:pt x="5495231" y="990512"/>
                  <a:pt x="5515678" y="960425"/>
                  <a:pt x="5533203" y="935889"/>
                </a:cubicBezTo>
                <a:cubicBezTo>
                  <a:pt x="5540798" y="924205"/>
                  <a:pt x="5549854" y="913251"/>
                  <a:pt x="5560369" y="903028"/>
                </a:cubicBezTo>
                <a:lnTo>
                  <a:pt x="5592693" y="877405"/>
                </a:lnTo>
                <a:lnTo>
                  <a:pt x="5600336" y="851764"/>
                </a:lnTo>
                <a:cubicBezTo>
                  <a:pt x="5616693" y="800354"/>
                  <a:pt x="5621660" y="753911"/>
                  <a:pt x="5615233" y="712432"/>
                </a:cubicBezTo>
                <a:cubicBezTo>
                  <a:pt x="5608807" y="670954"/>
                  <a:pt x="5595663" y="639699"/>
                  <a:pt x="5575800" y="618668"/>
                </a:cubicBezTo>
                <a:cubicBezTo>
                  <a:pt x="5621367" y="623342"/>
                  <a:pt x="5661677" y="631229"/>
                  <a:pt x="5696729" y="642328"/>
                </a:cubicBezTo>
                <a:cubicBezTo>
                  <a:pt x="5731781" y="653428"/>
                  <a:pt x="5760406" y="669494"/>
                  <a:pt x="5782606" y="690525"/>
                </a:cubicBezTo>
                <a:cubicBezTo>
                  <a:pt x="5804806" y="711556"/>
                  <a:pt x="5819411" y="738429"/>
                  <a:pt x="5826421" y="771144"/>
                </a:cubicBezTo>
                <a:cubicBezTo>
                  <a:pt x="5833431" y="803860"/>
                  <a:pt x="5831679" y="844169"/>
                  <a:pt x="5821163" y="892074"/>
                </a:cubicBezTo>
                <a:cubicBezTo>
                  <a:pt x="5814153" y="930631"/>
                  <a:pt x="5803929" y="971525"/>
                  <a:pt x="5790493" y="1014756"/>
                </a:cubicBezTo>
                <a:cubicBezTo>
                  <a:pt x="5777057" y="1057987"/>
                  <a:pt x="5762743" y="1102386"/>
                  <a:pt x="5747554" y="1147953"/>
                </a:cubicBezTo>
                <a:cubicBezTo>
                  <a:pt x="5732365" y="1193521"/>
                  <a:pt x="5716884" y="1239381"/>
                  <a:pt x="5701111" y="1285533"/>
                </a:cubicBezTo>
                <a:cubicBezTo>
                  <a:pt x="5685337" y="1331684"/>
                  <a:pt x="5671024" y="1376376"/>
                  <a:pt x="5658172" y="1419606"/>
                </a:cubicBezTo>
                <a:cubicBezTo>
                  <a:pt x="5669856" y="1393902"/>
                  <a:pt x="5686797" y="1358265"/>
                  <a:pt x="5708997" y="1312698"/>
                </a:cubicBezTo>
                <a:cubicBezTo>
                  <a:pt x="5731197" y="1267130"/>
                  <a:pt x="5756317" y="1217765"/>
                  <a:pt x="5784359" y="1164603"/>
                </a:cubicBezTo>
                <a:cubicBezTo>
                  <a:pt x="5812400" y="1111441"/>
                  <a:pt x="5841903" y="1056526"/>
                  <a:pt x="5872865" y="999859"/>
                </a:cubicBezTo>
                <a:cubicBezTo>
                  <a:pt x="5903827" y="943191"/>
                  <a:pt x="5934499" y="889737"/>
                  <a:pt x="5964877" y="839496"/>
                </a:cubicBezTo>
                <a:cubicBezTo>
                  <a:pt x="5995255" y="789255"/>
                  <a:pt x="6024173" y="745440"/>
                  <a:pt x="6051631" y="708051"/>
                </a:cubicBezTo>
                <a:cubicBezTo>
                  <a:pt x="6079088" y="670662"/>
                  <a:pt x="6102748" y="644373"/>
                  <a:pt x="6122610" y="629184"/>
                </a:cubicBezTo>
                <a:cubicBezTo>
                  <a:pt x="6143641" y="623342"/>
                  <a:pt x="6168470" y="622466"/>
                  <a:pt x="6197096" y="626555"/>
                </a:cubicBezTo>
                <a:cubicBezTo>
                  <a:pt x="6225721" y="630644"/>
                  <a:pt x="6252303" y="638239"/>
                  <a:pt x="6276839" y="649339"/>
                </a:cubicBezTo>
                <a:cubicBezTo>
                  <a:pt x="6301375" y="660439"/>
                  <a:pt x="6321823" y="674751"/>
                  <a:pt x="6338180" y="692277"/>
                </a:cubicBezTo>
                <a:cubicBezTo>
                  <a:pt x="6354538" y="709803"/>
                  <a:pt x="6361548" y="729082"/>
                  <a:pt x="6359211" y="750113"/>
                </a:cubicBezTo>
                <a:cubicBezTo>
                  <a:pt x="6347527" y="780492"/>
                  <a:pt x="6333215" y="819633"/>
                  <a:pt x="6316273" y="867537"/>
                </a:cubicBezTo>
                <a:cubicBezTo>
                  <a:pt x="6299331" y="915442"/>
                  <a:pt x="6281805" y="966851"/>
                  <a:pt x="6263695" y="1021766"/>
                </a:cubicBezTo>
                <a:cubicBezTo>
                  <a:pt x="6245585" y="1076681"/>
                  <a:pt x="6228351" y="1133056"/>
                  <a:pt x="6211993" y="1190892"/>
                </a:cubicBezTo>
                <a:cubicBezTo>
                  <a:pt x="6195635" y="1248728"/>
                  <a:pt x="6182199" y="1301890"/>
                  <a:pt x="6171683" y="1350379"/>
                </a:cubicBezTo>
                <a:cubicBezTo>
                  <a:pt x="6161168" y="1398867"/>
                  <a:pt x="6155034" y="1440638"/>
                  <a:pt x="6153281" y="1475690"/>
                </a:cubicBezTo>
                <a:cubicBezTo>
                  <a:pt x="6151528" y="1510742"/>
                  <a:pt x="6157079" y="1532941"/>
                  <a:pt x="6169931" y="1542288"/>
                </a:cubicBezTo>
                <a:cubicBezTo>
                  <a:pt x="6181615" y="1548130"/>
                  <a:pt x="6200601" y="1538783"/>
                  <a:pt x="6226890" y="1514247"/>
                </a:cubicBezTo>
                <a:cubicBezTo>
                  <a:pt x="6253179" y="1489710"/>
                  <a:pt x="6282681" y="1456995"/>
                  <a:pt x="6315397" y="1416101"/>
                </a:cubicBezTo>
                <a:cubicBezTo>
                  <a:pt x="6348111" y="1375207"/>
                  <a:pt x="6382287" y="1329348"/>
                  <a:pt x="6417923" y="1278522"/>
                </a:cubicBezTo>
                <a:cubicBezTo>
                  <a:pt x="6453560" y="1227697"/>
                  <a:pt x="6486859" y="1178916"/>
                  <a:pt x="6517821" y="1132180"/>
                </a:cubicBezTo>
                <a:cubicBezTo>
                  <a:pt x="6548785" y="1085444"/>
                  <a:pt x="6576242" y="1043674"/>
                  <a:pt x="6600194" y="1006869"/>
                </a:cubicBezTo>
                <a:cubicBezTo>
                  <a:pt x="6624147" y="970065"/>
                  <a:pt x="6640796" y="945236"/>
                  <a:pt x="6650143" y="932384"/>
                </a:cubicBezTo>
                <a:cubicBezTo>
                  <a:pt x="6668837" y="906679"/>
                  <a:pt x="6690453" y="886232"/>
                  <a:pt x="6714989" y="871043"/>
                </a:cubicBezTo>
                <a:cubicBezTo>
                  <a:pt x="6712653" y="897916"/>
                  <a:pt x="6704766" y="922744"/>
                  <a:pt x="6691329" y="945528"/>
                </a:cubicBezTo>
                <a:cubicBezTo>
                  <a:pt x="6677893" y="968312"/>
                  <a:pt x="6664748" y="991388"/>
                  <a:pt x="6651896" y="1014756"/>
                </a:cubicBezTo>
                <a:cubicBezTo>
                  <a:pt x="6637875" y="1039292"/>
                  <a:pt x="6618596" y="1072592"/>
                  <a:pt x="6594060" y="1114654"/>
                </a:cubicBezTo>
                <a:cubicBezTo>
                  <a:pt x="6569523" y="1156716"/>
                  <a:pt x="6541774" y="1202284"/>
                  <a:pt x="6510811" y="1251357"/>
                </a:cubicBezTo>
                <a:cubicBezTo>
                  <a:pt x="6479849" y="1300430"/>
                  <a:pt x="6447133" y="1350671"/>
                  <a:pt x="6412666" y="1402080"/>
                </a:cubicBezTo>
                <a:cubicBezTo>
                  <a:pt x="6378198" y="1453490"/>
                  <a:pt x="6344023" y="1500226"/>
                  <a:pt x="6310139" y="1542288"/>
                </a:cubicBezTo>
                <a:cubicBezTo>
                  <a:pt x="6276255" y="1584351"/>
                  <a:pt x="6243540" y="1619111"/>
                  <a:pt x="6211993" y="1646568"/>
                </a:cubicBezTo>
                <a:cubicBezTo>
                  <a:pt x="6180446" y="1674026"/>
                  <a:pt x="6152405" y="1688923"/>
                  <a:pt x="6127868" y="1691259"/>
                </a:cubicBezTo>
                <a:cubicBezTo>
                  <a:pt x="6061269" y="1698270"/>
                  <a:pt x="6012781" y="1686002"/>
                  <a:pt x="5982403" y="1654455"/>
                </a:cubicBezTo>
                <a:cubicBezTo>
                  <a:pt x="5952024" y="1622908"/>
                  <a:pt x="5934206" y="1580846"/>
                  <a:pt x="5928948" y="1528268"/>
                </a:cubicBezTo>
                <a:cubicBezTo>
                  <a:pt x="5923691" y="1475690"/>
                  <a:pt x="5927488" y="1416101"/>
                  <a:pt x="5940340" y="1349502"/>
                </a:cubicBezTo>
                <a:cubicBezTo>
                  <a:pt x="5953192" y="1282904"/>
                  <a:pt x="5969551" y="1217473"/>
                  <a:pt x="5989413" y="1153211"/>
                </a:cubicBezTo>
                <a:cubicBezTo>
                  <a:pt x="6009275" y="1088949"/>
                  <a:pt x="6029139" y="1030237"/>
                  <a:pt x="6049001" y="977075"/>
                </a:cubicBezTo>
                <a:cubicBezTo>
                  <a:pt x="6068864" y="923913"/>
                  <a:pt x="6082885" y="883311"/>
                  <a:pt x="6091064" y="855269"/>
                </a:cubicBezTo>
                <a:cubicBezTo>
                  <a:pt x="6079379" y="865785"/>
                  <a:pt x="6060977" y="889737"/>
                  <a:pt x="6035857" y="927126"/>
                </a:cubicBezTo>
                <a:cubicBezTo>
                  <a:pt x="6010737" y="964515"/>
                  <a:pt x="5982110" y="1009206"/>
                  <a:pt x="5949979" y="1061200"/>
                </a:cubicBezTo>
                <a:cubicBezTo>
                  <a:pt x="5917849" y="1113194"/>
                  <a:pt x="5884257" y="1169569"/>
                  <a:pt x="5849205" y="1230326"/>
                </a:cubicBezTo>
                <a:cubicBezTo>
                  <a:pt x="5814153" y="1291082"/>
                  <a:pt x="5780854" y="1349795"/>
                  <a:pt x="5749307" y="1406462"/>
                </a:cubicBezTo>
                <a:cubicBezTo>
                  <a:pt x="5717760" y="1463129"/>
                  <a:pt x="5690595" y="1515123"/>
                  <a:pt x="5667811" y="1562443"/>
                </a:cubicBezTo>
                <a:cubicBezTo>
                  <a:pt x="5645027" y="1609763"/>
                  <a:pt x="5629546" y="1646276"/>
                  <a:pt x="5621367" y="1671981"/>
                </a:cubicBezTo>
                <a:cubicBezTo>
                  <a:pt x="5603841" y="1684833"/>
                  <a:pt x="5581934" y="1689799"/>
                  <a:pt x="5555645" y="1686878"/>
                </a:cubicBezTo>
                <a:cubicBezTo>
                  <a:pt x="5529355" y="1683957"/>
                  <a:pt x="5503943" y="1676070"/>
                  <a:pt x="5479407" y="1663218"/>
                </a:cubicBezTo>
                <a:cubicBezTo>
                  <a:pt x="5454870" y="1650365"/>
                  <a:pt x="5433839" y="1633132"/>
                  <a:pt x="5416313" y="1611516"/>
                </a:cubicBezTo>
                <a:cubicBezTo>
                  <a:pt x="5398788" y="1589901"/>
                  <a:pt x="5390024" y="1567409"/>
                  <a:pt x="5390024" y="1544041"/>
                </a:cubicBezTo>
                <a:cubicBezTo>
                  <a:pt x="5401708" y="1504315"/>
                  <a:pt x="5416020" y="1456995"/>
                  <a:pt x="5432963" y="1402080"/>
                </a:cubicBezTo>
                <a:cubicBezTo>
                  <a:pt x="5449904" y="1347166"/>
                  <a:pt x="5467723" y="1288746"/>
                  <a:pt x="5486417" y="1226820"/>
                </a:cubicBezTo>
                <a:cubicBezTo>
                  <a:pt x="5505112" y="1164895"/>
                  <a:pt x="5524390" y="1101802"/>
                  <a:pt x="5544253" y="1037540"/>
                </a:cubicBezTo>
                <a:lnTo>
                  <a:pt x="5570356" y="952112"/>
                </a:lnTo>
                <a:lnTo>
                  <a:pt x="5533203" y="1016508"/>
                </a:lnTo>
                <a:cubicBezTo>
                  <a:pt x="5516847" y="1043382"/>
                  <a:pt x="5496984" y="1076681"/>
                  <a:pt x="5473615" y="1116407"/>
                </a:cubicBezTo>
                <a:cubicBezTo>
                  <a:pt x="5450247" y="1156132"/>
                  <a:pt x="5424834" y="1198195"/>
                  <a:pt x="5397377" y="1242594"/>
                </a:cubicBezTo>
                <a:cubicBezTo>
                  <a:pt x="5369920" y="1286993"/>
                  <a:pt x="5340418" y="1331976"/>
                  <a:pt x="5308871" y="1377544"/>
                </a:cubicBezTo>
                <a:cubicBezTo>
                  <a:pt x="5277324" y="1423112"/>
                  <a:pt x="5245486" y="1465758"/>
                  <a:pt x="5213354" y="1505484"/>
                </a:cubicBezTo>
                <a:cubicBezTo>
                  <a:pt x="5181223" y="1545209"/>
                  <a:pt x="5149385" y="1580261"/>
                  <a:pt x="5117838" y="1610640"/>
                </a:cubicBezTo>
                <a:cubicBezTo>
                  <a:pt x="5086291" y="1641018"/>
                  <a:pt x="5056496" y="1663218"/>
                  <a:pt x="5028455" y="1677239"/>
                </a:cubicBezTo>
                <a:cubicBezTo>
                  <a:pt x="5001582" y="1690091"/>
                  <a:pt x="4976461" y="1691844"/>
                  <a:pt x="4953093" y="1682496"/>
                </a:cubicBezTo>
                <a:cubicBezTo>
                  <a:pt x="4929725" y="1673149"/>
                  <a:pt x="4909279" y="1658836"/>
                  <a:pt x="4891752" y="1639558"/>
                </a:cubicBezTo>
                <a:cubicBezTo>
                  <a:pt x="4874226" y="1620279"/>
                  <a:pt x="4860790" y="1599832"/>
                  <a:pt x="4851442" y="1578217"/>
                </a:cubicBezTo>
                <a:cubicBezTo>
                  <a:pt x="4842096" y="1556601"/>
                  <a:pt x="4838006" y="1540536"/>
                  <a:pt x="4839174" y="1530020"/>
                </a:cubicBezTo>
                <a:cubicBezTo>
                  <a:pt x="4838006" y="1501979"/>
                  <a:pt x="4842972" y="1467219"/>
                  <a:pt x="4854072" y="1425741"/>
                </a:cubicBezTo>
                <a:cubicBezTo>
                  <a:pt x="4865172" y="1384262"/>
                  <a:pt x="4878900" y="1339571"/>
                  <a:pt x="4895257" y="1291667"/>
                </a:cubicBezTo>
                <a:cubicBezTo>
                  <a:pt x="4843848" y="1359434"/>
                  <a:pt x="4787181" y="1425448"/>
                  <a:pt x="4725255" y="1489710"/>
                </a:cubicBezTo>
                <a:cubicBezTo>
                  <a:pt x="4663330" y="1553972"/>
                  <a:pt x="4596147" y="1612977"/>
                  <a:pt x="4523707" y="1666723"/>
                </a:cubicBezTo>
                <a:cubicBezTo>
                  <a:pt x="4495665" y="1686586"/>
                  <a:pt x="4468208" y="1693596"/>
                  <a:pt x="4441334" y="1687754"/>
                </a:cubicBezTo>
                <a:cubicBezTo>
                  <a:pt x="4414461" y="1681912"/>
                  <a:pt x="4389924" y="1669644"/>
                  <a:pt x="4367725" y="1650950"/>
                </a:cubicBezTo>
                <a:cubicBezTo>
                  <a:pt x="4345525" y="1632255"/>
                  <a:pt x="4327415" y="1610640"/>
                  <a:pt x="4313394" y="1586103"/>
                </a:cubicBezTo>
                <a:cubicBezTo>
                  <a:pt x="4299373" y="1561567"/>
                  <a:pt x="4291779" y="1540536"/>
                  <a:pt x="4290610" y="1523010"/>
                </a:cubicBezTo>
                <a:cubicBezTo>
                  <a:pt x="4290610" y="1473937"/>
                  <a:pt x="4299373" y="1414933"/>
                  <a:pt x="4316899" y="1345997"/>
                </a:cubicBezTo>
                <a:cubicBezTo>
                  <a:pt x="4334425" y="1277062"/>
                  <a:pt x="4359254" y="1206373"/>
                  <a:pt x="4391385" y="1133933"/>
                </a:cubicBezTo>
                <a:cubicBezTo>
                  <a:pt x="4423516" y="1061492"/>
                  <a:pt x="4462365" y="990804"/>
                  <a:pt x="4507933" y="921868"/>
                </a:cubicBezTo>
                <a:cubicBezTo>
                  <a:pt x="4553500" y="852933"/>
                  <a:pt x="4603742" y="793636"/>
                  <a:pt x="4658656" y="743979"/>
                </a:cubicBezTo>
                <a:cubicBezTo>
                  <a:pt x="4713571" y="694322"/>
                  <a:pt x="4772575" y="658394"/>
                  <a:pt x="4835669" y="636194"/>
                </a:cubicBezTo>
                <a:cubicBezTo>
                  <a:pt x="4867216" y="625094"/>
                  <a:pt x="4899493" y="619252"/>
                  <a:pt x="4932500" y="618668"/>
                </a:cubicBezTo>
                <a:close/>
                <a:moveTo>
                  <a:pt x="8645135" y="595884"/>
                </a:moveTo>
                <a:cubicBezTo>
                  <a:pt x="8707061" y="600558"/>
                  <a:pt x="8757010" y="610489"/>
                  <a:pt x="8794983" y="625679"/>
                </a:cubicBezTo>
                <a:cubicBezTo>
                  <a:pt x="8832956" y="640868"/>
                  <a:pt x="8860705" y="661607"/>
                  <a:pt x="8878231" y="687896"/>
                </a:cubicBezTo>
                <a:cubicBezTo>
                  <a:pt x="8895757" y="714185"/>
                  <a:pt x="8904228" y="745440"/>
                  <a:pt x="8903643" y="781660"/>
                </a:cubicBezTo>
                <a:cubicBezTo>
                  <a:pt x="8903060" y="817880"/>
                  <a:pt x="8895757" y="858774"/>
                  <a:pt x="8881736" y="904342"/>
                </a:cubicBezTo>
                <a:cubicBezTo>
                  <a:pt x="8878231" y="913689"/>
                  <a:pt x="8870052" y="935889"/>
                  <a:pt x="8857200" y="970941"/>
                </a:cubicBezTo>
                <a:cubicBezTo>
                  <a:pt x="8844348" y="1005993"/>
                  <a:pt x="8830035" y="1047179"/>
                  <a:pt x="8814261" y="1094499"/>
                </a:cubicBezTo>
                <a:cubicBezTo>
                  <a:pt x="8798488" y="1141819"/>
                  <a:pt x="8781838" y="1192060"/>
                  <a:pt x="8764312" y="1245223"/>
                </a:cubicBezTo>
                <a:cubicBezTo>
                  <a:pt x="8746786" y="1298385"/>
                  <a:pt x="8731597" y="1346874"/>
                  <a:pt x="8718744" y="1390689"/>
                </a:cubicBezTo>
                <a:cubicBezTo>
                  <a:pt x="8705893" y="1434504"/>
                  <a:pt x="8696253" y="1471016"/>
                  <a:pt x="8689826" y="1500226"/>
                </a:cubicBezTo>
                <a:cubicBezTo>
                  <a:pt x="8683400" y="1529436"/>
                  <a:pt x="8683692" y="1544041"/>
                  <a:pt x="8690703" y="1544041"/>
                </a:cubicBezTo>
                <a:cubicBezTo>
                  <a:pt x="8716408" y="1530020"/>
                  <a:pt x="8743865" y="1508989"/>
                  <a:pt x="8773075" y="1480947"/>
                </a:cubicBezTo>
                <a:cubicBezTo>
                  <a:pt x="8802286" y="1452906"/>
                  <a:pt x="8832080" y="1420483"/>
                  <a:pt x="8862458" y="1383678"/>
                </a:cubicBezTo>
                <a:cubicBezTo>
                  <a:pt x="8892836" y="1346874"/>
                  <a:pt x="8923215" y="1307440"/>
                  <a:pt x="8953593" y="1265378"/>
                </a:cubicBezTo>
                <a:cubicBezTo>
                  <a:pt x="8983971" y="1223315"/>
                  <a:pt x="9013181" y="1182129"/>
                  <a:pt x="9041223" y="1141819"/>
                </a:cubicBezTo>
                <a:lnTo>
                  <a:pt x="9064720" y="1107468"/>
                </a:lnTo>
                <a:lnTo>
                  <a:pt x="9104507" y="1016728"/>
                </a:lnTo>
                <a:cubicBezTo>
                  <a:pt x="9120280" y="984743"/>
                  <a:pt x="9137514" y="953415"/>
                  <a:pt x="9156209" y="922744"/>
                </a:cubicBezTo>
                <a:cubicBezTo>
                  <a:pt x="9193598" y="861403"/>
                  <a:pt x="9234784" y="807949"/>
                  <a:pt x="9279767" y="762381"/>
                </a:cubicBezTo>
                <a:cubicBezTo>
                  <a:pt x="9324750" y="716814"/>
                  <a:pt x="9372654" y="682346"/>
                  <a:pt x="9423480" y="658978"/>
                </a:cubicBezTo>
                <a:cubicBezTo>
                  <a:pt x="9474305" y="635610"/>
                  <a:pt x="9526007" y="628015"/>
                  <a:pt x="9578585" y="636194"/>
                </a:cubicBezTo>
                <a:cubicBezTo>
                  <a:pt x="9648689" y="644373"/>
                  <a:pt x="9701559" y="662191"/>
                  <a:pt x="9737195" y="689649"/>
                </a:cubicBezTo>
                <a:cubicBezTo>
                  <a:pt x="9772831" y="717106"/>
                  <a:pt x="9795031" y="749529"/>
                  <a:pt x="9803794" y="786918"/>
                </a:cubicBezTo>
                <a:cubicBezTo>
                  <a:pt x="9812557" y="824307"/>
                  <a:pt x="9810219" y="864909"/>
                  <a:pt x="9796783" y="908723"/>
                </a:cubicBezTo>
                <a:cubicBezTo>
                  <a:pt x="9783347" y="952538"/>
                  <a:pt x="9762315" y="995185"/>
                  <a:pt x="9733690" y="1036663"/>
                </a:cubicBezTo>
                <a:cubicBezTo>
                  <a:pt x="9705064" y="1078142"/>
                  <a:pt x="9671181" y="1116991"/>
                  <a:pt x="9632040" y="1153211"/>
                </a:cubicBezTo>
                <a:cubicBezTo>
                  <a:pt x="9592898" y="1189432"/>
                  <a:pt x="9552296" y="1218350"/>
                  <a:pt x="9510233" y="1239965"/>
                </a:cubicBezTo>
                <a:cubicBezTo>
                  <a:pt x="9468172" y="1261580"/>
                  <a:pt x="9426985" y="1274433"/>
                  <a:pt x="9386676" y="1278522"/>
                </a:cubicBezTo>
                <a:cubicBezTo>
                  <a:pt x="9346365" y="1282611"/>
                  <a:pt x="9311022" y="1273556"/>
                  <a:pt x="9280644" y="1251357"/>
                </a:cubicBezTo>
                <a:cubicBezTo>
                  <a:pt x="9270128" y="1281735"/>
                  <a:pt x="9260488" y="1312698"/>
                  <a:pt x="9251726" y="1344245"/>
                </a:cubicBezTo>
                <a:cubicBezTo>
                  <a:pt x="9242962" y="1375791"/>
                  <a:pt x="9237704" y="1405294"/>
                  <a:pt x="9235952" y="1432751"/>
                </a:cubicBezTo>
                <a:cubicBezTo>
                  <a:pt x="9234199" y="1460208"/>
                  <a:pt x="9236536" y="1484453"/>
                  <a:pt x="9242962" y="1505484"/>
                </a:cubicBezTo>
                <a:cubicBezTo>
                  <a:pt x="9249389" y="1526515"/>
                  <a:pt x="9261365" y="1541704"/>
                  <a:pt x="9278891" y="1551051"/>
                </a:cubicBezTo>
                <a:cubicBezTo>
                  <a:pt x="9295249" y="1560399"/>
                  <a:pt x="9311898" y="1563904"/>
                  <a:pt x="9328840" y="1561567"/>
                </a:cubicBezTo>
                <a:cubicBezTo>
                  <a:pt x="9345782" y="1559230"/>
                  <a:pt x="9362724" y="1554265"/>
                  <a:pt x="9379665" y="1546670"/>
                </a:cubicBezTo>
                <a:cubicBezTo>
                  <a:pt x="9396606" y="1539075"/>
                  <a:pt x="9412965" y="1529728"/>
                  <a:pt x="9428738" y="1518628"/>
                </a:cubicBezTo>
                <a:cubicBezTo>
                  <a:pt x="9444512" y="1507529"/>
                  <a:pt x="9459408" y="1496721"/>
                  <a:pt x="9473430" y="1486205"/>
                </a:cubicBezTo>
                <a:cubicBezTo>
                  <a:pt x="9520165" y="1448816"/>
                  <a:pt x="9563688" y="1408799"/>
                  <a:pt x="9603998" y="1366152"/>
                </a:cubicBezTo>
                <a:cubicBezTo>
                  <a:pt x="9644307" y="1323505"/>
                  <a:pt x="9682573" y="1279106"/>
                  <a:pt x="9718794" y="1232954"/>
                </a:cubicBezTo>
                <a:cubicBezTo>
                  <a:pt x="9755014" y="1186803"/>
                  <a:pt x="9789773" y="1139482"/>
                  <a:pt x="9823072" y="1090994"/>
                </a:cubicBezTo>
                <a:cubicBezTo>
                  <a:pt x="9856372" y="1042505"/>
                  <a:pt x="9889963" y="993725"/>
                  <a:pt x="9923847" y="944652"/>
                </a:cubicBezTo>
                <a:lnTo>
                  <a:pt x="9927741" y="939329"/>
                </a:lnTo>
                <a:lnTo>
                  <a:pt x="9940220" y="903904"/>
                </a:lnTo>
                <a:cubicBezTo>
                  <a:pt x="9949421" y="877323"/>
                  <a:pt x="9957527" y="852932"/>
                  <a:pt x="9964538" y="830733"/>
                </a:cubicBezTo>
                <a:cubicBezTo>
                  <a:pt x="9979727" y="779323"/>
                  <a:pt x="9984108" y="732879"/>
                  <a:pt x="9977682" y="691401"/>
                </a:cubicBezTo>
                <a:cubicBezTo>
                  <a:pt x="9971256" y="649923"/>
                  <a:pt x="9958695" y="618668"/>
                  <a:pt x="9940001" y="597637"/>
                </a:cubicBezTo>
                <a:cubicBezTo>
                  <a:pt x="9971548" y="601142"/>
                  <a:pt x="10002510" y="606692"/>
                  <a:pt x="10032888" y="614287"/>
                </a:cubicBezTo>
                <a:cubicBezTo>
                  <a:pt x="10063268" y="621881"/>
                  <a:pt x="10090141" y="632689"/>
                  <a:pt x="10113509" y="646710"/>
                </a:cubicBezTo>
                <a:cubicBezTo>
                  <a:pt x="10136877" y="660731"/>
                  <a:pt x="10155570" y="678841"/>
                  <a:pt x="10169592" y="701040"/>
                </a:cubicBezTo>
                <a:cubicBezTo>
                  <a:pt x="10183613" y="723240"/>
                  <a:pt x="10190623" y="750697"/>
                  <a:pt x="10190623" y="783413"/>
                </a:cubicBezTo>
                <a:cubicBezTo>
                  <a:pt x="10190623" y="805612"/>
                  <a:pt x="10188286" y="827812"/>
                  <a:pt x="10183613" y="850011"/>
                </a:cubicBezTo>
                <a:cubicBezTo>
                  <a:pt x="10178939" y="872211"/>
                  <a:pt x="10173097" y="893242"/>
                  <a:pt x="10166086" y="913105"/>
                </a:cubicBezTo>
                <a:cubicBezTo>
                  <a:pt x="10157908" y="934136"/>
                  <a:pt x="10146223" y="964223"/>
                  <a:pt x="10131035" y="1003364"/>
                </a:cubicBezTo>
                <a:cubicBezTo>
                  <a:pt x="10115846" y="1042505"/>
                  <a:pt x="10099780" y="1085736"/>
                  <a:pt x="10082838" y="1133056"/>
                </a:cubicBezTo>
                <a:cubicBezTo>
                  <a:pt x="10065897" y="1180376"/>
                  <a:pt x="10049247" y="1228573"/>
                  <a:pt x="10032888" y="1277646"/>
                </a:cubicBezTo>
                <a:cubicBezTo>
                  <a:pt x="10016531" y="1326719"/>
                  <a:pt x="10002218" y="1371118"/>
                  <a:pt x="9989950" y="1410843"/>
                </a:cubicBezTo>
                <a:cubicBezTo>
                  <a:pt x="9977682" y="1450569"/>
                  <a:pt x="9969211" y="1483284"/>
                  <a:pt x="9964538" y="1508989"/>
                </a:cubicBezTo>
                <a:cubicBezTo>
                  <a:pt x="9959864" y="1534694"/>
                  <a:pt x="9961032" y="1547546"/>
                  <a:pt x="9968042" y="1547546"/>
                </a:cubicBezTo>
                <a:cubicBezTo>
                  <a:pt x="9989074" y="1535862"/>
                  <a:pt x="10011566" y="1519212"/>
                  <a:pt x="10035517" y="1497597"/>
                </a:cubicBezTo>
                <a:cubicBezTo>
                  <a:pt x="10059469" y="1475982"/>
                  <a:pt x="10083714" y="1450861"/>
                  <a:pt x="10108251" y="1422235"/>
                </a:cubicBezTo>
                <a:cubicBezTo>
                  <a:pt x="10132787" y="1393609"/>
                  <a:pt x="10157908" y="1362647"/>
                  <a:pt x="10183613" y="1329348"/>
                </a:cubicBezTo>
                <a:cubicBezTo>
                  <a:pt x="10209317" y="1296048"/>
                  <a:pt x="10234438" y="1262457"/>
                  <a:pt x="10258975" y="1228573"/>
                </a:cubicBezTo>
                <a:cubicBezTo>
                  <a:pt x="10280006" y="1158469"/>
                  <a:pt x="10303374" y="1087489"/>
                  <a:pt x="10329078" y="1015632"/>
                </a:cubicBezTo>
                <a:cubicBezTo>
                  <a:pt x="10354783" y="943776"/>
                  <a:pt x="10379320" y="879221"/>
                  <a:pt x="10402688" y="821970"/>
                </a:cubicBezTo>
                <a:cubicBezTo>
                  <a:pt x="10412035" y="798602"/>
                  <a:pt x="10421382" y="776402"/>
                  <a:pt x="10430729" y="755371"/>
                </a:cubicBezTo>
                <a:cubicBezTo>
                  <a:pt x="10440076" y="734340"/>
                  <a:pt x="10450008" y="716230"/>
                  <a:pt x="10460524" y="701040"/>
                </a:cubicBezTo>
                <a:cubicBezTo>
                  <a:pt x="10479217" y="678841"/>
                  <a:pt x="10501125" y="663068"/>
                  <a:pt x="10526246" y="653720"/>
                </a:cubicBezTo>
                <a:cubicBezTo>
                  <a:pt x="10551367" y="644373"/>
                  <a:pt x="10577656" y="640284"/>
                  <a:pt x="10605113" y="641452"/>
                </a:cubicBezTo>
                <a:cubicBezTo>
                  <a:pt x="10632570" y="642620"/>
                  <a:pt x="10660612" y="648755"/>
                  <a:pt x="10689238" y="659854"/>
                </a:cubicBezTo>
                <a:cubicBezTo>
                  <a:pt x="10717864" y="670954"/>
                  <a:pt x="10745029" y="685267"/>
                  <a:pt x="10770734" y="702793"/>
                </a:cubicBezTo>
                <a:cubicBezTo>
                  <a:pt x="10722829" y="714477"/>
                  <a:pt x="10677846" y="755371"/>
                  <a:pt x="10635783" y="825475"/>
                </a:cubicBezTo>
                <a:cubicBezTo>
                  <a:pt x="10619426" y="866369"/>
                  <a:pt x="10601024" y="912813"/>
                  <a:pt x="10580576" y="964807"/>
                </a:cubicBezTo>
                <a:cubicBezTo>
                  <a:pt x="10560129" y="1016800"/>
                  <a:pt x="10539682" y="1069671"/>
                  <a:pt x="10519235" y="1123417"/>
                </a:cubicBezTo>
                <a:cubicBezTo>
                  <a:pt x="10498789" y="1177163"/>
                  <a:pt x="10479802" y="1230034"/>
                  <a:pt x="10462276" y="1282027"/>
                </a:cubicBezTo>
                <a:cubicBezTo>
                  <a:pt x="10444750" y="1334021"/>
                  <a:pt x="10429853" y="1380173"/>
                  <a:pt x="10417585" y="1420483"/>
                </a:cubicBezTo>
                <a:cubicBezTo>
                  <a:pt x="10405317" y="1460792"/>
                  <a:pt x="10396845" y="1493508"/>
                  <a:pt x="10392172" y="1518628"/>
                </a:cubicBezTo>
                <a:cubicBezTo>
                  <a:pt x="10387498" y="1543749"/>
                  <a:pt x="10388667" y="1556309"/>
                  <a:pt x="10395677" y="1556309"/>
                </a:cubicBezTo>
                <a:cubicBezTo>
                  <a:pt x="10421382" y="1542288"/>
                  <a:pt x="10448840" y="1520965"/>
                  <a:pt x="10478050" y="1492339"/>
                </a:cubicBezTo>
                <a:cubicBezTo>
                  <a:pt x="10507259" y="1463714"/>
                  <a:pt x="10537053" y="1430998"/>
                  <a:pt x="10567433" y="1394194"/>
                </a:cubicBezTo>
                <a:cubicBezTo>
                  <a:pt x="10597811" y="1357389"/>
                  <a:pt x="10628188" y="1317956"/>
                  <a:pt x="10658568" y="1275893"/>
                </a:cubicBezTo>
                <a:cubicBezTo>
                  <a:pt x="10688946" y="1233831"/>
                  <a:pt x="10718156" y="1192645"/>
                  <a:pt x="10746197" y="1152335"/>
                </a:cubicBezTo>
                <a:cubicBezTo>
                  <a:pt x="10774239" y="1112025"/>
                  <a:pt x="10799943" y="1074052"/>
                  <a:pt x="10823311" y="1038416"/>
                </a:cubicBezTo>
                <a:cubicBezTo>
                  <a:pt x="10846679" y="1002780"/>
                  <a:pt x="10867127" y="972694"/>
                  <a:pt x="10884653" y="948157"/>
                </a:cubicBezTo>
                <a:cubicBezTo>
                  <a:pt x="10899841" y="924789"/>
                  <a:pt x="10920873" y="904342"/>
                  <a:pt x="10947747" y="886816"/>
                </a:cubicBezTo>
                <a:cubicBezTo>
                  <a:pt x="10945409" y="913689"/>
                  <a:pt x="10937523" y="938226"/>
                  <a:pt x="10924086" y="960425"/>
                </a:cubicBezTo>
                <a:cubicBezTo>
                  <a:pt x="10910650" y="982625"/>
                  <a:pt x="10897505" y="1005409"/>
                  <a:pt x="10884653" y="1028777"/>
                </a:cubicBezTo>
                <a:cubicBezTo>
                  <a:pt x="10868294" y="1055650"/>
                  <a:pt x="10848433" y="1088949"/>
                  <a:pt x="10825064" y="1128675"/>
                </a:cubicBezTo>
                <a:cubicBezTo>
                  <a:pt x="10801696" y="1168400"/>
                  <a:pt x="10776284" y="1210463"/>
                  <a:pt x="10748826" y="1254862"/>
                </a:cubicBezTo>
                <a:cubicBezTo>
                  <a:pt x="10721368" y="1299261"/>
                  <a:pt x="10691867" y="1344245"/>
                  <a:pt x="10660320" y="1389812"/>
                </a:cubicBezTo>
                <a:cubicBezTo>
                  <a:pt x="10628773" y="1435380"/>
                  <a:pt x="10596934" y="1478026"/>
                  <a:pt x="10564804" y="1517752"/>
                </a:cubicBezTo>
                <a:cubicBezTo>
                  <a:pt x="10532672" y="1557478"/>
                  <a:pt x="10500833" y="1592530"/>
                  <a:pt x="10469286" y="1622908"/>
                </a:cubicBezTo>
                <a:cubicBezTo>
                  <a:pt x="10437739" y="1653286"/>
                  <a:pt x="10407946" y="1675486"/>
                  <a:pt x="10379903" y="1689507"/>
                </a:cubicBezTo>
                <a:cubicBezTo>
                  <a:pt x="10353031" y="1702359"/>
                  <a:pt x="10327910" y="1704112"/>
                  <a:pt x="10304542" y="1694765"/>
                </a:cubicBezTo>
                <a:cubicBezTo>
                  <a:pt x="10281173" y="1685417"/>
                  <a:pt x="10260727" y="1671104"/>
                  <a:pt x="10243201" y="1651826"/>
                </a:cubicBezTo>
                <a:cubicBezTo>
                  <a:pt x="10225675" y="1632547"/>
                  <a:pt x="10212239" y="1612100"/>
                  <a:pt x="10202891" y="1590485"/>
                </a:cubicBezTo>
                <a:cubicBezTo>
                  <a:pt x="10193544" y="1568869"/>
                  <a:pt x="10189454" y="1552220"/>
                  <a:pt x="10190623" y="1540536"/>
                </a:cubicBezTo>
                <a:cubicBezTo>
                  <a:pt x="10189454" y="1527683"/>
                  <a:pt x="10190623" y="1510157"/>
                  <a:pt x="10194129" y="1487958"/>
                </a:cubicBezTo>
                <a:cubicBezTo>
                  <a:pt x="10197633" y="1465758"/>
                  <a:pt x="10202307" y="1440638"/>
                  <a:pt x="10208149" y="1412596"/>
                </a:cubicBezTo>
                <a:cubicBezTo>
                  <a:pt x="10164919" y="1474521"/>
                  <a:pt x="10121104" y="1530020"/>
                  <a:pt x="10076704" y="1579093"/>
                </a:cubicBezTo>
                <a:cubicBezTo>
                  <a:pt x="10032305" y="1628166"/>
                  <a:pt x="9990242" y="1662634"/>
                  <a:pt x="9950517" y="1682496"/>
                </a:cubicBezTo>
                <a:cubicBezTo>
                  <a:pt x="9923643" y="1695349"/>
                  <a:pt x="9898523" y="1696809"/>
                  <a:pt x="9875155" y="1686878"/>
                </a:cubicBezTo>
                <a:cubicBezTo>
                  <a:pt x="9851787" y="1676946"/>
                  <a:pt x="9831340" y="1662341"/>
                  <a:pt x="9813813" y="1643063"/>
                </a:cubicBezTo>
                <a:cubicBezTo>
                  <a:pt x="9796288" y="1623784"/>
                  <a:pt x="9782851" y="1603337"/>
                  <a:pt x="9773504" y="1581722"/>
                </a:cubicBezTo>
                <a:cubicBezTo>
                  <a:pt x="9764157" y="1560106"/>
                  <a:pt x="9760068" y="1544041"/>
                  <a:pt x="9761236" y="1533525"/>
                </a:cubicBezTo>
                <a:cubicBezTo>
                  <a:pt x="9760068" y="1490295"/>
                  <a:pt x="9767662" y="1437425"/>
                  <a:pt x="9784020" y="1374915"/>
                </a:cubicBezTo>
                <a:cubicBezTo>
                  <a:pt x="9800378" y="1312406"/>
                  <a:pt x="9819656" y="1248144"/>
                  <a:pt x="9841856" y="1182129"/>
                </a:cubicBezTo>
                <a:lnTo>
                  <a:pt x="9859439" y="1130991"/>
                </a:lnTo>
                <a:lnTo>
                  <a:pt x="9812557" y="1206666"/>
                </a:lnTo>
                <a:cubicBezTo>
                  <a:pt x="9774584" y="1265670"/>
                  <a:pt x="9733690" y="1322045"/>
                  <a:pt x="9689876" y="1375791"/>
                </a:cubicBezTo>
                <a:cubicBezTo>
                  <a:pt x="9646060" y="1429538"/>
                  <a:pt x="9598449" y="1480363"/>
                  <a:pt x="9547038" y="1528268"/>
                </a:cubicBezTo>
                <a:cubicBezTo>
                  <a:pt x="9495628" y="1576172"/>
                  <a:pt x="9438962" y="1619987"/>
                  <a:pt x="9377037" y="1659713"/>
                </a:cubicBezTo>
                <a:cubicBezTo>
                  <a:pt x="9345490" y="1681912"/>
                  <a:pt x="9308977" y="1693012"/>
                  <a:pt x="9267499" y="1693012"/>
                </a:cubicBezTo>
                <a:cubicBezTo>
                  <a:pt x="9226021" y="1693012"/>
                  <a:pt x="9186295" y="1685125"/>
                  <a:pt x="9148322" y="1669352"/>
                </a:cubicBezTo>
                <a:cubicBezTo>
                  <a:pt x="9110349" y="1653579"/>
                  <a:pt x="9077050" y="1630503"/>
                  <a:pt x="9048424" y="1600124"/>
                </a:cubicBezTo>
                <a:cubicBezTo>
                  <a:pt x="9019798" y="1569746"/>
                  <a:pt x="9003148" y="1535278"/>
                  <a:pt x="8998475" y="1496721"/>
                </a:cubicBezTo>
                <a:cubicBezTo>
                  <a:pt x="8991464" y="1440638"/>
                  <a:pt x="8993801" y="1379589"/>
                  <a:pt x="9005485" y="1313574"/>
                </a:cubicBezTo>
                <a:lnTo>
                  <a:pt x="9011658" y="1291682"/>
                </a:lnTo>
                <a:lnTo>
                  <a:pt x="8955345" y="1377544"/>
                </a:lnTo>
                <a:cubicBezTo>
                  <a:pt x="8923799" y="1423112"/>
                  <a:pt x="8891960" y="1466050"/>
                  <a:pt x="8859829" y="1506360"/>
                </a:cubicBezTo>
                <a:cubicBezTo>
                  <a:pt x="8827698" y="1546670"/>
                  <a:pt x="8795859" y="1582014"/>
                  <a:pt x="8764312" y="1612392"/>
                </a:cubicBezTo>
                <a:cubicBezTo>
                  <a:pt x="8732765" y="1642771"/>
                  <a:pt x="8702971" y="1664970"/>
                  <a:pt x="8674929" y="1678991"/>
                </a:cubicBezTo>
                <a:cubicBezTo>
                  <a:pt x="8648057" y="1691844"/>
                  <a:pt x="8622644" y="1693304"/>
                  <a:pt x="8598691" y="1683373"/>
                </a:cubicBezTo>
                <a:cubicBezTo>
                  <a:pt x="8574739" y="1673441"/>
                  <a:pt x="8554293" y="1658836"/>
                  <a:pt x="8537350" y="1639558"/>
                </a:cubicBezTo>
                <a:cubicBezTo>
                  <a:pt x="8520409" y="1620279"/>
                  <a:pt x="8506972" y="1599832"/>
                  <a:pt x="8497040" y="1578217"/>
                </a:cubicBezTo>
                <a:cubicBezTo>
                  <a:pt x="8487109" y="1556601"/>
                  <a:pt x="8482728" y="1540536"/>
                  <a:pt x="8483896" y="1530020"/>
                </a:cubicBezTo>
                <a:cubicBezTo>
                  <a:pt x="8483896" y="1491463"/>
                  <a:pt x="8491491" y="1441806"/>
                  <a:pt x="8506680" y="1381049"/>
                </a:cubicBezTo>
                <a:lnTo>
                  <a:pt x="8527767" y="1302250"/>
                </a:lnTo>
                <a:lnTo>
                  <a:pt x="8468122" y="1408214"/>
                </a:lnTo>
                <a:cubicBezTo>
                  <a:pt x="8438912" y="1457871"/>
                  <a:pt x="8408827" y="1503147"/>
                  <a:pt x="8377863" y="1544041"/>
                </a:cubicBezTo>
                <a:cubicBezTo>
                  <a:pt x="8346901" y="1584935"/>
                  <a:pt x="8315354" y="1618819"/>
                  <a:pt x="8283223" y="1645692"/>
                </a:cubicBezTo>
                <a:cubicBezTo>
                  <a:pt x="8251093" y="1672565"/>
                  <a:pt x="8219253" y="1687170"/>
                  <a:pt x="8187706" y="1689507"/>
                </a:cubicBezTo>
                <a:cubicBezTo>
                  <a:pt x="8137466" y="1694180"/>
                  <a:pt x="8097740" y="1687754"/>
                  <a:pt x="8068530" y="1670228"/>
                </a:cubicBezTo>
                <a:cubicBezTo>
                  <a:pt x="8039320" y="1652702"/>
                  <a:pt x="8018289" y="1627874"/>
                  <a:pt x="8005436" y="1595743"/>
                </a:cubicBezTo>
                <a:cubicBezTo>
                  <a:pt x="7992584" y="1563612"/>
                  <a:pt x="7986158" y="1525347"/>
                  <a:pt x="7986158" y="1480947"/>
                </a:cubicBezTo>
                <a:cubicBezTo>
                  <a:pt x="7986158" y="1436548"/>
                  <a:pt x="7990539" y="1389520"/>
                  <a:pt x="7999302" y="1339863"/>
                </a:cubicBezTo>
                <a:cubicBezTo>
                  <a:pt x="8008065" y="1290206"/>
                  <a:pt x="8019750" y="1239965"/>
                  <a:pt x="8034354" y="1189140"/>
                </a:cubicBezTo>
                <a:cubicBezTo>
                  <a:pt x="8048959" y="1138314"/>
                  <a:pt x="8063856" y="1090410"/>
                  <a:pt x="8079045" y="1045426"/>
                </a:cubicBezTo>
                <a:cubicBezTo>
                  <a:pt x="8094235" y="1000443"/>
                  <a:pt x="8108548" y="959841"/>
                  <a:pt x="8121984" y="923621"/>
                </a:cubicBezTo>
                <a:cubicBezTo>
                  <a:pt x="8135421" y="887400"/>
                  <a:pt x="8145061" y="858774"/>
                  <a:pt x="8150902" y="837743"/>
                </a:cubicBezTo>
                <a:cubicBezTo>
                  <a:pt x="8114682" y="896163"/>
                  <a:pt x="8076417" y="958381"/>
                  <a:pt x="8036107" y="1024395"/>
                </a:cubicBezTo>
                <a:cubicBezTo>
                  <a:pt x="7995796" y="1090410"/>
                  <a:pt x="7956656" y="1158761"/>
                  <a:pt x="7918683" y="1229449"/>
                </a:cubicBezTo>
                <a:cubicBezTo>
                  <a:pt x="7880710" y="1300137"/>
                  <a:pt x="7845073" y="1373162"/>
                  <a:pt x="7811774" y="1448524"/>
                </a:cubicBezTo>
                <a:cubicBezTo>
                  <a:pt x="7778475" y="1523886"/>
                  <a:pt x="7750725" y="1598956"/>
                  <a:pt x="7728525" y="1673733"/>
                </a:cubicBezTo>
                <a:cubicBezTo>
                  <a:pt x="7723852" y="1685417"/>
                  <a:pt x="7708371" y="1688338"/>
                  <a:pt x="7682081" y="1682496"/>
                </a:cubicBezTo>
                <a:cubicBezTo>
                  <a:pt x="7655792" y="1676654"/>
                  <a:pt x="7628043" y="1665847"/>
                  <a:pt x="7598833" y="1650073"/>
                </a:cubicBezTo>
                <a:cubicBezTo>
                  <a:pt x="7569623" y="1634300"/>
                  <a:pt x="7544211" y="1615898"/>
                  <a:pt x="7522595" y="1594866"/>
                </a:cubicBezTo>
                <a:cubicBezTo>
                  <a:pt x="7500980" y="1573835"/>
                  <a:pt x="7492509" y="1553388"/>
                  <a:pt x="7497182" y="1533525"/>
                </a:cubicBezTo>
                <a:lnTo>
                  <a:pt x="7656669" y="841248"/>
                </a:lnTo>
                <a:cubicBezTo>
                  <a:pt x="7597080" y="938226"/>
                  <a:pt x="7540413" y="1031406"/>
                  <a:pt x="7486667" y="1120788"/>
                </a:cubicBezTo>
                <a:cubicBezTo>
                  <a:pt x="7432921" y="1210171"/>
                  <a:pt x="7384724" y="1291667"/>
                  <a:pt x="7342077" y="1365276"/>
                </a:cubicBezTo>
                <a:cubicBezTo>
                  <a:pt x="7299431" y="1438885"/>
                  <a:pt x="7264379" y="1501979"/>
                  <a:pt x="7236921" y="1554557"/>
                </a:cubicBezTo>
                <a:cubicBezTo>
                  <a:pt x="7209463" y="1607135"/>
                  <a:pt x="7192814" y="1645692"/>
                  <a:pt x="7186972" y="1670228"/>
                </a:cubicBezTo>
                <a:cubicBezTo>
                  <a:pt x="7169446" y="1684249"/>
                  <a:pt x="7147539" y="1689799"/>
                  <a:pt x="7121250" y="1686878"/>
                </a:cubicBezTo>
                <a:cubicBezTo>
                  <a:pt x="7094961" y="1683957"/>
                  <a:pt x="7069548" y="1676070"/>
                  <a:pt x="7045011" y="1663218"/>
                </a:cubicBezTo>
                <a:cubicBezTo>
                  <a:pt x="7020475" y="1650365"/>
                  <a:pt x="6999444" y="1633132"/>
                  <a:pt x="6981918" y="1611516"/>
                </a:cubicBezTo>
                <a:cubicBezTo>
                  <a:pt x="6964392" y="1589901"/>
                  <a:pt x="6955629" y="1567409"/>
                  <a:pt x="6955629" y="1544041"/>
                </a:cubicBezTo>
                <a:cubicBezTo>
                  <a:pt x="6988344" y="1436548"/>
                  <a:pt x="7020475" y="1330224"/>
                  <a:pt x="7052022" y="1225068"/>
                </a:cubicBezTo>
                <a:cubicBezTo>
                  <a:pt x="7083569" y="1119912"/>
                  <a:pt x="7118036" y="1014172"/>
                  <a:pt x="7155425" y="907847"/>
                </a:cubicBezTo>
                <a:cubicBezTo>
                  <a:pt x="7178793" y="840080"/>
                  <a:pt x="7190185" y="779031"/>
                  <a:pt x="7189601" y="724701"/>
                </a:cubicBezTo>
                <a:cubicBezTo>
                  <a:pt x="7189017" y="670370"/>
                  <a:pt x="7177041" y="629768"/>
                  <a:pt x="7153673" y="602895"/>
                </a:cubicBezTo>
                <a:cubicBezTo>
                  <a:pt x="7206251" y="608737"/>
                  <a:pt x="7250650" y="618376"/>
                  <a:pt x="7286870" y="631813"/>
                </a:cubicBezTo>
                <a:cubicBezTo>
                  <a:pt x="7323091" y="645249"/>
                  <a:pt x="7351133" y="663944"/>
                  <a:pt x="7370995" y="687896"/>
                </a:cubicBezTo>
                <a:cubicBezTo>
                  <a:pt x="7390858" y="711848"/>
                  <a:pt x="7402541" y="741934"/>
                  <a:pt x="7406047" y="778155"/>
                </a:cubicBezTo>
                <a:cubicBezTo>
                  <a:pt x="7409552" y="814375"/>
                  <a:pt x="7404294" y="857606"/>
                  <a:pt x="7390273" y="907847"/>
                </a:cubicBezTo>
                <a:lnTo>
                  <a:pt x="7223776" y="1419606"/>
                </a:lnTo>
                <a:cubicBezTo>
                  <a:pt x="7249481" y="1364692"/>
                  <a:pt x="7281029" y="1299261"/>
                  <a:pt x="7318417" y="1223315"/>
                </a:cubicBezTo>
                <a:cubicBezTo>
                  <a:pt x="7355806" y="1147369"/>
                  <a:pt x="7395239" y="1071423"/>
                  <a:pt x="7436717" y="995477"/>
                </a:cubicBezTo>
                <a:cubicBezTo>
                  <a:pt x="7478196" y="919531"/>
                  <a:pt x="7518797" y="848843"/>
                  <a:pt x="7558523" y="783413"/>
                </a:cubicBezTo>
                <a:cubicBezTo>
                  <a:pt x="7598249" y="717982"/>
                  <a:pt x="7633301" y="667741"/>
                  <a:pt x="7663679" y="632689"/>
                </a:cubicBezTo>
                <a:cubicBezTo>
                  <a:pt x="7677699" y="623342"/>
                  <a:pt x="7697271" y="621005"/>
                  <a:pt x="7722391" y="625679"/>
                </a:cubicBezTo>
                <a:cubicBezTo>
                  <a:pt x="7747512" y="630352"/>
                  <a:pt x="7771757" y="640284"/>
                  <a:pt x="7795124" y="655473"/>
                </a:cubicBezTo>
                <a:cubicBezTo>
                  <a:pt x="7818492" y="670662"/>
                  <a:pt x="7838063" y="689941"/>
                  <a:pt x="7853836" y="713309"/>
                </a:cubicBezTo>
                <a:cubicBezTo>
                  <a:pt x="7869609" y="736677"/>
                  <a:pt x="7875160" y="761797"/>
                  <a:pt x="7870486" y="788670"/>
                </a:cubicBezTo>
                <a:cubicBezTo>
                  <a:pt x="7858802" y="852933"/>
                  <a:pt x="7846826" y="916610"/>
                  <a:pt x="7834557" y="979704"/>
                </a:cubicBezTo>
                <a:cubicBezTo>
                  <a:pt x="7822289" y="1042797"/>
                  <a:pt x="7810313" y="1100049"/>
                  <a:pt x="7798629" y="1151459"/>
                </a:cubicBezTo>
                <a:cubicBezTo>
                  <a:pt x="7785777" y="1211047"/>
                  <a:pt x="7772341" y="1268883"/>
                  <a:pt x="7758319" y="1324966"/>
                </a:cubicBezTo>
                <a:cubicBezTo>
                  <a:pt x="7812067" y="1215136"/>
                  <a:pt x="7860555" y="1119036"/>
                  <a:pt x="7903785" y="1036663"/>
                </a:cubicBezTo>
                <a:cubicBezTo>
                  <a:pt x="7947017" y="954291"/>
                  <a:pt x="7985866" y="884187"/>
                  <a:pt x="8020333" y="826351"/>
                </a:cubicBezTo>
                <a:cubicBezTo>
                  <a:pt x="8054802" y="768515"/>
                  <a:pt x="8085472" y="722072"/>
                  <a:pt x="8112345" y="687020"/>
                </a:cubicBezTo>
                <a:cubicBezTo>
                  <a:pt x="8139218" y="651968"/>
                  <a:pt x="8162586" y="626847"/>
                  <a:pt x="8182448" y="611658"/>
                </a:cubicBezTo>
                <a:cubicBezTo>
                  <a:pt x="8203480" y="605816"/>
                  <a:pt x="8228016" y="604940"/>
                  <a:pt x="8256058" y="609029"/>
                </a:cubicBezTo>
                <a:cubicBezTo>
                  <a:pt x="8284099" y="613118"/>
                  <a:pt x="8310388" y="620713"/>
                  <a:pt x="8334925" y="631813"/>
                </a:cubicBezTo>
                <a:cubicBezTo>
                  <a:pt x="8359461" y="642913"/>
                  <a:pt x="8379909" y="657225"/>
                  <a:pt x="8396266" y="674751"/>
                </a:cubicBezTo>
                <a:cubicBezTo>
                  <a:pt x="8412624" y="692277"/>
                  <a:pt x="8419634" y="711556"/>
                  <a:pt x="8417297" y="732587"/>
                </a:cubicBezTo>
                <a:cubicBezTo>
                  <a:pt x="8406781" y="762966"/>
                  <a:pt x="8393053" y="802691"/>
                  <a:pt x="8376111" y="851764"/>
                </a:cubicBezTo>
                <a:cubicBezTo>
                  <a:pt x="8359170" y="900837"/>
                  <a:pt x="8341643" y="954291"/>
                  <a:pt x="8323533" y="1012127"/>
                </a:cubicBezTo>
                <a:cubicBezTo>
                  <a:pt x="8305424" y="1069963"/>
                  <a:pt x="8288189" y="1128675"/>
                  <a:pt x="8271831" y="1188263"/>
                </a:cubicBezTo>
                <a:cubicBezTo>
                  <a:pt x="8255474" y="1247852"/>
                  <a:pt x="8242037" y="1303351"/>
                  <a:pt x="8231522" y="1354760"/>
                </a:cubicBezTo>
                <a:cubicBezTo>
                  <a:pt x="8221006" y="1406170"/>
                  <a:pt x="8214871" y="1449985"/>
                  <a:pt x="8213119" y="1486205"/>
                </a:cubicBezTo>
                <a:cubicBezTo>
                  <a:pt x="8211366" y="1522426"/>
                  <a:pt x="8216917" y="1545209"/>
                  <a:pt x="8229769" y="1554557"/>
                </a:cubicBezTo>
                <a:cubicBezTo>
                  <a:pt x="8246127" y="1562735"/>
                  <a:pt x="8266574" y="1555725"/>
                  <a:pt x="8291110" y="1533525"/>
                </a:cubicBezTo>
                <a:cubicBezTo>
                  <a:pt x="8315646" y="1511326"/>
                  <a:pt x="8342520" y="1480071"/>
                  <a:pt x="8371729" y="1439761"/>
                </a:cubicBezTo>
                <a:cubicBezTo>
                  <a:pt x="8400940" y="1399451"/>
                  <a:pt x="8430734" y="1354176"/>
                  <a:pt x="8461112" y="1303935"/>
                </a:cubicBezTo>
                <a:cubicBezTo>
                  <a:pt x="8491491" y="1253694"/>
                  <a:pt x="8520409" y="1204329"/>
                  <a:pt x="8547866" y="1155840"/>
                </a:cubicBezTo>
                <a:cubicBezTo>
                  <a:pt x="8568459" y="1119474"/>
                  <a:pt x="8587245" y="1085900"/>
                  <a:pt x="8604223" y="1055120"/>
                </a:cubicBezTo>
                <a:lnTo>
                  <a:pt x="8605578" y="1052651"/>
                </a:lnTo>
                <a:lnTo>
                  <a:pt x="8624980" y="992848"/>
                </a:lnTo>
                <a:cubicBezTo>
                  <a:pt x="8646596" y="928002"/>
                  <a:pt x="8663830" y="872795"/>
                  <a:pt x="8676682" y="827228"/>
                </a:cubicBezTo>
                <a:cubicBezTo>
                  <a:pt x="8690703" y="774650"/>
                  <a:pt x="8693916" y="727914"/>
                  <a:pt x="8686321" y="687020"/>
                </a:cubicBezTo>
                <a:cubicBezTo>
                  <a:pt x="8678727" y="646126"/>
                  <a:pt x="8664998" y="615747"/>
                  <a:pt x="8645135" y="595884"/>
                </a:cubicBezTo>
                <a:close/>
                <a:moveTo>
                  <a:pt x="2692010" y="595884"/>
                </a:moveTo>
                <a:cubicBezTo>
                  <a:pt x="2753936" y="600558"/>
                  <a:pt x="2803885" y="610489"/>
                  <a:pt x="2841858" y="625679"/>
                </a:cubicBezTo>
                <a:cubicBezTo>
                  <a:pt x="2879831" y="640868"/>
                  <a:pt x="2907581" y="661607"/>
                  <a:pt x="2925107" y="687896"/>
                </a:cubicBezTo>
                <a:cubicBezTo>
                  <a:pt x="2942632" y="714185"/>
                  <a:pt x="2951104" y="745440"/>
                  <a:pt x="2950520" y="781660"/>
                </a:cubicBezTo>
                <a:cubicBezTo>
                  <a:pt x="2949935" y="817880"/>
                  <a:pt x="2942632" y="858774"/>
                  <a:pt x="2928612" y="904342"/>
                </a:cubicBezTo>
                <a:cubicBezTo>
                  <a:pt x="2925107" y="913689"/>
                  <a:pt x="2916928" y="935889"/>
                  <a:pt x="2904075" y="970941"/>
                </a:cubicBezTo>
                <a:cubicBezTo>
                  <a:pt x="2891223" y="1005993"/>
                  <a:pt x="2876910" y="1047179"/>
                  <a:pt x="2861136" y="1094499"/>
                </a:cubicBezTo>
                <a:cubicBezTo>
                  <a:pt x="2845363" y="1141819"/>
                  <a:pt x="2828714" y="1192060"/>
                  <a:pt x="2811187" y="1245223"/>
                </a:cubicBezTo>
                <a:cubicBezTo>
                  <a:pt x="2793661" y="1298385"/>
                  <a:pt x="2778472" y="1346874"/>
                  <a:pt x="2765620" y="1390689"/>
                </a:cubicBezTo>
                <a:cubicBezTo>
                  <a:pt x="2752768" y="1434504"/>
                  <a:pt x="2743128" y="1471016"/>
                  <a:pt x="2736702" y="1500226"/>
                </a:cubicBezTo>
                <a:cubicBezTo>
                  <a:pt x="2730276" y="1529436"/>
                  <a:pt x="2730568" y="1544041"/>
                  <a:pt x="2737578" y="1544041"/>
                </a:cubicBezTo>
                <a:cubicBezTo>
                  <a:pt x="2763283" y="1530020"/>
                  <a:pt x="2790740" y="1508989"/>
                  <a:pt x="2819951" y="1480947"/>
                </a:cubicBezTo>
                <a:cubicBezTo>
                  <a:pt x="2849161" y="1452906"/>
                  <a:pt x="2878954" y="1420483"/>
                  <a:pt x="2909333" y="1383678"/>
                </a:cubicBezTo>
                <a:cubicBezTo>
                  <a:pt x="2939712" y="1346874"/>
                  <a:pt x="2970090" y="1307440"/>
                  <a:pt x="3000469" y="1265378"/>
                </a:cubicBezTo>
                <a:cubicBezTo>
                  <a:pt x="3030846" y="1223315"/>
                  <a:pt x="3060057" y="1182129"/>
                  <a:pt x="3088098" y="1141819"/>
                </a:cubicBezTo>
                <a:cubicBezTo>
                  <a:pt x="3116140" y="1101509"/>
                  <a:pt x="3141844" y="1063244"/>
                  <a:pt x="3165212" y="1027024"/>
                </a:cubicBezTo>
                <a:cubicBezTo>
                  <a:pt x="3188581" y="990804"/>
                  <a:pt x="3209027" y="960425"/>
                  <a:pt x="3226554" y="935889"/>
                </a:cubicBezTo>
                <a:cubicBezTo>
                  <a:pt x="3234732" y="923036"/>
                  <a:pt x="3244080" y="911937"/>
                  <a:pt x="3254596" y="902589"/>
                </a:cubicBezTo>
                <a:cubicBezTo>
                  <a:pt x="3265111" y="893242"/>
                  <a:pt x="3276795" y="883895"/>
                  <a:pt x="3289647" y="874548"/>
                </a:cubicBezTo>
                <a:cubicBezTo>
                  <a:pt x="3287311" y="901421"/>
                  <a:pt x="3279423" y="926250"/>
                  <a:pt x="3265988" y="949033"/>
                </a:cubicBezTo>
                <a:cubicBezTo>
                  <a:pt x="3252550" y="971817"/>
                  <a:pt x="3239406" y="994893"/>
                  <a:pt x="3226554" y="1018261"/>
                </a:cubicBezTo>
                <a:cubicBezTo>
                  <a:pt x="3210196" y="1045134"/>
                  <a:pt x="3190333" y="1078142"/>
                  <a:pt x="3166966" y="1117283"/>
                </a:cubicBezTo>
                <a:cubicBezTo>
                  <a:pt x="3143598" y="1156424"/>
                  <a:pt x="3118185" y="1198195"/>
                  <a:pt x="3090727" y="1242594"/>
                </a:cubicBezTo>
                <a:cubicBezTo>
                  <a:pt x="3063270" y="1286993"/>
                  <a:pt x="3033768" y="1331976"/>
                  <a:pt x="3002221" y="1377544"/>
                </a:cubicBezTo>
                <a:cubicBezTo>
                  <a:pt x="2970674" y="1423112"/>
                  <a:pt x="2938835" y="1466050"/>
                  <a:pt x="2906704" y="1506360"/>
                </a:cubicBezTo>
                <a:cubicBezTo>
                  <a:pt x="2874574" y="1546670"/>
                  <a:pt x="2842735" y="1582014"/>
                  <a:pt x="2811187" y="1612392"/>
                </a:cubicBezTo>
                <a:cubicBezTo>
                  <a:pt x="2779640" y="1642771"/>
                  <a:pt x="2749846" y="1664970"/>
                  <a:pt x="2721805" y="1678991"/>
                </a:cubicBezTo>
                <a:cubicBezTo>
                  <a:pt x="2694931" y="1691844"/>
                  <a:pt x="2669518" y="1693304"/>
                  <a:pt x="2645566" y="1683373"/>
                </a:cubicBezTo>
                <a:cubicBezTo>
                  <a:pt x="2621615" y="1673441"/>
                  <a:pt x="2601167" y="1658836"/>
                  <a:pt x="2584226" y="1639558"/>
                </a:cubicBezTo>
                <a:cubicBezTo>
                  <a:pt x="2567284" y="1620279"/>
                  <a:pt x="2553848" y="1599832"/>
                  <a:pt x="2543916" y="1578217"/>
                </a:cubicBezTo>
                <a:cubicBezTo>
                  <a:pt x="2533985" y="1556601"/>
                  <a:pt x="2529603" y="1540536"/>
                  <a:pt x="2530771" y="1530020"/>
                </a:cubicBezTo>
                <a:cubicBezTo>
                  <a:pt x="2530771" y="1491463"/>
                  <a:pt x="2538367" y="1441806"/>
                  <a:pt x="2553555" y="1381049"/>
                </a:cubicBezTo>
                <a:cubicBezTo>
                  <a:pt x="2568744" y="1320292"/>
                  <a:pt x="2586854" y="1256615"/>
                  <a:pt x="2607886" y="1190016"/>
                </a:cubicBezTo>
                <a:lnTo>
                  <a:pt x="2640516" y="1089442"/>
                </a:lnTo>
                <a:lnTo>
                  <a:pt x="2625640" y="1114654"/>
                </a:lnTo>
                <a:cubicBezTo>
                  <a:pt x="2602273" y="1154380"/>
                  <a:pt x="2576859" y="1196442"/>
                  <a:pt x="2549402" y="1240841"/>
                </a:cubicBezTo>
                <a:cubicBezTo>
                  <a:pt x="2521945" y="1285240"/>
                  <a:pt x="2492443" y="1330224"/>
                  <a:pt x="2460896" y="1375791"/>
                </a:cubicBezTo>
                <a:cubicBezTo>
                  <a:pt x="2429350" y="1421359"/>
                  <a:pt x="2397511" y="1464006"/>
                  <a:pt x="2365380" y="1503731"/>
                </a:cubicBezTo>
                <a:cubicBezTo>
                  <a:pt x="2333248" y="1543457"/>
                  <a:pt x="2301409" y="1578509"/>
                  <a:pt x="2269863" y="1608887"/>
                </a:cubicBezTo>
                <a:cubicBezTo>
                  <a:pt x="2238316" y="1639266"/>
                  <a:pt x="2208521" y="1661465"/>
                  <a:pt x="2180480" y="1675486"/>
                </a:cubicBezTo>
                <a:cubicBezTo>
                  <a:pt x="2153606" y="1688338"/>
                  <a:pt x="2128487" y="1690091"/>
                  <a:pt x="2105119" y="1680744"/>
                </a:cubicBezTo>
                <a:cubicBezTo>
                  <a:pt x="2081750" y="1671397"/>
                  <a:pt x="2061304" y="1657084"/>
                  <a:pt x="2043778" y="1637805"/>
                </a:cubicBezTo>
                <a:cubicBezTo>
                  <a:pt x="2026252" y="1618526"/>
                  <a:pt x="2012815" y="1597787"/>
                  <a:pt x="2003467" y="1575588"/>
                </a:cubicBezTo>
                <a:cubicBezTo>
                  <a:pt x="1994120" y="1553388"/>
                  <a:pt x="1990031" y="1537031"/>
                  <a:pt x="1991199" y="1526515"/>
                </a:cubicBezTo>
                <a:cubicBezTo>
                  <a:pt x="1990031" y="1499642"/>
                  <a:pt x="1994997" y="1465466"/>
                  <a:pt x="2006097" y="1423988"/>
                </a:cubicBezTo>
                <a:cubicBezTo>
                  <a:pt x="2017197" y="1382510"/>
                  <a:pt x="2030925" y="1337818"/>
                  <a:pt x="2047282" y="1289914"/>
                </a:cubicBezTo>
                <a:cubicBezTo>
                  <a:pt x="1995874" y="1357681"/>
                  <a:pt x="1939205" y="1423696"/>
                  <a:pt x="1877280" y="1487958"/>
                </a:cubicBezTo>
                <a:cubicBezTo>
                  <a:pt x="1815356" y="1552220"/>
                  <a:pt x="1748173" y="1611224"/>
                  <a:pt x="1675732" y="1664970"/>
                </a:cubicBezTo>
                <a:cubicBezTo>
                  <a:pt x="1647689" y="1684833"/>
                  <a:pt x="1620233" y="1691844"/>
                  <a:pt x="1593359" y="1686002"/>
                </a:cubicBezTo>
                <a:cubicBezTo>
                  <a:pt x="1566486" y="1680160"/>
                  <a:pt x="1541950" y="1667891"/>
                  <a:pt x="1519750" y="1649197"/>
                </a:cubicBezTo>
                <a:cubicBezTo>
                  <a:pt x="1497550" y="1630503"/>
                  <a:pt x="1479440" y="1608887"/>
                  <a:pt x="1465420" y="1584351"/>
                </a:cubicBezTo>
                <a:cubicBezTo>
                  <a:pt x="1451398" y="1559814"/>
                  <a:pt x="1443804" y="1538783"/>
                  <a:pt x="1442636" y="1521257"/>
                </a:cubicBezTo>
                <a:cubicBezTo>
                  <a:pt x="1442636" y="1472184"/>
                  <a:pt x="1451398" y="1413180"/>
                  <a:pt x="1468925" y="1344245"/>
                </a:cubicBezTo>
                <a:cubicBezTo>
                  <a:pt x="1486450" y="1275309"/>
                  <a:pt x="1511280" y="1204621"/>
                  <a:pt x="1543410" y="1132180"/>
                </a:cubicBezTo>
                <a:cubicBezTo>
                  <a:pt x="1575542" y="1059739"/>
                  <a:pt x="1614391" y="989051"/>
                  <a:pt x="1659959" y="920115"/>
                </a:cubicBezTo>
                <a:cubicBezTo>
                  <a:pt x="1705525" y="851180"/>
                  <a:pt x="1755767" y="791884"/>
                  <a:pt x="1810682" y="742227"/>
                </a:cubicBezTo>
                <a:cubicBezTo>
                  <a:pt x="1865596" y="692570"/>
                  <a:pt x="1924601" y="656641"/>
                  <a:pt x="1987694" y="634442"/>
                </a:cubicBezTo>
                <a:cubicBezTo>
                  <a:pt x="2050788" y="612242"/>
                  <a:pt x="2116803" y="611074"/>
                  <a:pt x="2185739" y="630936"/>
                </a:cubicBezTo>
                <a:cubicBezTo>
                  <a:pt x="2238316" y="650799"/>
                  <a:pt x="2284175" y="676796"/>
                  <a:pt x="2323317" y="708927"/>
                </a:cubicBezTo>
                <a:cubicBezTo>
                  <a:pt x="2362458" y="741058"/>
                  <a:pt x="2391377" y="777571"/>
                  <a:pt x="2410071" y="818465"/>
                </a:cubicBezTo>
                <a:cubicBezTo>
                  <a:pt x="2410071" y="820801"/>
                  <a:pt x="2409195" y="822262"/>
                  <a:pt x="2407442" y="822846"/>
                </a:cubicBezTo>
                <a:cubicBezTo>
                  <a:pt x="2405689" y="823430"/>
                  <a:pt x="2404229" y="822554"/>
                  <a:pt x="2403061" y="820217"/>
                </a:cubicBezTo>
                <a:cubicBezTo>
                  <a:pt x="2368008" y="796849"/>
                  <a:pt x="2329159" y="779907"/>
                  <a:pt x="2286513" y="769392"/>
                </a:cubicBezTo>
                <a:cubicBezTo>
                  <a:pt x="2243866" y="758876"/>
                  <a:pt x="2203849" y="759460"/>
                  <a:pt x="2166460" y="771144"/>
                </a:cubicBezTo>
                <a:cubicBezTo>
                  <a:pt x="2120891" y="783997"/>
                  <a:pt x="2073572" y="812331"/>
                  <a:pt x="2024499" y="856146"/>
                </a:cubicBezTo>
                <a:cubicBezTo>
                  <a:pt x="1975426" y="899961"/>
                  <a:pt x="1928982" y="954875"/>
                  <a:pt x="1885168" y="1020890"/>
                </a:cubicBezTo>
                <a:cubicBezTo>
                  <a:pt x="1841353" y="1086904"/>
                  <a:pt x="1801627" y="1161390"/>
                  <a:pt x="1765990" y="1244346"/>
                </a:cubicBezTo>
                <a:cubicBezTo>
                  <a:pt x="1730354" y="1327303"/>
                  <a:pt x="1703189" y="1413764"/>
                  <a:pt x="1684494" y="1503731"/>
                </a:cubicBezTo>
                <a:cubicBezTo>
                  <a:pt x="1682158" y="1514247"/>
                  <a:pt x="1684494" y="1521257"/>
                  <a:pt x="1691504" y="1524762"/>
                </a:cubicBezTo>
                <a:cubicBezTo>
                  <a:pt x="1698516" y="1528268"/>
                  <a:pt x="1708447" y="1526515"/>
                  <a:pt x="1721299" y="1519505"/>
                </a:cubicBezTo>
                <a:cubicBezTo>
                  <a:pt x="1743499" y="1504315"/>
                  <a:pt x="1769788" y="1483868"/>
                  <a:pt x="1800166" y="1458164"/>
                </a:cubicBezTo>
                <a:cubicBezTo>
                  <a:pt x="1830545" y="1432459"/>
                  <a:pt x="1862676" y="1402080"/>
                  <a:pt x="1896560" y="1367028"/>
                </a:cubicBezTo>
                <a:cubicBezTo>
                  <a:pt x="1978348" y="1280567"/>
                  <a:pt x="2050204" y="1183590"/>
                  <a:pt x="2112129" y="1076097"/>
                </a:cubicBezTo>
                <a:cubicBezTo>
                  <a:pt x="2122645" y="1055066"/>
                  <a:pt x="2134620" y="1030821"/>
                  <a:pt x="2148057" y="1003364"/>
                </a:cubicBezTo>
                <a:cubicBezTo>
                  <a:pt x="2161494" y="975907"/>
                  <a:pt x="2175222" y="953415"/>
                  <a:pt x="2189243" y="935889"/>
                </a:cubicBezTo>
                <a:cubicBezTo>
                  <a:pt x="2207937" y="914858"/>
                  <a:pt x="2230137" y="899961"/>
                  <a:pt x="2255842" y="891198"/>
                </a:cubicBezTo>
                <a:cubicBezTo>
                  <a:pt x="2281547" y="882435"/>
                  <a:pt x="2308127" y="879514"/>
                  <a:pt x="2335586" y="882435"/>
                </a:cubicBezTo>
                <a:cubicBezTo>
                  <a:pt x="2363042" y="885356"/>
                  <a:pt x="2391085" y="892950"/>
                  <a:pt x="2419710" y="905218"/>
                </a:cubicBezTo>
                <a:cubicBezTo>
                  <a:pt x="2448336" y="917487"/>
                  <a:pt x="2474917" y="932968"/>
                  <a:pt x="2499453" y="951662"/>
                </a:cubicBezTo>
                <a:cubicBezTo>
                  <a:pt x="2476086" y="956336"/>
                  <a:pt x="2451842" y="969188"/>
                  <a:pt x="2426720" y="990219"/>
                </a:cubicBezTo>
                <a:cubicBezTo>
                  <a:pt x="2401600" y="1011251"/>
                  <a:pt x="2377940" y="1039876"/>
                  <a:pt x="2355740" y="1076097"/>
                </a:cubicBezTo>
                <a:cubicBezTo>
                  <a:pt x="2334709" y="1122833"/>
                  <a:pt x="2312801" y="1173366"/>
                  <a:pt x="2290017" y="1227697"/>
                </a:cubicBezTo>
                <a:cubicBezTo>
                  <a:pt x="2267233" y="1282027"/>
                  <a:pt x="2247372" y="1332268"/>
                  <a:pt x="2230429" y="1378420"/>
                </a:cubicBezTo>
                <a:cubicBezTo>
                  <a:pt x="2213487" y="1424572"/>
                  <a:pt x="2201220" y="1463421"/>
                  <a:pt x="2193625" y="1494968"/>
                </a:cubicBezTo>
                <a:cubicBezTo>
                  <a:pt x="2186030" y="1526515"/>
                  <a:pt x="2186906" y="1542288"/>
                  <a:pt x="2196253" y="1542288"/>
                </a:cubicBezTo>
                <a:cubicBezTo>
                  <a:pt x="2221959" y="1528268"/>
                  <a:pt x="2249416" y="1506944"/>
                  <a:pt x="2278626" y="1478318"/>
                </a:cubicBezTo>
                <a:cubicBezTo>
                  <a:pt x="2307835" y="1449693"/>
                  <a:pt x="2337630" y="1416978"/>
                  <a:pt x="2368008" y="1380173"/>
                </a:cubicBezTo>
                <a:cubicBezTo>
                  <a:pt x="2398387" y="1343368"/>
                  <a:pt x="2428765" y="1303935"/>
                  <a:pt x="2459144" y="1261872"/>
                </a:cubicBezTo>
                <a:cubicBezTo>
                  <a:pt x="2489523" y="1219810"/>
                  <a:pt x="2518733" y="1178624"/>
                  <a:pt x="2546774" y="1138314"/>
                </a:cubicBezTo>
                <a:cubicBezTo>
                  <a:pt x="2574816" y="1098004"/>
                  <a:pt x="2600521" y="1060031"/>
                  <a:pt x="2623888" y="1024395"/>
                </a:cubicBezTo>
                <a:cubicBezTo>
                  <a:pt x="2647256" y="988759"/>
                  <a:pt x="2667704" y="958673"/>
                  <a:pt x="2685229" y="934136"/>
                </a:cubicBezTo>
                <a:lnTo>
                  <a:pt x="2694654" y="922735"/>
                </a:lnTo>
                <a:lnTo>
                  <a:pt x="2700992" y="902809"/>
                </a:lnTo>
                <a:cubicBezTo>
                  <a:pt x="2709610" y="875205"/>
                  <a:pt x="2717131" y="850011"/>
                  <a:pt x="2723557" y="827228"/>
                </a:cubicBezTo>
                <a:cubicBezTo>
                  <a:pt x="2737578" y="774650"/>
                  <a:pt x="2740791" y="727914"/>
                  <a:pt x="2733197" y="687020"/>
                </a:cubicBezTo>
                <a:cubicBezTo>
                  <a:pt x="2725602" y="646126"/>
                  <a:pt x="2711873" y="615747"/>
                  <a:pt x="2692010" y="595884"/>
                </a:cubicBezTo>
                <a:close/>
                <a:moveTo>
                  <a:pt x="4095462" y="555575"/>
                </a:moveTo>
                <a:cubicBezTo>
                  <a:pt x="4111820" y="555575"/>
                  <a:pt x="4133728" y="559080"/>
                  <a:pt x="4161185" y="566090"/>
                </a:cubicBezTo>
                <a:cubicBezTo>
                  <a:pt x="4188642" y="573101"/>
                  <a:pt x="4215516" y="581571"/>
                  <a:pt x="4241805" y="591503"/>
                </a:cubicBezTo>
                <a:cubicBezTo>
                  <a:pt x="4268094" y="601434"/>
                  <a:pt x="4291170" y="612242"/>
                  <a:pt x="4311032" y="623926"/>
                </a:cubicBezTo>
                <a:cubicBezTo>
                  <a:pt x="4330895" y="635610"/>
                  <a:pt x="4341411" y="646710"/>
                  <a:pt x="4342579" y="657225"/>
                </a:cubicBezTo>
                <a:cubicBezTo>
                  <a:pt x="4348421" y="693446"/>
                  <a:pt x="4342287" y="742227"/>
                  <a:pt x="4324177" y="803567"/>
                </a:cubicBezTo>
                <a:cubicBezTo>
                  <a:pt x="4306066" y="864909"/>
                  <a:pt x="4280362" y="931799"/>
                  <a:pt x="4247063" y="1004240"/>
                </a:cubicBezTo>
                <a:cubicBezTo>
                  <a:pt x="4213763" y="1076681"/>
                  <a:pt x="4174330" y="1150582"/>
                  <a:pt x="4128762" y="1225944"/>
                </a:cubicBezTo>
                <a:cubicBezTo>
                  <a:pt x="4083194" y="1301306"/>
                  <a:pt x="4035581" y="1370826"/>
                  <a:pt x="3985924" y="1434504"/>
                </a:cubicBezTo>
                <a:cubicBezTo>
                  <a:pt x="3936267" y="1498181"/>
                  <a:pt x="3886027" y="1552512"/>
                  <a:pt x="3835202" y="1597495"/>
                </a:cubicBezTo>
                <a:cubicBezTo>
                  <a:pt x="3784377" y="1642479"/>
                  <a:pt x="3736764" y="1669644"/>
                  <a:pt x="3692365" y="1678991"/>
                </a:cubicBezTo>
                <a:cubicBezTo>
                  <a:pt x="3672502" y="1684833"/>
                  <a:pt x="3651178" y="1685125"/>
                  <a:pt x="3628394" y="1679867"/>
                </a:cubicBezTo>
                <a:cubicBezTo>
                  <a:pt x="3605611" y="1674610"/>
                  <a:pt x="3584287" y="1665847"/>
                  <a:pt x="3564425" y="1653579"/>
                </a:cubicBezTo>
                <a:cubicBezTo>
                  <a:pt x="3544562" y="1641310"/>
                  <a:pt x="3527912" y="1626121"/>
                  <a:pt x="3514476" y="1608011"/>
                </a:cubicBezTo>
                <a:cubicBezTo>
                  <a:pt x="3501038" y="1589901"/>
                  <a:pt x="3494321" y="1570330"/>
                  <a:pt x="3494321" y="1549299"/>
                </a:cubicBezTo>
                <a:cubicBezTo>
                  <a:pt x="3506004" y="1509573"/>
                  <a:pt x="3519734" y="1462253"/>
                  <a:pt x="3535506" y="1407338"/>
                </a:cubicBezTo>
                <a:cubicBezTo>
                  <a:pt x="3551280" y="1352423"/>
                  <a:pt x="3567930" y="1294003"/>
                  <a:pt x="3585455" y="1232078"/>
                </a:cubicBezTo>
                <a:cubicBezTo>
                  <a:pt x="3602982" y="1170153"/>
                  <a:pt x="3621092" y="1106475"/>
                  <a:pt x="3639787" y="1041045"/>
                </a:cubicBezTo>
                <a:cubicBezTo>
                  <a:pt x="3658481" y="975614"/>
                  <a:pt x="3676591" y="913105"/>
                  <a:pt x="3694116" y="853517"/>
                </a:cubicBezTo>
                <a:cubicBezTo>
                  <a:pt x="3710474" y="802107"/>
                  <a:pt x="3715440" y="755663"/>
                  <a:pt x="3709014" y="714185"/>
                </a:cubicBezTo>
                <a:cubicBezTo>
                  <a:pt x="3702588" y="672707"/>
                  <a:pt x="3689443" y="641452"/>
                  <a:pt x="3669581" y="620421"/>
                </a:cubicBezTo>
                <a:cubicBezTo>
                  <a:pt x="3715148" y="626263"/>
                  <a:pt x="3755459" y="634734"/>
                  <a:pt x="3790511" y="645834"/>
                </a:cubicBezTo>
                <a:cubicBezTo>
                  <a:pt x="3825562" y="656933"/>
                  <a:pt x="3854188" y="672999"/>
                  <a:pt x="3876387" y="694030"/>
                </a:cubicBezTo>
                <a:cubicBezTo>
                  <a:pt x="3898586" y="715061"/>
                  <a:pt x="3913192" y="741642"/>
                  <a:pt x="3920202" y="773773"/>
                </a:cubicBezTo>
                <a:cubicBezTo>
                  <a:pt x="3927213" y="805904"/>
                  <a:pt x="3925460" y="845922"/>
                  <a:pt x="3914945" y="893827"/>
                </a:cubicBezTo>
                <a:cubicBezTo>
                  <a:pt x="3878724" y="1015340"/>
                  <a:pt x="3842211" y="1131888"/>
                  <a:pt x="3805407" y="1243470"/>
                </a:cubicBezTo>
                <a:cubicBezTo>
                  <a:pt x="3768603" y="1355052"/>
                  <a:pt x="3742605" y="1458164"/>
                  <a:pt x="3727417" y="1552804"/>
                </a:cubicBezTo>
                <a:cubicBezTo>
                  <a:pt x="3760132" y="1545794"/>
                  <a:pt x="3794891" y="1520965"/>
                  <a:pt x="3831696" y="1478318"/>
                </a:cubicBezTo>
                <a:cubicBezTo>
                  <a:pt x="3868501" y="1435672"/>
                  <a:pt x="3904137" y="1383094"/>
                  <a:pt x="3938604" y="1320584"/>
                </a:cubicBezTo>
                <a:cubicBezTo>
                  <a:pt x="3973073" y="1258075"/>
                  <a:pt x="4004911" y="1189432"/>
                  <a:pt x="4034122" y="1114654"/>
                </a:cubicBezTo>
                <a:cubicBezTo>
                  <a:pt x="4063331" y="1039876"/>
                  <a:pt x="4086115" y="966851"/>
                  <a:pt x="4102472" y="895579"/>
                </a:cubicBezTo>
                <a:cubicBezTo>
                  <a:pt x="4118830" y="824307"/>
                  <a:pt x="4127301" y="758292"/>
                  <a:pt x="4127886" y="697535"/>
                </a:cubicBezTo>
                <a:cubicBezTo>
                  <a:pt x="4128469" y="636778"/>
                  <a:pt x="4117662" y="589458"/>
                  <a:pt x="4095462" y="555575"/>
                </a:cubicBezTo>
                <a:close/>
                <a:moveTo>
                  <a:pt x="2076857" y="191472"/>
                </a:moveTo>
                <a:cubicBezTo>
                  <a:pt x="2091901" y="191764"/>
                  <a:pt x="2107456" y="193371"/>
                  <a:pt x="2123521" y="196292"/>
                </a:cubicBezTo>
                <a:cubicBezTo>
                  <a:pt x="2155652" y="202133"/>
                  <a:pt x="2181648" y="216154"/>
                  <a:pt x="2201511" y="238354"/>
                </a:cubicBezTo>
                <a:lnTo>
                  <a:pt x="2357493" y="399593"/>
                </a:lnTo>
                <a:cubicBezTo>
                  <a:pt x="2362167" y="405435"/>
                  <a:pt x="2367716" y="412738"/>
                  <a:pt x="2374142" y="421501"/>
                </a:cubicBezTo>
                <a:cubicBezTo>
                  <a:pt x="2380569" y="430264"/>
                  <a:pt x="2384658" y="439027"/>
                  <a:pt x="2386411" y="447790"/>
                </a:cubicBezTo>
                <a:cubicBezTo>
                  <a:pt x="2388163" y="456553"/>
                  <a:pt x="2386119" y="464147"/>
                  <a:pt x="2380277" y="470573"/>
                </a:cubicBezTo>
                <a:cubicBezTo>
                  <a:pt x="2374434" y="477000"/>
                  <a:pt x="2362167" y="481381"/>
                  <a:pt x="2343473" y="483718"/>
                </a:cubicBezTo>
                <a:cubicBezTo>
                  <a:pt x="2306084" y="487223"/>
                  <a:pt x="2270446" y="488099"/>
                  <a:pt x="2236564" y="486347"/>
                </a:cubicBezTo>
                <a:cubicBezTo>
                  <a:pt x="2202680" y="484594"/>
                  <a:pt x="2172302" y="469697"/>
                  <a:pt x="2145428" y="441655"/>
                </a:cubicBezTo>
                <a:lnTo>
                  <a:pt x="1970169" y="257633"/>
                </a:lnTo>
                <a:cubicBezTo>
                  <a:pt x="1954979" y="243612"/>
                  <a:pt x="1954686" y="230759"/>
                  <a:pt x="1969292" y="219075"/>
                </a:cubicBezTo>
                <a:cubicBezTo>
                  <a:pt x="1983897" y="207391"/>
                  <a:pt x="2005221" y="199213"/>
                  <a:pt x="2033261" y="194539"/>
                </a:cubicBezTo>
                <a:cubicBezTo>
                  <a:pt x="2047282" y="192202"/>
                  <a:pt x="2061815" y="191180"/>
                  <a:pt x="2076857" y="191472"/>
                </a:cubicBezTo>
                <a:close/>
                <a:moveTo>
                  <a:pt x="5328916" y="167264"/>
                </a:moveTo>
                <a:cubicBezTo>
                  <a:pt x="5354986" y="167921"/>
                  <a:pt x="5378099" y="173508"/>
                  <a:pt x="5398254" y="184023"/>
                </a:cubicBezTo>
                <a:cubicBezTo>
                  <a:pt x="5394748" y="234265"/>
                  <a:pt x="5378683" y="279540"/>
                  <a:pt x="5350057" y="319850"/>
                </a:cubicBezTo>
                <a:cubicBezTo>
                  <a:pt x="5321432" y="360160"/>
                  <a:pt x="5286671" y="393751"/>
                  <a:pt x="5245777" y="420624"/>
                </a:cubicBezTo>
                <a:cubicBezTo>
                  <a:pt x="5204883" y="447498"/>
                  <a:pt x="5160485" y="466484"/>
                  <a:pt x="5112580" y="477584"/>
                </a:cubicBezTo>
                <a:cubicBezTo>
                  <a:pt x="5064676" y="488684"/>
                  <a:pt x="5019400" y="489852"/>
                  <a:pt x="4976753" y="481089"/>
                </a:cubicBezTo>
                <a:cubicBezTo>
                  <a:pt x="4934107" y="472326"/>
                  <a:pt x="4897594" y="452463"/>
                  <a:pt x="4867216" y="421501"/>
                </a:cubicBezTo>
                <a:cubicBezTo>
                  <a:pt x="4836838" y="390538"/>
                  <a:pt x="4818143" y="346431"/>
                  <a:pt x="4811133" y="289179"/>
                </a:cubicBezTo>
                <a:cubicBezTo>
                  <a:pt x="4807627" y="277495"/>
                  <a:pt x="4806459" y="262306"/>
                  <a:pt x="4807627" y="243612"/>
                </a:cubicBezTo>
                <a:cubicBezTo>
                  <a:pt x="4808796" y="224917"/>
                  <a:pt x="4809965" y="209728"/>
                  <a:pt x="4811133" y="198044"/>
                </a:cubicBezTo>
                <a:cubicBezTo>
                  <a:pt x="4813470" y="184023"/>
                  <a:pt x="4821357" y="175553"/>
                  <a:pt x="4834793" y="172631"/>
                </a:cubicBezTo>
                <a:cubicBezTo>
                  <a:pt x="4848230" y="169710"/>
                  <a:pt x="4864004" y="170002"/>
                  <a:pt x="4882113" y="173508"/>
                </a:cubicBezTo>
                <a:cubicBezTo>
                  <a:pt x="4900223" y="177013"/>
                  <a:pt x="4920379" y="182855"/>
                  <a:pt x="4942578" y="191034"/>
                </a:cubicBezTo>
                <a:cubicBezTo>
                  <a:pt x="4964778" y="199213"/>
                  <a:pt x="4985809" y="207391"/>
                  <a:pt x="5005671" y="215570"/>
                </a:cubicBezTo>
                <a:cubicBezTo>
                  <a:pt x="5003335" y="224917"/>
                  <a:pt x="5001875" y="234849"/>
                  <a:pt x="5001289" y="245364"/>
                </a:cubicBezTo>
                <a:cubicBezTo>
                  <a:pt x="5000705" y="255880"/>
                  <a:pt x="4999829" y="266396"/>
                  <a:pt x="4998661" y="276911"/>
                </a:cubicBezTo>
                <a:cubicBezTo>
                  <a:pt x="4997493" y="316637"/>
                  <a:pt x="5001289" y="344678"/>
                  <a:pt x="5010053" y="361036"/>
                </a:cubicBezTo>
                <a:cubicBezTo>
                  <a:pt x="5018816" y="377394"/>
                  <a:pt x="5030208" y="385864"/>
                  <a:pt x="5044228" y="386449"/>
                </a:cubicBezTo>
                <a:cubicBezTo>
                  <a:pt x="5058249" y="387033"/>
                  <a:pt x="5074023" y="380607"/>
                  <a:pt x="5091549" y="367170"/>
                </a:cubicBezTo>
                <a:cubicBezTo>
                  <a:pt x="5109074" y="353733"/>
                  <a:pt x="5125724" y="337376"/>
                  <a:pt x="5141498" y="318097"/>
                </a:cubicBezTo>
                <a:cubicBezTo>
                  <a:pt x="5157272" y="298819"/>
                  <a:pt x="5170708" y="277787"/>
                  <a:pt x="5181807" y="255004"/>
                </a:cubicBezTo>
                <a:cubicBezTo>
                  <a:pt x="5192907" y="232220"/>
                  <a:pt x="5199626" y="211481"/>
                  <a:pt x="5201962" y="192786"/>
                </a:cubicBezTo>
                <a:cubicBezTo>
                  <a:pt x="5231172" y="179934"/>
                  <a:pt x="5264472" y="171755"/>
                  <a:pt x="5301861" y="168250"/>
                </a:cubicBezTo>
                <a:cubicBezTo>
                  <a:pt x="5311208" y="167373"/>
                  <a:pt x="5320227" y="167045"/>
                  <a:pt x="5328916" y="167264"/>
                </a:cubicBezTo>
                <a:close/>
                <a:moveTo>
                  <a:pt x="8863005" y="156639"/>
                </a:moveTo>
                <a:cubicBezTo>
                  <a:pt x="8868774" y="157077"/>
                  <a:pt x="8875018" y="158026"/>
                  <a:pt x="8881736" y="159487"/>
                </a:cubicBezTo>
                <a:cubicBezTo>
                  <a:pt x="8908609" y="165329"/>
                  <a:pt x="8934314" y="175260"/>
                  <a:pt x="8958850" y="189281"/>
                </a:cubicBezTo>
                <a:cubicBezTo>
                  <a:pt x="8983387" y="203302"/>
                  <a:pt x="9003542" y="218491"/>
                  <a:pt x="9019315" y="234849"/>
                </a:cubicBezTo>
                <a:cubicBezTo>
                  <a:pt x="9035088" y="251206"/>
                  <a:pt x="9037717" y="263474"/>
                  <a:pt x="9027202" y="271653"/>
                </a:cubicBezTo>
                <a:cubicBezTo>
                  <a:pt x="9006171" y="283337"/>
                  <a:pt x="8983971" y="304369"/>
                  <a:pt x="8960603" y="334747"/>
                </a:cubicBezTo>
                <a:cubicBezTo>
                  <a:pt x="8937236" y="365125"/>
                  <a:pt x="8918249" y="396964"/>
                  <a:pt x="8903643" y="430264"/>
                </a:cubicBezTo>
                <a:cubicBezTo>
                  <a:pt x="8889039" y="463563"/>
                  <a:pt x="8881152" y="493649"/>
                  <a:pt x="8879983" y="520523"/>
                </a:cubicBezTo>
                <a:cubicBezTo>
                  <a:pt x="8878815" y="547396"/>
                  <a:pt x="8888747" y="563169"/>
                  <a:pt x="8909778" y="567843"/>
                </a:cubicBezTo>
                <a:cubicBezTo>
                  <a:pt x="8898094" y="569011"/>
                  <a:pt x="8883197" y="568135"/>
                  <a:pt x="8865086" y="565214"/>
                </a:cubicBezTo>
                <a:cubicBezTo>
                  <a:pt x="8846977" y="562293"/>
                  <a:pt x="8828866" y="557327"/>
                  <a:pt x="8810755" y="550317"/>
                </a:cubicBezTo>
                <a:cubicBezTo>
                  <a:pt x="8792646" y="543306"/>
                  <a:pt x="8776288" y="534835"/>
                  <a:pt x="8761683" y="524904"/>
                </a:cubicBezTo>
                <a:cubicBezTo>
                  <a:pt x="8747079" y="514973"/>
                  <a:pt x="8738023" y="504165"/>
                  <a:pt x="8734518" y="492481"/>
                </a:cubicBezTo>
                <a:cubicBezTo>
                  <a:pt x="8724002" y="438734"/>
                  <a:pt x="8725171" y="383528"/>
                  <a:pt x="8738023" y="326860"/>
                </a:cubicBezTo>
                <a:cubicBezTo>
                  <a:pt x="8750875" y="270193"/>
                  <a:pt x="8779502" y="216739"/>
                  <a:pt x="8823900" y="166497"/>
                </a:cubicBezTo>
                <a:cubicBezTo>
                  <a:pt x="8832663" y="158610"/>
                  <a:pt x="8845699" y="155324"/>
                  <a:pt x="8863005" y="156639"/>
                </a:cubicBezTo>
                <a:close/>
                <a:moveTo>
                  <a:pt x="2909881" y="156639"/>
                </a:moveTo>
                <a:cubicBezTo>
                  <a:pt x="2915650" y="157077"/>
                  <a:pt x="2921893" y="158026"/>
                  <a:pt x="2928612" y="159487"/>
                </a:cubicBezTo>
                <a:cubicBezTo>
                  <a:pt x="2955484" y="165329"/>
                  <a:pt x="2981189" y="175260"/>
                  <a:pt x="3005726" y="189281"/>
                </a:cubicBezTo>
                <a:cubicBezTo>
                  <a:pt x="3030263" y="203302"/>
                  <a:pt x="3050418" y="218491"/>
                  <a:pt x="3066191" y="234849"/>
                </a:cubicBezTo>
                <a:cubicBezTo>
                  <a:pt x="3081965" y="251206"/>
                  <a:pt x="3084593" y="263474"/>
                  <a:pt x="3074078" y="271653"/>
                </a:cubicBezTo>
                <a:cubicBezTo>
                  <a:pt x="3053046" y="283337"/>
                  <a:pt x="3030846" y="304369"/>
                  <a:pt x="3007479" y="334747"/>
                </a:cubicBezTo>
                <a:cubicBezTo>
                  <a:pt x="2984111" y="365125"/>
                  <a:pt x="2965124" y="396964"/>
                  <a:pt x="2950520" y="430264"/>
                </a:cubicBezTo>
                <a:cubicBezTo>
                  <a:pt x="2935915" y="463563"/>
                  <a:pt x="2928027" y="493649"/>
                  <a:pt x="2926859" y="520523"/>
                </a:cubicBezTo>
                <a:cubicBezTo>
                  <a:pt x="2925691" y="547396"/>
                  <a:pt x="2935623" y="563169"/>
                  <a:pt x="2956654" y="567843"/>
                </a:cubicBezTo>
                <a:cubicBezTo>
                  <a:pt x="2944970" y="569011"/>
                  <a:pt x="2930073" y="568135"/>
                  <a:pt x="2911961" y="565214"/>
                </a:cubicBezTo>
                <a:cubicBezTo>
                  <a:pt x="2893851" y="562293"/>
                  <a:pt x="2875742" y="557327"/>
                  <a:pt x="2857632" y="550317"/>
                </a:cubicBezTo>
                <a:cubicBezTo>
                  <a:pt x="2839521" y="543306"/>
                  <a:pt x="2823163" y="534835"/>
                  <a:pt x="2808559" y="524904"/>
                </a:cubicBezTo>
                <a:cubicBezTo>
                  <a:pt x="2793953" y="514973"/>
                  <a:pt x="2784899" y="504165"/>
                  <a:pt x="2781394" y="492481"/>
                </a:cubicBezTo>
                <a:cubicBezTo>
                  <a:pt x="2770878" y="438734"/>
                  <a:pt x="2772046" y="383528"/>
                  <a:pt x="2784899" y="326860"/>
                </a:cubicBezTo>
                <a:cubicBezTo>
                  <a:pt x="2797751" y="270193"/>
                  <a:pt x="2826377" y="216739"/>
                  <a:pt x="2870776" y="166497"/>
                </a:cubicBezTo>
                <a:cubicBezTo>
                  <a:pt x="2879538" y="158610"/>
                  <a:pt x="2892574" y="155324"/>
                  <a:pt x="2909881" y="156639"/>
                </a:cubicBezTo>
                <a:close/>
                <a:moveTo>
                  <a:pt x="9697543" y="145247"/>
                </a:moveTo>
                <a:cubicBezTo>
                  <a:pt x="9709080" y="145977"/>
                  <a:pt x="9720546" y="148387"/>
                  <a:pt x="9731937" y="152476"/>
                </a:cubicBezTo>
                <a:cubicBezTo>
                  <a:pt x="9754722" y="160655"/>
                  <a:pt x="9774000" y="176137"/>
                  <a:pt x="9789773" y="198920"/>
                </a:cubicBezTo>
                <a:cubicBezTo>
                  <a:pt x="9805546" y="221704"/>
                  <a:pt x="9812848" y="252959"/>
                  <a:pt x="9811681" y="292684"/>
                </a:cubicBezTo>
                <a:cubicBezTo>
                  <a:pt x="9816354" y="326568"/>
                  <a:pt x="9821612" y="359575"/>
                  <a:pt x="9827454" y="391706"/>
                </a:cubicBezTo>
                <a:cubicBezTo>
                  <a:pt x="9833296" y="423837"/>
                  <a:pt x="9842643" y="455092"/>
                  <a:pt x="9855496" y="485471"/>
                </a:cubicBezTo>
                <a:cubicBezTo>
                  <a:pt x="9860169" y="501828"/>
                  <a:pt x="9860169" y="512344"/>
                  <a:pt x="9855496" y="517017"/>
                </a:cubicBezTo>
                <a:cubicBezTo>
                  <a:pt x="9850823" y="521691"/>
                  <a:pt x="9844103" y="522859"/>
                  <a:pt x="9835341" y="520523"/>
                </a:cubicBezTo>
                <a:cubicBezTo>
                  <a:pt x="9826578" y="518186"/>
                  <a:pt x="9817522" y="513220"/>
                  <a:pt x="9808175" y="505625"/>
                </a:cubicBezTo>
                <a:cubicBezTo>
                  <a:pt x="9798828" y="498031"/>
                  <a:pt x="9792402" y="490144"/>
                  <a:pt x="9788896" y="481965"/>
                </a:cubicBezTo>
                <a:cubicBezTo>
                  <a:pt x="9769034" y="458597"/>
                  <a:pt x="9752676" y="432600"/>
                  <a:pt x="9739824" y="403975"/>
                </a:cubicBezTo>
                <a:cubicBezTo>
                  <a:pt x="9726971" y="375349"/>
                  <a:pt x="9715288" y="346431"/>
                  <a:pt x="9704772" y="317221"/>
                </a:cubicBezTo>
                <a:cubicBezTo>
                  <a:pt x="9695425" y="327737"/>
                  <a:pt x="9686370" y="337960"/>
                  <a:pt x="9677607" y="347891"/>
                </a:cubicBezTo>
                <a:cubicBezTo>
                  <a:pt x="9668844" y="357823"/>
                  <a:pt x="9659789" y="367462"/>
                  <a:pt x="9650442" y="376809"/>
                </a:cubicBezTo>
                <a:cubicBezTo>
                  <a:pt x="9634084" y="394335"/>
                  <a:pt x="9617142" y="410985"/>
                  <a:pt x="9599616" y="426758"/>
                </a:cubicBezTo>
                <a:cubicBezTo>
                  <a:pt x="9582090" y="442532"/>
                  <a:pt x="9561644" y="456845"/>
                  <a:pt x="9538276" y="469697"/>
                </a:cubicBezTo>
                <a:cubicBezTo>
                  <a:pt x="9521917" y="480213"/>
                  <a:pt x="9504392" y="488099"/>
                  <a:pt x="9485697" y="493357"/>
                </a:cubicBezTo>
                <a:cubicBezTo>
                  <a:pt x="9467003" y="498615"/>
                  <a:pt x="9448016" y="500952"/>
                  <a:pt x="9428738" y="500368"/>
                </a:cubicBezTo>
                <a:cubicBezTo>
                  <a:pt x="9409459" y="499783"/>
                  <a:pt x="9390765" y="496570"/>
                  <a:pt x="9372654" y="490728"/>
                </a:cubicBezTo>
                <a:cubicBezTo>
                  <a:pt x="9354544" y="484886"/>
                  <a:pt x="9338478" y="475539"/>
                  <a:pt x="9324458" y="462687"/>
                </a:cubicBezTo>
                <a:cubicBezTo>
                  <a:pt x="9354837" y="440487"/>
                  <a:pt x="9382294" y="418872"/>
                  <a:pt x="9406830" y="397841"/>
                </a:cubicBezTo>
                <a:cubicBezTo>
                  <a:pt x="9431367" y="376809"/>
                  <a:pt x="9454735" y="354902"/>
                  <a:pt x="9476934" y="332118"/>
                </a:cubicBezTo>
                <a:cubicBezTo>
                  <a:pt x="9499134" y="309334"/>
                  <a:pt x="9520457" y="285674"/>
                  <a:pt x="9540904" y="261138"/>
                </a:cubicBezTo>
                <a:cubicBezTo>
                  <a:pt x="9561351" y="236601"/>
                  <a:pt x="9583259" y="209728"/>
                  <a:pt x="9606627" y="180518"/>
                </a:cubicBezTo>
                <a:cubicBezTo>
                  <a:pt x="9620647" y="164160"/>
                  <a:pt x="9639342" y="153353"/>
                  <a:pt x="9662710" y="148095"/>
                </a:cubicBezTo>
                <a:cubicBezTo>
                  <a:pt x="9674394" y="145466"/>
                  <a:pt x="9686005" y="144517"/>
                  <a:pt x="9697543" y="145247"/>
                </a:cubicBezTo>
                <a:close/>
                <a:moveTo>
                  <a:pt x="921573" y="117808"/>
                </a:moveTo>
                <a:cubicBezTo>
                  <a:pt x="938989" y="117844"/>
                  <a:pt x="956315" y="118301"/>
                  <a:pt x="973548" y="119177"/>
                </a:cubicBezTo>
                <a:cubicBezTo>
                  <a:pt x="1042484" y="122682"/>
                  <a:pt x="1106162" y="133782"/>
                  <a:pt x="1164582" y="152476"/>
                </a:cubicBezTo>
                <a:cubicBezTo>
                  <a:pt x="1241696" y="179350"/>
                  <a:pt x="1306835" y="221704"/>
                  <a:pt x="1359997" y="279540"/>
                </a:cubicBezTo>
                <a:cubicBezTo>
                  <a:pt x="1413159" y="337376"/>
                  <a:pt x="1446751" y="416535"/>
                  <a:pt x="1460771" y="517017"/>
                </a:cubicBezTo>
                <a:cubicBezTo>
                  <a:pt x="1471287" y="596468"/>
                  <a:pt x="1466029" y="670662"/>
                  <a:pt x="1444998" y="739598"/>
                </a:cubicBezTo>
                <a:cubicBezTo>
                  <a:pt x="1423967" y="808533"/>
                  <a:pt x="1388915" y="870166"/>
                  <a:pt x="1339842" y="924497"/>
                </a:cubicBezTo>
                <a:cubicBezTo>
                  <a:pt x="1290769" y="978828"/>
                  <a:pt x="1228260" y="1024979"/>
                  <a:pt x="1152314" y="1062952"/>
                </a:cubicBezTo>
                <a:cubicBezTo>
                  <a:pt x="1076368" y="1100925"/>
                  <a:pt x="989322" y="1128675"/>
                  <a:pt x="891176" y="1146201"/>
                </a:cubicBezTo>
                <a:cubicBezTo>
                  <a:pt x="964785" y="1138022"/>
                  <a:pt x="1027295" y="1139482"/>
                  <a:pt x="1078705" y="1150582"/>
                </a:cubicBezTo>
                <a:cubicBezTo>
                  <a:pt x="1130114" y="1161682"/>
                  <a:pt x="1171300" y="1179792"/>
                  <a:pt x="1202263" y="1204913"/>
                </a:cubicBezTo>
                <a:cubicBezTo>
                  <a:pt x="1233225" y="1230034"/>
                  <a:pt x="1254841" y="1260412"/>
                  <a:pt x="1267109" y="1296048"/>
                </a:cubicBezTo>
                <a:cubicBezTo>
                  <a:pt x="1279377" y="1331684"/>
                  <a:pt x="1283174" y="1369365"/>
                  <a:pt x="1278501" y="1409091"/>
                </a:cubicBezTo>
                <a:cubicBezTo>
                  <a:pt x="1271491" y="1472184"/>
                  <a:pt x="1252504" y="1532065"/>
                  <a:pt x="1221541" y="1588732"/>
                </a:cubicBezTo>
                <a:cubicBezTo>
                  <a:pt x="1190579" y="1645400"/>
                  <a:pt x="1151437" y="1696809"/>
                  <a:pt x="1104117" y="1742961"/>
                </a:cubicBezTo>
                <a:cubicBezTo>
                  <a:pt x="1056797" y="1789113"/>
                  <a:pt x="1003927" y="1828838"/>
                  <a:pt x="945507" y="1862138"/>
                </a:cubicBezTo>
                <a:cubicBezTo>
                  <a:pt x="887087" y="1895437"/>
                  <a:pt x="826914" y="1920850"/>
                  <a:pt x="764989" y="1938376"/>
                </a:cubicBezTo>
                <a:cubicBezTo>
                  <a:pt x="703064" y="1955902"/>
                  <a:pt x="641723" y="1964957"/>
                  <a:pt x="580966" y="1965541"/>
                </a:cubicBezTo>
                <a:cubicBezTo>
                  <a:pt x="520209" y="1966126"/>
                  <a:pt x="464126" y="1955902"/>
                  <a:pt x="412717" y="1934871"/>
                </a:cubicBezTo>
                <a:cubicBezTo>
                  <a:pt x="361307" y="1913840"/>
                  <a:pt x="316908" y="1881416"/>
                  <a:pt x="279519" y="1837601"/>
                </a:cubicBezTo>
                <a:cubicBezTo>
                  <a:pt x="242130" y="1793787"/>
                  <a:pt x="215841" y="1736827"/>
                  <a:pt x="200652" y="1666723"/>
                </a:cubicBezTo>
                <a:cubicBezTo>
                  <a:pt x="248556" y="1723975"/>
                  <a:pt x="301134" y="1765745"/>
                  <a:pt x="358386" y="1792034"/>
                </a:cubicBezTo>
                <a:cubicBezTo>
                  <a:pt x="415638" y="1818323"/>
                  <a:pt x="473765" y="1832344"/>
                  <a:pt x="532770" y="1834096"/>
                </a:cubicBezTo>
                <a:cubicBezTo>
                  <a:pt x="591774" y="1835849"/>
                  <a:pt x="649610" y="1826502"/>
                  <a:pt x="706277" y="1806055"/>
                </a:cubicBezTo>
                <a:cubicBezTo>
                  <a:pt x="762944" y="1785608"/>
                  <a:pt x="814938" y="1756690"/>
                  <a:pt x="862258" y="1719301"/>
                </a:cubicBezTo>
                <a:cubicBezTo>
                  <a:pt x="909579" y="1681912"/>
                  <a:pt x="950472" y="1637513"/>
                  <a:pt x="984941" y="1586103"/>
                </a:cubicBezTo>
                <a:cubicBezTo>
                  <a:pt x="1019408" y="1534694"/>
                  <a:pt x="1044237" y="1479195"/>
                  <a:pt x="1059426" y="1419606"/>
                </a:cubicBezTo>
                <a:cubicBezTo>
                  <a:pt x="1069942" y="1381049"/>
                  <a:pt x="1071110" y="1346289"/>
                  <a:pt x="1062931" y="1315327"/>
                </a:cubicBezTo>
                <a:cubicBezTo>
                  <a:pt x="1054752" y="1284364"/>
                  <a:pt x="1036058" y="1260412"/>
                  <a:pt x="1006848" y="1243470"/>
                </a:cubicBezTo>
                <a:cubicBezTo>
                  <a:pt x="977638" y="1226528"/>
                  <a:pt x="936452" y="1218350"/>
                  <a:pt x="883289" y="1218934"/>
                </a:cubicBezTo>
                <a:cubicBezTo>
                  <a:pt x="830127" y="1219518"/>
                  <a:pt x="763237" y="1232078"/>
                  <a:pt x="682617" y="1256615"/>
                </a:cubicBezTo>
                <a:cubicBezTo>
                  <a:pt x="660417" y="1331392"/>
                  <a:pt x="643476" y="1399744"/>
                  <a:pt x="631791" y="1461669"/>
                </a:cubicBezTo>
                <a:cubicBezTo>
                  <a:pt x="620108" y="1523594"/>
                  <a:pt x="613097" y="1589024"/>
                  <a:pt x="610760" y="1657960"/>
                </a:cubicBezTo>
                <a:cubicBezTo>
                  <a:pt x="609592" y="1674318"/>
                  <a:pt x="597324" y="1682204"/>
                  <a:pt x="573956" y="1681620"/>
                </a:cubicBezTo>
                <a:cubicBezTo>
                  <a:pt x="550588" y="1681036"/>
                  <a:pt x="525175" y="1676654"/>
                  <a:pt x="497718" y="1668476"/>
                </a:cubicBezTo>
                <a:cubicBezTo>
                  <a:pt x="470260" y="1660297"/>
                  <a:pt x="445140" y="1649781"/>
                  <a:pt x="422356" y="1636929"/>
                </a:cubicBezTo>
                <a:cubicBezTo>
                  <a:pt x="399572" y="1624076"/>
                  <a:pt x="388764" y="1612977"/>
                  <a:pt x="389933" y="1603629"/>
                </a:cubicBezTo>
                <a:cubicBezTo>
                  <a:pt x="396943" y="1512494"/>
                  <a:pt x="412132" y="1415517"/>
                  <a:pt x="435500" y="1312698"/>
                </a:cubicBezTo>
                <a:cubicBezTo>
                  <a:pt x="458868" y="1209879"/>
                  <a:pt x="488370" y="1108520"/>
                  <a:pt x="524007" y="1008622"/>
                </a:cubicBezTo>
                <a:cubicBezTo>
                  <a:pt x="559643" y="908723"/>
                  <a:pt x="600829" y="813207"/>
                  <a:pt x="647565" y="722072"/>
                </a:cubicBezTo>
                <a:cubicBezTo>
                  <a:pt x="694301" y="630936"/>
                  <a:pt x="744542" y="551485"/>
                  <a:pt x="798289" y="483718"/>
                </a:cubicBezTo>
                <a:cubicBezTo>
                  <a:pt x="804131" y="476708"/>
                  <a:pt x="816691" y="470866"/>
                  <a:pt x="835969" y="466192"/>
                </a:cubicBezTo>
                <a:cubicBezTo>
                  <a:pt x="855248" y="461518"/>
                  <a:pt x="876571" y="458305"/>
                  <a:pt x="899939" y="456553"/>
                </a:cubicBezTo>
                <a:cubicBezTo>
                  <a:pt x="923307" y="454800"/>
                  <a:pt x="946091" y="454216"/>
                  <a:pt x="968291" y="454800"/>
                </a:cubicBezTo>
                <a:cubicBezTo>
                  <a:pt x="990490" y="455384"/>
                  <a:pt x="1006848" y="456845"/>
                  <a:pt x="1017364" y="459182"/>
                </a:cubicBezTo>
                <a:cubicBezTo>
                  <a:pt x="1043068" y="469697"/>
                  <a:pt x="1048326" y="486055"/>
                  <a:pt x="1033136" y="508254"/>
                </a:cubicBezTo>
                <a:cubicBezTo>
                  <a:pt x="1005095" y="539801"/>
                  <a:pt x="977638" y="576314"/>
                  <a:pt x="950765" y="617792"/>
                </a:cubicBezTo>
                <a:cubicBezTo>
                  <a:pt x="923891" y="659270"/>
                  <a:pt x="898479" y="702501"/>
                  <a:pt x="874527" y="747484"/>
                </a:cubicBezTo>
                <a:cubicBezTo>
                  <a:pt x="850574" y="792468"/>
                  <a:pt x="828375" y="838328"/>
                  <a:pt x="807928" y="885063"/>
                </a:cubicBezTo>
                <a:cubicBezTo>
                  <a:pt x="787481" y="931799"/>
                  <a:pt x="769078" y="976783"/>
                  <a:pt x="752721" y="1020014"/>
                </a:cubicBezTo>
                <a:cubicBezTo>
                  <a:pt x="787773" y="1017677"/>
                  <a:pt x="826038" y="1010959"/>
                  <a:pt x="867516" y="999859"/>
                </a:cubicBezTo>
                <a:cubicBezTo>
                  <a:pt x="908995" y="988759"/>
                  <a:pt x="951057" y="974154"/>
                  <a:pt x="993703" y="956044"/>
                </a:cubicBezTo>
                <a:cubicBezTo>
                  <a:pt x="1036350" y="937933"/>
                  <a:pt x="1078413" y="916318"/>
                  <a:pt x="1119891" y="891198"/>
                </a:cubicBezTo>
                <a:cubicBezTo>
                  <a:pt x="1161369" y="866077"/>
                  <a:pt x="1199050" y="838619"/>
                  <a:pt x="1232933" y="808825"/>
                </a:cubicBezTo>
                <a:cubicBezTo>
                  <a:pt x="1266817" y="779031"/>
                  <a:pt x="1295734" y="746608"/>
                  <a:pt x="1319687" y="711556"/>
                </a:cubicBezTo>
                <a:cubicBezTo>
                  <a:pt x="1343639" y="676504"/>
                  <a:pt x="1359704" y="639115"/>
                  <a:pt x="1367884" y="599390"/>
                </a:cubicBezTo>
                <a:cubicBezTo>
                  <a:pt x="1374894" y="560832"/>
                  <a:pt x="1374018" y="526364"/>
                  <a:pt x="1365255" y="495986"/>
                </a:cubicBezTo>
                <a:cubicBezTo>
                  <a:pt x="1356492" y="465608"/>
                  <a:pt x="1341010" y="439611"/>
                  <a:pt x="1318811" y="417995"/>
                </a:cubicBezTo>
                <a:cubicBezTo>
                  <a:pt x="1296611" y="396380"/>
                  <a:pt x="1268862" y="378562"/>
                  <a:pt x="1235562" y="364541"/>
                </a:cubicBezTo>
                <a:cubicBezTo>
                  <a:pt x="1202263" y="350520"/>
                  <a:pt x="1164582" y="340005"/>
                  <a:pt x="1122520" y="332994"/>
                </a:cubicBezTo>
                <a:cubicBezTo>
                  <a:pt x="1048910" y="321310"/>
                  <a:pt x="966830" y="320434"/>
                  <a:pt x="876279" y="330365"/>
                </a:cubicBezTo>
                <a:cubicBezTo>
                  <a:pt x="785728" y="340297"/>
                  <a:pt x="695177" y="359867"/>
                  <a:pt x="604626" y="389078"/>
                </a:cubicBezTo>
                <a:cubicBezTo>
                  <a:pt x="514075" y="418288"/>
                  <a:pt x="428490" y="456553"/>
                  <a:pt x="347870" y="503873"/>
                </a:cubicBezTo>
                <a:cubicBezTo>
                  <a:pt x="267251" y="551193"/>
                  <a:pt x="200068" y="606400"/>
                  <a:pt x="146321" y="669494"/>
                </a:cubicBezTo>
                <a:cubicBezTo>
                  <a:pt x="140479" y="680009"/>
                  <a:pt x="137558" y="691401"/>
                  <a:pt x="137558" y="703669"/>
                </a:cubicBezTo>
                <a:cubicBezTo>
                  <a:pt x="137558" y="715938"/>
                  <a:pt x="139603" y="728206"/>
                  <a:pt x="143692" y="740474"/>
                </a:cubicBezTo>
                <a:cubicBezTo>
                  <a:pt x="147782" y="752742"/>
                  <a:pt x="153040" y="764718"/>
                  <a:pt x="159466" y="776402"/>
                </a:cubicBezTo>
                <a:cubicBezTo>
                  <a:pt x="165892" y="788086"/>
                  <a:pt x="172026" y="798018"/>
                  <a:pt x="177868" y="806196"/>
                </a:cubicBezTo>
                <a:cubicBezTo>
                  <a:pt x="154500" y="794512"/>
                  <a:pt x="129672" y="775234"/>
                  <a:pt x="103383" y="748361"/>
                </a:cubicBezTo>
                <a:cubicBezTo>
                  <a:pt x="77093" y="721488"/>
                  <a:pt x="54894" y="691401"/>
                  <a:pt x="36784" y="658102"/>
                </a:cubicBezTo>
                <a:cubicBezTo>
                  <a:pt x="18674" y="624802"/>
                  <a:pt x="6990" y="591211"/>
                  <a:pt x="1732" y="557327"/>
                </a:cubicBezTo>
                <a:cubicBezTo>
                  <a:pt x="-3526" y="523444"/>
                  <a:pt x="3192" y="493649"/>
                  <a:pt x="21887" y="467945"/>
                </a:cubicBezTo>
                <a:cubicBezTo>
                  <a:pt x="59276" y="427051"/>
                  <a:pt x="105427" y="388201"/>
                  <a:pt x="160342" y="351397"/>
                </a:cubicBezTo>
                <a:cubicBezTo>
                  <a:pt x="215257" y="314592"/>
                  <a:pt x="275429" y="281293"/>
                  <a:pt x="340860" y="251498"/>
                </a:cubicBezTo>
                <a:cubicBezTo>
                  <a:pt x="406290" y="221704"/>
                  <a:pt x="474934" y="196292"/>
                  <a:pt x="546790" y="175260"/>
                </a:cubicBezTo>
                <a:cubicBezTo>
                  <a:pt x="618647" y="154229"/>
                  <a:pt x="690504" y="138748"/>
                  <a:pt x="762360" y="128816"/>
                </a:cubicBezTo>
                <a:cubicBezTo>
                  <a:pt x="816253" y="121368"/>
                  <a:pt x="869324" y="117698"/>
                  <a:pt x="921573" y="117808"/>
                </a:cubicBezTo>
                <a:close/>
                <a:moveTo>
                  <a:pt x="11488462" y="82372"/>
                </a:moveTo>
                <a:cubicBezTo>
                  <a:pt x="11654374" y="99898"/>
                  <a:pt x="11746094" y="153060"/>
                  <a:pt x="11763620" y="241859"/>
                </a:cubicBezTo>
                <a:cubicBezTo>
                  <a:pt x="11765956" y="248870"/>
                  <a:pt x="11766249" y="259093"/>
                  <a:pt x="11764497" y="272530"/>
                </a:cubicBezTo>
                <a:cubicBezTo>
                  <a:pt x="11762743" y="285966"/>
                  <a:pt x="11760114" y="302032"/>
                  <a:pt x="11756610" y="320726"/>
                </a:cubicBezTo>
                <a:cubicBezTo>
                  <a:pt x="11808018" y="312547"/>
                  <a:pt x="11859428" y="306413"/>
                  <a:pt x="11910839" y="302324"/>
                </a:cubicBezTo>
                <a:cubicBezTo>
                  <a:pt x="11962247" y="298234"/>
                  <a:pt x="12014242" y="299111"/>
                  <a:pt x="12066820" y="304953"/>
                </a:cubicBezTo>
                <a:cubicBezTo>
                  <a:pt x="12108883" y="309626"/>
                  <a:pt x="12142765" y="319266"/>
                  <a:pt x="12168471" y="333871"/>
                </a:cubicBezTo>
                <a:cubicBezTo>
                  <a:pt x="12194175" y="348476"/>
                  <a:pt x="12213162" y="367462"/>
                  <a:pt x="12225430" y="390830"/>
                </a:cubicBezTo>
                <a:cubicBezTo>
                  <a:pt x="12237698" y="414198"/>
                  <a:pt x="12245293" y="442240"/>
                  <a:pt x="12248214" y="474955"/>
                </a:cubicBezTo>
                <a:cubicBezTo>
                  <a:pt x="12251134" y="507670"/>
                  <a:pt x="12250843" y="544475"/>
                  <a:pt x="12247338" y="585369"/>
                </a:cubicBezTo>
                <a:cubicBezTo>
                  <a:pt x="12245001" y="598221"/>
                  <a:pt x="12239158" y="604355"/>
                  <a:pt x="12229811" y="603771"/>
                </a:cubicBezTo>
                <a:cubicBezTo>
                  <a:pt x="12220464" y="603187"/>
                  <a:pt x="12214622" y="598221"/>
                  <a:pt x="12212286" y="588874"/>
                </a:cubicBezTo>
                <a:cubicBezTo>
                  <a:pt x="12208780" y="574853"/>
                  <a:pt x="12199725" y="561709"/>
                  <a:pt x="12185120" y="549440"/>
                </a:cubicBezTo>
                <a:cubicBezTo>
                  <a:pt x="12170515" y="537172"/>
                  <a:pt x="12154157" y="526657"/>
                  <a:pt x="12136047" y="517894"/>
                </a:cubicBezTo>
                <a:cubicBezTo>
                  <a:pt x="12117937" y="509131"/>
                  <a:pt x="12099534" y="501828"/>
                  <a:pt x="12080840" y="495986"/>
                </a:cubicBezTo>
                <a:cubicBezTo>
                  <a:pt x="12062146" y="490144"/>
                  <a:pt x="12046956" y="486639"/>
                  <a:pt x="12035273" y="485471"/>
                </a:cubicBezTo>
                <a:cubicBezTo>
                  <a:pt x="11986201" y="480797"/>
                  <a:pt x="11934206" y="480797"/>
                  <a:pt x="11879292" y="485471"/>
                </a:cubicBezTo>
                <a:cubicBezTo>
                  <a:pt x="11824377" y="490144"/>
                  <a:pt x="11767126" y="497155"/>
                  <a:pt x="11707537" y="506502"/>
                </a:cubicBezTo>
                <a:cubicBezTo>
                  <a:pt x="11694685" y="550901"/>
                  <a:pt x="11680955" y="596761"/>
                  <a:pt x="11666350" y="644081"/>
                </a:cubicBezTo>
                <a:cubicBezTo>
                  <a:pt x="11651745" y="691401"/>
                  <a:pt x="11637432" y="737845"/>
                  <a:pt x="11623412" y="783413"/>
                </a:cubicBezTo>
                <a:cubicBezTo>
                  <a:pt x="11596538" y="867537"/>
                  <a:pt x="11570541" y="949910"/>
                  <a:pt x="11545422" y="1030529"/>
                </a:cubicBezTo>
                <a:cubicBezTo>
                  <a:pt x="11520300" y="1111149"/>
                  <a:pt x="11498393" y="1195274"/>
                  <a:pt x="11479699" y="1282904"/>
                </a:cubicBezTo>
                <a:cubicBezTo>
                  <a:pt x="11468015" y="1337818"/>
                  <a:pt x="11459836" y="1386599"/>
                  <a:pt x="11455162" y="1429246"/>
                </a:cubicBezTo>
                <a:cubicBezTo>
                  <a:pt x="11450488" y="1471892"/>
                  <a:pt x="11449321" y="1505484"/>
                  <a:pt x="11451658" y="1530020"/>
                </a:cubicBezTo>
                <a:cubicBezTo>
                  <a:pt x="11477362" y="1512494"/>
                  <a:pt x="11505403" y="1487666"/>
                  <a:pt x="11535782" y="1455535"/>
                </a:cubicBezTo>
                <a:cubicBezTo>
                  <a:pt x="11566160" y="1423404"/>
                  <a:pt x="11597123" y="1386891"/>
                  <a:pt x="11628670" y="1345997"/>
                </a:cubicBezTo>
                <a:cubicBezTo>
                  <a:pt x="11660217" y="1305103"/>
                  <a:pt x="11692056" y="1262164"/>
                  <a:pt x="11724186" y="1217181"/>
                </a:cubicBezTo>
                <a:lnTo>
                  <a:pt x="11783570" y="1132348"/>
                </a:lnTo>
                <a:lnTo>
                  <a:pt x="11836019" y="1026586"/>
                </a:lnTo>
                <a:cubicBezTo>
                  <a:pt x="11855443" y="991242"/>
                  <a:pt x="11876548" y="956336"/>
                  <a:pt x="11899331" y="921868"/>
                </a:cubicBezTo>
                <a:cubicBezTo>
                  <a:pt x="11944900" y="852933"/>
                  <a:pt x="11995141" y="793636"/>
                  <a:pt x="12050056" y="743979"/>
                </a:cubicBezTo>
                <a:cubicBezTo>
                  <a:pt x="12104970" y="694322"/>
                  <a:pt x="12163975" y="658394"/>
                  <a:pt x="12227068" y="636194"/>
                </a:cubicBezTo>
                <a:cubicBezTo>
                  <a:pt x="12290161" y="613995"/>
                  <a:pt x="12356176" y="612826"/>
                  <a:pt x="12425112" y="632689"/>
                </a:cubicBezTo>
                <a:cubicBezTo>
                  <a:pt x="12477690" y="652552"/>
                  <a:pt x="12523549" y="678549"/>
                  <a:pt x="12562691" y="710680"/>
                </a:cubicBezTo>
                <a:cubicBezTo>
                  <a:pt x="12601833" y="742811"/>
                  <a:pt x="12630751" y="779323"/>
                  <a:pt x="12649445" y="820217"/>
                </a:cubicBezTo>
                <a:cubicBezTo>
                  <a:pt x="12649445" y="822554"/>
                  <a:pt x="12648568" y="824014"/>
                  <a:pt x="12646816" y="824599"/>
                </a:cubicBezTo>
                <a:cubicBezTo>
                  <a:pt x="12645063" y="825183"/>
                  <a:pt x="12643602" y="824307"/>
                  <a:pt x="12642434" y="821970"/>
                </a:cubicBezTo>
                <a:cubicBezTo>
                  <a:pt x="12607382" y="798602"/>
                  <a:pt x="12568534" y="781660"/>
                  <a:pt x="12525886" y="771144"/>
                </a:cubicBezTo>
                <a:cubicBezTo>
                  <a:pt x="12483240" y="760629"/>
                  <a:pt x="12443223" y="761213"/>
                  <a:pt x="12405833" y="772897"/>
                </a:cubicBezTo>
                <a:cubicBezTo>
                  <a:pt x="12360266" y="785749"/>
                  <a:pt x="12312946" y="814375"/>
                  <a:pt x="12263873" y="858774"/>
                </a:cubicBezTo>
                <a:cubicBezTo>
                  <a:pt x="12214799" y="903174"/>
                  <a:pt x="12168356" y="958088"/>
                  <a:pt x="12124541" y="1023519"/>
                </a:cubicBezTo>
                <a:cubicBezTo>
                  <a:pt x="12080726" y="1088949"/>
                  <a:pt x="12041001" y="1163143"/>
                  <a:pt x="12005365" y="1246099"/>
                </a:cubicBezTo>
                <a:cubicBezTo>
                  <a:pt x="11969727" y="1329055"/>
                  <a:pt x="11942563" y="1416101"/>
                  <a:pt x="11923868" y="1507236"/>
                </a:cubicBezTo>
                <a:cubicBezTo>
                  <a:pt x="11921531" y="1516584"/>
                  <a:pt x="11923868" y="1523010"/>
                  <a:pt x="11930878" y="1526515"/>
                </a:cubicBezTo>
                <a:cubicBezTo>
                  <a:pt x="11937890" y="1530020"/>
                  <a:pt x="11947820" y="1528268"/>
                  <a:pt x="11960673" y="1521257"/>
                </a:cubicBezTo>
                <a:cubicBezTo>
                  <a:pt x="11982872" y="1506068"/>
                  <a:pt x="12009161" y="1485621"/>
                  <a:pt x="12039540" y="1459916"/>
                </a:cubicBezTo>
                <a:cubicBezTo>
                  <a:pt x="12069919" y="1434211"/>
                  <a:pt x="12102049" y="1403833"/>
                  <a:pt x="12135933" y="1368781"/>
                </a:cubicBezTo>
                <a:cubicBezTo>
                  <a:pt x="12217720" y="1282319"/>
                  <a:pt x="12289577" y="1185342"/>
                  <a:pt x="12351503" y="1077849"/>
                </a:cubicBezTo>
                <a:cubicBezTo>
                  <a:pt x="12362018" y="1056818"/>
                  <a:pt x="12373994" y="1032574"/>
                  <a:pt x="12387431" y="1005117"/>
                </a:cubicBezTo>
                <a:cubicBezTo>
                  <a:pt x="12400867" y="977659"/>
                  <a:pt x="12414597" y="955167"/>
                  <a:pt x="12428617" y="937641"/>
                </a:cubicBezTo>
                <a:cubicBezTo>
                  <a:pt x="12447311" y="916610"/>
                  <a:pt x="12469512" y="901713"/>
                  <a:pt x="12495216" y="892950"/>
                </a:cubicBezTo>
                <a:cubicBezTo>
                  <a:pt x="12520920" y="884187"/>
                  <a:pt x="12547502" y="881266"/>
                  <a:pt x="12574959" y="884187"/>
                </a:cubicBezTo>
                <a:cubicBezTo>
                  <a:pt x="12602416" y="887108"/>
                  <a:pt x="12630458" y="894703"/>
                  <a:pt x="12659084" y="906971"/>
                </a:cubicBezTo>
                <a:cubicBezTo>
                  <a:pt x="12687710" y="919239"/>
                  <a:pt x="12714291" y="934721"/>
                  <a:pt x="12738827" y="953415"/>
                </a:cubicBezTo>
                <a:cubicBezTo>
                  <a:pt x="12715458" y="958088"/>
                  <a:pt x="12691216" y="970941"/>
                  <a:pt x="12666094" y="991972"/>
                </a:cubicBezTo>
                <a:cubicBezTo>
                  <a:pt x="12640973" y="1013003"/>
                  <a:pt x="12617313" y="1041629"/>
                  <a:pt x="12595115" y="1077849"/>
                </a:cubicBezTo>
                <a:cubicBezTo>
                  <a:pt x="12574083" y="1124585"/>
                  <a:pt x="12552175" y="1175119"/>
                  <a:pt x="12529392" y="1229449"/>
                </a:cubicBezTo>
                <a:cubicBezTo>
                  <a:pt x="12506607" y="1283780"/>
                  <a:pt x="12486744" y="1334021"/>
                  <a:pt x="12469804" y="1380173"/>
                </a:cubicBezTo>
                <a:cubicBezTo>
                  <a:pt x="12452862" y="1426325"/>
                  <a:pt x="12440594" y="1465174"/>
                  <a:pt x="12432999" y="1496721"/>
                </a:cubicBezTo>
                <a:cubicBezTo>
                  <a:pt x="12425404" y="1528268"/>
                  <a:pt x="12426280" y="1544041"/>
                  <a:pt x="12435628" y="1544041"/>
                </a:cubicBezTo>
                <a:cubicBezTo>
                  <a:pt x="12461332" y="1530020"/>
                  <a:pt x="12488790" y="1508697"/>
                  <a:pt x="12518000" y="1480071"/>
                </a:cubicBezTo>
                <a:cubicBezTo>
                  <a:pt x="12547209" y="1451445"/>
                  <a:pt x="12577004" y="1418730"/>
                  <a:pt x="12607382" y="1381925"/>
                </a:cubicBezTo>
                <a:cubicBezTo>
                  <a:pt x="12637761" y="1345121"/>
                  <a:pt x="12668139" y="1305687"/>
                  <a:pt x="12698518" y="1263625"/>
                </a:cubicBezTo>
                <a:cubicBezTo>
                  <a:pt x="12728896" y="1221563"/>
                  <a:pt x="12758106" y="1180376"/>
                  <a:pt x="12786147" y="1140067"/>
                </a:cubicBezTo>
                <a:cubicBezTo>
                  <a:pt x="12814190" y="1099757"/>
                  <a:pt x="12839894" y="1061784"/>
                  <a:pt x="12863262" y="1026148"/>
                </a:cubicBezTo>
                <a:cubicBezTo>
                  <a:pt x="12886631" y="990512"/>
                  <a:pt x="12907077" y="960425"/>
                  <a:pt x="12924603" y="935889"/>
                </a:cubicBezTo>
                <a:cubicBezTo>
                  <a:pt x="12939791" y="912521"/>
                  <a:pt x="12960822" y="892074"/>
                  <a:pt x="12987696" y="874548"/>
                </a:cubicBezTo>
                <a:cubicBezTo>
                  <a:pt x="12985359" y="901421"/>
                  <a:pt x="12977473" y="925957"/>
                  <a:pt x="12964036" y="948157"/>
                </a:cubicBezTo>
                <a:cubicBezTo>
                  <a:pt x="12950600" y="970357"/>
                  <a:pt x="12937455" y="993140"/>
                  <a:pt x="12924603" y="1016508"/>
                </a:cubicBezTo>
                <a:cubicBezTo>
                  <a:pt x="12908245" y="1043382"/>
                  <a:pt x="12888383" y="1076681"/>
                  <a:pt x="12865014" y="1116407"/>
                </a:cubicBezTo>
                <a:cubicBezTo>
                  <a:pt x="12841646" y="1156132"/>
                  <a:pt x="12816234" y="1198195"/>
                  <a:pt x="12788776" y="1242594"/>
                </a:cubicBezTo>
                <a:cubicBezTo>
                  <a:pt x="12761320" y="1286993"/>
                  <a:pt x="12731817" y="1331976"/>
                  <a:pt x="12700270" y="1377544"/>
                </a:cubicBezTo>
                <a:cubicBezTo>
                  <a:pt x="12668723" y="1423112"/>
                  <a:pt x="12636884" y="1465758"/>
                  <a:pt x="12604754" y="1505484"/>
                </a:cubicBezTo>
                <a:cubicBezTo>
                  <a:pt x="12572622" y="1545209"/>
                  <a:pt x="12540783" y="1580261"/>
                  <a:pt x="12509236" y="1610640"/>
                </a:cubicBezTo>
                <a:cubicBezTo>
                  <a:pt x="12477690" y="1641018"/>
                  <a:pt x="12447896" y="1663218"/>
                  <a:pt x="12419854" y="1677239"/>
                </a:cubicBezTo>
                <a:cubicBezTo>
                  <a:pt x="12392980" y="1690091"/>
                  <a:pt x="12367861" y="1691844"/>
                  <a:pt x="12344493" y="1682496"/>
                </a:cubicBezTo>
                <a:cubicBezTo>
                  <a:pt x="12321124" y="1673149"/>
                  <a:pt x="12300677" y="1658836"/>
                  <a:pt x="12283151" y="1639558"/>
                </a:cubicBezTo>
                <a:cubicBezTo>
                  <a:pt x="12265625" y="1620279"/>
                  <a:pt x="12252189" y="1599832"/>
                  <a:pt x="12242842" y="1578217"/>
                </a:cubicBezTo>
                <a:cubicBezTo>
                  <a:pt x="12233494" y="1556601"/>
                  <a:pt x="12229406" y="1540536"/>
                  <a:pt x="12230573" y="1530020"/>
                </a:cubicBezTo>
                <a:cubicBezTo>
                  <a:pt x="12229406" y="1501979"/>
                  <a:pt x="12234370" y="1467219"/>
                  <a:pt x="12245471" y="1425741"/>
                </a:cubicBezTo>
                <a:cubicBezTo>
                  <a:pt x="12256570" y="1384262"/>
                  <a:pt x="12270298" y="1339571"/>
                  <a:pt x="12286657" y="1291667"/>
                </a:cubicBezTo>
                <a:cubicBezTo>
                  <a:pt x="12235247" y="1359434"/>
                  <a:pt x="12178580" y="1425448"/>
                  <a:pt x="12116654" y="1489710"/>
                </a:cubicBezTo>
                <a:cubicBezTo>
                  <a:pt x="12054729" y="1553972"/>
                  <a:pt x="11987546" y="1612977"/>
                  <a:pt x="11915105" y="1666723"/>
                </a:cubicBezTo>
                <a:cubicBezTo>
                  <a:pt x="11887064" y="1686586"/>
                  <a:pt x="11859606" y="1693596"/>
                  <a:pt x="11832733" y="1687754"/>
                </a:cubicBezTo>
                <a:cubicBezTo>
                  <a:pt x="11805859" y="1681912"/>
                  <a:pt x="11781324" y="1669644"/>
                  <a:pt x="11759124" y="1650950"/>
                </a:cubicBezTo>
                <a:cubicBezTo>
                  <a:pt x="11736924" y="1632255"/>
                  <a:pt x="11718815" y="1610640"/>
                  <a:pt x="11704793" y="1586103"/>
                </a:cubicBezTo>
                <a:cubicBezTo>
                  <a:pt x="11690772" y="1561567"/>
                  <a:pt x="11683177" y="1540536"/>
                  <a:pt x="11682010" y="1523010"/>
                </a:cubicBezTo>
                <a:cubicBezTo>
                  <a:pt x="11682010" y="1486205"/>
                  <a:pt x="11686939" y="1443814"/>
                  <a:pt x="11696797" y="1395837"/>
                </a:cubicBezTo>
                <a:lnTo>
                  <a:pt x="11705114" y="1359798"/>
                </a:lnTo>
                <a:lnTo>
                  <a:pt x="11663721" y="1418730"/>
                </a:lnTo>
                <a:cubicBezTo>
                  <a:pt x="11646488" y="1442390"/>
                  <a:pt x="11629254" y="1465174"/>
                  <a:pt x="11612020" y="1487081"/>
                </a:cubicBezTo>
                <a:cubicBezTo>
                  <a:pt x="11577552" y="1530896"/>
                  <a:pt x="11543668" y="1569454"/>
                  <a:pt x="11510369" y="1602753"/>
                </a:cubicBezTo>
                <a:cubicBezTo>
                  <a:pt x="11477070" y="1636053"/>
                  <a:pt x="11446400" y="1659713"/>
                  <a:pt x="11418357" y="1673733"/>
                </a:cubicBezTo>
                <a:cubicBezTo>
                  <a:pt x="11391485" y="1686586"/>
                  <a:pt x="11365780" y="1688338"/>
                  <a:pt x="11341243" y="1678991"/>
                </a:cubicBezTo>
                <a:cubicBezTo>
                  <a:pt x="11316707" y="1669644"/>
                  <a:pt x="11295092" y="1655331"/>
                  <a:pt x="11276397" y="1636053"/>
                </a:cubicBezTo>
                <a:cubicBezTo>
                  <a:pt x="11257702" y="1616774"/>
                  <a:pt x="11242805" y="1596327"/>
                  <a:pt x="11231706" y="1574712"/>
                </a:cubicBezTo>
                <a:cubicBezTo>
                  <a:pt x="11220605" y="1553096"/>
                  <a:pt x="11215056" y="1536446"/>
                  <a:pt x="11215056" y="1524762"/>
                </a:cubicBezTo>
                <a:cubicBezTo>
                  <a:pt x="11212719" y="1496721"/>
                  <a:pt x="11215348" y="1459040"/>
                  <a:pt x="11222943" y="1411720"/>
                </a:cubicBezTo>
                <a:cubicBezTo>
                  <a:pt x="11230537" y="1364400"/>
                  <a:pt x="11240761" y="1310945"/>
                  <a:pt x="11253614" y="1251357"/>
                </a:cubicBezTo>
                <a:cubicBezTo>
                  <a:pt x="11273475" y="1166064"/>
                  <a:pt x="11294800" y="1084568"/>
                  <a:pt x="11317583" y="1006869"/>
                </a:cubicBezTo>
                <a:cubicBezTo>
                  <a:pt x="11340367" y="929171"/>
                  <a:pt x="11363443" y="848259"/>
                  <a:pt x="11386810" y="764134"/>
                </a:cubicBezTo>
                <a:lnTo>
                  <a:pt x="11449904" y="546812"/>
                </a:lnTo>
                <a:cubicBezTo>
                  <a:pt x="11396158" y="553822"/>
                  <a:pt x="11342996" y="559372"/>
                  <a:pt x="11290417" y="563461"/>
                </a:cubicBezTo>
                <a:cubicBezTo>
                  <a:pt x="11237840" y="567551"/>
                  <a:pt x="11186430" y="567259"/>
                  <a:pt x="11136190" y="562585"/>
                </a:cubicBezTo>
                <a:cubicBezTo>
                  <a:pt x="11095294" y="559080"/>
                  <a:pt x="11062287" y="549440"/>
                  <a:pt x="11037168" y="533667"/>
                </a:cubicBezTo>
                <a:cubicBezTo>
                  <a:pt x="11012046" y="517894"/>
                  <a:pt x="10992768" y="496863"/>
                  <a:pt x="10979332" y="470573"/>
                </a:cubicBezTo>
                <a:cubicBezTo>
                  <a:pt x="10965894" y="444284"/>
                  <a:pt x="10957716" y="413322"/>
                  <a:pt x="10954795" y="377686"/>
                </a:cubicBezTo>
                <a:cubicBezTo>
                  <a:pt x="10951873" y="342049"/>
                  <a:pt x="10952166" y="303200"/>
                  <a:pt x="10955672" y="261138"/>
                </a:cubicBezTo>
                <a:cubicBezTo>
                  <a:pt x="10958008" y="242443"/>
                  <a:pt x="10964142" y="231928"/>
                  <a:pt x="10974074" y="229591"/>
                </a:cubicBezTo>
                <a:cubicBezTo>
                  <a:pt x="10984005" y="227254"/>
                  <a:pt x="10991307" y="234265"/>
                  <a:pt x="10995981" y="250622"/>
                </a:cubicBezTo>
                <a:cubicBezTo>
                  <a:pt x="11000655" y="271653"/>
                  <a:pt x="11009125" y="289179"/>
                  <a:pt x="11021394" y="303200"/>
                </a:cubicBezTo>
                <a:cubicBezTo>
                  <a:pt x="11033662" y="317221"/>
                  <a:pt x="11047975" y="328613"/>
                  <a:pt x="11064332" y="337376"/>
                </a:cubicBezTo>
                <a:cubicBezTo>
                  <a:pt x="11080690" y="346139"/>
                  <a:pt x="11097923" y="353149"/>
                  <a:pt x="11116034" y="358407"/>
                </a:cubicBezTo>
                <a:cubicBezTo>
                  <a:pt x="11134144" y="363665"/>
                  <a:pt x="11151963" y="368046"/>
                  <a:pt x="11169489" y="371551"/>
                </a:cubicBezTo>
                <a:cubicBezTo>
                  <a:pt x="11225571" y="380899"/>
                  <a:pt x="11281070" y="384404"/>
                  <a:pt x="11335986" y="382067"/>
                </a:cubicBezTo>
                <a:cubicBezTo>
                  <a:pt x="11390900" y="379730"/>
                  <a:pt x="11446400" y="374473"/>
                  <a:pt x="11502482" y="366294"/>
                </a:cubicBezTo>
                <a:lnTo>
                  <a:pt x="11516504" y="315468"/>
                </a:lnTo>
                <a:cubicBezTo>
                  <a:pt x="11531692" y="264059"/>
                  <a:pt x="11535490" y="217323"/>
                  <a:pt x="11527895" y="175260"/>
                </a:cubicBezTo>
                <a:cubicBezTo>
                  <a:pt x="11520300" y="133198"/>
                  <a:pt x="11507155" y="102235"/>
                  <a:pt x="11488462" y="82372"/>
                </a:cubicBezTo>
                <a:close/>
                <a:moveTo>
                  <a:pt x="12485577" y="0"/>
                </a:moveTo>
                <a:cubicBezTo>
                  <a:pt x="12508361" y="0"/>
                  <a:pt x="12530267" y="2629"/>
                  <a:pt x="12551299" y="7887"/>
                </a:cubicBezTo>
                <a:cubicBezTo>
                  <a:pt x="12572330" y="13145"/>
                  <a:pt x="12590440" y="21031"/>
                  <a:pt x="12605629" y="31547"/>
                </a:cubicBezTo>
                <a:cubicBezTo>
                  <a:pt x="12624323" y="40894"/>
                  <a:pt x="12641558" y="56375"/>
                  <a:pt x="12657332" y="77991"/>
                </a:cubicBezTo>
                <a:cubicBezTo>
                  <a:pt x="12673105" y="99606"/>
                  <a:pt x="12682159" y="124435"/>
                  <a:pt x="12684496" y="152476"/>
                </a:cubicBezTo>
                <a:cubicBezTo>
                  <a:pt x="12686833" y="180518"/>
                  <a:pt x="12680700" y="209436"/>
                  <a:pt x="12666094" y="239230"/>
                </a:cubicBezTo>
                <a:cubicBezTo>
                  <a:pt x="12651489" y="269024"/>
                  <a:pt x="12623740" y="296774"/>
                  <a:pt x="12582846" y="322479"/>
                </a:cubicBezTo>
                <a:cubicBezTo>
                  <a:pt x="12562983" y="335331"/>
                  <a:pt x="12542828" y="348768"/>
                  <a:pt x="12522381" y="362788"/>
                </a:cubicBezTo>
                <a:cubicBezTo>
                  <a:pt x="12501934" y="376809"/>
                  <a:pt x="12483532" y="390538"/>
                  <a:pt x="12467175" y="403975"/>
                </a:cubicBezTo>
                <a:cubicBezTo>
                  <a:pt x="12450816" y="417411"/>
                  <a:pt x="12437654" y="431140"/>
                  <a:pt x="12427686" y="445161"/>
                </a:cubicBezTo>
                <a:cubicBezTo>
                  <a:pt x="12417718" y="459182"/>
                  <a:pt x="12413938" y="472618"/>
                  <a:pt x="12416349" y="485471"/>
                </a:cubicBezTo>
                <a:cubicBezTo>
                  <a:pt x="12394879" y="467945"/>
                  <a:pt x="12379677" y="451587"/>
                  <a:pt x="12370740" y="436398"/>
                </a:cubicBezTo>
                <a:cubicBezTo>
                  <a:pt x="12361803" y="421208"/>
                  <a:pt x="12357038" y="407188"/>
                  <a:pt x="12356445" y="394335"/>
                </a:cubicBezTo>
                <a:cubicBezTo>
                  <a:pt x="12355852" y="381483"/>
                  <a:pt x="12358235" y="368923"/>
                  <a:pt x="12363593" y="356654"/>
                </a:cubicBezTo>
                <a:cubicBezTo>
                  <a:pt x="12368950" y="344386"/>
                  <a:pt x="12376405" y="332410"/>
                  <a:pt x="12385952" y="320726"/>
                </a:cubicBezTo>
                <a:cubicBezTo>
                  <a:pt x="12393109" y="312547"/>
                  <a:pt x="12402886" y="303492"/>
                  <a:pt x="12415281" y="293561"/>
                </a:cubicBezTo>
                <a:cubicBezTo>
                  <a:pt x="12427677" y="283629"/>
                  <a:pt x="12439717" y="273990"/>
                  <a:pt x="12451401" y="264643"/>
                </a:cubicBezTo>
                <a:cubicBezTo>
                  <a:pt x="12463084" y="255296"/>
                  <a:pt x="12473308" y="246241"/>
                  <a:pt x="12482071" y="237478"/>
                </a:cubicBezTo>
                <a:cubicBezTo>
                  <a:pt x="12490835" y="228715"/>
                  <a:pt x="12495216" y="220828"/>
                  <a:pt x="12495216" y="213817"/>
                </a:cubicBezTo>
                <a:cubicBezTo>
                  <a:pt x="12495216" y="185776"/>
                  <a:pt x="12482948" y="165329"/>
                  <a:pt x="12458411" y="152476"/>
                </a:cubicBezTo>
                <a:cubicBezTo>
                  <a:pt x="12449064" y="148971"/>
                  <a:pt x="12438526" y="148387"/>
                  <a:pt x="12426796" y="150724"/>
                </a:cubicBezTo>
                <a:cubicBezTo>
                  <a:pt x="12415066" y="153060"/>
                  <a:pt x="12402940" y="158318"/>
                  <a:pt x="12390415" y="166497"/>
                </a:cubicBezTo>
                <a:cubicBezTo>
                  <a:pt x="12377892" y="174676"/>
                  <a:pt x="12365970" y="185776"/>
                  <a:pt x="12354651" y="199797"/>
                </a:cubicBezTo>
                <a:cubicBezTo>
                  <a:pt x="12343332" y="213817"/>
                  <a:pt x="12334689" y="230759"/>
                  <a:pt x="12328719" y="250622"/>
                </a:cubicBezTo>
                <a:cubicBezTo>
                  <a:pt x="12321708" y="244780"/>
                  <a:pt x="12313529" y="236893"/>
                  <a:pt x="12304182" y="226962"/>
                </a:cubicBezTo>
                <a:cubicBezTo>
                  <a:pt x="12294835" y="217031"/>
                  <a:pt x="12286949" y="205931"/>
                  <a:pt x="12280522" y="193663"/>
                </a:cubicBezTo>
                <a:cubicBezTo>
                  <a:pt x="12274097" y="181394"/>
                  <a:pt x="12270298" y="167373"/>
                  <a:pt x="12269131" y="151600"/>
                </a:cubicBezTo>
                <a:cubicBezTo>
                  <a:pt x="12267962" y="135827"/>
                  <a:pt x="12272635" y="119177"/>
                  <a:pt x="12283151" y="101651"/>
                </a:cubicBezTo>
                <a:cubicBezTo>
                  <a:pt x="12292498" y="79451"/>
                  <a:pt x="12303014" y="64262"/>
                  <a:pt x="12314698" y="56083"/>
                </a:cubicBezTo>
                <a:cubicBezTo>
                  <a:pt x="12326382" y="47904"/>
                  <a:pt x="12340402" y="39141"/>
                  <a:pt x="12356761" y="29794"/>
                </a:cubicBezTo>
                <a:cubicBezTo>
                  <a:pt x="12374816" y="20447"/>
                  <a:pt x="12395102" y="13145"/>
                  <a:pt x="12417622" y="7887"/>
                </a:cubicBezTo>
                <a:cubicBezTo>
                  <a:pt x="12440141" y="2629"/>
                  <a:pt x="12462792" y="0"/>
                  <a:pt x="1248557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800" spc="25">
              <a:solidFill>
                <a:srgbClr val="000000"/>
              </a:solidFill>
              <a:latin typeface="#9Slide05 Dear Saturday"/>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CEFF"/>
        </a:solidFill>
        <a:effectLst/>
      </p:bgPr>
    </p:bg>
    <p:spTree>
      <p:nvGrpSpPr>
        <p:cNvPr id="1" name=""/>
        <p:cNvGrpSpPr/>
        <p:nvPr/>
      </p:nvGrpSpPr>
      <p:grpSpPr>
        <a:xfrm>
          <a:off x="0" y="0"/>
          <a:ext cx="0" cy="0"/>
          <a:chOff x="0" y="0"/>
          <a:chExt cx="0" cy="0"/>
        </a:xfrm>
      </p:grpSpPr>
      <p:sp>
        <p:nvSpPr>
          <p:cNvPr id="2" name="Freeform 2"/>
          <p:cNvSpPr/>
          <p:nvPr/>
        </p:nvSpPr>
        <p:spPr>
          <a:xfrm>
            <a:off x="3898219" y="295614"/>
            <a:ext cx="18544564" cy="15240260"/>
          </a:xfrm>
          <a:custGeom>
            <a:avLst/>
            <a:gdLst/>
            <a:ahLst/>
            <a:cxnLst/>
            <a:rect l="l" t="t" r="r" b="b"/>
            <a:pathLst>
              <a:path w="18544564" h="15240260">
                <a:moveTo>
                  <a:pt x="0" y="0"/>
                </a:moveTo>
                <a:lnTo>
                  <a:pt x="18544564" y="0"/>
                </a:lnTo>
                <a:lnTo>
                  <a:pt x="18544564" y="15240260"/>
                </a:lnTo>
                <a:lnTo>
                  <a:pt x="0" y="1524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4535814" y="-5796597"/>
            <a:ext cx="18544564" cy="15240260"/>
          </a:xfrm>
          <a:custGeom>
            <a:avLst/>
            <a:gdLst/>
            <a:ahLst/>
            <a:cxnLst/>
            <a:rect l="l" t="t" r="r" b="b"/>
            <a:pathLst>
              <a:path w="18544564" h="15240260">
                <a:moveTo>
                  <a:pt x="18544564" y="15240259"/>
                </a:moveTo>
                <a:lnTo>
                  <a:pt x="0" y="15240259"/>
                </a:lnTo>
                <a:lnTo>
                  <a:pt x="0" y="0"/>
                </a:lnTo>
                <a:lnTo>
                  <a:pt x="18544564" y="0"/>
                </a:lnTo>
                <a:lnTo>
                  <a:pt x="18544564" y="1524025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2828154" y="1987254"/>
            <a:ext cx="13467985" cy="6330030"/>
            <a:chOff x="0" y="0"/>
            <a:chExt cx="10160441" cy="4775466"/>
          </a:xfrm>
        </p:grpSpPr>
        <p:sp>
          <p:nvSpPr>
            <p:cNvPr id="5" name="Freeform 5"/>
            <p:cNvSpPr/>
            <p:nvPr/>
          </p:nvSpPr>
          <p:spPr>
            <a:xfrm>
              <a:off x="0" y="0"/>
              <a:ext cx="10160441" cy="4775465"/>
            </a:xfrm>
            <a:custGeom>
              <a:avLst/>
              <a:gdLst/>
              <a:ahLst/>
              <a:cxnLst/>
              <a:rect l="l" t="t" r="r" b="b"/>
              <a:pathLst>
                <a:path w="10160441" h="4775465">
                  <a:moveTo>
                    <a:pt x="57484" y="0"/>
                  </a:moveTo>
                  <a:lnTo>
                    <a:pt x="10102957" y="0"/>
                  </a:lnTo>
                  <a:cubicBezTo>
                    <a:pt x="10134705" y="0"/>
                    <a:pt x="10160441" y="25736"/>
                    <a:pt x="10160441" y="57484"/>
                  </a:cubicBezTo>
                  <a:lnTo>
                    <a:pt x="10160441" y="4717982"/>
                  </a:lnTo>
                  <a:cubicBezTo>
                    <a:pt x="10160441" y="4749729"/>
                    <a:pt x="10134705" y="4775465"/>
                    <a:pt x="10102957" y="4775465"/>
                  </a:cubicBezTo>
                  <a:lnTo>
                    <a:pt x="57484" y="4775465"/>
                  </a:lnTo>
                  <a:cubicBezTo>
                    <a:pt x="25736" y="4775465"/>
                    <a:pt x="0" y="4749729"/>
                    <a:pt x="0" y="4717982"/>
                  </a:cubicBezTo>
                  <a:lnTo>
                    <a:pt x="0" y="57484"/>
                  </a:lnTo>
                  <a:cubicBezTo>
                    <a:pt x="0" y="25736"/>
                    <a:pt x="25736" y="0"/>
                    <a:pt x="57484" y="0"/>
                  </a:cubicBezTo>
                  <a:close/>
                </a:path>
              </a:pathLst>
            </a:custGeom>
            <a:solidFill>
              <a:srgbClr val="FFEA7F"/>
            </a:solidFill>
            <a:ln w="19050" cap="rnd">
              <a:solidFill>
                <a:srgbClr val="000000"/>
              </a:solidFill>
              <a:prstDash val="solid"/>
              <a:round/>
            </a:ln>
          </p:spPr>
          <p:txBody>
            <a:bodyPr/>
            <a:lstStyle/>
            <a:p>
              <a:endParaRPr lang="en-US"/>
            </a:p>
          </p:txBody>
        </p:sp>
        <p:sp>
          <p:nvSpPr>
            <p:cNvPr id="6" name="TextBox 6"/>
            <p:cNvSpPr txBox="1"/>
            <p:nvPr/>
          </p:nvSpPr>
          <p:spPr>
            <a:xfrm>
              <a:off x="0" y="-38100"/>
              <a:ext cx="10160441" cy="4813566"/>
            </a:xfrm>
            <a:prstGeom prst="rect">
              <a:avLst/>
            </a:prstGeom>
          </p:spPr>
          <p:txBody>
            <a:bodyPr lIns="254000" tIns="254000" rIns="254000" bIns="254000" rtlCol="0" anchor="ctr"/>
            <a:lstStyle/>
            <a:p>
              <a:pPr algn="ctr">
                <a:lnSpc>
                  <a:spcPts val="2520"/>
                </a:lnSpc>
              </a:pPr>
              <a:endParaRPr/>
            </a:p>
          </p:txBody>
        </p:sp>
      </p:grpSp>
      <p:grpSp>
        <p:nvGrpSpPr>
          <p:cNvPr id="7" name="Group 7"/>
          <p:cNvGrpSpPr/>
          <p:nvPr/>
        </p:nvGrpSpPr>
        <p:grpSpPr>
          <a:xfrm>
            <a:off x="2350668" y="1987254"/>
            <a:ext cx="13586664" cy="6048041"/>
            <a:chOff x="0" y="0"/>
            <a:chExt cx="10249975" cy="4562729"/>
          </a:xfrm>
        </p:grpSpPr>
        <p:sp>
          <p:nvSpPr>
            <p:cNvPr id="8" name="Freeform 8"/>
            <p:cNvSpPr/>
            <p:nvPr/>
          </p:nvSpPr>
          <p:spPr>
            <a:xfrm>
              <a:off x="0" y="0"/>
              <a:ext cx="10249975" cy="4562729"/>
            </a:xfrm>
            <a:custGeom>
              <a:avLst/>
              <a:gdLst/>
              <a:ahLst/>
              <a:cxnLst/>
              <a:rect l="l" t="t" r="r" b="b"/>
              <a:pathLst>
                <a:path w="10249975" h="4562729">
                  <a:moveTo>
                    <a:pt x="56982" y="0"/>
                  </a:moveTo>
                  <a:lnTo>
                    <a:pt x="10192993" y="0"/>
                  </a:lnTo>
                  <a:cubicBezTo>
                    <a:pt x="10224464" y="0"/>
                    <a:pt x="10249975" y="25512"/>
                    <a:pt x="10249975" y="56982"/>
                  </a:cubicBezTo>
                  <a:lnTo>
                    <a:pt x="10249975" y="4505747"/>
                  </a:lnTo>
                  <a:cubicBezTo>
                    <a:pt x="10249975" y="4537217"/>
                    <a:pt x="10224464" y="4562729"/>
                    <a:pt x="10192993" y="4562729"/>
                  </a:cubicBezTo>
                  <a:lnTo>
                    <a:pt x="56982" y="4562729"/>
                  </a:lnTo>
                  <a:cubicBezTo>
                    <a:pt x="25512" y="4562729"/>
                    <a:pt x="0" y="4537217"/>
                    <a:pt x="0" y="4505747"/>
                  </a:cubicBezTo>
                  <a:lnTo>
                    <a:pt x="0" y="56982"/>
                  </a:lnTo>
                  <a:cubicBezTo>
                    <a:pt x="0" y="25512"/>
                    <a:pt x="25512" y="0"/>
                    <a:pt x="56982" y="0"/>
                  </a:cubicBezTo>
                  <a:close/>
                </a:path>
              </a:pathLst>
            </a:custGeom>
            <a:solidFill>
              <a:srgbClr val="FFFFFF"/>
            </a:solidFill>
            <a:ln w="19050" cap="rnd">
              <a:solidFill>
                <a:srgbClr val="000000"/>
              </a:solidFill>
              <a:prstDash val="solid"/>
              <a:round/>
            </a:ln>
          </p:spPr>
          <p:txBody>
            <a:bodyPr/>
            <a:lstStyle/>
            <a:p>
              <a:endParaRPr lang="en-US"/>
            </a:p>
          </p:txBody>
        </p:sp>
        <p:sp>
          <p:nvSpPr>
            <p:cNvPr id="9" name="TextBox 9"/>
            <p:cNvSpPr txBox="1"/>
            <p:nvPr/>
          </p:nvSpPr>
          <p:spPr>
            <a:xfrm>
              <a:off x="0" y="-38100"/>
              <a:ext cx="10249975" cy="4600829"/>
            </a:xfrm>
            <a:prstGeom prst="rect">
              <a:avLst/>
            </a:prstGeom>
          </p:spPr>
          <p:txBody>
            <a:bodyPr lIns="254000" tIns="254000" rIns="254000" bIns="254000" rtlCol="0" anchor="ctr"/>
            <a:lstStyle/>
            <a:p>
              <a:pPr algn="ctr">
                <a:lnSpc>
                  <a:spcPts val="2520"/>
                </a:lnSpc>
              </a:pPr>
              <a:endParaRPr/>
            </a:p>
          </p:txBody>
        </p:sp>
      </p:grpSp>
      <p:sp>
        <p:nvSpPr>
          <p:cNvPr id="10" name="Freeform 10"/>
          <p:cNvSpPr/>
          <p:nvPr/>
        </p:nvSpPr>
        <p:spPr>
          <a:xfrm>
            <a:off x="1028700" y="880190"/>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578593" y="674478"/>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6228398" y="9048342"/>
            <a:ext cx="521136" cy="521136"/>
          </a:xfrm>
          <a:custGeom>
            <a:avLst/>
            <a:gdLst/>
            <a:ahLst/>
            <a:cxnLst/>
            <a:rect l="l" t="t" r="r" b="b"/>
            <a:pathLst>
              <a:path w="521136" h="521136">
                <a:moveTo>
                  <a:pt x="0" y="0"/>
                </a:moveTo>
                <a:lnTo>
                  <a:pt x="521136" y="0"/>
                </a:lnTo>
                <a:lnTo>
                  <a:pt x="521136" y="521136"/>
                </a:lnTo>
                <a:lnTo>
                  <a:pt x="0" y="5211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7259300" y="1987254"/>
            <a:ext cx="521136" cy="521136"/>
          </a:xfrm>
          <a:custGeom>
            <a:avLst/>
            <a:gdLst/>
            <a:ahLst/>
            <a:cxnLst/>
            <a:rect l="l" t="t" r="r" b="b"/>
            <a:pathLst>
              <a:path w="521136" h="521136">
                <a:moveTo>
                  <a:pt x="0" y="0"/>
                </a:moveTo>
                <a:lnTo>
                  <a:pt x="521136" y="0"/>
                </a:lnTo>
                <a:lnTo>
                  <a:pt x="521136" y="521137"/>
                </a:lnTo>
                <a:lnTo>
                  <a:pt x="0" y="5211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596698" y="5863801"/>
            <a:ext cx="609113" cy="588555"/>
          </a:xfrm>
          <a:custGeom>
            <a:avLst/>
            <a:gdLst/>
            <a:ahLst/>
            <a:cxnLst/>
            <a:rect l="l" t="t" r="r" b="b"/>
            <a:pathLst>
              <a:path w="609113" h="588555">
                <a:moveTo>
                  <a:pt x="0" y="0"/>
                </a:moveTo>
                <a:lnTo>
                  <a:pt x="609113" y="0"/>
                </a:lnTo>
                <a:lnTo>
                  <a:pt x="609113" y="588556"/>
                </a:lnTo>
                <a:lnTo>
                  <a:pt x="0" y="588556"/>
                </a:lnTo>
                <a:lnTo>
                  <a:pt x="0" y="0"/>
                </a:lnTo>
                <a:close/>
              </a:path>
            </a:pathLst>
          </a:custGeom>
          <a:blipFill>
            <a:blip r:embed="rId10"/>
            <a:stretch>
              <a:fillRect/>
            </a:stretch>
          </a:blipFill>
        </p:spPr>
        <p:txBody>
          <a:bodyPr/>
          <a:lstStyle/>
          <a:p>
            <a:endParaRPr lang="en-US"/>
          </a:p>
        </p:txBody>
      </p:sp>
      <p:sp>
        <p:nvSpPr>
          <p:cNvPr id="15" name="Freeform 15"/>
          <p:cNvSpPr/>
          <p:nvPr/>
        </p:nvSpPr>
        <p:spPr>
          <a:xfrm>
            <a:off x="6322256" y="766012"/>
            <a:ext cx="602927" cy="582578"/>
          </a:xfrm>
          <a:custGeom>
            <a:avLst/>
            <a:gdLst/>
            <a:ahLst/>
            <a:cxnLst/>
            <a:rect l="l" t="t" r="r" b="b"/>
            <a:pathLst>
              <a:path w="602927" h="582578">
                <a:moveTo>
                  <a:pt x="0" y="0"/>
                </a:moveTo>
                <a:lnTo>
                  <a:pt x="602926" y="0"/>
                </a:lnTo>
                <a:lnTo>
                  <a:pt x="602926" y="582578"/>
                </a:lnTo>
                <a:lnTo>
                  <a:pt x="0" y="582578"/>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2803966" y="9128910"/>
            <a:ext cx="602927" cy="582578"/>
          </a:xfrm>
          <a:custGeom>
            <a:avLst/>
            <a:gdLst/>
            <a:ahLst/>
            <a:cxnLst/>
            <a:rect l="l" t="t" r="r" b="b"/>
            <a:pathLst>
              <a:path w="602927" h="582578">
                <a:moveTo>
                  <a:pt x="0" y="0"/>
                </a:moveTo>
                <a:lnTo>
                  <a:pt x="602927" y="0"/>
                </a:lnTo>
                <a:lnTo>
                  <a:pt x="602927" y="582578"/>
                </a:lnTo>
                <a:lnTo>
                  <a:pt x="0" y="582578"/>
                </a:lnTo>
                <a:lnTo>
                  <a:pt x="0" y="0"/>
                </a:lnTo>
                <a:close/>
              </a:path>
            </a:pathLst>
          </a:custGeom>
          <a:blipFill>
            <a:blip r:embed="rId10"/>
            <a:stretch>
              <a:fillRect/>
            </a:stretch>
          </a:blipFill>
        </p:spPr>
        <p:txBody>
          <a:bodyPr/>
          <a:lstStyle/>
          <a:p>
            <a:endParaRPr lang="en-US"/>
          </a:p>
        </p:txBody>
      </p:sp>
      <p:sp>
        <p:nvSpPr>
          <p:cNvPr id="17" name="TextBox 17"/>
          <p:cNvSpPr txBox="1"/>
          <p:nvPr/>
        </p:nvSpPr>
        <p:spPr>
          <a:xfrm>
            <a:off x="2790758" y="2628900"/>
            <a:ext cx="12706484" cy="4924425"/>
          </a:xfrm>
          <a:prstGeom prst="rect">
            <a:avLst/>
          </a:prstGeom>
        </p:spPr>
        <p:txBody>
          <a:bodyPr wrap="square" lIns="0" tIns="0" rIns="0" bIns="0" rtlCol="0" anchor="t">
            <a:spAutoFit/>
          </a:bodyPr>
          <a:lstStyle/>
          <a:p>
            <a:pPr algn="ctr"/>
            <a:r>
              <a:rPr lang="en-US" sz="8000" b="1">
                <a:solidFill>
                  <a:srgbClr val="FF0000"/>
                </a:solidFill>
                <a:latin typeface="Arial" panose="020B0604020202020204" pitchFamily="34" charset="0"/>
                <a:cs typeface="Arial" panose="020B0604020202020204" pitchFamily="34" charset="0"/>
              </a:rPr>
              <a:t>HOẠT ĐỘNG </a:t>
            </a:r>
            <a:r>
              <a:rPr lang="vi-VN" sz="8000" b="1">
                <a:solidFill>
                  <a:srgbClr val="FF0000"/>
                </a:solidFill>
                <a:latin typeface="Arial" panose="020B0604020202020204" pitchFamily="34" charset="0"/>
                <a:cs typeface="Arial" panose="020B0604020202020204" pitchFamily="34" charset="0"/>
              </a:rPr>
              <a:t>3</a:t>
            </a:r>
            <a:r>
              <a:rPr lang="en-US" sz="8000" b="1">
                <a:solidFill>
                  <a:srgbClr val="FF0000"/>
                </a:solidFill>
                <a:latin typeface="Arial" panose="020B0604020202020204" pitchFamily="34" charset="0"/>
                <a:cs typeface="Arial" panose="020B0604020202020204" pitchFamily="34" charset="0"/>
              </a:rPr>
              <a:t>: </a:t>
            </a:r>
            <a:endParaRPr lang="vi-VN" sz="8000" b="1">
              <a:solidFill>
                <a:srgbClr val="FF0000"/>
              </a:solidFill>
              <a:latin typeface="Arial" panose="020B0604020202020204" pitchFamily="34" charset="0"/>
              <a:cs typeface="Arial" panose="020B0604020202020204" pitchFamily="34" charset="0"/>
            </a:endParaRPr>
          </a:p>
          <a:p>
            <a:pPr algn="ctr"/>
            <a:r>
              <a:rPr lang="en-US" sz="8000" b="1" i="1">
                <a:solidFill>
                  <a:srgbClr val="000000"/>
                </a:solidFill>
                <a:latin typeface="Times New Roman" panose="02020603050405020304" pitchFamily="18" charset="0"/>
                <a:cs typeface="Times New Roman" panose="02020603050405020304" pitchFamily="18" charset="0"/>
              </a:rPr>
              <a:t>Tìm từ ngữ tả hình dáng, hoạt động hoặc thói quen của con vật trong bài văn</a:t>
            </a:r>
          </a:p>
        </p:txBody>
      </p:sp>
    </p:spTree>
    <p:extLst>
      <p:ext uri="{BB962C8B-B14F-4D97-AF65-F5344CB8AC3E}">
        <p14:creationId xmlns:p14="http://schemas.microsoft.com/office/powerpoint/2010/main" val="296162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grpSp>
        <p:nvGrpSpPr>
          <p:cNvPr id="4" name="Nhóm 3">
            <a:extLst>
              <a:ext uri="{FF2B5EF4-FFF2-40B4-BE49-F238E27FC236}">
                <a16:creationId xmlns:a16="http://schemas.microsoft.com/office/drawing/2014/main" id="{8AD6EADE-0821-C16E-45B2-52C600EBEEA4}"/>
              </a:ext>
            </a:extLst>
          </p:cNvPr>
          <p:cNvGrpSpPr/>
          <p:nvPr/>
        </p:nvGrpSpPr>
        <p:grpSpPr>
          <a:xfrm>
            <a:off x="670080" y="2646845"/>
            <a:ext cx="17252640" cy="7363050"/>
            <a:chOff x="685800" y="2705100"/>
            <a:chExt cx="17252640" cy="6705600"/>
          </a:xfrm>
        </p:grpSpPr>
        <p:sp>
          <p:nvSpPr>
            <p:cNvPr id="5" name="Freeform 4">
              <a:extLst>
                <a:ext uri="{FF2B5EF4-FFF2-40B4-BE49-F238E27FC236}">
                  <a16:creationId xmlns:a16="http://schemas.microsoft.com/office/drawing/2014/main" id="{8C394A28-D1B6-CF30-F669-1F5DA11BD608}"/>
                </a:ext>
              </a:extLst>
            </p:cNvPr>
            <p:cNvSpPr/>
            <p:nvPr/>
          </p:nvSpPr>
          <p:spPr>
            <a:xfrm>
              <a:off x="685800" y="2812109"/>
              <a:ext cx="10394640" cy="659859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6274EB7F-FD67-7449-CCF3-C533142CB44A}"/>
                </a:ext>
              </a:extLst>
            </p:cNvPr>
            <p:cNvSpPr/>
            <p:nvPr/>
          </p:nvSpPr>
          <p:spPr>
            <a:xfrm>
              <a:off x="7543800" y="2705100"/>
              <a:ext cx="10394640" cy="659859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2209470" y="140984"/>
            <a:ext cx="14249730" cy="1938992"/>
          </a:xfrm>
          <a:prstGeom prst="rect">
            <a:avLst/>
          </a:prstGeom>
          <a:noFill/>
        </p:spPr>
        <p:txBody>
          <a:bodyPr wrap="square">
            <a:spAutoFit/>
          </a:bodyPr>
          <a:lstStyle/>
          <a:p>
            <a:r>
              <a:rPr lang="vi-VN" sz="6000">
                <a:latin typeface="Arial" panose="020B0604020202020204" pitchFamily="34" charset="0"/>
                <a:cs typeface="Arial" panose="020B0604020202020204" pitchFamily="34" charset="0"/>
              </a:rPr>
              <a:t>3. Tìm trong phần thân bài của bài văn “Đàn chim gáy”: </a:t>
            </a:r>
            <a:endParaRPr lang="en-US" sz="6000">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992678" y="1889229"/>
            <a:ext cx="15523381" cy="411806"/>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5"/>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5"/>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245820" y="189355"/>
            <a:ext cx="1746858" cy="1938992"/>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Hình ảnh 2">
            <a:extLst>
              <a:ext uri="{FF2B5EF4-FFF2-40B4-BE49-F238E27FC236}">
                <a16:creationId xmlns:a16="http://schemas.microsoft.com/office/drawing/2014/main" id="{678B683B-A892-1518-A4B5-03BFA4996E3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3543135" y="3314700"/>
            <a:ext cx="11201730" cy="6160624"/>
          </a:xfrm>
          <a:prstGeom prst="rect">
            <a:avLst/>
          </a:prstGeom>
        </p:spPr>
      </p:pic>
    </p:spTree>
    <p:extLst>
      <p:ext uri="{BB962C8B-B14F-4D97-AF65-F5344CB8AC3E}">
        <p14:creationId xmlns:p14="http://schemas.microsoft.com/office/powerpoint/2010/main" val="1578524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95F9F83-D8EA-7C9F-1F70-63934C1E6AAC}"/>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0" y="204732"/>
            <a:ext cx="17960109" cy="9877535"/>
          </a:xfrm>
          <a:prstGeom prst="rect">
            <a:avLst/>
          </a:prstGeom>
        </p:spPr>
      </p:pic>
      <p:grpSp>
        <p:nvGrpSpPr>
          <p:cNvPr id="29" name="Nhóm 28">
            <a:extLst>
              <a:ext uri="{FF2B5EF4-FFF2-40B4-BE49-F238E27FC236}">
                <a16:creationId xmlns:a16="http://schemas.microsoft.com/office/drawing/2014/main" id="{877641F4-20F2-4DEC-F16B-6DF6E8FBAB01}"/>
              </a:ext>
            </a:extLst>
          </p:cNvPr>
          <p:cNvGrpSpPr/>
          <p:nvPr/>
        </p:nvGrpSpPr>
        <p:grpSpPr>
          <a:xfrm>
            <a:off x="9067800" y="2095500"/>
            <a:ext cx="8534400" cy="1219200"/>
            <a:chOff x="9067800" y="2095500"/>
            <a:chExt cx="8534400" cy="1219200"/>
          </a:xfrm>
        </p:grpSpPr>
        <p:sp>
          <p:nvSpPr>
            <p:cNvPr id="3" name="Hình chữ nhật: Góc Tròn 2">
              <a:extLst>
                <a:ext uri="{FF2B5EF4-FFF2-40B4-BE49-F238E27FC236}">
                  <a16:creationId xmlns:a16="http://schemas.microsoft.com/office/drawing/2014/main" id="{5B465F53-4B7A-CBB9-1064-9BB032FB55F3}"/>
                </a:ext>
              </a:extLst>
            </p:cNvPr>
            <p:cNvSpPr/>
            <p:nvPr/>
          </p:nvSpPr>
          <p:spPr>
            <a:xfrm>
              <a:off x="9067800" y="2095500"/>
              <a:ext cx="8534400" cy="1219200"/>
            </a:xfrm>
            <a:prstGeom prst="roundRect">
              <a:avLst>
                <a:gd name="adj" fmla="val 42425"/>
              </a:avLst>
            </a:prstGeom>
            <a:solidFill>
              <a:schemeClr val="bg1"/>
            </a:solidFill>
            <a:ln w="38100">
              <a:solidFill>
                <a:srgbClr val="E625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66861270-E17A-BCE7-57A8-A4ECD53EC331}"/>
                </a:ext>
              </a:extLst>
            </p:cNvPr>
            <p:cNvSpPr txBox="1"/>
            <p:nvPr/>
          </p:nvSpPr>
          <p:spPr>
            <a:xfrm>
              <a:off x="9144001" y="2243435"/>
              <a:ext cx="8382000" cy="923330"/>
            </a:xfrm>
            <a:prstGeom prst="rect">
              <a:avLst/>
            </a:prstGeom>
            <a:noFill/>
            <a:ln w="38100">
              <a:noFill/>
            </a:ln>
          </p:spPr>
          <p:txBody>
            <a:bodyPr wrap="square">
              <a:spAutoFit/>
            </a:bodyPr>
            <a:lstStyle/>
            <a:p>
              <a:pPr algn="ctr"/>
              <a:r>
                <a:rPr lang="vi-VN" sz="5400">
                  <a:effectLst/>
                  <a:ea typeface="Times New Roman" panose="02020603050405020304" pitchFamily="18" charset="0"/>
                </a:rPr>
                <a:t>Thân hình: béo nục</a:t>
              </a:r>
              <a:endParaRPr lang="en-US" sz="5400"/>
            </a:p>
          </p:txBody>
        </p:sp>
      </p:grpSp>
      <p:grpSp>
        <p:nvGrpSpPr>
          <p:cNvPr id="30" name="Nhóm 29">
            <a:extLst>
              <a:ext uri="{FF2B5EF4-FFF2-40B4-BE49-F238E27FC236}">
                <a16:creationId xmlns:a16="http://schemas.microsoft.com/office/drawing/2014/main" id="{2A6A88DF-A529-9F96-B45E-9EC3F89317FF}"/>
              </a:ext>
            </a:extLst>
          </p:cNvPr>
          <p:cNvGrpSpPr/>
          <p:nvPr/>
        </p:nvGrpSpPr>
        <p:grpSpPr>
          <a:xfrm>
            <a:off x="9067800" y="3543300"/>
            <a:ext cx="8534400" cy="2032338"/>
            <a:chOff x="9067800" y="3543300"/>
            <a:chExt cx="8534400" cy="2032338"/>
          </a:xfrm>
        </p:grpSpPr>
        <p:sp>
          <p:nvSpPr>
            <p:cNvPr id="9" name="Hình chữ nhật: Góc Tròn 8">
              <a:extLst>
                <a:ext uri="{FF2B5EF4-FFF2-40B4-BE49-F238E27FC236}">
                  <a16:creationId xmlns:a16="http://schemas.microsoft.com/office/drawing/2014/main" id="{09A274B9-B293-B3D6-0F46-2C4E2B2456E1}"/>
                </a:ext>
              </a:extLst>
            </p:cNvPr>
            <p:cNvSpPr/>
            <p:nvPr/>
          </p:nvSpPr>
          <p:spPr>
            <a:xfrm>
              <a:off x="9067800" y="3543300"/>
              <a:ext cx="8534400" cy="1981200"/>
            </a:xfrm>
            <a:prstGeom prst="roundRect">
              <a:avLst>
                <a:gd name="adj" fmla="val 42425"/>
              </a:avLst>
            </a:prstGeom>
            <a:solidFill>
              <a:schemeClr val="bg1"/>
            </a:solidFill>
            <a:ln w="38100">
              <a:solidFill>
                <a:srgbClr val="22B5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B4A8AA2B-72AB-D320-C32E-EE382D896406}"/>
                </a:ext>
              </a:extLst>
            </p:cNvPr>
            <p:cNvSpPr txBox="1"/>
            <p:nvPr/>
          </p:nvSpPr>
          <p:spPr>
            <a:xfrm>
              <a:off x="9601199" y="3695700"/>
              <a:ext cx="7696201" cy="1879938"/>
            </a:xfrm>
            <a:prstGeom prst="rect">
              <a:avLst/>
            </a:prstGeom>
            <a:noFill/>
          </p:spPr>
          <p:txBody>
            <a:bodyPr wrap="square">
              <a:spAutoFit/>
            </a:bodyPr>
            <a:lstStyle/>
            <a:p>
              <a:pPr marL="685800" indent="-685800">
                <a:lnSpc>
                  <a:spcPct val="88000"/>
                </a:lnSpc>
                <a:buFont typeface="Wingdings" panose="05000000000000000000" pitchFamily="2" charset="2"/>
                <a:buChar char="Ø"/>
              </a:pPr>
              <a:r>
                <a:rPr lang="vi-VN" sz="4400">
                  <a:effectLst/>
                  <a:ea typeface="Times New Roman" panose="02020603050405020304" pitchFamily="18" charset="0"/>
                </a:rPr>
                <a:t>Cổ yếm: đầy hạt cườm lấp lánh; </a:t>
              </a:r>
            </a:p>
            <a:p>
              <a:pPr marL="685800" indent="-685800">
                <a:lnSpc>
                  <a:spcPct val="88000"/>
                </a:lnSpc>
                <a:buFont typeface="Wingdings" panose="05000000000000000000" pitchFamily="2" charset="2"/>
                <a:buChar char="Ø"/>
              </a:pPr>
              <a:r>
                <a:rPr lang="vi-VN" sz="4400">
                  <a:ea typeface="Times New Roman" panose="02020603050405020304" pitchFamily="18" charset="0"/>
                </a:rPr>
                <a:t>C</a:t>
              </a:r>
              <a:r>
                <a:rPr lang="vi-VN" sz="4400">
                  <a:effectLst/>
                  <a:ea typeface="Times New Roman" panose="02020603050405020304" pitchFamily="18" charset="0"/>
                </a:rPr>
                <a:t>ái bụng: mịn mượt;</a:t>
              </a:r>
              <a:endParaRPr lang="en-US" sz="4400"/>
            </a:p>
          </p:txBody>
        </p:sp>
      </p:grpSp>
      <p:grpSp>
        <p:nvGrpSpPr>
          <p:cNvPr id="32" name="Nhóm 31">
            <a:extLst>
              <a:ext uri="{FF2B5EF4-FFF2-40B4-BE49-F238E27FC236}">
                <a16:creationId xmlns:a16="http://schemas.microsoft.com/office/drawing/2014/main" id="{E7541C12-D980-5F0D-A005-136E9E109629}"/>
              </a:ext>
            </a:extLst>
          </p:cNvPr>
          <p:cNvGrpSpPr/>
          <p:nvPr/>
        </p:nvGrpSpPr>
        <p:grpSpPr>
          <a:xfrm>
            <a:off x="9296400" y="5575638"/>
            <a:ext cx="3962400" cy="1316998"/>
            <a:chOff x="9296400" y="5575638"/>
            <a:chExt cx="3962400" cy="1316998"/>
          </a:xfrm>
        </p:grpSpPr>
        <p:sp>
          <p:nvSpPr>
            <p:cNvPr id="12" name="Hình chữ nhật: Góc Tròn 11">
              <a:extLst>
                <a:ext uri="{FF2B5EF4-FFF2-40B4-BE49-F238E27FC236}">
                  <a16:creationId xmlns:a16="http://schemas.microsoft.com/office/drawing/2014/main" id="{C4210D0A-CE4A-3555-EE1A-03690C54FCBA}"/>
                </a:ext>
              </a:extLst>
            </p:cNvPr>
            <p:cNvSpPr/>
            <p:nvPr/>
          </p:nvSpPr>
          <p:spPr>
            <a:xfrm>
              <a:off x="9296400" y="5575638"/>
              <a:ext cx="3962400" cy="1316998"/>
            </a:xfrm>
            <a:prstGeom prst="roundRect">
              <a:avLst>
                <a:gd name="adj" fmla="val 42425"/>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5405001B-A516-3A9E-63FE-3C4EEE7C5711}"/>
                </a:ext>
              </a:extLst>
            </p:cNvPr>
            <p:cNvSpPr txBox="1"/>
            <p:nvPr/>
          </p:nvSpPr>
          <p:spPr>
            <a:xfrm>
              <a:off x="9331778" y="5829056"/>
              <a:ext cx="3891643" cy="707886"/>
            </a:xfrm>
            <a:prstGeom prst="rect">
              <a:avLst/>
            </a:prstGeom>
            <a:noFill/>
          </p:spPr>
          <p:txBody>
            <a:bodyPr wrap="square">
              <a:spAutoFit/>
            </a:bodyPr>
            <a:lstStyle/>
            <a:p>
              <a:pPr algn="ctr"/>
              <a:r>
                <a:rPr lang="vi-VN" sz="4000">
                  <a:effectLst/>
                  <a:ea typeface="Times New Roman" panose="02020603050405020304" pitchFamily="18" charset="0"/>
                </a:rPr>
                <a:t>Bay vần quanh</a:t>
              </a:r>
              <a:endParaRPr lang="en-US" sz="4000"/>
            </a:p>
          </p:txBody>
        </p:sp>
      </p:grpSp>
      <p:grpSp>
        <p:nvGrpSpPr>
          <p:cNvPr id="31" name="Nhóm 30">
            <a:extLst>
              <a:ext uri="{FF2B5EF4-FFF2-40B4-BE49-F238E27FC236}">
                <a16:creationId xmlns:a16="http://schemas.microsoft.com/office/drawing/2014/main" id="{6A6227CD-1074-2BAF-391D-03822FCB4B72}"/>
              </a:ext>
            </a:extLst>
          </p:cNvPr>
          <p:cNvGrpSpPr/>
          <p:nvPr/>
        </p:nvGrpSpPr>
        <p:grpSpPr>
          <a:xfrm>
            <a:off x="13449299" y="5575638"/>
            <a:ext cx="3962400" cy="1316998"/>
            <a:chOff x="13449299" y="5575638"/>
            <a:chExt cx="3962400" cy="1316998"/>
          </a:xfrm>
        </p:grpSpPr>
        <p:sp>
          <p:nvSpPr>
            <p:cNvPr id="15" name="Hình chữ nhật: Góc Tròn 14">
              <a:extLst>
                <a:ext uri="{FF2B5EF4-FFF2-40B4-BE49-F238E27FC236}">
                  <a16:creationId xmlns:a16="http://schemas.microsoft.com/office/drawing/2014/main" id="{8684A597-48D1-5891-D724-988A53E9D1C8}"/>
                </a:ext>
              </a:extLst>
            </p:cNvPr>
            <p:cNvSpPr/>
            <p:nvPr/>
          </p:nvSpPr>
          <p:spPr>
            <a:xfrm>
              <a:off x="13449299" y="5575638"/>
              <a:ext cx="3962400" cy="1316998"/>
            </a:xfrm>
            <a:prstGeom prst="roundRect">
              <a:avLst>
                <a:gd name="adj" fmla="val 42425"/>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a:extLst>
                <a:ext uri="{FF2B5EF4-FFF2-40B4-BE49-F238E27FC236}">
                  <a16:creationId xmlns:a16="http://schemas.microsoft.com/office/drawing/2014/main" id="{C2B15DDC-0A2E-600B-8E0D-38260966FDB4}"/>
                </a:ext>
              </a:extLst>
            </p:cNvPr>
            <p:cNvSpPr txBox="1"/>
            <p:nvPr/>
          </p:nvSpPr>
          <p:spPr>
            <a:xfrm>
              <a:off x="13484677" y="5829056"/>
              <a:ext cx="3891643" cy="707886"/>
            </a:xfrm>
            <a:prstGeom prst="rect">
              <a:avLst/>
            </a:prstGeom>
            <a:noFill/>
          </p:spPr>
          <p:txBody>
            <a:bodyPr wrap="square">
              <a:spAutoFit/>
            </a:bodyPr>
            <a:lstStyle/>
            <a:p>
              <a:pPr algn="ctr"/>
              <a:r>
                <a:rPr lang="vi-VN" sz="4000">
                  <a:effectLst/>
                  <a:ea typeface="Times New Roman" panose="02020603050405020304" pitchFamily="18" charset="0"/>
                </a:rPr>
                <a:t>Sà xuống</a:t>
              </a:r>
              <a:endParaRPr lang="en-US" sz="4000"/>
            </a:p>
          </p:txBody>
        </p:sp>
      </p:grpSp>
      <p:grpSp>
        <p:nvGrpSpPr>
          <p:cNvPr id="34" name="Nhóm 33">
            <a:extLst>
              <a:ext uri="{FF2B5EF4-FFF2-40B4-BE49-F238E27FC236}">
                <a16:creationId xmlns:a16="http://schemas.microsoft.com/office/drawing/2014/main" id="{40B75079-D8B8-2AC5-1540-9C5144070A05}"/>
              </a:ext>
            </a:extLst>
          </p:cNvPr>
          <p:cNvGrpSpPr/>
          <p:nvPr/>
        </p:nvGrpSpPr>
        <p:grpSpPr>
          <a:xfrm>
            <a:off x="9296400" y="6972299"/>
            <a:ext cx="3962400" cy="1368766"/>
            <a:chOff x="9296400" y="6972299"/>
            <a:chExt cx="3962400" cy="1368766"/>
          </a:xfrm>
        </p:grpSpPr>
        <p:sp>
          <p:nvSpPr>
            <p:cNvPr id="18" name="Hình chữ nhật: Góc Tròn 17">
              <a:extLst>
                <a:ext uri="{FF2B5EF4-FFF2-40B4-BE49-F238E27FC236}">
                  <a16:creationId xmlns:a16="http://schemas.microsoft.com/office/drawing/2014/main" id="{3D1C5BA3-6B8F-B937-C0F7-76F7286ED20E}"/>
                </a:ext>
              </a:extLst>
            </p:cNvPr>
            <p:cNvSpPr/>
            <p:nvPr/>
          </p:nvSpPr>
          <p:spPr>
            <a:xfrm>
              <a:off x="9296400" y="6972299"/>
              <a:ext cx="3962400" cy="1316998"/>
            </a:xfrm>
            <a:prstGeom prst="roundRect">
              <a:avLst>
                <a:gd name="adj" fmla="val 42425"/>
              </a:avLst>
            </a:prstGeom>
            <a:solidFill>
              <a:schemeClr val="bg1"/>
            </a:solidFill>
            <a:ln w="38100">
              <a:solidFill>
                <a:srgbClr val="E625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18">
              <a:extLst>
                <a:ext uri="{FF2B5EF4-FFF2-40B4-BE49-F238E27FC236}">
                  <a16:creationId xmlns:a16="http://schemas.microsoft.com/office/drawing/2014/main" id="{AF1B959D-B3F1-0A72-8B38-686C1043EB8E}"/>
                </a:ext>
              </a:extLst>
            </p:cNvPr>
            <p:cNvSpPr txBox="1"/>
            <p:nvPr/>
          </p:nvSpPr>
          <p:spPr>
            <a:xfrm>
              <a:off x="9296400" y="7017626"/>
              <a:ext cx="3891643" cy="1323439"/>
            </a:xfrm>
            <a:prstGeom prst="rect">
              <a:avLst/>
            </a:prstGeom>
            <a:noFill/>
          </p:spPr>
          <p:txBody>
            <a:bodyPr wrap="square">
              <a:spAutoFit/>
            </a:bodyPr>
            <a:lstStyle/>
            <a:p>
              <a:pPr algn="ctr"/>
              <a:r>
                <a:rPr lang="vi-VN" sz="4000">
                  <a:effectLst/>
                  <a:ea typeface="Times New Roman" panose="02020603050405020304" pitchFamily="18" charset="0"/>
                </a:rPr>
                <a:t>(Đuôi) xòe như múa</a:t>
              </a:r>
              <a:endParaRPr lang="en-US" sz="4000"/>
            </a:p>
          </p:txBody>
        </p:sp>
      </p:grpSp>
      <p:grpSp>
        <p:nvGrpSpPr>
          <p:cNvPr id="33" name="Nhóm 32">
            <a:extLst>
              <a:ext uri="{FF2B5EF4-FFF2-40B4-BE49-F238E27FC236}">
                <a16:creationId xmlns:a16="http://schemas.microsoft.com/office/drawing/2014/main" id="{7567E3BB-632F-1F9B-5EF0-6B688DDFE8EB}"/>
              </a:ext>
            </a:extLst>
          </p:cNvPr>
          <p:cNvGrpSpPr/>
          <p:nvPr/>
        </p:nvGrpSpPr>
        <p:grpSpPr>
          <a:xfrm>
            <a:off x="13449299" y="6972300"/>
            <a:ext cx="3962400" cy="1316998"/>
            <a:chOff x="13449299" y="6972300"/>
            <a:chExt cx="3962400" cy="1316998"/>
          </a:xfrm>
        </p:grpSpPr>
        <p:sp>
          <p:nvSpPr>
            <p:cNvPr id="21" name="Hình chữ nhật: Góc Tròn 20">
              <a:extLst>
                <a:ext uri="{FF2B5EF4-FFF2-40B4-BE49-F238E27FC236}">
                  <a16:creationId xmlns:a16="http://schemas.microsoft.com/office/drawing/2014/main" id="{1EB98713-11DD-F5C9-FD60-B35AFD5189EF}"/>
                </a:ext>
              </a:extLst>
            </p:cNvPr>
            <p:cNvSpPr/>
            <p:nvPr/>
          </p:nvSpPr>
          <p:spPr>
            <a:xfrm>
              <a:off x="13449299" y="6972300"/>
              <a:ext cx="3962400" cy="1316998"/>
            </a:xfrm>
            <a:prstGeom prst="roundRect">
              <a:avLst>
                <a:gd name="adj" fmla="val 42425"/>
              </a:avLst>
            </a:prstGeom>
            <a:solidFill>
              <a:schemeClr val="bg1"/>
            </a:solidFill>
            <a:ln w="38100">
              <a:solidFill>
                <a:srgbClr val="E625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id="{93D96FE8-3E20-0F5D-BB9E-39F72210A053}"/>
                </a:ext>
              </a:extLst>
            </p:cNvPr>
            <p:cNvSpPr txBox="1"/>
            <p:nvPr/>
          </p:nvSpPr>
          <p:spPr>
            <a:xfrm>
              <a:off x="13484677" y="7225718"/>
              <a:ext cx="3891643" cy="707886"/>
            </a:xfrm>
            <a:prstGeom prst="rect">
              <a:avLst/>
            </a:prstGeom>
            <a:noFill/>
          </p:spPr>
          <p:txBody>
            <a:bodyPr wrap="square">
              <a:spAutoFit/>
            </a:bodyPr>
            <a:lstStyle/>
            <a:p>
              <a:pPr algn="ctr"/>
              <a:r>
                <a:rPr lang="vi-VN" sz="4000">
                  <a:effectLst/>
                  <a:ea typeface="Times New Roman" panose="02020603050405020304" pitchFamily="18" charset="0"/>
                </a:rPr>
                <a:t>Cất tiếng gáy</a:t>
              </a:r>
              <a:endParaRPr lang="en-US" sz="4000"/>
            </a:p>
          </p:txBody>
        </p:sp>
      </p:grpSp>
      <p:grpSp>
        <p:nvGrpSpPr>
          <p:cNvPr id="36" name="Nhóm 35">
            <a:extLst>
              <a:ext uri="{FF2B5EF4-FFF2-40B4-BE49-F238E27FC236}">
                <a16:creationId xmlns:a16="http://schemas.microsoft.com/office/drawing/2014/main" id="{CA3FEFBE-215D-64DA-93A6-3AEC78E1CCB9}"/>
              </a:ext>
            </a:extLst>
          </p:cNvPr>
          <p:cNvGrpSpPr/>
          <p:nvPr/>
        </p:nvGrpSpPr>
        <p:grpSpPr>
          <a:xfrm>
            <a:off x="9296400" y="8572500"/>
            <a:ext cx="3962400" cy="1316998"/>
            <a:chOff x="9296400" y="8572500"/>
            <a:chExt cx="3962400" cy="1316998"/>
          </a:xfrm>
        </p:grpSpPr>
        <p:sp>
          <p:nvSpPr>
            <p:cNvPr id="24" name="Hình chữ nhật: Góc Tròn 23">
              <a:extLst>
                <a:ext uri="{FF2B5EF4-FFF2-40B4-BE49-F238E27FC236}">
                  <a16:creationId xmlns:a16="http://schemas.microsoft.com/office/drawing/2014/main" id="{A8EF36FD-F61F-0754-5D00-730757B47CEC}"/>
                </a:ext>
              </a:extLst>
            </p:cNvPr>
            <p:cNvSpPr/>
            <p:nvPr/>
          </p:nvSpPr>
          <p:spPr>
            <a:xfrm>
              <a:off x="9296400" y="8572500"/>
              <a:ext cx="3962400" cy="1316998"/>
            </a:xfrm>
            <a:prstGeom prst="roundRect">
              <a:avLst>
                <a:gd name="adj" fmla="val 42425"/>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91735B89-F310-1E7E-27B0-9C47959E8567}"/>
                </a:ext>
              </a:extLst>
            </p:cNvPr>
            <p:cNvSpPr txBox="1"/>
            <p:nvPr/>
          </p:nvSpPr>
          <p:spPr>
            <a:xfrm>
              <a:off x="9331778" y="8890573"/>
              <a:ext cx="3891643" cy="707886"/>
            </a:xfrm>
            <a:prstGeom prst="rect">
              <a:avLst/>
            </a:prstGeom>
            <a:noFill/>
          </p:spPr>
          <p:txBody>
            <a:bodyPr wrap="square">
              <a:spAutoFit/>
            </a:bodyPr>
            <a:lstStyle/>
            <a:p>
              <a:pPr algn="ctr"/>
              <a:r>
                <a:rPr lang="vi-VN" sz="4000">
                  <a:effectLst/>
                  <a:ea typeface="Times New Roman" panose="02020603050405020304" pitchFamily="18" charset="0"/>
                </a:rPr>
                <a:t>Tha thẩn</a:t>
              </a:r>
              <a:endParaRPr lang="en-US" sz="4000"/>
            </a:p>
          </p:txBody>
        </p:sp>
      </p:grpSp>
      <p:grpSp>
        <p:nvGrpSpPr>
          <p:cNvPr id="35" name="Nhóm 34">
            <a:extLst>
              <a:ext uri="{FF2B5EF4-FFF2-40B4-BE49-F238E27FC236}">
                <a16:creationId xmlns:a16="http://schemas.microsoft.com/office/drawing/2014/main" id="{C8E9C841-5C88-54AC-B906-CF0B1F04E3BC}"/>
              </a:ext>
            </a:extLst>
          </p:cNvPr>
          <p:cNvGrpSpPr/>
          <p:nvPr/>
        </p:nvGrpSpPr>
        <p:grpSpPr>
          <a:xfrm>
            <a:off x="13449299" y="8572502"/>
            <a:ext cx="3962400" cy="1413382"/>
            <a:chOff x="13449299" y="8572502"/>
            <a:chExt cx="3962400" cy="1413382"/>
          </a:xfrm>
        </p:grpSpPr>
        <p:sp>
          <p:nvSpPr>
            <p:cNvPr id="27" name="Hình chữ nhật: Góc Tròn 26">
              <a:extLst>
                <a:ext uri="{FF2B5EF4-FFF2-40B4-BE49-F238E27FC236}">
                  <a16:creationId xmlns:a16="http://schemas.microsoft.com/office/drawing/2014/main" id="{52637BD0-E4B7-6BE9-17F9-158A8B947872}"/>
                </a:ext>
              </a:extLst>
            </p:cNvPr>
            <p:cNvSpPr/>
            <p:nvPr/>
          </p:nvSpPr>
          <p:spPr>
            <a:xfrm>
              <a:off x="13449299" y="8572502"/>
              <a:ext cx="3962400" cy="1316999"/>
            </a:xfrm>
            <a:prstGeom prst="roundRect">
              <a:avLst>
                <a:gd name="adj" fmla="val 42425"/>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90556D27-1859-3379-309F-267A3EA8AB32}"/>
                </a:ext>
              </a:extLst>
            </p:cNvPr>
            <p:cNvSpPr txBox="1"/>
            <p:nvPr/>
          </p:nvSpPr>
          <p:spPr>
            <a:xfrm>
              <a:off x="13503150" y="8662445"/>
              <a:ext cx="3891643" cy="1323439"/>
            </a:xfrm>
            <a:prstGeom prst="rect">
              <a:avLst/>
            </a:prstGeom>
            <a:noFill/>
          </p:spPr>
          <p:txBody>
            <a:bodyPr wrap="square">
              <a:spAutoFit/>
            </a:bodyPr>
            <a:lstStyle/>
            <a:p>
              <a:pPr algn="ctr"/>
              <a:r>
                <a:rPr lang="vi-VN" sz="4000">
                  <a:effectLst/>
                  <a:ea typeface="Times New Roman" panose="02020603050405020304" pitchFamily="18" charset="0"/>
                </a:rPr>
                <a:t>Nhặt nhạnh cặm cụi</a:t>
              </a:r>
              <a:endParaRPr lang="en-US" sz="4000"/>
            </a:p>
          </p:txBody>
        </p:sp>
      </p:grpSp>
    </p:spTree>
    <p:extLst>
      <p:ext uri="{BB962C8B-B14F-4D97-AF65-F5344CB8AC3E}">
        <p14:creationId xmlns:p14="http://schemas.microsoft.com/office/powerpoint/2010/main" val="27921633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CEFF"/>
        </a:solidFill>
        <a:effectLst/>
      </p:bgPr>
    </p:bg>
    <p:spTree>
      <p:nvGrpSpPr>
        <p:cNvPr id="1" name=""/>
        <p:cNvGrpSpPr/>
        <p:nvPr/>
      </p:nvGrpSpPr>
      <p:grpSpPr>
        <a:xfrm>
          <a:off x="0" y="0"/>
          <a:ext cx="0" cy="0"/>
          <a:chOff x="0" y="0"/>
          <a:chExt cx="0" cy="0"/>
        </a:xfrm>
      </p:grpSpPr>
      <p:sp>
        <p:nvSpPr>
          <p:cNvPr id="2" name="Freeform 2"/>
          <p:cNvSpPr/>
          <p:nvPr/>
        </p:nvSpPr>
        <p:spPr>
          <a:xfrm>
            <a:off x="3898219" y="295614"/>
            <a:ext cx="18544564" cy="15240260"/>
          </a:xfrm>
          <a:custGeom>
            <a:avLst/>
            <a:gdLst/>
            <a:ahLst/>
            <a:cxnLst/>
            <a:rect l="l" t="t" r="r" b="b"/>
            <a:pathLst>
              <a:path w="18544564" h="15240260">
                <a:moveTo>
                  <a:pt x="0" y="0"/>
                </a:moveTo>
                <a:lnTo>
                  <a:pt x="18544564" y="0"/>
                </a:lnTo>
                <a:lnTo>
                  <a:pt x="18544564" y="15240260"/>
                </a:lnTo>
                <a:lnTo>
                  <a:pt x="0" y="1524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4535814" y="-5796597"/>
            <a:ext cx="18544564" cy="15240260"/>
          </a:xfrm>
          <a:custGeom>
            <a:avLst/>
            <a:gdLst/>
            <a:ahLst/>
            <a:cxnLst/>
            <a:rect l="l" t="t" r="r" b="b"/>
            <a:pathLst>
              <a:path w="18544564" h="15240260">
                <a:moveTo>
                  <a:pt x="18544564" y="15240259"/>
                </a:moveTo>
                <a:lnTo>
                  <a:pt x="0" y="15240259"/>
                </a:lnTo>
                <a:lnTo>
                  <a:pt x="0" y="0"/>
                </a:lnTo>
                <a:lnTo>
                  <a:pt x="18544564" y="0"/>
                </a:lnTo>
                <a:lnTo>
                  <a:pt x="18544564" y="1524025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2828154" y="1987254"/>
            <a:ext cx="13467985" cy="6330030"/>
            <a:chOff x="0" y="0"/>
            <a:chExt cx="10160441" cy="4775466"/>
          </a:xfrm>
        </p:grpSpPr>
        <p:sp>
          <p:nvSpPr>
            <p:cNvPr id="5" name="Freeform 5"/>
            <p:cNvSpPr/>
            <p:nvPr/>
          </p:nvSpPr>
          <p:spPr>
            <a:xfrm>
              <a:off x="0" y="0"/>
              <a:ext cx="10160441" cy="4775465"/>
            </a:xfrm>
            <a:custGeom>
              <a:avLst/>
              <a:gdLst/>
              <a:ahLst/>
              <a:cxnLst/>
              <a:rect l="l" t="t" r="r" b="b"/>
              <a:pathLst>
                <a:path w="10160441" h="4775465">
                  <a:moveTo>
                    <a:pt x="57484" y="0"/>
                  </a:moveTo>
                  <a:lnTo>
                    <a:pt x="10102957" y="0"/>
                  </a:lnTo>
                  <a:cubicBezTo>
                    <a:pt x="10134705" y="0"/>
                    <a:pt x="10160441" y="25736"/>
                    <a:pt x="10160441" y="57484"/>
                  </a:cubicBezTo>
                  <a:lnTo>
                    <a:pt x="10160441" y="4717982"/>
                  </a:lnTo>
                  <a:cubicBezTo>
                    <a:pt x="10160441" y="4749729"/>
                    <a:pt x="10134705" y="4775465"/>
                    <a:pt x="10102957" y="4775465"/>
                  </a:cubicBezTo>
                  <a:lnTo>
                    <a:pt x="57484" y="4775465"/>
                  </a:lnTo>
                  <a:cubicBezTo>
                    <a:pt x="25736" y="4775465"/>
                    <a:pt x="0" y="4749729"/>
                    <a:pt x="0" y="4717982"/>
                  </a:cubicBezTo>
                  <a:lnTo>
                    <a:pt x="0" y="57484"/>
                  </a:lnTo>
                  <a:cubicBezTo>
                    <a:pt x="0" y="25736"/>
                    <a:pt x="25736" y="0"/>
                    <a:pt x="57484" y="0"/>
                  </a:cubicBezTo>
                  <a:close/>
                </a:path>
              </a:pathLst>
            </a:custGeom>
            <a:solidFill>
              <a:srgbClr val="FFEA7F"/>
            </a:solidFill>
            <a:ln w="19050" cap="rnd">
              <a:solidFill>
                <a:srgbClr val="000000"/>
              </a:solidFill>
              <a:prstDash val="solid"/>
              <a:round/>
            </a:ln>
          </p:spPr>
          <p:txBody>
            <a:bodyPr/>
            <a:lstStyle/>
            <a:p>
              <a:endParaRPr lang="en-US"/>
            </a:p>
          </p:txBody>
        </p:sp>
        <p:sp>
          <p:nvSpPr>
            <p:cNvPr id="6" name="TextBox 6"/>
            <p:cNvSpPr txBox="1"/>
            <p:nvPr/>
          </p:nvSpPr>
          <p:spPr>
            <a:xfrm>
              <a:off x="0" y="-38100"/>
              <a:ext cx="10160441" cy="4813566"/>
            </a:xfrm>
            <a:prstGeom prst="rect">
              <a:avLst/>
            </a:prstGeom>
          </p:spPr>
          <p:txBody>
            <a:bodyPr lIns="254000" tIns="254000" rIns="254000" bIns="254000" rtlCol="0" anchor="ctr"/>
            <a:lstStyle/>
            <a:p>
              <a:pPr algn="ctr">
                <a:lnSpc>
                  <a:spcPts val="2520"/>
                </a:lnSpc>
              </a:pPr>
              <a:endParaRPr/>
            </a:p>
          </p:txBody>
        </p:sp>
      </p:grpSp>
      <p:grpSp>
        <p:nvGrpSpPr>
          <p:cNvPr id="7" name="Group 7"/>
          <p:cNvGrpSpPr/>
          <p:nvPr/>
        </p:nvGrpSpPr>
        <p:grpSpPr>
          <a:xfrm>
            <a:off x="2350668" y="1987254"/>
            <a:ext cx="13586664" cy="6048041"/>
            <a:chOff x="0" y="0"/>
            <a:chExt cx="10249975" cy="4562729"/>
          </a:xfrm>
        </p:grpSpPr>
        <p:sp>
          <p:nvSpPr>
            <p:cNvPr id="8" name="Freeform 8"/>
            <p:cNvSpPr/>
            <p:nvPr/>
          </p:nvSpPr>
          <p:spPr>
            <a:xfrm>
              <a:off x="0" y="0"/>
              <a:ext cx="10249975" cy="4562729"/>
            </a:xfrm>
            <a:custGeom>
              <a:avLst/>
              <a:gdLst/>
              <a:ahLst/>
              <a:cxnLst/>
              <a:rect l="l" t="t" r="r" b="b"/>
              <a:pathLst>
                <a:path w="10249975" h="4562729">
                  <a:moveTo>
                    <a:pt x="56982" y="0"/>
                  </a:moveTo>
                  <a:lnTo>
                    <a:pt x="10192993" y="0"/>
                  </a:lnTo>
                  <a:cubicBezTo>
                    <a:pt x="10224464" y="0"/>
                    <a:pt x="10249975" y="25512"/>
                    <a:pt x="10249975" y="56982"/>
                  </a:cubicBezTo>
                  <a:lnTo>
                    <a:pt x="10249975" y="4505747"/>
                  </a:lnTo>
                  <a:cubicBezTo>
                    <a:pt x="10249975" y="4537217"/>
                    <a:pt x="10224464" y="4562729"/>
                    <a:pt x="10192993" y="4562729"/>
                  </a:cubicBezTo>
                  <a:lnTo>
                    <a:pt x="56982" y="4562729"/>
                  </a:lnTo>
                  <a:cubicBezTo>
                    <a:pt x="25512" y="4562729"/>
                    <a:pt x="0" y="4537217"/>
                    <a:pt x="0" y="4505747"/>
                  </a:cubicBezTo>
                  <a:lnTo>
                    <a:pt x="0" y="56982"/>
                  </a:lnTo>
                  <a:cubicBezTo>
                    <a:pt x="0" y="25512"/>
                    <a:pt x="25512" y="0"/>
                    <a:pt x="56982" y="0"/>
                  </a:cubicBezTo>
                  <a:close/>
                </a:path>
              </a:pathLst>
            </a:custGeom>
            <a:solidFill>
              <a:srgbClr val="FFFFFF"/>
            </a:solidFill>
            <a:ln w="19050" cap="rnd">
              <a:solidFill>
                <a:srgbClr val="000000"/>
              </a:solidFill>
              <a:prstDash val="solid"/>
              <a:round/>
            </a:ln>
          </p:spPr>
          <p:txBody>
            <a:bodyPr/>
            <a:lstStyle/>
            <a:p>
              <a:endParaRPr lang="en-US"/>
            </a:p>
          </p:txBody>
        </p:sp>
        <p:sp>
          <p:nvSpPr>
            <p:cNvPr id="9" name="TextBox 9"/>
            <p:cNvSpPr txBox="1"/>
            <p:nvPr/>
          </p:nvSpPr>
          <p:spPr>
            <a:xfrm>
              <a:off x="0" y="-38100"/>
              <a:ext cx="10249975" cy="4600829"/>
            </a:xfrm>
            <a:prstGeom prst="rect">
              <a:avLst/>
            </a:prstGeom>
          </p:spPr>
          <p:txBody>
            <a:bodyPr lIns="254000" tIns="254000" rIns="254000" bIns="254000" rtlCol="0" anchor="ctr"/>
            <a:lstStyle/>
            <a:p>
              <a:pPr algn="ctr">
                <a:lnSpc>
                  <a:spcPts val="2520"/>
                </a:lnSpc>
              </a:pPr>
              <a:endParaRPr/>
            </a:p>
          </p:txBody>
        </p:sp>
      </p:grpSp>
      <p:sp>
        <p:nvSpPr>
          <p:cNvPr id="10" name="Freeform 10"/>
          <p:cNvSpPr/>
          <p:nvPr/>
        </p:nvSpPr>
        <p:spPr>
          <a:xfrm>
            <a:off x="1028700" y="880190"/>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578593" y="674478"/>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6228398" y="9048342"/>
            <a:ext cx="521136" cy="521136"/>
          </a:xfrm>
          <a:custGeom>
            <a:avLst/>
            <a:gdLst/>
            <a:ahLst/>
            <a:cxnLst/>
            <a:rect l="l" t="t" r="r" b="b"/>
            <a:pathLst>
              <a:path w="521136" h="521136">
                <a:moveTo>
                  <a:pt x="0" y="0"/>
                </a:moveTo>
                <a:lnTo>
                  <a:pt x="521136" y="0"/>
                </a:lnTo>
                <a:lnTo>
                  <a:pt x="521136" y="521136"/>
                </a:lnTo>
                <a:lnTo>
                  <a:pt x="0" y="5211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7259300" y="1987254"/>
            <a:ext cx="521136" cy="521136"/>
          </a:xfrm>
          <a:custGeom>
            <a:avLst/>
            <a:gdLst/>
            <a:ahLst/>
            <a:cxnLst/>
            <a:rect l="l" t="t" r="r" b="b"/>
            <a:pathLst>
              <a:path w="521136" h="521136">
                <a:moveTo>
                  <a:pt x="0" y="0"/>
                </a:moveTo>
                <a:lnTo>
                  <a:pt x="521136" y="0"/>
                </a:lnTo>
                <a:lnTo>
                  <a:pt x="521136" y="521137"/>
                </a:lnTo>
                <a:lnTo>
                  <a:pt x="0" y="5211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596698" y="5863801"/>
            <a:ext cx="609113" cy="588555"/>
          </a:xfrm>
          <a:custGeom>
            <a:avLst/>
            <a:gdLst/>
            <a:ahLst/>
            <a:cxnLst/>
            <a:rect l="l" t="t" r="r" b="b"/>
            <a:pathLst>
              <a:path w="609113" h="588555">
                <a:moveTo>
                  <a:pt x="0" y="0"/>
                </a:moveTo>
                <a:lnTo>
                  <a:pt x="609113" y="0"/>
                </a:lnTo>
                <a:lnTo>
                  <a:pt x="609113" y="588556"/>
                </a:lnTo>
                <a:lnTo>
                  <a:pt x="0" y="588556"/>
                </a:lnTo>
                <a:lnTo>
                  <a:pt x="0" y="0"/>
                </a:lnTo>
                <a:close/>
              </a:path>
            </a:pathLst>
          </a:custGeom>
          <a:blipFill>
            <a:blip r:embed="rId10"/>
            <a:stretch>
              <a:fillRect/>
            </a:stretch>
          </a:blipFill>
        </p:spPr>
        <p:txBody>
          <a:bodyPr/>
          <a:lstStyle/>
          <a:p>
            <a:endParaRPr lang="en-US"/>
          </a:p>
        </p:txBody>
      </p:sp>
      <p:sp>
        <p:nvSpPr>
          <p:cNvPr id="15" name="Freeform 15"/>
          <p:cNvSpPr/>
          <p:nvPr/>
        </p:nvSpPr>
        <p:spPr>
          <a:xfrm>
            <a:off x="6322256" y="766012"/>
            <a:ext cx="602927" cy="582578"/>
          </a:xfrm>
          <a:custGeom>
            <a:avLst/>
            <a:gdLst/>
            <a:ahLst/>
            <a:cxnLst/>
            <a:rect l="l" t="t" r="r" b="b"/>
            <a:pathLst>
              <a:path w="602927" h="582578">
                <a:moveTo>
                  <a:pt x="0" y="0"/>
                </a:moveTo>
                <a:lnTo>
                  <a:pt x="602926" y="0"/>
                </a:lnTo>
                <a:lnTo>
                  <a:pt x="602926" y="582578"/>
                </a:lnTo>
                <a:lnTo>
                  <a:pt x="0" y="582578"/>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2803966" y="9128910"/>
            <a:ext cx="602927" cy="582578"/>
          </a:xfrm>
          <a:custGeom>
            <a:avLst/>
            <a:gdLst/>
            <a:ahLst/>
            <a:cxnLst/>
            <a:rect l="l" t="t" r="r" b="b"/>
            <a:pathLst>
              <a:path w="602927" h="582578">
                <a:moveTo>
                  <a:pt x="0" y="0"/>
                </a:moveTo>
                <a:lnTo>
                  <a:pt x="602927" y="0"/>
                </a:lnTo>
                <a:lnTo>
                  <a:pt x="602927" y="582578"/>
                </a:lnTo>
                <a:lnTo>
                  <a:pt x="0" y="582578"/>
                </a:lnTo>
                <a:lnTo>
                  <a:pt x="0" y="0"/>
                </a:lnTo>
                <a:close/>
              </a:path>
            </a:pathLst>
          </a:custGeom>
          <a:blipFill>
            <a:blip r:embed="rId10"/>
            <a:stretch>
              <a:fillRect/>
            </a:stretch>
          </a:blipFill>
        </p:spPr>
        <p:txBody>
          <a:bodyPr/>
          <a:lstStyle/>
          <a:p>
            <a:endParaRPr lang="en-US"/>
          </a:p>
        </p:txBody>
      </p:sp>
      <p:sp>
        <p:nvSpPr>
          <p:cNvPr id="17" name="TextBox 17"/>
          <p:cNvSpPr txBox="1"/>
          <p:nvPr/>
        </p:nvSpPr>
        <p:spPr>
          <a:xfrm>
            <a:off x="2790758" y="2628900"/>
            <a:ext cx="12706484" cy="3693319"/>
          </a:xfrm>
          <a:prstGeom prst="rect">
            <a:avLst/>
          </a:prstGeom>
        </p:spPr>
        <p:txBody>
          <a:bodyPr wrap="square" lIns="0" tIns="0" rIns="0" bIns="0" rtlCol="0" anchor="t">
            <a:spAutoFit/>
          </a:bodyPr>
          <a:lstStyle/>
          <a:p>
            <a:pPr algn="ctr"/>
            <a:r>
              <a:rPr lang="en-US" sz="8000" b="1">
                <a:solidFill>
                  <a:srgbClr val="FF0000"/>
                </a:solidFill>
                <a:latin typeface="Arial" panose="020B0604020202020204" pitchFamily="34" charset="0"/>
                <a:cs typeface="Arial" panose="020B0604020202020204" pitchFamily="34" charset="0"/>
              </a:rPr>
              <a:t>HOẠT ĐỘNG </a:t>
            </a:r>
            <a:r>
              <a:rPr lang="vi-VN" sz="8000" b="1">
                <a:solidFill>
                  <a:srgbClr val="FF0000"/>
                </a:solidFill>
                <a:latin typeface="Arial" panose="020B0604020202020204" pitchFamily="34" charset="0"/>
                <a:cs typeface="Arial" panose="020B0604020202020204" pitchFamily="34" charset="0"/>
              </a:rPr>
              <a:t>4</a:t>
            </a:r>
            <a:r>
              <a:rPr lang="en-US" sz="8000" b="1">
                <a:solidFill>
                  <a:srgbClr val="FF0000"/>
                </a:solidFill>
                <a:latin typeface="Arial" panose="020B0604020202020204" pitchFamily="34" charset="0"/>
                <a:cs typeface="Arial" panose="020B0604020202020204" pitchFamily="34" charset="0"/>
              </a:rPr>
              <a:t>: </a:t>
            </a:r>
            <a:endParaRPr lang="vi-VN" sz="8000" b="1">
              <a:solidFill>
                <a:srgbClr val="FF0000"/>
              </a:solidFill>
              <a:latin typeface="Arial" panose="020B0604020202020204" pitchFamily="34" charset="0"/>
              <a:cs typeface="Arial" panose="020B0604020202020204" pitchFamily="34" charset="0"/>
            </a:endParaRPr>
          </a:p>
          <a:p>
            <a:pPr algn="ctr"/>
            <a:r>
              <a:rPr lang="en-US" sz="8000" b="1" i="1">
                <a:solidFill>
                  <a:srgbClr val="000000"/>
                </a:solidFill>
                <a:latin typeface="Times New Roman" panose="02020603050405020304" pitchFamily="18" charset="0"/>
                <a:cs typeface="Times New Roman" panose="02020603050405020304" pitchFamily="18" charset="0"/>
              </a:rPr>
              <a:t>Viết câu có hình ảnh so sánh hoặc nhân hoá</a:t>
            </a:r>
          </a:p>
        </p:txBody>
      </p:sp>
    </p:spTree>
    <p:extLst>
      <p:ext uri="{BB962C8B-B14F-4D97-AF65-F5344CB8AC3E}">
        <p14:creationId xmlns:p14="http://schemas.microsoft.com/office/powerpoint/2010/main" val="421566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grpSp>
        <p:nvGrpSpPr>
          <p:cNvPr id="10" name="Nhóm 9">
            <a:extLst>
              <a:ext uri="{FF2B5EF4-FFF2-40B4-BE49-F238E27FC236}">
                <a16:creationId xmlns:a16="http://schemas.microsoft.com/office/drawing/2014/main" id="{EF85C4A2-0120-9083-0152-224DB47A1456}"/>
              </a:ext>
            </a:extLst>
          </p:cNvPr>
          <p:cNvGrpSpPr/>
          <p:nvPr/>
        </p:nvGrpSpPr>
        <p:grpSpPr>
          <a:xfrm>
            <a:off x="381000" y="2919128"/>
            <a:ext cx="17449800" cy="7226888"/>
            <a:chOff x="581620" y="2889159"/>
            <a:chExt cx="17263277" cy="6716051"/>
          </a:xfrm>
        </p:grpSpPr>
        <p:sp>
          <p:nvSpPr>
            <p:cNvPr id="4" name="Freeform 4"/>
            <p:cNvSpPr/>
            <p:nvPr/>
          </p:nvSpPr>
          <p:spPr>
            <a:xfrm>
              <a:off x="581620" y="2889159"/>
              <a:ext cx="10394640" cy="671605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7450257" y="2889159"/>
              <a:ext cx="10394640" cy="6716051"/>
            </a:xfrm>
            <a:custGeom>
              <a:avLst/>
              <a:gdLst/>
              <a:ahLst/>
              <a:cxnLst/>
              <a:rect l="l" t="t" r="r" b="b"/>
              <a:pathLst>
                <a:path w="10394640" h="6716051">
                  <a:moveTo>
                    <a:pt x="0" y="0"/>
                  </a:moveTo>
                  <a:lnTo>
                    <a:pt x="10394639" y="0"/>
                  </a:lnTo>
                  <a:lnTo>
                    <a:pt x="10394639"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1645369" y="140984"/>
            <a:ext cx="16353531" cy="2211375"/>
          </a:xfrm>
          <a:prstGeom prst="rect">
            <a:avLst/>
          </a:prstGeom>
          <a:noFill/>
        </p:spPr>
        <p:txBody>
          <a:bodyPr wrap="square">
            <a:spAutoFit/>
          </a:bodyPr>
          <a:lstStyle/>
          <a:p>
            <a:pPr algn="just">
              <a:lnSpc>
                <a:spcPct val="85000"/>
              </a:lnSpc>
            </a:pPr>
            <a:r>
              <a:rPr lang="vi-VN" sz="5400">
                <a:latin typeface="Arial" panose="020B0604020202020204" pitchFamily="34" charset="0"/>
                <a:cs typeface="Arial" panose="020B0604020202020204" pitchFamily="34" charset="0"/>
              </a:rPr>
              <a:t>4. Viết 1 – 2 câu tả đặc điểm nổi bật về hình dáng hoặc hoạt động, thói quen của một con vật em thích, trong đó có hình ảnh so sánh hoặc nhân hóa. </a:t>
            </a:r>
            <a:endParaRPr lang="en-US" sz="5400">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382309" y="2314501"/>
            <a:ext cx="15523381" cy="411806"/>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5"/>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5"/>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178510" y="486695"/>
            <a:ext cx="1746858" cy="1938992"/>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F1225948-D993-CA8F-1195-1B59D4A0EBA7}"/>
              </a:ext>
            </a:extLst>
          </p:cNvPr>
          <p:cNvSpPr txBox="1"/>
          <p:nvPr/>
        </p:nvSpPr>
        <p:spPr>
          <a:xfrm>
            <a:off x="1188668" y="3253715"/>
            <a:ext cx="15717023" cy="6740307"/>
          </a:xfrm>
          <a:prstGeom prst="rect">
            <a:avLst/>
          </a:prstGeom>
          <a:noFill/>
        </p:spPr>
        <p:txBody>
          <a:bodyPr wrap="square">
            <a:spAutoFit/>
          </a:bodyPr>
          <a:lstStyle/>
          <a:p>
            <a:pPr algn="just">
              <a:spcBef>
                <a:spcPts val="1200"/>
              </a:spcBef>
              <a:spcAft>
                <a:spcPts val="1200"/>
              </a:spcAft>
            </a:pPr>
            <a:r>
              <a:rPr lang="vi-VN" sz="5400" i="1">
                <a:latin typeface="Times New Roman" panose="02020603050405020304" pitchFamily="18" charset="0"/>
                <a:cs typeface="Times New Roman" panose="02020603050405020304" pitchFamily="18" charset="0"/>
              </a:rPr>
              <a:t>	Tiểu Bạch nhà em là một cô mèo xinh xắn. Bé có một bộ lông trắng như tuyết, lác đác vài  đốm vàng và nâu nhạt. Cái đầu của bé tròn tròn, hai cái tai dong dỏng dựng đứng lên, rất hay hóng chuyện. Đôi mắt bé long lanh trông rất hiền lành nhưng ban đêm lại sáng lên giúp bé nhìn rõ mọi vật. Tiểu Bạch rất lười, chẳng bắt chuột bao giờ, chỉ thích nằm cuộn tròn, nũng nịu dưới chân em. </a:t>
            </a:r>
          </a:p>
        </p:txBody>
      </p:sp>
    </p:spTree>
    <p:extLst>
      <p:ext uri="{BB962C8B-B14F-4D97-AF65-F5344CB8AC3E}">
        <p14:creationId xmlns:p14="http://schemas.microsoft.com/office/powerpoint/2010/main" val="2403336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CEFF"/>
        </a:solidFill>
        <a:effectLst/>
      </p:bgPr>
    </p:bg>
    <p:spTree>
      <p:nvGrpSpPr>
        <p:cNvPr id="1" name=""/>
        <p:cNvGrpSpPr/>
        <p:nvPr/>
      </p:nvGrpSpPr>
      <p:grpSpPr>
        <a:xfrm>
          <a:off x="0" y="0"/>
          <a:ext cx="0" cy="0"/>
          <a:chOff x="0" y="0"/>
          <a:chExt cx="0" cy="0"/>
        </a:xfrm>
      </p:grpSpPr>
      <p:sp>
        <p:nvSpPr>
          <p:cNvPr id="2" name="Freeform 2"/>
          <p:cNvSpPr/>
          <p:nvPr/>
        </p:nvSpPr>
        <p:spPr>
          <a:xfrm>
            <a:off x="3898219" y="295614"/>
            <a:ext cx="18544564" cy="15240260"/>
          </a:xfrm>
          <a:custGeom>
            <a:avLst/>
            <a:gdLst/>
            <a:ahLst/>
            <a:cxnLst/>
            <a:rect l="l" t="t" r="r" b="b"/>
            <a:pathLst>
              <a:path w="18544564" h="15240260">
                <a:moveTo>
                  <a:pt x="0" y="0"/>
                </a:moveTo>
                <a:lnTo>
                  <a:pt x="18544564" y="0"/>
                </a:lnTo>
                <a:lnTo>
                  <a:pt x="18544564" y="15240260"/>
                </a:lnTo>
                <a:lnTo>
                  <a:pt x="0" y="1524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4535814" y="-5796597"/>
            <a:ext cx="18544564" cy="15240260"/>
          </a:xfrm>
          <a:custGeom>
            <a:avLst/>
            <a:gdLst/>
            <a:ahLst/>
            <a:cxnLst/>
            <a:rect l="l" t="t" r="r" b="b"/>
            <a:pathLst>
              <a:path w="18544564" h="15240260">
                <a:moveTo>
                  <a:pt x="18544564" y="15240259"/>
                </a:moveTo>
                <a:lnTo>
                  <a:pt x="0" y="15240259"/>
                </a:lnTo>
                <a:lnTo>
                  <a:pt x="0" y="0"/>
                </a:lnTo>
                <a:lnTo>
                  <a:pt x="18544564" y="0"/>
                </a:lnTo>
                <a:lnTo>
                  <a:pt x="18544564" y="1524025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2828154" y="1987254"/>
            <a:ext cx="13467985" cy="6330030"/>
            <a:chOff x="0" y="0"/>
            <a:chExt cx="10160441" cy="4775466"/>
          </a:xfrm>
        </p:grpSpPr>
        <p:sp>
          <p:nvSpPr>
            <p:cNvPr id="5" name="Freeform 5"/>
            <p:cNvSpPr/>
            <p:nvPr/>
          </p:nvSpPr>
          <p:spPr>
            <a:xfrm>
              <a:off x="0" y="0"/>
              <a:ext cx="10160441" cy="4775465"/>
            </a:xfrm>
            <a:custGeom>
              <a:avLst/>
              <a:gdLst/>
              <a:ahLst/>
              <a:cxnLst/>
              <a:rect l="l" t="t" r="r" b="b"/>
              <a:pathLst>
                <a:path w="10160441" h="4775465">
                  <a:moveTo>
                    <a:pt x="57484" y="0"/>
                  </a:moveTo>
                  <a:lnTo>
                    <a:pt x="10102957" y="0"/>
                  </a:lnTo>
                  <a:cubicBezTo>
                    <a:pt x="10134705" y="0"/>
                    <a:pt x="10160441" y="25736"/>
                    <a:pt x="10160441" y="57484"/>
                  </a:cubicBezTo>
                  <a:lnTo>
                    <a:pt x="10160441" y="4717982"/>
                  </a:lnTo>
                  <a:cubicBezTo>
                    <a:pt x="10160441" y="4749729"/>
                    <a:pt x="10134705" y="4775465"/>
                    <a:pt x="10102957" y="4775465"/>
                  </a:cubicBezTo>
                  <a:lnTo>
                    <a:pt x="57484" y="4775465"/>
                  </a:lnTo>
                  <a:cubicBezTo>
                    <a:pt x="25736" y="4775465"/>
                    <a:pt x="0" y="4749729"/>
                    <a:pt x="0" y="4717982"/>
                  </a:cubicBezTo>
                  <a:lnTo>
                    <a:pt x="0" y="57484"/>
                  </a:lnTo>
                  <a:cubicBezTo>
                    <a:pt x="0" y="25736"/>
                    <a:pt x="25736" y="0"/>
                    <a:pt x="57484" y="0"/>
                  </a:cubicBezTo>
                  <a:close/>
                </a:path>
              </a:pathLst>
            </a:custGeom>
            <a:solidFill>
              <a:srgbClr val="FFEA7F"/>
            </a:solidFill>
            <a:ln w="19050" cap="rnd">
              <a:solidFill>
                <a:srgbClr val="000000"/>
              </a:solidFill>
              <a:prstDash val="solid"/>
              <a:round/>
            </a:ln>
          </p:spPr>
          <p:txBody>
            <a:bodyPr/>
            <a:lstStyle/>
            <a:p>
              <a:endParaRPr lang="en-US"/>
            </a:p>
          </p:txBody>
        </p:sp>
        <p:sp>
          <p:nvSpPr>
            <p:cNvPr id="6" name="TextBox 6"/>
            <p:cNvSpPr txBox="1"/>
            <p:nvPr/>
          </p:nvSpPr>
          <p:spPr>
            <a:xfrm>
              <a:off x="0" y="-38100"/>
              <a:ext cx="10160441" cy="4813566"/>
            </a:xfrm>
            <a:prstGeom prst="rect">
              <a:avLst/>
            </a:prstGeom>
          </p:spPr>
          <p:txBody>
            <a:bodyPr lIns="254000" tIns="254000" rIns="254000" bIns="254000" rtlCol="0" anchor="ctr"/>
            <a:lstStyle/>
            <a:p>
              <a:pPr algn="ctr">
                <a:lnSpc>
                  <a:spcPts val="2520"/>
                </a:lnSpc>
              </a:pPr>
              <a:endParaRPr/>
            </a:p>
          </p:txBody>
        </p:sp>
      </p:grpSp>
      <p:grpSp>
        <p:nvGrpSpPr>
          <p:cNvPr id="7" name="Group 7"/>
          <p:cNvGrpSpPr/>
          <p:nvPr/>
        </p:nvGrpSpPr>
        <p:grpSpPr>
          <a:xfrm>
            <a:off x="2350668" y="1987254"/>
            <a:ext cx="13586664" cy="6048041"/>
            <a:chOff x="0" y="0"/>
            <a:chExt cx="10249975" cy="4562729"/>
          </a:xfrm>
        </p:grpSpPr>
        <p:sp>
          <p:nvSpPr>
            <p:cNvPr id="8" name="Freeform 8"/>
            <p:cNvSpPr/>
            <p:nvPr/>
          </p:nvSpPr>
          <p:spPr>
            <a:xfrm>
              <a:off x="0" y="0"/>
              <a:ext cx="10249975" cy="4562729"/>
            </a:xfrm>
            <a:custGeom>
              <a:avLst/>
              <a:gdLst/>
              <a:ahLst/>
              <a:cxnLst/>
              <a:rect l="l" t="t" r="r" b="b"/>
              <a:pathLst>
                <a:path w="10249975" h="4562729">
                  <a:moveTo>
                    <a:pt x="56982" y="0"/>
                  </a:moveTo>
                  <a:lnTo>
                    <a:pt x="10192993" y="0"/>
                  </a:lnTo>
                  <a:cubicBezTo>
                    <a:pt x="10224464" y="0"/>
                    <a:pt x="10249975" y="25512"/>
                    <a:pt x="10249975" y="56982"/>
                  </a:cubicBezTo>
                  <a:lnTo>
                    <a:pt x="10249975" y="4505747"/>
                  </a:lnTo>
                  <a:cubicBezTo>
                    <a:pt x="10249975" y="4537217"/>
                    <a:pt x="10224464" y="4562729"/>
                    <a:pt x="10192993" y="4562729"/>
                  </a:cubicBezTo>
                  <a:lnTo>
                    <a:pt x="56982" y="4562729"/>
                  </a:lnTo>
                  <a:cubicBezTo>
                    <a:pt x="25512" y="4562729"/>
                    <a:pt x="0" y="4537217"/>
                    <a:pt x="0" y="4505747"/>
                  </a:cubicBezTo>
                  <a:lnTo>
                    <a:pt x="0" y="56982"/>
                  </a:lnTo>
                  <a:cubicBezTo>
                    <a:pt x="0" y="25512"/>
                    <a:pt x="25512" y="0"/>
                    <a:pt x="56982" y="0"/>
                  </a:cubicBezTo>
                  <a:close/>
                </a:path>
              </a:pathLst>
            </a:custGeom>
            <a:solidFill>
              <a:srgbClr val="FFFFFF"/>
            </a:solidFill>
            <a:ln w="19050" cap="rnd">
              <a:solidFill>
                <a:srgbClr val="000000"/>
              </a:solidFill>
              <a:prstDash val="solid"/>
              <a:round/>
            </a:ln>
          </p:spPr>
          <p:txBody>
            <a:bodyPr/>
            <a:lstStyle/>
            <a:p>
              <a:endParaRPr lang="en-US"/>
            </a:p>
          </p:txBody>
        </p:sp>
        <p:sp>
          <p:nvSpPr>
            <p:cNvPr id="9" name="TextBox 9"/>
            <p:cNvSpPr txBox="1"/>
            <p:nvPr/>
          </p:nvSpPr>
          <p:spPr>
            <a:xfrm>
              <a:off x="0" y="-38100"/>
              <a:ext cx="10249975" cy="4600829"/>
            </a:xfrm>
            <a:prstGeom prst="rect">
              <a:avLst/>
            </a:prstGeom>
          </p:spPr>
          <p:txBody>
            <a:bodyPr lIns="254000" tIns="254000" rIns="254000" bIns="254000" rtlCol="0" anchor="ctr"/>
            <a:lstStyle/>
            <a:p>
              <a:pPr algn="ctr">
                <a:lnSpc>
                  <a:spcPts val="2520"/>
                </a:lnSpc>
              </a:pPr>
              <a:endParaRPr/>
            </a:p>
          </p:txBody>
        </p:sp>
      </p:grpSp>
      <p:sp>
        <p:nvSpPr>
          <p:cNvPr id="10" name="Freeform 10"/>
          <p:cNvSpPr/>
          <p:nvPr/>
        </p:nvSpPr>
        <p:spPr>
          <a:xfrm>
            <a:off x="1028700" y="880190"/>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578593" y="674478"/>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6228398" y="9048342"/>
            <a:ext cx="521136" cy="521136"/>
          </a:xfrm>
          <a:custGeom>
            <a:avLst/>
            <a:gdLst/>
            <a:ahLst/>
            <a:cxnLst/>
            <a:rect l="l" t="t" r="r" b="b"/>
            <a:pathLst>
              <a:path w="521136" h="521136">
                <a:moveTo>
                  <a:pt x="0" y="0"/>
                </a:moveTo>
                <a:lnTo>
                  <a:pt x="521136" y="0"/>
                </a:lnTo>
                <a:lnTo>
                  <a:pt x="521136" y="521136"/>
                </a:lnTo>
                <a:lnTo>
                  <a:pt x="0" y="5211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7259300" y="1987254"/>
            <a:ext cx="521136" cy="521136"/>
          </a:xfrm>
          <a:custGeom>
            <a:avLst/>
            <a:gdLst/>
            <a:ahLst/>
            <a:cxnLst/>
            <a:rect l="l" t="t" r="r" b="b"/>
            <a:pathLst>
              <a:path w="521136" h="521136">
                <a:moveTo>
                  <a:pt x="0" y="0"/>
                </a:moveTo>
                <a:lnTo>
                  <a:pt x="521136" y="0"/>
                </a:lnTo>
                <a:lnTo>
                  <a:pt x="521136" y="521137"/>
                </a:lnTo>
                <a:lnTo>
                  <a:pt x="0" y="5211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596698" y="6402002"/>
            <a:ext cx="609113" cy="588555"/>
          </a:xfrm>
          <a:custGeom>
            <a:avLst/>
            <a:gdLst/>
            <a:ahLst/>
            <a:cxnLst/>
            <a:rect l="l" t="t" r="r" b="b"/>
            <a:pathLst>
              <a:path w="609113" h="588555">
                <a:moveTo>
                  <a:pt x="0" y="0"/>
                </a:moveTo>
                <a:lnTo>
                  <a:pt x="609113" y="0"/>
                </a:lnTo>
                <a:lnTo>
                  <a:pt x="609113" y="588556"/>
                </a:lnTo>
                <a:lnTo>
                  <a:pt x="0" y="588556"/>
                </a:lnTo>
                <a:lnTo>
                  <a:pt x="0" y="0"/>
                </a:lnTo>
                <a:close/>
              </a:path>
            </a:pathLst>
          </a:custGeom>
          <a:blipFill>
            <a:blip r:embed="rId10"/>
            <a:stretch>
              <a:fillRect/>
            </a:stretch>
          </a:blipFill>
        </p:spPr>
        <p:txBody>
          <a:bodyPr/>
          <a:lstStyle/>
          <a:p>
            <a:endParaRPr lang="en-US"/>
          </a:p>
        </p:txBody>
      </p:sp>
      <p:sp>
        <p:nvSpPr>
          <p:cNvPr id="15" name="Freeform 15"/>
          <p:cNvSpPr/>
          <p:nvPr/>
        </p:nvSpPr>
        <p:spPr>
          <a:xfrm>
            <a:off x="6322256" y="766012"/>
            <a:ext cx="602927" cy="582578"/>
          </a:xfrm>
          <a:custGeom>
            <a:avLst/>
            <a:gdLst/>
            <a:ahLst/>
            <a:cxnLst/>
            <a:rect l="l" t="t" r="r" b="b"/>
            <a:pathLst>
              <a:path w="602927" h="582578">
                <a:moveTo>
                  <a:pt x="0" y="0"/>
                </a:moveTo>
                <a:lnTo>
                  <a:pt x="602926" y="0"/>
                </a:lnTo>
                <a:lnTo>
                  <a:pt x="602926" y="582578"/>
                </a:lnTo>
                <a:lnTo>
                  <a:pt x="0" y="582578"/>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2803966" y="9128910"/>
            <a:ext cx="602927" cy="582578"/>
          </a:xfrm>
          <a:custGeom>
            <a:avLst/>
            <a:gdLst/>
            <a:ahLst/>
            <a:cxnLst/>
            <a:rect l="l" t="t" r="r" b="b"/>
            <a:pathLst>
              <a:path w="602927" h="582578">
                <a:moveTo>
                  <a:pt x="0" y="0"/>
                </a:moveTo>
                <a:lnTo>
                  <a:pt x="602927" y="0"/>
                </a:lnTo>
                <a:lnTo>
                  <a:pt x="602927" y="582578"/>
                </a:lnTo>
                <a:lnTo>
                  <a:pt x="0" y="582578"/>
                </a:lnTo>
                <a:lnTo>
                  <a:pt x="0" y="0"/>
                </a:lnTo>
                <a:close/>
              </a:path>
            </a:pathLst>
          </a:custGeom>
          <a:blipFill>
            <a:blip r:embed="rId10"/>
            <a:stretch>
              <a:fillRect/>
            </a:stretch>
          </a:blipFill>
        </p:spPr>
        <p:txBody>
          <a:bodyPr/>
          <a:lstStyle/>
          <a:p>
            <a:endParaRPr lang="en-US"/>
          </a:p>
        </p:txBody>
      </p:sp>
      <p:sp>
        <p:nvSpPr>
          <p:cNvPr id="17" name="TextBox 17"/>
          <p:cNvSpPr txBox="1"/>
          <p:nvPr/>
        </p:nvSpPr>
        <p:spPr>
          <a:xfrm>
            <a:off x="2753362" y="2708683"/>
            <a:ext cx="12802939" cy="4431983"/>
          </a:xfrm>
          <a:prstGeom prst="rect">
            <a:avLst/>
          </a:prstGeom>
        </p:spPr>
        <p:txBody>
          <a:bodyPr wrap="square" lIns="0" tIns="0" rIns="0" bIns="0" rtlCol="0" anchor="t">
            <a:spAutoFit/>
          </a:bodyPr>
          <a:lstStyle/>
          <a:p>
            <a:pPr algn="ctr"/>
            <a:r>
              <a:rPr lang="en-US" sz="9600" b="1">
                <a:solidFill>
                  <a:srgbClr val="FF0000"/>
                </a:solidFill>
                <a:latin typeface="Arial" panose="020B0604020202020204" pitchFamily="34" charset="0"/>
                <a:cs typeface="Arial" panose="020B0604020202020204" pitchFamily="34" charset="0"/>
              </a:rPr>
              <a:t>HOẠT ĐỘNG 1: </a:t>
            </a:r>
            <a:endParaRPr lang="vi-VN" sz="9600" b="1">
              <a:solidFill>
                <a:srgbClr val="FF0000"/>
              </a:solidFill>
              <a:latin typeface="Arial" panose="020B0604020202020204" pitchFamily="34" charset="0"/>
              <a:cs typeface="Arial" panose="020B0604020202020204" pitchFamily="34" charset="0"/>
            </a:endParaRPr>
          </a:p>
          <a:p>
            <a:pPr algn="ctr"/>
            <a:r>
              <a:rPr lang="en-US" sz="9600" b="1" i="1">
                <a:solidFill>
                  <a:srgbClr val="000000"/>
                </a:solidFill>
                <a:latin typeface="Times New Roman" panose="02020603050405020304" pitchFamily="18" charset="0"/>
                <a:cs typeface="Times New Roman" panose="02020603050405020304" pitchFamily="18" charset="0"/>
              </a:rPr>
              <a:t>Nhận diện bài văn miêu tả con vật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grpSp>
        <p:nvGrpSpPr>
          <p:cNvPr id="10" name="Nhóm 9">
            <a:extLst>
              <a:ext uri="{FF2B5EF4-FFF2-40B4-BE49-F238E27FC236}">
                <a16:creationId xmlns:a16="http://schemas.microsoft.com/office/drawing/2014/main" id="{EF85C4A2-0120-9083-0152-224DB47A1456}"/>
              </a:ext>
            </a:extLst>
          </p:cNvPr>
          <p:cNvGrpSpPr/>
          <p:nvPr/>
        </p:nvGrpSpPr>
        <p:grpSpPr>
          <a:xfrm>
            <a:off x="304800" y="1351185"/>
            <a:ext cx="17754600" cy="8387950"/>
            <a:chOff x="581620" y="2889159"/>
            <a:chExt cx="17263277" cy="6716051"/>
          </a:xfrm>
        </p:grpSpPr>
        <p:sp>
          <p:nvSpPr>
            <p:cNvPr id="4" name="Freeform 4"/>
            <p:cNvSpPr/>
            <p:nvPr/>
          </p:nvSpPr>
          <p:spPr>
            <a:xfrm>
              <a:off x="581620" y="2889159"/>
              <a:ext cx="10394640" cy="671605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7450257" y="2889159"/>
              <a:ext cx="10394640" cy="6716051"/>
            </a:xfrm>
            <a:custGeom>
              <a:avLst/>
              <a:gdLst/>
              <a:ahLst/>
              <a:cxnLst/>
              <a:rect l="l" t="t" r="r" b="b"/>
              <a:pathLst>
                <a:path w="10394640" h="6716051">
                  <a:moveTo>
                    <a:pt x="0" y="0"/>
                  </a:moveTo>
                  <a:lnTo>
                    <a:pt x="10394639" y="0"/>
                  </a:lnTo>
                  <a:lnTo>
                    <a:pt x="10394639"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1550347" y="195331"/>
            <a:ext cx="15789430" cy="769441"/>
          </a:xfrm>
          <a:prstGeom prst="rect">
            <a:avLst/>
          </a:prstGeom>
          <a:noFill/>
        </p:spPr>
        <p:txBody>
          <a:bodyPr wrap="square">
            <a:spAutoFit/>
          </a:bodyPr>
          <a:lstStyle/>
          <a:p>
            <a:r>
              <a:rPr lang="vi-VN" sz="4400">
                <a:latin typeface="Arial" panose="020B0604020202020204" pitchFamily="34" charset="0"/>
                <a:cs typeface="Arial" panose="020B0604020202020204" pitchFamily="34" charset="0"/>
              </a:rPr>
              <a:t>1. </a:t>
            </a:r>
            <a:r>
              <a:rPr lang="en-US" sz="4400">
                <a:latin typeface="Arial" panose="020B0604020202020204" pitchFamily="34" charset="0"/>
                <a:cs typeface="Arial" panose="020B0604020202020204" pitchFamily="34" charset="0"/>
              </a:rPr>
              <a:t>Đọc bài văn sau và thực hiện yêu cầu</a:t>
            </a: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529047" y="777075"/>
            <a:ext cx="10394640" cy="400067"/>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5"/>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5"/>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509994" y="191355"/>
            <a:ext cx="937806" cy="769441"/>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Hộp Văn bản 6">
            <a:extLst>
              <a:ext uri="{FF2B5EF4-FFF2-40B4-BE49-F238E27FC236}">
                <a16:creationId xmlns:a16="http://schemas.microsoft.com/office/drawing/2014/main" id="{B773577A-5328-D454-BC1B-AA32A6FE7D7C}"/>
              </a:ext>
            </a:extLst>
          </p:cNvPr>
          <p:cNvSpPr txBox="1"/>
          <p:nvPr/>
        </p:nvSpPr>
        <p:spPr>
          <a:xfrm>
            <a:off x="685800" y="1564145"/>
            <a:ext cx="16916400" cy="7971413"/>
          </a:xfrm>
          <a:prstGeom prst="rect">
            <a:avLst/>
          </a:prstGeom>
          <a:noFill/>
        </p:spPr>
        <p:txBody>
          <a:bodyPr wrap="square">
            <a:spAutoFit/>
          </a:bodyPr>
          <a:lstStyle/>
          <a:p>
            <a:pPr algn="ctr"/>
            <a:r>
              <a:rPr lang="en-US" sz="3200" b="1">
                <a:latin typeface="Arial" panose="020B0604020202020204" pitchFamily="34" charset="0"/>
                <a:cs typeface="Arial" panose="020B0604020202020204" pitchFamily="34" charset="0"/>
              </a:rPr>
              <a:t>Đàn chim gáy</a:t>
            </a:r>
            <a:endParaRPr lang="vi-VN" sz="3200" b="1">
              <a:latin typeface="Arial" panose="020B0604020202020204" pitchFamily="34" charset="0"/>
              <a:cs typeface="Arial" panose="020B0604020202020204" pitchFamily="34" charset="0"/>
            </a:endParaRPr>
          </a:p>
          <a:p>
            <a:r>
              <a:rPr lang="vi-VN" sz="320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Tôi vẫn nhớ ông tôi thường bảo:</a:t>
            </a:r>
            <a:endParaRPr lang="vi-VN" sz="3200">
              <a:latin typeface="Arial" panose="020B0604020202020204" pitchFamily="34" charset="0"/>
              <a:cs typeface="Arial" panose="020B0604020202020204" pitchFamily="34" charset="0"/>
            </a:endParaRPr>
          </a:p>
          <a:p>
            <a:r>
              <a:rPr lang="vi-VN" sz="320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 Cháu để ý mà xem, cứ mùa tháng Mười thì có chim gáy ra ăn đồng ta.</a:t>
            </a:r>
            <a:endParaRPr lang="vi-VN" sz="3200">
              <a:latin typeface="Arial" panose="020B0604020202020204" pitchFamily="34" charset="0"/>
              <a:cs typeface="Arial" panose="020B0604020202020204" pitchFamily="34" charset="0"/>
            </a:endParaRPr>
          </a:p>
          <a:p>
            <a:r>
              <a:rPr lang="vi-VN" sz="320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Con chim gáy hiền lành, béo nục. Đôi mắt nâu trầm ngâm ngơ ngác nhìn xa. Cái bụng mịn mượt, cố yếm quàng chiếc tạp dề công nhân dầy hạt cườm lấp lánh biêng biếc. Chàng chim gáy nào giọng càng trong, càng dài thì quanh cổ càng được đeo nhiều vòng cườm đẹp.</a:t>
            </a:r>
            <a:endParaRPr lang="vi-VN" sz="3200">
              <a:latin typeface="Arial" panose="020B0604020202020204" pitchFamily="34" charset="0"/>
              <a:cs typeface="Arial" panose="020B0604020202020204" pitchFamily="34" charset="0"/>
            </a:endParaRPr>
          </a:p>
          <a:p>
            <a:r>
              <a:rPr lang="vi-VN" sz="320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Khi ngoài đồng đã đông người gặt thì có chim gáy về, bay vần quanh vòng trên các ngọn tre. Sáng sớm, từng đàn chim gáy sà xuống những thửa ruộng vừa gặt quang. Chim mái xuống trước, cái đuôi lái lượn xòe như múa. Con đực còn nán lại trong bờ tre, đủng đỉnh cất tiếng gáy thêm một hồi dài. Xong rồi anh chàng mới thủng thỉnh bước ra, ưỡn cái ngực lung linh cườm biếc, lượn nhẹ xuống với cả đàn đương ăn trên khoảng ruộng vắng, khuất, gần chân tre. Chim gáy nhặt thóc rụng. Chim gáy tha thẩn, nhặt nhạnh cặm cụi sau người mót lúa.</a:t>
            </a:r>
            <a:endParaRPr lang="vi-VN" sz="3200">
              <a:latin typeface="Arial" panose="020B0604020202020204" pitchFamily="34" charset="0"/>
              <a:cs typeface="Arial" panose="020B0604020202020204" pitchFamily="34" charset="0"/>
            </a:endParaRPr>
          </a:p>
          <a:p>
            <a:r>
              <a:rPr lang="vi-VN" sz="320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Tôi rất thích chim gáy. Con chim phúc hậu và chăm chỉ, com chim mỡ màng, no ấm của mùa gặt tháng Mười.</a:t>
            </a:r>
            <a:endParaRPr lang="vi-VN" sz="3200">
              <a:latin typeface="Arial" panose="020B0604020202020204" pitchFamily="34" charset="0"/>
              <a:cs typeface="Arial" panose="020B0604020202020204" pitchFamily="34" charset="0"/>
            </a:endParaRPr>
          </a:p>
          <a:p>
            <a:pPr algn="r"/>
            <a:r>
              <a:rPr lang="en-US" sz="3200">
                <a:latin typeface="Arial" panose="020B0604020202020204" pitchFamily="34" charset="0"/>
                <a:cs typeface="Arial" panose="020B0604020202020204" pitchFamily="34" charset="0"/>
              </a:rPr>
              <a:t>Theo Tô Hoài</a:t>
            </a:r>
          </a:p>
        </p:txBody>
      </p:sp>
      <p:sp>
        <p:nvSpPr>
          <p:cNvPr id="19" name="Freeform 3"/>
          <p:cNvSpPr/>
          <p:nvPr/>
        </p:nvSpPr>
        <p:spPr>
          <a:xfrm>
            <a:off x="16148220" y="-795828"/>
            <a:ext cx="2863028" cy="4114800"/>
          </a:xfrm>
          <a:custGeom>
            <a:avLst/>
            <a:gdLst/>
            <a:ahLst/>
            <a:cxnLst/>
            <a:rect l="l" t="t" r="r" b="b"/>
            <a:pathLst>
              <a:path w="2863028" h="4114800">
                <a:moveTo>
                  <a:pt x="0" y="0"/>
                </a:moveTo>
                <a:lnTo>
                  <a:pt x="2863028" y="0"/>
                </a:lnTo>
                <a:lnTo>
                  <a:pt x="286302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id="{66CD9CE4-ABCC-66F5-AC53-3A84D5AE36BF}"/>
              </a:ext>
            </a:extLst>
          </p:cNvPr>
          <p:cNvGrpSpPr/>
          <p:nvPr/>
        </p:nvGrpSpPr>
        <p:grpSpPr>
          <a:xfrm flipH="1">
            <a:off x="15408457" y="-294078"/>
            <a:ext cx="2700992" cy="2091039"/>
            <a:chOff x="1870564" y="6359080"/>
            <a:chExt cx="4374402" cy="2822215"/>
          </a:xfrm>
        </p:grpSpPr>
        <p:sp>
          <p:nvSpPr>
            <p:cNvPr id="9" name="Freeform 2">
              <a:extLst>
                <a:ext uri="{FF2B5EF4-FFF2-40B4-BE49-F238E27FC236}">
                  <a16:creationId xmlns:a16="http://schemas.microsoft.com/office/drawing/2014/main" id="{4CDBA041-A7F4-89B7-96FF-E505DF1E85A8}"/>
                </a:ext>
              </a:extLst>
            </p:cNvPr>
            <p:cNvSpPr/>
            <p:nvPr/>
          </p:nvSpPr>
          <p:spPr>
            <a:xfrm rot="19616873">
              <a:off x="2861219" y="8711041"/>
              <a:ext cx="3383747" cy="470254"/>
            </a:xfrm>
            <a:custGeom>
              <a:avLst/>
              <a:gdLst/>
              <a:ahLst/>
              <a:cxnLst/>
              <a:rect l="l" t="t" r="r" b="b"/>
              <a:pathLst>
                <a:path w="5009598" h="338148">
                  <a:moveTo>
                    <a:pt x="0" y="0"/>
                  </a:moveTo>
                  <a:lnTo>
                    <a:pt x="5009598" y="0"/>
                  </a:lnTo>
                  <a:lnTo>
                    <a:pt x="5009598" y="338148"/>
                  </a:lnTo>
                  <a:lnTo>
                    <a:pt x="0" y="338148"/>
                  </a:lnTo>
                  <a:lnTo>
                    <a:pt x="0" y="0"/>
                  </a:lnTo>
                  <a:close/>
                </a:path>
              </a:pathLst>
            </a:custGeom>
            <a:blipFill>
              <a:blip r:embed="rId10"/>
              <a:stretch>
                <a:fillRect/>
              </a:stretch>
            </a:blipFill>
          </p:spPr>
          <p:txBody>
            <a:bodyPr/>
            <a:lstStyle/>
            <a:p>
              <a:endParaRPr lang="en-US"/>
            </a:p>
          </p:txBody>
        </p:sp>
        <p:sp>
          <p:nvSpPr>
            <p:cNvPr id="11" name="Freeform 4">
              <a:extLst>
                <a:ext uri="{FF2B5EF4-FFF2-40B4-BE49-F238E27FC236}">
                  <a16:creationId xmlns:a16="http://schemas.microsoft.com/office/drawing/2014/main" id="{9AB0C8E4-66C1-A38F-C3EB-9336B9C4D1F3}"/>
                </a:ext>
              </a:extLst>
            </p:cNvPr>
            <p:cNvSpPr/>
            <p:nvPr/>
          </p:nvSpPr>
          <p:spPr>
            <a:xfrm>
              <a:off x="1870564" y="6359080"/>
              <a:ext cx="4211339" cy="2811069"/>
            </a:xfrm>
            <a:custGeom>
              <a:avLst/>
              <a:gdLst/>
              <a:ahLst/>
              <a:cxnLst/>
              <a:rect l="l" t="t" r="r" b="b"/>
              <a:pathLst>
                <a:path w="4211339" h="2811069">
                  <a:moveTo>
                    <a:pt x="0" y="0"/>
                  </a:moveTo>
                  <a:lnTo>
                    <a:pt x="4211340" y="0"/>
                  </a:lnTo>
                  <a:lnTo>
                    <a:pt x="4211340" y="2811069"/>
                  </a:lnTo>
                  <a:lnTo>
                    <a:pt x="0" y="2811069"/>
                  </a:lnTo>
                  <a:lnTo>
                    <a:pt x="0" y="0"/>
                  </a:lnTo>
                  <a:close/>
                </a:path>
              </a:pathLst>
            </a:custGeom>
            <a:blipFill>
              <a:blip r:embed="rId11"/>
              <a:stretch>
                <a:fillRect/>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4"/>
            <a:stretch>
              <a:fillRect t="-50644" r="-13580" b="-50644"/>
            </a:stretch>
          </a:blipFill>
        </p:spPr>
        <p:txBody>
          <a:bodyPr/>
          <a:lstStyle/>
          <a:p>
            <a:endParaRPr lang="en-US"/>
          </a:p>
        </p:txBody>
      </p:sp>
      <p:grpSp>
        <p:nvGrpSpPr>
          <p:cNvPr id="10" name="Nhóm 9">
            <a:extLst>
              <a:ext uri="{FF2B5EF4-FFF2-40B4-BE49-F238E27FC236}">
                <a16:creationId xmlns:a16="http://schemas.microsoft.com/office/drawing/2014/main" id="{EF85C4A2-0120-9083-0152-224DB47A1456}"/>
              </a:ext>
            </a:extLst>
          </p:cNvPr>
          <p:cNvGrpSpPr/>
          <p:nvPr/>
        </p:nvGrpSpPr>
        <p:grpSpPr>
          <a:xfrm>
            <a:off x="304800" y="1351185"/>
            <a:ext cx="17754600" cy="8387950"/>
            <a:chOff x="581620" y="2889159"/>
            <a:chExt cx="17263277" cy="6716051"/>
          </a:xfrm>
        </p:grpSpPr>
        <p:sp>
          <p:nvSpPr>
            <p:cNvPr id="4" name="Freeform 4"/>
            <p:cNvSpPr/>
            <p:nvPr/>
          </p:nvSpPr>
          <p:spPr>
            <a:xfrm>
              <a:off x="581620" y="2889159"/>
              <a:ext cx="10394640" cy="671605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7450257" y="2889159"/>
              <a:ext cx="10394640" cy="6716051"/>
            </a:xfrm>
            <a:custGeom>
              <a:avLst/>
              <a:gdLst/>
              <a:ahLst/>
              <a:cxnLst/>
              <a:rect l="l" t="t" r="r" b="b"/>
              <a:pathLst>
                <a:path w="10394640" h="6716051">
                  <a:moveTo>
                    <a:pt x="0" y="0"/>
                  </a:moveTo>
                  <a:lnTo>
                    <a:pt x="10394639" y="0"/>
                  </a:lnTo>
                  <a:lnTo>
                    <a:pt x="10394639" y="6716051"/>
                  </a:lnTo>
                  <a:lnTo>
                    <a:pt x="0" y="6716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1550347" y="195331"/>
            <a:ext cx="15789430" cy="769441"/>
          </a:xfrm>
          <a:prstGeom prst="rect">
            <a:avLst/>
          </a:prstGeom>
          <a:noFill/>
        </p:spPr>
        <p:txBody>
          <a:bodyPr wrap="square">
            <a:spAutoFit/>
          </a:bodyPr>
          <a:lstStyle/>
          <a:p>
            <a:r>
              <a:rPr lang="vi-VN" sz="4400">
                <a:latin typeface="Arial" panose="020B0604020202020204" pitchFamily="34" charset="0"/>
                <a:cs typeface="Arial" panose="020B0604020202020204" pitchFamily="34" charset="0"/>
              </a:rPr>
              <a:t>1. </a:t>
            </a:r>
            <a:r>
              <a:rPr lang="en-US" sz="4400">
                <a:latin typeface="Arial" panose="020B0604020202020204" pitchFamily="34" charset="0"/>
                <a:cs typeface="Arial" panose="020B0604020202020204" pitchFamily="34" charset="0"/>
              </a:rPr>
              <a:t>Đọc bài văn sau và thực hiện yêu cầu</a:t>
            </a: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529047" y="777075"/>
            <a:ext cx="10394640" cy="400067"/>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7"/>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7"/>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509994" y="191355"/>
            <a:ext cx="937806" cy="769441"/>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750009BC-BB50-F41A-B5C4-F56384C97D0F}"/>
              </a:ext>
            </a:extLst>
          </p:cNvPr>
          <p:cNvSpPr txBox="1"/>
          <p:nvPr/>
        </p:nvSpPr>
        <p:spPr>
          <a:xfrm>
            <a:off x="995061" y="1904731"/>
            <a:ext cx="14966079" cy="830997"/>
          </a:xfrm>
          <a:prstGeom prst="rect">
            <a:avLst/>
          </a:prstGeom>
          <a:noFill/>
        </p:spPr>
        <p:txBody>
          <a:bodyPr wrap="square">
            <a:spAutoFit/>
          </a:bodyPr>
          <a:lstStyle/>
          <a:p>
            <a:r>
              <a:rPr lang="en-US" sz="4800">
                <a:solidFill>
                  <a:srgbClr val="C00000"/>
                </a:solidFill>
                <a:latin typeface="Arial" panose="020B0604020202020204" pitchFamily="34" charset="0"/>
                <a:cs typeface="Arial" panose="020B0604020202020204" pitchFamily="34" charset="0"/>
              </a:rPr>
              <a:t>a. Bài văn tả con vật nào</a:t>
            </a:r>
            <a:r>
              <a:rPr lang="vi-VN" sz="4800">
                <a:solidFill>
                  <a:srgbClr val="C00000"/>
                </a:solidFill>
                <a:latin typeface="Arial" panose="020B0604020202020204" pitchFamily="34" charset="0"/>
                <a:cs typeface="Arial" panose="020B0604020202020204" pitchFamily="34" charset="0"/>
              </a:rPr>
              <a:t>?</a:t>
            </a:r>
          </a:p>
        </p:txBody>
      </p:sp>
      <p:grpSp>
        <p:nvGrpSpPr>
          <p:cNvPr id="23" name="Nhóm 22">
            <a:extLst>
              <a:ext uri="{FF2B5EF4-FFF2-40B4-BE49-F238E27FC236}">
                <a16:creationId xmlns:a16="http://schemas.microsoft.com/office/drawing/2014/main" id="{CBF0D135-80F9-EAF8-E001-3A0B644B0A13}"/>
              </a:ext>
            </a:extLst>
          </p:cNvPr>
          <p:cNvGrpSpPr/>
          <p:nvPr/>
        </p:nvGrpSpPr>
        <p:grpSpPr>
          <a:xfrm>
            <a:off x="976588" y="6800572"/>
            <a:ext cx="5271812" cy="2115616"/>
            <a:chOff x="1066801" y="6990284"/>
            <a:chExt cx="6705600" cy="2115616"/>
          </a:xfrm>
        </p:grpSpPr>
        <p:sp>
          <p:nvSpPr>
            <p:cNvPr id="18" name="Freeform 4">
              <a:extLst>
                <a:ext uri="{FF2B5EF4-FFF2-40B4-BE49-F238E27FC236}">
                  <a16:creationId xmlns:a16="http://schemas.microsoft.com/office/drawing/2014/main" id="{9456B4AD-EEA1-83C0-399E-8D551D1D8409}"/>
                </a:ext>
              </a:extLst>
            </p:cNvPr>
            <p:cNvSpPr/>
            <p:nvPr/>
          </p:nvSpPr>
          <p:spPr>
            <a:xfrm>
              <a:off x="1066801" y="6990284"/>
              <a:ext cx="6705600" cy="2115616"/>
            </a:xfrm>
            <a:custGeom>
              <a:avLst/>
              <a:gdLst/>
              <a:ahLst/>
              <a:cxnLst/>
              <a:rect l="l" t="t" r="r" b="b"/>
              <a:pathLst>
                <a:path w="7068239" h="2453268">
                  <a:moveTo>
                    <a:pt x="0" y="0"/>
                  </a:moveTo>
                  <a:lnTo>
                    <a:pt x="7068239" y="0"/>
                  </a:lnTo>
                  <a:lnTo>
                    <a:pt x="7068239" y="2453268"/>
                  </a:lnTo>
                  <a:lnTo>
                    <a:pt x="0" y="245326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ộp Văn bản 21">
              <a:extLst>
                <a:ext uri="{FF2B5EF4-FFF2-40B4-BE49-F238E27FC236}">
                  <a16:creationId xmlns:a16="http://schemas.microsoft.com/office/drawing/2014/main" id="{1232ACDE-A91D-EEE3-8633-C03067FD7AA3}"/>
                </a:ext>
              </a:extLst>
            </p:cNvPr>
            <p:cNvSpPr txBox="1"/>
            <p:nvPr/>
          </p:nvSpPr>
          <p:spPr>
            <a:xfrm>
              <a:off x="1258599" y="7432182"/>
              <a:ext cx="6513802" cy="1107996"/>
            </a:xfrm>
            <a:prstGeom prst="rect">
              <a:avLst/>
            </a:prstGeom>
            <a:noFill/>
          </p:spPr>
          <p:txBody>
            <a:bodyPr wrap="square">
              <a:spAutoFit/>
            </a:bodyPr>
            <a:lstStyle/>
            <a:p>
              <a:r>
                <a:rPr lang="vi-VN" sz="6600" i="1">
                  <a:solidFill>
                    <a:schemeClr val="bg1"/>
                  </a:solidFill>
                  <a:effectLst/>
                  <a:latin typeface="Times New Roman" panose="02020603050405020304" pitchFamily="18" charset="0"/>
                  <a:ea typeface="Calibri" panose="020F0502020204030204" pitchFamily="34" charset="0"/>
                </a:rPr>
                <a:t>Con chim gáy</a:t>
              </a:r>
              <a:endParaRPr lang="en-US" sz="6600">
                <a:solidFill>
                  <a:schemeClr val="bg1"/>
                </a:solidFill>
              </a:endParaRPr>
            </a:p>
          </p:txBody>
        </p:sp>
      </p:grpSp>
      <p:pic>
        <p:nvPicPr>
          <p:cNvPr id="2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6527410" y="2825341"/>
            <a:ext cx="10792553" cy="6090847"/>
          </a:xfrm>
          <a:prstGeom prst="rect">
            <a:avLst/>
          </a:prstGeom>
        </p:spPr>
      </p:pic>
    </p:spTree>
    <p:extLst>
      <p:ext uri="{BB962C8B-B14F-4D97-AF65-F5344CB8AC3E}">
        <p14:creationId xmlns:p14="http://schemas.microsoft.com/office/powerpoint/2010/main" val="399036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 presetClass="mediacall" presetSubtype="0" fill="hold" nodeType="withEffect">
                                  <p:stCondLst>
                                    <p:cond delay="0"/>
                                  </p:stCondLst>
                                  <p:childTnLst>
                                    <p:cmd type="call" cmd="playFrom(0.0)">
                                      <p:cBhvr>
                                        <p:cTn id="12" dur="2250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2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grpSp>
        <p:nvGrpSpPr>
          <p:cNvPr id="10" name="Nhóm 9">
            <a:extLst>
              <a:ext uri="{FF2B5EF4-FFF2-40B4-BE49-F238E27FC236}">
                <a16:creationId xmlns:a16="http://schemas.microsoft.com/office/drawing/2014/main" id="{EF85C4A2-0120-9083-0152-224DB47A1456}"/>
              </a:ext>
            </a:extLst>
          </p:cNvPr>
          <p:cNvGrpSpPr/>
          <p:nvPr/>
        </p:nvGrpSpPr>
        <p:grpSpPr>
          <a:xfrm>
            <a:off x="304800" y="1351185"/>
            <a:ext cx="17754600" cy="8387950"/>
            <a:chOff x="581620" y="2889159"/>
            <a:chExt cx="17263277" cy="6716051"/>
          </a:xfrm>
        </p:grpSpPr>
        <p:sp>
          <p:nvSpPr>
            <p:cNvPr id="4" name="Freeform 4"/>
            <p:cNvSpPr/>
            <p:nvPr/>
          </p:nvSpPr>
          <p:spPr>
            <a:xfrm>
              <a:off x="581620" y="2889159"/>
              <a:ext cx="10394640" cy="671605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7450257" y="2889159"/>
              <a:ext cx="10394640" cy="6716051"/>
            </a:xfrm>
            <a:custGeom>
              <a:avLst/>
              <a:gdLst/>
              <a:ahLst/>
              <a:cxnLst/>
              <a:rect l="l" t="t" r="r" b="b"/>
              <a:pathLst>
                <a:path w="10394640" h="6716051">
                  <a:moveTo>
                    <a:pt x="0" y="0"/>
                  </a:moveTo>
                  <a:lnTo>
                    <a:pt x="10394639" y="0"/>
                  </a:lnTo>
                  <a:lnTo>
                    <a:pt x="10394639"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1550347" y="195331"/>
            <a:ext cx="15789430" cy="769441"/>
          </a:xfrm>
          <a:prstGeom prst="rect">
            <a:avLst/>
          </a:prstGeom>
          <a:noFill/>
        </p:spPr>
        <p:txBody>
          <a:bodyPr wrap="square">
            <a:spAutoFit/>
          </a:bodyPr>
          <a:lstStyle/>
          <a:p>
            <a:r>
              <a:rPr lang="vi-VN" sz="4400">
                <a:latin typeface="Arial" panose="020B0604020202020204" pitchFamily="34" charset="0"/>
                <a:cs typeface="Arial" panose="020B0604020202020204" pitchFamily="34" charset="0"/>
              </a:rPr>
              <a:t>1. </a:t>
            </a:r>
            <a:r>
              <a:rPr lang="en-US" sz="4400">
                <a:latin typeface="Arial" panose="020B0604020202020204" pitchFamily="34" charset="0"/>
                <a:cs typeface="Arial" panose="020B0604020202020204" pitchFamily="34" charset="0"/>
              </a:rPr>
              <a:t>Đọc bài văn sau và thực hiện yêu cầu</a:t>
            </a: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529047" y="777075"/>
            <a:ext cx="10394640" cy="400067"/>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5"/>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5"/>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509994" y="191355"/>
            <a:ext cx="937806" cy="769441"/>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Hình ảnh 2">
            <a:extLst>
              <a:ext uri="{FF2B5EF4-FFF2-40B4-BE49-F238E27FC236}">
                <a16:creationId xmlns:a16="http://schemas.microsoft.com/office/drawing/2014/main" id="{7D70B701-DFB0-D0C8-4234-EF3C1465B41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477667" y="2324101"/>
            <a:ext cx="17247641" cy="7148546"/>
          </a:xfrm>
          <a:prstGeom prst="rect">
            <a:avLst/>
          </a:prstGeom>
        </p:spPr>
      </p:pic>
      <p:sp>
        <p:nvSpPr>
          <p:cNvPr id="6" name="Hộp Văn bản 5">
            <a:extLst>
              <a:ext uri="{FF2B5EF4-FFF2-40B4-BE49-F238E27FC236}">
                <a16:creationId xmlns:a16="http://schemas.microsoft.com/office/drawing/2014/main" id="{EFFEFE6B-D340-622D-DDCE-F10CC0C93EC5}"/>
              </a:ext>
            </a:extLst>
          </p:cNvPr>
          <p:cNvSpPr txBox="1"/>
          <p:nvPr/>
        </p:nvSpPr>
        <p:spPr>
          <a:xfrm>
            <a:off x="1066800" y="1584798"/>
            <a:ext cx="14966079" cy="830997"/>
          </a:xfrm>
          <a:prstGeom prst="rect">
            <a:avLst/>
          </a:prstGeom>
          <a:noFill/>
        </p:spPr>
        <p:txBody>
          <a:bodyPr wrap="square">
            <a:spAutoFit/>
          </a:bodyPr>
          <a:lstStyle/>
          <a:p>
            <a:r>
              <a:rPr lang="en-US" sz="4800">
                <a:solidFill>
                  <a:srgbClr val="C00000"/>
                </a:solidFill>
                <a:latin typeface="Arial" panose="020B0604020202020204" pitchFamily="34" charset="0"/>
                <a:cs typeface="Arial" panose="020B0604020202020204" pitchFamily="34" charset="0"/>
              </a:rPr>
              <a:t>b. Xác định các đoạn văn và nội dung của từng đoạn. </a:t>
            </a:r>
            <a:endParaRPr lang="vi-VN" sz="4800">
              <a:solidFill>
                <a:srgbClr val="C00000"/>
              </a:solidFill>
              <a:latin typeface="Arial" panose="020B0604020202020204" pitchFamily="34" charset="0"/>
              <a:cs typeface="Arial" panose="020B0604020202020204" pitchFamily="34" charset="0"/>
            </a:endParaRPr>
          </a:p>
        </p:txBody>
      </p:sp>
      <p:sp>
        <p:nvSpPr>
          <p:cNvPr id="7" name="Hình chữ nhật: Góc Tròn 6">
            <a:extLst>
              <a:ext uri="{FF2B5EF4-FFF2-40B4-BE49-F238E27FC236}">
                <a16:creationId xmlns:a16="http://schemas.microsoft.com/office/drawing/2014/main" id="{3EC5F6CE-1118-EB3D-37A4-3D8E8F5C5078}"/>
              </a:ext>
            </a:extLst>
          </p:cNvPr>
          <p:cNvSpPr/>
          <p:nvPr/>
        </p:nvSpPr>
        <p:spPr>
          <a:xfrm>
            <a:off x="11506200" y="4610100"/>
            <a:ext cx="6219108" cy="1447800"/>
          </a:xfrm>
          <a:prstGeom prst="roundRect">
            <a:avLst>
              <a:gd name="adj" fmla="val 17943"/>
            </a:avLst>
          </a:prstGeom>
          <a:solidFill>
            <a:schemeClr val="bg1"/>
          </a:solidFill>
          <a:ln w="57150">
            <a:solidFill>
              <a:srgbClr val="C910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170" indent="-90170" algn="just"/>
            <a:r>
              <a:rPr lang="vi-VN" sz="4000">
                <a:solidFill>
                  <a:srgbClr val="000000"/>
                </a:solidFill>
                <a:effectLst/>
                <a:ea typeface="Calibri" panose="020F0502020204030204" pitchFamily="34" charset="0"/>
                <a:cs typeface="Times New Roman" panose="02020603050405020304" pitchFamily="18" charset="0"/>
              </a:rPr>
              <a:t>Tả đặc điểm về hình dáng của con chim gáy.</a:t>
            </a:r>
            <a:endParaRPr lang="en-US" sz="4000">
              <a:effectLst/>
              <a:ea typeface="Calibri" panose="020F0502020204030204" pitchFamily="34" charset="0"/>
              <a:cs typeface="Times New Roman" panose="02020603050405020304" pitchFamily="18" charset="0"/>
            </a:endParaRPr>
          </a:p>
        </p:txBody>
      </p:sp>
      <p:sp>
        <p:nvSpPr>
          <p:cNvPr id="20" name="Hình chữ nhật: Góc Tròn 19">
            <a:extLst>
              <a:ext uri="{FF2B5EF4-FFF2-40B4-BE49-F238E27FC236}">
                <a16:creationId xmlns:a16="http://schemas.microsoft.com/office/drawing/2014/main" id="{39AD5EAF-9559-096F-B0E7-41A87BD953BD}"/>
              </a:ext>
            </a:extLst>
          </p:cNvPr>
          <p:cNvSpPr/>
          <p:nvPr/>
        </p:nvSpPr>
        <p:spPr>
          <a:xfrm>
            <a:off x="11506200" y="6306916"/>
            <a:ext cx="6219108" cy="1447800"/>
          </a:xfrm>
          <a:prstGeom prst="roundRect">
            <a:avLst>
              <a:gd name="adj" fmla="val 17943"/>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170" indent="-90170" algn="just"/>
            <a:r>
              <a:rPr lang="vi-VN" sz="4000">
                <a:solidFill>
                  <a:srgbClr val="000000"/>
                </a:solidFill>
                <a:effectLst/>
                <a:ea typeface="Calibri" panose="020F0502020204030204" pitchFamily="34" charset="0"/>
                <a:cs typeface="Times New Roman" panose="02020603050405020304" pitchFamily="18" charset="0"/>
              </a:rPr>
              <a:t>Tả hoạt động của con chim gáy. </a:t>
            </a:r>
            <a:endParaRPr lang="en-US" sz="4000">
              <a:effectLst/>
              <a:ea typeface="Calibri" panose="020F0502020204030204" pitchFamily="34" charset="0"/>
              <a:cs typeface="Times New Roman" panose="02020603050405020304" pitchFamily="18" charset="0"/>
            </a:endParaRPr>
          </a:p>
        </p:txBody>
      </p:sp>
      <p:sp>
        <p:nvSpPr>
          <p:cNvPr id="21" name="Hình chữ nhật: Góc Tròn 20">
            <a:extLst>
              <a:ext uri="{FF2B5EF4-FFF2-40B4-BE49-F238E27FC236}">
                <a16:creationId xmlns:a16="http://schemas.microsoft.com/office/drawing/2014/main" id="{4436EDA2-567C-7991-34F2-A0B68C516F8B}"/>
              </a:ext>
            </a:extLst>
          </p:cNvPr>
          <p:cNvSpPr/>
          <p:nvPr/>
        </p:nvSpPr>
        <p:spPr>
          <a:xfrm>
            <a:off x="11506200" y="8024847"/>
            <a:ext cx="6219108" cy="1447800"/>
          </a:xfrm>
          <a:prstGeom prst="roundRect">
            <a:avLst>
              <a:gd name="adj" fmla="val 17943"/>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170" indent="-90170" algn="just"/>
            <a:r>
              <a:rPr lang="vi-VN" sz="4000">
                <a:solidFill>
                  <a:srgbClr val="000000"/>
                </a:solidFill>
                <a:effectLst/>
                <a:ea typeface="Calibri" panose="020F0502020204030204" pitchFamily="34" charset="0"/>
                <a:cs typeface="Times New Roman" panose="02020603050405020304" pitchFamily="18" charset="0"/>
              </a:rPr>
              <a:t>Tình cảm, cảm xúc của tác giả về con chim gáy.</a:t>
            </a:r>
            <a:endParaRPr lang="en-US" sz="4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3937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grpSp>
        <p:nvGrpSpPr>
          <p:cNvPr id="10" name="Nhóm 9">
            <a:extLst>
              <a:ext uri="{FF2B5EF4-FFF2-40B4-BE49-F238E27FC236}">
                <a16:creationId xmlns:a16="http://schemas.microsoft.com/office/drawing/2014/main" id="{EF85C4A2-0120-9083-0152-224DB47A1456}"/>
              </a:ext>
            </a:extLst>
          </p:cNvPr>
          <p:cNvGrpSpPr>
            <a:grpSpLocks/>
          </p:cNvGrpSpPr>
          <p:nvPr/>
        </p:nvGrpSpPr>
        <p:grpSpPr>
          <a:xfrm>
            <a:off x="304800" y="1351184"/>
            <a:ext cx="17754600" cy="8935815"/>
            <a:chOff x="581620" y="2889159"/>
            <a:chExt cx="17263277" cy="6716051"/>
          </a:xfrm>
        </p:grpSpPr>
        <p:sp>
          <p:nvSpPr>
            <p:cNvPr id="4" name="Freeform 4"/>
            <p:cNvSpPr>
              <a:spLocks/>
            </p:cNvSpPr>
            <p:nvPr/>
          </p:nvSpPr>
          <p:spPr>
            <a:xfrm>
              <a:off x="581620" y="2889159"/>
              <a:ext cx="10394640" cy="671605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a:spLocks/>
            </p:cNvSpPr>
            <p:nvPr/>
          </p:nvSpPr>
          <p:spPr>
            <a:xfrm>
              <a:off x="7450257" y="2889159"/>
              <a:ext cx="10394640" cy="6716051"/>
            </a:xfrm>
            <a:custGeom>
              <a:avLst/>
              <a:gdLst/>
              <a:ahLst/>
              <a:cxnLst/>
              <a:rect l="l" t="t" r="r" b="b"/>
              <a:pathLst>
                <a:path w="10394640" h="6716051">
                  <a:moveTo>
                    <a:pt x="0" y="0"/>
                  </a:moveTo>
                  <a:lnTo>
                    <a:pt x="10394639" y="0"/>
                  </a:lnTo>
                  <a:lnTo>
                    <a:pt x="10394639"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1550347" y="195331"/>
            <a:ext cx="15789430" cy="769441"/>
          </a:xfrm>
          <a:prstGeom prst="rect">
            <a:avLst/>
          </a:prstGeom>
          <a:noFill/>
        </p:spPr>
        <p:txBody>
          <a:bodyPr wrap="square">
            <a:spAutoFit/>
          </a:bodyPr>
          <a:lstStyle/>
          <a:p>
            <a:r>
              <a:rPr lang="vi-VN" sz="4400">
                <a:latin typeface="Arial" panose="020B0604020202020204" pitchFamily="34" charset="0"/>
                <a:cs typeface="Arial" panose="020B0604020202020204" pitchFamily="34" charset="0"/>
              </a:rPr>
              <a:t>1. </a:t>
            </a:r>
            <a:r>
              <a:rPr lang="en-US" sz="4400">
                <a:latin typeface="Arial" panose="020B0604020202020204" pitchFamily="34" charset="0"/>
                <a:cs typeface="Arial" panose="020B0604020202020204" pitchFamily="34" charset="0"/>
              </a:rPr>
              <a:t>Đọc bài văn sau và thực hiện yêu cầu</a:t>
            </a: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529047" y="777075"/>
            <a:ext cx="10394640" cy="400067"/>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5"/>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5"/>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509994" y="191355"/>
            <a:ext cx="937806" cy="769441"/>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EFFEFE6B-D340-622D-DDCE-F10CC0C93EC5}"/>
              </a:ext>
            </a:extLst>
          </p:cNvPr>
          <p:cNvSpPr txBox="1"/>
          <p:nvPr/>
        </p:nvSpPr>
        <p:spPr>
          <a:xfrm>
            <a:off x="1066800" y="1753703"/>
            <a:ext cx="16687800" cy="1569660"/>
          </a:xfrm>
          <a:prstGeom prst="rect">
            <a:avLst/>
          </a:prstGeom>
          <a:noFill/>
        </p:spPr>
        <p:txBody>
          <a:bodyPr wrap="square">
            <a:spAutoFit/>
          </a:bodyPr>
          <a:lstStyle/>
          <a:p>
            <a:r>
              <a:rPr lang="en-US" sz="4800">
                <a:solidFill>
                  <a:srgbClr val="C00000"/>
                </a:solidFill>
                <a:latin typeface="Arial" panose="020B0604020202020204" pitchFamily="34" charset="0"/>
                <a:cs typeface="Arial" panose="020B0604020202020204" pitchFamily="34" charset="0"/>
              </a:rPr>
              <a:t>c. Tác giả chọn tả những đặc điểm và hoạt động nào của con vật ấy? Vì sao?</a:t>
            </a:r>
            <a:endParaRPr lang="vi-VN" sz="4800">
              <a:solidFill>
                <a:srgbClr val="C00000"/>
              </a:solidFill>
              <a:latin typeface="Arial" panose="020B0604020202020204" pitchFamily="34" charset="0"/>
              <a:cs typeface="Arial" panose="020B0604020202020204" pitchFamily="34" charset="0"/>
            </a:endParaRPr>
          </a:p>
        </p:txBody>
      </p:sp>
      <p:grpSp>
        <p:nvGrpSpPr>
          <p:cNvPr id="19" name="Nhóm 18">
            <a:extLst>
              <a:ext uri="{FF2B5EF4-FFF2-40B4-BE49-F238E27FC236}">
                <a16:creationId xmlns:a16="http://schemas.microsoft.com/office/drawing/2014/main" id="{42317416-9570-8192-467D-51D60E4BAF74}"/>
              </a:ext>
            </a:extLst>
          </p:cNvPr>
          <p:cNvGrpSpPr/>
          <p:nvPr/>
        </p:nvGrpSpPr>
        <p:grpSpPr>
          <a:xfrm>
            <a:off x="6668637" y="4601510"/>
            <a:ext cx="4440306" cy="2726833"/>
            <a:chOff x="6726367" y="4525446"/>
            <a:chExt cx="4440306" cy="2726833"/>
          </a:xfrm>
        </p:grpSpPr>
        <p:sp>
          <p:nvSpPr>
            <p:cNvPr id="18" name="Freeform 3">
              <a:extLst>
                <a:ext uri="{FF2B5EF4-FFF2-40B4-BE49-F238E27FC236}">
                  <a16:creationId xmlns:a16="http://schemas.microsoft.com/office/drawing/2014/main" id="{AF411A61-1897-04CF-AA02-0E7BE8670BF7}"/>
                </a:ext>
              </a:extLst>
            </p:cNvPr>
            <p:cNvSpPr/>
            <p:nvPr/>
          </p:nvSpPr>
          <p:spPr>
            <a:xfrm>
              <a:off x="6726367" y="4533900"/>
              <a:ext cx="4440306" cy="2718379"/>
            </a:xfrm>
            <a:custGeom>
              <a:avLst/>
              <a:gdLst/>
              <a:ahLst/>
              <a:cxnLst/>
              <a:rect l="l" t="t" r="r" b="b"/>
              <a:pathLst>
                <a:path w="5111711" h="2236373">
                  <a:moveTo>
                    <a:pt x="0" y="0"/>
                  </a:moveTo>
                  <a:lnTo>
                    <a:pt x="5111710" y="0"/>
                  </a:lnTo>
                  <a:lnTo>
                    <a:pt x="5111710" y="2236374"/>
                  </a:lnTo>
                  <a:lnTo>
                    <a:pt x="0" y="22363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Nhóm 8">
              <a:extLst>
                <a:ext uri="{FF2B5EF4-FFF2-40B4-BE49-F238E27FC236}">
                  <a16:creationId xmlns:a16="http://schemas.microsoft.com/office/drawing/2014/main" id="{4583A92F-E267-CF20-BD1F-C73E27ACB512}"/>
                </a:ext>
              </a:extLst>
            </p:cNvPr>
            <p:cNvGrpSpPr/>
            <p:nvPr/>
          </p:nvGrpSpPr>
          <p:grpSpPr>
            <a:xfrm flipH="1">
              <a:off x="7638994" y="4525446"/>
              <a:ext cx="2438400" cy="1887747"/>
              <a:chOff x="1870564" y="6359080"/>
              <a:chExt cx="4374402" cy="2822215"/>
            </a:xfrm>
          </p:grpSpPr>
          <p:sp>
            <p:nvSpPr>
              <p:cNvPr id="11" name="Freeform 2">
                <a:extLst>
                  <a:ext uri="{FF2B5EF4-FFF2-40B4-BE49-F238E27FC236}">
                    <a16:creationId xmlns:a16="http://schemas.microsoft.com/office/drawing/2014/main" id="{3E30F0D3-819A-CC70-947D-DA2F25540239}"/>
                  </a:ext>
                </a:extLst>
              </p:cNvPr>
              <p:cNvSpPr/>
              <p:nvPr/>
            </p:nvSpPr>
            <p:spPr>
              <a:xfrm rot="19616873">
                <a:off x="2861219" y="8711041"/>
                <a:ext cx="3383747" cy="470254"/>
              </a:xfrm>
              <a:custGeom>
                <a:avLst/>
                <a:gdLst/>
                <a:ahLst/>
                <a:cxnLst/>
                <a:rect l="l" t="t" r="r" b="b"/>
                <a:pathLst>
                  <a:path w="5009598" h="338148">
                    <a:moveTo>
                      <a:pt x="0" y="0"/>
                    </a:moveTo>
                    <a:lnTo>
                      <a:pt x="5009598" y="0"/>
                    </a:lnTo>
                    <a:lnTo>
                      <a:pt x="5009598" y="338148"/>
                    </a:lnTo>
                    <a:lnTo>
                      <a:pt x="0" y="338148"/>
                    </a:lnTo>
                    <a:lnTo>
                      <a:pt x="0" y="0"/>
                    </a:lnTo>
                    <a:close/>
                  </a:path>
                </a:pathLst>
              </a:custGeom>
              <a:blipFill>
                <a:blip r:embed="rId10"/>
                <a:stretch>
                  <a:fillRect/>
                </a:stretch>
              </a:blipFill>
            </p:spPr>
            <p:txBody>
              <a:bodyPr/>
              <a:lstStyle/>
              <a:p>
                <a:endParaRPr lang="en-US"/>
              </a:p>
            </p:txBody>
          </p:sp>
          <p:sp>
            <p:nvSpPr>
              <p:cNvPr id="17" name="Freeform 4">
                <a:extLst>
                  <a:ext uri="{FF2B5EF4-FFF2-40B4-BE49-F238E27FC236}">
                    <a16:creationId xmlns:a16="http://schemas.microsoft.com/office/drawing/2014/main" id="{2D6E1520-0BA4-FF3D-76BC-EE86C0B18D0E}"/>
                  </a:ext>
                </a:extLst>
              </p:cNvPr>
              <p:cNvSpPr/>
              <p:nvPr/>
            </p:nvSpPr>
            <p:spPr>
              <a:xfrm>
                <a:off x="1870564" y="6359080"/>
                <a:ext cx="4211339" cy="2811069"/>
              </a:xfrm>
              <a:custGeom>
                <a:avLst/>
                <a:gdLst/>
                <a:ahLst/>
                <a:cxnLst/>
                <a:rect l="l" t="t" r="r" b="b"/>
                <a:pathLst>
                  <a:path w="4211339" h="2811069">
                    <a:moveTo>
                      <a:pt x="0" y="0"/>
                    </a:moveTo>
                    <a:lnTo>
                      <a:pt x="4211340" y="0"/>
                    </a:lnTo>
                    <a:lnTo>
                      <a:pt x="4211340" y="2811069"/>
                    </a:lnTo>
                    <a:lnTo>
                      <a:pt x="0" y="2811069"/>
                    </a:lnTo>
                    <a:lnTo>
                      <a:pt x="0" y="0"/>
                    </a:lnTo>
                    <a:close/>
                  </a:path>
                </a:pathLst>
              </a:custGeom>
              <a:blipFill>
                <a:blip r:embed="rId11"/>
                <a:stretch>
                  <a:fillRect/>
                </a:stretch>
              </a:blipFill>
            </p:spPr>
            <p:txBody>
              <a:bodyPr/>
              <a:lstStyle/>
              <a:p>
                <a:endParaRPr lang="en-US"/>
              </a:p>
            </p:txBody>
          </p:sp>
        </p:grpSp>
      </p:grpSp>
      <p:sp>
        <p:nvSpPr>
          <p:cNvPr id="22" name="Freeform 9">
            <a:extLst>
              <a:ext uri="{FF2B5EF4-FFF2-40B4-BE49-F238E27FC236}">
                <a16:creationId xmlns:a16="http://schemas.microsoft.com/office/drawing/2014/main" id="{93540F8B-276F-B296-D92A-27B85E275F09}"/>
              </a:ext>
            </a:extLst>
          </p:cNvPr>
          <p:cNvSpPr/>
          <p:nvPr/>
        </p:nvSpPr>
        <p:spPr>
          <a:xfrm>
            <a:off x="11107659" y="4974632"/>
            <a:ext cx="1627019" cy="1140980"/>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Hộp Văn bản 24">
            <a:extLst>
              <a:ext uri="{FF2B5EF4-FFF2-40B4-BE49-F238E27FC236}">
                <a16:creationId xmlns:a16="http://schemas.microsoft.com/office/drawing/2014/main" id="{D593761C-D10C-EFF3-6EA3-F880F7C07D69}"/>
              </a:ext>
            </a:extLst>
          </p:cNvPr>
          <p:cNvSpPr txBox="1"/>
          <p:nvPr/>
        </p:nvSpPr>
        <p:spPr>
          <a:xfrm>
            <a:off x="13308140" y="3701214"/>
            <a:ext cx="3275460"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FF0000"/>
                </a:solidFill>
                <a:effectLst/>
                <a:latin typeface="Times New Roman" panose="02020603050405020304" pitchFamily="18" charset="0"/>
                <a:ea typeface="Calibri" panose="020F0502020204030204" pitchFamily="34" charset="0"/>
              </a:rPr>
              <a:t>Đôi mắt</a:t>
            </a:r>
            <a:endParaRPr lang="en-US" sz="5400">
              <a:solidFill>
                <a:srgbClr val="FF0000"/>
              </a:solidFill>
            </a:endParaRPr>
          </a:p>
        </p:txBody>
      </p:sp>
      <p:sp>
        <p:nvSpPr>
          <p:cNvPr id="26" name="Hộp Văn bản 25">
            <a:extLst>
              <a:ext uri="{FF2B5EF4-FFF2-40B4-BE49-F238E27FC236}">
                <a16:creationId xmlns:a16="http://schemas.microsoft.com/office/drawing/2014/main" id="{65E80D5D-EFB0-5158-B903-C631FDA7442F}"/>
              </a:ext>
            </a:extLst>
          </p:cNvPr>
          <p:cNvSpPr txBox="1"/>
          <p:nvPr/>
        </p:nvSpPr>
        <p:spPr>
          <a:xfrm>
            <a:off x="13335000" y="4624544"/>
            <a:ext cx="3721979"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FF0000"/>
                </a:solidFill>
                <a:effectLst/>
                <a:latin typeface="Times New Roman" panose="02020603050405020304" pitchFamily="18" charset="0"/>
                <a:ea typeface="Calibri" panose="020F0502020204030204" pitchFamily="34" charset="0"/>
              </a:rPr>
              <a:t>Cái bụng</a:t>
            </a:r>
            <a:endParaRPr lang="en-US" sz="5400">
              <a:solidFill>
                <a:srgbClr val="FF0000"/>
              </a:solidFill>
            </a:endParaRPr>
          </a:p>
        </p:txBody>
      </p:sp>
      <p:sp>
        <p:nvSpPr>
          <p:cNvPr id="27" name="Hộp Văn bản 26">
            <a:extLst>
              <a:ext uri="{FF2B5EF4-FFF2-40B4-BE49-F238E27FC236}">
                <a16:creationId xmlns:a16="http://schemas.microsoft.com/office/drawing/2014/main" id="{10A8BC99-9544-7FE2-B608-138467008F5F}"/>
              </a:ext>
            </a:extLst>
          </p:cNvPr>
          <p:cNvSpPr txBox="1"/>
          <p:nvPr/>
        </p:nvSpPr>
        <p:spPr>
          <a:xfrm>
            <a:off x="13335000" y="5594138"/>
            <a:ext cx="3721979"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FF0000"/>
                </a:solidFill>
                <a:effectLst/>
                <a:latin typeface="Times New Roman" panose="02020603050405020304" pitchFamily="18" charset="0"/>
                <a:ea typeface="Calibri" panose="020F0502020204030204" pitchFamily="34" charset="0"/>
              </a:rPr>
              <a:t>Cổ</a:t>
            </a:r>
            <a:endParaRPr lang="en-US" sz="5400">
              <a:solidFill>
                <a:srgbClr val="FF0000"/>
              </a:solidFill>
            </a:endParaRPr>
          </a:p>
        </p:txBody>
      </p:sp>
      <p:sp>
        <p:nvSpPr>
          <p:cNvPr id="28" name="Hộp Văn bản 27">
            <a:extLst>
              <a:ext uri="{FF2B5EF4-FFF2-40B4-BE49-F238E27FC236}">
                <a16:creationId xmlns:a16="http://schemas.microsoft.com/office/drawing/2014/main" id="{A4F71FD2-6426-D773-CC11-D3E7695F6913}"/>
              </a:ext>
            </a:extLst>
          </p:cNvPr>
          <p:cNvSpPr txBox="1"/>
          <p:nvPr/>
        </p:nvSpPr>
        <p:spPr>
          <a:xfrm>
            <a:off x="13335000" y="6595754"/>
            <a:ext cx="3721979"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FF0000"/>
                </a:solidFill>
                <a:effectLst/>
                <a:latin typeface="Times New Roman" panose="02020603050405020304" pitchFamily="18" charset="0"/>
                <a:ea typeface="Calibri" panose="020F0502020204030204" pitchFamily="34" charset="0"/>
              </a:rPr>
              <a:t>Giọng hót</a:t>
            </a:r>
            <a:endParaRPr lang="en-US" sz="5400">
              <a:solidFill>
                <a:srgbClr val="FF0000"/>
              </a:solidFill>
            </a:endParaRPr>
          </a:p>
        </p:txBody>
      </p:sp>
      <p:sp>
        <p:nvSpPr>
          <p:cNvPr id="29" name="Hộp Văn bản 28">
            <a:extLst>
              <a:ext uri="{FF2B5EF4-FFF2-40B4-BE49-F238E27FC236}">
                <a16:creationId xmlns:a16="http://schemas.microsoft.com/office/drawing/2014/main" id="{49776E77-FE95-44A0-CE89-3908D1482700}"/>
              </a:ext>
            </a:extLst>
          </p:cNvPr>
          <p:cNvSpPr txBox="1"/>
          <p:nvPr/>
        </p:nvSpPr>
        <p:spPr>
          <a:xfrm>
            <a:off x="5062101" y="3703909"/>
            <a:ext cx="2377543" cy="1323439"/>
          </a:xfrm>
          <a:prstGeom prst="rect">
            <a:avLst/>
          </a:prstGeom>
          <a:noFill/>
        </p:spPr>
        <p:txBody>
          <a:bodyPr wrap="square">
            <a:spAutoFit/>
          </a:bodyPr>
          <a:lstStyle/>
          <a:p>
            <a:r>
              <a:rPr lang="vi-VN" sz="4000" b="1">
                <a:solidFill>
                  <a:srgbClr val="00B050"/>
                </a:solidFill>
                <a:effectLst/>
                <a:ea typeface="Calibri" panose="020F0502020204030204" pitchFamily="34" charset="0"/>
              </a:rPr>
              <a:t>HÀNH ĐỘNG</a:t>
            </a:r>
            <a:endParaRPr lang="en-US" sz="4000" b="1">
              <a:solidFill>
                <a:srgbClr val="00B050"/>
              </a:solidFill>
            </a:endParaRPr>
          </a:p>
        </p:txBody>
      </p:sp>
      <p:sp>
        <p:nvSpPr>
          <p:cNvPr id="30" name="Hộp Văn bản 29">
            <a:extLst>
              <a:ext uri="{FF2B5EF4-FFF2-40B4-BE49-F238E27FC236}">
                <a16:creationId xmlns:a16="http://schemas.microsoft.com/office/drawing/2014/main" id="{0DA24F62-204F-1B77-3C44-416DD2B013CC}"/>
              </a:ext>
            </a:extLst>
          </p:cNvPr>
          <p:cNvSpPr txBox="1"/>
          <p:nvPr/>
        </p:nvSpPr>
        <p:spPr>
          <a:xfrm>
            <a:off x="932935" y="3496251"/>
            <a:ext cx="3875464"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00B050"/>
                </a:solidFill>
                <a:effectLst/>
                <a:latin typeface="Times New Roman" panose="02020603050405020304" pitchFamily="18" charset="0"/>
                <a:ea typeface="Calibri" panose="020F0502020204030204" pitchFamily="34" charset="0"/>
              </a:rPr>
              <a:t>Xoè đuôi</a:t>
            </a:r>
            <a:endParaRPr lang="en-US" sz="5400">
              <a:solidFill>
                <a:srgbClr val="00B050"/>
              </a:solidFill>
            </a:endParaRPr>
          </a:p>
        </p:txBody>
      </p:sp>
      <p:sp>
        <p:nvSpPr>
          <p:cNvPr id="31" name="Hộp Văn bản 30">
            <a:extLst>
              <a:ext uri="{FF2B5EF4-FFF2-40B4-BE49-F238E27FC236}">
                <a16:creationId xmlns:a16="http://schemas.microsoft.com/office/drawing/2014/main" id="{41A91144-22EB-1733-48EF-26C52F9FF83F}"/>
              </a:ext>
            </a:extLst>
          </p:cNvPr>
          <p:cNvSpPr txBox="1"/>
          <p:nvPr/>
        </p:nvSpPr>
        <p:spPr>
          <a:xfrm>
            <a:off x="932935" y="4546886"/>
            <a:ext cx="3875464"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00B050"/>
                </a:solidFill>
                <a:effectLst/>
                <a:latin typeface="Times New Roman" panose="02020603050405020304" pitchFamily="18" charset="0"/>
                <a:ea typeface="Calibri" panose="020F0502020204030204" pitchFamily="34" charset="0"/>
              </a:rPr>
              <a:t>Gáy (hót),</a:t>
            </a:r>
            <a:endParaRPr lang="en-US" sz="5400">
              <a:solidFill>
                <a:srgbClr val="00B050"/>
              </a:solidFill>
            </a:endParaRPr>
          </a:p>
        </p:txBody>
      </p:sp>
      <p:sp>
        <p:nvSpPr>
          <p:cNvPr id="32" name="Hộp Văn bản 31">
            <a:extLst>
              <a:ext uri="{FF2B5EF4-FFF2-40B4-BE49-F238E27FC236}">
                <a16:creationId xmlns:a16="http://schemas.microsoft.com/office/drawing/2014/main" id="{979AFB8B-CCE9-BB0A-B4A9-540F47683002}"/>
              </a:ext>
            </a:extLst>
          </p:cNvPr>
          <p:cNvSpPr txBox="1"/>
          <p:nvPr/>
        </p:nvSpPr>
        <p:spPr>
          <a:xfrm>
            <a:off x="932935" y="5613563"/>
            <a:ext cx="3875464"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00B050"/>
                </a:solidFill>
                <a:effectLst/>
                <a:latin typeface="Times New Roman" panose="02020603050405020304" pitchFamily="18" charset="0"/>
                <a:ea typeface="Calibri" panose="020F0502020204030204" pitchFamily="34" charset="0"/>
              </a:rPr>
              <a:t> Ăn</a:t>
            </a:r>
            <a:endParaRPr lang="en-US" sz="5400">
              <a:solidFill>
                <a:srgbClr val="00B050"/>
              </a:solidFill>
            </a:endParaRPr>
          </a:p>
        </p:txBody>
      </p:sp>
      <p:sp>
        <p:nvSpPr>
          <p:cNvPr id="33" name="Hộp Văn bản 32">
            <a:extLst>
              <a:ext uri="{FF2B5EF4-FFF2-40B4-BE49-F238E27FC236}">
                <a16:creationId xmlns:a16="http://schemas.microsoft.com/office/drawing/2014/main" id="{3148C9DE-1559-3FB6-4C4A-8BEA0BD39C3C}"/>
              </a:ext>
            </a:extLst>
          </p:cNvPr>
          <p:cNvSpPr txBox="1"/>
          <p:nvPr/>
        </p:nvSpPr>
        <p:spPr>
          <a:xfrm>
            <a:off x="932935" y="6595754"/>
            <a:ext cx="3875464" cy="923330"/>
          </a:xfrm>
          <a:prstGeom prst="rect">
            <a:avLst/>
          </a:prstGeom>
          <a:noFill/>
        </p:spPr>
        <p:txBody>
          <a:bodyPr wrap="square">
            <a:spAutoFit/>
          </a:bodyPr>
          <a:lstStyle/>
          <a:p>
            <a:pPr marL="685800" indent="-685800">
              <a:buFont typeface="Wingdings" panose="05000000000000000000" pitchFamily="2" charset="2"/>
              <a:buChar char="Ø"/>
            </a:pPr>
            <a:r>
              <a:rPr lang="vi-VN" sz="5400" i="1">
                <a:solidFill>
                  <a:srgbClr val="00B050"/>
                </a:solidFill>
                <a:effectLst/>
                <a:latin typeface="Times New Roman" panose="02020603050405020304" pitchFamily="18" charset="0"/>
                <a:ea typeface="Calibri" panose="020F0502020204030204" pitchFamily="34" charset="0"/>
              </a:rPr>
              <a:t>Nhặt thóc</a:t>
            </a:r>
            <a:endParaRPr lang="en-US" sz="5400">
              <a:solidFill>
                <a:srgbClr val="00B050"/>
              </a:solidFill>
            </a:endParaRPr>
          </a:p>
        </p:txBody>
      </p:sp>
      <p:sp>
        <p:nvSpPr>
          <p:cNvPr id="34" name="Freeform 9">
            <a:extLst>
              <a:ext uri="{FF2B5EF4-FFF2-40B4-BE49-F238E27FC236}">
                <a16:creationId xmlns:a16="http://schemas.microsoft.com/office/drawing/2014/main" id="{E7F7903E-A2B0-A43B-45B9-9275755E1D9E}"/>
              </a:ext>
            </a:extLst>
          </p:cNvPr>
          <p:cNvSpPr/>
          <p:nvPr/>
        </p:nvSpPr>
        <p:spPr>
          <a:xfrm flipH="1">
            <a:off x="5062101" y="5015567"/>
            <a:ext cx="1627019" cy="1140980"/>
          </a:xfrm>
          <a:custGeom>
            <a:avLst/>
            <a:gdLst/>
            <a:ahLst/>
            <a:cxnLst/>
            <a:rect l="l" t="t" r="r" b="b"/>
            <a:pathLst>
              <a:path w="2247490" h="1604146">
                <a:moveTo>
                  <a:pt x="0" y="0"/>
                </a:moveTo>
                <a:lnTo>
                  <a:pt x="2247489" y="0"/>
                </a:lnTo>
                <a:lnTo>
                  <a:pt x="2247489" y="1604146"/>
                </a:lnTo>
                <a:lnTo>
                  <a:pt x="0" y="16041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5" name="Hộp Văn bản 34">
            <a:extLst>
              <a:ext uri="{FF2B5EF4-FFF2-40B4-BE49-F238E27FC236}">
                <a16:creationId xmlns:a16="http://schemas.microsoft.com/office/drawing/2014/main" id="{F253A2A5-5419-77CA-3044-FF6B4A6E286D}"/>
              </a:ext>
            </a:extLst>
          </p:cNvPr>
          <p:cNvSpPr txBox="1"/>
          <p:nvPr/>
        </p:nvSpPr>
        <p:spPr>
          <a:xfrm>
            <a:off x="11116068" y="3728547"/>
            <a:ext cx="2720683" cy="1323439"/>
          </a:xfrm>
          <a:prstGeom prst="rect">
            <a:avLst/>
          </a:prstGeom>
          <a:noFill/>
        </p:spPr>
        <p:txBody>
          <a:bodyPr wrap="square">
            <a:spAutoFit/>
          </a:bodyPr>
          <a:lstStyle/>
          <a:p>
            <a:r>
              <a:rPr lang="vi-VN" sz="4000" b="1">
                <a:solidFill>
                  <a:srgbClr val="FF0000"/>
                </a:solidFill>
                <a:effectLst/>
                <a:ea typeface="Calibri" panose="020F0502020204030204" pitchFamily="34" charset="0"/>
              </a:rPr>
              <a:t>HÌNH DÁNG</a:t>
            </a:r>
            <a:endParaRPr lang="en-US" sz="4000" b="1">
              <a:solidFill>
                <a:srgbClr val="FF0000"/>
              </a:solidFill>
            </a:endParaRPr>
          </a:p>
        </p:txBody>
      </p:sp>
      <p:sp>
        <p:nvSpPr>
          <p:cNvPr id="7" name="Hộp Văn bản 6">
            <a:extLst>
              <a:ext uri="{FF2B5EF4-FFF2-40B4-BE49-F238E27FC236}">
                <a16:creationId xmlns:a16="http://schemas.microsoft.com/office/drawing/2014/main" id="{91ADE8AD-4C3F-83F4-7BFF-65E43BF513BA}"/>
              </a:ext>
            </a:extLst>
          </p:cNvPr>
          <p:cNvSpPr txBox="1"/>
          <p:nvPr/>
        </p:nvSpPr>
        <p:spPr>
          <a:xfrm>
            <a:off x="1263210" y="7618498"/>
            <a:ext cx="15761579" cy="2385846"/>
          </a:xfrm>
          <a:prstGeom prst="rect">
            <a:avLst/>
          </a:prstGeom>
          <a:noFill/>
        </p:spPr>
        <p:txBody>
          <a:bodyPr wrap="square">
            <a:spAutoFit/>
          </a:bodyPr>
          <a:lstStyle/>
          <a:p>
            <a:pPr marL="90170" indent="-90170" algn="just">
              <a:lnSpc>
                <a:spcPct val="92000"/>
              </a:lnSpc>
              <a:spcAft>
                <a:spcPts val="800"/>
              </a:spcAft>
            </a:pPr>
            <a:r>
              <a:rPr lang="vi-VN" sz="5400" b="1" i="1" spc="-2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Tác giả chọn tả những đặc điểm này vì đây là những đặc điểm nổi bật và thói quen, hoạt động đặc trưng của chim gáy.</a:t>
            </a:r>
            <a:endParaRPr lang="en-US" sz="4400" b="1" spc="-2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5435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right)">
                                      <p:cBhvr>
                                        <p:cTn id="42" dur="500"/>
                                        <p:tgtEl>
                                          <p:spTgt spid="34"/>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right)">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P spid="26" grpId="0"/>
      <p:bldP spid="27" grpId="0"/>
      <p:bldP spid="28" grpId="0"/>
      <p:bldP spid="29" grpId="0"/>
      <p:bldP spid="30" grpId="0"/>
      <p:bldP spid="31" grpId="0"/>
      <p:bldP spid="32" grpId="0"/>
      <p:bldP spid="33" grpId="0"/>
      <p:bldP spid="34" grpId="0" animBg="1"/>
      <p:bldP spid="3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CEFF"/>
        </a:solidFill>
        <a:effectLst/>
      </p:bgPr>
    </p:bg>
    <p:spTree>
      <p:nvGrpSpPr>
        <p:cNvPr id="1" name=""/>
        <p:cNvGrpSpPr/>
        <p:nvPr/>
      </p:nvGrpSpPr>
      <p:grpSpPr>
        <a:xfrm>
          <a:off x="0" y="0"/>
          <a:ext cx="0" cy="0"/>
          <a:chOff x="0" y="0"/>
          <a:chExt cx="0" cy="0"/>
        </a:xfrm>
      </p:grpSpPr>
      <p:sp>
        <p:nvSpPr>
          <p:cNvPr id="2" name="Freeform 2"/>
          <p:cNvSpPr/>
          <p:nvPr/>
        </p:nvSpPr>
        <p:spPr>
          <a:xfrm>
            <a:off x="3898219" y="295614"/>
            <a:ext cx="18544564" cy="15240260"/>
          </a:xfrm>
          <a:custGeom>
            <a:avLst/>
            <a:gdLst/>
            <a:ahLst/>
            <a:cxnLst/>
            <a:rect l="l" t="t" r="r" b="b"/>
            <a:pathLst>
              <a:path w="18544564" h="15240260">
                <a:moveTo>
                  <a:pt x="0" y="0"/>
                </a:moveTo>
                <a:lnTo>
                  <a:pt x="18544564" y="0"/>
                </a:lnTo>
                <a:lnTo>
                  <a:pt x="18544564" y="15240260"/>
                </a:lnTo>
                <a:lnTo>
                  <a:pt x="0" y="1524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4535814" y="-5796597"/>
            <a:ext cx="18544564" cy="15240260"/>
          </a:xfrm>
          <a:custGeom>
            <a:avLst/>
            <a:gdLst/>
            <a:ahLst/>
            <a:cxnLst/>
            <a:rect l="l" t="t" r="r" b="b"/>
            <a:pathLst>
              <a:path w="18544564" h="15240260">
                <a:moveTo>
                  <a:pt x="18544564" y="15240259"/>
                </a:moveTo>
                <a:lnTo>
                  <a:pt x="0" y="15240259"/>
                </a:lnTo>
                <a:lnTo>
                  <a:pt x="0" y="0"/>
                </a:lnTo>
                <a:lnTo>
                  <a:pt x="18544564" y="0"/>
                </a:lnTo>
                <a:lnTo>
                  <a:pt x="18544564" y="15240259"/>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2828154" y="1987254"/>
            <a:ext cx="13467985" cy="6330030"/>
            <a:chOff x="0" y="0"/>
            <a:chExt cx="10160441" cy="4775466"/>
          </a:xfrm>
        </p:grpSpPr>
        <p:sp>
          <p:nvSpPr>
            <p:cNvPr id="5" name="Freeform 5"/>
            <p:cNvSpPr/>
            <p:nvPr/>
          </p:nvSpPr>
          <p:spPr>
            <a:xfrm>
              <a:off x="0" y="0"/>
              <a:ext cx="10160441" cy="4775465"/>
            </a:xfrm>
            <a:custGeom>
              <a:avLst/>
              <a:gdLst/>
              <a:ahLst/>
              <a:cxnLst/>
              <a:rect l="l" t="t" r="r" b="b"/>
              <a:pathLst>
                <a:path w="10160441" h="4775465">
                  <a:moveTo>
                    <a:pt x="57484" y="0"/>
                  </a:moveTo>
                  <a:lnTo>
                    <a:pt x="10102957" y="0"/>
                  </a:lnTo>
                  <a:cubicBezTo>
                    <a:pt x="10134705" y="0"/>
                    <a:pt x="10160441" y="25736"/>
                    <a:pt x="10160441" y="57484"/>
                  </a:cubicBezTo>
                  <a:lnTo>
                    <a:pt x="10160441" y="4717982"/>
                  </a:lnTo>
                  <a:cubicBezTo>
                    <a:pt x="10160441" y="4749729"/>
                    <a:pt x="10134705" y="4775465"/>
                    <a:pt x="10102957" y="4775465"/>
                  </a:cubicBezTo>
                  <a:lnTo>
                    <a:pt x="57484" y="4775465"/>
                  </a:lnTo>
                  <a:cubicBezTo>
                    <a:pt x="25736" y="4775465"/>
                    <a:pt x="0" y="4749729"/>
                    <a:pt x="0" y="4717982"/>
                  </a:cubicBezTo>
                  <a:lnTo>
                    <a:pt x="0" y="57484"/>
                  </a:lnTo>
                  <a:cubicBezTo>
                    <a:pt x="0" y="25736"/>
                    <a:pt x="25736" y="0"/>
                    <a:pt x="57484" y="0"/>
                  </a:cubicBezTo>
                  <a:close/>
                </a:path>
              </a:pathLst>
            </a:custGeom>
            <a:solidFill>
              <a:srgbClr val="FFEA7F"/>
            </a:solidFill>
            <a:ln w="19050" cap="rnd">
              <a:solidFill>
                <a:srgbClr val="000000"/>
              </a:solidFill>
              <a:prstDash val="solid"/>
              <a:round/>
            </a:ln>
          </p:spPr>
          <p:txBody>
            <a:bodyPr/>
            <a:lstStyle/>
            <a:p>
              <a:endParaRPr lang="en-US"/>
            </a:p>
          </p:txBody>
        </p:sp>
        <p:sp>
          <p:nvSpPr>
            <p:cNvPr id="6" name="TextBox 6"/>
            <p:cNvSpPr txBox="1"/>
            <p:nvPr/>
          </p:nvSpPr>
          <p:spPr>
            <a:xfrm>
              <a:off x="0" y="-38100"/>
              <a:ext cx="10160441" cy="4813566"/>
            </a:xfrm>
            <a:prstGeom prst="rect">
              <a:avLst/>
            </a:prstGeom>
          </p:spPr>
          <p:txBody>
            <a:bodyPr lIns="254000" tIns="254000" rIns="254000" bIns="254000" rtlCol="0" anchor="ctr"/>
            <a:lstStyle/>
            <a:p>
              <a:pPr algn="ctr">
                <a:lnSpc>
                  <a:spcPts val="2520"/>
                </a:lnSpc>
              </a:pPr>
              <a:endParaRPr/>
            </a:p>
          </p:txBody>
        </p:sp>
      </p:grpSp>
      <p:grpSp>
        <p:nvGrpSpPr>
          <p:cNvPr id="7" name="Group 7"/>
          <p:cNvGrpSpPr/>
          <p:nvPr/>
        </p:nvGrpSpPr>
        <p:grpSpPr>
          <a:xfrm>
            <a:off x="2350668" y="1987254"/>
            <a:ext cx="13586664" cy="6048041"/>
            <a:chOff x="0" y="0"/>
            <a:chExt cx="10249975" cy="4562729"/>
          </a:xfrm>
        </p:grpSpPr>
        <p:sp>
          <p:nvSpPr>
            <p:cNvPr id="8" name="Freeform 8"/>
            <p:cNvSpPr/>
            <p:nvPr/>
          </p:nvSpPr>
          <p:spPr>
            <a:xfrm>
              <a:off x="0" y="0"/>
              <a:ext cx="10249975" cy="4562729"/>
            </a:xfrm>
            <a:custGeom>
              <a:avLst/>
              <a:gdLst/>
              <a:ahLst/>
              <a:cxnLst/>
              <a:rect l="l" t="t" r="r" b="b"/>
              <a:pathLst>
                <a:path w="10249975" h="4562729">
                  <a:moveTo>
                    <a:pt x="56982" y="0"/>
                  </a:moveTo>
                  <a:lnTo>
                    <a:pt x="10192993" y="0"/>
                  </a:lnTo>
                  <a:cubicBezTo>
                    <a:pt x="10224464" y="0"/>
                    <a:pt x="10249975" y="25512"/>
                    <a:pt x="10249975" y="56982"/>
                  </a:cubicBezTo>
                  <a:lnTo>
                    <a:pt x="10249975" y="4505747"/>
                  </a:lnTo>
                  <a:cubicBezTo>
                    <a:pt x="10249975" y="4537217"/>
                    <a:pt x="10224464" y="4562729"/>
                    <a:pt x="10192993" y="4562729"/>
                  </a:cubicBezTo>
                  <a:lnTo>
                    <a:pt x="56982" y="4562729"/>
                  </a:lnTo>
                  <a:cubicBezTo>
                    <a:pt x="25512" y="4562729"/>
                    <a:pt x="0" y="4537217"/>
                    <a:pt x="0" y="4505747"/>
                  </a:cubicBezTo>
                  <a:lnTo>
                    <a:pt x="0" y="56982"/>
                  </a:lnTo>
                  <a:cubicBezTo>
                    <a:pt x="0" y="25512"/>
                    <a:pt x="25512" y="0"/>
                    <a:pt x="56982" y="0"/>
                  </a:cubicBezTo>
                  <a:close/>
                </a:path>
              </a:pathLst>
            </a:custGeom>
            <a:solidFill>
              <a:srgbClr val="FFFFFF"/>
            </a:solidFill>
            <a:ln w="19050" cap="rnd">
              <a:solidFill>
                <a:srgbClr val="000000"/>
              </a:solidFill>
              <a:prstDash val="solid"/>
              <a:round/>
            </a:ln>
          </p:spPr>
          <p:txBody>
            <a:bodyPr/>
            <a:lstStyle/>
            <a:p>
              <a:endParaRPr lang="en-US"/>
            </a:p>
          </p:txBody>
        </p:sp>
        <p:sp>
          <p:nvSpPr>
            <p:cNvPr id="9" name="TextBox 9"/>
            <p:cNvSpPr txBox="1"/>
            <p:nvPr/>
          </p:nvSpPr>
          <p:spPr>
            <a:xfrm>
              <a:off x="0" y="-38100"/>
              <a:ext cx="10249975" cy="4600829"/>
            </a:xfrm>
            <a:prstGeom prst="rect">
              <a:avLst/>
            </a:prstGeom>
          </p:spPr>
          <p:txBody>
            <a:bodyPr lIns="254000" tIns="254000" rIns="254000" bIns="254000" rtlCol="0" anchor="ctr"/>
            <a:lstStyle/>
            <a:p>
              <a:pPr algn="ctr">
                <a:lnSpc>
                  <a:spcPts val="2520"/>
                </a:lnSpc>
              </a:pPr>
              <a:endParaRPr/>
            </a:p>
          </p:txBody>
        </p:sp>
      </p:grpSp>
      <p:sp>
        <p:nvSpPr>
          <p:cNvPr id="10" name="Freeform 10"/>
          <p:cNvSpPr/>
          <p:nvPr/>
        </p:nvSpPr>
        <p:spPr>
          <a:xfrm>
            <a:off x="1028700" y="880190"/>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578593" y="674478"/>
            <a:ext cx="354222" cy="354222"/>
          </a:xfrm>
          <a:custGeom>
            <a:avLst/>
            <a:gdLst/>
            <a:ahLst/>
            <a:cxnLst/>
            <a:rect l="l" t="t" r="r" b="b"/>
            <a:pathLst>
              <a:path w="354222" h="354222">
                <a:moveTo>
                  <a:pt x="0" y="0"/>
                </a:moveTo>
                <a:lnTo>
                  <a:pt x="354222" y="0"/>
                </a:lnTo>
                <a:lnTo>
                  <a:pt x="354222" y="354222"/>
                </a:lnTo>
                <a:lnTo>
                  <a:pt x="0" y="354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6228398" y="9048342"/>
            <a:ext cx="521136" cy="521136"/>
          </a:xfrm>
          <a:custGeom>
            <a:avLst/>
            <a:gdLst/>
            <a:ahLst/>
            <a:cxnLst/>
            <a:rect l="l" t="t" r="r" b="b"/>
            <a:pathLst>
              <a:path w="521136" h="521136">
                <a:moveTo>
                  <a:pt x="0" y="0"/>
                </a:moveTo>
                <a:lnTo>
                  <a:pt x="521136" y="0"/>
                </a:lnTo>
                <a:lnTo>
                  <a:pt x="521136" y="521136"/>
                </a:lnTo>
                <a:lnTo>
                  <a:pt x="0" y="5211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7259300" y="1987254"/>
            <a:ext cx="521136" cy="521136"/>
          </a:xfrm>
          <a:custGeom>
            <a:avLst/>
            <a:gdLst/>
            <a:ahLst/>
            <a:cxnLst/>
            <a:rect l="l" t="t" r="r" b="b"/>
            <a:pathLst>
              <a:path w="521136" h="521136">
                <a:moveTo>
                  <a:pt x="0" y="0"/>
                </a:moveTo>
                <a:lnTo>
                  <a:pt x="521136" y="0"/>
                </a:lnTo>
                <a:lnTo>
                  <a:pt x="521136" y="521137"/>
                </a:lnTo>
                <a:lnTo>
                  <a:pt x="0" y="5211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596698" y="6402002"/>
            <a:ext cx="609113" cy="588555"/>
          </a:xfrm>
          <a:custGeom>
            <a:avLst/>
            <a:gdLst/>
            <a:ahLst/>
            <a:cxnLst/>
            <a:rect l="l" t="t" r="r" b="b"/>
            <a:pathLst>
              <a:path w="609113" h="588555">
                <a:moveTo>
                  <a:pt x="0" y="0"/>
                </a:moveTo>
                <a:lnTo>
                  <a:pt x="609113" y="0"/>
                </a:lnTo>
                <a:lnTo>
                  <a:pt x="609113" y="588556"/>
                </a:lnTo>
                <a:lnTo>
                  <a:pt x="0" y="588556"/>
                </a:lnTo>
                <a:lnTo>
                  <a:pt x="0" y="0"/>
                </a:lnTo>
                <a:close/>
              </a:path>
            </a:pathLst>
          </a:custGeom>
          <a:blipFill>
            <a:blip r:embed="rId10"/>
            <a:stretch>
              <a:fillRect/>
            </a:stretch>
          </a:blipFill>
        </p:spPr>
        <p:txBody>
          <a:bodyPr/>
          <a:lstStyle/>
          <a:p>
            <a:endParaRPr lang="en-US"/>
          </a:p>
        </p:txBody>
      </p:sp>
      <p:sp>
        <p:nvSpPr>
          <p:cNvPr id="15" name="Freeform 15"/>
          <p:cNvSpPr/>
          <p:nvPr/>
        </p:nvSpPr>
        <p:spPr>
          <a:xfrm>
            <a:off x="6322256" y="766012"/>
            <a:ext cx="602927" cy="582578"/>
          </a:xfrm>
          <a:custGeom>
            <a:avLst/>
            <a:gdLst/>
            <a:ahLst/>
            <a:cxnLst/>
            <a:rect l="l" t="t" r="r" b="b"/>
            <a:pathLst>
              <a:path w="602927" h="582578">
                <a:moveTo>
                  <a:pt x="0" y="0"/>
                </a:moveTo>
                <a:lnTo>
                  <a:pt x="602926" y="0"/>
                </a:lnTo>
                <a:lnTo>
                  <a:pt x="602926" y="582578"/>
                </a:lnTo>
                <a:lnTo>
                  <a:pt x="0" y="582578"/>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2803966" y="9128910"/>
            <a:ext cx="602927" cy="582578"/>
          </a:xfrm>
          <a:custGeom>
            <a:avLst/>
            <a:gdLst/>
            <a:ahLst/>
            <a:cxnLst/>
            <a:rect l="l" t="t" r="r" b="b"/>
            <a:pathLst>
              <a:path w="602927" h="582578">
                <a:moveTo>
                  <a:pt x="0" y="0"/>
                </a:moveTo>
                <a:lnTo>
                  <a:pt x="602927" y="0"/>
                </a:lnTo>
                <a:lnTo>
                  <a:pt x="602927" y="582578"/>
                </a:lnTo>
                <a:lnTo>
                  <a:pt x="0" y="582578"/>
                </a:lnTo>
                <a:lnTo>
                  <a:pt x="0" y="0"/>
                </a:lnTo>
                <a:close/>
              </a:path>
            </a:pathLst>
          </a:custGeom>
          <a:blipFill>
            <a:blip r:embed="rId10"/>
            <a:stretch>
              <a:fillRect/>
            </a:stretch>
          </a:blipFill>
        </p:spPr>
        <p:txBody>
          <a:bodyPr/>
          <a:lstStyle/>
          <a:p>
            <a:endParaRPr lang="en-US"/>
          </a:p>
        </p:txBody>
      </p:sp>
      <p:sp>
        <p:nvSpPr>
          <p:cNvPr id="17" name="TextBox 17"/>
          <p:cNvSpPr txBox="1"/>
          <p:nvPr/>
        </p:nvSpPr>
        <p:spPr>
          <a:xfrm>
            <a:off x="2753362" y="3167101"/>
            <a:ext cx="13258800" cy="3693319"/>
          </a:xfrm>
          <a:prstGeom prst="rect">
            <a:avLst/>
          </a:prstGeom>
        </p:spPr>
        <p:txBody>
          <a:bodyPr wrap="square" lIns="0" tIns="0" rIns="0" bIns="0" rtlCol="0" anchor="t">
            <a:spAutoFit/>
          </a:bodyPr>
          <a:lstStyle/>
          <a:p>
            <a:pPr algn="ctr"/>
            <a:r>
              <a:rPr lang="en-US" sz="8000" b="1">
                <a:solidFill>
                  <a:srgbClr val="FF0000"/>
                </a:solidFill>
                <a:latin typeface="Arial" panose="020B0604020202020204" pitchFamily="34" charset="0"/>
                <a:cs typeface="Arial" panose="020B0604020202020204" pitchFamily="34" charset="0"/>
              </a:rPr>
              <a:t>HOẠT ĐỘNG </a:t>
            </a:r>
            <a:r>
              <a:rPr lang="vi-VN" sz="8000" b="1">
                <a:solidFill>
                  <a:srgbClr val="FF0000"/>
                </a:solidFill>
                <a:latin typeface="Arial" panose="020B0604020202020204" pitchFamily="34" charset="0"/>
                <a:cs typeface="Arial" panose="020B0604020202020204" pitchFamily="34" charset="0"/>
              </a:rPr>
              <a:t>2</a:t>
            </a:r>
            <a:r>
              <a:rPr lang="en-US" sz="8000" b="1">
                <a:solidFill>
                  <a:srgbClr val="FF0000"/>
                </a:solidFill>
                <a:latin typeface="Arial" panose="020B0604020202020204" pitchFamily="34" charset="0"/>
                <a:cs typeface="Arial" panose="020B0604020202020204" pitchFamily="34" charset="0"/>
              </a:rPr>
              <a:t>: </a:t>
            </a:r>
            <a:endParaRPr lang="vi-VN" sz="8000" b="1">
              <a:solidFill>
                <a:srgbClr val="FF0000"/>
              </a:solidFill>
              <a:latin typeface="Arial" panose="020B0604020202020204" pitchFamily="34" charset="0"/>
              <a:cs typeface="Arial" panose="020B0604020202020204" pitchFamily="34" charset="0"/>
            </a:endParaRPr>
          </a:p>
          <a:p>
            <a:pPr algn="ctr"/>
            <a:r>
              <a:rPr lang="en-US" sz="8000" b="1" i="1">
                <a:solidFill>
                  <a:srgbClr val="000000"/>
                </a:solidFill>
                <a:latin typeface="Times New Roman" panose="02020603050405020304" pitchFamily="18" charset="0"/>
                <a:cs typeface="Times New Roman" panose="02020603050405020304" pitchFamily="18" charset="0"/>
              </a:rPr>
              <a:t>Rút ra ghi nhớ về cấu tạo bài văn miêu tả con vật</a:t>
            </a:r>
          </a:p>
        </p:txBody>
      </p:sp>
    </p:spTree>
    <p:extLst>
      <p:ext uri="{BB962C8B-B14F-4D97-AF65-F5344CB8AC3E}">
        <p14:creationId xmlns:p14="http://schemas.microsoft.com/office/powerpoint/2010/main" val="237869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grpSp>
        <p:nvGrpSpPr>
          <p:cNvPr id="10" name="Nhóm 9">
            <a:extLst>
              <a:ext uri="{FF2B5EF4-FFF2-40B4-BE49-F238E27FC236}">
                <a16:creationId xmlns:a16="http://schemas.microsoft.com/office/drawing/2014/main" id="{EF85C4A2-0120-9083-0152-224DB47A1456}"/>
              </a:ext>
            </a:extLst>
          </p:cNvPr>
          <p:cNvGrpSpPr/>
          <p:nvPr/>
        </p:nvGrpSpPr>
        <p:grpSpPr>
          <a:xfrm>
            <a:off x="495480" y="1714501"/>
            <a:ext cx="17263277" cy="5105400"/>
            <a:chOff x="581620" y="2889159"/>
            <a:chExt cx="17263277" cy="6716051"/>
          </a:xfrm>
        </p:grpSpPr>
        <p:sp>
          <p:nvSpPr>
            <p:cNvPr id="4" name="Freeform 4"/>
            <p:cNvSpPr/>
            <p:nvPr/>
          </p:nvSpPr>
          <p:spPr>
            <a:xfrm>
              <a:off x="581620" y="2889159"/>
              <a:ext cx="10394640" cy="671605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7450257" y="2889159"/>
              <a:ext cx="10394640" cy="6716051"/>
            </a:xfrm>
            <a:custGeom>
              <a:avLst/>
              <a:gdLst/>
              <a:ahLst/>
              <a:cxnLst/>
              <a:rect l="l" t="t" r="r" b="b"/>
              <a:pathLst>
                <a:path w="10394640" h="6716051">
                  <a:moveTo>
                    <a:pt x="0" y="0"/>
                  </a:moveTo>
                  <a:lnTo>
                    <a:pt x="10394639" y="0"/>
                  </a:lnTo>
                  <a:lnTo>
                    <a:pt x="10394639" y="6716051"/>
                  </a:lnTo>
                  <a:lnTo>
                    <a:pt x="0" y="6716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Hộp Văn bản 11">
            <a:extLst>
              <a:ext uri="{FF2B5EF4-FFF2-40B4-BE49-F238E27FC236}">
                <a16:creationId xmlns:a16="http://schemas.microsoft.com/office/drawing/2014/main" id="{F8810957-0BC9-1446-215E-799C8189A085}"/>
              </a:ext>
            </a:extLst>
          </p:cNvPr>
          <p:cNvSpPr txBox="1"/>
          <p:nvPr/>
        </p:nvSpPr>
        <p:spPr>
          <a:xfrm>
            <a:off x="1752600" y="0"/>
            <a:ext cx="15789430" cy="1015663"/>
          </a:xfrm>
          <a:prstGeom prst="rect">
            <a:avLst/>
          </a:prstGeom>
          <a:noFill/>
        </p:spPr>
        <p:txBody>
          <a:bodyPr wrap="square">
            <a:spAutoFit/>
          </a:bodyPr>
          <a:lstStyle/>
          <a:p>
            <a:r>
              <a:rPr lang="vi-VN" sz="6000" b="1">
                <a:latin typeface="Arial" panose="020B0604020202020204" pitchFamily="34" charset="0"/>
                <a:cs typeface="Arial" panose="020B0604020202020204" pitchFamily="34" charset="0"/>
              </a:rPr>
              <a:t>2. Trao đổi với bạn.</a:t>
            </a:r>
            <a:endParaRPr lang="en-US" sz="6000" b="1">
              <a:latin typeface="Arial" panose="020B0604020202020204" pitchFamily="34" charset="0"/>
              <a:cs typeface="Arial" panose="020B0604020202020204" pitchFamily="34" charset="0"/>
            </a:endParaRPr>
          </a:p>
        </p:txBody>
      </p:sp>
      <p:grpSp>
        <p:nvGrpSpPr>
          <p:cNvPr id="15" name="Nhóm 14">
            <a:extLst>
              <a:ext uri="{FF2B5EF4-FFF2-40B4-BE49-F238E27FC236}">
                <a16:creationId xmlns:a16="http://schemas.microsoft.com/office/drawing/2014/main" id="{7450D531-2385-358F-EA16-C0AFD9C4BF05}"/>
              </a:ext>
            </a:extLst>
          </p:cNvPr>
          <p:cNvGrpSpPr/>
          <p:nvPr/>
        </p:nvGrpSpPr>
        <p:grpSpPr>
          <a:xfrm>
            <a:off x="1535362" y="930107"/>
            <a:ext cx="15523381" cy="411806"/>
            <a:chOff x="1905000" y="1584474"/>
            <a:chExt cx="11430000" cy="756088"/>
          </a:xfrm>
        </p:grpSpPr>
        <p:pic>
          <p:nvPicPr>
            <p:cNvPr id="13" name="Hình ảnh 12">
              <a:extLst>
                <a:ext uri="{FF2B5EF4-FFF2-40B4-BE49-F238E27FC236}">
                  <a16:creationId xmlns:a16="http://schemas.microsoft.com/office/drawing/2014/main" id="{BDA7026F-76B0-A517-3B9D-495EBF58C780}"/>
                </a:ext>
              </a:extLst>
            </p:cNvPr>
            <p:cNvPicPr>
              <a:picLocks noChangeAspect="1"/>
            </p:cNvPicPr>
            <p:nvPr/>
          </p:nvPicPr>
          <p:blipFill rotWithShape="1">
            <a:blip r:embed="rId5"/>
            <a:srcRect t="-10667" r="21881" b="-30039"/>
            <a:stretch/>
          </p:blipFill>
          <p:spPr>
            <a:xfrm>
              <a:off x="1905000" y="1594270"/>
              <a:ext cx="5715000" cy="746292"/>
            </a:xfrm>
            <a:prstGeom prst="rect">
              <a:avLst/>
            </a:prstGeom>
          </p:spPr>
        </p:pic>
        <p:pic>
          <p:nvPicPr>
            <p:cNvPr id="14" name="Hình ảnh 13">
              <a:extLst>
                <a:ext uri="{FF2B5EF4-FFF2-40B4-BE49-F238E27FC236}">
                  <a16:creationId xmlns:a16="http://schemas.microsoft.com/office/drawing/2014/main" id="{61AB4BA0-1295-B3EC-CFA6-458E58786983}"/>
                </a:ext>
              </a:extLst>
            </p:cNvPr>
            <p:cNvPicPr>
              <a:picLocks noChangeAspect="1"/>
            </p:cNvPicPr>
            <p:nvPr/>
          </p:nvPicPr>
          <p:blipFill rotWithShape="1">
            <a:blip r:embed="rId5"/>
            <a:srcRect t="-10667" r="21881" b="-30039"/>
            <a:stretch/>
          </p:blipFill>
          <p:spPr>
            <a:xfrm flipH="1">
              <a:off x="7620000" y="1584474"/>
              <a:ext cx="5715000" cy="746292"/>
            </a:xfrm>
            <a:prstGeom prst="rect">
              <a:avLst/>
            </a:prstGeom>
          </p:spPr>
        </p:pic>
      </p:grpSp>
      <p:sp>
        <p:nvSpPr>
          <p:cNvPr id="16" name="Freeform 2">
            <a:extLst>
              <a:ext uri="{FF2B5EF4-FFF2-40B4-BE49-F238E27FC236}">
                <a16:creationId xmlns:a16="http://schemas.microsoft.com/office/drawing/2014/main" id="{8E50762C-A650-1550-280F-E2C14BD37D9E}"/>
              </a:ext>
            </a:extLst>
          </p:cNvPr>
          <p:cNvSpPr/>
          <p:nvPr/>
        </p:nvSpPr>
        <p:spPr>
          <a:xfrm flipH="1">
            <a:off x="511278" y="0"/>
            <a:ext cx="1241322" cy="1156647"/>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F1225948-D993-CA8F-1195-1B59D4A0EBA7}"/>
              </a:ext>
            </a:extLst>
          </p:cNvPr>
          <p:cNvSpPr txBox="1"/>
          <p:nvPr/>
        </p:nvSpPr>
        <p:spPr>
          <a:xfrm>
            <a:off x="1219200" y="2552700"/>
            <a:ext cx="15717023" cy="3170099"/>
          </a:xfrm>
          <a:prstGeom prst="rect">
            <a:avLst/>
          </a:prstGeom>
          <a:noFill/>
        </p:spPr>
        <p:txBody>
          <a:bodyPr wrap="square">
            <a:spAutoFit/>
          </a:bodyPr>
          <a:lstStyle/>
          <a:p>
            <a:pPr algn="just">
              <a:spcBef>
                <a:spcPts val="1200"/>
              </a:spcBef>
              <a:spcAft>
                <a:spcPts val="1200"/>
              </a:spcAft>
            </a:pPr>
            <a:r>
              <a:rPr lang="vi-VN" sz="6000" i="1">
                <a:latin typeface="Times New Roman" panose="02020603050405020304" pitchFamily="18" charset="0"/>
                <a:cs typeface="Times New Roman" panose="02020603050405020304" pitchFamily="18" charset="0"/>
              </a:rPr>
              <a:t>a. Bài văn miêu tả con vật thường gồm những phần nào?</a:t>
            </a:r>
          </a:p>
          <a:p>
            <a:pPr algn="just">
              <a:spcBef>
                <a:spcPts val="1200"/>
              </a:spcBef>
              <a:spcAft>
                <a:spcPts val="1200"/>
              </a:spcAft>
            </a:pPr>
            <a:r>
              <a:rPr lang="vi-VN" sz="6000" i="1">
                <a:latin typeface="Times New Roman" panose="02020603050405020304" pitchFamily="18" charset="0"/>
                <a:cs typeface="Times New Roman" panose="02020603050405020304" pitchFamily="18" charset="0"/>
              </a:rPr>
              <a:t>b. Xác định nội dung chính của từng phần.</a:t>
            </a:r>
          </a:p>
        </p:txBody>
      </p:sp>
    </p:spTree>
    <p:extLst>
      <p:ext uri="{BB962C8B-B14F-4D97-AF65-F5344CB8AC3E}">
        <p14:creationId xmlns:p14="http://schemas.microsoft.com/office/powerpoint/2010/main" val="337823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74"/>
            <a:ext cx="18372754" cy="10367074"/>
          </a:xfrm>
          <a:custGeom>
            <a:avLst/>
            <a:gdLst/>
            <a:ahLst/>
            <a:cxnLst/>
            <a:rect l="l" t="t" r="r" b="b"/>
            <a:pathLst>
              <a:path w="18372754" h="10367074">
                <a:moveTo>
                  <a:pt x="0" y="0"/>
                </a:moveTo>
                <a:lnTo>
                  <a:pt x="18372754" y="0"/>
                </a:lnTo>
                <a:lnTo>
                  <a:pt x="18372754" y="10367074"/>
                </a:lnTo>
                <a:lnTo>
                  <a:pt x="0" y="10367074"/>
                </a:lnTo>
                <a:lnTo>
                  <a:pt x="0" y="0"/>
                </a:lnTo>
                <a:close/>
              </a:path>
            </a:pathLst>
          </a:custGeom>
          <a:blipFill>
            <a:blip r:embed="rId2"/>
            <a:stretch>
              <a:fillRect t="-50644" r="-13580" b="-50644"/>
            </a:stretch>
          </a:blipFill>
        </p:spPr>
        <p:txBody>
          <a:bodyPr/>
          <a:lstStyle/>
          <a:p>
            <a:endParaRPr lang="en-US"/>
          </a:p>
        </p:txBody>
      </p:sp>
      <p:sp>
        <p:nvSpPr>
          <p:cNvPr id="5" name="Freeform 5"/>
          <p:cNvSpPr/>
          <p:nvPr/>
        </p:nvSpPr>
        <p:spPr>
          <a:xfrm>
            <a:off x="1028700" y="483190"/>
            <a:ext cx="7250571" cy="1792869"/>
          </a:xfrm>
          <a:custGeom>
            <a:avLst/>
            <a:gdLst/>
            <a:ahLst/>
            <a:cxnLst/>
            <a:rect l="l" t="t" r="r" b="b"/>
            <a:pathLst>
              <a:path w="7250571" h="1792869">
                <a:moveTo>
                  <a:pt x="0" y="0"/>
                </a:moveTo>
                <a:lnTo>
                  <a:pt x="7250571" y="0"/>
                </a:lnTo>
                <a:lnTo>
                  <a:pt x="7250571" y="1792869"/>
                </a:lnTo>
                <a:lnTo>
                  <a:pt x="0" y="17928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TextBox 6"/>
          <p:cNvSpPr txBox="1"/>
          <p:nvPr/>
        </p:nvSpPr>
        <p:spPr>
          <a:xfrm>
            <a:off x="2514600" y="511023"/>
            <a:ext cx="4559988" cy="1248932"/>
          </a:xfrm>
          <a:prstGeom prst="rect">
            <a:avLst/>
          </a:prstGeom>
        </p:spPr>
        <p:txBody>
          <a:bodyPr lIns="0" tIns="0" rIns="0" bIns="0" rtlCol="0" anchor="t">
            <a:spAutoFit/>
          </a:bodyPr>
          <a:lstStyle/>
          <a:p>
            <a:pPr algn="ctr">
              <a:lnSpc>
                <a:spcPts val="10780"/>
              </a:lnSpc>
            </a:pPr>
            <a:r>
              <a:rPr lang="vi-VN" sz="6600" b="1">
                <a:solidFill>
                  <a:srgbClr val="B74947"/>
                </a:solidFill>
                <a:latin typeface="Arial" panose="020B0604020202020204" pitchFamily="34" charset="0"/>
                <a:cs typeface="Arial" panose="020B0604020202020204" pitchFamily="34" charset="0"/>
              </a:rPr>
              <a:t>GHI NHỚ</a:t>
            </a:r>
            <a:endParaRPr lang="en-US" sz="6600" b="1">
              <a:solidFill>
                <a:srgbClr val="B74947"/>
              </a:solidFill>
              <a:latin typeface="Arial" panose="020B0604020202020204" pitchFamily="34" charset="0"/>
              <a:cs typeface="Arial" panose="020B0604020202020204" pitchFamily="34" charset="0"/>
            </a:endParaRPr>
          </a:p>
        </p:txBody>
      </p:sp>
      <p:sp>
        <p:nvSpPr>
          <p:cNvPr id="7" name="Freeform 7"/>
          <p:cNvSpPr/>
          <p:nvPr/>
        </p:nvSpPr>
        <p:spPr>
          <a:xfrm>
            <a:off x="581620" y="483190"/>
            <a:ext cx="2001705" cy="1576146"/>
          </a:xfrm>
          <a:custGeom>
            <a:avLst/>
            <a:gdLst/>
            <a:ahLst/>
            <a:cxnLst/>
            <a:rect l="l" t="t" r="r" b="b"/>
            <a:pathLst>
              <a:path w="2001705" h="1576146">
                <a:moveTo>
                  <a:pt x="0" y="0"/>
                </a:moveTo>
                <a:lnTo>
                  <a:pt x="2001706" y="0"/>
                </a:lnTo>
                <a:lnTo>
                  <a:pt x="2001706" y="1576146"/>
                </a:lnTo>
                <a:lnTo>
                  <a:pt x="0" y="15761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44387D85-8666-B2B3-7106-25EE2BDB9034}"/>
              </a:ext>
            </a:extLst>
          </p:cNvPr>
          <p:cNvGrpSpPr/>
          <p:nvPr/>
        </p:nvGrpSpPr>
        <p:grpSpPr>
          <a:xfrm>
            <a:off x="670080" y="2646845"/>
            <a:ext cx="17252640" cy="7363050"/>
            <a:chOff x="685800" y="2705100"/>
            <a:chExt cx="17252640" cy="6705600"/>
          </a:xfrm>
        </p:grpSpPr>
        <p:sp>
          <p:nvSpPr>
            <p:cNvPr id="4" name="Freeform 4"/>
            <p:cNvSpPr/>
            <p:nvPr/>
          </p:nvSpPr>
          <p:spPr>
            <a:xfrm>
              <a:off x="685800" y="2812109"/>
              <a:ext cx="10394640" cy="659859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EE8395BC-3D19-5F2E-E256-ADFE87DB6F95}"/>
                </a:ext>
              </a:extLst>
            </p:cNvPr>
            <p:cNvSpPr/>
            <p:nvPr/>
          </p:nvSpPr>
          <p:spPr>
            <a:xfrm>
              <a:off x="7543800" y="2705100"/>
              <a:ext cx="10394640" cy="6598591"/>
            </a:xfrm>
            <a:custGeom>
              <a:avLst/>
              <a:gdLst/>
              <a:ahLst/>
              <a:cxnLst/>
              <a:rect l="l" t="t" r="r" b="b"/>
              <a:pathLst>
                <a:path w="10394640" h="6716051">
                  <a:moveTo>
                    <a:pt x="0" y="0"/>
                  </a:moveTo>
                  <a:lnTo>
                    <a:pt x="10394640" y="0"/>
                  </a:lnTo>
                  <a:lnTo>
                    <a:pt x="10394640" y="6716051"/>
                  </a:lnTo>
                  <a:lnTo>
                    <a:pt x="0" y="67160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13" name="Hộp Văn bản 12">
            <a:extLst>
              <a:ext uri="{FF2B5EF4-FFF2-40B4-BE49-F238E27FC236}">
                <a16:creationId xmlns:a16="http://schemas.microsoft.com/office/drawing/2014/main" id="{81E97AAC-E09D-D08D-FAF9-13836FF7D922}"/>
              </a:ext>
            </a:extLst>
          </p:cNvPr>
          <p:cNvSpPr txBox="1"/>
          <p:nvPr/>
        </p:nvSpPr>
        <p:spPr>
          <a:xfrm>
            <a:off x="1295400" y="3195589"/>
            <a:ext cx="16154400" cy="6555641"/>
          </a:xfrm>
          <a:prstGeom prst="rect">
            <a:avLst/>
          </a:prstGeom>
          <a:noFill/>
        </p:spPr>
        <p:txBody>
          <a:bodyPr wrap="square">
            <a:spAutoFit/>
          </a:bodyPr>
          <a:lstStyle/>
          <a:p>
            <a:pPr algn="just"/>
            <a:r>
              <a:rPr lang="vi-VN" sz="6000" i="1">
                <a:solidFill>
                  <a:srgbClr val="2E2E2E"/>
                </a:solidFill>
                <a:latin typeface="Times New Roman" panose="02020603050405020304" pitchFamily="18" charset="0"/>
                <a:cs typeface="Times New Roman" panose="02020603050405020304" pitchFamily="18" charset="0"/>
              </a:rPr>
              <a:t>Bài văn </a:t>
            </a:r>
            <a:r>
              <a:rPr lang="vi-VN" sz="6000" b="1" i="1">
                <a:solidFill>
                  <a:srgbClr val="2E2E2E"/>
                </a:solidFill>
                <a:latin typeface="Times New Roman" panose="02020603050405020304" pitchFamily="18" charset="0"/>
                <a:cs typeface="Times New Roman" panose="02020603050405020304" pitchFamily="18" charset="0"/>
              </a:rPr>
              <a:t>miêu tả con vật</a:t>
            </a:r>
            <a:r>
              <a:rPr lang="vi-VN" sz="6000" i="1">
                <a:solidFill>
                  <a:srgbClr val="2E2E2E"/>
                </a:solidFill>
                <a:latin typeface="Times New Roman" panose="02020603050405020304" pitchFamily="18" charset="0"/>
                <a:cs typeface="Times New Roman" panose="02020603050405020304" pitchFamily="18" charset="0"/>
              </a:rPr>
              <a:t> thường gồm 3 phần:</a:t>
            </a:r>
          </a:p>
          <a:p>
            <a:pPr algn="just"/>
            <a:r>
              <a:rPr lang="vi-VN" sz="6000" b="1" i="1">
                <a:solidFill>
                  <a:srgbClr val="2E2E2E"/>
                </a:solidFill>
                <a:latin typeface="Times New Roman" panose="02020603050405020304" pitchFamily="18" charset="0"/>
                <a:cs typeface="Times New Roman" panose="02020603050405020304" pitchFamily="18" charset="0"/>
              </a:rPr>
              <a:t>1. Mở bài:</a:t>
            </a:r>
            <a:r>
              <a:rPr lang="vi-VN" sz="6000" i="1">
                <a:solidFill>
                  <a:srgbClr val="2E2E2E"/>
                </a:solidFill>
                <a:latin typeface="Times New Roman" panose="02020603050405020304" pitchFamily="18" charset="0"/>
                <a:cs typeface="Times New Roman" panose="02020603050405020304" pitchFamily="18" charset="0"/>
              </a:rPr>
              <a:t> Giới thiệu con vật hoặc loài vật.</a:t>
            </a:r>
          </a:p>
          <a:p>
            <a:pPr algn="just"/>
            <a:r>
              <a:rPr lang="vi-VN" sz="6000" b="1" i="1">
                <a:solidFill>
                  <a:srgbClr val="2E2E2E"/>
                </a:solidFill>
                <a:latin typeface="Times New Roman" panose="02020603050405020304" pitchFamily="18" charset="0"/>
                <a:cs typeface="Times New Roman" panose="02020603050405020304" pitchFamily="18" charset="0"/>
              </a:rPr>
              <a:t>2. Thân bài:</a:t>
            </a:r>
          </a:p>
          <a:p>
            <a:pPr marL="803275" algn="just"/>
            <a:r>
              <a:rPr lang="vi-VN" sz="6000" i="1">
                <a:solidFill>
                  <a:srgbClr val="2E2E2E"/>
                </a:solidFill>
                <a:latin typeface="Times New Roman" panose="02020603050405020304" pitchFamily="18" charset="0"/>
                <a:cs typeface="Times New Roman" panose="02020603050405020304" pitchFamily="18" charset="0"/>
              </a:rPr>
              <a:t>- Tả đặc điểm nổi bật về hình dáng.</a:t>
            </a:r>
          </a:p>
          <a:p>
            <a:pPr marL="803275" algn="just"/>
            <a:r>
              <a:rPr lang="vi-VN" sz="6000" i="1">
                <a:solidFill>
                  <a:srgbClr val="2E2E2E"/>
                </a:solidFill>
                <a:latin typeface="Times New Roman" panose="02020603050405020304" pitchFamily="18" charset="0"/>
                <a:cs typeface="Times New Roman" panose="02020603050405020304" pitchFamily="18" charset="0"/>
              </a:rPr>
              <a:t>- Tả hoạt động hoặc thói quen.</a:t>
            </a:r>
          </a:p>
          <a:p>
            <a:pPr algn="just"/>
            <a:r>
              <a:rPr lang="vi-VN" sz="6000" b="1" i="1">
                <a:solidFill>
                  <a:srgbClr val="2E2E2E"/>
                </a:solidFill>
                <a:latin typeface="Times New Roman" panose="02020603050405020304" pitchFamily="18" charset="0"/>
                <a:cs typeface="Times New Roman" panose="02020603050405020304" pitchFamily="18" charset="0"/>
              </a:rPr>
              <a:t>3. Kết bài:</a:t>
            </a:r>
            <a:r>
              <a:rPr lang="vi-VN" sz="6000" i="1">
                <a:solidFill>
                  <a:srgbClr val="2E2E2E"/>
                </a:solidFill>
                <a:latin typeface="Times New Roman" panose="02020603050405020304" pitchFamily="18" charset="0"/>
                <a:cs typeface="Times New Roman" panose="02020603050405020304" pitchFamily="18" charset="0"/>
              </a:rPr>
              <a:t> Nêu suy nghĩ, tình cảm, sự gắn bó,... với con vật hoặc loài vật.</a:t>
            </a:r>
            <a:endParaRPr lang="en-US" sz="6000"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left)">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wipe(left)">
                                      <p:cBhvr>
                                        <p:cTn id="38" dur="500"/>
                                        <p:tgtEl>
                                          <p:spTgt spid="1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wipe(left)">
                                      <p:cBhvr>
                                        <p:cTn id="43" dur="500"/>
                                        <p:tgtEl>
                                          <p:spTgt spid="1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wipe(left)">
                                      <p:cBhvr>
                                        <p:cTn id="48" dur="500"/>
                                        <p:tgtEl>
                                          <p:spTgt spid="1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xEl>
                                              <p:pRg st="5" end="5"/>
                                            </p:txEl>
                                          </p:spTgt>
                                        </p:tgtEl>
                                        <p:attrNameLst>
                                          <p:attrName>style.visibility</p:attrName>
                                        </p:attrNameLst>
                                      </p:cBhvr>
                                      <p:to>
                                        <p:strVal val="visible"/>
                                      </p:to>
                                    </p:set>
                                    <p:animEffect transition="in" filter="wipe(left)">
                                      <p:cBhvr>
                                        <p:cTn id="5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236</TotalTime>
  <Words>415</Words>
  <Application>Microsoft Office PowerPoint</Application>
  <PresentationFormat>Custom</PresentationFormat>
  <Paragraphs>60</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Times New Roman</vt:lpstr>
      <vt:lpstr>#9Slide05 Dear Saturday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tuần 28</dc:title>
  <dc:subject>9Slide.vn</dc:subject>
  <dc:creator>Hi There</dc:creator>
  <dc:description>9Slide.vn</dc:description>
  <cp:lastModifiedBy>Windows User</cp:lastModifiedBy>
  <cp:revision>22</cp:revision>
  <dcterms:created xsi:type="dcterms:W3CDTF">2006-08-16T00:00:00Z</dcterms:created>
  <dcterms:modified xsi:type="dcterms:W3CDTF">2024-03-26T02:36:19Z</dcterms:modified>
  <cp:category>9Slide.vn</cp:category>
  <dc:identifier>DAF1Kgzwy4o</dc:identifier>
</cp:coreProperties>
</file>