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9D6B9B0-CB71-63F5-CC52-396D8F74F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F249139-36F3-6624-9DE6-3D93E2212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E180A24-C8B5-4B16-95BF-FCFFAFAA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318C29E-FFEC-E5A7-FDA1-7E035A4E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747CF1F-43BF-286E-B868-7A62AFE30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5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DBAA338-62B9-4D7E-03F9-430FA827C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A1427100-F9A7-BB09-2E27-539A70316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5A37FC8-A2C5-E681-827B-B9239108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0562B3B-CC20-CDE7-C3E2-20DFFDFDB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82420A5-B656-5ED0-A5C5-58AE4BAEF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9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D7C51014-2254-32E0-50A3-ACD29E1F5B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0D8A7C59-CC73-4295-FF81-36E871B2D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5D41DFF-D6F4-E642-7A7E-D5ABEBB3A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6760D7C-D436-97CF-BA0C-7B6F940DB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82E335E1-4835-4497-4683-394E5AA0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8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76B6DAA-BFB9-F8C7-CCA5-C617C2AE2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C233B5B-58C9-3525-C3BA-10509A437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815A0B6-E9E3-1355-287B-64B08B825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BBAD375-20FD-484D-B218-8682B9A97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632CB95-B5A1-5BE2-9BB5-D06CBBDEF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2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3DEF320-8A10-77A1-7DBA-D0B2EB87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D492D75F-D8D5-A8F4-5906-6EECE0489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D79D8A3-D499-A496-F834-2A77B4E0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0337F9F-1CB9-0D17-666E-307D099DB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CE0DA7E-2741-7F3F-14C5-C2847FA7C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1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D3F0804-2881-DE39-3792-71C5FAA21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9C9CA75-F86E-8C93-576D-CDBC4263D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CC945CD-674F-E459-48E9-F316D2AEC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416B536-8F22-4571-30D4-8BE539DC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60B1968-718B-43D6-1684-48DBEBD0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B108A90-C1C5-2498-92CF-1B170E65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2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2659525-CD0C-D9A8-A8A1-F50BDA498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AB5905CF-6524-1917-D411-20116CEC5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5DE77A6-DFA1-5A1B-CCE4-78DA8D328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254ACB35-07E4-E3E7-EFFA-4ECB3A36C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FA18CEF8-6CF8-D025-DEFB-DC4F303A4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A52665D6-0115-DA1D-798B-BFCAEEE0C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F36B7E79-70DE-F540-26A1-09DC453A9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59C73EBA-135C-8826-C8E9-055CFAD4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AE640B3-A2B1-5EFF-FB46-86A363738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4F70D266-8DE4-8582-84A2-93ABAFB9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15E665AF-5D5C-CC8E-0256-01E731AA1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FF9749B3-62ED-740B-3646-BAF6AB7A7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21FFE8DB-2567-6077-49FB-CC5FE16E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6763B15A-EFEC-94CC-6A8B-20BD9057F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8CD9F809-D7F6-F154-6229-6E0434F2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9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6FFEFFD-F5AA-CB95-23E2-5F118B0D8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CAB4782-451D-18F7-0B3A-DE707823F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8BBF4134-4BAE-F236-3FCA-9AD05C4E8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5AB0B615-81AC-589B-8F37-47595398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068980B2-0F75-83B4-725F-DFE5EC20A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EE21D089-7E40-9ECC-6E9D-B86570654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6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C47DF2-1FD6-781B-BE0C-9D598CD5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032CAC94-FEA0-859F-662B-DC3A86C52C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2C45CE66-6CB9-F7E5-9325-062F8A0AD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153B4E8-5FFA-6508-68E6-65D7A006C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D8D122B6-4407-B658-F8C2-7CC7CA96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74897FB-A3CF-868D-CEB1-B1516FA6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2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DFAB5E57-D89D-6033-D878-D2EA12DD4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E1D28AD-EC84-0A46-A41B-000FE65CA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1856B5B6-3221-6CE9-C2F0-B2AA54115E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B7FC01-5C43-4E26-ACAA-C9F52BD3A6B1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5BDF3888-8E6A-877F-87A8-824795D4F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AA3C7D4-74BC-FAA8-6CA5-0D694BE89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26322-8E61-42F3-B248-4999B7996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7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C510D2AE-0FD8-E576-3329-DF1CDE69E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098" y="1820275"/>
            <a:ext cx="11841804" cy="246948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 ĐỨC TUẦN 30</a:t>
            </a:r>
          </a:p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10: EM QUÝ TRỌNG ĐỒNG TIỀN</a:t>
            </a:r>
          </a:p>
          <a:p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(Tiết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7C7C759A-B95C-161C-549A-B98186BD4E49}"/>
              </a:ext>
            </a:extLst>
          </p:cNvPr>
          <p:cNvSpPr txBox="1"/>
          <p:nvPr/>
        </p:nvSpPr>
        <p:spPr>
          <a:xfrm>
            <a:off x="1351722" y="483692"/>
            <a:ext cx="94885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ỦY BAN NHÂN DÂN QUẬN 12</a:t>
            </a:r>
          </a:p>
          <a:p>
            <a:pPr algn="ctr">
              <a:defRPr/>
            </a:pPr>
            <a:r>
              <a:rPr lang="en-US" sz="36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Trường</a:t>
            </a:r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Tiểu</a:t>
            </a:r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Nguyễn</a:t>
            </a:r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Thị</a:t>
            </a:r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 Minh </a:t>
            </a:r>
            <a:r>
              <a:rPr lang="en-US" sz="36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Arial"/>
              </a:rPr>
              <a:t>Khai</a:t>
            </a:r>
            <a:endParaRPr lang="en-US" sz="3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938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94AF4E9F-F75E-E839-DC4C-D9B3BCFB3B3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265891" cy="5463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>
                <a:latin typeface="+mj-lt"/>
              </a:rPr>
              <a:t>Hoạt động 8: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Xử lí tình huống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3" name="Picture 2" descr="https://hoc24.vn/source/V%C4%83n6/0000000705-giao-duc-hoc-tap-hoc-sinh-kien-thuc-hoc-nhom-tai-hinh-png-187.png">
            <a:extLst>
              <a:ext uri="{FF2B5EF4-FFF2-40B4-BE49-F238E27FC236}">
                <a16:creationId xmlns:a16="http://schemas.microsoft.com/office/drawing/2014/main" id="{B940A175-D3FB-0764-E9C1-9A99833EC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73" y="3011055"/>
            <a:ext cx="6345382" cy="384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F200E6E5-DC32-BEA2-83DF-FBBFE29B9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354" y="546322"/>
            <a:ext cx="8587181" cy="365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0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6C862FC3-B0B2-C9BE-4873-FE0A92106C74}"/>
              </a:ext>
            </a:extLst>
          </p:cNvPr>
          <p:cNvSpPr txBox="1">
            <a:spLocks/>
          </p:cNvSpPr>
          <p:nvPr/>
        </p:nvSpPr>
        <p:spPr>
          <a:xfrm>
            <a:off x="344556" y="2308016"/>
            <a:ext cx="12256655" cy="157155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>
                <a:latin typeface="+mj-lt"/>
              </a:rPr>
              <a:t>Hoạt động 9: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Chia sẻ với các bạn về những việc em đã và sẽ làm để bảo quản, tiết kiệm tiền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451329-5A61-1D6F-9E28-21008335E9F2}"/>
              </a:ext>
            </a:extLst>
          </p:cNvPr>
          <p:cNvSpPr txBox="1">
            <a:spLocks/>
          </p:cNvSpPr>
          <p:nvPr/>
        </p:nvSpPr>
        <p:spPr>
          <a:xfrm>
            <a:off x="251791" y="458734"/>
            <a:ext cx="11841804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301932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09DB7433-1913-A8DF-D2F9-251D9A5055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256655" cy="157155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>
                <a:latin typeface="+mj-lt"/>
              </a:rPr>
              <a:t>Hoạt động 10: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Lập và thực hiện kế hoạch tiết kiệm tiền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3" name="Table 1">
            <a:extLst>
              <a:ext uri="{FF2B5EF4-FFF2-40B4-BE49-F238E27FC236}">
                <a16:creationId xmlns:a16="http://schemas.microsoft.com/office/drawing/2014/main" id="{F6C34DCA-73CA-102C-C5E9-D742BD2D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415747"/>
              </p:ext>
            </p:extLst>
          </p:nvPr>
        </p:nvGraphicFramePr>
        <p:xfrm>
          <a:off x="1791854" y="1144539"/>
          <a:ext cx="8321964" cy="4009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3988">
                  <a:extLst>
                    <a:ext uri="{9D8B030D-6E8A-4147-A177-3AD203B41FA5}">
                      <a16:colId xmlns:a16="http://schemas.microsoft.com/office/drawing/2014/main" val="423568852"/>
                    </a:ext>
                  </a:extLst>
                </a:gridCol>
                <a:gridCol w="2773988">
                  <a:extLst>
                    <a:ext uri="{9D8B030D-6E8A-4147-A177-3AD203B41FA5}">
                      <a16:colId xmlns:a16="http://schemas.microsoft.com/office/drawing/2014/main" val="2744609145"/>
                    </a:ext>
                  </a:extLst>
                </a:gridCol>
                <a:gridCol w="2773988">
                  <a:extLst>
                    <a:ext uri="{9D8B030D-6E8A-4147-A177-3AD203B41FA5}">
                      <a16:colId xmlns:a16="http://schemas.microsoft.com/office/drawing/2014/main" val="380333961"/>
                    </a:ext>
                  </a:extLst>
                </a:gridCol>
              </a:tblGrid>
              <a:tr h="801870">
                <a:tc gridSpan="3">
                  <a:txBody>
                    <a:bodyPr/>
                    <a:lstStyle/>
                    <a:p>
                      <a:pPr algn="ctr"/>
                      <a:r>
                        <a:rPr lang="vi-VN" sz="2400" b="1" dirty="0">
                          <a:latin typeface="+mj-lt"/>
                        </a:rPr>
                        <a:t>KẾ HOẠCH TIẾT KIỆM TIỀN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382679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1800" dirty="0">
                          <a:latin typeface="+mj-lt"/>
                        </a:rPr>
                        <a:t>THỜI GIAN THỰC HIỆN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dirty="0">
                          <a:latin typeface="+mj-lt"/>
                        </a:rPr>
                        <a:t>CÁCH TIẾT KIỆM TIỀN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dirty="0">
                          <a:latin typeface="+mj-lt"/>
                        </a:rPr>
                        <a:t>KẾT QUẢ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579819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6401248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2344973"/>
                  </a:ext>
                </a:extLst>
              </a:tr>
              <a:tr h="80187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latin typeface="+mj-lt"/>
                        </a:rPr>
                        <a:t>...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92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93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9065ECF-1E1D-47E3-8E1E-4CA3AC9205AA}"/>
              </a:ext>
            </a:extLst>
          </p:cNvPr>
          <p:cNvSpPr txBox="1">
            <a:spLocks/>
          </p:cNvSpPr>
          <p:nvPr/>
        </p:nvSpPr>
        <p:spPr>
          <a:xfrm>
            <a:off x="103239" y="825910"/>
            <a:ext cx="12256655" cy="157155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200" b="1" dirty="0">
                <a:latin typeface="+mj-lt"/>
              </a:rPr>
              <a:t>Hoạt động 11: </a:t>
            </a:r>
            <a:r>
              <a:rPr lang="vi-VN" sz="3200" b="1" dirty="0">
                <a:solidFill>
                  <a:srgbClr val="FF0000"/>
                </a:solidFill>
                <a:latin typeface="+mj-lt"/>
              </a:rPr>
              <a:t>Củng cố, dặn dò</a:t>
            </a:r>
            <a:endParaRPr lang="vi-VN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D6A95E90-5D4D-3385-F6DE-4705DE11ED9D}"/>
              </a:ext>
            </a:extLst>
          </p:cNvPr>
          <p:cNvSpPr txBox="1"/>
          <p:nvPr/>
        </p:nvSpPr>
        <p:spPr>
          <a:xfrm>
            <a:off x="2105890" y="2559849"/>
            <a:ext cx="7647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i="1" dirty="0">
                <a:solidFill>
                  <a:srgbClr val="0070C0"/>
                </a:solidFill>
                <a:latin typeface="+mj-lt"/>
              </a:rPr>
              <a:t>Đồng tiền khó nhọc làm nên</a:t>
            </a:r>
          </a:p>
          <a:p>
            <a:pPr algn="ctr"/>
            <a:r>
              <a:rPr lang="vi-VN" sz="3200" i="1" dirty="0">
                <a:solidFill>
                  <a:srgbClr val="0070C0"/>
                </a:solidFill>
                <a:latin typeface="+mj-lt"/>
              </a:rPr>
              <a:t>Tiêu dùng tiết kiệm, chớ quên giữ gìn.</a:t>
            </a:r>
          </a:p>
        </p:txBody>
      </p:sp>
    </p:spTree>
    <p:extLst>
      <p:ext uri="{BB962C8B-B14F-4D97-AF65-F5344CB8AC3E}">
        <p14:creationId xmlns:p14="http://schemas.microsoft.com/office/powerpoint/2010/main" val="354086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125</Words>
  <Application>Microsoft Office PowerPoint</Application>
  <PresentationFormat>Màn hình rộng</PresentationFormat>
  <Paragraphs>25</Paragraphs>
  <Slides>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Chủ đề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DA40381</dc:creator>
  <cp:lastModifiedBy>DA40381</cp:lastModifiedBy>
  <cp:revision>1</cp:revision>
  <dcterms:created xsi:type="dcterms:W3CDTF">2024-04-07T04:07:04Z</dcterms:created>
  <dcterms:modified xsi:type="dcterms:W3CDTF">2024-04-07T04:10:01Z</dcterms:modified>
</cp:coreProperties>
</file>