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335" r:id="rId5"/>
    <p:sldId id="334" r:id="rId6"/>
    <p:sldId id="336" r:id="rId7"/>
    <p:sldId id="337" r:id="rId8"/>
    <p:sldId id="345" r:id="rId9"/>
    <p:sldId id="344" r:id="rId10"/>
    <p:sldId id="34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791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881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84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21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287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432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6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375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8214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899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02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5D9F-2E64-4C1A-A02B-80DEB2F27A13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22EB-D6D5-43F6-BEAF-CE5D069CE78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5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364" y="1529751"/>
            <a:ext cx="11841804" cy="165576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11: 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 TRẺ EM</a:t>
            </a:r>
          </a:p>
          <a:p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0806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563" y="0"/>
            <a:ext cx="1161934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11: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 cố, dặn dò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743" y="1210006"/>
            <a:ext cx="9494983" cy="1813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ctr">
              <a:lnSpc>
                <a:spcPct val="120000"/>
              </a:lnSpc>
              <a:spcAft>
                <a:spcPts val="0"/>
              </a:spcAft>
            </a:pPr>
            <a:r>
              <a:rPr lang="vi-VN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Trẻ em như búp trên cành,</a:t>
            </a:r>
          </a:p>
          <a:p>
            <a:pPr marL="90170" indent="-90170" algn="ctr">
              <a:lnSpc>
                <a:spcPct val="120000"/>
              </a:lnSpc>
              <a:spcAft>
                <a:spcPts val="0"/>
              </a:spcAft>
            </a:pPr>
            <a:r>
              <a:rPr lang="vi-VN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Biết ăn ngủ, biết học hành là ngoan.</a:t>
            </a:r>
          </a:p>
          <a:p>
            <a:pPr marL="90170" indent="-90170" algn="r">
              <a:lnSpc>
                <a:spcPct val="120000"/>
              </a:lnSpc>
              <a:spcAft>
                <a:spcPts val="0"/>
              </a:spcAft>
            </a:pPr>
            <a:r>
              <a:rPr lang="vi-VN" sz="32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(Hồ Chí Minh)</a:t>
            </a:r>
          </a:p>
        </p:txBody>
      </p:sp>
    </p:spTree>
    <p:extLst>
      <p:ext uri="{BB962C8B-B14F-4D97-AF65-F5344CB8AC3E}">
        <p14:creationId xmlns:p14="http://schemas.microsoft.com/office/powerpoint/2010/main" val="21482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0" y="2804369"/>
            <a:ext cx="1184180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1148607"/>
            <a:ext cx="1184180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8553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563" y="0"/>
            <a:ext cx="1161934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6: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 tài xử lí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547" y="5429313"/>
            <a:ext cx="11693235" cy="56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>
              <a:lnSpc>
                <a:spcPct val="120000"/>
              </a:lnSpc>
              <a:spcAft>
                <a:spcPts val="0"/>
              </a:spcAft>
            </a:pPr>
            <a:r>
              <a:rPr lang="vi-VN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sẽ thực hiện quyền của trẻ em như thế nào trong các trường hợp trên</a:t>
            </a:r>
            <a:endParaRPr lang="vi-VN" sz="2800" b="1" dirty="0">
              <a:solidFill>
                <a:srgbClr val="7030A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1" y="683264"/>
            <a:ext cx="11360727" cy="44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9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909" y="1683619"/>
            <a:ext cx="11619345" cy="10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271463" algn="just">
              <a:lnSpc>
                <a:spcPct val="120000"/>
              </a:lnSpc>
              <a:spcAft>
                <a:spcPts val="0"/>
              </a:spcAft>
            </a:pPr>
            <a:r>
              <a:rPr lang="vi-VN" sz="28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 cách thực hiện quyền trẻ em giúp em chủ động trong việc bảo vệ và phát triển bản thân.</a:t>
            </a:r>
            <a:endParaRPr lang="vi-VN" sz="2800" b="1" dirty="0">
              <a:solidFill>
                <a:schemeClr val="accent2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0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563" y="0"/>
            <a:ext cx="1161934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7: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lời khuyên 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3200" y="5089610"/>
            <a:ext cx="12192000" cy="56380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0170" indent="-90170" algn="just">
              <a:lnSpc>
                <a:spcPct val="120000"/>
              </a:lnSpc>
              <a:spcAft>
                <a:spcPts val="0"/>
              </a:spcAft>
            </a:pPr>
            <a:r>
              <a:rPr lang="vi-VN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Nếu là bạn của Tin và Na, em sẽ giúp bạn thực hiện quyền trẻ em như thế nào?</a:t>
            </a:r>
            <a:endParaRPr lang="vi-VN" sz="2800" b="1" i="1" dirty="0">
              <a:solidFill>
                <a:srgbClr val="00B05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2" y="824392"/>
            <a:ext cx="9740903" cy="42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3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062" y="2092932"/>
            <a:ext cx="11584209" cy="56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28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Luôn chủ động nhắc nhở, giúp đỡ bạn bè thực hiện quyền của trẻ em.</a:t>
            </a:r>
            <a:endParaRPr lang="vi-VN" sz="2800" b="1" dirty="0">
              <a:solidFill>
                <a:schemeClr val="accent2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7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563" y="0"/>
            <a:ext cx="1161934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8: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 lí tình huống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04936"/>
            <a:ext cx="12165123" cy="50965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77455" y="3103418"/>
            <a:ext cx="8229600" cy="5264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Nếu là Cốm, em sẽ làm gì để thực hiện quyền trẻ em?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7455" y="5530467"/>
            <a:ext cx="8229600" cy="52647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Nếu là Tin, em sẽ làm gì để thực hiện quyền trẻ em?</a:t>
            </a:r>
          </a:p>
        </p:txBody>
      </p:sp>
    </p:spTree>
    <p:extLst>
      <p:ext uri="{BB962C8B-B14F-4D97-AF65-F5344CB8AC3E}">
        <p14:creationId xmlns:p14="http://schemas.microsoft.com/office/powerpoint/2010/main" val="387336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563" y="1782079"/>
            <a:ext cx="1161934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9: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328" y="2502276"/>
            <a:ext cx="11905672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>
              <a:lnSpc>
                <a:spcPct val="120000"/>
              </a:lnSpc>
              <a:spcAft>
                <a:spcPts val="0"/>
              </a:spcAft>
            </a:pPr>
            <a:r>
              <a:rPr lang="vi-V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+ Chia sẻ với các bạn những việc em đã làm để thực hiện quyền trẻ em.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563" y="3111674"/>
            <a:ext cx="1152698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>
              <a:lnSpc>
                <a:spcPct val="120000"/>
              </a:lnSpc>
              <a:spcAft>
                <a:spcPts val="0"/>
              </a:spcAft>
            </a:pPr>
            <a:r>
              <a:rPr lang="vi-VN" sz="28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+ Nhắc nhở, giúp đỡ bạn bè thực hiện quyền trẻ em như: được học tập, vui chơi, chăm sóc sức khoẻ, được bảo vệ,…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9259" y="544931"/>
            <a:ext cx="11841804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8255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563" y="0"/>
            <a:ext cx="11619345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10: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 trí khẩu hiệu</a:t>
            </a:r>
            <a:endParaRPr lang="vi-VN" sz="3200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909" y="593360"/>
            <a:ext cx="11684000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indent="-90170" algn="just">
              <a:lnSpc>
                <a:spcPct val="120000"/>
              </a:lnSpc>
              <a:spcAft>
                <a:spcPts val="0"/>
              </a:spcAft>
            </a:pPr>
            <a:r>
              <a:rPr lang="vi-VN" sz="2800" b="1" i="1" dirty="0">
                <a:solidFill>
                  <a:srgbClr val="00B0F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Viết và trang trí một khẩu hiệu tuyên truyền mọi người xung quanh cùng thực hiện quyền trẻ em. </a:t>
            </a:r>
          </a:p>
        </p:txBody>
      </p:sp>
      <p:pic>
        <p:nvPicPr>
          <p:cNvPr id="1026" name="Picture 2" descr="https://img.hoidap247.com/picture/answer/20210516/large_16211388914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8" y="1785519"/>
            <a:ext cx="5671127" cy="462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655" y="1785519"/>
            <a:ext cx="5828145" cy="46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258</Words>
  <Application>Microsoft Office PowerPoint</Application>
  <PresentationFormat>Màn hình rộng</PresentationFormat>
  <Paragraphs>24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hoa</dc:creator>
  <cp:lastModifiedBy>DA40381</cp:lastModifiedBy>
  <cp:revision>321</cp:revision>
  <dcterms:created xsi:type="dcterms:W3CDTF">2023-11-04T08:31:51Z</dcterms:created>
  <dcterms:modified xsi:type="dcterms:W3CDTF">2024-04-21T01:32:28Z</dcterms:modified>
</cp:coreProperties>
</file>