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9"/>
  </p:notesMasterIdLst>
  <p:sldIdLst>
    <p:sldId id="257" r:id="rId3"/>
    <p:sldId id="295" r:id="rId4"/>
    <p:sldId id="296" r:id="rId5"/>
    <p:sldId id="297" r:id="rId6"/>
    <p:sldId id="298" r:id="rId7"/>
    <p:sldId id="29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  <a:srgbClr val="FF7C80"/>
    <a:srgbClr val="FEFEFE"/>
    <a:srgbClr val="FEF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A31594-3ACD-4864-AB18-E99F2ABDC3E2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C9C44-6884-47EA-A55E-DFB3E88DF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883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0CC84-14FC-4E72-14CF-56A71FD611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63E885-8FDE-8CA5-1B25-21604BA9FA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C4274-CE58-9E41-70D6-105599D7D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83574-2B67-490E-92AE-3049C09A1FDC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5CC95-1F20-70BE-05F0-FC7E0164A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9948A-E4EE-AF6A-CA1D-E2F0EF500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EB7D-4CB4-47AC-9267-A14B0EC74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9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11808-B5E4-51B3-1773-5A8F35536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C50268-EE16-0AD4-EE99-4C779A8A76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8E149D-9355-DFEA-F92D-8EF77390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83574-2B67-490E-92AE-3049C09A1FDC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92877-226C-A081-D21E-37E5F85C8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A824BD-6E02-71F7-0F71-2D47DE4CD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EB7D-4CB4-47AC-9267-A14B0EC74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693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A48EF3-7D5D-4498-6B68-179DE39E80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4ABBDC-DCD5-1CD1-2959-F1069E5F9E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C3E99-8C21-75DB-CB8A-3C5873DCF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83574-2B67-490E-92AE-3049C09A1FDC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FBD5BB-9607-5DB8-F8A1-310163E3D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15B8F-4F8C-6D25-D7E0-7E5F3C113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EB7D-4CB4-47AC-9267-A14B0EC74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744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A13A1-44DE-8E0A-A2A5-FAD927C69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B20B4D-C84A-5254-CAE5-B954F1A8AA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26A875-DC63-08AE-0AF9-C228D66D0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2EA98-DD5F-4FC3-9C69-267A13ED4E98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C9A39-C916-C115-04A6-0B7D6F6CF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8AC2C-5D43-ED1E-252F-2FDDBA078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1F20-3BAF-436F-91F5-14FE9C8D4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50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FE99C-2FFA-880F-B82A-2543D58F9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90CBB-4FC5-9F9E-9A20-9BD655645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14AF7-1C38-73C0-8771-E6DF61A6B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2EA98-DD5F-4FC3-9C69-267A13ED4E98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E3CE4-0BF1-77B6-75DC-DD1D56E2C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15AB4-EFA2-62B9-B23D-BAFAE6979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1F20-3BAF-436F-91F5-14FE9C8D4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389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94A31-1067-2920-33DF-6B8ED9BC8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896B26-3D9A-7A03-0594-A21B5F5D9C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4A1C40-B227-E5E8-40BD-1B4C524AC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2EA98-DD5F-4FC3-9C69-267A13ED4E98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D83C60-FE97-411D-AECA-863B406CA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4EE27-0246-067E-82F4-6FA26563C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1F20-3BAF-436F-91F5-14FE9C8D4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907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8610D-B480-0099-3900-E9A880FDF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A4726-D41D-0077-D274-1519DBA0D4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EA79F9-C1FB-9DA9-27A4-F9C9B8E255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F43261-08C9-9141-0F01-2726E3957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2EA98-DD5F-4FC3-9C69-267A13ED4E98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DCDF87-FB7A-5BBD-877A-FD10C506D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1A73A6-B006-03CC-D532-42FD2F56D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1F20-3BAF-436F-91F5-14FE9C8D4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439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2577A-8757-56A7-E559-6035A1361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F4A3C8-695B-3690-90DA-85F5197C6B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0F545C-758B-241B-92E9-8C7887E1A8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657606-314A-2295-4147-91B9F1BD19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EAD8F2-591F-D6D0-1025-80D5AE7BF2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FD266D-0FC1-85B0-5618-00A2A6808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2EA98-DD5F-4FC3-9C69-267A13ED4E98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37C6A9-2385-F5EC-4707-6EA5CAC34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AF18DA-0C53-90FD-E7BB-9DE3F13A0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1F20-3BAF-436F-91F5-14FE9C8D4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449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03046-A1E4-DFC5-6837-6F89BE129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7A4CFF-433C-9E37-B874-076C15E0A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2EA98-DD5F-4FC3-9C69-267A13ED4E98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5A9289-F269-BD6E-9815-EC5E5A686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D00185-919F-A03E-8A07-3077F9F53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1F20-3BAF-436F-91F5-14FE9C8D4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8198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96180E-C762-777B-41CE-B52E7A7FB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2EA98-DD5F-4FC3-9C69-267A13ED4E98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08D441-4034-87C9-DE98-3750D598C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DECF35-FFEA-F0FC-9B0A-A484365C4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1F20-3BAF-436F-91F5-14FE9C8D4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4376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03C80-FB09-9EFE-E2ED-9512F890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2B9F3-D544-183A-2357-7CAB6519F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56C8F4-E0A5-83BF-9EB9-89DE307DA0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32EA80-8F33-9A52-7D87-6931C1F70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2EA98-DD5F-4FC3-9C69-267A13ED4E98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92B3D1-0A59-CCAD-911B-A05B459D3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B2372D-F1E9-1F73-DA68-6630CAACF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1F20-3BAF-436F-91F5-14FE9C8D4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312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85CF0-CE1B-6F71-0158-B632BEB87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2B079-370B-B609-80FC-6952E0296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D2FCB9-788F-F571-B490-00C839607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83574-2B67-490E-92AE-3049C09A1FDC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63C660-D995-FA64-F592-6511060F8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5793F-E813-65D7-879E-904224A6C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EB7D-4CB4-47AC-9267-A14B0EC74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571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2735E-0FDA-4D6C-C6B2-2215B26A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EF2F00-BE36-FA9E-5E1B-5FD4F94000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4E0F6E-BC0A-894A-1758-A6D7AD7ACF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96A758-5182-0CF6-4777-126610E8B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2EA98-DD5F-4FC3-9C69-267A13ED4E98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1CBAC-E4B2-DCE8-400C-941F4D1D6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4D3C86-B142-4AAE-9728-E90C7C3E0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1F20-3BAF-436F-91F5-14FE9C8D4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421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11C1E-69CA-7A86-4A77-AFD67D0D3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D336B4-D58E-7248-7596-DAC60DF859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7AEBAA-84ED-C353-1AA6-578EF150C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2EA98-DD5F-4FC3-9C69-267A13ED4E98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996C8-E97F-9083-4B5F-CF0724993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5A6DB-457B-292D-5ED7-D3580C4D9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1F20-3BAF-436F-91F5-14FE9C8D4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3256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E843BA-50D2-0CCC-48FD-698EE8EC1B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EAD9EA-BACB-73DA-CC52-4B28D21EBA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AAD22-660E-601B-15E1-42D9EAFB9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2EA98-DD5F-4FC3-9C69-267A13ED4E98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5284E-CFAC-504B-4163-073C875D2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290BD-D6B0-2AF3-483C-12427B995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1F20-3BAF-436F-91F5-14FE9C8D4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110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A1A53-ACB9-7812-A394-E527DE60B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BCE6EF-D537-8A9A-1E92-23B9CBF09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3F767-4881-DCB1-5505-7F861CCC2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83574-2B67-490E-92AE-3049C09A1FDC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F56169-9A8C-23FB-F729-F0063B388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E11A8-0923-594F-B531-D3D540908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EB7D-4CB4-47AC-9267-A14B0EC74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139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D3528-C41A-D625-4088-B0C77DBF0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76290-CACD-E02C-8A7E-AF29CB2FA7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DE6CF9-B023-809D-8F4F-39A0F7F92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9F4B5A-809A-9D10-9DEA-C5C89A981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83574-2B67-490E-92AE-3049C09A1FDC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C893EA-281A-E0B1-CDE5-1D5CD03C7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9E6C58-411B-3DD1-5B24-5C231C87A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EB7D-4CB4-47AC-9267-A14B0EC74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206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03901-3FF2-F344-A9F9-0066B070C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856428-CF8E-7589-3251-7B5025EDD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B410B1-02C7-7110-6911-BDE3B37249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72FD74-CBC6-BA41-43B5-71743C7F41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77D717-A1A5-8E5F-9391-0865F19716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E3E2CF-5158-6EFF-7155-9D1DC68EC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83574-2B67-490E-92AE-3049C09A1FDC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A5265A-544E-CD74-B5E4-F75B41C21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21CA79-074C-9FFF-14E4-7F6EB3A9E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EB7D-4CB4-47AC-9267-A14B0EC74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669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693AE-28F3-AAD7-3462-E7682B1EB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B63736-9C31-BCD6-838A-B65960AAB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83574-2B67-490E-92AE-3049C09A1FDC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1AB1B4-A886-7066-AC8A-EE836BD70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679E42-E7A2-5A30-2BCB-FBF06AE78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EB7D-4CB4-47AC-9267-A14B0EC74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62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1A9A5C-895F-9153-70EB-6436BF0C0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83574-2B67-490E-92AE-3049C09A1FDC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18C263-B534-1C91-52B8-E36819987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BE1BCA-C047-8233-FD56-9929CEEE8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EB7D-4CB4-47AC-9267-A14B0EC74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6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F2E75-337C-C8C6-3394-CB810537C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F82CA-9D08-698C-3680-254C46DA8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15F7E9-2012-F8E5-8CBB-43B7DE53CD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5B041D-316A-2438-A10B-79AC8ECFD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83574-2B67-490E-92AE-3049C09A1FDC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BDA309-EE42-F26B-66BD-80FCB6802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5AC693-6181-B520-FE33-4DF9E42C0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EB7D-4CB4-47AC-9267-A14B0EC74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925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6D9CA-3950-F513-6872-CE948CA0C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A10C71-B19A-08A8-5BDD-AF6C392E37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86FE6B-1B34-D816-AC63-CBEE57BC7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0A30FB-62C9-5409-D950-2F76FE3DF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83574-2B67-490E-92AE-3049C09A1FDC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66259-1394-9B10-B6D2-A9F7619C4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1721B4-BF4D-9A55-169C-755BA0BB8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EB7D-4CB4-47AC-9267-A14B0EC74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16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10F2EC22-B2EE-C3EF-E745-1976437B08F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8043BA-9030-6F5D-5501-BFC35ED09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995864-201C-B9C4-FDE7-C2A810AED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702E79-4A0E-2D27-E1E6-FEA779AB26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83574-2B67-490E-92AE-3049C09A1FDC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258F5-35FC-1EE9-7129-571F87C048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3AA8A-6C29-2CCF-C182-55320B4BDB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4EB7D-4CB4-47AC-9267-A14B0EC7404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D3A353-3FFC-47B6-3940-B7652F38D3F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0" y="-60325"/>
            <a:ext cx="6858000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EA98EF8-F752-36C4-B2DD-EEAEDB0A2E56}"/>
              </a:ext>
            </a:extLst>
          </p:cNvPr>
          <p:cNvGrpSpPr/>
          <p:nvPr userDrawn="1"/>
        </p:nvGrpSpPr>
        <p:grpSpPr>
          <a:xfrm>
            <a:off x="-4892915" y="-1562987"/>
            <a:ext cx="5812651" cy="7646732"/>
            <a:chOff x="5845968" y="1485900"/>
            <a:chExt cx="5812651" cy="764673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BD61E9C-AFCA-E510-B59D-D62F7AC3AFC9}"/>
                </a:ext>
              </a:extLst>
            </p:cNvPr>
            <p:cNvGrpSpPr/>
            <p:nvPr/>
          </p:nvGrpSpPr>
          <p:grpSpPr>
            <a:xfrm>
              <a:off x="5867400" y="1485900"/>
              <a:ext cx="5791219" cy="3437535"/>
              <a:chOff x="3703495" y="3531534"/>
              <a:chExt cx="5791219" cy="3437535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E7536905-DF21-964C-C113-E256CB739376}"/>
                  </a:ext>
                </a:extLst>
              </p:cNvPr>
              <p:cNvGrpSpPr/>
              <p:nvPr userDrawn="1"/>
            </p:nvGrpSpPr>
            <p:grpSpPr>
              <a:xfrm>
                <a:off x="3703495" y="6263336"/>
                <a:ext cx="5791219" cy="705733"/>
                <a:chOff x="6278216" y="4213444"/>
                <a:chExt cx="4342410" cy="638461"/>
              </a:xfrm>
            </p:grpSpPr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A9214F70-706B-58AA-1918-898DE96D20EF}"/>
                    </a:ext>
                  </a:extLst>
                </p:cNvPr>
                <p:cNvSpPr txBox="1"/>
                <p:nvPr userDrawn="1"/>
              </p:nvSpPr>
              <p:spPr>
                <a:xfrm>
                  <a:off x="7058560" y="4213444"/>
                  <a:ext cx="3562066" cy="3758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100" b="1"/>
                    <a:t>GIÁO ÁN ĐƯỢC CHIA SẺ TẠI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A73BE4E0-F7F9-B2B5-C854-6490F907356F}"/>
                    </a:ext>
                  </a:extLst>
                </p:cNvPr>
                <p:cNvSpPr txBox="1"/>
                <p:nvPr userDrawn="1"/>
              </p:nvSpPr>
              <p:spPr>
                <a:xfrm>
                  <a:off x="6278216" y="4476013"/>
                  <a:ext cx="4326340" cy="3758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100" b="1">
                      <a:solidFill>
                        <a:srgbClr val="FF0000"/>
                      </a:solidFill>
                    </a:rPr>
                    <a:t>https://www.hanhtranggiaovien.com</a:t>
                  </a:r>
                </a:p>
              </p:txBody>
            </p:sp>
          </p:grp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6DBDC680-0BC1-80EA-4051-71F2864B5F8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0515" y="4124951"/>
                <a:ext cx="2701980" cy="2150248"/>
              </a:xfrm>
              <a:prstGeom prst="rect">
                <a:avLst/>
              </a:prstGeom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F2AEB84-E18E-4EEF-D9E0-B6F98B9C00DF}"/>
                  </a:ext>
                </a:extLst>
              </p:cNvPr>
              <p:cNvSpPr txBox="1"/>
              <p:nvPr/>
            </p:nvSpPr>
            <p:spPr>
              <a:xfrm>
                <a:off x="4367952" y="3531534"/>
                <a:ext cx="399098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>
                    <a:solidFill>
                      <a:srgbClr val="FF0000"/>
                    </a:solidFill>
                  </a:rPr>
                  <a:t>NHÓM ZALO LỚP 4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1BF6A4B-A18A-C75B-70E3-C5426891728A}"/>
                </a:ext>
              </a:extLst>
            </p:cNvPr>
            <p:cNvGrpSpPr/>
            <p:nvPr/>
          </p:nvGrpSpPr>
          <p:grpSpPr>
            <a:xfrm>
              <a:off x="5845968" y="5588762"/>
              <a:ext cx="5791219" cy="3543870"/>
              <a:chOff x="10897746" y="3487830"/>
              <a:chExt cx="5791219" cy="3543870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AB66C75C-71C4-0B0C-4E40-53E04EBF109F}"/>
                  </a:ext>
                </a:extLst>
              </p:cNvPr>
              <p:cNvGrpSpPr/>
              <p:nvPr/>
            </p:nvGrpSpPr>
            <p:grpSpPr>
              <a:xfrm>
                <a:off x="10897746" y="6325967"/>
                <a:ext cx="5791219" cy="705733"/>
                <a:chOff x="6278216" y="4213444"/>
                <a:chExt cx="4342410" cy="638461"/>
              </a:xfrm>
            </p:grpSpPr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0DDF0DAD-BADC-F6EC-E283-80C90EAE6FF3}"/>
                    </a:ext>
                  </a:extLst>
                </p:cNvPr>
                <p:cNvSpPr txBox="1"/>
                <p:nvPr userDrawn="1"/>
              </p:nvSpPr>
              <p:spPr>
                <a:xfrm>
                  <a:off x="7058560" y="4213444"/>
                  <a:ext cx="3562066" cy="3758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100" b="1"/>
                    <a:t>GIÁO ÁN ĐƯỢC CHIA SẺ TẠI</a:t>
                  </a: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C5AA5B00-26E1-74C3-0ED0-D92B8D8E58E9}"/>
                    </a:ext>
                  </a:extLst>
                </p:cNvPr>
                <p:cNvSpPr txBox="1"/>
                <p:nvPr userDrawn="1"/>
              </p:nvSpPr>
              <p:spPr>
                <a:xfrm>
                  <a:off x="6278216" y="4476013"/>
                  <a:ext cx="4326340" cy="3758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100" b="1">
                      <a:solidFill>
                        <a:srgbClr val="FF0000"/>
                      </a:solidFill>
                    </a:rPr>
                    <a:t>https://www.hanhtranggiaovien.com</a:t>
                  </a:r>
                </a:p>
              </p:txBody>
            </p:sp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FA0F5EF-1083-5B1E-4488-F7929AAF8B2A}"/>
                  </a:ext>
                </a:extLst>
              </p:cNvPr>
              <p:cNvSpPr txBox="1"/>
              <p:nvPr/>
            </p:nvSpPr>
            <p:spPr>
              <a:xfrm>
                <a:off x="11610970" y="3487830"/>
                <a:ext cx="399098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>
                    <a:solidFill>
                      <a:srgbClr val="FF0000"/>
                    </a:solidFill>
                  </a:rPr>
                  <a:t>NHÓM ZALO LỚP 5</a:t>
                </a:r>
              </a:p>
            </p:txBody>
          </p:sp>
          <p:pic>
            <p:nvPicPr>
              <p:cNvPr id="14" name="Picture 13" descr="A black square with circles and a logo&#10;&#10;Description automatically generated">
                <a:extLst>
                  <a:ext uri="{FF2B5EF4-FFF2-40B4-BE49-F238E27FC236}">
                    <a16:creationId xmlns:a16="http://schemas.microsoft.com/office/drawing/2014/main" id="{741C5F9E-4B65-F710-EF11-874CE226E3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66530" y="3978868"/>
                <a:ext cx="3106892" cy="23298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744490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F3FA2A83-DD92-DEF5-E8FC-88D59A80AED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A5F4EE-E610-6129-6F71-5B78ED86C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A05215-19EB-0CDD-0A7E-681AF43F5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3FD61-89A8-EEB8-363F-7CCBB44D9F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2EA98-DD5F-4FC3-9C69-267A13ED4E98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51740-E885-6DE2-63AC-93E3FC252F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DD8C5-69CC-0362-48F0-1DEF7C4D49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91F20-3BAF-436F-91F5-14FE9C8D451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A58C20-2A07-BBCE-397D-8F39AF3F264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0897394"/>
            <a:ext cx="3429000" cy="3429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601774E-9748-FE93-25AF-80335437173C}"/>
              </a:ext>
            </a:extLst>
          </p:cNvPr>
          <p:cNvGrpSpPr/>
          <p:nvPr userDrawn="1"/>
        </p:nvGrpSpPr>
        <p:grpSpPr>
          <a:xfrm>
            <a:off x="-4892915" y="-1562987"/>
            <a:ext cx="5812651" cy="7646732"/>
            <a:chOff x="5845968" y="1485900"/>
            <a:chExt cx="5812651" cy="764673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C8A321B-6C90-7E56-D7DA-73281FD8AC0D}"/>
                </a:ext>
              </a:extLst>
            </p:cNvPr>
            <p:cNvGrpSpPr/>
            <p:nvPr/>
          </p:nvGrpSpPr>
          <p:grpSpPr>
            <a:xfrm>
              <a:off x="5867400" y="1485900"/>
              <a:ext cx="5791219" cy="3437535"/>
              <a:chOff x="3703495" y="3531534"/>
              <a:chExt cx="5791219" cy="3437535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77FBF238-7821-B277-D33E-9A33D975CD85}"/>
                  </a:ext>
                </a:extLst>
              </p:cNvPr>
              <p:cNvGrpSpPr/>
              <p:nvPr userDrawn="1"/>
            </p:nvGrpSpPr>
            <p:grpSpPr>
              <a:xfrm>
                <a:off x="3703495" y="6263336"/>
                <a:ext cx="5791219" cy="705733"/>
                <a:chOff x="6278216" y="4213444"/>
                <a:chExt cx="4342410" cy="638461"/>
              </a:xfrm>
            </p:grpSpPr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3001C0CC-E536-0F4E-5E2D-37BA50D957D6}"/>
                    </a:ext>
                  </a:extLst>
                </p:cNvPr>
                <p:cNvSpPr txBox="1"/>
                <p:nvPr userDrawn="1"/>
              </p:nvSpPr>
              <p:spPr>
                <a:xfrm>
                  <a:off x="7058560" y="4213444"/>
                  <a:ext cx="3562066" cy="3758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100" b="1"/>
                    <a:t>GIÁO ÁN ĐƯỢC CHIA SẺ TẠI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C36C24C5-3453-3A41-13A5-2FA64016793E}"/>
                    </a:ext>
                  </a:extLst>
                </p:cNvPr>
                <p:cNvSpPr txBox="1"/>
                <p:nvPr userDrawn="1"/>
              </p:nvSpPr>
              <p:spPr>
                <a:xfrm>
                  <a:off x="6278216" y="4476013"/>
                  <a:ext cx="4326340" cy="3758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100" b="1">
                      <a:solidFill>
                        <a:srgbClr val="FF0000"/>
                      </a:solidFill>
                    </a:rPr>
                    <a:t>https://www.hanhtranggiaovien.com</a:t>
                  </a:r>
                </a:p>
              </p:txBody>
            </p:sp>
          </p:grpSp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5BB200C3-E758-6FC7-D056-B132E2D287E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0515" y="4124951"/>
                <a:ext cx="2701980" cy="2150248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F0E09DC-ACB0-A965-0014-8036FFE929E9}"/>
                  </a:ext>
                </a:extLst>
              </p:cNvPr>
              <p:cNvSpPr txBox="1"/>
              <p:nvPr/>
            </p:nvSpPr>
            <p:spPr>
              <a:xfrm>
                <a:off x="4367952" y="3531534"/>
                <a:ext cx="399098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>
                    <a:solidFill>
                      <a:srgbClr val="FF0000"/>
                    </a:solidFill>
                  </a:rPr>
                  <a:t>NHÓM ZALO LỚP 4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DA2736C-4DD6-515D-D428-1AD928F6B72C}"/>
                </a:ext>
              </a:extLst>
            </p:cNvPr>
            <p:cNvGrpSpPr/>
            <p:nvPr/>
          </p:nvGrpSpPr>
          <p:grpSpPr>
            <a:xfrm>
              <a:off x="5845968" y="5588762"/>
              <a:ext cx="5791219" cy="3543870"/>
              <a:chOff x="10897746" y="3487830"/>
              <a:chExt cx="5791219" cy="354387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60C18423-8726-D7F9-3867-280AB9ED79A2}"/>
                  </a:ext>
                </a:extLst>
              </p:cNvPr>
              <p:cNvGrpSpPr/>
              <p:nvPr/>
            </p:nvGrpSpPr>
            <p:grpSpPr>
              <a:xfrm>
                <a:off x="10897746" y="6325967"/>
                <a:ext cx="5791219" cy="705733"/>
                <a:chOff x="6278216" y="4213444"/>
                <a:chExt cx="4342410" cy="638461"/>
              </a:xfrm>
            </p:grpSpPr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1EC9F1B0-CE92-7A66-CF32-20C3B16945C6}"/>
                    </a:ext>
                  </a:extLst>
                </p:cNvPr>
                <p:cNvSpPr txBox="1"/>
                <p:nvPr userDrawn="1"/>
              </p:nvSpPr>
              <p:spPr>
                <a:xfrm>
                  <a:off x="7058560" y="4213444"/>
                  <a:ext cx="3562066" cy="3758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100" b="1"/>
                    <a:t>GIÁO ÁN ĐƯỢC CHIA SẺ TẠI</a:t>
                  </a: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62F112C-EF8E-1B45-C2E5-62BF46B8B8EE}"/>
                    </a:ext>
                  </a:extLst>
                </p:cNvPr>
                <p:cNvSpPr txBox="1"/>
                <p:nvPr userDrawn="1"/>
              </p:nvSpPr>
              <p:spPr>
                <a:xfrm>
                  <a:off x="6278216" y="4476013"/>
                  <a:ext cx="4326340" cy="3758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100" b="1">
                      <a:solidFill>
                        <a:srgbClr val="FF0000"/>
                      </a:solidFill>
                    </a:rPr>
                    <a:t>https://www.hanhtranggiaovien.com</a:t>
                  </a: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C059F25-922B-5AAF-2775-01977FC95AAF}"/>
                  </a:ext>
                </a:extLst>
              </p:cNvPr>
              <p:cNvSpPr txBox="1"/>
              <p:nvPr/>
            </p:nvSpPr>
            <p:spPr>
              <a:xfrm>
                <a:off x="11610970" y="3487830"/>
                <a:ext cx="399098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>
                    <a:solidFill>
                      <a:srgbClr val="FF0000"/>
                    </a:solidFill>
                  </a:rPr>
                  <a:t>NHÓM ZALO LỚP 5</a:t>
                </a:r>
              </a:p>
            </p:txBody>
          </p:sp>
          <p:pic>
            <p:nvPicPr>
              <p:cNvPr id="15" name="Picture 14" descr="A black square with circles and a logo&#10;&#10;Description automatically generated">
                <a:extLst>
                  <a:ext uri="{FF2B5EF4-FFF2-40B4-BE49-F238E27FC236}">
                    <a16:creationId xmlns:a16="http://schemas.microsoft.com/office/drawing/2014/main" id="{938478A6-4BF5-102D-4E10-6C06896AA1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66530" y="3978868"/>
                <a:ext cx="3106892" cy="23298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395778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5C37BE4D-5D8D-B70B-8DD3-E1088D7DD4D8}"/>
              </a:ext>
            </a:extLst>
          </p:cNvPr>
          <p:cNvSpPr/>
          <p:nvPr/>
        </p:nvSpPr>
        <p:spPr>
          <a:xfrm>
            <a:off x="2065992" y="994611"/>
            <a:ext cx="8060016" cy="5149515"/>
          </a:xfrm>
          <a:custGeom>
            <a:avLst/>
            <a:gdLst>
              <a:gd name="connsiteX0" fmla="*/ 0 w 8060016"/>
              <a:gd name="connsiteY0" fmla="*/ 2574758 h 5149515"/>
              <a:gd name="connsiteX1" fmla="*/ 4030008 w 8060016"/>
              <a:gd name="connsiteY1" fmla="*/ 0 h 5149515"/>
              <a:gd name="connsiteX2" fmla="*/ 8060016 w 8060016"/>
              <a:gd name="connsiteY2" fmla="*/ 2574758 h 5149515"/>
              <a:gd name="connsiteX3" fmla="*/ 4030008 w 8060016"/>
              <a:gd name="connsiteY3" fmla="*/ 5149516 h 5149515"/>
              <a:gd name="connsiteX4" fmla="*/ 0 w 8060016"/>
              <a:gd name="connsiteY4" fmla="*/ 2574758 h 514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60016" h="5149515" fill="none" extrusionOk="0">
                <a:moveTo>
                  <a:pt x="0" y="2574758"/>
                </a:moveTo>
                <a:cubicBezTo>
                  <a:pt x="392351" y="1199303"/>
                  <a:pt x="1833047" y="-59169"/>
                  <a:pt x="4030008" y="0"/>
                </a:cubicBezTo>
                <a:cubicBezTo>
                  <a:pt x="6053637" y="-30946"/>
                  <a:pt x="7945091" y="1260959"/>
                  <a:pt x="8060016" y="2574758"/>
                </a:cubicBezTo>
                <a:cubicBezTo>
                  <a:pt x="8039632" y="3802370"/>
                  <a:pt x="6077779" y="5396804"/>
                  <a:pt x="4030008" y="5149516"/>
                </a:cubicBezTo>
                <a:cubicBezTo>
                  <a:pt x="1983031" y="5249579"/>
                  <a:pt x="130496" y="4028134"/>
                  <a:pt x="0" y="2574758"/>
                </a:cubicBezTo>
                <a:close/>
              </a:path>
              <a:path w="8060016" h="5149515" stroke="0" extrusionOk="0">
                <a:moveTo>
                  <a:pt x="0" y="2574758"/>
                </a:moveTo>
                <a:cubicBezTo>
                  <a:pt x="-213803" y="1020879"/>
                  <a:pt x="1423884" y="142775"/>
                  <a:pt x="4030008" y="0"/>
                </a:cubicBezTo>
                <a:cubicBezTo>
                  <a:pt x="6455926" y="42148"/>
                  <a:pt x="8004620" y="1154519"/>
                  <a:pt x="8060016" y="2574758"/>
                </a:cubicBezTo>
                <a:cubicBezTo>
                  <a:pt x="7944388" y="4109675"/>
                  <a:pt x="6245469" y="5206179"/>
                  <a:pt x="4030008" y="5149516"/>
                </a:cubicBezTo>
                <a:cubicBezTo>
                  <a:pt x="1715956" y="5101183"/>
                  <a:pt x="134151" y="4060856"/>
                  <a:pt x="0" y="2574758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 w="28575">
            <a:noFill/>
            <a:extLst>
              <a:ext uri="{C807C97D-BFC1-408E-A445-0C87EB9F89A2}">
                <ask:lineSketchStyleProps xmlns=""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4">
                <a:satMod val="175000"/>
                <a:alpha val="40000"/>
              </a:schemeClr>
            </a:glo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ộp Văn bản 22">
            <a:extLst>
              <a:ext uri="{FF2B5EF4-FFF2-40B4-BE49-F238E27FC236}">
                <a16:creationId xmlns:a16="http://schemas.microsoft.com/office/drawing/2014/main" id="{B9B49ECB-E7D5-5102-55AC-87EB88469C9B}"/>
              </a:ext>
            </a:extLst>
          </p:cNvPr>
          <p:cNvSpPr txBox="1"/>
          <p:nvPr/>
        </p:nvSpPr>
        <p:spPr>
          <a:xfrm>
            <a:off x="2985193" y="1409754"/>
            <a:ext cx="6221614" cy="730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dirty="0" err="1">
                <a:ln w="25400">
                  <a:noFill/>
                </a:ln>
                <a:latin typeface="UTM Flamenco" panose="02040603050506020204" pitchFamily="18" charset="0"/>
                <a:ea typeface="微软雅黑" panose="020B0503020204020204" pitchFamily="34" charset="-122"/>
              </a:rPr>
              <a:t>Thứ</a:t>
            </a:r>
            <a:r>
              <a:rPr lang="en-US" altLang="zh-CN" sz="3200" dirty="0">
                <a:ln w="25400">
                  <a:noFill/>
                </a:ln>
                <a:latin typeface="UTM Flamenco" panose="02040603050506020204" pitchFamily="18" charset="0"/>
                <a:ea typeface="微软雅黑" panose="020B0503020204020204" pitchFamily="34" charset="-122"/>
              </a:rPr>
              <a:t>  </a:t>
            </a:r>
            <a:r>
              <a:rPr lang="en-US" altLang="zh-CN" sz="3200">
                <a:ln w="25400">
                  <a:noFill/>
                </a:ln>
                <a:latin typeface="UTM Flamenco" panose="02040603050506020204" pitchFamily="18" charset="0"/>
                <a:ea typeface="微软雅黑" panose="020B0503020204020204" pitchFamily="34" charset="-122"/>
              </a:rPr>
              <a:t>...  ngày ...  tháng </a:t>
            </a:r>
            <a:r>
              <a:rPr lang="en-US" altLang="zh-CN" sz="3200" dirty="0">
                <a:ln w="25400">
                  <a:noFill/>
                </a:ln>
                <a:latin typeface="UTM Flamenco" panose="02040603050506020204" pitchFamily="18" charset="0"/>
                <a:ea typeface="微软雅黑" panose="020B0503020204020204" pitchFamily="34" charset="-122"/>
              </a:rPr>
              <a:t>...  </a:t>
            </a:r>
            <a:r>
              <a:rPr lang="en-US" altLang="zh-CN" sz="3200" err="1">
                <a:ln w="25400">
                  <a:noFill/>
                </a:ln>
                <a:latin typeface="UTM Flamenco" panose="02040603050506020204" pitchFamily="18" charset="0"/>
                <a:ea typeface="微软雅黑" panose="020B0503020204020204" pitchFamily="34" charset="-122"/>
              </a:rPr>
              <a:t>năm</a:t>
            </a:r>
            <a:r>
              <a:rPr lang="en-US" altLang="zh-CN" sz="3200">
                <a:ln w="25400">
                  <a:noFill/>
                </a:ln>
                <a:latin typeface="UTM Flamenco" panose="02040603050506020204" pitchFamily="18" charset="0"/>
                <a:ea typeface="微软雅黑" panose="020B0503020204020204" pitchFamily="34" charset="-122"/>
              </a:rPr>
              <a:t> ...</a:t>
            </a:r>
            <a:endParaRPr lang="en-US" altLang="zh-CN" sz="3200" dirty="0">
              <a:ln w="25400">
                <a:noFill/>
              </a:ln>
              <a:latin typeface="UTM Flamenco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47B189-F4FE-E58A-9CD6-0065F00D5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2336" y="2396295"/>
            <a:ext cx="6724471" cy="36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3981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7139BFB-07C8-F6B4-7186-33AAD92BEBA6}"/>
              </a:ext>
            </a:extLst>
          </p:cNvPr>
          <p:cNvSpPr/>
          <p:nvPr/>
        </p:nvSpPr>
        <p:spPr>
          <a:xfrm>
            <a:off x="228600" y="359239"/>
            <a:ext cx="11582400" cy="613952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Nhóm 14">
            <a:extLst>
              <a:ext uri="{FF2B5EF4-FFF2-40B4-BE49-F238E27FC236}">
                <a16:creationId xmlns:a16="http://schemas.microsoft.com/office/drawing/2014/main" id="{B9864AC4-5624-7E4E-777C-59262566D7A6}"/>
              </a:ext>
            </a:extLst>
          </p:cNvPr>
          <p:cNvGrpSpPr/>
          <p:nvPr/>
        </p:nvGrpSpPr>
        <p:grpSpPr>
          <a:xfrm>
            <a:off x="145082" y="208332"/>
            <a:ext cx="11189466" cy="3209344"/>
            <a:chOff x="-33944" y="164404"/>
            <a:chExt cx="11189466" cy="3209344"/>
          </a:xfrm>
        </p:grpSpPr>
        <p:grpSp>
          <p:nvGrpSpPr>
            <p:cNvPr id="7" name="Nhóm 15">
              <a:extLst>
                <a:ext uri="{FF2B5EF4-FFF2-40B4-BE49-F238E27FC236}">
                  <a16:creationId xmlns:a16="http://schemas.microsoft.com/office/drawing/2014/main" id="{0BEF7BFB-1088-D234-7797-0E6C9EDCA2B6}"/>
                </a:ext>
              </a:extLst>
            </p:cNvPr>
            <p:cNvGrpSpPr/>
            <p:nvPr/>
          </p:nvGrpSpPr>
          <p:grpSpPr>
            <a:xfrm>
              <a:off x="-33944" y="164404"/>
              <a:ext cx="793415" cy="784830"/>
              <a:chOff x="-33944" y="164404"/>
              <a:chExt cx="793415" cy="784830"/>
            </a:xfrm>
          </p:grpSpPr>
          <p:sp>
            <p:nvSpPr>
              <p:cNvPr id="9" name="Oval 22">
                <a:extLst>
                  <a:ext uri="{FF2B5EF4-FFF2-40B4-BE49-F238E27FC236}">
                    <a16:creationId xmlns:a16="http://schemas.microsoft.com/office/drawing/2014/main" id="{B4F70134-0410-8A64-B5B2-5D676EF0CACD}"/>
                  </a:ext>
                </a:extLst>
              </p:cNvPr>
              <p:cNvSpPr/>
              <p:nvPr/>
            </p:nvSpPr>
            <p:spPr>
              <a:xfrm>
                <a:off x="-33944" y="248194"/>
                <a:ext cx="793415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" name="TextBox 23">
                <a:extLst>
                  <a:ext uri="{FF2B5EF4-FFF2-40B4-BE49-F238E27FC236}">
                    <a16:creationId xmlns:a16="http://schemas.microsoft.com/office/drawing/2014/main" id="{B1E738E6-86A0-B702-1E15-B9FBB6A70B7F}"/>
                  </a:ext>
                </a:extLst>
              </p:cNvPr>
              <p:cNvSpPr txBox="1"/>
              <p:nvPr/>
            </p:nvSpPr>
            <p:spPr>
              <a:xfrm>
                <a:off x="49574" y="164404"/>
                <a:ext cx="62638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5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Cookies" panose="02040603050506020204" pitchFamily="18" charset="0"/>
                    <a:ea typeface="+mn-ea"/>
                    <a:cs typeface="+mn-cs"/>
                  </a:rPr>
                  <a:t>5</a:t>
                </a:r>
                <a:endParaRPr kumimoji="0" lang="vi-VN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" name="TextBox 16">
              <a:extLst>
                <a:ext uri="{FF2B5EF4-FFF2-40B4-BE49-F238E27FC236}">
                  <a16:creationId xmlns:a16="http://schemas.microsoft.com/office/drawing/2014/main" id="{CC916010-4B3E-C281-8E5B-FFB6FE66B5E6}"/>
                </a:ext>
              </a:extLst>
            </p:cNvPr>
            <p:cNvSpPr txBox="1"/>
            <p:nvPr/>
          </p:nvSpPr>
          <p:spPr>
            <a:xfrm>
              <a:off x="944924" y="511426"/>
              <a:ext cx="10210598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Bếp nhà Liên có 1 lọ đựng đầy </a:t>
              </a:r>
              <a:r>
                <a:rPr kumimoji="0" lang="vi-VN" sz="45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đường trắng. Trong hai tuần, gia đình Liên lần lượt dùng hế</a:t>
              </a:r>
              <a:r>
                <a:rPr lang="en-US" sz="4500">
                  <a:solidFill>
                    <a:prstClr val="black"/>
                  </a:solidFill>
                  <a:latin typeface="Calibri" panose="020F0502020204030204"/>
                </a:rPr>
                <a:t>t      </a:t>
              </a:r>
              <a:r>
                <a:rPr kumimoji="0" lang="vi-VN" sz="45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 </a:t>
              </a:r>
              <a:r>
                <a:rPr kumimoji="0" lang="en-US" sz="45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</a:t>
              </a:r>
              <a:r>
                <a:rPr kumimoji="0" lang="vi-VN" sz="45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lọ đường. Hỏi số đường còn lại bằng bao nhiêu phần lọ đường?</a:t>
              </a:r>
              <a:r>
                <a:rPr kumimoji="0" lang="en-US" sz="45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en-US" sz="4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0ADD076-A730-168D-CED7-778E544A3DA6}"/>
              </a:ext>
            </a:extLst>
          </p:cNvPr>
          <p:cNvGrpSpPr/>
          <p:nvPr/>
        </p:nvGrpSpPr>
        <p:grpSpPr>
          <a:xfrm>
            <a:off x="524373" y="4110173"/>
            <a:ext cx="8257677" cy="2388588"/>
            <a:chOff x="1382959" y="3360329"/>
            <a:chExt cx="9830051" cy="3429000"/>
          </a:xfrm>
        </p:grpSpPr>
        <p:pic>
          <p:nvPicPr>
            <p:cNvPr id="14" name="Picture 13" descr="A cartoon of a child&#10;&#10;Description automatically generated">
              <a:extLst>
                <a:ext uri="{FF2B5EF4-FFF2-40B4-BE49-F238E27FC236}">
                  <a16:creationId xmlns:a16="http://schemas.microsoft.com/office/drawing/2014/main" id="{CA5519BA-40FE-31E2-E4B2-CC3049AF7F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2959" y="3360329"/>
              <a:ext cx="1620840" cy="34290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B74A42E-E12C-59D9-18D9-87E4DB6E99BE}"/>
                </a:ext>
              </a:extLst>
            </p:cNvPr>
            <p:cNvSpPr txBox="1"/>
            <p:nvPr/>
          </p:nvSpPr>
          <p:spPr>
            <a:xfrm>
              <a:off x="3801557" y="4417138"/>
              <a:ext cx="7411453" cy="1458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#9Slide05 SVNClementine" panose="020F0502020204030203" pitchFamily="34" charset="0"/>
                  <a:ea typeface="+mn-ea"/>
                  <a:cs typeface="+mn-cs"/>
                </a:rPr>
                <a:t>Bài toán cho biết gì?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C0865FA-7C9B-8A94-861A-9A065D2DCED4}"/>
                  </a:ext>
                </a:extLst>
              </p:cNvPr>
              <p:cNvSpPr txBox="1"/>
              <p:nvPr/>
            </p:nvSpPr>
            <p:spPr>
              <a:xfrm>
                <a:off x="3073733" y="1657352"/>
                <a:ext cx="1521705" cy="1122223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C0865FA-7C9B-8A94-861A-9A065D2DCE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3733" y="1657352"/>
                <a:ext cx="1521705" cy="1122223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3A33A2-E482-A856-EEE8-E3E2CE863001}"/>
                  </a:ext>
                </a:extLst>
              </p:cNvPr>
              <p:cNvSpPr txBox="1"/>
              <p:nvPr/>
            </p:nvSpPr>
            <p:spPr>
              <a:xfrm>
                <a:off x="4498095" y="1657352"/>
                <a:ext cx="1521705" cy="1122223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3A33A2-E482-A856-EEE8-E3E2CE8630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8095" y="1657352"/>
                <a:ext cx="1521705" cy="1122223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42312423-09E4-9FCA-3FDF-6F3D2D648321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012" y="3329185"/>
            <a:ext cx="3271840" cy="2217611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31E75FC-5F8B-1CE7-86B7-A154AD5A25CA}"/>
              </a:ext>
            </a:extLst>
          </p:cNvPr>
          <p:cNvCxnSpPr/>
          <p:nvPr/>
        </p:nvCxnSpPr>
        <p:spPr>
          <a:xfrm>
            <a:off x="2556102" y="1986515"/>
            <a:ext cx="860719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4395E89-7E0E-BC1D-BC0A-549F0CA50894}"/>
              </a:ext>
            </a:extLst>
          </p:cNvPr>
          <p:cNvCxnSpPr>
            <a:cxnSpLocks/>
          </p:cNvCxnSpPr>
          <p:nvPr/>
        </p:nvCxnSpPr>
        <p:spPr>
          <a:xfrm>
            <a:off x="1361734" y="2615165"/>
            <a:ext cx="648686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EDCB405-C297-5B3A-F5BD-8D790F7BE1E9}"/>
              </a:ext>
            </a:extLst>
          </p:cNvPr>
          <p:cNvCxnSpPr/>
          <p:nvPr/>
        </p:nvCxnSpPr>
        <p:spPr>
          <a:xfrm>
            <a:off x="2403702" y="1224515"/>
            <a:ext cx="860719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4CC7372-C229-7A24-9F05-278827188F73}"/>
              </a:ext>
            </a:extLst>
          </p:cNvPr>
          <p:cNvCxnSpPr/>
          <p:nvPr/>
        </p:nvCxnSpPr>
        <p:spPr>
          <a:xfrm>
            <a:off x="1365477" y="3353550"/>
            <a:ext cx="8607198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3530CD1-9596-8999-C8E8-098CEECDF2C6}"/>
              </a:ext>
            </a:extLst>
          </p:cNvPr>
          <p:cNvGrpSpPr/>
          <p:nvPr/>
        </p:nvGrpSpPr>
        <p:grpSpPr>
          <a:xfrm>
            <a:off x="381000" y="4043895"/>
            <a:ext cx="8257677" cy="2388588"/>
            <a:chOff x="1382959" y="3360329"/>
            <a:chExt cx="9830051" cy="3429000"/>
          </a:xfrm>
          <a:solidFill>
            <a:schemeClr val="bg1"/>
          </a:solidFill>
        </p:grpSpPr>
        <p:pic>
          <p:nvPicPr>
            <p:cNvPr id="30" name="Picture 29" descr="A cartoon of a child&#10;&#10;Description automatically generated">
              <a:extLst>
                <a:ext uri="{FF2B5EF4-FFF2-40B4-BE49-F238E27FC236}">
                  <a16:creationId xmlns:a16="http://schemas.microsoft.com/office/drawing/2014/main" id="{8654394D-8DD3-43AA-F712-B729C84345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2959" y="3360329"/>
              <a:ext cx="1620840" cy="3429000"/>
            </a:xfrm>
            <a:prstGeom prst="rect">
              <a:avLst/>
            </a:prstGeom>
            <a:grpFill/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C2AEA83-612B-2DBF-6A86-D8CA5ADD1475}"/>
                </a:ext>
              </a:extLst>
            </p:cNvPr>
            <p:cNvSpPr txBox="1"/>
            <p:nvPr/>
          </p:nvSpPr>
          <p:spPr>
            <a:xfrm>
              <a:off x="3801557" y="4417138"/>
              <a:ext cx="7411453" cy="145806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#9Slide05 SVNClementine" panose="020F0502020204030203" pitchFamily="34" charset="0"/>
                  <a:ea typeface="+mn-ea"/>
                  <a:cs typeface="+mn-cs"/>
                </a:rPr>
                <a:t>Bài toán hỏi gì?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43332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7139BFB-07C8-F6B4-7186-33AAD92BEBA6}"/>
              </a:ext>
            </a:extLst>
          </p:cNvPr>
          <p:cNvSpPr/>
          <p:nvPr/>
        </p:nvSpPr>
        <p:spPr>
          <a:xfrm>
            <a:off x="228600" y="359239"/>
            <a:ext cx="11582400" cy="613952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16">
            <a:extLst>
              <a:ext uri="{FF2B5EF4-FFF2-40B4-BE49-F238E27FC236}">
                <a16:creationId xmlns:a16="http://schemas.microsoft.com/office/drawing/2014/main" id="{CC916010-4B3E-C281-8E5B-FFB6FE66B5E6}"/>
              </a:ext>
            </a:extLst>
          </p:cNvPr>
          <p:cNvSpPr txBox="1"/>
          <p:nvPr/>
        </p:nvSpPr>
        <p:spPr>
          <a:xfrm>
            <a:off x="914501" y="866450"/>
            <a:ext cx="10210598" cy="738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 giải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 phần lọ đường đã dùng trong 2 tuần là: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			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(lọ đường)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 phần còn lại của lọ đường là: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			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(lọ đường)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		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 số: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		l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ọ đường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B93828E-15D8-30F5-6D0D-97C720E819AA}"/>
                  </a:ext>
                </a:extLst>
              </p:cNvPr>
              <p:cNvSpPr txBox="1"/>
              <p:nvPr/>
            </p:nvSpPr>
            <p:spPr>
              <a:xfrm>
                <a:off x="2745279" y="2549910"/>
                <a:ext cx="1521705" cy="1125770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B93828E-15D8-30F5-6D0D-97C720E819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5279" y="2549910"/>
                <a:ext cx="1521705" cy="112577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F5BFDCC-3B8B-6ABF-B53E-031B57C36A15}"/>
                  </a:ext>
                </a:extLst>
              </p:cNvPr>
              <p:cNvSpPr txBox="1"/>
              <p:nvPr/>
            </p:nvSpPr>
            <p:spPr>
              <a:xfrm>
                <a:off x="3698817" y="2834026"/>
                <a:ext cx="821334" cy="646986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F5BFDCC-3B8B-6ABF-B53E-031B57C36A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817" y="2834026"/>
                <a:ext cx="821334" cy="64698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C56530A-0894-1FF0-DAE3-2A5E11DD9B8B}"/>
                  </a:ext>
                </a:extLst>
              </p:cNvPr>
              <p:cNvSpPr txBox="1"/>
              <p:nvPr/>
            </p:nvSpPr>
            <p:spPr>
              <a:xfrm>
                <a:off x="3951984" y="2567369"/>
                <a:ext cx="1521705" cy="1122223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C56530A-0894-1FF0-DAE3-2A5E11DD9B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1984" y="2567369"/>
                <a:ext cx="1521705" cy="1122223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8D28ABD-1B5B-EEB5-8585-FA390AE575DB}"/>
                  </a:ext>
                </a:extLst>
              </p:cNvPr>
              <p:cNvSpPr txBox="1"/>
              <p:nvPr/>
            </p:nvSpPr>
            <p:spPr>
              <a:xfrm>
                <a:off x="4637885" y="2834026"/>
                <a:ext cx="1521705" cy="646986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8D28ABD-1B5B-EEB5-8585-FA390AE575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7885" y="2834026"/>
                <a:ext cx="1521705" cy="646986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B536159-BF44-7578-5EB0-77DC970A2D9A}"/>
                  </a:ext>
                </a:extLst>
              </p:cNvPr>
              <p:cNvSpPr txBox="1"/>
              <p:nvPr/>
            </p:nvSpPr>
            <p:spPr>
              <a:xfrm>
                <a:off x="5258947" y="2594634"/>
                <a:ext cx="1521705" cy="1125770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B536159-BF44-7578-5EB0-77DC970A2D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947" y="2594634"/>
                <a:ext cx="1521705" cy="112577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92BD9F0-E4B5-B1F6-E719-9BAA3318F1F4}"/>
                  </a:ext>
                </a:extLst>
              </p:cNvPr>
              <p:cNvSpPr txBox="1"/>
              <p:nvPr/>
            </p:nvSpPr>
            <p:spPr>
              <a:xfrm>
                <a:off x="3021835" y="4719003"/>
                <a:ext cx="732902" cy="646986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</m:oMath>
                  </m:oMathPara>
                </a14:m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92BD9F0-E4B5-B1F6-E719-9BAA3318F1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1835" y="4719003"/>
                <a:ext cx="732902" cy="646986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CEBBD79-6B0F-6A7D-8563-84D1C603BA22}"/>
                  </a:ext>
                </a:extLst>
              </p:cNvPr>
              <p:cNvSpPr txBox="1"/>
              <p:nvPr/>
            </p:nvSpPr>
            <p:spPr>
              <a:xfrm>
                <a:off x="3698817" y="4719003"/>
                <a:ext cx="821334" cy="646986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</m:oMath>
                  </m:oMathPara>
                </a14:m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CEBBD79-6B0F-6A7D-8563-84D1C603BA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817" y="4719003"/>
                <a:ext cx="821334" cy="646986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6A6540A-D65C-CF94-625A-ADE1AF567F0C}"/>
                  </a:ext>
                </a:extLst>
              </p:cNvPr>
              <p:cNvSpPr txBox="1"/>
              <p:nvPr/>
            </p:nvSpPr>
            <p:spPr>
              <a:xfrm>
                <a:off x="4158616" y="4506734"/>
                <a:ext cx="1271543" cy="1122223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6A6540A-D65C-CF94-625A-ADE1AF567F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8616" y="4506734"/>
                <a:ext cx="1271543" cy="1122223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6C0C614-C9DF-F9E9-2968-5CB8CFE12E4D}"/>
                  </a:ext>
                </a:extLst>
              </p:cNvPr>
              <p:cNvSpPr txBox="1"/>
              <p:nvPr/>
            </p:nvSpPr>
            <p:spPr>
              <a:xfrm>
                <a:off x="5023480" y="4719003"/>
                <a:ext cx="1136110" cy="646986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6C0C614-C9DF-F9E9-2968-5CB8CFE12E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480" y="4719003"/>
                <a:ext cx="1136110" cy="646986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E8D69BE-294A-BFE7-D6FD-AAD83EB2310A}"/>
                  </a:ext>
                </a:extLst>
              </p:cNvPr>
              <p:cNvSpPr txBox="1"/>
              <p:nvPr/>
            </p:nvSpPr>
            <p:spPr>
              <a:xfrm>
                <a:off x="5258947" y="4479611"/>
                <a:ext cx="1521705" cy="1122223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E8D69BE-294A-BFE7-D6FD-AAD83EB23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947" y="4479611"/>
                <a:ext cx="1521705" cy="1122223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FD95CA6-8C54-5449-A5B9-4F29AF17D686}"/>
                  </a:ext>
                </a:extLst>
              </p:cNvPr>
              <p:cNvSpPr txBox="1"/>
              <p:nvPr/>
            </p:nvSpPr>
            <p:spPr>
              <a:xfrm>
                <a:off x="7120130" y="5364669"/>
                <a:ext cx="1521705" cy="1122223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FD95CA6-8C54-5449-A5B9-4F29AF17D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0130" y="5364669"/>
                <a:ext cx="1521705" cy="1122223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8346011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7139BFB-07C8-F6B4-7186-33AAD92BEBA6}"/>
              </a:ext>
            </a:extLst>
          </p:cNvPr>
          <p:cNvSpPr/>
          <p:nvPr/>
        </p:nvSpPr>
        <p:spPr>
          <a:xfrm>
            <a:off x="228600" y="359239"/>
            <a:ext cx="11582400" cy="613952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16">
            <a:extLst>
              <a:ext uri="{FF2B5EF4-FFF2-40B4-BE49-F238E27FC236}">
                <a16:creationId xmlns:a16="http://schemas.microsoft.com/office/drawing/2014/main" id="{CC916010-4B3E-C281-8E5B-FFB6FE66B5E6}"/>
              </a:ext>
            </a:extLst>
          </p:cNvPr>
          <p:cNvSpPr txBox="1"/>
          <p:nvPr/>
        </p:nvSpPr>
        <p:spPr>
          <a:xfrm>
            <a:off x="628650" y="675950"/>
            <a:ext cx="102105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Dưới đây là một viên gạch bông gồm ba màu:</a:t>
            </a:r>
            <a:endParaRPr kumimoji="0" lang="en-US" sz="32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vàng,</a:t>
            </a:r>
            <a:r>
              <a:rPr kumimoji="0" lang="en-US" sz="32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xanh đậm và xanh nhạt.</a:t>
            </a:r>
            <a:r>
              <a:rPr kumimoji="0" lang="vi-VN" sz="32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D5EFB5-48C4-CA66-EF50-F78C193BF8C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89" y="1753168"/>
            <a:ext cx="10130222" cy="442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748811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7139BFB-07C8-F6B4-7186-33AAD92BEBA6}"/>
              </a:ext>
            </a:extLst>
          </p:cNvPr>
          <p:cNvSpPr/>
          <p:nvPr/>
        </p:nvSpPr>
        <p:spPr>
          <a:xfrm>
            <a:off x="228600" y="359239"/>
            <a:ext cx="11582400" cy="613952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D5EFB5-48C4-CA66-EF50-F78C193BF8C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38" y="914968"/>
            <a:ext cx="10848437" cy="47428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60471D0-89FD-7B3C-3103-F232C99BB265}"/>
                  </a:ext>
                </a:extLst>
              </p:cNvPr>
              <p:cNvSpPr txBox="1"/>
              <p:nvPr/>
            </p:nvSpPr>
            <p:spPr>
              <a:xfrm>
                <a:off x="1143001" y="1200150"/>
                <a:ext cx="457200" cy="96283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60471D0-89FD-7B3C-3103-F232C99BB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1" y="1200150"/>
                <a:ext cx="457200" cy="962835"/>
              </a:xfrm>
              <a:prstGeom prst="roundRect">
                <a:avLst/>
              </a:prstGeom>
              <a:blipFill>
                <a:blip r:embed="rId4"/>
                <a:stretch>
                  <a:fillRect l="-649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D2977B2-096E-876E-3A27-65B9BBEAC90C}"/>
                  </a:ext>
                </a:extLst>
              </p:cNvPr>
              <p:cNvSpPr txBox="1"/>
              <p:nvPr/>
            </p:nvSpPr>
            <p:spPr>
              <a:xfrm>
                <a:off x="1143001" y="2102023"/>
                <a:ext cx="457200" cy="975299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𝟔</m:t>
                          </m:r>
                        </m:num>
                        <m:den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D2977B2-096E-876E-3A27-65B9BBEAC9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1" y="2102023"/>
                <a:ext cx="457200" cy="975299"/>
              </a:xfrm>
              <a:prstGeom prst="roundRect">
                <a:avLst/>
              </a:prstGeom>
              <a:blipFill>
                <a:blip r:embed="rId5"/>
                <a:stretch>
                  <a:fillRect l="-649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99BFBD6-21B7-4C19-F5F6-0AE4FBFA1877}"/>
                  </a:ext>
                </a:extLst>
              </p:cNvPr>
              <p:cNvSpPr txBox="1"/>
              <p:nvPr/>
            </p:nvSpPr>
            <p:spPr>
              <a:xfrm>
                <a:off x="1118364" y="2965890"/>
                <a:ext cx="457200" cy="975299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𝟖</m:t>
                          </m:r>
                        </m:num>
                        <m:den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99BFBD6-21B7-4C19-F5F6-0AE4FBFA18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364" y="2965890"/>
                <a:ext cx="457200" cy="975299"/>
              </a:xfrm>
              <a:prstGeom prst="roundRect">
                <a:avLst/>
              </a:prstGeom>
              <a:blipFill>
                <a:blip r:embed="rId6"/>
                <a:stretch>
                  <a:fillRect l="-649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208550F-3A17-673B-2BCC-05DCC131E529}"/>
                  </a:ext>
                </a:extLst>
              </p:cNvPr>
              <p:cNvSpPr txBox="1"/>
              <p:nvPr/>
            </p:nvSpPr>
            <p:spPr>
              <a:xfrm>
                <a:off x="4712082" y="4737540"/>
                <a:ext cx="2615436" cy="57888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ằ</m:t>
                      </m:r>
                      <m:r>
                        <m:rPr>
                          <m:sty m:val="p"/>
                        </m:rP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ng</m:t>
                      </m:r>
                      <m: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ph</m:t>
                      </m:r>
                      <m: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â</m:t>
                      </m:r>
                      <m:r>
                        <m:rPr>
                          <m:sty m:val="p"/>
                        </m:rP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ố </m:t>
                      </m:r>
                      <m:r>
                        <m:rPr>
                          <m:sty m:val="p"/>
                        </m:rP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ch</m:t>
                      </m:r>
                      <m: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ỉ</m:t>
                      </m:r>
                    </m:oMath>
                  </m:oMathPara>
                </a14:m>
                <a:endParaRPr kumimoji="0" lang="vi-VN" sz="280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208550F-3A17-673B-2BCC-05DCC131E5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2082" y="4737540"/>
                <a:ext cx="2615436" cy="57888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37994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7139BFB-07C8-F6B4-7186-33AAD92BEBA6}"/>
              </a:ext>
            </a:extLst>
          </p:cNvPr>
          <p:cNvSpPr/>
          <p:nvPr/>
        </p:nvSpPr>
        <p:spPr>
          <a:xfrm>
            <a:off x="228600" y="359239"/>
            <a:ext cx="11582400" cy="613952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16">
            <a:extLst>
              <a:ext uri="{FF2B5EF4-FFF2-40B4-BE49-F238E27FC236}">
                <a16:creationId xmlns:a16="http://schemas.microsoft.com/office/drawing/2014/main" id="{CC916010-4B3E-C281-8E5B-FFB6FE66B5E6}"/>
              </a:ext>
            </a:extLst>
          </p:cNvPr>
          <p:cNvSpPr txBox="1"/>
          <p:nvPr/>
        </p:nvSpPr>
        <p:spPr>
          <a:xfrm>
            <a:off x="981075" y="2337067"/>
            <a:ext cx="1007745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 sát sàn các căn phòng lát gạch bôn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>
                <a:solidFill>
                  <a:prstClr val="black"/>
                </a:solidFill>
                <a:latin typeface="Calibri" panose="020F0502020204030204"/>
              </a:rPr>
              <a:t>+ Căn phòng đó được lát bằng mấy loại gạch bông?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Mỗi loại viên gạch chứa mấy phần diện tích sàn căn phòng?</a:t>
            </a:r>
            <a:endParaRPr kumimoji="0" lang="vi-VN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3DDCEC-7B34-D95F-5C2B-F66D52E8F52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969" y="645384"/>
            <a:ext cx="2110931" cy="169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883844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594</TotalTime>
  <Words>138</Words>
  <Application>Microsoft Office PowerPoint</Application>
  <PresentationFormat>Widescreen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微软雅黑</vt:lpstr>
      <vt:lpstr>#9Slide05 SVNClementine</vt:lpstr>
      <vt:lpstr>Arial</vt:lpstr>
      <vt:lpstr>Calibri</vt:lpstr>
      <vt:lpstr>Calibri Light</vt:lpstr>
      <vt:lpstr>Cambria Math</vt:lpstr>
      <vt:lpstr>UTM Cookies</vt:lpstr>
      <vt:lpstr>UTM Flamenco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Windows User</cp:lastModifiedBy>
  <cp:revision>45</cp:revision>
  <dcterms:created xsi:type="dcterms:W3CDTF">2023-08-26T08:04:46Z</dcterms:created>
  <dcterms:modified xsi:type="dcterms:W3CDTF">2024-04-24T01:34:28Z</dcterms:modified>
  <cp:category>9Slide.vn</cp:category>
</cp:coreProperties>
</file>