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3" r:id="rId2"/>
    <p:sldId id="287" r:id="rId3"/>
    <p:sldId id="289" r:id="rId4"/>
    <p:sldId id="28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99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E77B-3126-4EEF-8129-AEAB97D5ECF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C6F0-D640-4FBD-8867-77E08D1878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80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4C6F0-D640-4FBD-8867-77E08D18785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6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02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79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3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1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5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97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398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05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6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08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359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AC13-F02C-476D-8B7F-FE06170FAF07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6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AACFFF1-8E36-BDC1-6BCB-CD6377727DC7}"/>
              </a:ext>
            </a:extLst>
          </p:cNvPr>
          <p:cNvSpPr txBox="1"/>
          <p:nvPr/>
        </p:nvSpPr>
        <p:spPr>
          <a:xfrm>
            <a:off x="2589239" y="763133"/>
            <a:ext cx="7542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ỦY BAN NHÂN DÂN QUẬN 12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Nguyễn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Minh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Khai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58A2ACE-5C0E-22AC-0EFD-C5D485590142}"/>
              </a:ext>
            </a:extLst>
          </p:cNvPr>
          <p:cNvSpPr txBox="1"/>
          <p:nvPr/>
        </p:nvSpPr>
        <p:spPr>
          <a:xfrm>
            <a:off x="2420212" y="2391485"/>
            <a:ext cx="75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 NGHỆ - TUẦN 28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B8F708-48FC-2AAE-DF28-22E64A222988}"/>
              </a:ext>
            </a:extLst>
          </p:cNvPr>
          <p:cNvSpPr txBox="1">
            <a:spLocks/>
          </p:cNvSpPr>
          <p:nvPr/>
        </p:nvSpPr>
        <p:spPr>
          <a:xfrm>
            <a:off x="2165167" y="2781051"/>
            <a:ext cx="7542975" cy="2557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40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vi-VN" sz="4000" b="1" dirty="0">
                <a:solidFill>
                  <a:srgbClr val="FFFF00"/>
                </a:solidFill>
                <a:latin typeface="+mj-lt"/>
              </a:rPr>
              <a:t>BÀI 9: EM LÀM DIỀU GIẤY</a:t>
            </a:r>
          </a:p>
          <a:p>
            <a:pPr marL="0" indent="0" algn="ctr">
              <a:buNone/>
            </a:pPr>
            <a:r>
              <a:rPr lang="vi-VN" sz="4000" b="1" dirty="0">
                <a:solidFill>
                  <a:srgbClr val="FFFF00"/>
                </a:solidFill>
                <a:latin typeface="+mj-lt"/>
              </a:rPr>
              <a:t>(Tiết 2 )</a:t>
            </a:r>
          </a:p>
        </p:txBody>
      </p:sp>
    </p:spTree>
    <p:extLst>
      <p:ext uri="{BB962C8B-B14F-4D97-AF65-F5344CB8AC3E}">
        <p14:creationId xmlns:p14="http://schemas.microsoft.com/office/powerpoint/2010/main" val="358779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962250" y="2143538"/>
            <a:ext cx="8737600" cy="173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vi-VN" sz="4000" b="1" dirty="0" smtClean="0">
                <a:solidFill>
                  <a:schemeClr val="bg1"/>
                </a:solidFill>
                <a:latin typeface="+mj-lt"/>
              </a:rPr>
              <a:t>HÌNH 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THÀNH KIẾN THỨC </a:t>
            </a:r>
          </a:p>
          <a:p>
            <a:pPr marL="0" indent="0" algn="ctr">
              <a:buNone/>
            </a:pPr>
            <a:r>
              <a:rPr lang="vi-VN" sz="4000" b="1" dirty="0">
                <a:solidFill>
                  <a:schemeClr val="bg1"/>
                </a:solidFill>
                <a:latin typeface="+mj-lt"/>
              </a:rPr>
              <a:t> KĨ NĂNG MỚI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488095" y="1013381"/>
            <a:ext cx="4094480" cy="173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4000" b="1" dirty="0">
                <a:solidFill>
                  <a:schemeClr val="bg1"/>
                </a:solidFill>
                <a:latin typeface="+mj-lt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5861" y="4200798"/>
            <a:ext cx="1068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Hoạt động 2: Thực hành làm diều giấy</a:t>
            </a:r>
          </a:p>
        </p:txBody>
      </p:sp>
    </p:spTree>
    <p:extLst>
      <p:ext uri="{BB962C8B-B14F-4D97-AF65-F5344CB8AC3E}">
        <p14:creationId xmlns:p14="http://schemas.microsoft.com/office/powerpoint/2010/main" val="610072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97" y="477520"/>
            <a:ext cx="8839923" cy="513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96" y="477520"/>
            <a:ext cx="8867324" cy="513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597" y="751838"/>
            <a:ext cx="8867324" cy="4582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297" y="477520"/>
            <a:ext cx="8839923" cy="51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62722" y="1180832"/>
            <a:ext cx="8581073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353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652</TotalTime>
  <Words>51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hoa</dc:creator>
  <cp:lastModifiedBy>Admin</cp:lastModifiedBy>
  <cp:revision>225</cp:revision>
  <dcterms:created xsi:type="dcterms:W3CDTF">2023-11-04T09:56:49Z</dcterms:created>
  <dcterms:modified xsi:type="dcterms:W3CDTF">2024-04-04T08:50:05Z</dcterms:modified>
</cp:coreProperties>
</file>