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26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791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881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784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621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287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543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66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375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821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289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102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5D9F-2E64-4C1A-A02B-80DEB2F27A13}" type="datetimeFigureOut">
              <a:rPr lang="vi-VN" smtClean="0"/>
              <a:t>05/04/2024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22EB-D6D5-43F6-BEAF-CE5D069CE78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5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254" y="2601169"/>
            <a:ext cx="11841804" cy="1655762"/>
          </a:xfrm>
        </p:spPr>
        <p:txBody>
          <a:bodyPr>
            <a:noAutofit/>
          </a:bodyPr>
          <a:lstStyle/>
          <a:p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10: EM QUÝ TRỌNG ĐỒNG TIỀN</a:t>
            </a:r>
          </a:p>
          <a:p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8069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7541" y="1639715"/>
            <a:ext cx="7731604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70" indent="-90170" algn="just">
              <a:lnSpc>
                <a:spcPct val="120000"/>
              </a:lnSpc>
              <a:spcAft>
                <a:spcPts val="0"/>
              </a:spcAft>
            </a:pPr>
            <a:r>
              <a:rPr lang="vi-VN" sz="3200" b="1" i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Kể thêm các cách bảo quản và tiết kiệm tiền.</a:t>
            </a:r>
            <a:endParaRPr lang="vi-VN" sz="3200" b="1" dirty="0">
              <a:solidFill>
                <a:srgbClr val="0070C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3997" y="2246872"/>
            <a:ext cx="8922327" cy="2403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24130" indent="-90170" algn="just">
              <a:lnSpc>
                <a:spcPct val="120000"/>
              </a:lnSpc>
              <a:spcAft>
                <a:spcPts val="0"/>
              </a:spcAft>
            </a:pPr>
            <a:r>
              <a:rPr lang="vi-V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Bảo quản và tiết kiệm tiền bằng cách nhờ người lớn giữ giúp.</a:t>
            </a:r>
          </a:p>
          <a:p>
            <a:pPr marL="90170" marR="24130" indent="-90170" algn="just">
              <a:lnSpc>
                <a:spcPct val="120000"/>
              </a:lnSpc>
              <a:spcAft>
                <a:spcPts val="0"/>
              </a:spcAft>
            </a:pPr>
            <a:r>
              <a:rPr lang="vi-V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Nuôi heo đất.</a:t>
            </a:r>
          </a:p>
          <a:p>
            <a:pPr marL="90170" marR="24130" indent="-90170" algn="just">
              <a:lnSpc>
                <a:spcPct val="120000"/>
              </a:lnSpc>
              <a:spcAft>
                <a:spcPts val="0"/>
              </a:spcAft>
            </a:pPr>
            <a:r>
              <a:rPr lang="vi-VN" sz="32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Tận dụng những đồ dùng đã cũ,…</a:t>
            </a:r>
            <a:endParaRPr lang="vi-VN" sz="3200" dirty="0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1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0" y="2804369"/>
            <a:ext cx="11841804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489586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hoa</dc:creator>
  <cp:lastModifiedBy>Windows User</cp:lastModifiedBy>
  <cp:revision>286</cp:revision>
  <dcterms:created xsi:type="dcterms:W3CDTF">2023-11-04T08:31:51Z</dcterms:created>
  <dcterms:modified xsi:type="dcterms:W3CDTF">2024-04-05T01:59:40Z</dcterms:modified>
</cp:coreProperties>
</file>