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9" r:id="rId4"/>
    <p:sldId id="328" r:id="rId5"/>
    <p:sldId id="330" r:id="rId6"/>
    <p:sldId id="331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791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881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784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621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287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543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660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37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821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289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102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54" y="2601169"/>
            <a:ext cx="11841804" cy="1655762"/>
          </a:xfrm>
        </p:spPr>
        <p:txBody>
          <a:bodyPr>
            <a:noAutofit/>
          </a:bodyPr>
          <a:lstStyle/>
          <a:p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10: EM QUÝ TRỌNG ĐỒNG TIỀN</a:t>
            </a:r>
          </a:p>
          <a:p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069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12265891" cy="546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 smtClean="0">
                <a:latin typeface="+mj-lt"/>
              </a:rPr>
              <a:t>Hoạt động 8: </a:t>
            </a:r>
            <a:r>
              <a:rPr lang="vi-VN" sz="3200" b="1" dirty="0" smtClean="0">
                <a:solidFill>
                  <a:srgbClr val="FF0000"/>
                </a:solidFill>
                <a:latin typeface="+mj-lt"/>
              </a:rPr>
              <a:t>Xử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lí tình huống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 descr="https://hoc24.vn/source/V%C4%83n6/0000000705-giao-duc-hoc-tap-hoc-sinh-kien-thuc-hoc-nhom-tai-hinh-png-1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73" y="3011055"/>
            <a:ext cx="6345382" cy="3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354" y="546322"/>
            <a:ext cx="8587181" cy="3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50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0" y="2804369"/>
            <a:ext cx="1184180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38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12256655" cy="15715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 smtClean="0">
                <a:latin typeface="+mj-lt"/>
              </a:rPr>
              <a:t>Hoạt động 9: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Chia sẻ với các bạn về những việc em đã và sẽ làm để bảo quản, tiết kiệm tiền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https://timo.vn/wp-content/uploads/gui-tien-tiet-kiem-ngan-han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3708"/>
            <a:ext cx="12192000" cy="581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35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12256655" cy="15715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 smtClean="0">
                <a:latin typeface="+mj-lt"/>
              </a:rPr>
              <a:t>Hoạt động </a:t>
            </a:r>
            <a:r>
              <a:rPr lang="vi-VN" sz="3200" b="1" dirty="0">
                <a:latin typeface="+mj-lt"/>
              </a:rPr>
              <a:t>10</a:t>
            </a:r>
            <a:r>
              <a:rPr lang="vi-VN" sz="3200" b="1" dirty="0" smtClean="0">
                <a:latin typeface="+mj-lt"/>
              </a:rPr>
              <a:t>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Lập và thực hiện kế hoạch tiết kiệm tiền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051077"/>
              </p:ext>
            </p:extLst>
          </p:nvPr>
        </p:nvGraphicFramePr>
        <p:xfrm>
          <a:off x="1791854" y="1144539"/>
          <a:ext cx="8321964" cy="4009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3988">
                  <a:extLst>
                    <a:ext uri="{9D8B030D-6E8A-4147-A177-3AD203B41FA5}">
                      <a16:colId xmlns:a16="http://schemas.microsoft.com/office/drawing/2014/main" val="423568852"/>
                    </a:ext>
                  </a:extLst>
                </a:gridCol>
                <a:gridCol w="2773988">
                  <a:extLst>
                    <a:ext uri="{9D8B030D-6E8A-4147-A177-3AD203B41FA5}">
                      <a16:colId xmlns:a16="http://schemas.microsoft.com/office/drawing/2014/main" val="2744609145"/>
                    </a:ext>
                  </a:extLst>
                </a:gridCol>
                <a:gridCol w="2773988">
                  <a:extLst>
                    <a:ext uri="{9D8B030D-6E8A-4147-A177-3AD203B41FA5}">
                      <a16:colId xmlns:a16="http://schemas.microsoft.com/office/drawing/2014/main" val="380333961"/>
                    </a:ext>
                  </a:extLst>
                </a:gridCol>
              </a:tblGrid>
              <a:tr h="801870">
                <a:tc gridSpan="3"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KẾ HOẠCH TIẾT KIỆM TIỀN</a:t>
                      </a:r>
                      <a:endParaRPr lang="vi-VN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382679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latin typeface="+mj-lt"/>
                        </a:rPr>
                        <a:t>THỜI GIAN THỰC HIỆN</a:t>
                      </a:r>
                      <a:endParaRPr lang="vi-VN" sz="18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latin typeface="+mj-lt"/>
                        </a:rPr>
                        <a:t>CÁCH TIẾT KIỆM TIỀN</a:t>
                      </a:r>
                      <a:endParaRPr lang="vi-VN" sz="18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latin typeface="+mj-lt"/>
                        </a:rPr>
                        <a:t>KẾT QUẢ</a:t>
                      </a:r>
                      <a:endParaRPr lang="vi-VN" sz="18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79819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6401248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2344973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+mj-lt"/>
                        </a:rPr>
                        <a:t>...</a:t>
                      </a:r>
                      <a:endParaRPr lang="vi-VN" sz="2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92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697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12256655" cy="15715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 smtClean="0">
                <a:latin typeface="+mj-lt"/>
              </a:rPr>
              <a:t>Hoạt động </a:t>
            </a:r>
            <a:r>
              <a:rPr lang="vi-VN" sz="3200" b="1" dirty="0">
                <a:latin typeface="+mj-lt"/>
              </a:rPr>
              <a:t>11</a:t>
            </a:r>
            <a:r>
              <a:rPr lang="vi-VN" sz="3200" b="1" dirty="0" smtClean="0">
                <a:latin typeface="+mj-lt"/>
              </a:rPr>
              <a:t>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Củng cố, dặn dò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5890" y="2559849"/>
            <a:ext cx="7647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i="1" dirty="0" smtClean="0">
                <a:solidFill>
                  <a:srgbClr val="0070C0"/>
                </a:solidFill>
                <a:latin typeface="+mj-lt"/>
              </a:rPr>
              <a:t>Đồng tiền khó nhọc làm nên</a:t>
            </a:r>
          </a:p>
          <a:p>
            <a:pPr algn="ctr"/>
            <a:r>
              <a:rPr lang="vi-VN" sz="3200" i="1" dirty="0" smtClean="0">
                <a:solidFill>
                  <a:srgbClr val="0070C0"/>
                </a:solidFill>
                <a:latin typeface="+mj-lt"/>
              </a:rPr>
              <a:t>Tiêu dùng tiết kiệm, chớ quên giữ gìn.</a:t>
            </a:r>
            <a:endParaRPr lang="vi-VN" sz="3200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7163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108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hoa</dc:creator>
  <cp:lastModifiedBy>Windows User</cp:lastModifiedBy>
  <cp:revision>293</cp:revision>
  <dcterms:created xsi:type="dcterms:W3CDTF">2023-11-04T08:31:51Z</dcterms:created>
  <dcterms:modified xsi:type="dcterms:W3CDTF">2024-04-05T01:58:40Z</dcterms:modified>
</cp:coreProperties>
</file>