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29" r:id="rId4"/>
    <p:sldId id="328" r:id="rId5"/>
    <p:sldId id="330" r:id="rId6"/>
    <p:sldId id="331" r:id="rId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3791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1881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784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621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5287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15432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6660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3757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88214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289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9102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25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254" y="2601169"/>
            <a:ext cx="11841804" cy="1655762"/>
          </a:xfrm>
        </p:spPr>
        <p:txBody>
          <a:bodyPr>
            <a:noAutofit/>
          </a:bodyPr>
          <a:lstStyle/>
          <a:p>
            <a:r>
              <a:rPr lang="pt-BR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10: EM QUÝ TRỌNG ĐỒNG TIỀN</a:t>
            </a:r>
          </a:p>
          <a:p>
            <a:r>
              <a:rPr lang="pt-BR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(Tiết </a:t>
            </a:r>
            <a:r>
              <a:rPr lang="vi-VN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8069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0" y="0"/>
            <a:ext cx="12265891" cy="54632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3200" b="1" dirty="0" smtClean="0">
                <a:latin typeface="+mj-lt"/>
              </a:rPr>
              <a:t>Hoạt động 8: </a:t>
            </a:r>
            <a:r>
              <a:rPr lang="vi-VN" sz="3200" b="1" dirty="0" smtClean="0">
                <a:solidFill>
                  <a:srgbClr val="FF0000"/>
                </a:solidFill>
                <a:latin typeface="+mj-lt"/>
              </a:rPr>
              <a:t>Xử </a:t>
            </a:r>
            <a:r>
              <a:rPr lang="vi-VN" sz="3200" b="1" dirty="0">
                <a:solidFill>
                  <a:srgbClr val="FF0000"/>
                </a:solidFill>
                <a:latin typeface="+mj-lt"/>
              </a:rPr>
              <a:t>lí tình huống</a:t>
            </a:r>
            <a:endParaRPr lang="vi-VN" sz="32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26" name="Picture 2" descr="https://hoc24.vn/source/V%C4%83n6/0000000705-giao-duc-hoc-tap-hoc-sinh-kien-thuc-hoc-nhom-tai-hinh-png-18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273" y="3011055"/>
            <a:ext cx="6345382" cy="384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9354" y="546322"/>
            <a:ext cx="8587181" cy="365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9505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0" y="2804369"/>
            <a:ext cx="11841804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vi-VN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vi-VN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9387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0" y="0"/>
            <a:ext cx="12256655" cy="157155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3200" b="1" dirty="0" smtClean="0">
                <a:latin typeface="+mj-lt"/>
              </a:rPr>
              <a:t>Hoạt động 9: </a:t>
            </a:r>
            <a:r>
              <a:rPr lang="vi-VN" sz="3200" b="1" dirty="0">
                <a:solidFill>
                  <a:srgbClr val="FF0000"/>
                </a:solidFill>
                <a:latin typeface="+mj-lt"/>
              </a:rPr>
              <a:t>Chia sẻ với các bạn về những việc em đã và sẽ làm để bảo quản, tiết kiệm tiền</a:t>
            </a:r>
            <a:endParaRPr lang="vi-VN" sz="32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2050" name="Picture 2" descr="https://timo.vn/wp-content/uploads/gui-tien-tiet-kiem-ngan-hang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3708"/>
            <a:ext cx="12192000" cy="5814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0353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0" y="0"/>
            <a:ext cx="12256655" cy="157155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3200" b="1" dirty="0" smtClean="0">
                <a:latin typeface="+mj-lt"/>
              </a:rPr>
              <a:t>Hoạt động </a:t>
            </a:r>
            <a:r>
              <a:rPr lang="vi-VN" sz="3200" b="1" dirty="0">
                <a:latin typeface="+mj-lt"/>
              </a:rPr>
              <a:t>10</a:t>
            </a:r>
            <a:r>
              <a:rPr lang="vi-VN" sz="3200" b="1" dirty="0" smtClean="0">
                <a:latin typeface="+mj-lt"/>
              </a:rPr>
              <a:t>: </a:t>
            </a:r>
            <a:r>
              <a:rPr lang="vi-VN" sz="3200" b="1" dirty="0">
                <a:solidFill>
                  <a:srgbClr val="FF0000"/>
                </a:solidFill>
                <a:latin typeface="+mj-lt"/>
              </a:rPr>
              <a:t>Lập và thực hiện kế hoạch tiết kiệm tiền</a:t>
            </a:r>
            <a:endParaRPr lang="vi-VN" sz="3200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051077"/>
              </p:ext>
            </p:extLst>
          </p:nvPr>
        </p:nvGraphicFramePr>
        <p:xfrm>
          <a:off x="1791854" y="1144539"/>
          <a:ext cx="8321964" cy="4009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3988">
                  <a:extLst>
                    <a:ext uri="{9D8B030D-6E8A-4147-A177-3AD203B41FA5}">
                      <a16:colId xmlns:a16="http://schemas.microsoft.com/office/drawing/2014/main" val="423568852"/>
                    </a:ext>
                  </a:extLst>
                </a:gridCol>
                <a:gridCol w="2773988">
                  <a:extLst>
                    <a:ext uri="{9D8B030D-6E8A-4147-A177-3AD203B41FA5}">
                      <a16:colId xmlns:a16="http://schemas.microsoft.com/office/drawing/2014/main" val="2744609145"/>
                    </a:ext>
                  </a:extLst>
                </a:gridCol>
                <a:gridCol w="2773988">
                  <a:extLst>
                    <a:ext uri="{9D8B030D-6E8A-4147-A177-3AD203B41FA5}">
                      <a16:colId xmlns:a16="http://schemas.microsoft.com/office/drawing/2014/main" val="380333961"/>
                    </a:ext>
                  </a:extLst>
                </a:gridCol>
              </a:tblGrid>
              <a:tr h="801870">
                <a:tc gridSpan="3">
                  <a:txBody>
                    <a:bodyPr/>
                    <a:lstStyle/>
                    <a:p>
                      <a:pPr algn="ctr"/>
                      <a:r>
                        <a:rPr lang="vi-VN" sz="2400" b="1" dirty="0" smtClean="0">
                          <a:latin typeface="+mj-lt"/>
                        </a:rPr>
                        <a:t>KẾ HOẠCH TIẾT KIỆM TIỀN</a:t>
                      </a:r>
                      <a:endParaRPr lang="vi-VN" sz="2400" b="1" dirty="0">
                        <a:latin typeface="+mj-lt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382679"/>
                  </a:ext>
                </a:extLst>
              </a:tr>
              <a:tr h="801870">
                <a:tc>
                  <a:txBody>
                    <a:bodyPr/>
                    <a:lstStyle/>
                    <a:p>
                      <a:pPr algn="ctr"/>
                      <a:r>
                        <a:rPr lang="vi-VN" sz="1800" dirty="0" smtClean="0">
                          <a:latin typeface="+mj-lt"/>
                        </a:rPr>
                        <a:t>THỜI GIAN THỰC HIỆN</a:t>
                      </a:r>
                      <a:endParaRPr lang="vi-VN" sz="18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800" dirty="0" smtClean="0">
                          <a:latin typeface="+mj-lt"/>
                        </a:rPr>
                        <a:t>CÁCH TIẾT KIỆM TIỀN</a:t>
                      </a:r>
                      <a:endParaRPr lang="vi-VN" sz="18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800" dirty="0" smtClean="0">
                          <a:latin typeface="+mj-lt"/>
                        </a:rPr>
                        <a:t>KẾT QUẢ</a:t>
                      </a:r>
                      <a:endParaRPr lang="vi-VN" sz="18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579819"/>
                  </a:ext>
                </a:extLst>
              </a:tr>
              <a:tr h="80187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latin typeface="+mj-lt"/>
                        </a:rPr>
                        <a:t>...</a:t>
                      </a:r>
                      <a:endParaRPr lang="vi-VN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latin typeface="+mj-lt"/>
                        </a:rPr>
                        <a:t>...</a:t>
                      </a:r>
                      <a:endParaRPr lang="vi-VN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latin typeface="+mj-lt"/>
                        </a:rPr>
                        <a:t>...</a:t>
                      </a:r>
                      <a:endParaRPr lang="vi-VN" sz="24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6401248"/>
                  </a:ext>
                </a:extLst>
              </a:tr>
              <a:tr h="80187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latin typeface="+mj-lt"/>
                        </a:rPr>
                        <a:t>...</a:t>
                      </a:r>
                      <a:endParaRPr lang="vi-VN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latin typeface="+mj-lt"/>
                        </a:rPr>
                        <a:t>...</a:t>
                      </a:r>
                      <a:endParaRPr lang="vi-VN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latin typeface="+mj-lt"/>
                        </a:rPr>
                        <a:t>...</a:t>
                      </a:r>
                      <a:endParaRPr lang="vi-VN" sz="24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2344973"/>
                  </a:ext>
                </a:extLst>
              </a:tr>
              <a:tr h="80187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latin typeface="+mj-lt"/>
                        </a:rPr>
                        <a:t>...</a:t>
                      </a:r>
                      <a:endParaRPr lang="vi-VN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latin typeface="+mj-lt"/>
                        </a:rPr>
                        <a:t>...</a:t>
                      </a:r>
                      <a:endParaRPr lang="vi-VN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latin typeface="+mj-lt"/>
                        </a:rPr>
                        <a:t>...</a:t>
                      </a:r>
                      <a:endParaRPr lang="vi-VN" sz="24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927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697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0" y="0"/>
            <a:ext cx="12256655" cy="157155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3200" b="1" dirty="0" smtClean="0">
                <a:latin typeface="+mj-lt"/>
              </a:rPr>
              <a:t>Hoạt động </a:t>
            </a:r>
            <a:r>
              <a:rPr lang="vi-VN" sz="3200" b="1" dirty="0">
                <a:latin typeface="+mj-lt"/>
              </a:rPr>
              <a:t>11</a:t>
            </a:r>
            <a:r>
              <a:rPr lang="vi-VN" sz="3200" b="1" dirty="0" smtClean="0">
                <a:latin typeface="+mj-lt"/>
              </a:rPr>
              <a:t>: </a:t>
            </a:r>
            <a:r>
              <a:rPr lang="vi-VN" sz="3200" b="1" dirty="0">
                <a:solidFill>
                  <a:srgbClr val="FF0000"/>
                </a:solidFill>
                <a:latin typeface="+mj-lt"/>
              </a:rPr>
              <a:t>Củng cố, dặn dò</a:t>
            </a:r>
            <a:endParaRPr lang="vi-VN" sz="3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05890" y="2559849"/>
            <a:ext cx="76477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i="1" dirty="0" smtClean="0">
                <a:solidFill>
                  <a:srgbClr val="0070C0"/>
                </a:solidFill>
                <a:latin typeface="+mj-lt"/>
              </a:rPr>
              <a:t>Đồng tiền khó nhọc làm nên</a:t>
            </a:r>
          </a:p>
          <a:p>
            <a:pPr algn="ctr"/>
            <a:r>
              <a:rPr lang="vi-VN" sz="3200" i="1" dirty="0" smtClean="0">
                <a:solidFill>
                  <a:srgbClr val="0070C0"/>
                </a:solidFill>
                <a:latin typeface="+mj-lt"/>
              </a:rPr>
              <a:t>Tiêu dùng tiết kiệm, chớ quên giữ gìn.</a:t>
            </a:r>
            <a:endParaRPr lang="vi-VN" sz="3200" i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7163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108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 hoa</dc:creator>
  <cp:lastModifiedBy>Windows User</cp:lastModifiedBy>
  <cp:revision>293</cp:revision>
  <dcterms:created xsi:type="dcterms:W3CDTF">2023-11-04T08:31:51Z</dcterms:created>
  <dcterms:modified xsi:type="dcterms:W3CDTF">2024-04-05T01:58:40Z</dcterms:modified>
</cp:coreProperties>
</file>