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6" r:id="rId3"/>
    <p:sldId id="261" r:id="rId4"/>
    <p:sldId id="264" r:id="rId5"/>
    <p:sldId id="267" r:id="rId6"/>
    <p:sldId id="281" r:id="rId7"/>
    <p:sldId id="282" r:id="rId8"/>
    <p:sldId id="273" r:id="rId9"/>
    <p:sldId id="283"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58F86"/>
    <a:srgbClr val="FF6600"/>
    <a:srgbClr val="E3C4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746" autoAdjust="0"/>
  </p:normalViewPr>
  <p:slideViewPr>
    <p:cSldViewPr snapToGrid="0">
      <p:cViewPr varScale="1">
        <p:scale>
          <a:sx n="69" d="100"/>
          <a:sy n="69" d="100"/>
        </p:scale>
        <p:origin x="12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546019-A735-4675-8376-2D40A9B773E4}" type="datetimeFigureOut">
              <a:rPr lang="en-US" smtClean="0"/>
              <a:t>4/5/2024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C502C0-1E05-4200-9F4C-A728C61545DC}" type="slidenum">
              <a:rPr lang="en-US" smtClean="0"/>
              <a:t>‹#›</a:t>
            </a:fld>
            <a:endParaRPr lang="en-US"/>
          </a:p>
        </p:txBody>
      </p:sp>
    </p:spTree>
    <p:extLst>
      <p:ext uri="{BB962C8B-B14F-4D97-AF65-F5344CB8AC3E}">
        <p14:creationId xmlns:p14="http://schemas.microsoft.com/office/powerpoint/2010/main" val="3841681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92F8B4D-E6D8-447D-897B-AB9EC23F6F54}" type="datetimeFigureOut">
              <a:rPr lang="en-US" smtClean="0"/>
              <a:t>4/5/2024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C25A9B6-9124-4F79-9F8E-B7B6AE7C2F99}" type="slidenum">
              <a:rPr lang="en-US" smtClean="0"/>
              <a:t>‹#›</a:t>
            </a:fld>
            <a:endParaRPr lang="en-US"/>
          </a:p>
        </p:txBody>
      </p:sp>
    </p:spTree>
    <p:extLst>
      <p:ext uri="{BB962C8B-B14F-4D97-AF65-F5344CB8AC3E}">
        <p14:creationId xmlns:p14="http://schemas.microsoft.com/office/powerpoint/2010/main" val="309927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92F8B4D-E6D8-447D-897B-AB9EC23F6F54}" type="datetimeFigureOut">
              <a:rPr lang="en-US" smtClean="0"/>
              <a:t>4/5/2024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C25A9B6-9124-4F79-9F8E-B7B6AE7C2F99}" type="slidenum">
              <a:rPr lang="en-US" smtClean="0"/>
              <a:t>‹#›</a:t>
            </a:fld>
            <a:endParaRPr lang="en-US"/>
          </a:p>
        </p:txBody>
      </p:sp>
    </p:spTree>
    <p:extLst>
      <p:ext uri="{BB962C8B-B14F-4D97-AF65-F5344CB8AC3E}">
        <p14:creationId xmlns:p14="http://schemas.microsoft.com/office/powerpoint/2010/main" val="44572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92F8B4D-E6D8-447D-897B-AB9EC23F6F54}" type="datetimeFigureOut">
              <a:rPr lang="en-US" smtClean="0"/>
              <a:t>4/5/2024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C25A9B6-9124-4F79-9F8E-B7B6AE7C2F99}" type="slidenum">
              <a:rPr lang="en-US" smtClean="0"/>
              <a:t>‹#›</a:t>
            </a:fld>
            <a:endParaRPr lang="en-US"/>
          </a:p>
        </p:txBody>
      </p:sp>
    </p:spTree>
    <p:extLst>
      <p:ext uri="{BB962C8B-B14F-4D97-AF65-F5344CB8AC3E}">
        <p14:creationId xmlns:p14="http://schemas.microsoft.com/office/powerpoint/2010/main" val="572659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BD6E6-2ABE-B81D-F710-EAA79B8254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E716CF-DB82-92F2-363F-4FF37D4CFB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21AB37-CAB9-1A57-D7DC-4377CDB339B9}"/>
              </a:ext>
            </a:extLst>
          </p:cNvPr>
          <p:cNvSpPr>
            <a:spLocks noGrp="1"/>
          </p:cNvSpPr>
          <p:nvPr>
            <p:ph type="dt" sz="half" idx="10"/>
          </p:nvPr>
        </p:nvSpPr>
        <p:spPr/>
        <p:txBody>
          <a:bodyPr/>
          <a:lstStyle/>
          <a:p>
            <a:fld id="{8090572C-BD3D-4F5D-890C-7DE828D145EE}" type="datetimeFigureOut">
              <a:rPr lang="en-US" smtClean="0"/>
              <a:t>4/5/2024</a:t>
            </a:fld>
            <a:endParaRPr lang="en-US"/>
          </a:p>
        </p:txBody>
      </p:sp>
      <p:sp>
        <p:nvSpPr>
          <p:cNvPr id="5" name="Footer Placeholder 4">
            <a:extLst>
              <a:ext uri="{FF2B5EF4-FFF2-40B4-BE49-F238E27FC236}">
                <a16:creationId xmlns:a16="http://schemas.microsoft.com/office/drawing/2014/main" id="{7446019D-8832-0C5F-0ADA-B78B26F961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ECE94E-BA52-2803-F4CB-4C9923DF494A}"/>
              </a:ext>
            </a:extLst>
          </p:cNvPr>
          <p:cNvSpPr>
            <a:spLocks noGrp="1"/>
          </p:cNvSpPr>
          <p:nvPr>
            <p:ph type="sldNum" sz="quarter" idx="12"/>
          </p:nvPr>
        </p:nvSpPr>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4163225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E3DD6-D03C-041E-AF8C-A1043F439B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5165E3-15FF-F2AF-0EA5-A18CE000DE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B836E-0429-7918-2699-E735D65794E0}"/>
              </a:ext>
            </a:extLst>
          </p:cNvPr>
          <p:cNvSpPr>
            <a:spLocks noGrp="1"/>
          </p:cNvSpPr>
          <p:nvPr>
            <p:ph type="dt" sz="half" idx="10"/>
          </p:nvPr>
        </p:nvSpPr>
        <p:spPr/>
        <p:txBody>
          <a:bodyPr/>
          <a:lstStyle/>
          <a:p>
            <a:fld id="{8090572C-BD3D-4F5D-890C-7DE828D145EE}" type="datetimeFigureOut">
              <a:rPr lang="en-US" smtClean="0"/>
              <a:t>4/5/2024</a:t>
            </a:fld>
            <a:endParaRPr lang="en-US"/>
          </a:p>
        </p:txBody>
      </p:sp>
      <p:sp>
        <p:nvSpPr>
          <p:cNvPr id="5" name="Footer Placeholder 4">
            <a:extLst>
              <a:ext uri="{FF2B5EF4-FFF2-40B4-BE49-F238E27FC236}">
                <a16:creationId xmlns:a16="http://schemas.microsoft.com/office/drawing/2014/main" id="{EC62A596-4448-FCF5-6146-51C91C760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5CB14-B3BE-EB9A-8265-BE766F4C536C}"/>
              </a:ext>
            </a:extLst>
          </p:cNvPr>
          <p:cNvSpPr>
            <a:spLocks noGrp="1"/>
          </p:cNvSpPr>
          <p:nvPr>
            <p:ph type="sldNum" sz="quarter" idx="12"/>
          </p:nvPr>
        </p:nvSpPr>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4165438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3AE83-80D1-A0E9-C531-E682269A2C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AD5412-E2EB-ADB3-3A4C-C563E8CBC7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0CA48F-7AE7-5660-D0D0-A86EA62DF609}"/>
              </a:ext>
            </a:extLst>
          </p:cNvPr>
          <p:cNvSpPr>
            <a:spLocks noGrp="1"/>
          </p:cNvSpPr>
          <p:nvPr>
            <p:ph type="dt" sz="half" idx="10"/>
          </p:nvPr>
        </p:nvSpPr>
        <p:spPr/>
        <p:txBody>
          <a:bodyPr/>
          <a:lstStyle/>
          <a:p>
            <a:fld id="{8090572C-BD3D-4F5D-890C-7DE828D145EE}" type="datetimeFigureOut">
              <a:rPr lang="en-US" smtClean="0"/>
              <a:t>4/5/2024</a:t>
            </a:fld>
            <a:endParaRPr lang="en-US"/>
          </a:p>
        </p:txBody>
      </p:sp>
      <p:sp>
        <p:nvSpPr>
          <p:cNvPr id="5" name="Footer Placeholder 4">
            <a:extLst>
              <a:ext uri="{FF2B5EF4-FFF2-40B4-BE49-F238E27FC236}">
                <a16:creationId xmlns:a16="http://schemas.microsoft.com/office/drawing/2014/main" id="{A4BB3956-F70F-FF15-39AD-404F359724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040FB-4063-194A-2EDB-8080798124F4}"/>
              </a:ext>
            </a:extLst>
          </p:cNvPr>
          <p:cNvSpPr>
            <a:spLocks noGrp="1"/>
          </p:cNvSpPr>
          <p:nvPr>
            <p:ph type="sldNum" sz="quarter" idx="12"/>
          </p:nvPr>
        </p:nvSpPr>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999851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68E8C-CD00-8831-48E2-736057D1B0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872ABC-620E-47DB-749E-39E7F587BC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E1FBEE-675B-39C9-A865-0CFE3761A3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7B1ADA-7DFB-3284-AB40-C4494C61C748}"/>
              </a:ext>
            </a:extLst>
          </p:cNvPr>
          <p:cNvSpPr>
            <a:spLocks noGrp="1"/>
          </p:cNvSpPr>
          <p:nvPr>
            <p:ph type="dt" sz="half" idx="10"/>
          </p:nvPr>
        </p:nvSpPr>
        <p:spPr/>
        <p:txBody>
          <a:bodyPr/>
          <a:lstStyle/>
          <a:p>
            <a:fld id="{8090572C-BD3D-4F5D-890C-7DE828D145EE}" type="datetimeFigureOut">
              <a:rPr lang="en-US" smtClean="0"/>
              <a:t>4/5/2024</a:t>
            </a:fld>
            <a:endParaRPr lang="en-US"/>
          </a:p>
        </p:txBody>
      </p:sp>
      <p:sp>
        <p:nvSpPr>
          <p:cNvPr id="6" name="Footer Placeholder 5">
            <a:extLst>
              <a:ext uri="{FF2B5EF4-FFF2-40B4-BE49-F238E27FC236}">
                <a16:creationId xmlns:a16="http://schemas.microsoft.com/office/drawing/2014/main" id="{BC689EED-EF29-4D29-44F7-D038BF2C09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1E1BC5-43FB-B140-DBD4-61A4DEEF887B}"/>
              </a:ext>
            </a:extLst>
          </p:cNvPr>
          <p:cNvSpPr>
            <a:spLocks noGrp="1"/>
          </p:cNvSpPr>
          <p:nvPr>
            <p:ph type="sldNum" sz="quarter" idx="12"/>
          </p:nvPr>
        </p:nvSpPr>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754559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3062-7910-3131-84DD-14418F4ED6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A4A207-B4F3-E829-D347-5086D937F7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04B298-54D6-8D78-7564-909F5CBEED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7CFC36-123F-29DB-7C4A-C0BCF16D54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D569AE-7DA9-B076-CD0E-F81C16D492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815566-2F18-E691-5874-7F7400DEC6A5}"/>
              </a:ext>
            </a:extLst>
          </p:cNvPr>
          <p:cNvSpPr>
            <a:spLocks noGrp="1"/>
          </p:cNvSpPr>
          <p:nvPr>
            <p:ph type="dt" sz="half" idx="10"/>
          </p:nvPr>
        </p:nvSpPr>
        <p:spPr/>
        <p:txBody>
          <a:bodyPr/>
          <a:lstStyle/>
          <a:p>
            <a:fld id="{8090572C-BD3D-4F5D-890C-7DE828D145EE}" type="datetimeFigureOut">
              <a:rPr lang="en-US" smtClean="0"/>
              <a:t>4/5/2024</a:t>
            </a:fld>
            <a:endParaRPr lang="en-US"/>
          </a:p>
        </p:txBody>
      </p:sp>
      <p:sp>
        <p:nvSpPr>
          <p:cNvPr id="8" name="Footer Placeholder 7">
            <a:extLst>
              <a:ext uri="{FF2B5EF4-FFF2-40B4-BE49-F238E27FC236}">
                <a16:creationId xmlns:a16="http://schemas.microsoft.com/office/drawing/2014/main" id="{6EE76742-BF61-A69D-817C-B72C06FFBA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793EDA-9867-D0F3-02B7-05101BC53EE2}"/>
              </a:ext>
            </a:extLst>
          </p:cNvPr>
          <p:cNvSpPr>
            <a:spLocks noGrp="1"/>
          </p:cNvSpPr>
          <p:nvPr>
            <p:ph type="sldNum" sz="quarter" idx="12"/>
          </p:nvPr>
        </p:nvSpPr>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2793473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BC606-2693-F702-419E-6AA0E90809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B958B5-D42E-6702-9FA3-E183EB969C79}"/>
              </a:ext>
            </a:extLst>
          </p:cNvPr>
          <p:cNvSpPr>
            <a:spLocks noGrp="1"/>
          </p:cNvSpPr>
          <p:nvPr>
            <p:ph type="dt" sz="half" idx="10"/>
          </p:nvPr>
        </p:nvSpPr>
        <p:spPr/>
        <p:txBody>
          <a:bodyPr/>
          <a:lstStyle/>
          <a:p>
            <a:fld id="{8090572C-BD3D-4F5D-890C-7DE828D145EE}" type="datetimeFigureOut">
              <a:rPr lang="en-US" smtClean="0"/>
              <a:t>4/5/2024</a:t>
            </a:fld>
            <a:endParaRPr lang="en-US"/>
          </a:p>
        </p:txBody>
      </p:sp>
      <p:sp>
        <p:nvSpPr>
          <p:cNvPr id="4" name="Footer Placeholder 3">
            <a:extLst>
              <a:ext uri="{FF2B5EF4-FFF2-40B4-BE49-F238E27FC236}">
                <a16:creationId xmlns:a16="http://schemas.microsoft.com/office/drawing/2014/main" id="{581E89C6-B68B-98BA-921F-326CBFEAA3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248FCE-AF2E-6C69-3813-BD5720EB4612}"/>
              </a:ext>
            </a:extLst>
          </p:cNvPr>
          <p:cNvSpPr>
            <a:spLocks noGrp="1"/>
          </p:cNvSpPr>
          <p:nvPr>
            <p:ph type="sldNum" sz="quarter" idx="12"/>
          </p:nvPr>
        </p:nvSpPr>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374292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D17EC1-7301-47BB-EDB6-F75DB2579A98}"/>
              </a:ext>
            </a:extLst>
          </p:cNvPr>
          <p:cNvSpPr>
            <a:spLocks noGrp="1"/>
          </p:cNvSpPr>
          <p:nvPr>
            <p:ph type="dt" sz="half" idx="10"/>
          </p:nvPr>
        </p:nvSpPr>
        <p:spPr/>
        <p:txBody>
          <a:bodyPr/>
          <a:lstStyle/>
          <a:p>
            <a:fld id="{8090572C-BD3D-4F5D-890C-7DE828D145EE}" type="datetimeFigureOut">
              <a:rPr lang="en-US" smtClean="0"/>
              <a:t>4/5/2024</a:t>
            </a:fld>
            <a:endParaRPr lang="en-US"/>
          </a:p>
        </p:txBody>
      </p:sp>
      <p:sp>
        <p:nvSpPr>
          <p:cNvPr id="3" name="Footer Placeholder 2">
            <a:extLst>
              <a:ext uri="{FF2B5EF4-FFF2-40B4-BE49-F238E27FC236}">
                <a16:creationId xmlns:a16="http://schemas.microsoft.com/office/drawing/2014/main" id="{EAE8353E-8C52-9F7B-FB3D-296523CA51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28BDEC-1BC1-3DE6-61B3-C913AEC14A37}"/>
              </a:ext>
            </a:extLst>
          </p:cNvPr>
          <p:cNvSpPr>
            <a:spLocks noGrp="1"/>
          </p:cNvSpPr>
          <p:nvPr>
            <p:ph type="sldNum" sz="quarter" idx="12"/>
          </p:nvPr>
        </p:nvSpPr>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006429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D73E-6B56-5E01-E6C0-9F980D681A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307DD0-38E0-4743-3E6F-60E9D58576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224ADB-7966-E3B7-00E3-22BFC96EC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21463-2AA7-86DB-0F7C-22B97B272EDB}"/>
              </a:ext>
            </a:extLst>
          </p:cNvPr>
          <p:cNvSpPr>
            <a:spLocks noGrp="1"/>
          </p:cNvSpPr>
          <p:nvPr>
            <p:ph type="dt" sz="half" idx="10"/>
          </p:nvPr>
        </p:nvSpPr>
        <p:spPr/>
        <p:txBody>
          <a:bodyPr/>
          <a:lstStyle/>
          <a:p>
            <a:fld id="{8090572C-BD3D-4F5D-890C-7DE828D145EE}" type="datetimeFigureOut">
              <a:rPr lang="en-US" smtClean="0"/>
              <a:t>4/5/2024</a:t>
            </a:fld>
            <a:endParaRPr lang="en-US"/>
          </a:p>
        </p:txBody>
      </p:sp>
      <p:sp>
        <p:nvSpPr>
          <p:cNvPr id="6" name="Footer Placeholder 5">
            <a:extLst>
              <a:ext uri="{FF2B5EF4-FFF2-40B4-BE49-F238E27FC236}">
                <a16:creationId xmlns:a16="http://schemas.microsoft.com/office/drawing/2014/main" id="{3F15F80E-ABFD-BE00-7A9B-190320D1A4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8B2192-F9D8-D4CF-8250-78B65CF05E60}"/>
              </a:ext>
            </a:extLst>
          </p:cNvPr>
          <p:cNvSpPr>
            <a:spLocks noGrp="1"/>
          </p:cNvSpPr>
          <p:nvPr>
            <p:ph type="sldNum" sz="quarter" idx="12"/>
          </p:nvPr>
        </p:nvSpPr>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18461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92F8B4D-E6D8-447D-897B-AB9EC23F6F54}" type="datetimeFigureOut">
              <a:rPr lang="en-US" smtClean="0"/>
              <a:t>4/5/2024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C25A9B6-9124-4F79-9F8E-B7B6AE7C2F99}" type="slidenum">
              <a:rPr lang="en-US" smtClean="0"/>
              <a:t>‹#›</a:t>
            </a:fld>
            <a:endParaRPr lang="en-US"/>
          </a:p>
        </p:txBody>
      </p:sp>
    </p:spTree>
    <p:extLst>
      <p:ext uri="{BB962C8B-B14F-4D97-AF65-F5344CB8AC3E}">
        <p14:creationId xmlns:p14="http://schemas.microsoft.com/office/powerpoint/2010/main" val="4051811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12233-6922-A90F-74F3-06FFC70AD4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A5CE06-02DB-CECB-5FA7-C9740BC8FC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7A51F6-C6DE-A110-45C5-3EAE36340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F7D0CC-61EC-2299-EB3E-B1DCC0893443}"/>
              </a:ext>
            </a:extLst>
          </p:cNvPr>
          <p:cNvSpPr>
            <a:spLocks noGrp="1"/>
          </p:cNvSpPr>
          <p:nvPr>
            <p:ph type="dt" sz="half" idx="10"/>
          </p:nvPr>
        </p:nvSpPr>
        <p:spPr/>
        <p:txBody>
          <a:bodyPr/>
          <a:lstStyle/>
          <a:p>
            <a:fld id="{8090572C-BD3D-4F5D-890C-7DE828D145EE}" type="datetimeFigureOut">
              <a:rPr lang="en-US" smtClean="0"/>
              <a:t>4/5/2024</a:t>
            </a:fld>
            <a:endParaRPr lang="en-US"/>
          </a:p>
        </p:txBody>
      </p:sp>
      <p:sp>
        <p:nvSpPr>
          <p:cNvPr id="6" name="Footer Placeholder 5">
            <a:extLst>
              <a:ext uri="{FF2B5EF4-FFF2-40B4-BE49-F238E27FC236}">
                <a16:creationId xmlns:a16="http://schemas.microsoft.com/office/drawing/2014/main" id="{35125440-4FD5-0DCF-A654-592C9D4BF6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6579E7-B0D9-23C6-B524-5FE8BD8B6FDD}"/>
              </a:ext>
            </a:extLst>
          </p:cNvPr>
          <p:cNvSpPr>
            <a:spLocks noGrp="1"/>
          </p:cNvSpPr>
          <p:nvPr>
            <p:ph type="sldNum" sz="quarter" idx="12"/>
          </p:nvPr>
        </p:nvSpPr>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2894003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7462-A464-2E1E-2684-D660CED964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D86498-B9A6-97FC-19BA-971FFA8ED7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37557-372B-AD57-1680-0BD827DA58F9}"/>
              </a:ext>
            </a:extLst>
          </p:cNvPr>
          <p:cNvSpPr>
            <a:spLocks noGrp="1"/>
          </p:cNvSpPr>
          <p:nvPr>
            <p:ph type="dt" sz="half" idx="10"/>
          </p:nvPr>
        </p:nvSpPr>
        <p:spPr/>
        <p:txBody>
          <a:bodyPr/>
          <a:lstStyle/>
          <a:p>
            <a:fld id="{8090572C-BD3D-4F5D-890C-7DE828D145EE}" type="datetimeFigureOut">
              <a:rPr lang="en-US" smtClean="0"/>
              <a:t>4/5/2024</a:t>
            </a:fld>
            <a:endParaRPr lang="en-US"/>
          </a:p>
        </p:txBody>
      </p:sp>
      <p:sp>
        <p:nvSpPr>
          <p:cNvPr id="5" name="Footer Placeholder 4">
            <a:extLst>
              <a:ext uri="{FF2B5EF4-FFF2-40B4-BE49-F238E27FC236}">
                <a16:creationId xmlns:a16="http://schemas.microsoft.com/office/drawing/2014/main" id="{BC792DB3-004B-21B7-79B9-8418A72DD2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EE211-B58C-628E-D8C4-08DBC6F96173}"/>
              </a:ext>
            </a:extLst>
          </p:cNvPr>
          <p:cNvSpPr>
            <a:spLocks noGrp="1"/>
          </p:cNvSpPr>
          <p:nvPr>
            <p:ph type="sldNum" sz="quarter" idx="12"/>
          </p:nvPr>
        </p:nvSpPr>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932315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10EAA0-C6F2-A67A-D691-F19F246C14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0A29B9-E201-8BE6-9549-40A0D7A3D6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29887-EAF1-3281-7D01-825D06FDBBC1}"/>
              </a:ext>
            </a:extLst>
          </p:cNvPr>
          <p:cNvSpPr>
            <a:spLocks noGrp="1"/>
          </p:cNvSpPr>
          <p:nvPr>
            <p:ph type="dt" sz="half" idx="10"/>
          </p:nvPr>
        </p:nvSpPr>
        <p:spPr/>
        <p:txBody>
          <a:bodyPr/>
          <a:lstStyle/>
          <a:p>
            <a:fld id="{8090572C-BD3D-4F5D-890C-7DE828D145EE}" type="datetimeFigureOut">
              <a:rPr lang="en-US" smtClean="0"/>
              <a:t>4/5/2024</a:t>
            </a:fld>
            <a:endParaRPr lang="en-US"/>
          </a:p>
        </p:txBody>
      </p:sp>
      <p:sp>
        <p:nvSpPr>
          <p:cNvPr id="5" name="Footer Placeholder 4">
            <a:extLst>
              <a:ext uri="{FF2B5EF4-FFF2-40B4-BE49-F238E27FC236}">
                <a16:creationId xmlns:a16="http://schemas.microsoft.com/office/drawing/2014/main" id="{3C2F2161-6886-468B-FDA6-17AD8CA58A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0E9355-1C99-597E-23A1-AC07D1A08CC9}"/>
              </a:ext>
            </a:extLst>
          </p:cNvPr>
          <p:cNvSpPr>
            <a:spLocks noGrp="1"/>
          </p:cNvSpPr>
          <p:nvPr>
            <p:ph type="sldNum" sz="quarter" idx="12"/>
          </p:nvPr>
        </p:nvSpPr>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295863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92F8B4D-E6D8-447D-897B-AB9EC23F6F54}" type="datetimeFigureOut">
              <a:rPr lang="en-US" smtClean="0"/>
              <a:t>4/5/2024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C25A9B6-9124-4F79-9F8E-B7B6AE7C2F99}" type="slidenum">
              <a:rPr lang="en-US" smtClean="0"/>
              <a:t>‹#›</a:t>
            </a:fld>
            <a:endParaRPr lang="en-US"/>
          </a:p>
        </p:txBody>
      </p:sp>
    </p:spTree>
    <p:extLst>
      <p:ext uri="{BB962C8B-B14F-4D97-AF65-F5344CB8AC3E}">
        <p14:creationId xmlns:p14="http://schemas.microsoft.com/office/powerpoint/2010/main" val="3191563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92F8B4D-E6D8-447D-897B-AB9EC23F6F54}" type="datetimeFigureOut">
              <a:rPr lang="en-US" smtClean="0"/>
              <a:t>4/5/2024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C25A9B6-9124-4F79-9F8E-B7B6AE7C2F99}" type="slidenum">
              <a:rPr lang="en-US" smtClean="0"/>
              <a:t>‹#›</a:t>
            </a:fld>
            <a:endParaRPr lang="en-US"/>
          </a:p>
        </p:txBody>
      </p:sp>
    </p:spTree>
    <p:extLst>
      <p:ext uri="{BB962C8B-B14F-4D97-AF65-F5344CB8AC3E}">
        <p14:creationId xmlns:p14="http://schemas.microsoft.com/office/powerpoint/2010/main" val="2365201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B92F8B4D-E6D8-447D-897B-AB9EC23F6F54}" type="datetimeFigureOut">
              <a:rPr lang="en-US" smtClean="0"/>
              <a:t>4/5/2024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C25A9B6-9124-4F79-9F8E-B7B6AE7C2F99}" type="slidenum">
              <a:rPr lang="en-US" smtClean="0"/>
              <a:t>‹#›</a:t>
            </a:fld>
            <a:endParaRPr lang="en-US"/>
          </a:p>
        </p:txBody>
      </p:sp>
    </p:spTree>
    <p:extLst>
      <p:ext uri="{BB962C8B-B14F-4D97-AF65-F5344CB8AC3E}">
        <p14:creationId xmlns:p14="http://schemas.microsoft.com/office/powerpoint/2010/main" val="172761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92F8B4D-E6D8-447D-897B-AB9EC23F6F54}" type="datetimeFigureOut">
              <a:rPr lang="en-US" smtClean="0"/>
              <a:t>4/5/2024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C25A9B6-9124-4F79-9F8E-B7B6AE7C2F99}" type="slidenum">
              <a:rPr lang="en-US" smtClean="0"/>
              <a:t>‹#›</a:t>
            </a:fld>
            <a:endParaRPr lang="en-US"/>
          </a:p>
        </p:txBody>
      </p:sp>
    </p:spTree>
    <p:extLst>
      <p:ext uri="{BB962C8B-B14F-4D97-AF65-F5344CB8AC3E}">
        <p14:creationId xmlns:p14="http://schemas.microsoft.com/office/powerpoint/2010/main" val="726725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92F8B4D-E6D8-447D-897B-AB9EC23F6F54}" type="datetimeFigureOut">
              <a:rPr lang="en-US" smtClean="0"/>
              <a:t>4/5/2024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C25A9B6-9124-4F79-9F8E-B7B6AE7C2F99}" type="slidenum">
              <a:rPr lang="en-US" smtClean="0"/>
              <a:t>‹#›</a:t>
            </a:fld>
            <a:endParaRPr lang="en-US"/>
          </a:p>
        </p:txBody>
      </p:sp>
    </p:spTree>
    <p:extLst>
      <p:ext uri="{BB962C8B-B14F-4D97-AF65-F5344CB8AC3E}">
        <p14:creationId xmlns:p14="http://schemas.microsoft.com/office/powerpoint/2010/main" val="1473598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92F8B4D-E6D8-447D-897B-AB9EC23F6F54}" type="datetimeFigureOut">
              <a:rPr lang="en-US" smtClean="0"/>
              <a:t>4/5/2024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C25A9B6-9124-4F79-9F8E-B7B6AE7C2F99}" type="slidenum">
              <a:rPr lang="en-US" smtClean="0"/>
              <a:t>‹#›</a:t>
            </a:fld>
            <a:endParaRPr lang="en-US"/>
          </a:p>
        </p:txBody>
      </p:sp>
    </p:spTree>
    <p:extLst>
      <p:ext uri="{BB962C8B-B14F-4D97-AF65-F5344CB8AC3E}">
        <p14:creationId xmlns:p14="http://schemas.microsoft.com/office/powerpoint/2010/main" val="1737999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92F8B4D-E6D8-447D-897B-AB9EC23F6F54}" type="datetimeFigureOut">
              <a:rPr lang="en-US" smtClean="0"/>
              <a:t>4/5/2024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C25A9B6-9124-4F79-9F8E-B7B6AE7C2F99}" type="slidenum">
              <a:rPr lang="en-US" smtClean="0"/>
              <a:t>‹#›</a:t>
            </a:fld>
            <a:endParaRPr lang="en-US"/>
          </a:p>
        </p:txBody>
      </p:sp>
    </p:spTree>
    <p:extLst>
      <p:ext uri="{BB962C8B-B14F-4D97-AF65-F5344CB8AC3E}">
        <p14:creationId xmlns:p14="http://schemas.microsoft.com/office/powerpoint/2010/main" val="3776955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51BE3EB0-81FF-7EA2-2C13-4A230FE9D2B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ounded Rectangle 7"/>
          <p:cNvSpPr/>
          <p:nvPr userDrawn="1"/>
        </p:nvSpPr>
        <p:spPr>
          <a:xfrm>
            <a:off x="10187189" y="425003"/>
            <a:ext cx="1687132" cy="1390918"/>
          </a:xfrm>
          <a:prstGeom prst="roundRect">
            <a:avLst/>
          </a:prstGeom>
          <a:solidFill>
            <a:srgbClr val="E3C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b="1" dirty="0" err="1">
                <a:latin typeface="Tahoma" panose="020B0604030504040204" pitchFamily="34" charset="0"/>
                <a:cs typeface="Tahoma" panose="020B0604030504040204" pitchFamily="34" charset="0"/>
              </a:rPr>
              <a:t>Chào</a:t>
            </a:r>
            <a:r>
              <a:rPr lang="en-US" sz="1400" b="1" baseline="0" dirty="0">
                <a:latin typeface="Tahoma" panose="020B0604030504040204" pitchFamily="34" charset="0"/>
                <a:cs typeface="Tahoma" panose="020B0604030504040204" pitchFamily="34" charset="0"/>
              </a:rPr>
              <a:t> </a:t>
            </a:r>
            <a:r>
              <a:rPr lang="en-US" sz="1400" b="1" baseline="0" dirty="0" err="1">
                <a:latin typeface="Tahoma" panose="020B0604030504040204" pitchFamily="34" charset="0"/>
                <a:cs typeface="Tahoma" panose="020B0604030504040204" pitchFamily="34" charset="0"/>
              </a:rPr>
              <a:t>mừng</a:t>
            </a:r>
            <a:r>
              <a:rPr lang="en-US" sz="1400" b="1" baseline="0" dirty="0">
                <a:latin typeface="Tahoma" panose="020B0604030504040204" pitchFamily="34" charset="0"/>
                <a:cs typeface="Tahoma" panose="020B0604030504040204" pitchFamily="34" charset="0"/>
              </a:rPr>
              <a:t> </a:t>
            </a:r>
            <a:r>
              <a:rPr lang="en-US" sz="1400" b="1" baseline="0" dirty="0" err="1">
                <a:latin typeface="Tahoma" panose="020B0604030504040204" pitchFamily="34" charset="0"/>
                <a:cs typeface="Tahoma" panose="020B0604030504040204" pitchFamily="34" charset="0"/>
              </a:rPr>
              <a:t>đến</a:t>
            </a:r>
            <a:r>
              <a:rPr lang="en-US" sz="1400" b="1" baseline="0" dirty="0">
                <a:latin typeface="Tahoma" panose="020B0604030504040204" pitchFamily="34" charset="0"/>
                <a:cs typeface="Tahoma" panose="020B0604030504040204" pitchFamily="34" charset="0"/>
              </a:rPr>
              <a:t> </a:t>
            </a:r>
            <a:r>
              <a:rPr lang="en-US" sz="1400" b="1" baseline="0" dirty="0" err="1">
                <a:latin typeface="Tahoma" panose="020B0604030504040204" pitchFamily="34" charset="0"/>
                <a:cs typeface="Tahoma" panose="020B0604030504040204" pitchFamily="34" charset="0"/>
              </a:rPr>
              <a:t>với</a:t>
            </a:r>
            <a:r>
              <a:rPr lang="en-US" sz="1400" b="1" baseline="0" dirty="0">
                <a:latin typeface="Tahoma" panose="020B0604030504040204" pitchFamily="34" charset="0"/>
                <a:cs typeface="Tahoma" panose="020B0604030504040204" pitchFamily="34" charset="0"/>
              </a:rPr>
              <a:t> </a:t>
            </a:r>
            <a:r>
              <a:rPr lang="en-US" sz="1400" b="1" baseline="0" dirty="0" err="1">
                <a:latin typeface="Tahoma" panose="020B0604030504040204" pitchFamily="34" charset="0"/>
                <a:cs typeface="Tahoma" panose="020B0604030504040204" pitchFamily="34" charset="0"/>
              </a:rPr>
              <a:t>lớp</a:t>
            </a:r>
            <a:r>
              <a:rPr lang="en-US" sz="1400" b="1" baseline="0" dirty="0">
                <a:latin typeface="Tahoma" panose="020B0604030504040204" pitchFamily="34" charset="0"/>
                <a:cs typeface="Tahoma" panose="020B0604030504040204" pitchFamily="34" charset="0"/>
              </a:rPr>
              <a:t> </a:t>
            </a:r>
            <a:r>
              <a:rPr lang="en-US" sz="1400" b="1" baseline="0" err="1">
                <a:latin typeface="Tahoma" panose="020B0604030504040204" pitchFamily="34" charset="0"/>
                <a:cs typeface="Tahoma" panose="020B0604030504040204" pitchFamily="34" charset="0"/>
              </a:rPr>
              <a:t>học</a:t>
            </a:r>
            <a:r>
              <a:rPr lang="en-US" sz="1400" b="1" baseline="0">
                <a:latin typeface="Tahoma" panose="020B0604030504040204" pitchFamily="34" charset="0"/>
                <a:cs typeface="Tahoma" panose="020B0604030504040204" pitchFamily="34" charset="0"/>
              </a:rPr>
              <a:t> </a:t>
            </a:r>
            <a:r>
              <a:rPr lang="en-US" sz="2000" b="1" baseline="0">
                <a:solidFill>
                  <a:srgbClr val="FF0000"/>
                </a:solidFill>
                <a:latin typeface="Tahoma" panose="020B0604030504040204" pitchFamily="34" charset="0"/>
                <a:cs typeface="Tahoma" panose="020B0604030504040204" pitchFamily="34" charset="0"/>
              </a:rPr>
              <a:t>HẠNH PHÚC</a:t>
            </a:r>
            <a:endParaRPr lang="en-US" sz="2000" b="1" dirty="0">
              <a:solidFill>
                <a:srgbClr val="FF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40779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586DF224-2830-1CAE-5F56-1C7D206F452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34FFCEF1-3216-004D-2955-B67520F51D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275646-2828-DD4D-A085-E4C0DF176B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18637-2043-BCD5-B20E-3AF7A54F91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0572C-BD3D-4F5D-890C-7DE828D145EE}" type="datetimeFigureOut">
              <a:rPr lang="en-US" smtClean="0"/>
              <a:t>4/5/2024</a:t>
            </a:fld>
            <a:endParaRPr lang="en-US"/>
          </a:p>
        </p:txBody>
      </p:sp>
      <p:sp>
        <p:nvSpPr>
          <p:cNvPr id="5" name="Footer Placeholder 4">
            <a:extLst>
              <a:ext uri="{FF2B5EF4-FFF2-40B4-BE49-F238E27FC236}">
                <a16:creationId xmlns:a16="http://schemas.microsoft.com/office/drawing/2014/main" id="{02CE6124-FC6D-23F7-FA7C-0CB4F314C2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3E4859-AD73-1471-4DEE-50FBC0231D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D8CF8-DF26-4E15-8028-6CB626DC93E6}" type="slidenum">
              <a:rPr lang="en-US" smtClean="0"/>
              <a:t>‹#›</a:t>
            </a:fld>
            <a:endParaRPr lang="en-US"/>
          </a:p>
        </p:txBody>
      </p:sp>
    </p:spTree>
    <p:extLst>
      <p:ext uri="{BB962C8B-B14F-4D97-AF65-F5344CB8AC3E}">
        <p14:creationId xmlns:p14="http://schemas.microsoft.com/office/powerpoint/2010/main" val="2947573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700CB1-904C-491C-9EEB-DDFAD1BBA2B0}"/>
              </a:ext>
            </a:extLst>
          </p:cNvPr>
          <p:cNvPicPr>
            <a:picLocks noChangeAspect="1"/>
          </p:cNvPicPr>
          <p:nvPr/>
        </p:nvPicPr>
        <p:blipFill>
          <a:blip r:embed="rId2"/>
          <a:stretch>
            <a:fillRect/>
          </a:stretch>
        </p:blipFill>
        <p:spPr>
          <a:xfrm>
            <a:off x="2649167" y="437725"/>
            <a:ext cx="6255038" cy="3950550"/>
          </a:xfrm>
          <a:prstGeom prst="rect">
            <a:avLst/>
          </a:prstGeom>
        </p:spPr>
      </p:pic>
    </p:spTree>
    <p:extLst>
      <p:ext uri="{BB962C8B-B14F-4D97-AF65-F5344CB8AC3E}">
        <p14:creationId xmlns:p14="http://schemas.microsoft.com/office/powerpoint/2010/main" val="211846711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68941" y="302007"/>
            <a:ext cx="11685880" cy="6281674"/>
          </a:xfrm>
          <a:prstGeom prst="rect">
            <a:avLst/>
          </a:prstGeom>
          <a:solidFill>
            <a:schemeClr val="bg1"/>
          </a:solid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7016" y="302007"/>
            <a:ext cx="2023182" cy="1069594"/>
            <a:chOff x="-52351" y="43542"/>
            <a:chExt cx="2151025" cy="1276754"/>
          </a:xfrm>
        </p:grpSpPr>
        <p:pic>
          <p:nvPicPr>
            <p:cNvPr id="12" name="Picture 11" descr="A picture containing wooden, wood&#10;&#10;Description automatically generated">
              <a:extLst>
                <a:ext uri="{FF2B5EF4-FFF2-40B4-BE49-F238E27FC236}">
                  <a16:creationId xmlns:a16="http://schemas.microsoft.com/office/drawing/2014/main" id="{4E121060-6960-8785-1033-FF00E481E6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555" t="12023" r="18806" b="43918"/>
            <a:stretch/>
          </p:blipFill>
          <p:spPr>
            <a:xfrm>
              <a:off x="-52351" y="43542"/>
              <a:ext cx="2151025" cy="1276754"/>
            </a:xfrm>
            <a:prstGeom prst="rect">
              <a:avLst/>
            </a:prstGeom>
          </p:spPr>
        </p:pic>
        <p:sp>
          <p:nvSpPr>
            <p:cNvPr id="13" name="Rectangle 12"/>
            <p:cNvSpPr/>
            <p:nvPr/>
          </p:nvSpPr>
          <p:spPr>
            <a:xfrm>
              <a:off x="234755" y="463843"/>
              <a:ext cx="1576814" cy="698035"/>
            </a:xfrm>
            <a:prstGeom prst="rect">
              <a:avLst/>
            </a:prstGeom>
            <a:noFill/>
          </p:spPr>
          <p:txBody>
            <a:bodyPr wrap="none" lIns="91440" tIns="45720" rIns="91440" bIns="45720">
              <a:spAutoFit/>
            </a:bodyPr>
            <a:lstStyle/>
            <a:p>
              <a:pPr algn="ctr"/>
              <a:r>
                <a:rPr lang="en-US" sz="3200" b="1" dirty="0">
                  <a:ln w="9525">
                    <a:solidFill>
                      <a:sysClr val="windowText" lastClr="000000"/>
                    </a:solidFill>
                    <a:prstDash val="solid"/>
                  </a:ln>
                  <a:solidFill>
                    <a:schemeClr val="bg1"/>
                  </a:solidFill>
                  <a:effectLst>
                    <a:outerShdw blurRad="38100" dist="38100" dir="2700000" algn="tl">
                      <a:srgbClr val="000000">
                        <a:alpha val="43137"/>
                      </a:srgbClr>
                    </a:outerShdw>
                  </a:effectLst>
                  <a:latin typeface="#9Slide06 SVNBlow Brush" pitchFamily="2" charset="0"/>
                </a:rPr>
                <a:t>CHẶNG 1</a:t>
              </a:r>
              <a:endParaRPr lang="en-US" sz="3200" b="1" cap="none" spc="0" dirty="0">
                <a:ln w="9525">
                  <a:solidFill>
                    <a:sysClr val="windowText" lastClr="000000"/>
                  </a:solidFill>
                  <a:prstDash val="solid"/>
                </a:ln>
                <a:solidFill>
                  <a:schemeClr val="bg1"/>
                </a:solidFill>
                <a:effectLst>
                  <a:outerShdw blurRad="38100" dist="38100" dir="2700000" algn="tl">
                    <a:srgbClr val="000000">
                      <a:alpha val="43137"/>
                    </a:srgbClr>
                  </a:outerShdw>
                </a:effectLst>
                <a:latin typeface="#9Slide06 SVNBlow Brush" pitchFamily="2" charset="0"/>
              </a:endParaRPr>
            </a:p>
          </p:txBody>
        </p:sp>
      </p:grpSp>
      <p:sp>
        <p:nvSpPr>
          <p:cNvPr id="14" name="Rectangle 13"/>
          <p:cNvSpPr/>
          <p:nvPr/>
        </p:nvSpPr>
        <p:spPr>
          <a:xfrm>
            <a:off x="3357118" y="385311"/>
            <a:ext cx="5477764" cy="646331"/>
          </a:xfrm>
          <a:prstGeom prst="rect">
            <a:avLst/>
          </a:prstGeom>
          <a:noFill/>
        </p:spPr>
        <p:txBody>
          <a:bodyPr wrap="square" lIns="91440" tIns="45720" rIns="91440" bIns="45720">
            <a:spAutoFit/>
          </a:bodyPr>
          <a:lstStyle/>
          <a:p>
            <a:pPr algn="ctr">
              <a:spcAft>
                <a:spcPts val="1200"/>
              </a:spcAft>
            </a:pPr>
            <a:r>
              <a:rPr lang="en-US" sz="3600" b="1" dirty="0" err="1">
                <a:solidFill>
                  <a:sysClr val="windowText" lastClr="000000"/>
                </a:solidFill>
                <a:latin typeface="Arial" panose="020B0604020202020204" pitchFamily="34" charset="0"/>
                <a:cs typeface="Arial" panose="020B0604020202020204" pitchFamily="34" charset="0"/>
              </a:rPr>
              <a:t>Chọn</a:t>
            </a:r>
            <a:r>
              <a:rPr lang="en-US" sz="3600" b="1" dirty="0">
                <a:solidFill>
                  <a:sysClr val="windowText" lastClr="000000"/>
                </a:solidFill>
                <a:latin typeface="Arial" panose="020B0604020202020204" pitchFamily="34" charset="0"/>
                <a:cs typeface="Arial" panose="020B0604020202020204" pitchFamily="34" charset="0"/>
              </a:rPr>
              <a:t> ý </a:t>
            </a:r>
            <a:r>
              <a:rPr lang="en-US" sz="3600" b="1" dirty="0" err="1">
                <a:solidFill>
                  <a:sysClr val="windowText" lastClr="000000"/>
                </a:solidFill>
                <a:latin typeface="Arial" panose="020B0604020202020204" pitchFamily="34" charset="0"/>
                <a:cs typeface="Arial" panose="020B0604020202020204" pitchFamily="34" charset="0"/>
              </a:rPr>
              <a:t>trả</a:t>
            </a:r>
            <a:r>
              <a:rPr lang="en-US" sz="3600" b="1" dirty="0">
                <a:solidFill>
                  <a:sysClr val="windowText" lastClr="000000"/>
                </a:solidFill>
                <a:latin typeface="Arial" panose="020B0604020202020204" pitchFamily="34" charset="0"/>
                <a:cs typeface="Arial" panose="020B0604020202020204" pitchFamily="34" charset="0"/>
              </a:rPr>
              <a:t> </a:t>
            </a:r>
            <a:r>
              <a:rPr lang="en-US" sz="3600" b="1" dirty="0" err="1">
                <a:solidFill>
                  <a:sysClr val="windowText" lastClr="000000"/>
                </a:solidFill>
                <a:latin typeface="Arial" panose="020B0604020202020204" pitchFamily="34" charset="0"/>
                <a:cs typeface="Arial" panose="020B0604020202020204" pitchFamily="34" charset="0"/>
              </a:rPr>
              <a:t>lời</a:t>
            </a:r>
            <a:r>
              <a:rPr lang="en-US" sz="3600" b="1" dirty="0">
                <a:solidFill>
                  <a:sysClr val="windowText" lastClr="000000"/>
                </a:solidFill>
                <a:latin typeface="Arial" panose="020B0604020202020204" pitchFamily="34" charset="0"/>
                <a:cs typeface="Arial" panose="020B0604020202020204" pitchFamily="34" charset="0"/>
              </a:rPr>
              <a:t> </a:t>
            </a:r>
            <a:r>
              <a:rPr lang="en-US" sz="3600" b="1" dirty="0" err="1">
                <a:solidFill>
                  <a:sysClr val="windowText" lastClr="000000"/>
                </a:solidFill>
                <a:latin typeface="Arial" panose="020B0604020202020204" pitchFamily="34" charset="0"/>
                <a:cs typeface="Arial" panose="020B0604020202020204" pitchFamily="34" charset="0"/>
              </a:rPr>
              <a:t>đúng</a:t>
            </a:r>
            <a:endParaRPr lang="en-US" sz="3600" b="1" cap="none" spc="0" dirty="0">
              <a:ln w="0"/>
              <a:solidFill>
                <a:sysClr val="windowText" lastClr="0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5" name="Rectangle 14"/>
          <p:cNvSpPr/>
          <p:nvPr/>
        </p:nvSpPr>
        <p:spPr>
          <a:xfrm>
            <a:off x="2050156" y="2829733"/>
            <a:ext cx="7535177" cy="707886"/>
          </a:xfrm>
          <a:prstGeom prst="rect">
            <a:avLst/>
          </a:prstGeom>
          <a:noFill/>
        </p:spPr>
        <p:txBody>
          <a:bodyPr wrap="square" lIns="91440" tIns="45720" rIns="91440" bIns="45720">
            <a:spAutoFit/>
          </a:bodyPr>
          <a:lstStyle/>
          <a:p>
            <a:pPr algn="just">
              <a:spcAft>
                <a:spcPts val="1200"/>
              </a:spcAft>
            </a:pPr>
            <a:r>
              <a:rPr lang="en-US" sz="4000" b="1">
                <a:solidFill>
                  <a:srgbClr val="002060"/>
                </a:solidFill>
                <a:latin typeface="Arial" panose="020B0604020202020204" pitchFamily="34" charset="0"/>
                <a:cs typeface="Arial" panose="020B0604020202020204" pitchFamily="34" charset="0"/>
              </a:rPr>
              <a:t> Số thích hợp thay vào .?. là:</a:t>
            </a:r>
            <a:endParaRPr lang="en-US" sz="4000" b="1" cap="none" spc="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6" name="Rectangle 15"/>
          <p:cNvSpPr/>
          <p:nvPr/>
        </p:nvSpPr>
        <p:spPr>
          <a:xfrm>
            <a:off x="1308607" y="4207202"/>
            <a:ext cx="2573715" cy="923330"/>
          </a:xfrm>
          <a:prstGeom prst="rect">
            <a:avLst/>
          </a:prstGeom>
          <a:noFill/>
        </p:spPr>
        <p:txBody>
          <a:bodyPr wrap="square" lIns="91440" tIns="45720" rIns="91440" bIns="45720">
            <a:spAutoFit/>
          </a:bodyPr>
          <a:lstStyle/>
          <a:p>
            <a:pPr algn="just">
              <a:spcAft>
                <a:spcPts val="1200"/>
              </a:spcAft>
            </a:pPr>
            <a:r>
              <a:rPr lang="en-US" sz="5400" b="1" dirty="0">
                <a:solidFill>
                  <a:srgbClr val="FF0000"/>
                </a:solidFill>
                <a:latin typeface="Arial" panose="020B0604020202020204" pitchFamily="34" charset="0"/>
                <a:cs typeface="Arial" panose="020B0604020202020204" pitchFamily="34" charset="0"/>
              </a:rPr>
              <a:t>A</a:t>
            </a:r>
            <a:r>
              <a:rPr lang="en-US" sz="5400" b="1">
                <a:solidFill>
                  <a:srgbClr val="FF0000"/>
                </a:solidFill>
                <a:latin typeface="Arial" panose="020B0604020202020204" pitchFamily="34" charset="0"/>
                <a:cs typeface="Arial" panose="020B0604020202020204" pitchFamily="34" charset="0"/>
              </a:rPr>
              <a:t>. </a:t>
            </a:r>
            <a:r>
              <a:rPr lang="en-US" sz="5400" b="1">
                <a:solidFill>
                  <a:srgbClr val="0070C0"/>
                </a:solidFill>
                <a:latin typeface="Arial" panose="020B0604020202020204" pitchFamily="34" charset="0"/>
                <a:cs typeface="Arial" panose="020B0604020202020204" pitchFamily="34" charset="0"/>
              </a:rPr>
              <a:t>4</a:t>
            </a:r>
            <a:endParaRPr lang="en-US" sz="5400" b="1" cap="none" spc="0"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1" name="Rectangle 20"/>
          <p:cNvSpPr/>
          <p:nvPr/>
        </p:nvSpPr>
        <p:spPr>
          <a:xfrm>
            <a:off x="5433126" y="4173466"/>
            <a:ext cx="1866941" cy="923330"/>
          </a:xfrm>
          <a:prstGeom prst="rect">
            <a:avLst/>
          </a:prstGeom>
          <a:noFill/>
        </p:spPr>
        <p:txBody>
          <a:bodyPr wrap="square" lIns="91440" tIns="45720" rIns="91440" bIns="45720">
            <a:spAutoFit/>
          </a:bodyPr>
          <a:lstStyle/>
          <a:p>
            <a:pPr algn="just">
              <a:spcAft>
                <a:spcPts val="1200"/>
              </a:spcAft>
            </a:pPr>
            <a:r>
              <a:rPr lang="en-US" sz="5400" b="1">
                <a:solidFill>
                  <a:srgbClr val="FF0000"/>
                </a:solidFill>
                <a:latin typeface="Arial" panose="020B0604020202020204" pitchFamily="34" charset="0"/>
                <a:cs typeface="Arial" panose="020B0604020202020204" pitchFamily="34" charset="0"/>
              </a:rPr>
              <a:t>B. </a:t>
            </a:r>
            <a:r>
              <a:rPr lang="en-US" sz="5400" b="1">
                <a:solidFill>
                  <a:srgbClr val="0070C0"/>
                </a:solidFill>
                <a:latin typeface="Arial" panose="020B0604020202020204" pitchFamily="34" charset="0"/>
                <a:cs typeface="Arial" panose="020B0604020202020204" pitchFamily="34" charset="0"/>
              </a:rPr>
              <a:t>3</a:t>
            </a:r>
            <a:endParaRPr lang="en-US" sz="5400" b="1" cap="none" spc="0"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2" name="Rectangle 21"/>
          <p:cNvSpPr/>
          <p:nvPr/>
        </p:nvSpPr>
        <p:spPr>
          <a:xfrm>
            <a:off x="8977353" y="4072421"/>
            <a:ext cx="2573715" cy="923330"/>
          </a:xfrm>
          <a:prstGeom prst="rect">
            <a:avLst/>
          </a:prstGeom>
          <a:noFill/>
        </p:spPr>
        <p:txBody>
          <a:bodyPr wrap="square" lIns="91440" tIns="45720" rIns="91440" bIns="45720">
            <a:spAutoFit/>
          </a:bodyPr>
          <a:lstStyle/>
          <a:p>
            <a:pPr algn="just">
              <a:spcAft>
                <a:spcPts val="1200"/>
              </a:spcAft>
            </a:pPr>
            <a:r>
              <a:rPr lang="en-US" sz="5400" b="1">
                <a:solidFill>
                  <a:srgbClr val="FF0000"/>
                </a:solidFill>
                <a:latin typeface="Arial" panose="020B0604020202020204" pitchFamily="34" charset="0"/>
                <a:cs typeface="Arial" panose="020B0604020202020204" pitchFamily="34" charset="0"/>
              </a:rPr>
              <a:t>C. </a:t>
            </a:r>
            <a:r>
              <a:rPr lang="en-US" sz="5400" b="1">
                <a:solidFill>
                  <a:srgbClr val="0070C0"/>
                </a:solidFill>
                <a:latin typeface="Arial" panose="020B0604020202020204" pitchFamily="34" charset="0"/>
                <a:cs typeface="Arial" panose="020B0604020202020204" pitchFamily="34" charset="0"/>
              </a:rPr>
              <a:t>2</a:t>
            </a:r>
            <a:endParaRPr lang="en-US" sz="5400" b="1" cap="none" spc="0"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1026" name="Picture 2" descr="Vector cartoon happy flying star character vector illustration"/>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863" b="76997" l="9919" r="89919">
                        <a14:foregroundMark x1="32846" y1="26038" x2="32520" y2="35942"/>
                        <a14:foregroundMark x1="54959" y1="26198" x2="55447" y2="30032"/>
                        <a14:backgroundMark x1="71707" y1="70927" x2="55122" y2="82907"/>
                        <a14:backgroundMark x1="65528" y1="67732" x2="54797" y2="72524"/>
                        <a14:backgroundMark x1="57236" y1="62300" x2="62276" y2="69649"/>
                      </a14:backgroundRemoval>
                    </a14:imgEffect>
                  </a14:imgLayer>
                </a14:imgProps>
              </a:ext>
              <a:ext uri="{28A0092B-C50C-407E-A947-70E740481C1C}">
                <a14:useLocalDpi xmlns:a14="http://schemas.microsoft.com/office/drawing/2010/main" val="0"/>
              </a:ext>
            </a:extLst>
          </a:blip>
          <a:srcRect l="10888" t="10713" r="19098" b="23886"/>
          <a:stretch/>
        </p:blipFill>
        <p:spPr bwMode="auto">
          <a:xfrm rot="360088">
            <a:off x="71754" y="5893202"/>
            <a:ext cx="838319" cy="7970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question mark on a black background&#10;&#10;Description automatically generated">
            <a:extLst>
              <a:ext uri="{FF2B5EF4-FFF2-40B4-BE49-F238E27FC236}">
                <a16:creationId xmlns:a16="http://schemas.microsoft.com/office/drawing/2014/main" id="{DF4536DB-FD05-4A6B-8A86-9B952BE73E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76534" y="1238887"/>
            <a:ext cx="2238932" cy="1465267"/>
          </a:xfrm>
          <a:prstGeom prst="rect">
            <a:avLst/>
          </a:prstGeom>
        </p:spPr>
      </p:pic>
      <p:sp>
        <p:nvSpPr>
          <p:cNvPr id="5" name="Oval 4">
            <a:extLst>
              <a:ext uri="{FF2B5EF4-FFF2-40B4-BE49-F238E27FC236}">
                <a16:creationId xmlns:a16="http://schemas.microsoft.com/office/drawing/2014/main" id="{2A3913D9-BF9B-4DBB-892C-6563F78C5F8F}"/>
              </a:ext>
            </a:extLst>
          </p:cNvPr>
          <p:cNvSpPr/>
          <p:nvPr/>
        </p:nvSpPr>
        <p:spPr>
          <a:xfrm>
            <a:off x="8723086" y="4072421"/>
            <a:ext cx="1074057" cy="92333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97287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2"/>
                                        </p:tgtEl>
                                        <p:attrNameLst>
                                          <p:attrName>style.color</p:attrName>
                                        </p:attrNameLst>
                                      </p:cBhvr>
                                      <p:to>
                                        <p:clrVal>
                                          <a:srgbClr val="FF0000"/>
                                        </p:clrVal>
                                      </p:to>
                                    </p:set>
                                    <p:set>
                                      <p:cBhvr>
                                        <p:cTn id="7" dur="500" fill="hold"/>
                                        <p:tgtEl>
                                          <p:spTgt spid="22"/>
                                        </p:tgtEl>
                                        <p:attrNameLst>
                                          <p:attrName>fillcolor</p:attrName>
                                        </p:attrNameLst>
                                      </p:cBhvr>
                                      <p:to>
                                        <p:clrVal>
                                          <a:srgbClr val="FF0000"/>
                                        </p:clrVal>
                                      </p:to>
                                    </p:set>
                                    <p:set>
                                      <p:cBhvr>
                                        <p:cTn id="8" dur="500" fill="hold"/>
                                        <p:tgtEl>
                                          <p:spTgt spid="22"/>
                                        </p:tgtEl>
                                        <p:attrNameLst>
                                          <p:attrName>fill.type</p:attrName>
                                        </p:attrNameLst>
                                      </p:cBhvr>
                                      <p:to>
                                        <p:strVal val="solid"/>
                                      </p:to>
                                    </p:set>
                                  </p:childTnLst>
                                </p:cTn>
                              </p:par>
                              <p:par>
                                <p:cTn id="9" presetID="16" presetClass="entr" presetSubtype="21"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arn(inVertical)">
                                      <p:cBhvr>
                                        <p:cTn id="11" dur="500"/>
                                        <p:tgtEl>
                                          <p:spTgt spid="1026"/>
                                        </p:tgtEl>
                                      </p:cBhvr>
                                    </p:animEffect>
                                  </p:childTnLst>
                                  <p:subTnLst>
                                    <p:audio>
                                      <p:cMediaNode vol="65000">
                                        <p:cTn display="0" masterRel="sameClick">
                                          <p:stCondLst>
                                            <p:cond evt="begin" delay="0">
                                              <p:tn val="9"/>
                                            </p:cond>
                                          </p:stCondLst>
                                          <p:endCondLst>
                                            <p:cond evt="onStopAudio" delay="0">
                                              <p:tgtEl>
                                                <p:sldTgt/>
                                              </p:tgtEl>
                                            </p:cond>
                                          </p:endCondLst>
                                        </p:cTn>
                                        <p:tgtEl>
                                          <p:sndTgt r:embed="rId2" name="drumroll.wav"/>
                                        </p:tgtEl>
                                      </p:cMediaNode>
                                    </p:audio>
                                  </p:sub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68941" y="302007"/>
            <a:ext cx="11685880" cy="6281674"/>
          </a:xfrm>
          <a:prstGeom prst="rect">
            <a:avLst/>
          </a:prstGeom>
          <a:solidFill>
            <a:schemeClr val="bg1"/>
          </a:solid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7">
            <a:extLst>
              <a:ext uri="{FF2B5EF4-FFF2-40B4-BE49-F238E27FC236}">
                <a16:creationId xmlns:a16="http://schemas.microsoft.com/office/drawing/2014/main" id="{7FBC51AC-5176-4650-9D73-5061419B4415}"/>
              </a:ext>
            </a:extLst>
          </p:cNvPr>
          <p:cNvGraphicFramePr>
            <a:graphicFrameLocks noGrp="1"/>
          </p:cNvGraphicFramePr>
          <p:nvPr>
            <p:extLst>
              <p:ext uri="{D42A27DB-BD31-4B8C-83A1-F6EECF244321}">
                <p14:modId xmlns:p14="http://schemas.microsoft.com/office/powerpoint/2010/main" val="208267539"/>
              </p:ext>
            </p:extLst>
          </p:nvPr>
        </p:nvGraphicFramePr>
        <p:xfrm>
          <a:off x="765930" y="1868524"/>
          <a:ext cx="10536090" cy="4541520"/>
        </p:xfrm>
        <a:graphic>
          <a:graphicData uri="http://schemas.openxmlformats.org/drawingml/2006/table">
            <a:tbl>
              <a:tblPr firstRow="1" bandRow="1">
                <a:tableStyleId>{5C22544A-7EE6-4342-B048-85BDC9FD1C3A}</a:tableStyleId>
              </a:tblPr>
              <a:tblGrid>
                <a:gridCol w="3512030">
                  <a:extLst>
                    <a:ext uri="{9D8B030D-6E8A-4147-A177-3AD203B41FA5}">
                      <a16:colId xmlns:a16="http://schemas.microsoft.com/office/drawing/2014/main" val="3131497732"/>
                    </a:ext>
                  </a:extLst>
                </a:gridCol>
                <a:gridCol w="3512030">
                  <a:extLst>
                    <a:ext uri="{9D8B030D-6E8A-4147-A177-3AD203B41FA5}">
                      <a16:colId xmlns:a16="http://schemas.microsoft.com/office/drawing/2014/main" val="1296361123"/>
                    </a:ext>
                  </a:extLst>
                </a:gridCol>
                <a:gridCol w="3512030">
                  <a:extLst>
                    <a:ext uri="{9D8B030D-6E8A-4147-A177-3AD203B41FA5}">
                      <a16:colId xmlns:a16="http://schemas.microsoft.com/office/drawing/2014/main" val="3740798622"/>
                    </a:ext>
                  </a:extLst>
                </a:gridCol>
              </a:tblGrid>
              <a:tr h="370840">
                <a:tc>
                  <a:txBody>
                    <a:bodyPr/>
                    <a:lstStyle/>
                    <a:p>
                      <a:pPr algn="ctr"/>
                      <a:r>
                        <a:rPr lang="en-US" sz="2800" b="0">
                          <a:solidFill>
                            <a:sysClr val="windowText" lastClr="000000"/>
                          </a:solidFill>
                          <a:latin typeface="Arial" panose="020B0604020202020204" pitchFamily="34" charset="0"/>
                          <a:cs typeface="Arial" panose="020B0604020202020204" pitchFamily="34" charset="0"/>
                        </a:rPr>
                        <a:t>Số quả cam để chia đều cho các bạn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it-IT" sz="2800" b="0">
                          <a:solidFill>
                            <a:sysClr val="windowText" lastClr="000000"/>
                          </a:solidFill>
                          <a:latin typeface="Arial" panose="020B0604020202020204" pitchFamily="34" charset="0"/>
                          <a:cs typeface="Arial" panose="020B0604020202020204" pitchFamily="34" charset="0"/>
                        </a:rPr>
                        <a:t>Số bạn được chia cam</a:t>
                      </a:r>
                      <a:endParaRPr lang="en-US" sz="2800" b="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2800" b="0">
                          <a:solidFill>
                            <a:sysClr val="windowText" lastClr="000000"/>
                          </a:solidFill>
                          <a:latin typeface="+mn-lt"/>
                          <a:cs typeface="Arial" panose="020B0604020202020204" pitchFamily="34" charset="0"/>
                        </a:rPr>
                        <a:t>Phần cam mỗi bạn được chia</a:t>
                      </a:r>
                      <a:endParaRPr lang="en-US" sz="2800" b="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1449857"/>
                  </a:ext>
                </a:extLst>
              </a:tr>
              <a:tr h="370840">
                <a:tc>
                  <a:txBody>
                    <a:bodyPr/>
                    <a:lstStyle/>
                    <a:p>
                      <a:pPr algn="ctr"/>
                      <a:endParaRPr lang="en-US" sz="3200">
                        <a:solidFill>
                          <a:sysClr val="windowText" lastClr="000000"/>
                        </a:solidFill>
                        <a:latin typeface="Arial" panose="020B0604020202020204" pitchFamily="34" charset="0"/>
                        <a:cs typeface="Arial" panose="020B0604020202020204" pitchFamily="34" charset="0"/>
                      </a:endParaRPr>
                    </a:p>
                    <a:p>
                      <a:pPr algn="ctr"/>
                      <a:r>
                        <a:rPr lang="en-US" sz="3200">
                          <a:solidFill>
                            <a:sysClr val="windowText" lastClr="000000"/>
                          </a:solidFill>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a:solidFill>
                          <a:sysClr val="windowText" lastClr="000000"/>
                        </a:solidFill>
                        <a:latin typeface="Arial" panose="020B0604020202020204" pitchFamily="34" charset="0"/>
                        <a:cs typeface="Arial" panose="020B0604020202020204" pitchFamily="34" charset="0"/>
                      </a:endParaRPr>
                    </a:p>
                    <a:p>
                      <a:pPr algn="ctr"/>
                      <a:r>
                        <a:rPr lang="en-US" sz="3200">
                          <a:solidFill>
                            <a:sysClr val="windowText" lastClr="000000"/>
                          </a:solidFill>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a:solidFill>
                          <a:sysClr val="windowText" lastClr="000000"/>
                        </a:solidFill>
                        <a:latin typeface="Arial" panose="020B0604020202020204" pitchFamily="34" charset="0"/>
                        <a:cs typeface="Arial" panose="020B0604020202020204" pitchFamily="34" charset="0"/>
                      </a:endParaRPr>
                    </a:p>
                    <a:p>
                      <a:pPr algn="ctr"/>
                      <a:r>
                        <a:rPr lang="en-US" sz="3200">
                          <a:solidFill>
                            <a:sysClr val="windowText" lastClr="000000"/>
                          </a:solidFill>
                          <a:latin typeface="Arial" panose="020B0604020202020204" pitchFamily="34" charset="0"/>
                          <a:cs typeface="Arial" panose="020B0604020202020204" pitchFamily="34" charset="0"/>
                        </a:rPr>
                        <a:t>.?.   quả cam</a:t>
                      </a:r>
                    </a:p>
                    <a:p>
                      <a:pPr algn="ctr"/>
                      <a:endParaRPr lang="en-US" sz="3200">
                        <a:solidFill>
                          <a:sysClr val="windowText" lastClr="000000"/>
                        </a:solidFill>
                        <a:latin typeface="Arial" panose="020B0604020202020204" pitchFamily="34" charset="0"/>
                        <a:cs typeface="Arial" panose="020B0604020202020204" pitchFamily="34" charset="0"/>
                      </a:endParaRPr>
                    </a:p>
                    <a:p>
                      <a:pPr algn="ctr"/>
                      <a:endParaRPr lang="en-US" sz="320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1804654"/>
                  </a:ext>
                </a:extLst>
              </a:tr>
              <a:tr h="370840">
                <a:tc>
                  <a:txBody>
                    <a:bodyPr/>
                    <a:lstStyle/>
                    <a:p>
                      <a:pPr algn="ctr"/>
                      <a:endParaRPr lang="en-US" sz="3200">
                        <a:solidFill>
                          <a:sysClr val="windowText" lastClr="000000"/>
                        </a:solidFill>
                        <a:latin typeface="Arial" panose="020B0604020202020204" pitchFamily="34" charset="0"/>
                        <a:cs typeface="Arial" panose="020B0604020202020204" pitchFamily="34" charset="0"/>
                      </a:endParaRPr>
                    </a:p>
                    <a:p>
                      <a:pPr algn="ctr"/>
                      <a:r>
                        <a:rPr lang="en-US" sz="3200">
                          <a:solidFill>
                            <a:sysClr val="windowText" lastClr="000000"/>
                          </a:solidFill>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a:solidFill>
                          <a:sysClr val="windowText" lastClr="000000"/>
                        </a:solidFill>
                        <a:latin typeface="Arial" panose="020B0604020202020204" pitchFamily="34" charset="0"/>
                        <a:cs typeface="Arial" panose="020B0604020202020204" pitchFamily="34" charset="0"/>
                      </a:endParaRPr>
                    </a:p>
                    <a:p>
                      <a:pPr algn="ctr"/>
                      <a:r>
                        <a:rPr lang="en-US" sz="3200">
                          <a:solidFill>
                            <a:sysClr val="windowText" lastClr="000000"/>
                          </a:solidFill>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a:solidFill>
                          <a:sysClr val="windowText" lastClr="000000"/>
                        </a:solidFill>
                        <a:latin typeface="Arial" panose="020B0604020202020204" pitchFamily="34" charset="0"/>
                        <a:cs typeface="Arial" panose="020B0604020202020204" pitchFamily="34" charset="0"/>
                      </a:endParaRPr>
                    </a:p>
                    <a:p>
                      <a:pPr algn="ctr"/>
                      <a:r>
                        <a:rPr lang="en-US" sz="3200">
                          <a:solidFill>
                            <a:sysClr val="windowText" lastClr="000000"/>
                          </a:solidFill>
                          <a:latin typeface="Arial" panose="020B0604020202020204" pitchFamily="34" charset="0"/>
                          <a:cs typeface="Arial" panose="020B0604020202020204" pitchFamily="34" charset="0"/>
                        </a:rPr>
                        <a:t>.?.  quả cam</a:t>
                      </a:r>
                    </a:p>
                    <a:p>
                      <a:pPr algn="ctr"/>
                      <a:endParaRPr lang="en-US" sz="320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801767"/>
                  </a:ext>
                </a:extLst>
              </a:tr>
            </a:tbl>
          </a:graphicData>
        </a:graphic>
      </p:graphicFrame>
      <p:grpSp>
        <p:nvGrpSpPr>
          <p:cNvPr id="3" name="Group 2"/>
          <p:cNvGrpSpPr/>
          <p:nvPr/>
        </p:nvGrpSpPr>
        <p:grpSpPr>
          <a:xfrm>
            <a:off x="297016" y="302007"/>
            <a:ext cx="2023182" cy="1069594"/>
            <a:chOff x="-52351" y="43542"/>
            <a:chExt cx="2151025" cy="1276754"/>
          </a:xfrm>
        </p:grpSpPr>
        <p:pic>
          <p:nvPicPr>
            <p:cNvPr id="12" name="Picture 11" descr="A picture containing wooden, wood&#10;&#10;Description automatically generated">
              <a:extLst>
                <a:ext uri="{FF2B5EF4-FFF2-40B4-BE49-F238E27FC236}">
                  <a16:creationId xmlns:a16="http://schemas.microsoft.com/office/drawing/2014/main" id="{4E121060-6960-8785-1033-FF00E481E6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555" t="12023" r="18806" b="43918"/>
            <a:stretch/>
          </p:blipFill>
          <p:spPr>
            <a:xfrm>
              <a:off x="-52351" y="43542"/>
              <a:ext cx="2151025" cy="1276754"/>
            </a:xfrm>
            <a:prstGeom prst="rect">
              <a:avLst/>
            </a:prstGeom>
          </p:spPr>
        </p:pic>
        <p:sp>
          <p:nvSpPr>
            <p:cNvPr id="13" name="Rectangle 12"/>
            <p:cNvSpPr/>
            <p:nvPr/>
          </p:nvSpPr>
          <p:spPr>
            <a:xfrm>
              <a:off x="198112" y="463843"/>
              <a:ext cx="1650099" cy="698035"/>
            </a:xfrm>
            <a:prstGeom prst="rect">
              <a:avLst/>
            </a:prstGeom>
            <a:noFill/>
          </p:spPr>
          <p:txBody>
            <a:bodyPr wrap="none" lIns="91440" tIns="45720" rIns="91440" bIns="45720">
              <a:spAutoFit/>
            </a:bodyPr>
            <a:lstStyle/>
            <a:p>
              <a:pPr algn="ctr"/>
              <a:r>
                <a:rPr lang="en-US" sz="3200" b="1" dirty="0">
                  <a:ln w="9525">
                    <a:solidFill>
                      <a:sysClr val="windowText" lastClr="000000"/>
                    </a:solidFill>
                    <a:prstDash val="solid"/>
                  </a:ln>
                  <a:solidFill>
                    <a:schemeClr val="bg1"/>
                  </a:solidFill>
                  <a:effectLst>
                    <a:outerShdw blurRad="38100" dist="38100" dir="2700000" algn="tl">
                      <a:srgbClr val="000000">
                        <a:alpha val="43137"/>
                      </a:srgbClr>
                    </a:outerShdw>
                  </a:effectLst>
                  <a:latin typeface="#9Slide06 SVNBlow Brush" pitchFamily="2" charset="0"/>
                </a:rPr>
                <a:t>CHẶNG 2</a:t>
              </a:r>
              <a:endParaRPr lang="en-US" sz="3200" b="1" cap="none" spc="0" dirty="0">
                <a:ln w="9525">
                  <a:solidFill>
                    <a:sysClr val="windowText" lastClr="000000"/>
                  </a:solidFill>
                  <a:prstDash val="solid"/>
                </a:ln>
                <a:solidFill>
                  <a:schemeClr val="bg1"/>
                </a:solidFill>
                <a:effectLst>
                  <a:outerShdw blurRad="38100" dist="38100" dir="2700000" algn="tl">
                    <a:srgbClr val="000000">
                      <a:alpha val="43137"/>
                    </a:srgbClr>
                  </a:outerShdw>
                </a:effectLst>
                <a:latin typeface="#9Slide06 SVNBlow Brush" pitchFamily="2" charset="0"/>
              </a:endParaRPr>
            </a:p>
          </p:txBody>
        </p:sp>
      </p:grpSp>
      <p:sp>
        <p:nvSpPr>
          <p:cNvPr id="14" name="Rectangle 13"/>
          <p:cNvSpPr/>
          <p:nvPr/>
        </p:nvSpPr>
        <p:spPr>
          <a:xfrm>
            <a:off x="2084621" y="500490"/>
            <a:ext cx="9161911" cy="1169551"/>
          </a:xfrm>
          <a:prstGeom prst="rect">
            <a:avLst/>
          </a:prstGeom>
          <a:noFill/>
        </p:spPr>
        <p:txBody>
          <a:bodyPr wrap="square" lIns="91440" tIns="45720" rIns="91440" bIns="45720">
            <a:spAutoFit/>
          </a:bodyPr>
          <a:lstStyle/>
          <a:p>
            <a:pPr algn="ctr">
              <a:spcAft>
                <a:spcPts val="1200"/>
              </a:spcAft>
            </a:pPr>
            <a:r>
              <a:rPr lang="vi-VN" sz="3500">
                <a:solidFill>
                  <a:sysClr val="windowText" lastClr="000000"/>
                </a:solidFill>
                <a:latin typeface="Arial" panose="020B0604020202020204" pitchFamily="34" charset="0"/>
                <a:cs typeface="Arial" panose="020B0604020202020204" pitchFamily="34" charset="0"/>
              </a:rPr>
              <a:t>Viết số tự nhiên hoặc phân số tối giản chỉ phần cam mỗi bạn được chia.</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C768EA6-66B2-4A12-BF40-0EDD75D180B5}"/>
                  </a:ext>
                </a:extLst>
              </p:cNvPr>
              <p:cNvSpPr txBox="1"/>
              <p:nvPr/>
            </p:nvSpPr>
            <p:spPr>
              <a:xfrm>
                <a:off x="8153206" y="2979057"/>
                <a:ext cx="889195" cy="1368003"/>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6</m:t>
                          </m:r>
                        </m:num>
                        <m:den>
                          <m:r>
                            <m:rPr>
                              <m:nor/>
                            </m:rPr>
                            <a:rPr lang="en-US" sz="4400" b="1" i="0" smtClean="0">
                              <a:solidFill>
                                <a:srgbClr val="FF0000"/>
                              </a:solidFill>
                              <a:latin typeface="Cambria Math" panose="02040503050406030204" pitchFamily="18" charset="0"/>
                            </a:rPr>
                            <m:t>8</m:t>
                          </m:r>
                        </m:den>
                      </m:f>
                    </m:oMath>
                  </m:oMathPara>
                </a14:m>
                <a:endParaRPr lang="en-US" sz="4400" dirty="0">
                  <a:solidFill>
                    <a:srgbClr val="002060"/>
                  </a:solidFill>
                  <a:latin typeface="UTM Avo" panose="02040603050506020204" pitchFamily="18" charset="0"/>
                </a:endParaRPr>
              </a:p>
            </p:txBody>
          </p:sp>
        </mc:Choice>
        <mc:Fallback xmlns="">
          <p:sp>
            <p:nvSpPr>
              <p:cNvPr id="22" name="TextBox 21">
                <a:extLst>
                  <a:ext uri="{FF2B5EF4-FFF2-40B4-BE49-F238E27FC236}">
                    <a16:creationId xmlns:a16="http://schemas.microsoft.com/office/drawing/2014/main" id="{2C768EA6-66B2-4A12-BF40-0EDD75D180B5}"/>
                  </a:ext>
                </a:extLst>
              </p:cNvPr>
              <p:cNvSpPr txBox="1">
                <a:spLocks noRot="1" noChangeAspect="1" noMove="1" noResize="1" noEditPoints="1" noAdjustHandles="1" noChangeArrowheads="1" noChangeShapeType="1" noTextEdit="1"/>
              </p:cNvSpPr>
              <p:nvPr/>
            </p:nvSpPr>
            <p:spPr>
              <a:xfrm>
                <a:off x="8153206" y="2979057"/>
                <a:ext cx="889195" cy="136800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FFC6708-B3DE-454C-9E8A-66931BA1297B}"/>
                  </a:ext>
                </a:extLst>
              </p:cNvPr>
              <p:cNvSpPr txBox="1"/>
              <p:nvPr/>
            </p:nvSpPr>
            <p:spPr>
              <a:xfrm>
                <a:off x="8120013" y="2979056"/>
                <a:ext cx="889195" cy="1368003"/>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3</m:t>
                          </m:r>
                        </m:num>
                        <m:den>
                          <m:r>
                            <m:rPr>
                              <m:nor/>
                            </m:rPr>
                            <a:rPr lang="en-US" sz="4400" b="1" i="0" smtClean="0">
                              <a:solidFill>
                                <a:srgbClr val="FF0000"/>
                              </a:solidFill>
                              <a:latin typeface="Cambria Math" panose="02040503050406030204" pitchFamily="18" charset="0"/>
                            </a:rPr>
                            <m:t>4</m:t>
                          </m:r>
                        </m:den>
                      </m:f>
                    </m:oMath>
                  </m:oMathPara>
                </a14:m>
                <a:endParaRPr lang="en-US" sz="4400" dirty="0">
                  <a:solidFill>
                    <a:srgbClr val="002060"/>
                  </a:solidFill>
                  <a:latin typeface="UTM Avo" panose="02040603050506020204" pitchFamily="18" charset="0"/>
                </a:endParaRPr>
              </a:p>
            </p:txBody>
          </p:sp>
        </mc:Choice>
        <mc:Fallback xmlns="">
          <p:sp>
            <p:nvSpPr>
              <p:cNvPr id="24" name="TextBox 23">
                <a:extLst>
                  <a:ext uri="{FF2B5EF4-FFF2-40B4-BE49-F238E27FC236}">
                    <a16:creationId xmlns:a16="http://schemas.microsoft.com/office/drawing/2014/main" id="{BFFC6708-B3DE-454C-9E8A-66931BA1297B}"/>
                  </a:ext>
                </a:extLst>
              </p:cNvPr>
              <p:cNvSpPr txBox="1">
                <a:spLocks noRot="1" noChangeAspect="1" noMove="1" noResize="1" noEditPoints="1" noAdjustHandles="1" noChangeArrowheads="1" noChangeShapeType="1" noTextEdit="1"/>
              </p:cNvSpPr>
              <p:nvPr/>
            </p:nvSpPr>
            <p:spPr>
              <a:xfrm>
                <a:off x="8120013" y="2979056"/>
                <a:ext cx="889195" cy="136800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C8305C7-2EAD-48EC-89F2-B16656B670EB}"/>
                  </a:ext>
                </a:extLst>
              </p:cNvPr>
              <p:cNvSpPr txBox="1"/>
              <p:nvPr/>
            </p:nvSpPr>
            <p:spPr>
              <a:xfrm>
                <a:off x="8120013" y="4989507"/>
                <a:ext cx="889195" cy="1363578"/>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8</m:t>
                          </m:r>
                        </m:num>
                        <m:den>
                          <m:r>
                            <m:rPr>
                              <m:nor/>
                            </m:rPr>
                            <a:rPr lang="en-US" sz="4400" b="1" i="0" smtClean="0">
                              <a:solidFill>
                                <a:srgbClr val="FF0000"/>
                              </a:solidFill>
                              <a:latin typeface="Cambria Math" panose="02040503050406030204" pitchFamily="18" charset="0"/>
                            </a:rPr>
                            <m:t>8</m:t>
                          </m:r>
                        </m:den>
                      </m:f>
                    </m:oMath>
                  </m:oMathPara>
                </a14:m>
                <a:endParaRPr lang="en-US" sz="4400" dirty="0">
                  <a:solidFill>
                    <a:srgbClr val="002060"/>
                  </a:solidFill>
                  <a:latin typeface="UTM Avo" panose="02040603050506020204" pitchFamily="18" charset="0"/>
                </a:endParaRPr>
              </a:p>
            </p:txBody>
          </p:sp>
        </mc:Choice>
        <mc:Fallback xmlns="">
          <p:sp>
            <p:nvSpPr>
              <p:cNvPr id="29" name="TextBox 28">
                <a:extLst>
                  <a:ext uri="{FF2B5EF4-FFF2-40B4-BE49-F238E27FC236}">
                    <a16:creationId xmlns:a16="http://schemas.microsoft.com/office/drawing/2014/main" id="{2C8305C7-2EAD-48EC-89F2-B16656B670EB}"/>
                  </a:ext>
                </a:extLst>
              </p:cNvPr>
              <p:cNvSpPr txBox="1">
                <a:spLocks noRot="1" noChangeAspect="1" noMove="1" noResize="1" noEditPoints="1" noAdjustHandles="1" noChangeArrowheads="1" noChangeShapeType="1" noTextEdit="1"/>
              </p:cNvSpPr>
              <p:nvPr/>
            </p:nvSpPr>
            <p:spPr>
              <a:xfrm>
                <a:off x="8120013" y="4989507"/>
                <a:ext cx="889195" cy="136357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A51F009-763D-4D59-9458-DEA25F4EBE8E}"/>
                  </a:ext>
                </a:extLst>
              </p:cNvPr>
              <p:cNvSpPr txBox="1"/>
              <p:nvPr/>
            </p:nvSpPr>
            <p:spPr>
              <a:xfrm>
                <a:off x="8179029" y="5227403"/>
                <a:ext cx="889195" cy="769441"/>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FF0000"/>
                          </a:solidFill>
                          <a:latin typeface="Cambria Math" panose="02040503050406030204" pitchFamily="18" charset="0"/>
                        </a:rPr>
                        <m:t>𝟏</m:t>
                      </m:r>
                    </m:oMath>
                  </m:oMathPara>
                </a14:m>
                <a:endParaRPr lang="en-US" sz="4400" dirty="0">
                  <a:solidFill>
                    <a:srgbClr val="002060"/>
                  </a:solidFill>
                  <a:latin typeface="UTM Avo" panose="02040603050506020204" pitchFamily="18" charset="0"/>
                </a:endParaRPr>
              </a:p>
            </p:txBody>
          </p:sp>
        </mc:Choice>
        <mc:Fallback xmlns="">
          <p:sp>
            <p:nvSpPr>
              <p:cNvPr id="34" name="TextBox 33">
                <a:extLst>
                  <a:ext uri="{FF2B5EF4-FFF2-40B4-BE49-F238E27FC236}">
                    <a16:creationId xmlns:a16="http://schemas.microsoft.com/office/drawing/2014/main" id="{9A51F009-763D-4D59-9458-DEA25F4EBE8E}"/>
                  </a:ext>
                </a:extLst>
              </p:cNvPr>
              <p:cNvSpPr txBox="1">
                <a:spLocks noRot="1" noChangeAspect="1" noMove="1" noResize="1" noEditPoints="1" noAdjustHandles="1" noChangeArrowheads="1" noChangeShapeType="1" noTextEdit="1"/>
              </p:cNvSpPr>
              <p:nvPr/>
            </p:nvSpPr>
            <p:spPr>
              <a:xfrm>
                <a:off x="8179029" y="5227403"/>
                <a:ext cx="889195" cy="769441"/>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478412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randombar(horizont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randombar(horizontal)">
                                      <p:cBhvr>
                                        <p:cTn id="22" dur="500"/>
                                        <p:tgtEl>
                                          <p:spTgt spid="34"/>
                                        </p:tgtEl>
                                      </p:cBhvr>
                                    </p:animEffect>
                                  </p:childTnLst>
                                </p:cTn>
                              </p:par>
                              <p:par>
                                <p:cTn id="23" presetID="14" presetClass="exit" presetSubtype="10" fill="hold" grpId="1" nodeType="withEffect">
                                  <p:stCondLst>
                                    <p:cond delay="0"/>
                                  </p:stCondLst>
                                  <p:childTnLst>
                                    <p:animEffect transition="out" filter="randombar(horizontal)">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9" grpId="0" animBg="1"/>
      <p:bldP spid="29" grpId="1"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68941" y="302007"/>
            <a:ext cx="11685880" cy="6281674"/>
          </a:xfrm>
          <a:prstGeom prst="rect">
            <a:avLst/>
          </a:prstGeom>
          <a:solidFill>
            <a:schemeClr val="bg1"/>
          </a:solid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7016" y="302007"/>
            <a:ext cx="2023182" cy="1069594"/>
            <a:chOff x="-52351" y="43542"/>
            <a:chExt cx="2151025" cy="1276754"/>
          </a:xfrm>
        </p:grpSpPr>
        <p:pic>
          <p:nvPicPr>
            <p:cNvPr id="12" name="Picture 11" descr="A picture containing wooden, wood&#10;&#10;Description automatically generated">
              <a:extLst>
                <a:ext uri="{FF2B5EF4-FFF2-40B4-BE49-F238E27FC236}">
                  <a16:creationId xmlns:a16="http://schemas.microsoft.com/office/drawing/2014/main" id="{4E121060-6960-8785-1033-FF00E481E6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555" t="12023" r="18806" b="43918"/>
            <a:stretch/>
          </p:blipFill>
          <p:spPr>
            <a:xfrm>
              <a:off x="-52351" y="43542"/>
              <a:ext cx="2151025" cy="1276754"/>
            </a:xfrm>
            <a:prstGeom prst="rect">
              <a:avLst/>
            </a:prstGeom>
          </p:spPr>
        </p:pic>
        <p:sp>
          <p:nvSpPr>
            <p:cNvPr id="13" name="Rectangle 12"/>
            <p:cNvSpPr/>
            <p:nvPr/>
          </p:nvSpPr>
          <p:spPr>
            <a:xfrm>
              <a:off x="186182" y="463843"/>
              <a:ext cx="1673959" cy="698035"/>
            </a:xfrm>
            <a:prstGeom prst="rect">
              <a:avLst/>
            </a:prstGeom>
            <a:noFill/>
          </p:spPr>
          <p:txBody>
            <a:bodyPr wrap="none" lIns="91440" tIns="45720" rIns="91440" bIns="45720">
              <a:spAutoFit/>
            </a:bodyPr>
            <a:lstStyle/>
            <a:p>
              <a:pPr algn="ctr"/>
              <a:r>
                <a:rPr lang="en-US" sz="3200" b="1" dirty="0">
                  <a:ln w="9525">
                    <a:solidFill>
                      <a:sysClr val="windowText" lastClr="000000"/>
                    </a:solidFill>
                    <a:prstDash val="solid"/>
                  </a:ln>
                  <a:solidFill>
                    <a:schemeClr val="bg1"/>
                  </a:solidFill>
                  <a:effectLst>
                    <a:outerShdw blurRad="38100" dist="38100" dir="2700000" algn="tl">
                      <a:srgbClr val="000000">
                        <a:alpha val="43137"/>
                      </a:srgbClr>
                    </a:outerShdw>
                  </a:effectLst>
                  <a:latin typeface="#9Slide06 SVNBlow Brush" pitchFamily="2" charset="0"/>
                </a:rPr>
                <a:t>CHẶNG 3</a:t>
              </a:r>
              <a:endParaRPr lang="en-US" sz="3200" b="1" cap="none" spc="0" dirty="0">
                <a:ln w="9525">
                  <a:solidFill>
                    <a:sysClr val="windowText" lastClr="000000"/>
                  </a:solidFill>
                  <a:prstDash val="solid"/>
                </a:ln>
                <a:solidFill>
                  <a:schemeClr val="bg1"/>
                </a:solidFill>
                <a:effectLst>
                  <a:outerShdw blurRad="38100" dist="38100" dir="2700000" algn="tl">
                    <a:srgbClr val="000000">
                      <a:alpha val="43137"/>
                    </a:srgbClr>
                  </a:outerShdw>
                </a:effectLst>
                <a:latin typeface="#9Slide06 SVNBlow Brush" pitchFamily="2" charset="0"/>
              </a:endParaRPr>
            </a:p>
          </p:txBody>
        </p:sp>
      </p:grpSp>
      <p:sp>
        <p:nvSpPr>
          <p:cNvPr id="14" name="Rectangle 13"/>
          <p:cNvSpPr/>
          <p:nvPr/>
        </p:nvSpPr>
        <p:spPr>
          <a:xfrm>
            <a:off x="667657" y="1371601"/>
            <a:ext cx="11016343" cy="4001095"/>
          </a:xfrm>
          <a:prstGeom prst="rect">
            <a:avLst/>
          </a:prstGeom>
          <a:noFill/>
        </p:spPr>
        <p:txBody>
          <a:bodyPr wrap="square" lIns="91440" tIns="45720" rIns="91440" bIns="45720">
            <a:spAutoFit/>
          </a:bodyPr>
          <a:lstStyle/>
          <a:p>
            <a:pPr algn="just">
              <a:spcAft>
                <a:spcPts val="1200"/>
              </a:spcAft>
            </a:pPr>
            <a:r>
              <a:rPr lang="vi-VN" sz="3400">
                <a:solidFill>
                  <a:sysClr val="windowText" lastClr="000000"/>
                </a:solidFill>
                <a:cs typeface="Arial" panose="020B0604020202020204" pitchFamily="34" charset="0"/>
              </a:rPr>
              <a:t>Thành, Thoa, Hùng lần lượt tô màu được </a:t>
            </a:r>
          </a:p>
          <a:p>
            <a:pPr algn="just">
              <a:spcAft>
                <a:spcPts val="1200"/>
              </a:spcAft>
            </a:pPr>
            <a:r>
              <a:rPr lang="vi-VN" sz="3400">
                <a:solidFill>
                  <a:sysClr val="windowText" lastClr="000000"/>
                </a:solidFill>
                <a:cs typeface="Arial" panose="020B0604020202020204" pitchFamily="34" charset="0"/>
              </a:rPr>
              <a:t>tờ giấy. Biết những tờ giấy này đều bằng nhau.</a:t>
            </a:r>
          </a:p>
          <a:p>
            <a:pPr algn="just">
              <a:spcAft>
                <a:spcPts val="1200"/>
              </a:spcAft>
            </a:pPr>
            <a:r>
              <a:rPr lang="vi-VN" sz="3400">
                <a:solidFill>
                  <a:sysClr val="windowText" lastClr="000000"/>
                </a:solidFill>
                <a:cs typeface="Arial" panose="020B0604020202020204" pitchFamily="34" charset="0"/>
              </a:rPr>
              <a:t>Câu nào đúng, câu nào sai?</a:t>
            </a:r>
          </a:p>
          <a:p>
            <a:pPr algn="just">
              <a:spcAft>
                <a:spcPts val="1200"/>
              </a:spcAft>
            </a:pPr>
            <a:r>
              <a:rPr lang="vi-VN" sz="3400">
                <a:solidFill>
                  <a:srgbClr val="FF0000"/>
                </a:solidFill>
                <a:cs typeface="Arial" panose="020B0604020202020204" pitchFamily="34" charset="0"/>
              </a:rPr>
              <a:t>a) </a:t>
            </a:r>
            <a:r>
              <a:rPr lang="vi-VN" sz="3400">
                <a:solidFill>
                  <a:sysClr val="windowText" lastClr="000000"/>
                </a:solidFill>
                <a:cs typeface="Arial" panose="020B0604020202020204" pitchFamily="34" charset="0"/>
              </a:rPr>
              <a:t>Phần giấy đã tô màu của Thành chưa đến 1 tờ giấy.</a:t>
            </a:r>
          </a:p>
          <a:p>
            <a:pPr algn="just">
              <a:spcAft>
                <a:spcPts val="1200"/>
              </a:spcAft>
            </a:pPr>
            <a:r>
              <a:rPr lang="vi-VN" sz="3400">
                <a:solidFill>
                  <a:srgbClr val="FF0000"/>
                </a:solidFill>
                <a:cs typeface="Arial" panose="020B0604020202020204" pitchFamily="34" charset="0"/>
              </a:rPr>
              <a:t>b) </a:t>
            </a:r>
            <a:r>
              <a:rPr lang="vi-VN" sz="3400">
                <a:solidFill>
                  <a:sysClr val="windowText" lastClr="000000"/>
                </a:solidFill>
                <a:cs typeface="Arial" panose="020B0604020202020204" pitchFamily="34" charset="0"/>
              </a:rPr>
              <a:t>Phần giấy đã tô màu của Hùng là nhiều nhất.</a:t>
            </a:r>
          </a:p>
          <a:p>
            <a:pPr algn="just">
              <a:spcAft>
                <a:spcPts val="1200"/>
              </a:spcAft>
            </a:pPr>
            <a:endParaRPr lang="vi-VN" sz="3400">
              <a:solidFill>
                <a:sysClr val="windowText" lastClr="000000"/>
              </a:solidFill>
              <a:cs typeface="Arial" panose="020B0604020202020204" pitchFamily="34" charset="0"/>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635620AE-5B4A-4A97-B4BB-666DE8F850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2976" y="1074029"/>
            <a:ext cx="2409481" cy="1182276"/>
          </a:xfrm>
          <a:prstGeom prst="rect">
            <a:avLst/>
          </a:prstGeom>
        </p:spPr>
      </p:pic>
    </p:spTree>
    <p:extLst>
      <p:ext uri="{BB962C8B-B14F-4D97-AF65-F5344CB8AC3E}">
        <p14:creationId xmlns:p14="http://schemas.microsoft.com/office/powerpoint/2010/main" val="10919480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68941" y="302007"/>
            <a:ext cx="11685880" cy="6281674"/>
          </a:xfrm>
          <a:prstGeom prst="rect">
            <a:avLst/>
          </a:prstGeom>
          <a:solidFill>
            <a:schemeClr val="bg1"/>
          </a:solid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297016" y="302007"/>
            <a:ext cx="2023182" cy="1069594"/>
            <a:chOff x="-52351" y="43542"/>
            <a:chExt cx="2151025" cy="1276754"/>
          </a:xfrm>
        </p:grpSpPr>
        <p:pic>
          <p:nvPicPr>
            <p:cNvPr id="12" name="Picture 11" descr="A picture containing wooden, wood&#10;&#10;Description automatically generated">
              <a:extLst>
                <a:ext uri="{FF2B5EF4-FFF2-40B4-BE49-F238E27FC236}">
                  <a16:creationId xmlns:a16="http://schemas.microsoft.com/office/drawing/2014/main" id="{4E121060-6960-8785-1033-FF00E481E6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555" t="12023" r="18806" b="43918"/>
            <a:stretch/>
          </p:blipFill>
          <p:spPr>
            <a:xfrm>
              <a:off x="-52351" y="43542"/>
              <a:ext cx="2151025" cy="1276754"/>
            </a:xfrm>
            <a:prstGeom prst="rect">
              <a:avLst/>
            </a:prstGeom>
          </p:spPr>
        </p:pic>
        <p:sp>
          <p:nvSpPr>
            <p:cNvPr id="13" name="Rectangle 12"/>
            <p:cNvSpPr/>
            <p:nvPr/>
          </p:nvSpPr>
          <p:spPr>
            <a:xfrm>
              <a:off x="186182" y="463843"/>
              <a:ext cx="1673959" cy="69803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9525">
                    <a:solidFill>
                      <a:sysClr val="windowText" lastClr="000000"/>
                    </a:solidFill>
                    <a:prstDash val="solid"/>
                  </a:ln>
                  <a:solidFill>
                    <a:prstClr val="white"/>
                  </a:solidFill>
                  <a:effectLst>
                    <a:outerShdw blurRad="38100" dist="38100" dir="2700000" algn="tl">
                      <a:srgbClr val="000000">
                        <a:alpha val="43137"/>
                      </a:srgbClr>
                    </a:outerShdw>
                  </a:effectLst>
                  <a:uLnTx/>
                  <a:uFillTx/>
                  <a:latin typeface="#9Slide06 SVNBlow Brush" pitchFamily="2" charset="0"/>
                  <a:ea typeface="+mn-ea"/>
                  <a:cs typeface="+mn-cs"/>
                </a:rPr>
                <a:t>CHẶNG 3</a:t>
              </a:r>
            </a:p>
          </p:txBody>
        </p:sp>
      </p:grpSp>
      <p:sp>
        <p:nvSpPr>
          <p:cNvPr id="14" name="Rectangle 13"/>
          <p:cNvSpPr/>
          <p:nvPr/>
        </p:nvSpPr>
        <p:spPr>
          <a:xfrm>
            <a:off x="667657" y="1371601"/>
            <a:ext cx="11016343" cy="5355312"/>
          </a:xfrm>
          <a:prstGeom prst="rect">
            <a:avLst/>
          </a:prstGeom>
          <a:noFill/>
        </p:spPr>
        <p:txBody>
          <a:bodyPr wrap="square" lIns="91440" tIns="45720" rIns="91440" bIns="45720">
            <a:spAutoFit/>
          </a:bodyPr>
          <a:lstStyle/>
          <a:p>
            <a:pPr lvl="0" algn="just">
              <a:spcAft>
                <a:spcPts val="1200"/>
              </a:spcAft>
            </a:pPr>
            <a:r>
              <a:rPr lang="vi-VN" sz="3400" b="1">
                <a:solidFill>
                  <a:srgbClr val="FF0000"/>
                </a:solidFill>
                <a:cs typeface="Arial" panose="020B0604020202020204" pitchFamily="34" charset="0"/>
              </a:rPr>
              <a:t>Phương pháp giải:</a:t>
            </a:r>
          </a:p>
          <a:p>
            <a:pPr lvl="0" algn="just">
              <a:spcAft>
                <a:spcPts val="1200"/>
              </a:spcAft>
            </a:pPr>
            <a:endParaRPr lang="vi-VN" sz="3400">
              <a:solidFill>
                <a:sysClr val="windowText" lastClr="000000"/>
              </a:solidFill>
              <a:cs typeface="Arial" panose="020B0604020202020204" pitchFamily="34" charset="0"/>
            </a:endParaRPr>
          </a:p>
          <a:p>
            <a:pPr lvl="0" algn="just">
              <a:spcAft>
                <a:spcPts val="1200"/>
              </a:spcAft>
            </a:pPr>
            <a:r>
              <a:rPr lang="vi-VN" sz="3400">
                <a:solidFill>
                  <a:sysClr val="windowText" lastClr="000000"/>
                </a:solidFill>
                <a:cs typeface="Arial" panose="020B0604020202020204" pitchFamily="34" charset="0"/>
              </a:rPr>
              <a:t>- Nếu tử số bằng mẫu số thì phân số bằng 1</a:t>
            </a:r>
          </a:p>
          <a:p>
            <a:pPr lvl="0" algn="just">
              <a:spcAft>
                <a:spcPts val="1200"/>
              </a:spcAft>
            </a:pPr>
            <a:endParaRPr lang="vi-VN" sz="3400">
              <a:solidFill>
                <a:sysClr val="windowText" lastClr="000000"/>
              </a:solidFill>
              <a:cs typeface="Arial" panose="020B0604020202020204" pitchFamily="34" charset="0"/>
            </a:endParaRPr>
          </a:p>
          <a:p>
            <a:pPr lvl="0" algn="just">
              <a:spcAft>
                <a:spcPts val="1200"/>
              </a:spcAft>
            </a:pPr>
            <a:r>
              <a:rPr lang="vi-VN" sz="3400">
                <a:solidFill>
                  <a:sysClr val="windowText" lastClr="000000"/>
                </a:solidFill>
                <a:cs typeface="Arial" panose="020B0604020202020204" pitchFamily="34" charset="0"/>
              </a:rPr>
              <a:t>- Nếu tử số bé hơn mẫu số thì phân số bé hơn 1</a:t>
            </a:r>
          </a:p>
          <a:p>
            <a:pPr lvl="0" algn="just">
              <a:spcAft>
                <a:spcPts val="1200"/>
              </a:spcAft>
            </a:pPr>
            <a:endParaRPr lang="vi-VN" sz="3400">
              <a:solidFill>
                <a:sysClr val="windowText" lastClr="000000"/>
              </a:solidFill>
              <a:cs typeface="Arial" panose="020B0604020202020204" pitchFamily="34" charset="0"/>
            </a:endParaRPr>
          </a:p>
          <a:p>
            <a:pPr lvl="0" algn="just">
              <a:spcAft>
                <a:spcPts val="1200"/>
              </a:spcAft>
            </a:pPr>
            <a:r>
              <a:rPr lang="vi-VN" sz="3400">
                <a:solidFill>
                  <a:sysClr val="windowText" lastClr="000000"/>
                </a:solidFill>
                <a:cs typeface="Arial" panose="020B0604020202020204" pitchFamily="34" charset="0"/>
              </a:rPr>
              <a:t>- Nếu tử số lớn hơn mẫu số thì phân số lớn hơn 1</a:t>
            </a:r>
          </a:p>
          <a:p>
            <a:pPr lvl="0" algn="just">
              <a:spcAft>
                <a:spcPts val="1200"/>
              </a:spcAft>
            </a:pPr>
            <a:endParaRPr lang="vi-VN" sz="3400">
              <a:solidFill>
                <a:sysClr val="windowText" lastClr="000000"/>
              </a:solidFill>
              <a:cs typeface="Arial" panose="020B0604020202020204" pitchFamily="34" charset="0"/>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635620AE-5B4A-4A97-B4BB-666DE8F850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2576" y="780463"/>
            <a:ext cx="2409481" cy="1182276"/>
          </a:xfrm>
          <a:prstGeom prst="rect">
            <a:avLst/>
          </a:prstGeom>
        </p:spPr>
      </p:pic>
    </p:spTree>
    <p:extLst>
      <p:ext uri="{BB962C8B-B14F-4D97-AF65-F5344CB8AC3E}">
        <p14:creationId xmlns:p14="http://schemas.microsoft.com/office/powerpoint/2010/main" val="2861562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68941" y="302007"/>
            <a:ext cx="11685880" cy="6281674"/>
          </a:xfrm>
          <a:prstGeom prst="rect">
            <a:avLst/>
          </a:prstGeom>
          <a:solidFill>
            <a:schemeClr val="bg1"/>
          </a:solid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635620AE-5B4A-4A97-B4BB-666DE8F850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2317" y="390743"/>
            <a:ext cx="1870598" cy="917859"/>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D0CE50E-60EC-49B9-8B11-C3ECAF3A4391}"/>
                  </a:ext>
                </a:extLst>
              </p:cNvPr>
              <p:cNvSpPr txBox="1"/>
              <p:nvPr/>
            </p:nvSpPr>
            <p:spPr>
              <a:xfrm>
                <a:off x="1298298" y="4810217"/>
                <a:ext cx="889195" cy="141840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5</m:t>
                          </m:r>
                        </m:num>
                        <m:den>
                          <m:r>
                            <m:rPr>
                              <m:nor/>
                            </m:rPr>
                            <a:rPr lang="en-US" sz="4400" b="1" i="0" smtClean="0">
                              <a:solidFill>
                                <a:srgbClr val="FF0000"/>
                              </a:solidFill>
                              <a:latin typeface="Cambria Math" panose="02040503050406030204" pitchFamily="18" charset="0"/>
                            </a:rPr>
                            <m:t>8</m:t>
                          </m:r>
                        </m:den>
                      </m:f>
                    </m:oMath>
                  </m:oMathPara>
                </a14:m>
                <a:endParaRPr lang="en-US" sz="4400" dirty="0">
                  <a:solidFill>
                    <a:srgbClr val="002060"/>
                  </a:solidFill>
                  <a:latin typeface="UTM Avo" panose="02040603050506020204" pitchFamily="18" charset="0"/>
                </a:endParaRPr>
              </a:p>
            </p:txBody>
          </p:sp>
        </mc:Choice>
        <mc:Fallback xmlns="">
          <p:sp>
            <p:nvSpPr>
              <p:cNvPr id="8" name="TextBox 7">
                <a:extLst>
                  <a:ext uri="{FF2B5EF4-FFF2-40B4-BE49-F238E27FC236}">
                    <a16:creationId xmlns:a16="http://schemas.microsoft.com/office/drawing/2014/main" id="{BD0CE50E-60EC-49B9-8B11-C3ECAF3A4391}"/>
                  </a:ext>
                </a:extLst>
              </p:cNvPr>
              <p:cNvSpPr txBox="1">
                <a:spLocks noRot="1" noChangeAspect="1" noMove="1" noResize="1" noEditPoints="1" noAdjustHandles="1" noChangeArrowheads="1" noChangeShapeType="1" noTextEdit="1"/>
              </p:cNvSpPr>
              <p:nvPr/>
            </p:nvSpPr>
            <p:spPr>
              <a:xfrm>
                <a:off x="1298298" y="4810217"/>
                <a:ext cx="889195" cy="141840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5FE33DB-436C-4037-8388-DF6FE0C614F9}"/>
                  </a:ext>
                </a:extLst>
              </p:cNvPr>
              <p:cNvSpPr txBox="1"/>
              <p:nvPr/>
            </p:nvSpPr>
            <p:spPr>
              <a:xfrm>
                <a:off x="1927015" y="5134697"/>
                <a:ext cx="889195" cy="769441"/>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FF0000"/>
                          </a:solidFill>
                          <a:latin typeface="Cambria Math" panose="02040503050406030204" pitchFamily="18" charset="0"/>
                        </a:rPr>
                        <m:t>&lt;</m:t>
                      </m:r>
                    </m:oMath>
                  </m:oMathPara>
                </a14:m>
                <a:endParaRPr lang="en-US" sz="4400" dirty="0">
                  <a:solidFill>
                    <a:srgbClr val="002060"/>
                  </a:solidFill>
                  <a:latin typeface="UTM Avo" panose="02040603050506020204" pitchFamily="18" charset="0"/>
                </a:endParaRPr>
              </a:p>
            </p:txBody>
          </p:sp>
        </mc:Choice>
        <mc:Fallback xmlns="">
          <p:sp>
            <p:nvSpPr>
              <p:cNvPr id="9" name="TextBox 8">
                <a:extLst>
                  <a:ext uri="{FF2B5EF4-FFF2-40B4-BE49-F238E27FC236}">
                    <a16:creationId xmlns:a16="http://schemas.microsoft.com/office/drawing/2014/main" id="{85FE33DB-436C-4037-8388-DF6FE0C614F9}"/>
                  </a:ext>
                </a:extLst>
              </p:cNvPr>
              <p:cNvSpPr txBox="1">
                <a:spLocks noRot="1" noChangeAspect="1" noMove="1" noResize="1" noEditPoints="1" noAdjustHandles="1" noChangeArrowheads="1" noChangeShapeType="1" noTextEdit="1"/>
              </p:cNvSpPr>
              <p:nvPr/>
            </p:nvSpPr>
            <p:spPr>
              <a:xfrm>
                <a:off x="1927015" y="5134697"/>
                <a:ext cx="889195" cy="76944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88CFDBA-C445-4582-88E7-194306D118DD}"/>
                  </a:ext>
                </a:extLst>
              </p:cNvPr>
              <p:cNvSpPr txBox="1"/>
              <p:nvPr/>
            </p:nvSpPr>
            <p:spPr>
              <a:xfrm>
                <a:off x="2800978" y="5143489"/>
                <a:ext cx="889195" cy="769441"/>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FF0000"/>
                          </a:solidFill>
                          <a:latin typeface="Cambria Math" panose="02040503050406030204" pitchFamily="18" charset="0"/>
                        </a:rPr>
                        <m:t>𝟏</m:t>
                      </m:r>
                    </m:oMath>
                  </m:oMathPara>
                </a14:m>
                <a:endParaRPr lang="en-US" sz="4400" dirty="0">
                  <a:solidFill>
                    <a:srgbClr val="002060"/>
                  </a:solidFill>
                  <a:latin typeface="UTM Avo" panose="02040603050506020204" pitchFamily="18" charset="0"/>
                </a:endParaRPr>
              </a:p>
            </p:txBody>
          </p:sp>
        </mc:Choice>
        <mc:Fallback xmlns="">
          <p:sp>
            <p:nvSpPr>
              <p:cNvPr id="10" name="TextBox 9">
                <a:extLst>
                  <a:ext uri="{FF2B5EF4-FFF2-40B4-BE49-F238E27FC236}">
                    <a16:creationId xmlns:a16="http://schemas.microsoft.com/office/drawing/2014/main" id="{388CFDBA-C445-4582-88E7-194306D118DD}"/>
                  </a:ext>
                </a:extLst>
              </p:cNvPr>
              <p:cNvSpPr txBox="1">
                <a:spLocks noRot="1" noChangeAspect="1" noMove="1" noResize="1" noEditPoints="1" noAdjustHandles="1" noChangeArrowheads="1" noChangeShapeType="1" noTextEdit="1"/>
              </p:cNvSpPr>
              <p:nvPr/>
            </p:nvSpPr>
            <p:spPr>
              <a:xfrm>
                <a:off x="2800978" y="5143489"/>
                <a:ext cx="889195" cy="76944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FC09E54-E94E-4FB8-9D9E-C1D24EE4C1A6}"/>
                  </a:ext>
                </a:extLst>
              </p:cNvPr>
              <p:cNvSpPr txBox="1"/>
              <p:nvPr/>
            </p:nvSpPr>
            <p:spPr>
              <a:xfrm>
                <a:off x="4817167" y="4780356"/>
                <a:ext cx="889195" cy="1363578"/>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8</m:t>
                          </m:r>
                        </m:num>
                        <m:den>
                          <m:r>
                            <m:rPr>
                              <m:nor/>
                            </m:rPr>
                            <a:rPr lang="en-US" sz="4400" b="1" i="0" smtClean="0">
                              <a:solidFill>
                                <a:srgbClr val="FF0000"/>
                              </a:solidFill>
                              <a:latin typeface="Cambria Math" panose="02040503050406030204" pitchFamily="18" charset="0"/>
                            </a:rPr>
                            <m:t>5</m:t>
                          </m:r>
                        </m:den>
                      </m:f>
                    </m:oMath>
                  </m:oMathPara>
                </a14:m>
                <a:endParaRPr lang="en-US" sz="4400" dirty="0">
                  <a:solidFill>
                    <a:srgbClr val="002060"/>
                  </a:solidFill>
                  <a:latin typeface="UTM Avo" panose="02040603050506020204" pitchFamily="18" charset="0"/>
                </a:endParaRPr>
              </a:p>
            </p:txBody>
          </p:sp>
        </mc:Choice>
        <mc:Fallback xmlns="">
          <p:sp>
            <p:nvSpPr>
              <p:cNvPr id="15" name="TextBox 14">
                <a:extLst>
                  <a:ext uri="{FF2B5EF4-FFF2-40B4-BE49-F238E27FC236}">
                    <a16:creationId xmlns:a16="http://schemas.microsoft.com/office/drawing/2014/main" id="{1FC09E54-E94E-4FB8-9D9E-C1D24EE4C1A6}"/>
                  </a:ext>
                </a:extLst>
              </p:cNvPr>
              <p:cNvSpPr txBox="1">
                <a:spLocks noRot="1" noChangeAspect="1" noMove="1" noResize="1" noEditPoints="1" noAdjustHandles="1" noChangeArrowheads="1" noChangeShapeType="1" noTextEdit="1"/>
              </p:cNvSpPr>
              <p:nvPr/>
            </p:nvSpPr>
            <p:spPr>
              <a:xfrm>
                <a:off x="4817167" y="4780356"/>
                <a:ext cx="889195" cy="136357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417EA2C-18C5-4686-B12F-111CC76E9DA7}"/>
                  </a:ext>
                </a:extLst>
              </p:cNvPr>
              <p:cNvSpPr txBox="1"/>
              <p:nvPr/>
            </p:nvSpPr>
            <p:spPr>
              <a:xfrm>
                <a:off x="5445884" y="5104836"/>
                <a:ext cx="889195" cy="769441"/>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0" i="1" smtClean="0">
                          <a:solidFill>
                            <a:srgbClr val="FF0000"/>
                          </a:solidFill>
                          <a:latin typeface="Cambria Math" panose="02040503050406030204" pitchFamily="18" charset="0"/>
                        </a:rPr>
                        <m:t>&gt;</m:t>
                      </m:r>
                    </m:oMath>
                  </m:oMathPara>
                </a14:m>
                <a:endParaRPr lang="en-US" sz="4400" dirty="0">
                  <a:solidFill>
                    <a:srgbClr val="FF0000"/>
                  </a:solidFill>
                  <a:latin typeface="UTM Avo" panose="02040603050506020204" pitchFamily="18" charset="0"/>
                </a:endParaRPr>
              </a:p>
            </p:txBody>
          </p:sp>
        </mc:Choice>
        <mc:Fallback xmlns="">
          <p:sp>
            <p:nvSpPr>
              <p:cNvPr id="16" name="TextBox 15">
                <a:extLst>
                  <a:ext uri="{FF2B5EF4-FFF2-40B4-BE49-F238E27FC236}">
                    <a16:creationId xmlns:a16="http://schemas.microsoft.com/office/drawing/2014/main" id="{4417EA2C-18C5-4686-B12F-111CC76E9DA7}"/>
                  </a:ext>
                </a:extLst>
              </p:cNvPr>
              <p:cNvSpPr txBox="1">
                <a:spLocks noRot="1" noChangeAspect="1" noMove="1" noResize="1" noEditPoints="1" noAdjustHandles="1" noChangeArrowheads="1" noChangeShapeType="1" noTextEdit="1"/>
              </p:cNvSpPr>
              <p:nvPr/>
            </p:nvSpPr>
            <p:spPr>
              <a:xfrm>
                <a:off x="5445884" y="5104836"/>
                <a:ext cx="889195" cy="76944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60C954E-4E28-42F0-A1C3-38AE0AE75E97}"/>
                  </a:ext>
                </a:extLst>
              </p:cNvPr>
              <p:cNvSpPr txBox="1"/>
              <p:nvPr/>
            </p:nvSpPr>
            <p:spPr>
              <a:xfrm>
                <a:off x="6319847" y="5113628"/>
                <a:ext cx="889195" cy="769441"/>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FF0000"/>
                          </a:solidFill>
                          <a:latin typeface="Cambria Math" panose="02040503050406030204" pitchFamily="18" charset="0"/>
                        </a:rPr>
                        <m:t>𝟏</m:t>
                      </m:r>
                    </m:oMath>
                  </m:oMathPara>
                </a14:m>
                <a:endParaRPr lang="en-US" sz="4400" dirty="0">
                  <a:solidFill>
                    <a:srgbClr val="002060"/>
                  </a:solidFill>
                  <a:latin typeface="UTM Avo" panose="02040603050506020204" pitchFamily="18" charset="0"/>
                </a:endParaRPr>
              </a:p>
            </p:txBody>
          </p:sp>
        </mc:Choice>
        <mc:Fallback xmlns="">
          <p:sp>
            <p:nvSpPr>
              <p:cNvPr id="17" name="TextBox 16">
                <a:extLst>
                  <a:ext uri="{FF2B5EF4-FFF2-40B4-BE49-F238E27FC236}">
                    <a16:creationId xmlns:a16="http://schemas.microsoft.com/office/drawing/2014/main" id="{560C954E-4E28-42F0-A1C3-38AE0AE75E97}"/>
                  </a:ext>
                </a:extLst>
              </p:cNvPr>
              <p:cNvSpPr txBox="1">
                <a:spLocks noRot="1" noChangeAspect="1" noMove="1" noResize="1" noEditPoints="1" noAdjustHandles="1" noChangeArrowheads="1" noChangeShapeType="1" noTextEdit="1"/>
              </p:cNvSpPr>
              <p:nvPr/>
            </p:nvSpPr>
            <p:spPr>
              <a:xfrm>
                <a:off x="6319847" y="5113628"/>
                <a:ext cx="889195" cy="76944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30A3863-F6EC-4348-9281-1AA39057B900}"/>
                  </a:ext>
                </a:extLst>
              </p:cNvPr>
              <p:cNvSpPr txBox="1"/>
              <p:nvPr/>
            </p:nvSpPr>
            <p:spPr>
              <a:xfrm>
                <a:off x="8336036" y="4780356"/>
                <a:ext cx="889195" cy="1363578"/>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8</m:t>
                          </m:r>
                        </m:num>
                        <m:den>
                          <m:r>
                            <m:rPr>
                              <m:nor/>
                            </m:rPr>
                            <a:rPr lang="en-US" sz="4400" b="1" i="0" smtClean="0">
                              <a:solidFill>
                                <a:srgbClr val="FF0000"/>
                              </a:solidFill>
                              <a:latin typeface="Cambria Math" panose="02040503050406030204" pitchFamily="18" charset="0"/>
                            </a:rPr>
                            <m:t>8</m:t>
                          </m:r>
                        </m:den>
                      </m:f>
                    </m:oMath>
                  </m:oMathPara>
                </a14:m>
                <a:endParaRPr lang="en-US" sz="4400" dirty="0">
                  <a:solidFill>
                    <a:srgbClr val="002060"/>
                  </a:solidFill>
                  <a:latin typeface="UTM Avo" panose="02040603050506020204" pitchFamily="18" charset="0"/>
                </a:endParaRPr>
              </a:p>
            </p:txBody>
          </p:sp>
        </mc:Choice>
        <mc:Fallback xmlns="">
          <p:sp>
            <p:nvSpPr>
              <p:cNvPr id="18" name="TextBox 17">
                <a:extLst>
                  <a:ext uri="{FF2B5EF4-FFF2-40B4-BE49-F238E27FC236}">
                    <a16:creationId xmlns:a16="http://schemas.microsoft.com/office/drawing/2014/main" id="{A30A3863-F6EC-4348-9281-1AA39057B900}"/>
                  </a:ext>
                </a:extLst>
              </p:cNvPr>
              <p:cNvSpPr txBox="1">
                <a:spLocks noRot="1" noChangeAspect="1" noMove="1" noResize="1" noEditPoints="1" noAdjustHandles="1" noChangeArrowheads="1" noChangeShapeType="1" noTextEdit="1"/>
              </p:cNvSpPr>
              <p:nvPr/>
            </p:nvSpPr>
            <p:spPr>
              <a:xfrm>
                <a:off x="8336036" y="4780356"/>
                <a:ext cx="889195" cy="136357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D0CC260-DFED-4D3C-BBAE-D0A4975A5924}"/>
                  </a:ext>
                </a:extLst>
              </p:cNvPr>
              <p:cNvSpPr txBox="1"/>
              <p:nvPr/>
            </p:nvSpPr>
            <p:spPr>
              <a:xfrm>
                <a:off x="9033230" y="5122420"/>
                <a:ext cx="889195" cy="769441"/>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0" i="1" smtClean="0">
                          <a:solidFill>
                            <a:srgbClr val="FF0000"/>
                          </a:solidFill>
                          <a:latin typeface="Cambria Math" panose="02040503050406030204" pitchFamily="18" charset="0"/>
                        </a:rPr>
                        <m:t>=</m:t>
                      </m:r>
                    </m:oMath>
                  </m:oMathPara>
                </a14:m>
                <a:endParaRPr lang="en-US" sz="4400" dirty="0">
                  <a:solidFill>
                    <a:srgbClr val="FF0000"/>
                  </a:solidFill>
                  <a:latin typeface="UTM Avo" panose="02040603050506020204" pitchFamily="18" charset="0"/>
                </a:endParaRPr>
              </a:p>
            </p:txBody>
          </p:sp>
        </mc:Choice>
        <mc:Fallback xmlns="">
          <p:sp>
            <p:nvSpPr>
              <p:cNvPr id="19" name="TextBox 18">
                <a:extLst>
                  <a:ext uri="{FF2B5EF4-FFF2-40B4-BE49-F238E27FC236}">
                    <a16:creationId xmlns:a16="http://schemas.microsoft.com/office/drawing/2014/main" id="{4D0CC260-DFED-4D3C-BBAE-D0A4975A5924}"/>
                  </a:ext>
                </a:extLst>
              </p:cNvPr>
              <p:cNvSpPr txBox="1">
                <a:spLocks noRot="1" noChangeAspect="1" noMove="1" noResize="1" noEditPoints="1" noAdjustHandles="1" noChangeArrowheads="1" noChangeShapeType="1" noTextEdit="1"/>
              </p:cNvSpPr>
              <p:nvPr/>
            </p:nvSpPr>
            <p:spPr>
              <a:xfrm>
                <a:off x="9033230" y="5122420"/>
                <a:ext cx="889195" cy="76944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DAAA58B-3E28-4C27-9C90-3AC2E1213DCC}"/>
                  </a:ext>
                </a:extLst>
              </p:cNvPr>
              <p:cNvSpPr txBox="1"/>
              <p:nvPr/>
            </p:nvSpPr>
            <p:spPr>
              <a:xfrm>
                <a:off x="9838716" y="5113628"/>
                <a:ext cx="889195" cy="769441"/>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FF0000"/>
                          </a:solidFill>
                          <a:latin typeface="Cambria Math" panose="02040503050406030204" pitchFamily="18" charset="0"/>
                        </a:rPr>
                        <m:t>𝟏</m:t>
                      </m:r>
                    </m:oMath>
                  </m:oMathPara>
                </a14:m>
                <a:endParaRPr lang="en-US" sz="4400" dirty="0">
                  <a:solidFill>
                    <a:srgbClr val="002060"/>
                  </a:solidFill>
                  <a:latin typeface="UTM Avo" panose="02040603050506020204" pitchFamily="18" charset="0"/>
                </a:endParaRPr>
              </a:p>
            </p:txBody>
          </p:sp>
        </mc:Choice>
        <mc:Fallback xmlns="">
          <p:sp>
            <p:nvSpPr>
              <p:cNvPr id="20" name="TextBox 19">
                <a:extLst>
                  <a:ext uri="{FF2B5EF4-FFF2-40B4-BE49-F238E27FC236}">
                    <a16:creationId xmlns:a16="http://schemas.microsoft.com/office/drawing/2014/main" id="{ADAAA58B-3E28-4C27-9C90-3AC2E1213DCC}"/>
                  </a:ext>
                </a:extLst>
              </p:cNvPr>
              <p:cNvSpPr txBox="1">
                <a:spLocks noRot="1" noChangeAspect="1" noMove="1" noResize="1" noEditPoints="1" noAdjustHandles="1" noChangeArrowheads="1" noChangeShapeType="1" noTextEdit="1"/>
              </p:cNvSpPr>
              <p:nvPr/>
            </p:nvSpPr>
            <p:spPr>
              <a:xfrm>
                <a:off x="9838716" y="5113628"/>
                <a:ext cx="889195" cy="769441"/>
              </a:xfrm>
              <a:prstGeom prst="rect">
                <a:avLst/>
              </a:prstGeom>
              <a:blipFill>
                <a:blip r:embed="rId11"/>
                <a:stretch>
                  <a:fillRect/>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id="{412E6D7A-C7DB-4B72-AEC1-EA603574AD49}"/>
              </a:ext>
            </a:extLst>
          </p:cNvPr>
          <p:cNvSpPr/>
          <p:nvPr/>
        </p:nvSpPr>
        <p:spPr>
          <a:xfrm>
            <a:off x="603709" y="440647"/>
            <a:ext cx="11864062" cy="4462760"/>
          </a:xfrm>
          <a:prstGeom prst="rect">
            <a:avLst/>
          </a:prstGeom>
          <a:noFill/>
        </p:spPr>
        <p:txBody>
          <a:bodyPr wrap="square" lIns="91440" tIns="45720" rIns="91440" bIns="45720">
            <a:spAutoFit/>
          </a:bodyPr>
          <a:lstStyle/>
          <a:p>
            <a:pPr algn="just">
              <a:spcAft>
                <a:spcPts val="1200"/>
              </a:spcAft>
            </a:pPr>
            <a:r>
              <a:rPr lang="vi-VN" sz="3200">
                <a:solidFill>
                  <a:sysClr val="windowText" lastClr="000000"/>
                </a:solidFill>
                <a:cs typeface="Arial" panose="020B0604020202020204" pitchFamily="34" charset="0"/>
              </a:rPr>
              <a:t>Thành, Thoa, Hùng lần lượt tô màu được </a:t>
            </a:r>
          </a:p>
          <a:p>
            <a:pPr algn="just">
              <a:spcAft>
                <a:spcPts val="1200"/>
              </a:spcAft>
            </a:pPr>
            <a:r>
              <a:rPr lang="vi-VN" sz="3200">
                <a:solidFill>
                  <a:sysClr val="windowText" lastClr="000000"/>
                </a:solidFill>
                <a:cs typeface="Arial" panose="020B0604020202020204" pitchFamily="34" charset="0"/>
              </a:rPr>
              <a:t>tờ giấy. Biết những tờ giấy này đều bằng nhau.</a:t>
            </a:r>
          </a:p>
          <a:p>
            <a:pPr algn="just">
              <a:spcAft>
                <a:spcPts val="1200"/>
              </a:spcAft>
            </a:pPr>
            <a:r>
              <a:rPr lang="vi-VN" sz="3200">
                <a:solidFill>
                  <a:sysClr val="windowText" lastClr="000000"/>
                </a:solidFill>
                <a:cs typeface="Arial" panose="020B0604020202020204" pitchFamily="34" charset="0"/>
              </a:rPr>
              <a:t>Câu nào đúng, câu nào sai?</a:t>
            </a:r>
          </a:p>
          <a:p>
            <a:pPr marL="514350" indent="-514350" algn="just">
              <a:spcAft>
                <a:spcPts val="1200"/>
              </a:spcAft>
              <a:buAutoNum type="alphaLcParenR"/>
            </a:pPr>
            <a:r>
              <a:rPr lang="vi-VN" sz="3200">
                <a:solidFill>
                  <a:sysClr val="windowText" lastClr="000000"/>
                </a:solidFill>
                <a:cs typeface="Arial" panose="020B0604020202020204" pitchFamily="34" charset="0"/>
              </a:rPr>
              <a:t>Phần giấy đã tô màu của Thành chưa đến 1 tờ giấy.</a:t>
            </a:r>
            <a:endParaRPr lang="en-US" sz="3200">
              <a:solidFill>
                <a:sysClr val="windowText" lastClr="000000"/>
              </a:solidFill>
              <a:cs typeface="Arial" panose="020B0604020202020204" pitchFamily="34" charset="0"/>
            </a:endParaRPr>
          </a:p>
          <a:p>
            <a:pPr marL="514350" indent="-514350" algn="just">
              <a:spcAft>
                <a:spcPts val="1200"/>
              </a:spcAft>
              <a:buAutoNum type="alphaLcParenR"/>
            </a:pPr>
            <a:endParaRPr lang="vi-VN" sz="3200">
              <a:solidFill>
                <a:sysClr val="windowText" lastClr="000000"/>
              </a:solidFill>
              <a:cs typeface="Arial" panose="020B0604020202020204" pitchFamily="34" charset="0"/>
            </a:endParaRPr>
          </a:p>
          <a:p>
            <a:pPr algn="just">
              <a:spcAft>
                <a:spcPts val="1200"/>
              </a:spcAft>
            </a:pPr>
            <a:r>
              <a:rPr lang="vi-VN" sz="3200">
                <a:solidFill>
                  <a:srgbClr val="FF0000"/>
                </a:solidFill>
                <a:cs typeface="Arial" panose="020B0604020202020204" pitchFamily="34" charset="0"/>
              </a:rPr>
              <a:t>b) </a:t>
            </a:r>
            <a:r>
              <a:rPr lang="vi-VN" sz="3200">
                <a:solidFill>
                  <a:sysClr val="windowText" lastClr="000000"/>
                </a:solidFill>
                <a:cs typeface="Arial" panose="020B0604020202020204" pitchFamily="34" charset="0"/>
              </a:rPr>
              <a:t>Phần giấy đã tô màu của Hùng là nhiều nhất.</a:t>
            </a:r>
          </a:p>
          <a:p>
            <a:pPr algn="just">
              <a:spcAft>
                <a:spcPts val="1200"/>
              </a:spcAft>
            </a:pPr>
            <a:endParaRPr lang="vi-VN" sz="3200">
              <a:solidFill>
                <a:sysClr val="windowText" lastClr="000000"/>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FFD7BA1-6439-4828-A6D2-B1882D9D2E73}"/>
                  </a:ext>
                </a:extLst>
              </p:cNvPr>
              <p:cNvSpPr txBox="1"/>
              <p:nvPr/>
            </p:nvSpPr>
            <p:spPr>
              <a:xfrm>
                <a:off x="10506033" y="2344736"/>
                <a:ext cx="889195" cy="60074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ĐÚ</m:t>
                      </m:r>
                      <m:r>
                        <a:rPr lang="en-US" sz="3200" b="1" i="0" smtClean="0">
                          <a:solidFill>
                            <a:srgbClr val="FF0000"/>
                          </a:solidFill>
                          <a:latin typeface="Cambria Math" panose="02040503050406030204" pitchFamily="18" charset="0"/>
                        </a:rPr>
                        <m:t>𝐍𝐆</m:t>
                      </m:r>
                    </m:oMath>
                  </m:oMathPara>
                </a14:m>
                <a:endParaRPr lang="en-US" sz="3200" b="1" dirty="0">
                  <a:solidFill>
                    <a:srgbClr val="FF0000"/>
                  </a:solidFill>
                  <a:latin typeface="UTM Avo" panose="02040603050506020204" pitchFamily="18" charset="0"/>
                </a:endParaRPr>
              </a:p>
            </p:txBody>
          </p:sp>
        </mc:Choice>
        <mc:Fallback xmlns="">
          <p:sp>
            <p:nvSpPr>
              <p:cNvPr id="22" name="TextBox 21">
                <a:extLst>
                  <a:ext uri="{FF2B5EF4-FFF2-40B4-BE49-F238E27FC236}">
                    <a16:creationId xmlns:a16="http://schemas.microsoft.com/office/drawing/2014/main" id="{2FFD7BA1-6439-4828-A6D2-B1882D9D2E73}"/>
                  </a:ext>
                </a:extLst>
              </p:cNvPr>
              <p:cNvSpPr txBox="1">
                <a:spLocks noRot="1" noChangeAspect="1" noMove="1" noResize="1" noEditPoints="1" noAdjustHandles="1" noChangeArrowheads="1" noChangeShapeType="1" noTextEdit="1"/>
              </p:cNvSpPr>
              <p:nvPr/>
            </p:nvSpPr>
            <p:spPr>
              <a:xfrm>
                <a:off x="10506033" y="2344736"/>
                <a:ext cx="889195" cy="600742"/>
              </a:xfrm>
              <a:prstGeom prst="rect">
                <a:avLst/>
              </a:prstGeom>
              <a:blipFill>
                <a:blip r:embed="rId12"/>
                <a:stretch>
                  <a:fillRect r="-31507"/>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63C74503-9570-421A-84C8-72FD25157291}"/>
              </a:ext>
            </a:extLst>
          </p:cNvPr>
          <p:cNvSpPr txBox="1"/>
          <p:nvPr/>
        </p:nvSpPr>
        <p:spPr>
          <a:xfrm>
            <a:off x="9361713" y="3639103"/>
            <a:ext cx="889195" cy="600742"/>
          </a:xfrm>
          <a:prstGeom prst="rect">
            <a:avLst/>
          </a:prstGeom>
          <a:solidFill>
            <a:schemeClr val="bg1"/>
          </a:solidFill>
        </p:spPr>
        <p:txBody>
          <a:bodyPr wrap="square" rtlCol="0">
            <a:spAutoFit/>
          </a:bodyPr>
          <a:lstStyle/>
          <a:p>
            <a:r>
              <a:rPr lang="en-US" sz="3200" b="1">
                <a:solidFill>
                  <a:srgbClr val="002060"/>
                </a:solidFill>
                <a:latin typeface="UTM Avo" panose="02040603050506020204" pitchFamily="18" charset="0"/>
              </a:rPr>
              <a:t>SAI</a:t>
            </a:r>
            <a:endParaRPr lang="en-US" sz="32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19257419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horizont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randombar(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randombar(horizont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randombar(horizont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randombar(horizont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randombar(horizontal)">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5" grpId="0" animBg="1"/>
      <p:bldP spid="16" grpId="0" animBg="1"/>
      <p:bldP spid="17" grpId="0" animBg="1"/>
      <p:bldP spid="18" grpId="0" animBg="1"/>
      <p:bldP spid="19" grpId="0" animBg="1"/>
      <p:bldP spid="20"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68941" y="302007"/>
            <a:ext cx="11685880" cy="6281674"/>
          </a:xfrm>
          <a:prstGeom prst="rect">
            <a:avLst/>
          </a:prstGeom>
          <a:solidFill>
            <a:schemeClr val="bg1"/>
          </a:solid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7016" y="302007"/>
            <a:ext cx="2023182" cy="1069594"/>
            <a:chOff x="-52351" y="43542"/>
            <a:chExt cx="2151025" cy="1276754"/>
          </a:xfrm>
        </p:grpSpPr>
        <p:pic>
          <p:nvPicPr>
            <p:cNvPr id="12" name="Picture 11" descr="A picture containing wooden, wood&#10;&#10;Description automatically generated">
              <a:extLst>
                <a:ext uri="{FF2B5EF4-FFF2-40B4-BE49-F238E27FC236}">
                  <a16:creationId xmlns:a16="http://schemas.microsoft.com/office/drawing/2014/main" id="{4E121060-6960-8785-1033-FF00E481E6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555" t="12023" r="18806" b="43918"/>
            <a:stretch/>
          </p:blipFill>
          <p:spPr>
            <a:xfrm>
              <a:off x="-52351" y="43542"/>
              <a:ext cx="2151025" cy="1276754"/>
            </a:xfrm>
            <a:prstGeom prst="rect">
              <a:avLst/>
            </a:prstGeom>
          </p:spPr>
        </p:pic>
        <p:sp>
          <p:nvSpPr>
            <p:cNvPr id="13" name="Rectangle 12"/>
            <p:cNvSpPr/>
            <p:nvPr/>
          </p:nvSpPr>
          <p:spPr>
            <a:xfrm>
              <a:off x="192999" y="463843"/>
              <a:ext cx="1660325" cy="698035"/>
            </a:xfrm>
            <a:prstGeom prst="rect">
              <a:avLst/>
            </a:prstGeom>
            <a:noFill/>
          </p:spPr>
          <p:txBody>
            <a:bodyPr wrap="none" lIns="91440" tIns="45720" rIns="91440" bIns="45720">
              <a:spAutoFit/>
            </a:bodyPr>
            <a:lstStyle/>
            <a:p>
              <a:pPr algn="ctr"/>
              <a:r>
                <a:rPr lang="en-US" sz="3200" b="1" dirty="0">
                  <a:ln w="9525">
                    <a:solidFill>
                      <a:sysClr val="windowText" lastClr="000000"/>
                    </a:solidFill>
                    <a:prstDash val="solid"/>
                  </a:ln>
                  <a:solidFill>
                    <a:schemeClr val="bg1"/>
                  </a:solidFill>
                  <a:effectLst>
                    <a:outerShdw blurRad="38100" dist="38100" dir="2700000" algn="tl">
                      <a:srgbClr val="000000">
                        <a:alpha val="43137"/>
                      </a:srgbClr>
                    </a:outerShdw>
                  </a:effectLst>
                  <a:latin typeface="#9Slide06 SVNBlow Brush" pitchFamily="2" charset="0"/>
                </a:rPr>
                <a:t>CHẶNG 4</a:t>
              </a:r>
              <a:endParaRPr lang="en-US" sz="3200" b="1" cap="none" spc="0" dirty="0">
                <a:ln w="9525">
                  <a:solidFill>
                    <a:sysClr val="windowText" lastClr="000000"/>
                  </a:solidFill>
                  <a:prstDash val="solid"/>
                </a:ln>
                <a:solidFill>
                  <a:schemeClr val="bg1"/>
                </a:solidFill>
                <a:effectLst>
                  <a:outerShdw blurRad="38100" dist="38100" dir="2700000" algn="tl">
                    <a:srgbClr val="000000">
                      <a:alpha val="43137"/>
                    </a:srgbClr>
                  </a:outerShdw>
                </a:effectLst>
                <a:latin typeface="#9Slide06 SVNBlow Brush" pitchFamily="2" charset="0"/>
              </a:endParaRPr>
            </a:p>
          </p:txBody>
        </p:sp>
      </p:grpSp>
      <p:sp>
        <p:nvSpPr>
          <p:cNvPr id="6" name="TextBox 5">
            <a:extLst>
              <a:ext uri="{FF2B5EF4-FFF2-40B4-BE49-F238E27FC236}">
                <a16:creationId xmlns:a16="http://schemas.microsoft.com/office/drawing/2014/main" id="{D8381A03-7733-4D68-B65C-B642854CA05B}"/>
              </a:ext>
            </a:extLst>
          </p:cNvPr>
          <p:cNvSpPr txBox="1"/>
          <p:nvPr/>
        </p:nvSpPr>
        <p:spPr>
          <a:xfrm>
            <a:off x="798285" y="1457685"/>
            <a:ext cx="8476343" cy="3970318"/>
          </a:xfrm>
          <a:prstGeom prst="rect">
            <a:avLst/>
          </a:prstGeom>
          <a:noFill/>
        </p:spPr>
        <p:txBody>
          <a:bodyPr wrap="square" rtlCol="0">
            <a:spAutoFit/>
          </a:bodyPr>
          <a:lstStyle/>
          <a:p>
            <a:pPr algn="just"/>
            <a:r>
              <a:rPr lang="en-US" sz="3600">
                <a:latin typeface="Arial" panose="020B0604020202020204" pitchFamily="34" charset="0"/>
                <a:cs typeface="Arial" panose="020B0604020202020204" pitchFamily="34" charset="0"/>
              </a:rPr>
              <a:t> Tham dự SEA Games 26 (tổ chức năm 2011  </a:t>
            </a:r>
            <a:r>
              <a:rPr lang="vi-VN" sz="3600">
                <a:latin typeface="Arial" panose="020B0604020202020204" pitchFamily="34" charset="0"/>
                <a:cs typeface="Arial" panose="020B0604020202020204" pitchFamily="34" charset="0"/>
              </a:rPr>
              <a:t>tại In-đô-nê-xi-a), đoàn Việt Nam xếp thứ ba với 96 huy  chương vàng, 92 huy chương bạc và 100 huy chương đồng. Viết phân số tối giản biểu thị số huy chương vàng so với tổng số huy chương đạt được của đoàn Việt Nam. </a:t>
            </a:r>
            <a:endParaRPr lang="en-US" sz="3600">
              <a:latin typeface="Arial" panose="020B0604020202020204" pitchFamily="34" charset="0"/>
              <a:cs typeface="Arial" panose="020B0604020202020204" pitchFamily="34" charset="0"/>
            </a:endParaRPr>
          </a:p>
        </p:txBody>
      </p:sp>
      <p:pic>
        <p:nvPicPr>
          <p:cNvPr id="8" name="Picture 7" descr="A logo for the sea games&#10;&#10;Description automatically generated">
            <a:extLst>
              <a:ext uri="{FF2B5EF4-FFF2-40B4-BE49-F238E27FC236}">
                <a16:creationId xmlns:a16="http://schemas.microsoft.com/office/drawing/2014/main" id="{6872424C-7FAB-4086-B2EB-AFE442FC31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3972" y="2816693"/>
            <a:ext cx="1641594" cy="1224613"/>
          </a:xfrm>
          <a:prstGeom prst="rect">
            <a:avLst/>
          </a:prstGeom>
        </p:spPr>
      </p:pic>
    </p:spTree>
    <p:extLst>
      <p:ext uri="{BB962C8B-B14F-4D97-AF65-F5344CB8AC3E}">
        <p14:creationId xmlns:p14="http://schemas.microsoft.com/office/powerpoint/2010/main" val="164607885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68941" y="302007"/>
            <a:ext cx="11685880" cy="6281674"/>
          </a:xfrm>
          <a:prstGeom prst="rect">
            <a:avLst/>
          </a:prstGeom>
          <a:solidFill>
            <a:schemeClr val="bg1"/>
          </a:solid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8381A03-7733-4D68-B65C-B642854CA05B}"/>
              </a:ext>
            </a:extLst>
          </p:cNvPr>
          <p:cNvSpPr txBox="1"/>
          <p:nvPr/>
        </p:nvSpPr>
        <p:spPr>
          <a:xfrm>
            <a:off x="517732" y="440858"/>
            <a:ext cx="11156536" cy="45243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Tổng số huy chương đạt được của đoàn Việt Nam là </a:t>
            </a:r>
            <a:r>
              <a:rPr kumimoji="0" lang="vi-VN" sz="3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96 + 92 + 100 = 288 (huy chương)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Vậy phân số tối giản biểu thị số huy chương vàng so với tổng số huy chương đạt được của đoàn Việt Nam </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3600">
              <a:solidFill>
                <a:prstClr val="black"/>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là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descr="A logo for the sea games&#10;&#10;Description automatically generated">
            <a:extLst>
              <a:ext uri="{FF2B5EF4-FFF2-40B4-BE49-F238E27FC236}">
                <a16:creationId xmlns:a16="http://schemas.microsoft.com/office/drawing/2014/main" id="{6872424C-7FAB-4086-B2EB-AFE442FC31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6272" y="1045949"/>
            <a:ext cx="1457996" cy="1087651"/>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96143C9-C164-460F-985E-B4D81A1B49F6}"/>
                  </a:ext>
                </a:extLst>
              </p:cNvPr>
              <p:cNvSpPr txBox="1"/>
              <p:nvPr/>
            </p:nvSpPr>
            <p:spPr>
              <a:xfrm>
                <a:off x="1341841" y="3369825"/>
                <a:ext cx="889195" cy="1363578"/>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1</m:t>
                          </m:r>
                        </m:num>
                        <m:den>
                          <m:r>
                            <m:rPr>
                              <m:nor/>
                            </m:rPr>
                            <a:rPr lang="en-US" sz="4400" b="1" i="0" smtClean="0">
                              <a:solidFill>
                                <a:srgbClr val="FF0000"/>
                              </a:solidFill>
                              <a:latin typeface="Cambria Math" panose="02040503050406030204" pitchFamily="18" charset="0"/>
                            </a:rPr>
                            <m:t>3</m:t>
                          </m:r>
                        </m:den>
                      </m:f>
                    </m:oMath>
                  </m:oMathPara>
                </a14:m>
                <a:endParaRPr lang="en-US" sz="4400" dirty="0">
                  <a:solidFill>
                    <a:srgbClr val="002060"/>
                  </a:solidFill>
                  <a:latin typeface="UTM Avo" panose="02040603050506020204" pitchFamily="18" charset="0"/>
                </a:endParaRPr>
              </a:p>
            </p:txBody>
          </p:sp>
        </mc:Choice>
        <mc:Fallback xmlns="">
          <p:sp>
            <p:nvSpPr>
              <p:cNvPr id="9" name="TextBox 8">
                <a:extLst>
                  <a:ext uri="{FF2B5EF4-FFF2-40B4-BE49-F238E27FC236}">
                    <a16:creationId xmlns:a16="http://schemas.microsoft.com/office/drawing/2014/main" id="{A96143C9-C164-460F-985E-B4D81A1B49F6}"/>
                  </a:ext>
                </a:extLst>
              </p:cNvPr>
              <p:cNvSpPr txBox="1">
                <a:spLocks noRot="1" noChangeAspect="1" noMove="1" noResize="1" noEditPoints="1" noAdjustHandles="1" noChangeArrowheads="1" noChangeShapeType="1" noTextEdit="1"/>
              </p:cNvSpPr>
              <p:nvPr/>
            </p:nvSpPr>
            <p:spPr>
              <a:xfrm>
                <a:off x="1341841" y="3369825"/>
                <a:ext cx="889195" cy="1363578"/>
              </a:xfrm>
              <a:prstGeom prst="rect">
                <a:avLst/>
              </a:prstGeom>
              <a:blipFill>
                <a:blip r:embed="rId3"/>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712EF0B0-FD42-4CA4-B185-58F568BA65D6}"/>
              </a:ext>
            </a:extLst>
          </p:cNvPr>
          <p:cNvSpPr txBox="1"/>
          <p:nvPr/>
        </p:nvSpPr>
        <p:spPr>
          <a:xfrm>
            <a:off x="2201667" y="3764844"/>
            <a:ext cx="144760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Vì</a:t>
            </a:r>
            <a:endParaRPr kumimoji="0" lang="vi-VN"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282E07E-B7AA-4919-8636-A364CDE38014}"/>
                  </a:ext>
                </a:extLst>
              </p:cNvPr>
              <p:cNvSpPr txBox="1"/>
              <p:nvPr/>
            </p:nvSpPr>
            <p:spPr>
              <a:xfrm>
                <a:off x="3470373" y="3375964"/>
                <a:ext cx="889195" cy="1368003"/>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96</m:t>
                          </m:r>
                        </m:num>
                        <m:den>
                          <m:r>
                            <m:rPr>
                              <m:nor/>
                            </m:rPr>
                            <a:rPr lang="en-US" sz="4400" b="1" i="0" smtClean="0">
                              <a:solidFill>
                                <a:srgbClr val="FF0000"/>
                              </a:solidFill>
                              <a:latin typeface="Cambria Math" panose="02040503050406030204" pitchFamily="18" charset="0"/>
                            </a:rPr>
                            <m:t>288</m:t>
                          </m:r>
                        </m:den>
                      </m:f>
                    </m:oMath>
                  </m:oMathPara>
                </a14:m>
                <a:endParaRPr lang="en-US" sz="4400" dirty="0">
                  <a:solidFill>
                    <a:srgbClr val="002060"/>
                  </a:solidFill>
                  <a:latin typeface="UTM Avo" panose="02040603050506020204" pitchFamily="18" charset="0"/>
                </a:endParaRPr>
              </a:p>
            </p:txBody>
          </p:sp>
        </mc:Choice>
        <mc:Fallback xmlns="">
          <p:sp>
            <p:nvSpPr>
              <p:cNvPr id="14" name="TextBox 13">
                <a:extLst>
                  <a:ext uri="{FF2B5EF4-FFF2-40B4-BE49-F238E27FC236}">
                    <a16:creationId xmlns:a16="http://schemas.microsoft.com/office/drawing/2014/main" id="{5282E07E-B7AA-4919-8636-A364CDE38014}"/>
                  </a:ext>
                </a:extLst>
              </p:cNvPr>
              <p:cNvSpPr txBox="1">
                <a:spLocks noRot="1" noChangeAspect="1" noMove="1" noResize="1" noEditPoints="1" noAdjustHandles="1" noChangeArrowheads="1" noChangeShapeType="1" noTextEdit="1"/>
              </p:cNvSpPr>
              <p:nvPr/>
            </p:nvSpPr>
            <p:spPr>
              <a:xfrm>
                <a:off x="3470373" y="3375964"/>
                <a:ext cx="889195" cy="1368003"/>
              </a:xfrm>
              <a:prstGeom prst="rect">
                <a:avLst/>
              </a:prstGeom>
              <a:blipFill>
                <a:blip r:embed="rId4"/>
                <a:stretch>
                  <a:fillRect r="-13014"/>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5963B39E-4F71-4555-B1EB-4B35451DB3E2}"/>
              </a:ext>
            </a:extLst>
          </p:cNvPr>
          <p:cNvSpPr txBox="1"/>
          <p:nvPr/>
        </p:nvSpPr>
        <p:spPr>
          <a:xfrm>
            <a:off x="4649861" y="3764844"/>
            <a:ext cx="53623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a:t>
            </a:r>
            <a:endParaRPr kumimoji="0" lang="vi-VN" sz="3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F3E5E07-E1FF-4000-80ED-C8FAF779DEB6}"/>
                  </a:ext>
                </a:extLst>
              </p:cNvPr>
              <p:cNvSpPr txBox="1"/>
              <p:nvPr/>
            </p:nvSpPr>
            <p:spPr>
              <a:xfrm>
                <a:off x="5320440" y="3394107"/>
                <a:ext cx="889195" cy="1368003"/>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96 : 96</m:t>
                          </m:r>
                        </m:num>
                        <m:den>
                          <m:r>
                            <m:rPr>
                              <m:nor/>
                            </m:rPr>
                            <a:rPr lang="en-US" sz="4400" b="1" i="0" smtClean="0">
                              <a:solidFill>
                                <a:srgbClr val="FF0000"/>
                              </a:solidFill>
                              <a:latin typeface="Cambria Math" panose="02040503050406030204" pitchFamily="18" charset="0"/>
                            </a:rPr>
                            <m:t>288 : 96</m:t>
                          </m:r>
                        </m:den>
                      </m:f>
                    </m:oMath>
                  </m:oMathPara>
                </a14:m>
                <a:endParaRPr lang="en-US" sz="4400" dirty="0">
                  <a:solidFill>
                    <a:srgbClr val="002060"/>
                  </a:solidFill>
                  <a:latin typeface="UTM Avo" panose="02040603050506020204" pitchFamily="18" charset="0"/>
                </a:endParaRPr>
              </a:p>
            </p:txBody>
          </p:sp>
        </mc:Choice>
        <mc:Fallback xmlns="">
          <p:sp>
            <p:nvSpPr>
              <p:cNvPr id="16" name="TextBox 15">
                <a:extLst>
                  <a:ext uri="{FF2B5EF4-FFF2-40B4-BE49-F238E27FC236}">
                    <a16:creationId xmlns:a16="http://schemas.microsoft.com/office/drawing/2014/main" id="{3F3E5E07-E1FF-4000-80ED-C8FAF779DEB6}"/>
                  </a:ext>
                </a:extLst>
              </p:cNvPr>
              <p:cNvSpPr txBox="1">
                <a:spLocks noRot="1" noChangeAspect="1" noMove="1" noResize="1" noEditPoints="1" noAdjustHandles="1" noChangeArrowheads="1" noChangeShapeType="1" noTextEdit="1"/>
              </p:cNvSpPr>
              <p:nvPr/>
            </p:nvSpPr>
            <p:spPr>
              <a:xfrm>
                <a:off x="5320440" y="3394107"/>
                <a:ext cx="889195" cy="1368003"/>
              </a:xfrm>
              <a:prstGeom prst="rect">
                <a:avLst/>
              </a:prstGeom>
              <a:blipFill>
                <a:blip r:embed="rId5"/>
                <a:stretch>
                  <a:fillRect r="-123973"/>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1CC9A79F-6C85-4AC5-877A-EA02D16FA0CE}"/>
              </a:ext>
            </a:extLst>
          </p:cNvPr>
          <p:cNvSpPr txBox="1"/>
          <p:nvPr/>
        </p:nvSpPr>
        <p:spPr>
          <a:xfrm>
            <a:off x="7480684" y="3764844"/>
            <a:ext cx="53623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a:t>
            </a:r>
            <a:endParaRPr kumimoji="0" lang="vi-VN" sz="3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653983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2" dur="500"/>
                                        <p:tgtEl>
                                          <p:spTgt spid="6">
                                            <p:txEl>
                                              <p:pRg st="2" end="2"/>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randombar(horizontal)">
                                      <p:cBhvr>
                                        <p:cTn id="15" dur="500"/>
                                        <p:tgtEl>
                                          <p:spTgt spid="6">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par>
                                <p:cTn id="21" presetID="14" presetClass="entr" presetSubtype="10" fill="hold"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par>
                                <p:cTn id="29" presetID="14" presetClass="entr" presetSubtype="10" fill="hold" nodeType="with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1" dur="500"/>
                                        <p:tgtEl>
                                          <p:spTgt spid="1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par>
                                <p:cTn id="37" presetID="14" presetClass="entr" presetSubtype="10" fill="hold" nodeType="with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39"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Nhac-nen-powerpoint-vui-nhon-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98358" y="6553200"/>
            <a:ext cx="609600" cy="609600"/>
          </a:xfrm>
          <a:prstGeom prst="rect">
            <a:avLst/>
          </a:prstGeom>
        </p:spPr>
      </p:pic>
      <p:pic>
        <p:nvPicPr>
          <p:cNvPr id="3" name="Picture 2">
            <a:extLst>
              <a:ext uri="{FF2B5EF4-FFF2-40B4-BE49-F238E27FC236}">
                <a16:creationId xmlns:a16="http://schemas.microsoft.com/office/drawing/2014/main" id="{D5CE4BF5-2B06-C1F6-E414-B6EDDEC0039A}"/>
              </a:ext>
            </a:extLst>
          </p:cNvPr>
          <p:cNvPicPr>
            <a:picLocks noChangeAspect="1"/>
          </p:cNvPicPr>
          <p:nvPr/>
        </p:nvPicPr>
        <p:blipFill>
          <a:blip r:embed="rId5"/>
          <a:stretch>
            <a:fillRect/>
          </a:stretch>
        </p:blipFill>
        <p:spPr>
          <a:xfrm>
            <a:off x="2313104" y="478280"/>
            <a:ext cx="7565792" cy="2950720"/>
          </a:xfrm>
          <a:prstGeom prst="rect">
            <a:avLst/>
          </a:prstGeom>
        </p:spPr>
      </p:pic>
    </p:spTree>
    <p:extLst>
      <p:ext uri="{BB962C8B-B14F-4D97-AF65-F5344CB8AC3E}">
        <p14:creationId xmlns:p14="http://schemas.microsoft.com/office/powerpoint/2010/main" val="2009781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494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578</TotalTime>
  <Words>366</Words>
  <Application>Microsoft Office PowerPoint</Application>
  <PresentationFormat>Widescreen</PresentationFormat>
  <Paragraphs>71</Paragraphs>
  <Slides>9</Slides>
  <Notes>0</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#9Slide06 SVNBlow Brush</vt:lpstr>
      <vt:lpstr>Arial</vt:lpstr>
      <vt:lpstr>Calibri</vt:lpstr>
      <vt:lpstr>Calibri Light</vt:lpstr>
      <vt:lpstr>Cambria Math</vt:lpstr>
      <vt:lpstr>Tahoma</vt:lpstr>
      <vt:lpstr>UTM Avo</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Dan Linh</cp:lastModifiedBy>
  <cp:revision>3</cp:revision>
  <dcterms:created xsi:type="dcterms:W3CDTF">2023-10-26T13:24:26Z</dcterms:created>
  <dcterms:modified xsi:type="dcterms:W3CDTF">2024-04-05T01:27:02Z</dcterms:modified>
</cp:coreProperties>
</file>