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72" r:id="rId2"/>
    <p:sldId id="277" r:id="rId3"/>
    <p:sldId id="282" r:id="rId4"/>
    <p:sldId id="283" r:id="rId5"/>
    <p:sldId id="267" r:id="rId6"/>
    <p:sldId id="270" r:id="rId7"/>
    <p:sldId id="292"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AE7F9"/>
    <a:srgbClr val="F4F9FD"/>
    <a:srgbClr val="8DD10C"/>
    <a:srgbClr val="FF0066"/>
    <a:srgbClr val="94D5F5"/>
    <a:srgbClr val="00D6F5"/>
    <a:srgbClr val="00AAEB"/>
    <a:srgbClr val="008FE3"/>
    <a:srgbClr val="00C2F1"/>
    <a:srgbClr val="137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6" autoAdjust="0"/>
    <p:restoredTop sz="90458" autoAdjust="0"/>
  </p:normalViewPr>
  <p:slideViewPr>
    <p:cSldViewPr showGuides="1">
      <p:cViewPr varScale="1">
        <p:scale>
          <a:sx n="85" d="100"/>
          <a:sy n="85" d="100"/>
        </p:scale>
        <p:origin x="653" y="53"/>
      </p:cViewPr>
      <p:guideLst>
        <p:guide orient="horz" pos="254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B96D-7D5C-C609-2AFA-37CEFD10C3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F17381-80E8-A4CB-75DA-EA830E4D6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BB326E-8BEA-B63E-638F-F3A2E5217DE8}"/>
              </a:ext>
            </a:extLst>
          </p:cNvPr>
          <p:cNvSpPr>
            <a:spLocks noGrp="1"/>
          </p:cNvSpPr>
          <p:nvPr>
            <p:ph type="dt" sz="half" idx="10"/>
          </p:nvPr>
        </p:nvSpPr>
        <p:spPr/>
        <p:txBody>
          <a:bodyPr/>
          <a:lstStyle/>
          <a:p>
            <a:fld id="{274EBEEC-7578-4C4A-8138-6489324093FD}" type="datetimeFigureOut">
              <a:rPr lang="en-US" smtClean="0"/>
              <a:t>5/15/2024</a:t>
            </a:fld>
            <a:endParaRPr lang="en-US"/>
          </a:p>
        </p:txBody>
      </p:sp>
      <p:sp>
        <p:nvSpPr>
          <p:cNvPr id="5" name="Footer Placeholder 4">
            <a:extLst>
              <a:ext uri="{FF2B5EF4-FFF2-40B4-BE49-F238E27FC236}">
                <a16:creationId xmlns:a16="http://schemas.microsoft.com/office/drawing/2014/main" id="{0334CED3-0BFE-6AF7-13CB-1F8FFC201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B7ABE-793F-ADCF-2F91-A404AC1B4156}"/>
              </a:ext>
            </a:extLst>
          </p:cNvPr>
          <p:cNvSpPr>
            <a:spLocks noGrp="1"/>
          </p:cNvSpPr>
          <p:nvPr>
            <p:ph type="sldNum" sz="quarter" idx="12"/>
          </p:nvPr>
        </p:nvSpPr>
        <p:spPr/>
        <p:txBody>
          <a:bodyPr/>
          <a:lstStyle/>
          <a:p>
            <a:fld id="{B394906E-A96F-442B-80E2-96164F1584F7}" type="slidenum">
              <a:rPr lang="en-US" smtClean="0"/>
              <a:t>‹#›</a:t>
            </a:fld>
            <a:endParaRPr lang="en-US"/>
          </a:p>
        </p:txBody>
      </p:sp>
    </p:spTree>
    <p:extLst>
      <p:ext uri="{BB962C8B-B14F-4D97-AF65-F5344CB8AC3E}">
        <p14:creationId xmlns:p14="http://schemas.microsoft.com/office/powerpoint/2010/main" val="221732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CD907-A835-D7B4-6C0C-833580AE1D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EDF1DA-5113-D270-7347-DF7237B933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20DD9-BAB5-9BC6-A605-ADBA1D2926FA}"/>
              </a:ext>
            </a:extLst>
          </p:cNvPr>
          <p:cNvSpPr>
            <a:spLocks noGrp="1"/>
          </p:cNvSpPr>
          <p:nvPr>
            <p:ph type="dt" sz="half" idx="10"/>
          </p:nvPr>
        </p:nvSpPr>
        <p:spPr/>
        <p:txBody>
          <a:bodyPr/>
          <a:lstStyle/>
          <a:p>
            <a:fld id="{274EBEEC-7578-4C4A-8138-6489324093FD}" type="datetimeFigureOut">
              <a:rPr lang="en-US" smtClean="0"/>
              <a:t>5/15/2024</a:t>
            </a:fld>
            <a:endParaRPr lang="en-US"/>
          </a:p>
        </p:txBody>
      </p:sp>
      <p:sp>
        <p:nvSpPr>
          <p:cNvPr id="5" name="Footer Placeholder 4">
            <a:extLst>
              <a:ext uri="{FF2B5EF4-FFF2-40B4-BE49-F238E27FC236}">
                <a16:creationId xmlns:a16="http://schemas.microsoft.com/office/drawing/2014/main" id="{0031C983-3728-D314-31AE-5A4C84C8E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4F1A4-0677-4F60-4AE5-EF912C969191}"/>
              </a:ext>
            </a:extLst>
          </p:cNvPr>
          <p:cNvSpPr>
            <a:spLocks noGrp="1"/>
          </p:cNvSpPr>
          <p:nvPr>
            <p:ph type="sldNum" sz="quarter" idx="12"/>
          </p:nvPr>
        </p:nvSpPr>
        <p:spPr/>
        <p:txBody>
          <a:bodyPr/>
          <a:lstStyle/>
          <a:p>
            <a:fld id="{B394906E-A96F-442B-80E2-96164F1584F7}" type="slidenum">
              <a:rPr lang="en-US" smtClean="0"/>
              <a:t>‹#›</a:t>
            </a:fld>
            <a:endParaRPr lang="en-US"/>
          </a:p>
        </p:txBody>
      </p:sp>
    </p:spTree>
    <p:extLst>
      <p:ext uri="{BB962C8B-B14F-4D97-AF65-F5344CB8AC3E}">
        <p14:creationId xmlns:p14="http://schemas.microsoft.com/office/powerpoint/2010/main" val="446961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0598AA-2850-DA5D-2C77-616B6F46AF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7FC8DC-291B-6D40-BF22-5E230DF591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9E0F0-603B-2D74-5CD6-BB9D82919936}"/>
              </a:ext>
            </a:extLst>
          </p:cNvPr>
          <p:cNvSpPr>
            <a:spLocks noGrp="1"/>
          </p:cNvSpPr>
          <p:nvPr>
            <p:ph type="dt" sz="half" idx="10"/>
          </p:nvPr>
        </p:nvSpPr>
        <p:spPr/>
        <p:txBody>
          <a:bodyPr/>
          <a:lstStyle/>
          <a:p>
            <a:fld id="{274EBEEC-7578-4C4A-8138-6489324093FD}" type="datetimeFigureOut">
              <a:rPr lang="en-US" smtClean="0"/>
              <a:t>5/15/2024</a:t>
            </a:fld>
            <a:endParaRPr lang="en-US"/>
          </a:p>
        </p:txBody>
      </p:sp>
      <p:sp>
        <p:nvSpPr>
          <p:cNvPr id="5" name="Footer Placeholder 4">
            <a:extLst>
              <a:ext uri="{FF2B5EF4-FFF2-40B4-BE49-F238E27FC236}">
                <a16:creationId xmlns:a16="http://schemas.microsoft.com/office/drawing/2014/main" id="{6754D535-69A3-6430-E15A-EEA31B5CC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F6ECD-7BEC-546F-93E2-D78818215DA1}"/>
              </a:ext>
            </a:extLst>
          </p:cNvPr>
          <p:cNvSpPr>
            <a:spLocks noGrp="1"/>
          </p:cNvSpPr>
          <p:nvPr>
            <p:ph type="sldNum" sz="quarter" idx="12"/>
          </p:nvPr>
        </p:nvSpPr>
        <p:spPr/>
        <p:txBody>
          <a:bodyPr/>
          <a:lstStyle/>
          <a:p>
            <a:fld id="{B394906E-A96F-442B-80E2-96164F1584F7}" type="slidenum">
              <a:rPr lang="en-US" smtClean="0"/>
              <a:t>‹#›</a:t>
            </a:fld>
            <a:endParaRPr lang="en-US"/>
          </a:p>
        </p:txBody>
      </p:sp>
    </p:spTree>
    <p:extLst>
      <p:ext uri="{BB962C8B-B14F-4D97-AF65-F5344CB8AC3E}">
        <p14:creationId xmlns:p14="http://schemas.microsoft.com/office/powerpoint/2010/main" val="21128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7B3E5-C419-16B5-A000-8CD7FCE199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E25BD9-5283-8330-F84C-2B15C38C2A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80F14-0583-BD1E-F492-0315BF311DBA}"/>
              </a:ext>
            </a:extLst>
          </p:cNvPr>
          <p:cNvSpPr>
            <a:spLocks noGrp="1"/>
          </p:cNvSpPr>
          <p:nvPr>
            <p:ph type="dt" sz="half" idx="10"/>
          </p:nvPr>
        </p:nvSpPr>
        <p:spPr/>
        <p:txBody>
          <a:bodyPr/>
          <a:lstStyle/>
          <a:p>
            <a:fld id="{274EBEEC-7578-4C4A-8138-6489324093FD}" type="datetimeFigureOut">
              <a:rPr lang="en-US" smtClean="0"/>
              <a:t>5/15/2024</a:t>
            </a:fld>
            <a:endParaRPr lang="en-US"/>
          </a:p>
        </p:txBody>
      </p:sp>
      <p:sp>
        <p:nvSpPr>
          <p:cNvPr id="5" name="Footer Placeholder 4">
            <a:extLst>
              <a:ext uri="{FF2B5EF4-FFF2-40B4-BE49-F238E27FC236}">
                <a16:creationId xmlns:a16="http://schemas.microsoft.com/office/drawing/2014/main" id="{185311EB-9A89-D750-704E-C4BE62E9A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4A713-A661-E051-C280-02317C17E224}"/>
              </a:ext>
            </a:extLst>
          </p:cNvPr>
          <p:cNvSpPr>
            <a:spLocks noGrp="1"/>
          </p:cNvSpPr>
          <p:nvPr>
            <p:ph type="sldNum" sz="quarter" idx="12"/>
          </p:nvPr>
        </p:nvSpPr>
        <p:spPr/>
        <p:txBody>
          <a:bodyPr/>
          <a:lstStyle/>
          <a:p>
            <a:fld id="{B394906E-A96F-442B-80E2-96164F1584F7}" type="slidenum">
              <a:rPr lang="en-US" smtClean="0"/>
              <a:t>‹#›</a:t>
            </a:fld>
            <a:endParaRPr lang="en-US"/>
          </a:p>
        </p:txBody>
      </p:sp>
    </p:spTree>
    <p:extLst>
      <p:ext uri="{BB962C8B-B14F-4D97-AF65-F5344CB8AC3E}">
        <p14:creationId xmlns:p14="http://schemas.microsoft.com/office/powerpoint/2010/main" val="270388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20B-E8FE-AE2F-12ED-4A161F7C1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E85561-F208-8590-ADA4-4FA65B9175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05A3AA-A04D-8CC8-2A7D-6023A2806615}"/>
              </a:ext>
            </a:extLst>
          </p:cNvPr>
          <p:cNvSpPr>
            <a:spLocks noGrp="1"/>
          </p:cNvSpPr>
          <p:nvPr>
            <p:ph type="dt" sz="half" idx="10"/>
          </p:nvPr>
        </p:nvSpPr>
        <p:spPr/>
        <p:txBody>
          <a:bodyPr/>
          <a:lstStyle/>
          <a:p>
            <a:fld id="{274EBEEC-7578-4C4A-8138-6489324093FD}" type="datetimeFigureOut">
              <a:rPr lang="en-US" smtClean="0"/>
              <a:t>5/15/2024</a:t>
            </a:fld>
            <a:endParaRPr lang="en-US"/>
          </a:p>
        </p:txBody>
      </p:sp>
      <p:sp>
        <p:nvSpPr>
          <p:cNvPr id="5" name="Footer Placeholder 4">
            <a:extLst>
              <a:ext uri="{FF2B5EF4-FFF2-40B4-BE49-F238E27FC236}">
                <a16:creationId xmlns:a16="http://schemas.microsoft.com/office/drawing/2014/main" id="{E74A45C4-11B5-C423-9E11-603A780DD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B4DC4-3AEF-FF51-6CEC-A816ECF8B59A}"/>
              </a:ext>
            </a:extLst>
          </p:cNvPr>
          <p:cNvSpPr>
            <a:spLocks noGrp="1"/>
          </p:cNvSpPr>
          <p:nvPr>
            <p:ph type="sldNum" sz="quarter" idx="12"/>
          </p:nvPr>
        </p:nvSpPr>
        <p:spPr/>
        <p:txBody>
          <a:bodyPr/>
          <a:lstStyle/>
          <a:p>
            <a:fld id="{B394906E-A96F-442B-80E2-96164F1584F7}" type="slidenum">
              <a:rPr lang="en-US" smtClean="0"/>
              <a:t>‹#›</a:t>
            </a:fld>
            <a:endParaRPr lang="en-US"/>
          </a:p>
        </p:txBody>
      </p:sp>
    </p:spTree>
    <p:extLst>
      <p:ext uri="{BB962C8B-B14F-4D97-AF65-F5344CB8AC3E}">
        <p14:creationId xmlns:p14="http://schemas.microsoft.com/office/powerpoint/2010/main" val="1544524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25BD-1B13-02C7-64AB-0EEA0327CF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850AFC-E2EF-042E-9734-761895117D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88CF7A-B54C-BAA6-AFD3-05B640D2D6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FFA23E-35EF-640E-38BB-FBCE990BA261}"/>
              </a:ext>
            </a:extLst>
          </p:cNvPr>
          <p:cNvSpPr>
            <a:spLocks noGrp="1"/>
          </p:cNvSpPr>
          <p:nvPr>
            <p:ph type="dt" sz="half" idx="10"/>
          </p:nvPr>
        </p:nvSpPr>
        <p:spPr/>
        <p:txBody>
          <a:bodyPr/>
          <a:lstStyle/>
          <a:p>
            <a:fld id="{274EBEEC-7578-4C4A-8138-6489324093FD}" type="datetimeFigureOut">
              <a:rPr lang="en-US" smtClean="0"/>
              <a:t>5/15/2024</a:t>
            </a:fld>
            <a:endParaRPr lang="en-US"/>
          </a:p>
        </p:txBody>
      </p:sp>
      <p:sp>
        <p:nvSpPr>
          <p:cNvPr id="6" name="Footer Placeholder 5">
            <a:extLst>
              <a:ext uri="{FF2B5EF4-FFF2-40B4-BE49-F238E27FC236}">
                <a16:creationId xmlns:a16="http://schemas.microsoft.com/office/drawing/2014/main" id="{E9F1BEDC-3B49-B9BD-AE93-121D7BEF12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F0BE8-6565-C5F4-CB34-8B29CA717FC2}"/>
              </a:ext>
            </a:extLst>
          </p:cNvPr>
          <p:cNvSpPr>
            <a:spLocks noGrp="1"/>
          </p:cNvSpPr>
          <p:nvPr>
            <p:ph type="sldNum" sz="quarter" idx="12"/>
          </p:nvPr>
        </p:nvSpPr>
        <p:spPr/>
        <p:txBody>
          <a:bodyPr/>
          <a:lstStyle/>
          <a:p>
            <a:fld id="{B394906E-A96F-442B-80E2-96164F1584F7}" type="slidenum">
              <a:rPr lang="en-US" smtClean="0"/>
              <a:t>‹#›</a:t>
            </a:fld>
            <a:endParaRPr lang="en-US"/>
          </a:p>
        </p:txBody>
      </p:sp>
    </p:spTree>
    <p:extLst>
      <p:ext uri="{BB962C8B-B14F-4D97-AF65-F5344CB8AC3E}">
        <p14:creationId xmlns:p14="http://schemas.microsoft.com/office/powerpoint/2010/main" val="14769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FA59-4660-BF60-2256-289F8E978E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8E3D38-BE08-3AFF-E996-356394B6EC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D9AE2D-3D0F-0725-DC44-BFF3657640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5FC037-F79B-8D5C-446C-FECE9C14E9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AEC2F0-B5DE-E5EB-C364-365F02F6B2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410929-2B45-3B68-DB13-D0ACAE350576}"/>
              </a:ext>
            </a:extLst>
          </p:cNvPr>
          <p:cNvSpPr>
            <a:spLocks noGrp="1"/>
          </p:cNvSpPr>
          <p:nvPr>
            <p:ph type="dt" sz="half" idx="10"/>
          </p:nvPr>
        </p:nvSpPr>
        <p:spPr/>
        <p:txBody>
          <a:bodyPr/>
          <a:lstStyle/>
          <a:p>
            <a:fld id="{274EBEEC-7578-4C4A-8138-6489324093FD}" type="datetimeFigureOut">
              <a:rPr lang="en-US" smtClean="0"/>
              <a:t>5/15/2024</a:t>
            </a:fld>
            <a:endParaRPr lang="en-US"/>
          </a:p>
        </p:txBody>
      </p:sp>
      <p:sp>
        <p:nvSpPr>
          <p:cNvPr id="8" name="Footer Placeholder 7">
            <a:extLst>
              <a:ext uri="{FF2B5EF4-FFF2-40B4-BE49-F238E27FC236}">
                <a16:creationId xmlns:a16="http://schemas.microsoft.com/office/drawing/2014/main" id="{F1ADDB3B-24A1-5CA6-89E6-96B71FC56E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F940FB-0126-87E8-8270-9D8EB3C3A5D2}"/>
              </a:ext>
            </a:extLst>
          </p:cNvPr>
          <p:cNvSpPr>
            <a:spLocks noGrp="1"/>
          </p:cNvSpPr>
          <p:nvPr>
            <p:ph type="sldNum" sz="quarter" idx="12"/>
          </p:nvPr>
        </p:nvSpPr>
        <p:spPr/>
        <p:txBody>
          <a:bodyPr/>
          <a:lstStyle/>
          <a:p>
            <a:fld id="{B394906E-A96F-442B-80E2-96164F1584F7}" type="slidenum">
              <a:rPr lang="en-US" smtClean="0"/>
              <a:t>‹#›</a:t>
            </a:fld>
            <a:endParaRPr lang="en-US"/>
          </a:p>
        </p:txBody>
      </p:sp>
    </p:spTree>
    <p:extLst>
      <p:ext uri="{BB962C8B-B14F-4D97-AF65-F5344CB8AC3E}">
        <p14:creationId xmlns:p14="http://schemas.microsoft.com/office/powerpoint/2010/main" val="298121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D856-FBBB-42F0-4A2D-C4832CB4DD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3B8AF-7FF9-6907-36C9-EF5944EC343F}"/>
              </a:ext>
            </a:extLst>
          </p:cNvPr>
          <p:cNvSpPr>
            <a:spLocks noGrp="1"/>
          </p:cNvSpPr>
          <p:nvPr>
            <p:ph type="dt" sz="half" idx="10"/>
          </p:nvPr>
        </p:nvSpPr>
        <p:spPr/>
        <p:txBody>
          <a:bodyPr/>
          <a:lstStyle/>
          <a:p>
            <a:fld id="{274EBEEC-7578-4C4A-8138-6489324093FD}" type="datetimeFigureOut">
              <a:rPr lang="en-US" smtClean="0"/>
              <a:t>5/15/2024</a:t>
            </a:fld>
            <a:endParaRPr lang="en-US"/>
          </a:p>
        </p:txBody>
      </p:sp>
      <p:sp>
        <p:nvSpPr>
          <p:cNvPr id="4" name="Footer Placeholder 3">
            <a:extLst>
              <a:ext uri="{FF2B5EF4-FFF2-40B4-BE49-F238E27FC236}">
                <a16:creationId xmlns:a16="http://schemas.microsoft.com/office/drawing/2014/main" id="{3A2FA1D2-2197-7A34-8786-44F250367E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3E2BC6-65BF-B83F-9E3A-AD7179050221}"/>
              </a:ext>
            </a:extLst>
          </p:cNvPr>
          <p:cNvSpPr>
            <a:spLocks noGrp="1"/>
          </p:cNvSpPr>
          <p:nvPr>
            <p:ph type="sldNum" sz="quarter" idx="12"/>
          </p:nvPr>
        </p:nvSpPr>
        <p:spPr/>
        <p:txBody>
          <a:bodyPr/>
          <a:lstStyle/>
          <a:p>
            <a:fld id="{B394906E-A96F-442B-80E2-96164F1584F7}" type="slidenum">
              <a:rPr lang="en-US" smtClean="0"/>
              <a:t>‹#›</a:t>
            </a:fld>
            <a:endParaRPr lang="en-US"/>
          </a:p>
        </p:txBody>
      </p:sp>
    </p:spTree>
    <p:extLst>
      <p:ext uri="{BB962C8B-B14F-4D97-AF65-F5344CB8AC3E}">
        <p14:creationId xmlns:p14="http://schemas.microsoft.com/office/powerpoint/2010/main" val="368159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403776-01D2-0018-1760-5CDEC8DB185D}"/>
              </a:ext>
            </a:extLst>
          </p:cNvPr>
          <p:cNvSpPr>
            <a:spLocks noGrp="1"/>
          </p:cNvSpPr>
          <p:nvPr>
            <p:ph type="dt" sz="half" idx="10"/>
          </p:nvPr>
        </p:nvSpPr>
        <p:spPr/>
        <p:txBody>
          <a:bodyPr/>
          <a:lstStyle/>
          <a:p>
            <a:fld id="{274EBEEC-7578-4C4A-8138-6489324093FD}" type="datetimeFigureOut">
              <a:rPr lang="en-US" smtClean="0"/>
              <a:t>5/15/2024</a:t>
            </a:fld>
            <a:endParaRPr lang="en-US"/>
          </a:p>
        </p:txBody>
      </p:sp>
      <p:sp>
        <p:nvSpPr>
          <p:cNvPr id="3" name="Footer Placeholder 2">
            <a:extLst>
              <a:ext uri="{FF2B5EF4-FFF2-40B4-BE49-F238E27FC236}">
                <a16:creationId xmlns:a16="http://schemas.microsoft.com/office/drawing/2014/main" id="{2A16166B-430E-3A32-1F93-072636852F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4CEBBE-2072-C7DB-0077-C5D4CDA770B3}"/>
              </a:ext>
            </a:extLst>
          </p:cNvPr>
          <p:cNvSpPr>
            <a:spLocks noGrp="1"/>
          </p:cNvSpPr>
          <p:nvPr>
            <p:ph type="sldNum" sz="quarter" idx="12"/>
          </p:nvPr>
        </p:nvSpPr>
        <p:spPr/>
        <p:txBody>
          <a:bodyPr/>
          <a:lstStyle/>
          <a:p>
            <a:fld id="{B394906E-A96F-442B-80E2-96164F1584F7}" type="slidenum">
              <a:rPr lang="en-US" smtClean="0"/>
              <a:t>‹#›</a:t>
            </a:fld>
            <a:endParaRPr lang="en-US"/>
          </a:p>
        </p:txBody>
      </p:sp>
    </p:spTree>
    <p:extLst>
      <p:ext uri="{BB962C8B-B14F-4D97-AF65-F5344CB8AC3E}">
        <p14:creationId xmlns:p14="http://schemas.microsoft.com/office/powerpoint/2010/main" val="185429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0F8D-7699-C15A-B521-F5E9173FBC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75C716-8531-5C32-6BFF-E63943C79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7A7F10-F321-F315-A866-12C0FE9BB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0A33F-5802-055E-F8B9-BB49C269A92D}"/>
              </a:ext>
            </a:extLst>
          </p:cNvPr>
          <p:cNvSpPr>
            <a:spLocks noGrp="1"/>
          </p:cNvSpPr>
          <p:nvPr>
            <p:ph type="dt" sz="half" idx="10"/>
          </p:nvPr>
        </p:nvSpPr>
        <p:spPr/>
        <p:txBody>
          <a:bodyPr/>
          <a:lstStyle/>
          <a:p>
            <a:fld id="{274EBEEC-7578-4C4A-8138-6489324093FD}" type="datetimeFigureOut">
              <a:rPr lang="en-US" smtClean="0"/>
              <a:t>5/15/2024</a:t>
            </a:fld>
            <a:endParaRPr lang="en-US"/>
          </a:p>
        </p:txBody>
      </p:sp>
      <p:sp>
        <p:nvSpPr>
          <p:cNvPr id="6" name="Footer Placeholder 5">
            <a:extLst>
              <a:ext uri="{FF2B5EF4-FFF2-40B4-BE49-F238E27FC236}">
                <a16:creationId xmlns:a16="http://schemas.microsoft.com/office/drawing/2014/main" id="{79817467-15A9-10F0-BC96-E115E7C8B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793084-831C-3765-279C-9D91E01CFAD5}"/>
              </a:ext>
            </a:extLst>
          </p:cNvPr>
          <p:cNvSpPr>
            <a:spLocks noGrp="1"/>
          </p:cNvSpPr>
          <p:nvPr>
            <p:ph type="sldNum" sz="quarter" idx="12"/>
          </p:nvPr>
        </p:nvSpPr>
        <p:spPr/>
        <p:txBody>
          <a:bodyPr/>
          <a:lstStyle/>
          <a:p>
            <a:fld id="{B394906E-A96F-442B-80E2-96164F1584F7}" type="slidenum">
              <a:rPr lang="en-US" smtClean="0"/>
              <a:t>‹#›</a:t>
            </a:fld>
            <a:endParaRPr lang="en-US"/>
          </a:p>
        </p:txBody>
      </p:sp>
    </p:spTree>
    <p:extLst>
      <p:ext uri="{BB962C8B-B14F-4D97-AF65-F5344CB8AC3E}">
        <p14:creationId xmlns:p14="http://schemas.microsoft.com/office/powerpoint/2010/main" val="329399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B36B-8F99-83C3-8607-544173D296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4C98C5-BBB8-F01F-A68C-F8DB09FFC9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C4954B-BC4C-F262-5F6E-B02A6BA62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058E9-A70A-4037-326D-594FE37C2D7B}"/>
              </a:ext>
            </a:extLst>
          </p:cNvPr>
          <p:cNvSpPr>
            <a:spLocks noGrp="1"/>
          </p:cNvSpPr>
          <p:nvPr>
            <p:ph type="dt" sz="half" idx="10"/>
          </p:nvPr>
        </p:nvSpPr>
        <p:spPr/>
        <p:txBody>
          <a:bodyPr/>
          <a:lstStyle/>
          <a:p>
            <a:fld id="{274EBEEC-7578-4C4A-8138-6489324093FD}" type="datetimeFigureOut">
              <a:rPr lang="en-US" smtClean="0"/>
              <a:t>5/15/2024</a:t>
            </a:fld>
            <a:endParaRPr lang="en-US"/>
          </a:p>
        </p:txBody>
      </p:sp>
      <p:sp>
        <p:nvSpPr>
          <p:cNvPr id="6" name="Footer Placeholder 5">
            <a:extLst>
              <a:ext uri="{FF2B5EF4-FFF2-40B4-BE49-F238E27FC236}">
                <a16:creationId xmlns:a16="http://schemas.microsoft.com/office/drawing/2014/main" id="{53E17A72-A97B-CC43-32C9-7052160CF3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0B4D6-FEF9-42EE-3271-AEEA77DB3387}"/>
              </a:ext>
            </a:extLst>
          </p:cNvPr>
          <p:cNvSpPr>
            <a:spLocks noGrp="1"/>
          </p:cNvSpPr>
          <p:nvPr>
            <p:ph type="sldNum" sz="quarter" idx="12"/>
          </p:nvPr>
        </p:nvSpPr>
        <p:spPr/>
        <p:txBody>
          <a:bodyPr/>
          <a:lstStyle/>
          <a:p>
            <a:fld id="{B394906E-A96F-442B-80E2-96164F1584F7}" type="slidenum">
              <a:rPr lang="en-US" smtClean="0"/>
              <a:t>‹#›</a:t>
            </a:fld>
            <a:endParaRPr lang="en-US"/>
          </a:p>
        </p:txBody>
      </p:sp>
    </p:spTree>
    <p:extLst>
      <p:ext uri="{BB962C8B-B14F-4D97-AF65-F5344CB8AC3E}">
        <p14:creationId xmlns:p14="http://schemas.microsoft.com/office/powerpoint/2010/main" val="425118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E04CFDC1-0DA8-613A-46D7-6117563D2B6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1373127-ABC1-F704-228B-87DAD46B75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D3A184-2A57-AC1E-DE30-9F21ABAC7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DB16A-0078-E92A-167D-5B35EAC4CA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EBEEC-7578-4C4A-8138-6489324093FD}" type="datetimeFigureOut">
              <a:rPr lang="en-US" smtClean="0"/>
              <a:t>5/15/2024</a:t>
            </a:fld>
            <a:endParaRPr lang="en-US"/>
          </a:p>
        </p:txBody>
      </p:sp>
      <p:sp>
        <p:nvSpPr>
          <p:cNvPr id="5" name="Footer Placeholder 4">
            <a:extLst>
              <a:ext uri="{FF2B5EF4-FFF2-40B4-BE49-F238E27FC236}">
                <a16:creationId xmlns:a16="http://schemas.microsoft.com/office/drawing/2014/main" id="{8BE08D47-2F6D-90A1-99DB-E7368BCC36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A1DF89-6405-BE90-FDD4-F255468642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4906E-A96F-442B-80E2-96164F1584F7}" type="slidenum">
              <a:rPr lang="en-US" smtClean="0"/>
              <a:t>‹#›</a:t>
            </a:fld>
            <a:endParaRPr lang="en-US"/>
          </a:p>
        </p:txBody>
      </p:sp>
    </p:spTree>
    <p:extLst>
      <p:ext uri="{BB962C8B-B14F-4D97-AF65-F5344CB8AC3E}">
        <p14:creationId xmlns:p14="http://schemas.microsoft.com/office/powerpoint/2010/main" val="10513700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27E72D-0396-4ED7-B664-F00E94197635}"/>
              </a:ext>
            </a:extLst>
          </p:cNvPr>
          <p:cNvPicPr>
            <a:picLocks noChangeAspect="1"/>
          </p:cNvPicPr>
          <p:nvPr/>
        </p:nvPicPr>
        <p:blipFill rotWithShape="1">
          <a:blip r:embed="rId3">
            <a:extLst>
              <a:ext uri="{28A0092B-C50C-407E-A947-70E740481C1C}">
                <a14:useLocalDpi xmlns:a14="http://schemas.microsoft.com/office/drawing/2010/main" val="0"/>
              </a:ext>
            </a:extLst>
          </a:blip>
          <a:srcRect l="4094" t="5980" r="2300" b="12112"/>
          <a:stretch/>
        </p:blipFill>
        <p:spPr>
          <a:xfrm>
            <a:off x="0" y="7748"/>
            <a:ext cx="12192000" cy="6850251"/>
          </a:xfrm>
          <a:prstGeom prst="rect">
            <a:avLst/>
          </a:prstGeom>
        </p:spPr>
      </p:pic>
      <p:sp>
        <p:nvSpPr>
          <p:cNvPr id="12" name="TextBox 11">
            <a:extLst>
              <a:ext uri="{FF2B5EF4-FFF2-40B4-BE49-F238E27FC236}">
                <a16:creationId xmlns:a16="http://schemas.microsoft.com/office/drawing/2014/main" id="{105D1532-9607-46CD-A4C2-BA4C0487D438}"/>
              </a:ext>
            </a:extLst>
          </p:cNvPr>
          <p:cNvSpPr txBox="1"/>
          <p:nvPr/>
        </p:nvSpPr>
        <p:spPr>
          <a:xfrm>
            <a:off x="3407938" y="2930697"/>
            <a:ext cx="5507918" cy="677108"/>
          </a:xfrm>
          <a:prstGeom prst="rect">
            <a:avLst/>
          </a:prstGeom>
          <a:noFill/>
        </p:spPr>
        <p:txBody>
          <a:bodyPr wrap="none" lIns="0" tIns="0" rIns="0" bIns="0" rtlCol="0">
            <a:spAutoFit/>
          </a:bodyPr>
          <a:lstStyle/>
          <a:p>
            <a:r>
              <a:rPr lang="en-US" sz="4400">
                <a:solidFill>
                  <a:srgbClr val="FF0066"/>
                </a:solidFill>
                <a:latin typeface="UTM Showcard" panose="02040603050506020204" pitchFamily="18" charset="0"/>
              </a:rPr>
              <a:t>THỦ CÔNG KĨ THUẬT</a:t>
            </a:r>
          </a:p>
        </p:txBody>
      </p:sp>
      <p:sp>
        <p:nvSpPr>
          <p:cNvPr id="13" name="Rectangle 12">
            <a:extLst>
              <a:ext uri="{FF2B5EF4-FFF2-40B4-BE49-F238E27FC236}">
                <a16:creationId xmlns:a16="http://schemas.microsoft.com/office/drawing/2014/main" id="{2FDA309B-7A22-4078-964F-2738B6AE3B2D}"/>
              </a:ext>
            </a:extLst>
          </p:cNvPr>
          <p:cNvSpPr/>
          <p:nvPr/>
        </p:nvSpPr>
        <p:spPr>
          <a:xfrm>
            <a:off x="3211845" y="679142"/>
            <a:ext cx="5776741" cy="137160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prstClr val="black"/>
                </a:solidFill>
                <a:effectLst/>
                <a:uLnTx/>
                <a:uFillTx/>
                <a:latin typeface="#9Slide02 Noi dung dai"/>
                <a:ea typeface="Calibri" panose="020F0502020204030204" pitchFamily="34" charset="0"/>
                <a:cs typeface="Calibri" panose="020F0502020204030204" pitchFamily="34" charset="0"/>
              </a:rPr>
              <a:t>Thứ ..., ngày ... tháng ... năm ...</a:t>
            </a:r>
            <a:endParaRPr kumimoji="0" lang="en-US" sz="2800" b="0" i="0" u="none" strike="noStrike" kern="0" cap="none" spc="0" normalizeH="0" baseline="0" noProof="0" dirty="0">
              <a:ln>
                <a:noFill/>
              </a:ln>
              <a:solidFill>
                <a:prstClr val="black"/>
              </a:solidFill>
              <a:effectLst/>
              <a:uLnTx/>
              <a:uFillTx/>
              <a:latin typeface="#9Slide02 Noi dung dai"/>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05F5893-B73B-471C-942F-4B9ED0EFEF0B}"/>
              </a:ext>
            </a:extLst>
          </p:cNvPr>
          <p:cNvSpPr txBox="1"/>
          <p:nvPr/>
        </p:nvSpPr>
        <p:spPr>
          <a:xfrm>
            <a:off x="4245508" y="1589077"/>
            <a:ext cx="3440045" cy="923330"/>
          </a:xfrm>
          <a:prstGeom prst="rect">
            <a:avLst/>
          </a:prstGeom>
          <a:noFill/>
        </p:spPr>
        <p:txBody>
          <a:bodyPr wrap="none" lIns="0" tIns="0" rIns="0" bIns="0" rtlCol="0">
            <a:spAutoFit/>
          </a:bodyPr>
          <a:lstStyle/>
          <a:p>
            <a:pPr algn="ctr">
              <a:spcBef>
                <a:spcPts val="1200"/>
              </a:spcBef>
            </a:pPr>
            <a:r>
              <a:rPr lang="en-US" sz="6000">
                <a:solidFill>
                  <a:srgbClr val="00B050"/>
                </a:solidFill>
                <a:latin typeface="#9Slide07 SVNBeachwood Sans" pitchFamily="2" charset="0"/>
              </a:rPr>
              <a:t>ÔN TẬP PHẦN 2</a:t>
            </a:r>
          </a:p>
        </p:txBody>
      </p:sp>
    </p:spTree>
    <p:extLst>
      <p:ext uri="{BB962C8B-B14F-4D97-AF65-F5344CB8AC3E}">
        <p14:creationId xmlns:p14="http://schemas.microsoft.com/office/powerpoint/2010/main" val="1478215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6FF56D-C725-4896-94E9-AC0A9A3D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Hình chữ nhật: Góc Tròn 35">
            <a:extLst>
              <a:ext uri="{FF2B5EF4-FFF2-40B4-BE49-F238E27FC236}">
                <a16:creationId xmlns:a16="http://schemas.microsoft.com/office/drawing/2014/main" id="{E9176647-5F45-441A-9292-077414F9C276}"/>
              </a:ext>
            </a:extLst>
          </p:cNvPr>
          <p:cNvSpPr/>
          <p:nvPr/>
        </p:nvSpPr>
        <p:spPr>
          <a:xfrm>
            <a:off x="280129" y="280709"/>
            <a:ext cx="11631741" cy="6342141"/>
          </a:xfrm>
          <a:prstGeom prst="round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85FF4E2-8796-441B-90AB-5A0B5EBCC032}"/>
              </a:ext>
            </a:extLst>
          </p:cNvPr>
          <p:cNvSpPr txBox="1"/>
          <p:nvPr/>
        </p:nvSpPr>
        <p:spPr>
          <a:xfrm>
            <a:off x="723899" y="708134"/>
            <a:ext cx="10744200" cy="769441"/>
          </a:xfrm>
          <a:prstGeom prst="rect">
            <a:avLst/>
          </a:prstGeom>
          <a:noFill/>
        </p:spPr>
        <p:txBody>
          <a:bodyPr wrap="square">
            <a:spAutoFit/>
          </a:bodyPr>
          <a:lstStyle>
            <a:defPPr>
              <a:defRPr lang="en-US"/>
            </a:defPPr>
            <a:lvl1pPr lvl="0" algn="ctr">
              <a:defRPr kumimoji="0" sz="6000" b="1" i="0" u="none" strike="noStrike" kern="0" cap="none" spc="0" normalizeH="0" baseline="0">
                <a:ln>
                  <a:noFill/>
                </a:ln>
                <a:solidFill>
                  <a:srgbClr val="00B050"/>
                </a:solidFill>
                <a:effectLst/>
                <a:uLnTx/>
                <a:uFillTx/>
                <a:latin typeface="#9Slide07 SVNBeachwood Sans" pitchFamily="2"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sysClr val="windowText" lastClr="000000"/>
                </a:solidFill>
                <a:effectLst/>
                <a:uLnTx/>
                <a:uFillTx/>
                <a:latin typeface="#9Slide07 SVNBeachwood Sans" pitchFamily="2" charset="0"/>
                <a:cs typeface="Calibri" panose="020F0502020204030204" pitchFamily="34" charset="0"/>
              </a:rPr>
              <a:t>C</a:t>
            </a:r>
            <a:r>
              <a:rPr kumimoji="0" lang="vi-VN" sz="4400" b="1" i="0" u="none" strike="noStrike" kern="0" cap="none" spc="0" normalizeH="0" baseline="0" noProof="0">
                <a:ln>
                  <a:noFill/>
                </a:ln>
                <a:solidFill>
                  <a:sysClr val="windowText" lastClr="000000"/>
                </a:solidFill>
                <a:effectLst/>
                <a:uLnTx/>
                <a:uFillTx/>
                <a:latin typeface="#9Slide07 SVNBeachwood Sans" pitchFamily="2" charset="0"/>
                <a:cs typeface="Calibri" panose="020F0502020204030204" pitchFamily="34" charset="0"/>
              </a:rPr>
              <a:t>âu 4. Em hãy nêu các bước thả diều.</a:t>
            </a:r>
          </a:p>
        </p:txBody>
      </p:sp>
      <p:sp>
        <p:nvSpPr>
          <p:cNvPr id="3" name="Rectangle 2">
            <a:extLst>
              <a:ext uri="{FF2B5EF4-FFF2-40B4-BE49-F238E27FC236}">
                <a16:creationId xmlns:a16="http://schemas.microsoft.com/office/drawing/2014/main" id="{17654CDE-664D-3AC6-4B67-BCBC8F431C91}"/>
              </a:ext>
            </a:extLst>
          </p:cNvPr>
          <p:cNvSpPr/>
          <p:nvPr/>
        </p:nvSpPr>
        <p:spPr>
          <a:xfrm>
            <a:off x="502014" y="1905000"/>
            <a:ext cx="11187969" cy="3551314"/>
          </a:xfrm>
          <a:prstGeom prst="rect">
            <a:avLst/>
          </a:prstGeom>
          <a:noFill/>
          <a:ln w="12700" cap="flat" cmpd="sng" algn="ctr">
            <a:noFill/>
            <a:prstDash val="solid"/>
            <a:miter lim="800000"/>
          </a:ln>
          <a:effectLst/>
        </p:spPr>
        <p:txBody>
          <a:bodyPr rtlCol="0" anchor="ctr"/>
          <a:lstStyle/>
          <a:p>
            <a:pPr lvl="0" algn="just">
              <a:defRPr/>
            </a:pPr>
            <a:r>
              <a:rPr lang="vi-VN" sz="3200" kern="0">
                <a:solidFill>
                  <a:srgbClr val="00B050"/>
                </a:solidFill>
                <a:latin typeface="#9Slide02 Noi dung dai"/>
                <a:ea typeface="Calibri" panose="020F0502020204030204" pitchFamily="34" charset="0"/>
                <a:cs typeface="Calibri" panose="020F0502020204030204" pitchFamily="34" charset="0"/>
              </a:rPr>
              <a:t>Bước 1. Chuẩn bị:</a:t>
            </a:r>
          </a:p>
          <a:p>
            <a:pPr lvl="0" algn="just">
              <a:defRPr/>
            </a:pPr>
            <a:r>
              <a:rPr lang="vi-VN" sz="3200" kern="0">
                <a:solidFill>
                  <a:srgbClr val="FF0000"/>
                </a:solidFill>
                <a:latin typeface="#9Slide02 Noi dung dai"/>
                <a:ea typeface="Calibri" panose="020F0502020204030204" pitchFamily="34" charset="0"/>
                <a:cs typeface="Calibri" panose="020F0502020204030204" pitchFamily="34" charset="0"/>
              </a:rPr>
              <a:t>- Mang diều đến địa điểm thích hợp đã chọn.</a:t>
            </a:r>
          </a:p>
          <a:p>
            <a:pPr lvl="0" algn="just">
              <a:defRPr/>
            </a:pPr>
            <a:r>
              <a:rPr lang="vi-VN" sz="3200" kern="0">
                <a:solidFill>
                  <a:srgbClr val="FF0000"/>
                </a:solidFill>
                <a:latin typeface="#9Slide02 Noi dung dai"/>
                <a:ea typeface="Calibri" panose="020F0502020204030204" pitchFamily="34" charset="0"/>
                <a:cs typeface="Calibri" panose="020F0502020204030204" pitchFamily="34" charset="0"/>
              </a:rPr>
              <a:t>- Cắm vào chỗ nối giữa các sợi dây diều và đưa ra trước gió.</a:t>
            </a:r>
          </a:p>
          <a:p>
            <a:pPr lvl="0" algn="just">
              <a:defRPr/>
            </a:pPr>
            <a:r>
              <a:rPr lang="vi-VN" sz="3200" kern="0">
                <a:solidFill>
                  <a:srgbClr val="00B050"/>
                </a:solidFill>
                <a:latin typeface="#9Slide02 Noi dung dai"/>
                <a:ea typeface="Calibri" panose="020F0502020204030204" pitchFamily="34" charset="0"/>
                <a:cs typeface="Calibri" panose="020F0502020204030204" pitchFamily="34" charset="0"/>
              </a:rPr>
              <a:t>Bước 2. Bắt gió cho diều:</a:t>
            </a:r>
          </a:p>
          <a:p>
            <a:pPr lvl="0" algn="just">
              <a:defRPr/>
            </a:pPr>
            <a:r>
              <a:rPr lang="vi-VN" sz="3200" kern="0">
                <a:solidFill>
                  <a:srgbClr val="FF0000"/>
                </a:solidFill>
                <a:latin typeface="#9Slide02 Noi dung dai"/>
                <a:ea typeface="Calibri" panose="020F0502020204030204" pitchFamily="34" charset="0"/>
                <a:cs typeface="Calibri" panose="020F0502020204030204" pitchFamily="34" charset="0"/>
              </a:rPr>
              <a:t>- Chạy về phía trước khoảng 20m theo hướng ngược chiều gió.</a:t>
            </a:r>
          </a:p>
          <a:p>
            <a:pPr lvl="0" algn="just">
              <a:defRPr/>
            </a:pPr>
            <a:r>
              <a:rPr lang="vi-VN" sz="3200" kern="0">
                <a:solidFill>
                  <a:srgbClr val="FF0000"/>
                </a:solidFill>
                <a:latin typeface="#9Slide02 Noi dung dai"/>
                <a:ea typeface="Calibri" panose="020F0502020204030204" pitchFamily="34" charset="0"/>
                <a:cs typeface="Calibri" panose="020F0502020204030204" pitchFamily="34" charset="0"/>
              </a:rPr>
              <a:t>- Thả diều ra khi diều đã gặp được gió, đồng thời cầm dây giật và điều chỉnh cho diều ổn định.</a:t>
            </a:r>
          </a:p>
        </p:txBody>
      </p:sp>
    </p:spTree>
    <p:extLst>
      <p:ext uri="{BB962C8B-B14F-4D97-AF65-F5344CB8AC3E}">
        <p14:creationId xmlns:p14="http://schemas.microsoft.com/office/powerpoint/2010/main" val="931762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6FF56D-C725-4896-94E9-AC0A9A3D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Hình chữ nhật: Góc Tròn 35">
            <a:extLst>
              <a:ext uri="{FF2B5EF4-FFF2-40B4-BE49-F238E27FC236}">
                <a16:creationId xmlns:a16="http://schemas.microsoft.com/office/drawing/2014/main" id="{E9176647-5F45-441A-9292-077414F9C276}"/>
              </a:ext>
            </a:extLst>
          </p:cNvPr>
          <p:cNvSpPr/>
          <p:nvPr/>
        </p:nvSpPr>
        <p:spPr>
          <a:xfrm>
            <a:off x="280129" y="280709"/>
            <a:ext cx="11631741" cy="6342141"/>
          </a:xfrm>
          <a:prstGeom prst="round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7654CDE-664D-3AC6-4B67-BCBC8F431C91}"/>
              </a:ext>
            </a:extLst>
          </p:cNvPr>
          <p:cNvSpPr/>
          <p:nvPr/>
        </p:nvSpPr>
        <p:spPr>
          <a:xfrm>
            <a:off x="280129" y="1905000"/>
            <a:ext cx="11187969" cy="3551314"/>
          </a:xfrm>
          <a:prstGeom prst="rect">
            <a:avLst/>
          </a:prstGeom>
          <a:no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srgbClr val="00B050"/>
                </a:solidFill>
                <a:effectLst/>
                <a:uLnTx/>
                <a:uFillTx/>
                <a:latin typeface="#9Slide02 Noi dung dai"/>
                <a:ea typeface="Calibri" panose="020F0502020204030204" pitchFamily="34" charset="0"/>
                <a:cs typeface="Calibri" panose="020F0502020204030204" pitchFamily="34" charset="0"/>
              </a:rPr>
              <a:t>Bước 3. Thả diều</a:t>
            </a:r>
            <a:r>
              <a:rPr kumimoji="0" lang="vi-VN" sz="3200" b="0" i="0" u="none" strike="noStrike" kern="0" cap="none" spc="0" normalizeH="0" baseline="0" noProof="0">
                <a:ln>
                  <a:noFill/>
                </a:ln>
                <a:solidFill>
                  <a:srgbClr val="FF0000"/>
                </a:solidFill>
                <a:effectLst/>
                <a:uLnTx/>
                <a:uFillTx/>
                <a:latin typeface="#9Slide02 Noi dung dai"/>
                <a:ea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srgbClr val="FF0000"/>
                </a:solidFill>
                <a:effectLst/>
                <a:uLnTx/>
                <a:uFillTx/>
                <a:latin typeface="#9Slide02 Noi dung dai"/>
                <a:ea typeface="Calibri" panose="020F0502020204030204" pitchFamily="34" charset="0"/>
                <a:cs typeface="Calibri" panose="020F0502020204030204" pitchFamily="34" charset="0"/>
              </a:rPr>
              <a:t>- Khi diều đã gặp được gió, thả dây diều ra từ từ, không quá chùng hay quá căng.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srgbClr val="FF0000"/>
                </a:solidFill>
                <a:effectLst/>
                <a:uLnTx/>
                <a:uFillTx/>
                <a:latin typeface="#9Slide02 Noi dung dai"/>
                <a:ea typeface="Calibri" panose="020F0502020204030204" pitchFamily="34" charset="0"/>
                <a:cs typeface="Calibri" panose="020F0502020204030204" pitchFamily="34" charset="0"/>
              </a:rPr>
              <a:t>- Nắm sợi dây diều, luôn phiên giật lại và nới thêm dây để diều bay cao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srgbClr val="00B050"/>
                </a:solidFill>
                <a:effectLst/>
                <a:uLnTx/>
                <a:uFillTx/>
                <a:latin typeface="#9Slide02 Noi dung dai"/>
                <a:ea typeface="Calibri" panose="020F0502020204030204" pitchFamily="34" charset="0"/>
                <a:cs typeface="Calibri" panose="020F0502020204030204" pitchFamily="34" charset="0"/>
              </a:rPr>
              <a:t>Bước 4. Thu diều và bảo quản diều: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srgbClr val="FF0000"/>
                </a:solidFill>
                <a:effectLst/>
                <a:uLnTx/>
                <a:uFillTx/>
                <a:latin typeface="#9Slide02 Noi dung dai"/>
                <a:ea typeface="Calibri" panose="020F0502020204030204" pitchFamily="34" charset="0"/>
                <a:cs typeface="Calibri" panose="020F0502020204030204" pitchFamily="34" charset="0"/>
              </a:rPr>
              <a:t>- Cuộn dây diều lại từ từ, kết hợp đi về phía diều cho đến khi diều hạ cánh an toàn.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srgbClr val="FF0000"/>
                </a:solidFill>
                <a:effectLst/>
                <a:uLnTx/>
                <a:uFillTx/>
                <a:latin typeface="#9Slide02 Noi dung dai"/>
                <a:ea typeface="Calibri" panose="020F0502020204030204" pitchFamily="34" charset="0"/>
                <a:cs typeface="Calibri" panose="020F0502020204030204" pitchFamily="34" charset="0"/>
              </a:rPr>
              <a:t>- Bảo quản diều cẩn thận.</a:t>
            </a:r>
            <a:endParaRPr kumimoji="0" lang="en-US" sz="3200" b="0" i="0" u="none" strike="noStrike" kern="0" cap="none" spc="0" normalizeH="0" baseline="0" noProof="0" dirty="0">
              <a:ln>
                <a:noFill/>
              </a:ln>
              <a:solidFill>
                <a:srgbClr val="FF0000"/>
              </a:solidFill>
              <a:effectLst/>
              <a:uLnTx/>
              <a:uFillTx/>
              <a:latin typeface="#9Slide02 Noi dung dai"/>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792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6FF56D-C725-4896-94E9-AC0A9A3D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Hình chữ nhật: Góc Tròn 35">
            <a:extLst>
              <a:ext uri="{FF2B5EF4-FFF2-40B4-BE49-F238E27FC236}">
                <a16:creationId xmlns:a16="http://schemas.microsoft.com/office/drawing/2014/main" id="{E9176647-5F45-441A-9292-077414F9C276}"/>
              </a:ext>
            </a:extLst>
          </p:cNvPr>
          <p:cNvSpPr/>
          <p:nvPr/>
        </p:nvSpPr>
        <p:spPr>
          <a:xfrm>
            <a:off x="280129" y="280709"/>
            <a:ext cx="11631741" cy="6342141"/>
          </a:xfrm>
          <a:prstGeom prst="round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85FF4E2-8796-441B-90AB-5A0B5EBCC032}"/>
              </a:ext>
            </a:extLst>
          </p:cNvPr>
          <p:cNvSpPr txBox="1"/>
          <p:nvPr/>
        </p:nvSpPr>
        <p:spPr>
          <a:xfrm>
            <a:off x="723899" y="708134"/>
            <a:ext cx="10744200" cy="1446550"/>
          </a:xfrm>
          <a:prstGeom prst="rect">
            <a:avLst/>
          </a:prstGeom>
          <a:noFill/>
        </p:spPr>
        <p:txBody>
          <a:bodyPr wrap="square">
            <a:spAutoFit/>
          </a:bodyPr>
          <a:lstStyle>
            <a:defPPr>
              <a:defRPr lang="en-US"/>
            </a:defPPr>
            <a:lvl1pPr lvl="0" algn="ctr">
              <a:defRPr kumimoji="0" sz="6000" b="1" i="0" u="none" strike="noStrike" kern="0" cap="none" spc="0" normalizeH="0" baseline="0">
                <a:ln>
                  <a:noFill/>
                </a:ln>
                <a:solidFill>
                  <a:srgbClr val="00B050"/>
                </a:solidFill>
                <a:effectLst/>
                <a:uLnTx/>
                <a:uFillTx/>
                <a:latin typeface="#9Slide07 SVNBeachwood Sans" pitchFamily="2"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ysClr val="windowText" lastClr="000000"/>
                </a:solidFill>
                <a:effectLst/>
                <a:uLnTx/>
                <a:uFillTx/>
                <a:latin typeface="#9Slide07 SVNBeachwood Sans" pitchFamily="2" charset="0"/>
                <a:cs typeface="Calibri" panose="020F0502020204030204" pitchFamily="34" charset="0"/>
              </a:rPr>
              <a:t>Câu 5. Em hãy kể tên các vật liệu thường dùng để làm đồ chơi dân gian.</a:t>
            </a:r>
          </a:p>
        </p:txBody>
      </p:sp>
      <p:sp>
        <p:nvSpPr>
          <p:cNvPr id="3" name="Rectangle 2">
            <a:extLst>
              <a:ext uri="{FF2B5EF4-FFF2-40B4-BE49-F238E27FC236}">
                <a16:creationId xmlns:a16="http://schemas.microsoft.com/office/drawing/2014/main" id="{17654CDE-664D-3AC6-4B67-BCBC8F431C91}"/>
              </a:ext>
            </a:extLst>
          </p:cNvPr>
          <p:cNvSpPr/>
          <p:nvPr/>
        </p:nvSpPr>
        <p:spPr>
          <a:xfrm>
            <a:off x="502014" y="1905000"/>
            <a:ext cx="11187969" cy="3551314"/>
          </a:xfrm>
          <a:prstGeom prst="rect">
            <a:avLst/>
          </a:prstGeom>
          <a:noFill/>
          <a:ln w="12700" cap="flat" cmpd="sng" algn="ctr">
            <a:noFill/>
            <a:prstDash val="solid"/>
            <a:miter lim="800000"/>
          </a:ln>
          <a:effectLst/>
        </p:spPr>
        <p:txBody>
          <a:bodyPr rtlCol="0" anchor="ctr"/>
          <a:lstStyle/>
          <a:p>
            <a:pPr lvl="0" algn="just">
              <a:defRPr/>
            </a:pPr>
            <a:r>
              <a:rPr lang="vi-VN" sz="4400" kern="0">
                <a:solidFill>
                  <a:srgbClr val="00B050"/>
                </a:solidFill>
                <a:latin typeface="#9Slide02 Noi dung dai"/>
                <a:ea typeface="Calibri" panose="020F0502020204030204" pitchFamily="34" charset="0"/>
                <a:cs typeface="Calibri" panose="020F0502020204030204" pitchFamily="34" charset="0"/>
              </a:rPr>
              <a:t>Các vật liệu thường dùng để làm đồ chơi dân gian là: tre, nứa, đất sét, đất nung, giấy...</a:t>
            </a:r>
            <a:endParaRPr kumimoji="0" lang="vi-VN" sz="4400" b="0" i="0" u="none" strike="noStrike" kern="0" cap="none" spc="0" normalizeH="0" baseline="0" noProof="0">
              <a:ln>
                <a:noFill/>
              </a:ln>
              <a:solidFill>
                <a:srgbClr val="FF0000"/>
              </a:solidFill>
              <a:effectLst/>
              <a:uLnTx/>
              <a:uFillTx/>
              <a:latin typeface="#9Slide02 Noi dung dai"/>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7986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6FF56D-C725-4896-94E9-AC0A9A3D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Hình chữ nhật: Góc Tròn 35">
            <a:extLst>
              <a:ext uri="{FF2B5EF4-FFF2-40B4-BE49-F238E27FC236}">
                <a16:creationId xmlns:a16="http://schemas.microsoft.com/office/drawing/2014/main" id="{E9176647-5F45-441A-9292-077414F9C276}"/>
              </a:ext>
            </a:extLst>
          </p:cNvPr>
          <p:cNvSpPr/>
          <p:nvPr/>
        </p:nvSpPr>
        <p:spPr>
          <a:xfrm>
            <a:off x="280129" y="280709"/>
            <a:ext cx="11631741" cy="6342141"/>
          </a:xfrm>
          <a:prstGeom prst="round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85FF4E2-8796-441B-90AB-5A0B5EBCC032}"/>
              </a:ext>
            </a:extLst>
          </p:cNvPr>
          <p:cNvSpPr txBox="1"/>
          <p:nvPr/>
        </p:nvSpPr>
        <p:spPr>
          <a:xfrm>
            <a:off x="723899" y="708134"/>
            <a:ext cx="10744200" cy="769441"/>
          </a:xfrm>
          <a:prstGeom prst="rect">
            <a:avLst/>
          </a:prstGeom>
          <a:noFill/>
        </p:spPr>
        <p:txBody>
          <a:bodyPr wrap="square">
            <a:spAutoFit/>
          </a:bodyPr>
          <a:lstStyle>
            <a:defPPr>
              <a:defRPr lang="en-US"/>
            </a:defPPr>
            <a:lvl1pPr lvl="0" algn="ctr">
              <a:defRPr kumimoji="0" sz="6000" b="1" i="0" u="none" strike="noStrike" kern="0" cap="none" spc="0" normalizeH="0" baseline="0">
                <a:ln>
                  <a:noFill/>
                </a:ln>
                <a:solidFill>
                  <a:srgbClr val="00B050"/>
                </a:solidFill>
                <a:effectLst/>
                <a:uLnTx/>
                <a:uFillTx/>
                <a:latin typeface="#9Slide07 SVNBeachwood Sans" pitchFamily="2"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ysClr val="windowText" lastClr="000000"/>
                </a:solidFill>
                <a:effectLst/>
                <a:uLnTx/>
                <a:uFillTx/>
                <a:latin typeface="#9Slide07 SVNBeachwood Sans" pitchFamily="2" charset="0"/>
                <a:cs typeface="Calibri" panose="020F0502020204030204" pitchFamily="34" charset="0"/>
              </a:rPr>
              <a:t>Câu 6: Em hãy nêu các bước làm diều giấy.</a:t>
            </a:r>
          </a:p>
        </p:txBody>
      </p:sp>
      <p:sp>
        <p:nvSpPr>
          <p:cNvPr id="3" name="Rectangle 2">
            <a:extLst>
              <a:ext uri="{FF2B5EF4-FFF2-40B4-BE49-F238E27FC236}">
                <a16:creationId xmlns:a16="http://schemas.microsoft.com/office/drawing/2014/main" id="{17654CDE-664D-3AC6-4B67-BCBC8F431C91}"/>
              </a:ext>
            </a:extLst>
          </p:cNvPr>
          <p:cNvSpPr/>
          <p:nvPr/>
        </p:nvSpPr>
        <p:spPr>
          <a:xfrm>
            <a:off x="3124200" y="1905000"/>
            <a:ext cx="11187969" cy="3551314"/>
          </a:xfrm>
          <a:prstGeom prst="rect">
            <a:avLst/>
          </a:prstGeom>
          <a:noFill/>
          <a:ln w="12700" cap="flat" cmpd="sng" algn="ctr">
            <a:noFill/>
            <a:prstDash val="solid"/>
            <a:miter lim="800000"/>
          </a:ln>
          <a:effectLst/>
        </p:spPr>
        <p:txBody>
          <a:bodyPr rtlCol="0" anchor="ctr"/>
          <a:lstStyle/>
          <a:p>
            <a:pPr lvl="0" algn="just">
              <a:defRPr/>
            </a:pPr>
            <a:r>
              <a:rPr lang="vi-VN" sz="4400" kern="0">
                <a:solidFill>
                  <a:srgbClr val="FF0000"/>
                </a:solidFill>
                <a:latin typeface="#9Slide02 Noi dung dai"/>
                <a:ea typeface="Calibri" panose="020F0502020204030204" pitchFamily="34" charset="0"/>
                <a:cs typeface="Calibri" panose="020F0502020204030204" pitchFamily="34" charset="0"/>
              </a:rPr>
              <a:t>Chuẩn bị vật liệu, dụng cụ.</a:t>
            </a:r>
          </a:p>
          <a:p>
            <a:pPr lvl="0" algn="just">
              <a:defRPr/>
            </a:pPr>
            <a:r>
              <a:rPr lang="vi-VN" sz="4400" kern="0">
                <a:solidFill>
                  <a:srgbClr val="FF0000"/>
                </a:solidFill>
                <a:latin typeface="#9Slide02 Noi dung dai"/>
                <a:ea typeface="Calibri" panose="020F0502020204030204" pitchFamily="34" charset="0"/>
                <a:cs typeface="Calibri" panose="020F0502020204030204" pitchFamily="34" charset="0"/>
              </a:rPr>
              <a:t>Làm thân diều.</a:t>
            </a:r>
          </a:p>
          <a:p>
            <a:pPr lvl="0" algn="just">
              <a:defRPr/>
            </a:pPr>
            <a:r>
              <a:rPr lang="vi-VN" sz="4400" kern="0">
                <a:solidFill>
                  <a:srgbClr val="FF0000"/>
                </a:solidFill>
                <a:latin typeface="#9Slide02 Noi dung dai"/>
                <a:ea typeface="Calibri" panose="020F0502020204030204" pitchFamily="34" charset="0"/>
                <a:cs typeface="Calibri" panose="020F0502020204030204" pitchFamily="34" charset="0"/>
              </a:rPr>
              <a:t>Làm đuôi diều.</a:t>
            </a:r>
          </a:p>
          <a:p>
            <a:pPr lvl="0" algn="just">
              <a:defRPr/>
            </a:pPr>
            <a:r>
              <a:rPr lang="vi-VN" sz="4400" kern="0">
                <a:solidFill>
                  <a:srgbClr val="FF0000"/>
                </a:solidFill>
                <a:latin typeface="#9Slide02 Noi dung dai"/>
                <a:ea typeface="Calibri" panose="020F0502020204030204" pitchFamily="34" charset="0"/>
                <a:cs typeface="Calibri" panose="020F0502020204030204" pitchFamily="34" charset="0"/>
              </a:rPr>
              <a:t>Gắn dây cho diều.</a:t>
            </a:r>
            <a:endParaRPr kumimoji="0" lang="vi-VN" sz="4400" b="0" i="0" u="none" strike="noStrike" kern="0" cap="none" spc="0" normalizeH="0" baseline="0" noProof="0">
              <a:ln>
                <a:noFill/>
              </a:ln>
              <a:solidFill>
                <a:srgbClr val="FF0000"/>
              </a:solidFill>
              <a:effectLst/>
              <a:uLnTx/>
              <a:uFillTx/>
              <a:latin typeface="#9Slide02 Noi dung dai"/>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075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6FF56D-C725-4896-94E9-AC0A9A3D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Hình chữ nhật: Góc Tròn 35">
            <a:extLst>
              <a:ext uri="{FF2B5EF4-FFF2-40B4-BE49-F238E27FC236}">
                <a16:creationId xmlns:a16="http://schemas.microsoft.com/office/drawing/2014/main" id="{E9176647-5F45-441A-9292-077414F9C276}"/>
              </a:ext>
            </a:extLst>
          </p:cNvPr>
          <p:cNvSpPr/>
          <p:nvPr/>
        </p:nvSpPr>
        <p:spPr>
          <a:xfrm>
            <a:off x="280129" y="280709"/>
            <a:ext cx="11631741" cy="6342141"/>
          </a:xfrm>
          <a:prstGeom prst="round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85FF4E2-8796-441B-90AB-5A0B5EBCC032}"/>
              </a:ext>
            </a:extLst>
          </p:cNvPr>
          <p:cNvSpPr txBox="1"/>
          <p:nvPr/>
        </p:nvSpPr>
        <p:spPr>
          <a:xfrm>
            <a:off x="723899" y="235150"/>
            <a:ext cx="10744200" cy="1446550"/>
          </a:xfrm>
          <a:prstGeom prst="rect">
            <a:avLst/>
          </a:prstGeom>
          <a:noFill/>
        </p:spPr>
        <p:txBody>
          <a:bodyPr wrap="square">
            <a:spAutoFit/>
          </a:bodyPr>
          <a:lstStyle>
            <a:defPPr>
              <a:defRPr lang="en-US"/>
            </a:defPPr>
            <a:lvl1pPr lvl="0" algn="ctr">
              <a:defRPr kumimoji="0" sz="6000" b="1" i="0" u="none" strike="noStrike" kern="0" cap="none" spc="0" normalizeH="0" baseline="0">
                <a:ln>
                  <a:noFill/>
                </a:ln>
                <a:solidFill>
                  <a:srgbClr val="00B050"/>
                </a:solidFill>
                <a:effectLst/>
                <a:uLnTx/>
                <a:uFillTx/>
                <a:latin typeface="#9Slide07 SVNBeachwood Sans" pitchFamily="2"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ysClr val="windowText" lastClr="000000"/>
                </a:solidFill>
                <a:effectLst/>
                <a:uLnTx/>
                <a:uFillTx/>
                <a:latin typeface="#9Slide07 SVNBeachwood Sans" pitchFamily="2" charset="0"/>
                <a:cs typeface="Calibri" panose="020F0502020204030204" pitchFamily="34" charset="0"/>
              </a:rPr>
              <a:t>Câu 7. Em hãy lựa chọn một đồ chơi dân gian có ở địa phương và nêu các bước làm đồ chơi đó.</a:t>
            </a:r>
          </a:p>
        </p:txBody>
      </p:sp>
      <p:sp>
        <p:nvSpPr>
          <p:cNvPr id="3" name="Rectangle 2">
            <a:extLst>
              <a:ext uri="{FF2B5EF4-FFF2-40B4-BE49-F238E27FC236}">
                <a16:creationId xmlns:a16="http://schemas.microsoft.com/office/drawing/2014/main" id="{17654CDE-664D-3AC6-4B67-BCBC8F431C91}"/>
              </a:ext>
            </a:extLst>
          </p:cNvPr>
          <p:cNvSpPr/>
          <p:nvPr/>
        </p:nvSpPr>
        <p:spPr>
          <a:xfrm>
            <a:off x="1555952" y="2435393"/>
            <a:ext cx="9892482" cy="3551314"/>
          </a:xfrm>
          <a:prstGeom prst="rect">
            <a:avLst/>
          </a:prstGeom>
          <a:noFill/>
          <a:ln w="12700" cap="flat" cmpd="sng" algn="ctr">
            <a:noFill/>
            <a:prstDash val="solid"/>
            <a:miter lim="800000"/>
          </a:ln>
          <a:effectLst/>
        </p:spPr>
        <p:txBody>
          <a:bodyPr rtlCol="0" anchor="ctr"/>
          <a:lstStyle/>
          <a:p>
            <a:pPr lvl="0" algn="just">
              <a:defRPr/>
            </a:pPr>
            <a:r>
              <a:rPr lang="vi-VN" sz="4000" kern="0">
                <a:solidFill>
                  <a:srgbClr val="FF0000"/>
                </a:solidFill>
                <a:latin typeface="#9Slide02 Noi dung dai"/>
                <a:ea typeface="Calibri" panose="020F0502020204030204" pitchFamily="34" charset="0"/>
                <a:cs typeface="Calibri" panose="020F0502020204030204" pitchFamily="34" charset="0"/>
              </a:rPr>
              <a:t>Cách làm đèn lồng ông sao</a:t>
            </a:r>
          </a:p>
          <a:p>
            <a:pPr lvl="0" algn="just">
              <a:defRPr/>
            </a:pPr>
            <a:r>
              <a:rPr lang="vi-VN" sz="4000" kern="0">
                <a:solidFill>
                  <a:srgbClr val="00B050"/>
                </a:solidFill>
                <a:latin typeface="#9Slide02 Noi dung dai"/>
                <a:ea typeface="Calibri" panose="020F0502020204030204" pitchFamily="34" charset="0"/>
                <a:cs typeface="Calibri" panose="020F0502020204030204" pitchFamily="34" charset="0"/>
              </a:rPr>
              <a:t>Dụng cụ:</a:t>
            </a:r>
          </a:p>
          <a:p>
            <a:pPr lvl="0" algn="just">
              <a:defRPr/>
            </a:pPr>
            <a:r>
              <a:rPr lang="vi-VN" sz="4000" kern="0">
                <a:solidFill>
                  <a:srgbClr val="FF0000"/>
                </a:solidFill>
                <a:latin typeface="#9Slide02 Noi dung dai"/>
                <a:ea typeface="Calibri" panose="020F0502020204030204" pitchFamily="34" charset="0"/>
                <a:cs typeface="Calibri" panose="020F0502020204030204" pitchFamily="34" charset="0"/>
              </a:rPr>
              <a:t>10 thanh tre vót dẹp, mỏng, dài khoảng 50 cm/thanh (độ dài cần đều nhau).</a:t>
            </a:r>
          </a:p>
          <a:p>
            <a:pPr lvl="0" algn="just">
              <a:defRPr/>
            </a:pPr>
            <a:r>
              <a:rPr lang="vi-VN" sz="4000" kern="0">
                <a:solidFill>
                  <a:srgbClr val="FF0000"/>
                </a:solidFill>
                <a:latin typeface="#9Slide02 Noi dung dai"/>
                <a:ea typeface="Calibri" panose="020F0502020204030204" pitchFamily="34" charset="0"/>
                <a:cs typeface="Calibri" panose="020F0502020204030204" pitchFamily="34" charset="0"/>
              </a:rPr>
              <a:t>5 thanh tre dẹp dài 8 cm/thanh.</a:t>
            </a:r>
          </a:p>
          <a:p>
            <a:pPr lvl="0" algn="just">
              <a:defRPr/>
            </a:pPr>
            <a:r>
              <a:rPr lang="vi-VN" sz="4000" kern="0">
                <a:solidFill>
                  <a:srgbClr val="FF0000"/>
                </a:solidFill>
                <a:latin typeface="#9Slide02 Noi dung dai"/>
                <a:ea typeface="Calibri" panose="020F0502020204030204" pitchFamily="34" charset="0"/>
                <a:cs typeface="Calibri" panose="020F0502020204030204" pitchFamily="34" charset="0"/>
              </a:rPr>
              <a:t>Hồ dán.</a:t>
            </a:r>
          </a:p>
          <a:p>
            <a:pPr lvl="0" algn="just">
              <a:defRPr/>
            </a:pPr>
            <a:r>
              <a:rPr lang="vi-VN" sz="4000" kern="0">
                <a:solidFill>
                  <a:srgbClr val="FF0000"/>
                </a:solidFill>
                <a:latin typeface="#9Slide02 Noi dung dai"/>
                <a:ea typeface="Calibri" panose="020F0502020204030204" pitchFamily="34" charset="0"/>
                <a:cs typeface="Calibri" panose="020F0502020204030204" pitchFamily="34" charset="0"/>
              </a:rPr>
              <a:t>Giấy kiếng màu bé yêu thích.</a:t>
            </a:r>
          </a:p>
          <a:p>
            <a:pPr lvl="0" algn="just">
              <a:defRPr/>
            </a:pPr>
            <a:r>
              <a:rPr lang="vi-VN" sz="4000" kern="0">
                <a:solidFill>
                  <a:srgbClr val="FF0000"/>
                </a:solidFill>
                <a:latin typeface="#9Slide02 Noi dung dai"/>
                <a:ea typeface="Calibri" panose="020F0502020204030204" pitchFamily="34" charset="0"/>
                <a:cs typeface="Calibri" panose="020F0502020204030204" pitchFamily="34" charset="0"/>
              </a:rPr>
              <a:t>Kéo, kềm, dây kẽm mỏng.</a:t>
            </a:r>
            <a:endParaRPr kumimoji="0" lang="vi-VN" sz="4000" b="0" i="0" u="none" strike="noStrike" kern="0" cap="none" spc="0" normalizeH="0" baseline="0" noProof="0">
              <a:ln>
                <a:noFill/>
              </a:ln>
              <a:solidFill>
                <a:srgbClr val="FF0000"/>
              </a:solidFill>
              <a:effectLst/>
              <a:uLnTx/>
              <a:uFillTx/>
              <a:latin typeface="#9Slide02 Noi dung dai"/>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0850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6FF56D-C725-4896-94E9-AC0A9A3D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Hình chữ nhật: Góc Tròn 35">
            <a:extLst>
              <a:ext uri="{FF2B5EF4-FFF2-40B4-BE49-F238E27FC236}">
                <a16:creationId xmlns:a16="http://schemas.microsoft.com/office/drawing/2014/main" id="{E9176647-5F45-441A-9292-077414F9C276}"/>
              </a:ext>
            </a:extLst>
          </p:cNvPr>
          <p:cNvSpPr/>
          <p:nvPr/>
        </p:nvSpPr>
        <p:spPr>
          <a:xfrm>
            <a:off x="280129" y="280709"/>
            <a:ext cx="11631741" cy="6342141"/>
          </a:xfrm>
          <a:prstGeom prst="round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7654CDE-664D-3AC6-4B67-BCBC8F431C91}"/>
              </a:ext>
            </a:extLst>
          </p:cNvPr>
          <p:cNvSpPr/>
          <p:nvPr/>
        </p:nvSpPr>
        <p:spPr>
          <a:xfrm>
            <a:off x="1149758" y="317580"/>
            <a:ext cx="9892482" cy="3551314"/>
          </a:xfrm>
          <a:prstGeom prst="rect">
            <a:avLst/>
          </a:prstGeom>
          <a:noFill/>
          <a:ln w="12700" cap="flat" cmpd="sng" algn="ctr">
            <a:noFill/>
            <a:prstDash val="solid"/>
            <a:miter lim="800000"/>
          </a:ln>
          <a:effectLst/>
        </p:spPr>
        <p:txBody>
          <a:bodyPr rtlCol="0" anchor="ctr"/>
          <a:lstStyle/>
          <a:p>
            <a:pPr lvl="0" algn="just">
              <a:defRPr/>
            </a:pPr>
            <a:r>
              <a:rPr lang="vi-VN" sz="4000" kern="0">
                <a:solidFill>
                  <a:srgbClr val="00B050"/>
                </a:solidFill>
                <a:latin typeface="#9Slide02 Noi dung dai"/>
                <a:ea typeface="Calibri" panose="020F0502020204030204" pitchFamily="34" charset="0"/>
                <a:cs typeface="Calibri" panose="020F0502020204030204" pitchFamily="34" charset="0"/>
              </a:rPr>
              <a:t>Bước 1: Tạo khung hình ông sao</a:t>
            </a:r>
            <a:endParaRPr lang="vi-VN" sz="4000" kern="0">
              <a:solidFill>
                <a:srgbClr val="FF0000"/>
              </a:solidFill>
              <a:latin typeface="#9Slide02 Noi dung dai"/>
              <a:ea typeface="Calibri" panose="020F0502020204030204" pitchFamily="34" charset="0"/>
              <a:cs typeface="Calibri" panose="020F0502020204030204" pitchFamily="34" charset="0"/>
            </a:endParaRPr>
          </a:p>
          <a:p>
            <a:pPr lvl="0" algn="just">
              <a:defRPr/>
            </a:pPr>
            <a:r>
              <a:rPr lang="vi-VN" sz="4000" kern="0">
                <a:solidFill>
                  <a:srgbClr val="FF0000"/>
                </a:solidFill>
                <a:latin typeface="#9Slide02 Noi dung dai"/>
                <a:ea typeface="Calibri" panose="020F0502020204030204" pitchFamily="34" charset="0"/>
                <a:cs typeface="Calibri" panose="020F0502020204030204" pitchFamily="34" charset="0"/>
              </a:rPr>
              <a:t>Nối 10 thanh tre dài đã chuẩn bị thành 2 hình ông sao 5 cánh, cố định các đầu nối bằng dây kẽm cho chắc chắn.</a:t>
            </a:r>
            <a:endParaRPr kumimoji="0" lang="vi-VN" sz="4000" b="0" i="0" u="none" strike="noStrike" kern="0" cap="none" spc="0" normalizeH="0" baseline="0" noProof="0">
              <a:ln>
                <a:noFill/>
              </a:ln>
              <a:solidFill>
                <a:srgbClr val="FF0000"/>
              </a:solidFill>
              <a:effectLst/>
              <a:uLnTx/>
              <a:uFillTx/>
              <a:latin typeface="#9Slide02 Noi dung dai"/>
              <a:ea typeface="Calibri" panose="020F0502020204030204" pitchFamily="34" charset="0"/>
              <a:cs typeface="Calibri" panose="020F0502020204030204" pitchFamily="34" charset="0"/>
            </a:endParaRPr>
          </a:p>
        </p:txBody>
      </p:sp>
      <p:pic>
        <p:nvPicPr>
          <p:cNvPr id="2050" name="Picture 2" descr="Em hãy lựa chọn một đồ chơi dân gian có ở địa phương và nêu các bước làm đồ chơi đó">
            <a:extLst>
              <a:ext uri="{FF2B5EF4-FFF2-40B4-BE49-F238E27FC236}">
                <a16:creationId xmlns:a16="http://schemas.microsoft.com/office/drawing/2014/main" id="{5E492FBB-42D5-F242-2DE6-6AB017E5F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868" y="3297705"/>
            <a:ext cx="4619625"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458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6FF56D-C725-4896-94E9-AC0A9A3D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Hình chữ nhật: Góc Tròn 35">
            <a:extLst>
              <a:ext uri="{FF2B5EF4-FFF2-40B4-BE49-F238E27FC236}">
                <a16:creationId xmlns:a16="http://schemas.microsoft.com/office/drawing/2014/main" id="{E9176647-5F45-441A-9292-077414F9C276}"/>
              </a:ext>
            </a:extLst>
          </p:cNvPr>
          <p:cNvSpPr/>
          <p:nvPr/>
        </p:nvSpPr>
        <p:spPr>
          <a:xfrm>
            <a:off x="280129" y="280709"/>
            <a:ext cx="11631741" cy="6342141"/>
          </a:xfrm>
          <a:prstGeom prst="round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7654CDE-664D-3AC6-4B67-BCBC8F431C91}"/>
              </a:ext>
            </a:extLst>
          </p:cNvPr>
          <p:cNvSpPr/>
          <p:nvPr/>
        </p:nvSpPr>
        <p:spPr>
          <a:xfrm>
            <a:off x="1149758" y="317580"/>
            <a:ext cx="10204042" cy="1892220"/>
          </a:xfrm>
          <a:prstGeom prst="rect">
            <a:avLst/>
          </a:prstGeom>
          <a:noFill/>
          <a:ln w="12700" cap="flat" cmpd="sng" algn="ctr">
            <a:noFill/>
            <a:prstDash val="solid"/>
            <a:miter lim="800000"/>
          </a:ln>
          <a:effectLst/>
        </p:spPr>
        <p:txBody>
          <a:bodyPr rtlCol="0" anchor="ctr"/>
          <a:lstStyle/>
          <a:p>
            <a:pPr lvl="0" algn="just">
              <a:defRPr/>
            </a:pPr>
            <a:r>
              <a:rPr lang="vi-VN" sz="3600" kern="0">
                <a:solidFill>
                  <a:srgbClr val="FF0000"/>
                </a:solidFill>
                <a:latin typeface="#9Slide02 Noi dung dai"/>
                <a:ea typeface="Calibri" panose="020F0502020204030204" pitchFamily="34" charset="0"/>
                <a:cs typeface="Calibri" panose="020F0502020204030204" pitchFamily="34" charset="0"/>
              </a:rPr>
              <a:t>Chồng 2 ngôi sao lên nhau rồi tiếp tục cố định 5 đầu nhọn của 2 ngôi sao lại bằng dây kẽm.</a:t>
            </a:r>
            <a:endParaRPr kumimoji="0" lang="vi-VN" sz="3600" b="0" i="0" u="none" strike="noStrike" kern="0" cap="none" spc="0" normalizeH="0" baseline="0" noProof="0">
              <a:ln>
                <a:noFill/>
              </a:ln>
              <a:solidFill>
                <a:srgbClr val="FF0000"/>
              </a:solidFill>
              <a:effectLst/>
              <a:uLnTx/>
              <a:uFillTx/>
              <a:latin typeface="#9Slide02 Noi dung dai"/>
              <a:ea typeface="Calibri" panose="020F0502020204030204" pitchFamily="34" charset="0"/>
              <a:cs typeface="Calibri" panose="020F0502020204030204" pitchFamily="34" charset="0"/>
            </a:endParaRPr>
          </a:p>
        </p:txBody>
      </p:sp>
      <p:pic>
        <p:nvPicPr>
          <p:cNvPr id="9218" name="Picture 2" descr="Em hãy lựa chọn một đồ chơi dân gian có ở địa phương và nêu các bước làm đồ chơi đó">
            <a:extLst>
              <a:ext uri="{FF2B5EF4-FFF2-40B4-BE49-F238E27FC236}">
                <a16:creationId xmlns:a16="http://schemas.microsoft.com/office/drawing/2014/main" id="{4A6E29BA-F78F-9BBB-F001-2D8236233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7" y="2076787"/>
            <a:ext cx="4619625"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783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6FF56D-C725-4896-94E9-AC0A9A3D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Hình chữ nhật: Góc Tròn 35">
            <a:extLst>
              <a:ext uri="{FF2B5EF4-FFF2-40B4-BE49-F238E27FC236}">
                <a16:creationId xmlns:a16="http://schemas.microsoft.com/office/drawing/2014/main" id="{E9176647-5F45-441A-9292-077414F9C276}"/>
              </a:ext>
            </a:extLst>
          </p:cNvPr>
          <p:cNvSpPr/>
          <p:nvPr/>
        </p:nvSpPr>
        <p:spPr>
          <a:xfrm>
            <a:off x="280129" y="280709"/>
            <a:ext cx="11631741" cy="6342141"/>
          </a:xfrm>
          <a:prstGeom prst="round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7654CDE-664D-3AC6-4B67-BCBC8F431C91}"/>
              </a:ext>
            </a:extLst>
          </p:cNvPr>
          <p:cNvSpPr/>
          <p:nvPr/>
        </p:nvSpPr>
        <p:spPr>
          <a:xfrm>
            <a:off x="993977" y="1324409"/>
            <a:ext cx="10204042" cy="1892220"/>
          </a:xfrm>
          <a:prstGeom prst="rect">
            <a:avLst/>
          </a:prstGeom>
          <a:noFill/>
          <a:ln w="12700" cap="flat" cmpd="sng" algn="ctr">
            <a:noFill/>
            <a:prstDash val="solid"/>
            <a:miter lim="800000"/>
          </a:ln>
          <a:effectLst/>
        </p:spPr>
        <p:txBody>
          <a:bodyPr rtlCol="0" anchor="ctr"/>
          <a:lstStyle/>
          <a:p>
            <a:pPr lvl="0" algn="just">
              <a:defRPr/>
            </a:pPr>
            <a:r>
              <a:rPr lang="vi-VN" sz="3600" kern="0">
                <a:solidFill>
                  <a:srgbClr val="FF0000"/>
                </a:solidFill>
                <a:latin typeface="#9Slide02 Noi dung dai"/>
                <a:ea typeface="Calibri" panose="020F0502020204030204" pitchFamily="34" charset="0"/>
                <a:cs typeface="Calibri" panose="020F0502020204030204" pitchFamily="34" charset="0"/>
              </a:rPr>
              <a:t>Dùng các đoạn tre ngắn chống vào các điểm giao nhau tạo thành hình ngũ giác ở giữa 2 ngôi sao để tạo khung xương hoàn chỉnh cho lồng đèn. Cố định chắc chắn các cây chống này để chúng không xê dịch khi dán giấy kiếng lên.</a:t>
            </a:r>
            <a:endParaRPr kumimoji="0" lang="vi-VN" sz="3600" b="0" i="0" u="none" strike="noStrike" kern="0" cap="none" spc="0" normalizeH="0" baseline="0" noProof="0">
              <a:ln>
                <a:noFill/>
              </a:ln>
              <a:solidFill>
                <a:srgbClr val="FF0000"/>
              </a:solidFill>
              <a:effectLst/>
              <a:uLnTx/>
              <a:uFillTx/>
              <a:latin typeface="#9Slide02 Noi dung dai"/>
              <a:ea typeface="Calibri" panose="020F0502020204030204" pitchFamily="34" charset="0"/>
              <a:cs typeface="Calibri" panose="020F0502020204030204" pitchFamily="34" charset="0"/>
            </a:endParaRPr>
          </a:p>
        </p:txBody>
      </p:sp>
      <p:pic>
        <p:nvPicPr>
          <p:cNvPr id="10242" name="Picture 2" descr="Em hãy lựa chọn một đồ chơi dân gian có ở địa phương và nêu các bước làm đồ chơi đó">
            <a:extLst>
              <a:ext uri="{FF2B5EF4-FFF2-40B4-BE49-F238E27FC236}">
                <a16:creationId xmlns:a16="http://schemas.microsoft.com/office/drawing/2014/main" id="{1863D8AE-F67E-E6FD-A58B-F8E4F876E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5" y="3954843"/>
            <a:ext cx="461962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291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6FF56D-C725-4896-94E9-AC0A9A3D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Hình chữ nhật: Góc Tròn 35">
            <a:extLst>
              <a:ext uri="{FF2B5EF4-FFF2-40B4-BE49-F238E27FC236}">
                <a16:creationId xmlns:a16="http://schemas.microsoft.com/office/drawing/2014/main" id="{E9176647-5F45-441A-9292-077414F9C276}"/>
              </a:ext>
            </a:extLst>
          </p:cNvPr>
          <p:cNvSpPr/>
          <p:nvPr/>
        </p:nvSpPr>
        <p:spPr>
          <a:xfrm>
            <a:off x="280129" y="280709"/>
            <a:ext cx="11631741" cy="6342141"/>
          </a:xfrm>
          <a:prstGeom prst="round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7654CDE-664D-3AC6-4B67-BCBC8F431C91}"/>
              </a:ext>
            </a:extLst>
          </p:cNvPr>
          <p:cNvSpPr/>
          <p:nvPr/>
        </p:nvSpPr>
        <p:spPr>
          <a:xfrm>
            <a:off x="1149758" y="317580"/>
            <a:ext cx="9892482" cy="3551314"/>
          </a:xfrm>
          <a:prstGeom prst="rect">
            <a:avLst/>
          </a:prstGeom>
          <a:noFill/>
          <a:ln w="12700" cap="flat" cmpd="sng" algn="ctr">
            <a:noFill/>
            <a:prstDash val="solid"/>
            <a:miter lim="800000"/>
          </a:ln>
          <a:effectLst/>
        </p:spPr>
        <p:txBody>
          <a:bodyPr rtlCol="0" anchor="ctr"/>
          <a:lstStyle/>
          <a:p>
            <a:pPr lvl="0" algn="just">
              <a:defRPr/>
            </a:pPr>
            <a:r>
              <a:rPr lang="vi-VN" sz="4000" kern="0">
                <a:solidFill>
                  <a:srgbClr val="00B050"/>
                </a:solidFill>
                <a:latin typeface="#9Slide02 Noi dung dai"/>
                <a:ea typeface="Calibri" panose="020F0502020204030204" pitchFamily="34" charset="0"/>
                <a:cs typeface="Calibri" panose="020F0502020204030204" pitchFamily="34" charset="0"/>
              </a:rPr>
              <a:t>Bước 2:  Dán giấy kiếng cho lồng đèn</a:t>
            </a:r>
            <a:endParaRPr lang="en-US" sz="4000" kern="0">
              <a:solidFill>
                <a:srgbClr val="00B050"/>
              </a:solidFill>
              <a:latin typeface="#9Slide02 Noi dung dai"/>
              <a:ea typeface="Calibri" panose="020F0502020204030204" pitchFamily="34" charset="0"/>
              <a:cs typeface="Calibri" panose="020F0502020204030204" pitchFamily="34" charset="0"/>
            </a:endParaRPr>
          </a:p>
          <a:p>
            <a:pPr lvl="0" algn="just">
              <a:defRPr/>
            </a:pPr>
            <a:r>
              <a:rPr lang="vi-VN" sz="4000" kern="0">
                <a:solidFill>
                  <a:srgbClr val="FF0000"/>
                </a:solidFill>
                <a:latin typeface="#9Slide02 Noi dung dai"/>
                <a:ea typeface="Calibri" panose="020F0502020204030204" pitchFamily="34" charset="0"/>
                <a:cs typeface="Calibri" panose="020F0502020204030204" pitchFamily="34" charset="0"/>
              </a:rPr>
              <a:t>Trước tiên bôi hồ dán lên 2 mặt chính của ngôi sao (thực hiện từng mặt 1).</a:t>
            </a:r>
            <a:endParaRPr kumimoji="0" lang="vi-VN" sz="4000" b="0" i="0" u="none" strike="noStrike" kern="0" cap="none" spc="0" normalizeH="0" baseline="0" noProof="0">
              <a:ln>
                <a:noFill/>
              </a:ln>
              <a:solidFill>
                <a:srgbClr val="FF0000"/>
              </a:solidFill>
              <a:effectLst/>
              <a:uLnTx/>
              <a:uFillTx/>
              <a:latin typeface="#9Slide02 Noi dung dai"/>
              <a:ea typeface="Calibri" panose="020F0502020204030204" pitchFamily="34" charset="0"/>
              <a:cs typeface="Calibri" panose="020F0502020204030204" pitchFamily="34" charset="0"/>
            </a:endParaRPr>
          </a:p>
        </p:txBody>
      </p:sp>
      <p:pic>
        <p:nvPicPr>
          <p:cNvPr id="11266" name="Picture 2" descr="Em hãy lựa chọn một đồ chơi dân gian có ở địa phương và nêu các bước làm đồ chơi đó">
            <a:extLst>
              <a:ext uri="{FF2B5EF4-FFF2-40B4-BE49-F238E27FC236}">
                <a16:creationId xmlns:a16="http://schemas.microsoft.com/office/drawing/2014/main" id="{EFBEDD3B-88D1-3498-5EEE-5305AB030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6" y="3429000"/>
            <a:ext cx="461962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30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6FF56D-C725-4896-94E9-AC0A9A3D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Hình chữ nhật: Góc Tròn 35">
            <a:extLst>
              <a:ext uri="{FF2B5EF4-FFF2-40B4-BE49-F238E27FC236}">
                <a16:creationId xmlns:a16="http://schemas.microsoft.com/office/drawing/2014/main" id="{E9176647-5F45-441A-9292-077414F9C276}"/>
              </a:ext>
            </a:extLst>
          </p:cNvPr>
          <p:cNvSpPr/>
          <p:nvPr/>
        </p:nvSpPr>
        <p:spPr>
          <a:xfrm>
            <a:off x="280129" y="280709"/>
            <a:ext cx="11631741" cy="6342141"/>
          </a:xfrm>
          <a:prstGeom prst="round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7654CDE-664D-3AC6-4B67-BCBC8F431C91}"/>
              </a:ext>
            </a:extLst>
          </p:cNvPr>
          <p:cNvSpPr/>
          <p:nvPr/>
        </p:nvSpPr>
        <p:spPr>
          <a:xfrm>
            <a:off x="1149758" y="317580"/>
            <a:ext cx="9892482" cy="3551314"/>
          </a:xfrm>
          <a:prstGeom prst="rect">
            <a:avLst/>
          </a:prstGeom>
          <a:noFill/>
          <a:ln w="12700" cap="flat" cmpd="sng" algn="ctr">
            <a:noFill/>
            <a:prstDash val="solid"/>
            <a:miter lim="800000"/>
          </a:ln>
          <a:effectLst/>
        </p:spPr>
        <p:txBody>
          <a:bodyPr rtlCol="0" anchor="ctr"/>
          <a:lstStyle/>
          <a:p>
            <a:pPr lvl="0" algn="just">
              <a:defRPr/>
            </a:pPr>
            <a:r>
              <a:rPr lang="vi-VN" sz="4000" kern="0">
                <a:solidFill>
                  <a:srgbClr val="FF0000"/>
                </a:solidFill>
                <a:latin typeface="#9Slide02 Noi dung dai"/>
                <a:ea typeface="Calibri" panose="020F0502020204030204" pitchFamily="34" charset="0"/>
                <a:cs typeface="Calibri" panose="020F0502020204030204" pitchFamily="34" charset="0"/>
              </a:rPr>
              <a:t>Cắt giấy kiếng to hơn phần cánh tam giác của ngôi sao rồi dán đè lên phần keo đã bôi trước đó. Để keo khô và cắt bỏ phần giấy thừa.</a:t>
            </a:r>
            <a:endParaRPr kumimoji="0" lang="vi-VN" sz="4000" b="0" i="0" u="none" strike="noStrike" kern="0" cap="none" spc="0" normalizeH="0" baseline="0" noProof="0">
              <a:ln>
                <a:noFill/>
              </a:ln>
              <a:solidFill>
                <a:srgbClr val="FF0000"/>
              </a:solidFill>
              <a:effectLst/>
              <a:uLnTx/>
              <a:uFillTx/>
              <a:latin typeface="#9Slide02 Noi dung dai"/>
              <a:ea typeface="Calibri" panose="020F0502020204030204" pitchFamily="34" charset="0"/>
              <a:cs typeface="Calibri" panose="020F0502020204030204" pitchFamily="34" charset="0"/>
            </a:endParaRPr>
          </a:p>
        </p:txBody>
      </p:sp>
      <p:pic>
        <p:nvPicPr>
          <p:cNvPr id="12290" name="Picture 2" descr="Em hãy lựa chọn một đồ chơi dân gian có ở địa phương và nêu các bước làm đồ chơi đó">
            <a:extLst>
              <a:ext uri="{FF2B5EF4-FFF2-40B4-BE49-F238E27FC236}">
                <a16:creationId xmlns:a16="http://schemas.microsoft.com/office/drawing/2014/main" id="{D272CF80-F44A-0035-E491-C7C24236D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6" y="3451779"/>
            <a:ext cx="461962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279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BDD400-D4E3-4864-8B6F-8A16F6640978}"/>
              </a:ext>
            </a:extLst>
          </p:cNvPr>
          <p:cNvPicPr>
            <a:picLocks noChangeAspect="1"/>
          </p:cNvPicPr>
          <p:nvPr/>
        </p:nvPicPr>
        <p:blipFill rotWithShape="1">
          <a:blip r:embed="rId2">
            <a:extLst>
              <a:ext uri="{28A0092B-C50C-407E-A947-70E740481C1C}">
                <a14:useLocalDpi xmlns:a14="http://schemas.microsoft.com/office/drawing/2010/main" val="0"/>
              </a:ext>
            </a:extLst>
          </a:blip>
          <a:srcRect t="4255"/>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6F7B5F57-9771-40CE-8835-11EEAD722CB6}"/>
              </a:ext>
            </a:extLst>
          </p:cNvPr>
          <p:cNvSpPr/>
          <p:nvPr/>
        </p:nvSpPr>
        <p:spPr>
          <a:xfrm>
            <a:off x="2438400" y="5276850"/>
            <a:ext cx="7609066" cy="1428750"/>
          </a:xfrm>
          <a:prstGeom prst="roundRect">
            <a:avLst/>
          </a:prstGeom>
          <a:solidFill>
            <a:srgbClr val="FF1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5 SVNClementine" panose="020F0502020204030203" pitchFamily="34" charset="0"/>
            </a:endParaRPr>
          </a:p>
        </p:txBody>
      </p:sp>
      <p:sp>
        <p:nvSpPr>
          <p:cNvPr id="6" name="TextBox 5">
            <a:extLst>
              <a:ext uri="{FF2B5EF4-FFF2-40B4-BE49-F238E27FC236}">
                <a16:creationId xmlns:a16="http://schemas.microsoft.com/office/drawing/2014/main" id="{E130079D-A787-4276-8D5B-975EA99F705E}"/>
              </a:ext>
            </a:extLst>
          </p:cNvPr>
          <p:cNvSpPr txBox="1"/>
          <p:nvPr/>
        </p:nvSpPr>
        <p:spPr>
          <a:xfrm>
            <a:off x="3804508" y="5163741"/>
            <a:ext cx="4582985" cy="1231106"/>
          </a:xfrm>
          <a:prstGeom prst="rect">
            <a:avLst/>
          </a:prstGeom>
          <a:noFill/>
          <a:ln w="25400">
            <a:noFill/>
          </a:ln>
        </p:spPr>
        <p:txBody>
          <a:bodyPr wrap="none" lIns="0" tIns="0" rIns="0" bIns="0" rtlCol="0">
            <a:spAutoFit/>
          </a:bodyPr>
          <a:lstStyle/>
          <a:p>
            <a:pPr algn="ctr"/>
            <a:r>
              <a:rPr lang="en-US" sz="8000" dirty="0">
                <a:ln w="568325">
                  <a:solidFill>
                    <a:schemeClr val="bg1"/>
                  </a:solidFill>
                </a:ln>
                <a:solidFill>
                  <a:schemeClr val="bg1"/>
                </a:solidFill>
                <a:effectLst>
                  <a:glow>
                    <a:schemeClr val="accent1">
                      <a:lumMod val="75000"/>
                      <a:alpha val="66000"/>
                    </a:schemeClr>
                  </a:glow>
                  <a:outerShdw dist="25400" algn="tl">
                    <a:srgbClr val="000000">
                      <a:alpha val="49000"/>
                    </a:srgbClr>
                  </a:outerShdw>
                </a:effectLst>
                <a:latin typeface="#9Slide05 SVNClementine" panose="020F0502020204030203" pitchFamily="34" charset="0"/>
              </a:rPr>
              <a:t>HOẠT ĐỘNG 1</a:t>
            </a:r>
          </a:p>
        </p:txBody>
      </p:sp>
      <p:sp>
        <p:nvSpPr>
          <p:cNvPr id="7" name="TextBox 6">
            <a:extLst>
              <a:ext uri="{FF2B5EF4-FFF2-40B4-BE49-F238E27FC236}">
                <a16:creationId xmlns:a16="http://schemas.microsoft.com/office/drawing/2014/main" id="{35BFCF7E-B42D-4A0D-BC7E-7B41D1330E16}"/>
              </a:ext>
            </a:extLst>
          </p:cNvPr>
          <p:cNvSpPr txBox="1"/>
          <p:nvPr/>
        </p:nvSpPr>
        <p:spPr>
          <a:xfrm>
            <a:off x="2144533" y="5163741"/>
            <a:ext cx="7902933" cy="1323439"/>
          </a:xfrm>
          <a:prstGeom prst="rect">
            <a:avLst/>
          </a:prstGeom>
          <a:noFill/>
        </p:spPr>
        <p:txBody>
          <a:bodyPr wrap="square">
            <a:spAutoFit/>
          </a:bodyPr>
          <a:lstStyle/>
          <a:p>
            <a:pPr algn="ctr"/>
            <a:r>
              <a:rPr lang="en-US" sz="8000" dirty="0">
                <a:solidFill>
                  <a:srgbClr val="92D050"/>
                </a:solidFill>
                <a:latin typeface="#9Slide05 SVNClementine" panose="020F0502020204030203" pitchFamily="34" charset="0"/>
              </a:rPr>
              <a:t>HOẠT ĐỘNG 1</a:t>
            </a:r>
          </a:p>
        </p:txBody>
      </p:sp>
    </p:spTree>
    <p:extLst>
      <p:ext uri="{BB962C8B-B14F-4D97-AF65-F5344CB8AC3E}">
        <p14:creationId xmlns:p14="http://schemas.microsoft.com/office/powerpoint/2010/main" val="3169659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6FF56D-C725-4896-94E9-AC0A9A3D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Hình chữ nhật: Góc Tròn 35">
            <a:extLst>
              <a:ext uri="{FF2B5EF4-FFF2-40B4-BE49-F238E27FC236}">
                <a16:creationId xmlns:a16="http://schemas.microsoft.com/office/drawing/2014/main" id="{E9176647-5F45-441A-9292-077414F9C276}"/>
              </a:ext>
            </a:extLst>
          </p:cNvPr>
          <p:cNvSpPr/>
          <p:nvPr/>
        </p:nvSpPr>
        <p:spPr>
          <a:xfrm>
            <a:off x="280129" y="280709"/>
            <a:ext cx="11631741" cy="6342141"/>
          </a:xfrm>
          <a:prstGeom prst="round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7654CDE-664D-3AC6-4B67-BCBC8F431C91}"/>
              </a:ext>
            </a:extLst>
          </p:cNvPr>
          <p:cNvSpPr/>
          <p:nvPr/>
        </p:nvSpPr>
        <p:spPr>
          <a:xfrm>
            <a:off x="1149758" y="317580"/>
            <a:ext cx="9892482" cy="3551314"/>
          </a:xfrm>
          <a:prstGeom prst="rect">
            <a:avLst/>
          </a:prstGeom>
          <a:noFill/>
          <a:ln w="12700" cap="flat" cmpd="sng" algn="ctr">
            <a:noFill/>
            <a:prstDash val="solid"/>
            <a:miter lim="800000"/>
          </a:ln>
          <a:effectLst/>
        </p:spPr>
        <p:txBody>
          <a:bodyPr rtlCol="0" anchor="ctr"/>
          <a:lstStyle/>
          <a:p>
            <a:pPr lvl="0" algn="just">
              <a:defRPr/>
            </a:pPr>
            <a:r>
              <a:rPr lang="vi-VN" sz="4000" kern="0">
                <a:solidFill>
                  <a:srgbClr val="FF0000"/>
                </a:solidFill>
                <a:latin typeface="#9Slide02 Noi dung dai"/>
                <a:ea typeface="Calibri" panose="020F0502020204030204" pitchFamily="34" charset="0"/>
                <a:cs typeface="Calibri" panose="020F0502020204030204" pitchFamily="34" charset="0"/>
              </a:rPr>
              <a:t>Thực hiện lần lượt với các ô trống còn lại của khung đèn, chừa lại 2 ô đáy và 2 ô bên trên để châm đèn cầy cho lồng đèn và để thông khí.</a:t>
            </a:r>
            <a:endParaRPr kumimoji="0" lang="vi-VN" sz="4000" b="0" i="0" u="none" strike="noStrike" kern="0" cap="none" spc="0" normalizeH="0" baseline="0" noProof="0">
              <a:ln>
                <a:noFill/>
              </a:ln>
              <a:solidFill>
                <a:srgbClr val="FF0000"/>
              </a:solidFill>
              <a:effectLst/>
              <a:uLnTx/>
              <a:uFillTx/>
              <a:latin typeface="#9Slide02 Noi dung dai"/>
              <a:ea typeface="Calibri" panose="020F0502020204030204" pitchFamily="34" charset="0"/>
              <a:cs typeface="Calibri" panose="020F0502020204030204" pitchFamily="34" charset="0"/>
            </a:endParaRPr>
          </a:p>
        </p:txBody>
      </p:sp>
      <p:pic>
        <p:nvPicPr>
          <p:cNvPr id="12290" name="Picture 2" descr="Em hãy lựa chọn một đồ chơi dân gian có ở địa phương và nêu các bước làm đồ chơi đó">
            <a:extLst>
              <a:ext uri="{FF2B5EF4-FFF2-40B4-BE49-F238E27FC236}">
                <a16:creationId xmlns:a16="http://schemas.microsoft.com/office/drawing/2014/main" id="{D272CF80-F44A-0035-E491-C7C24236D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6" y="3451779"/>
            <a:ext cx="461962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651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6FF56D-C725-4896-94E9-AC0A9A3D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Hình chữ nhật: Góc Tròn 35">
            <a:extLst>
              <a:ext uri="{FF2B5EF4-FFF2-40B4-BE49-F238E27FC236}">
                <a16:creationId xmlns:a16="http://schemas.microsoft.com/office/drawing/2014/main" id="{E9176647-5F45-441A-9292-077414F9C276}"/>
              </a:ext>
            </a:extLst>
          </p:cNvPr>
          <p:cNvSpPr/>
          <p:nvPr/>
        </p:nvSpPr>
        <p:spPr>
          <a:xfrm>
            <a:off x="280129" y="280709"/>
            <a:ext cx="11631741" cy="6342141"/>
          </a:xfrm>
          <a:prstGeom prst="round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7654CDE-664D-3AC6-4B67-BCBC8F431C91}"/>
              </a:ext>
            </a:extLst>
          </p:cNvPr>
          <p:cNvSpPr/>
          <p:nvPr/>
        </p:nvSpPr>
        <p:spPr>
          <a:xfrm>
            <a:off x="1149757" y="0"/>
            <a:ext cx="9892482" cy="3551314"/>
          </a:xfrm>
          <a:prstGeom prst="rect">
            <a:avLst/>
          </a:prstGeom>
          <a:noFill/>
          <a:ln w="12700" cap="flat" cmpd="sng" algn="ctr">
            <a:noFill/>
            <a:prstDash val="solid"/>
            <a:miter lim="800000"/>
          </a:ln>
          <a:effectLst/>
        </p:spPr>
        <p:txBody>
          <a:bodyPr rtlCol="0" anchor="ctr"/>
          <a:lstStyle/>
          <a:p>
            <a:pPr lvl="0" algn="just">
              <a:defRPr/>
            </a:pPr>
            <a:r>
              <a:rPr lang="vi-VN" sz="4000" kern="0">
                <a:solidFill>
                  <a:srgbClr val="00B050"/>
                </a:solidFill>
                <a:latin typeface="#9Slide02 Noi dung dai"/>
                <a:ea typeface="Calibri" panose="020F0502020204030204" pitchFamily="34" charset="0"/>
                <a:cs typeface="Calibri" panose="020F0502020204030204" pitchFamily="34" charset="0"/>
              </a:rPr>
              <a:t>Bước 3: Trang trí cho lồng đèn ngôi sao thêm sinh động</a:t>
            </a:r>
            <a:endParaRPr kumimoji="0" lang="vi-VN" sz="4000" b="0" i="0" u="none" strike="noStrike" kern="0" cap="none" spc="0" normalizeH="0" baseline="0" noProof="0">
              <a:ln>
                <a:noFill/>
              </a:ln>
              <a:solidFill>
                <a:srgbClr val="FF0000"/>
              </a:solidFill>
              <a:effectLst/>
              <a:uLnTx/>
              <a:uFillTx/>
              <a:latin typeface="#9Slide02 Noi dung dai"/>
              <a:ea typeface="Calibri" panose="020F0502020204030204" pitchFamily="34" charset="0"/>
              <a:cs typeface="Calibri" panose="020F0502020204030204" pitchFamily="34" charset="0"/>
            </a:endParaRPr>
          </a:p>
        </p:txBody>
      </p:sp>
      <p:pic>
        <p:nvPicPr>
          <p:cNvPr id="13314" name="Picture 2" descr="Em hãy lựa chọn một đồ chơi dân gian có ở địa phương và nêu các bước làm đồ chơi đó">
            <a:extLst>
              <a:ext uri="{FF2B5EF4-FFF2-40B4-BE49-F238E27FC236}">
                <a16:creationId xmlns:a16="http://schemas.microsoft.com/office/drawing/2014/main" id="{3FA3518C-EC39-5E2F-CE33-8ADBD57AB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5" y="2839938"/>
            <a:ext cx="461962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336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22E119CF-D4EF-46F7-A7BF-A19A2BF52C24}"/>
              </a:ext>
            </a:extLst>
          </p:cNvPr>
          <p:cNvSpPr/>
          <p:nvPr/>
        </p:nvSpPr>
        <p:spPr>
          <a:xfrm rot="1330501">
            <a:off x="-496797" y="-698373"/>
            <a:ext cx="5371956" cy="344624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8A8AAE24-5169-4A4D-B1AD-A720B891104B}"/>
              </a:ext>
            </a:extLst>
          </p:cNvPr>
          <p:cNvSpPr/>
          <p:nvPr/>
        </p:nvSpPr>
        <p:spPr>
          <a:xfrm rot="1330501">
            <a:off x="-1871894" y="604638"/>
            <a:ext cx="8821559" cy="6001615"/>
          </a:xfrm>
          <a:prstGeom prst="cloud">
            <a:avLst/>
          </a:prstGeom>
          <a:solidFill>
            <a:srgbClr val="BAE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BA3F208F-5792-471D-8DCC-86E91A98DF3D}"/>
              </a:ext>
            </a:extLst>
          </p:cNvPr>
          <p:cNvSpPr/>
          <p:nvPr/>
        </p:nvSpPr>
        <p:spPr>
          <a:xfrm rot="1330501">
            <a:off x="-2800894" y="3271638"/>
            <a:ext cx="8821559" cy="6001615"/>
          </a:xfrm>
          <a:prstGeom prst="cloud">
            <a:avLst/>
          </a:prstGeom>
          <a:solidFill>
            <a:srgbClr val="136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a:extLst>
              <a:ext uri="{FF2B5EF4-FFF2-40B4-BE49-F238E27FC236}">
                <a16:creationId xmlns:a16="http://schemas.microsoft.com/office/drawing/2014/main" id="{22305EBF-A710-402F-B075-C642E4669E6F}"/>
              </a:ext>
            </a:extLst>
          </p:cNvPr>
          <p:cNvSpPr/>
          <p:nvPr/>
        </p:nvSpPr>
        <p:spPr>
          <a:xfrm rot="20350531">
            <a:off x="7264156" y="-683118"/>
            <a:ext cx="5371956" cy="344624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a:extLst>
              <a:ext uri="{FF2B5EF4-FFF2-40B4-BE49-F238E27FC236}">
                <a16:creationId xmlns:a16="http://schemas.microsoft.com/office/drawing/2014/main" id="{FA21A89B-2308-4433-B637-3A74202912B4}"/>
              </a:ext>
            </a:extLst>
          </p:cNvPr>
          <p:cNvSpPr/>
          <p:nvPr/>
        </p:nvSpPr>
        <p:spPr>
          <a:xfrm rot="20350531">
            <a:off x="5481723" y="533829"/>
            <a:ext cx="8821559" cy="6001615"/>
          </a:xfrm>
          <a:prstGeom prst="cloud">
            <a:avLst/>
          </a:prstGeom>
          <a:solidFill>
            <a:srgbClr val="BAE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a:extLst>
              <a:ext uri="{FF2B5EF4-FFF2-40B4-BE49-F238E27FC236}">
                <a16:creationId xmlns:a16="http://schemas.microsoft.com/office/drawing/2014/main" id="{C4DB0BA2-A571-4D8C-AE0D-B999852998D2}"/>
              </a:ext>
            </a:extLst>
          </p:cNvPr>
          <p:cNvSpPr/>
          <p:nvPr/>
        </p:nvSpPr>
        <p:spPr>
          <a:xfrm rot="20350531">
            <a:off x="4909162" y="2819829"/>
            <a:ext cx="8821559" cy="6001615"/>
          </a:xfrm>
          <a:prstGeom prst="cloud">
            <a:avLst/>
          </a:prstGeom>
          <a:solidFill>
            <a:srgbClr val="136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F69E4B9-7077-0C9A-92BF-1C5EE78E9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304" y="0"/>
            <a:ext cx="8332237" cy="6740156"/>
          </a:xfrm>
          <a:prstGeom prst="rect">
            <a:avLst/>
          </a:prstGeom>
        </p:spPr>
      </p:pic>
    </p:spTree>
    <p:extLst>
      <p:ext uri="{BB962C8B-B14F-4D97-AF65-F5344CB8AC3E}">
        <p14:creationId xmlns:p14="http://schemas.microsoft.com/office/powerpoint/2010/main" val="3469341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BDD400-D4E3-4864-8B6F-8A16F6640978}"/>
              </a:ext>
            </a:extLst>
          </p:cNvPr>
          <p:cNvPicPr>
            <a:picLocks noChangeAspect="1"/>
          </p:cNvPicPr>
          <p:nvPr/>
        </p:nvPicPr>
        <p:blipFill rotWithShape="1">
          <a:blip r:embed="rId2">
            <a:extLst>
              <a:ext uri="{28A0092B-C50C-407E-A947-70E740481C1C}">
                <a14:useLocalDpi xmlns:a14="http://schemas.microsoft.com/office/drawing/2010/main" val="0"/>
              </a:ext>
            </a:extLst>
          </a:blip>
          <a:srcRect t="4255"/>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6F7B5F57-9771-40CE-8835-11EEAD722CB6}"/>
              </a:ext>
            </a:extLst>
          </p:cNvPr>
          <p:cNvSpPr/>
          <p:nvPr/>
        </p:nvSpPr>
        <p:spPr>
          <a:xfrm>
            <a:off x="2438400" y="5276850"/>
            <a:ext cx="7609066" cy="1428750"/>
          </a:xfrm>
          <a:prstGeom prst="roundRect">
            <a:avLst/>
          </a:prstGeom>
          <a:solidFill>
            <a:srgbClr val="FF1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30079D-A787-4276-8D5B-975EA99F705E}"/>
              </a:ext>
            </a:extLst>
          </p:cNvPr>
          <p:cNvSpPr txBox="1"/>
          <p:nvPr/>
        </p:nvSpPr>
        <p:spPr>
          <a:xfrm>
            <a:off x="2417429" y="5163741"/>
            <a:ext cx="7357143" cy="1231106"/>
          </a:xfrm>
          <a:prstGeom prst="rect">
            <a:avLst/>
          </a:prstGeom>
          <a:noFill/>
          <a:ln w="25400">
            <a:noFill/>
          </a:ln>
        </p:spPr>
        <p:txBody>
          <a:bodyPr wrap="none" lIns="0" tIns="0" rIns="0" bIns="0" rtlCol="0">
            <a:spAutoFit/>
          </a:bodyPr>
          <a:lstStyle/>
          <a:p>
            <a:pPr algn="ctr"/>
            <a:r>
              <a:rPr lang="en-US" sz="8000">
                <a:ln w="568325">
                  <a:solidFill>
                    <a:schemeClr val="bg1"/>
                  </a:solidFill>
                </a:ln>
                <a:solidFill>
                  <a:schemeClr val="bg1"/>
                </a:solidFill>
                <a:effectLst>
                  <a:glow>
                    <a:schemeClr val="accent1">
                      <a:lumMod val="75000"/>
                      <a:alpha val="66000"/>
                    </a:schemeClr>
                  </a:glow>
                  <a:outerShdw dist="25400" algn="tl">
                    <a:srgbClr val="000000">
                      <a:alpha val="49000"/>
                    </a:srgbClr>
                  </a:outerShdw>
                </a:effectLst>
                <a:latin typeface="#9Slide07 Stormtrooper" panose="020B0500000000000000" pitchFamily="34" charset="0"/>
              </a:rPr>
              <a:t>HOẠT ĐỘNG 2</a:t>
            </a:r>
          </a:p>
        </p:txBody>
      </p:sp>
      <p:sp>
        <p:nvSpPr>
          <p:cNvPr id="7" name="TextBox 6">
            <a:extLst>
              <a:ext uri="{FF2B5EF4-FFF2-40B4-BE49-F238E27FC236}">
                <a16:creationId xmlns:a16="http://schemas.microsoft.com/office/drawing/2014/main" id="{35BFCF7E-B42D-4A0D-BC7E-7B41D1330E16}"/>
              </a:ext>
            </a:extLst>
          </p:cNvPr>
          <p:cNvSpPr txBox="1"/>
          <p:nvPr/>
        </p:nvSpPr>
        <p:spPr>
          <a:xfrm>
            <a:off x="2144533" y="5151344"/>
            <a:ext cx="7902933" cy="1323439"/>
          </a:xfrm>
          <a:prstGeom prst="rect">
            <a:avLst/>
          </a:prstGeom>
          <a:noFill/>
        </p:spPr>
        <p:txBody>
          <a:bodyPr wrap="square">
            <a:spAutoFit/>
          </a:bodyPr>
          <a:lstStyle/>
          <a:p>
            <a:pPr algn="ctr"/>
            <a:r>
              <a:rPr lang="en-US" sz="8000">
                <a:solidFill>
                  <a:srgbClr val="92D050"/>
                </a:solidFill>
                <a:latin typeface="#9Slide07 Stormtrooper" panose="020B0500000000000000" pitchFamily="34" charset="0"/>
              </a:rPr>
              <a:t>HOẠT ĐỘNG 2</a:t>
            </a:r>
          </a:p>
        </p:txBody>
      </p:sp>
    </p:spTree>
    <p:extLst>
      <p:ext uri="{BB962C8B-B14F-4D97-AF65-F5344CB8AC3E}">
        <p14:creationId xmlns:p14="http://schemas.microsoft.com/office/powerpoint/2010/main" val="2068874105"/>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7C957"/>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9D3B1C66-7252-434C-9377-ABC6C2A49BBF}"/>
              </a:ext>
            </a:extLst>
          </p:cNvPr>
          <p:cNvSpPr/>
          <p:nvPr/>
        </p:nvSpPr>
        <p:spPr>
          <a:xfrm>
            <a:off x="-61518" y="0"/>
            <a:ext cx="12192000" cy="6872827"/>
          </a:xfrm>
          <a:prstGeom prst="rect">
            <a:avLst/>
          </a:prstGeom>
          <a:gradFill flip="none" rotWithShape="1">
            <a:gsLst>
              <a:gs pos="10000">
                <a:srgbClr val="0070C0"/>
              </a:gs>
              <a:gs pos="49000">
                <a:srgbClr val="00AAEB"/>
              </a:gs>
              <a:gs pos="100000">
                <a:srgbClr val="00D6F5"/>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Đồ họa 72">
            <a:extLst>
              <a:ext uri="{FF2B5EF4-FFF2-40B4-BE49-F238E27FC236}">
                <a16:creationId xmlns:a16="http://schemas.microsoft.com/office/drawing/2014/main" id="{375DAD9F-70D0-4BA0-B037-3C7642198F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41714" y="4264893"/>
            <a:ext cx="653621" cy="695121"/>
          </a:xfrm>
          <a:prstGeom prst="rect">
            <a:avLst/>
          </a:prstGeom>
        </p:spPr>
      </p:pic>
      <p:sp>
        <p:nvSpPr>
          <p:cNvPr id="78" name="Hình chữ nhật: Góc Tròn 77">
            <a:extLst>
              <a:ext uri="{FF2B5EF4-FFF2-40B4-BE49-F238E27FC236}">
                <a16:creationId xmlns:a16="http://schemas.microsoft.com/office/drawing/2014/main" id="{A13B3653-AD6E-408C-9143-5F301414988A}"/>
              </a:ext>
            </a:extLst>
          </p:cNvPr>
          <p:cNvSpPr/>
          <p:nvPr/>
        </p:nvSpPr>
        <p:spPr>
          <a:xfrm rot="1108367">
            <a:off x="3788075" y="1693842"/>
            <a:ext cx="4589974" cy="2785094"/>
          </a:xfrm>
          <a:prstGeom prst="roundRect">
            <a:avLst/>
          </a:prstGeom>
          <a:solidFill>
            <a:srgbClr val="386641"/>
          </a:solidFill>
          <a:ln>
            <a:noFill/>
          </a:ln>
          <a:effectLst>
            <a:outerShdw blurRad="317500" dist="38100" dir="16200000" sx="98000" sy="98000" algn="tl" rotWithShape="0">
              <a:srgbClr val="F6E8D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Hình chữ nhật: Góc Tròn 90">
            <a:extLst>
              <a:ext uri="{FF2B5EF4-FFF2-40B4-BE49-F238E27FC236}">
                <a16:creationId xmlns:a16="http://schemas.microsoft.com/office/drawing/2014/main" id="{2C4F4B95-0C76-40E9-850F-76BB430E27A3}"/>
              </a:ext>
            </a:extLst>
          </p:cNvPr>
          <p:cNvSpPr/>
          <p:nvPr/>
        </p:nvSpPr>
        <p:spPr>
          <a:xfrm rot="1108367">
            <a:off x="3779200" y="1544491"/>
            <a:ext cx="4589974" cy="2785094"/>
          </a:xfrm>
          <a:prstGeom prst="roundRect">
            <a:avLst/>
          </a:prstGeom>
          <a:solidFill>
            <a:srgbClr val="F6E8D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ình chữ nhật: Góc Tròn 35">
            <a:extLst>
              <a:ext uri="{FF2B5EF4-FFF2-40B4-BE49-F238E27FC236}">
                <a16:creationId xmlns:a16="http://schemas.microsoft.com/office/drawing/2014/main" id="{E0840408-9969-452B-8AAE-218BE08AED09}"/>
              </a:ext>
            </a:extLst>
          </p:cNvPr>
          <p:cNvSpPr/>
          <p:nvPr/>
        </p:nvSpPr>
        <p:spPr>
          <a:xfrm rot="1108367">
            <a:off x="3737430" y="1556731"/>
            <a:ext cx="4589974" cy="2785094"/>
          </a:xfrm>
          <a:prstGeom prst="roundRect">
            <a:avLst/>
          </a:prstGeom>
          <a:solidFill>
            <a:srgbClr val="F6E8D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ình chữ nhật 78">
            <a:extLst>
              <a:ext uri="{FF2B5EF4-FFF2-40B4-BE49-F238E27FC236}">
                <a16:creationId xmlns:a16="http://schemas.microsoft.com/office/drawing/2014/main" id="{36D87400-A266-4228-9876-C579A1B66AC4}"/>
              </a:ext>
            </a:extLst>
          </p:cNvPr>
          <p:cNvSpPr/>
          <p:nvPr/>
        </p:nvSpPr>
        <p:spPr>
          <a:xfrm rot="1108367">
            <a:off x="4986338" y="1285111"/>
            <a:ext cx="516771" cy="2789006"/>
          </a:xfrm>
          <a:custGeom>
            <a:avLst/>
            <a:gdLst>
              <a:gd name="connsiteX0" fmla="*/ 0 w 516771"/>
              <a:gd name="connsiteY0" fmla="*/ 0 h 2789006"/>
              <a:gd name="connsiteX1" fmla="*/ 516771 w 516771"/>
              <a:gd name="connsiteY1" fmla="*/ 0 h 2789006"/>
              <a:gd name="connsiteX2" fmla="*/ 516771 w 516771"/>
              <a:gd name="connsiteY2" fmla="*/ 641471 h 2789006"/>
              <a:gd name="connsiteX3" fmla="*/ 516771 w 516771"/>
              <a:gd name="connsiteY3" fmla="*/ 1310833 h 2789006"/>
              <a:gd name="connsiteX4" fmla="*/ 516771 w 516771"/>
              <a:gd name="connsiteY4" fmla="*/ 2035974 h 2789006"/>
              <a:gd name="connsiteX5" fmla="*/ 516771 w 516771"/>
              <a:gd name="connsiteY5" fmla="*/ 2789006 h 2789006"/>
              <a:gd name="connsiteX6" fmla="*/ 0 w 516771"/>
              <a:gd name="connsiteY6" fmla="*/ 2789006 h 2789006"/>
              <a:gd name="connsiteX7" fmla="*/ 0 w 516771"/>
              <a:gd name="connsiteY7" fmla="*/ 2147535 h 2789006"/>
              <a:gd name="connsiteX8" fmla="*/ 0 w 516771"/>
              <a:gd name="connsiteY8" fmla="*/ 1394503 h 2789006"/>
              <a:gd name="connsiteX9" fmla="*/ 0 w 516771"/>
              <a:gd name="connsiteY9" fmla="*/ 780922 h 2789006"/>
              <a:gd name="connsiteX10" fmla="*/ 0 w 516771"/>
              <a:gd name="connsiteY10" fmla="*/ 0 h 278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6771" h="2789006" fill="none" extrusionOk="0">
                <a:moveTo>
                  <a:pt x="0" y="0"/>
                </a:moveTo>
                <a:cubicBezTo>
                  <a:pt x="234592" y="-24713"/>
                  <a:pt x="321859" y="-9574"/>
                  <a:pt x="516771" y="0"/>
                </a:cubicBezTo>
                <a:cubicBezTo>
                  <a:pt x="531205" y="181309"/>
                  <a:pt x="529598" y="397406"/>
                  <a:pt x="516771" y="641471"/>
                </a:cubicBezTo>
                <a:cubicBezTo>
                  <a:pt x="503944" y="885536"/>
                  <a:pt x="535474" y="991560"/>
                  <a:pt x="516771" y="1310833"/>
                </a:cubicBezTo>
                <a:cubicBezTo>
                  <a:pt x="498068" y="1630106"/>
                  <a:pt x="511258" y="1861065"/>
                  <a:pt x="516771" y="2035974"/>
                </a:cubicBezTo>
                <a:cubicBezTo>
                  <a:pt x="522284" y="2210883"/>
                  <a:pt x="522087" y="2550885"/>
                  <a:pt x="516771" y="2789006"/>
                </a:cubicBezTo>
                <a:cubicBezTo>
                  <a:pt x="336193" y="2798029"/>
                  <a:pt x="214677" y="2813808"/>
                  <a:pt x="0" y="2789006"/>
                </a:cubicBezTo>
                <a:cubicBezTo>
                  <a:pt x="-15616" y="2569673"/>
                  <a:pt x="-28000" y="2305008"/>
                  <a:pt x="0" y="2147535"/>
                </a:cubicBezTo>
                <a:cubicBezTo>
                  <a:pt x="28000" y="1990062"/>
                  <a:pt x="7922" y="1560255"/>
                  <a:pt x="0" y="1394503"/>
                </a:cubicBezTo>
                <a:cubicBezTo>
                  <a:pt x="-7922" y="1228751"/>
                  <a:pt x="2589" y="1087065"/>
                  <a:pt x="0" y="780922"/>
                </a:cubicBezTo>
                <a:cubicBezTo>
                  <a:pt x="-2589" y="474779"/>
                  <a:pt x="2751" y="232582"/>
                  <a:pt x="0" y="0"/>
                </a:cubicBezTo>
                <a:close/>
              </a:path>
              <a:path w="516771" h="2789006" stroke="0" extrusionOk="0">
                <a:moveTo>
                  <a:pt x="0" y="0"/>
                </a:moveTo>
                <a:cubicBezTo>
                  <a:pt x="207378" y="10740"/>
                  <a:pt x="287203" y="17001"/>
                  <a:pt x="516771" y="0"/>
                </a:cubicBezTo>
                <a:cubicBezTo>
                  <a:pt x="515679" y="203532"/>
                  <a:pt x="536605" y="332850"/>
                  <a:pt x="516771" y="613581"/>
                </a:cubicBezTo>
                <a:cubicBezTo>
                  <a:pt x="496937" y="894312"/>
                  <a:pt x="504394" y="1118146"/>
                  <a:pt x="516771" y="1310833"/>
                </a:cubicBezTo>
                <a:cubicBezTo>
                  <a:pt x="529148" y="1503520"/>
                  <a:pt x="528433" y="1751304"/>
                  <a:pt x="516771" y="1952304"/>
                </a:cubicBezTo>
                <a:cubicBezTo>
                  <a:pt x="505109" y="2153304"/>
                  <a:pt x="532708" y="2500743"/>
                  <a:pt x="516771" y="2789006"/>
                </a:cubicBezTo>
                <a:cubicBezTo>
                  <a:pt x="392606" y="2787689"/>
                  <a:pt x="131532" y="2805990"/>
                  <a:pt x="0" y="2789006"/>
                </a:cubicBezTo>
                <a:cubicBezTo>
                  <a:pt x="-30798" y="2482322"/>
                  <a:pt x="13374" y="2458453"/>
                  <a:pt x="0" y="2147535"/>
                </a:cubicBezTo>
                <a:cubicBezTo>
                  <a:pt x="-13374" y="1836617"/>
                  <a:pt x="-2456" y="1606344"/>
                  <a:pt x="0" y="1422393"/>
                </a:cubicBezTo>
                <a:cubicBezTo>
                  <a:pt x="2456" y="1238442"/>
                  <a:pt x="19776" y="1100925"/>
                  <a:pt x="0" y="780922"/>
                </a:cubicBezTo>
                <a:cubicBezTo>
                  <a:pt x="-19776" y="460919"/>
                  <a:pt x="-25390" y="276952"/>
                  <a:pt x="0" y="0"/>
                </a:cubicBezTo>
                <a:close/>
              </a:path>
            </a:pathLst>
          </a:custGeom>
          <a:solidFill>
            <a:srgbClr val="BC4749"/>
          </a:solidFill>
          <a:ln>
            <a:solidFill>
              <a:schemeClr val="accent4">
                <a:lumMod val="40000"/>
                <a:lumOff val="60000"/>
              </a:schemeClr>
            </a:solidFill>
            <a:extLst>
              <a:ext uri="{C807C97D-BFC1-408E-A445-0C87EB9F89A2}">
                <ask:lineSketchStyleProps xmlns:ask="http://schemas.microsoft.com/office/drawing/2018/sketchyshapes" sd="3362766197">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ình chữ nhật 79">
            <a:extLst>
              <a:ext uri="{FF2B5EF4-FFF2-40B4-BE49-F238E27FC236}">
                <a16:creationId xmlns:a16="http://schemas.microsoft.com/office/drawing/2014/main" id="{C2F99087-AA82-44C4-A116-C8ACF3B44267}"/>
              </a:ext>
            </a:extLst>
          </p:cNvPr>
          <p:cNvSpPr/>
          <p:nvPr/>
        </p:nvSpPr>
        <p:spPr>
          <a:xfrm rot="17308367">
            <a:off x="5874643" y="237017"/>
            <a:ext cx="586933" cy="4595313"/>
          </a:xfrm>
          <a:custGeom>
            <a:avLst/>
            <a:gdLst>
              <a:gd name="connsiteX0" fmla="*/ 0 w 586933"/>
              <a:gd name="connsiteY0" fmla="*/ 0 h 4595313"/>
              <a:gd name="connsiteX1" fmla="*/ 586933 w 586933"/>
              <a:gd name="connsiteY1" fmla="*/ 0 h 4595313"/>
              <a:gd name="connsiteX2" fmla="*/ 586933 w 586933"/>
              <a:gd name="connsiteY2" fmla="*/ 564567 h 4595313"/>
              <a:gd name="connsiteX3" fmla="*/ 586933 w 586933"/>
              <a:gd name="connsiteY3" fmla="*/ 1266993 h 4595313"/>
              <a:gd name="connsiteX4" fmla="*/ 586933 w 586933"/>
              <a:gd name="connsiteY4" fmla="*/ 1923467 h 4595313"/>
              <a:gd name="connsiteX5" fmla="*/ 586933 w 586933"/>
              <a:gd name="connsiteY5" fmla="*/ 2488034 h 4595313"/>
              <a:gd name="connsiteX6" fmla="*/ 586933 w 586933"/>
              <a:gd name="connsiteY6" fmla="*/ 3190460 h 4595313"/>
              <a:gd name="connsiteX7" fmla="*/ 586933 w 586933"/>
              <a:gd name="connsiteY7" fmla="*/ 3892887 h 4595313"/>
              <a:gd name="connsiteX8" fmla="*/ 586933 w 586933"/>
              <a:gd name="connsiteY8" fmla="*/ 4595313 h 4595313"/>
              <a:gd name="connsiteX9" fmla="*/ 0 w 586933"/>
              <a:gd name="connsiteY9" fmla="*/ 4595313 h 4595313"/>
              <a:gd name="connsiteX10" fmla="*/ 0 w 586933"/>
              <a:gd name="connsiteY10" fmla="*/ 3846933 h 4595313"/>
              <a:gd name="connsiteX11" fmla="*/ 0 w 586933"/>
              <a:gd name="connsiteY11" fmla="*/ 3328320 h 4595313"/>
              <a:gd name="connsiteX12" fmla="*/ 0 w 586933"/>
              <a:gd name="connsiteY12" fmla="*/ 2579940 h 4595313"/>
              <a:gd name="connsiteX13" fmla="*/ 0 w 586933"/>
              <a:gd name="connsiteY13" fmla="*/ 2015373 h 4595313"/>
              <a:gd name="connsiteX14" fmla="*/ 0 w 586933"/>
              <a:gd name="connsiteY14" fmla="*/ 1358900 h 4595313"/>
              <a:gd name="connsiteX15" fmla="*/ 0 w 586933"/>
              <a:gd name="connsiteY15" fmla="*/ 610520 h 4595313"/>
              <a:gd name="connsiteX16" fmla="*/ 0 w 586933"/>
              <a:gd name="connsiteY16" fmla="*/ 0 h 459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933" h="4595313" fill="none" extrusionOk="0">
                <a:moveTo>
                  <a:pt x="0" y="0"/>
                </a:moveTo>
                <a:cubicBezTo>
                  <a:pt x="287144" y="-3218"/>
                  <a:pt x="372668" y="18056"/>
                  <a:pt x="586933" y="0"/>
                </a:cubicBezTo>
                <a:cubicBezTo>
                  <a:pt x="574081" y="231067"/>
                  <a:pt x="567062" y="426438"/>
                  <a:pt x="586933" y="564567"/>
                </a:cubicBezTo>
                <a:cubicBezTo>
                  <a:pt x="606804" y="702696"/>
                  <a:pt x="607897" y="1026232"/>
                  <a:pt x="586933" y="1266993"/>
                </a:cubicBezTo>
                <a:cubicBezTo>
                  <a:pt x="565969" y="1507754"/>
                  <a:pt x="586695" y="1758369"/>
                  <a:pt x="586933" y="1923467"/>
                </a:cubicBezTo>
                <a:cubicBezTo>
                  <a:pt x="587171" y="2088565"/>
                  <a:pt x="612140" y="2333631"/>
                  <a:pt x="586933" y="2488034"/>
                </a:cubicBezTo>
                <a:cubicBezTo>
                  <a:pt x="561726" y="2642437"/>
                  <a:pt x="611549" y="2902467"/>
                  <a:pt x="586933" y="3190460"/>
                </a:cubicBezTo>
                <a:cubicBezTo>
                  <a:pt x="562317" y="3478453"/>
                  <a:pt x="558194" y="3600126"/>
                  <a:pt x="586933" y="3892887"/>
                </a:cubicBezTo>
                <a:cubicBezTo>
                  <a:pt x="615672" y="4185648"/>
                  <a:pt x="593472" y="4357101"/>
                  <a:pt x="586933" y="4595313"/>
                </a:cubicBezTo>
                <a:cubicBezTo>
                  <a:pt x="462229" y="4600403"/>
                  <a:pt x="252960" y="4617714"/>
                  <a:pt x="0" y="4595313"/>
                </a:cubicBezTo>
                <a:cubicBezTo>
                  <a:pt x="-35054" y="4420506"/>
                  <a:pt x="7929" y="4058630"/>
                  <a:pt x="0" y="3846933"/>
                </a:cubicBezTo>
                <a:cubicBezTo>
                  <a:pt x="-7929" y="3635236"/>
                  <a:pt x="-24379" y="3551307"/>
                  <a:pt x="0" y="3328320"/>
                </a:cubicBezTo>
                <a:cubicBezTo>
                  <a:pt x="24379" y="3105333"/>
                  <a:pt x="16386" y="2944402"/>
                  <a:pt x="0" y="2579940"/>
                </a:cubicBezTo>
                <a:cubicBezTo>
                  <a:pt x="-16386" y="2215478"/>
                  <a:pt x="14377" y="2207727"/>
                  <a:pt x="0" y="2015373"/>
                </a:cubicBezTo>
                <a:cubicBezTo>
                  <a:pt x="-14377" y="1823019"/>
                  <a:pt x="-6096" y="1625501"/>
                  <a:pt x="0" y="1358900"/>
                </a:cubicBezTo>
                <a:cubicBezTo>
                  <a:pt x="6096" y="1092299"/>
                  <a:pt x="-18755" y="857590"/>
                  <a:pt x="0" y="610520"/>
                </a:cubicBezTo>
                <a:cubicBezTo>
                  <a:pt x="18755" y="363450"/>
                  <a:pt x="28872" y="227987"/>
                  <a:pt x="0" y="0"/>
                </a:cubicBezTo>
                <a:close/>
              </a:path>
              <a:path w="586933" h="4595313" stroke="0" extrusionOk="0">
                <a:moveTo>
                  <a:pt x="0" y="0"/>
                </a:moveTo>
                <a:cubicBezTo>
                  <a:pt x="214976" y="-3308"/>
                  <a:pt x="365661" y="22257"/>
                  <a:pt x="586933" y="0"/>
                </a:cubicBezTo>
                <a:cubicBezTo>
                  <a:pt x="562638" y="243420"/>
                  <a:pt x="607523" y="424688"/>
                  <a:pt x="586933" y="564567"/>
                </a:cubicBezTo>
                <a:cubicBezTo>
                  <a:pt x="566343" y="704446"/>
                  <a:pt x="555752" y="941049"/>
                  <a:pt x="586933" y="1312947"/>
                </a:cubicBezTo>
                <a:cubicBezTo>
                  <a:pt x="618114" y="1684845"/>
                  <a:pt x="588200" y="1820676"/>
                  <a:pt x="586933" y="2015373"/>
                </a:cubicBezTo>
                <a:cubicBezTo>
                  <a:pt x="585666" y="2210070"/>
                  <a:pt x="566546" y="2530850"/>
                  <a:pt x="586933" y="2717799"/>
                </a:cubicBezTo>
                <a:cubicBezTo>
                  <a:pt x="607320" y="2904748"/>
                  <a:pt x="581674" y="3103794"/>
                  <a:pt x="586933" y="3420226"/>
                </a:cubicBezTo>
                <a:cubicBezTo>
                  <a:pt x="592192" y="3736658"/>
                  <a:pt x="592031" y="3730157"/>
                  <a:pt x="586933" y="3938840"/>
                </a:cubicBezTo>
                <a:cubicBezTo>
                  <a:pt x="581835" y="4147523"/>
                  <a:pt x="582648" y="4323303"/>
                  <a:pt x="586933" y="4595313"/>
                </a:cubicBezTo>
                <a:cubicBezTo>
                  <a:pt x="400526" y="4603170"/>
                  <a:pt x="120847" y="4624468"/>
                  <a:pt x="0" y="4595313"/>
                </a:cubicBezTo>
                <a:cubicBezTo>
                  <a:pt x="-22894" y="4461850"/>
                  <a:pt x="25682" y="4266768"/>
                  <a:pt x="0" y="3984793"/>
                </a:cubicBezTo>
                <a:cubicBezTo>
                  <a:pt x="-25682" y="3702818"/>
                  <a:pt x="-11781" y="3405031"/>
                  <a:pt x="0" y="3236413"/>
                </a:cubicBezTo>
                <a:cubicBezTo>
                  <a:pt x="11781" y="3067795"/>
                  <a:pt x="21534" y="2867811"/>
                  <a:pt x="0" y="2717799"/>
                </a:cubicBezTo>
                <a:cubicBezTo>
                  <a:pt x="-21534" y="2567787"/>
                  <a:pt x="7441" y="2406031"/>
                  <a:pt x="0" y="2199186"/>
                </a:cubicBezTo>
                <a:cubicBezTo>
                  <a:pt x="-7441" y="1992341"/>
                  <a:pt x="20686" y="1795950"/>
                  <a:pt x="0" y="1680572"/>
                </a:cubicBezTo>
                <a:cubicBezTo>
                  <a:pt x="-20686" y="1565194"/>
                  <a:pt x="-28199" y="1202441"/>
                  <a:pt x="0" y="1024098"/>
                </a:cubicBezTo>
                <a:cubicBezTo>
                  <a:pt x="28199" y="845755"/>
                  <a:pt x="16997" y="274417"/>
                  <a:pt x="0" y="0"/>
                </a:cubicBezTo>
                <a:close/>
              </a:path>
            </a:pathLst>
          </a:custGeom>
          <a:solidFill>
            <a:srgbClr val="BC4749"/>
          </a:solidFill>
          <a:ln w="38100">
            <a:solidFill>
              <a:schemeClr val="accent4">
                <a:lumMod val="40000"/>
                <a:lumOff val="60000"/>
              </a:schemeClr>
            </a:solidFill>
            <a:extLst>
              <a:ext uri="{C807C97D-BFC1-408E-A445-0C87EB9F89A2}">
                <ask:lineSketchStyleProps xmlns:ask="http://schemas.microsoft.com/office/drawing/2018/sketchyshapes" sd="392996425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Nhóm 87">
            <a:extLst>
              <a:ext uri="{FF2B5EF4-FFF2-40B4-BE49-F238E27FC236}">
                <a16:creationId xmlns:a16="http://schemas.microsoft.com/office/drawing/2014/main" id="{DCF7C1B1-6F06-4E11-9AEC-547903446B37}"/>
              </a:ext>
            </a:extLst>
          </p:cNvPr>
          <p:cNvGrpSpPr/>
          <p:nvPr/>
        </p:nvGrpSpPr>
        <p:grpSpPr>
          <a:xfrm rot="2837524">
            <a:off x="3978796" y="1464087"/>
            <a:ext cx="2216415" cy="2125697"/>
            <a:chOff x="-1424983" y="-2997457"/>
            <a:chExt cx="3416377" cy="3276545"/>
          </a:xfrm>
        </p:grpSpPr>
        <p:sp>
          <p:nvSpPr>
            <p:cNvPr id="83" name="Tam giác Cân 82">
              <a:extLst>
                <a:ext uri="{FF2B5EF4-FFF2-40B4-BE49-F238E27FC236}">
                  <a16:creationId xmlns:a16="http://schemas.microsoft.com/office/drawing/2014/main" id="{F908A076-B7E0-4055-9C8D-F70B9C6E43FF}"/>
                </a:ext>
              </a:extLst>
            </p:cNvPr>
            <p:cNvSpPr/>
            <p:nvPr/>
          </p:nvSpPr>
          <p:spPr>
            <a:xfrm rot="5400000">
              <a:off x="-1603040" y="-2819400"/>
              <a:ext cx="2055246" cy="1699131"/>
            </a:xfrm>
            <a:custGeom>
              <a:avLst/>
              <a:gdLst>
                <a:gd name="connsiteX0" fmla="*/ 0 w 2055246"/>
                <a:gd name="connsiteY0" fmla="*/ 1699131 h 1699131"/>
                <a:gd name="connsiteX1" fmla="*/ 294007 w 2055246"/>
                <a:gd name="connsiteY1" fmla="*/ 1183728 h 1699131"/>
                <a:gd name="connsiteX2" fmla="*/ 588014 w 2055246"/>
                <a:gd name="connsiteY2" fmla="*/ 668325 h 1699131"/>
                <a:gd name="connsiteX3" fmla="*/ 969254 w 2055246"/>
                <a:gd name="connsiteY3" fmla="*/ 0 h 1699131"/>
                <a:gd name="connsiteX4" fmla="*/ 1331251 w 2055246"/>
                <a:gd name="connsiteY4" fmla="*/ 566377 h 1699131"/>
                <a:gd name="connsiteX5" fmla="*/ 1704109 w 2055246"/>
                <a:gd name="connsiteY5" fmla="*/ 1149745 h 1699131"/>
                <a:gd name="connsiteX6" fmla="*/ 2055246 w 2055246"/>
                <a:gd name="connsiteY6" fmla="*/ 1699131 h 1699131"/>
                <a:gd name="connsiteX7" fmla="*/ 1329059 w 2055246"/>
                <a:gd name="connsiteY7" fmla="*/ 1699131 h 1699131"/>
                <a:gd name="connsiteX8" fmla="*/ 705634 w 2055246"/>
                <a:gd name="connsiteY8" fmla="*/ 1699131 h 1699131"/>
                <a:gd name="connsiteX9" fmla="*/ 0 w 2055246"/>
                <a:gd name="connsiteY9" fmla="*/ 1699131 h 169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5246" h="1699131" fill="none" extrusionOk="0">
                  <a:moveTo>
                    <a:pt x="0" y="1699131"/>
                  </a:moveTo>
                  <a:cubicBezTo>
                    <a:pt x="68856" y="1581371"/>
                    <a:pt x="144063" y="1413716"/>
                    <a:pt x="294007" y="1183728"/>
                  </a:cubicBezTo>
                  <a:cubicBezTo>
                    <a:pt x="443951" y="953740"/>
                    <a:pt x="474744" y="840312"/>
                    <a:pt x="588014" y="668325"/>
                  </a:cubicBezTo>
                  <a:cubicBezTo>
                    <a:pt x="701284" y="496338"/>
                    <a:pt x="863145" y="173939"/>
                    <a:pt x="969254" y="0"/>
                  </a:cubicBezTo>
                  <a:cubicBezTo>
                    <a:pt x="1101931" y="186950"/>
                    <a:pt x="1168050" y="276584"/>
                    <a:pt x="1331251" y="566377"/>
                  </a:cubicBezTo>
                  <a:cubicBezTo>
                    <a:pt x="1494452" y="856170"/>
                    <a:pt x="1601487" y="999878"/>
                    <a:pt x="1704109" y="1149745"/>
                  </a:cubicBezTo>
                  <a:cubicBezTo>
                    <a:pt x="1806731" y="1299612"/>
                    <a:pt x="1938312" y="1468472"/>
                    <a:pt x="2055246" y="1699131"/>
                  </a:cubicBezTo>
                  <a:cubicBezTo>
                    <a:pt x="1875969" y="1689647"/>
                    <a:pt x="1580540" y="1676995"/>
                    <a:pt x="1329059" y="1699131"/>
                  </a:cubicBezTo>
                  <a:cubicBezTo>
                    <a:pt x="1077578" y="1721267"/>
                    <a:pt x="907525" y="1671228"/>
                    <a:pt x="705634" y="1699131"/>
                  </a:cubicBezTo>
                  <a:cubicBezTo>
                    <a:pt x="503744" y="1727034"/>
                    <a:pt x="271235" y="1724884"/>
                    <a:pt x="0" y="1699131"/>
                  </a:cubicBezTo>
                  <a:close/>
                </a:path>
                <a:path w="2055246" h="1699131" stroke="0" extrusionOk="0">
                  <a:moveTo>
                    <a:pt x="0" y="1699131"/>
                  </a:moveTo>
                  <a:cubicBezTo>
                    <a:pt x="85508" y="1553139"/>
                    <a:pt x="204536" y="1281801"/>
                    <a:pt x="313392" y="1149745"/>
                  </a:cubicBezTo>
                  <a:cubicBezTo>
                    <a:pt x="422248" y="1017689"/>
                    <a:pt x="505890" y="847917"/>
                    <a:pt x="607399" y="634342"/>
                  </a:cubicBezTo>
                  <a:cubicBezTo>
                    <a:pt x="708908" y="420767"/>
                    <a:pt x="826456" y="183593"/>
                    <a:pt x="969254" y="0"/>
                  </a:cubicBezTo>
                  <a:cubicBezTo>
                    <a:pt x="1077624" y="184019"/>
                    <a:pt x="1207892" y="403100"/>
                    <a:pt x="1320391" y="549386"/>
                  </a:cubicBezTo>
                  <a:cubicBezTo>
                    <a:pt x="1432890" y="695672"/>
                    <a:pt x="1532442" y="901587"/>
                    <a:pt x="1660669" y="1081780"/>
                  </a:cubicBezTo>
                  <a:cubicBezTo>
                    <a:pt x="1788895" y="1261974"/>
                    <a:pt x="1880300" y="1491576"/>
                    <a:pt x="2055246" y="1699131"/>
                  </a:cubicBezTo>
                  <a:cubicBezTo>
                    <a:pt x="1756016" y="1679543"/>
                    <a:pt x="1705450" y="1713982"/>
                    <a:pt x="1390716" y="1699131"/>
                  </a:cubicBezTo>
                  <a:cubicBezTo>
                    <a:pt x="1075982" y="1684281"/>
                    <a:pt x="958427" y="1699777"/>
                    <a:pt x="685082" y="1699131"/>
                  </a:cubicBezTo>
                  <a:cubicBezTo>
                    <a:pt x="411737" y="1698485"/>
                    <a:pt x="289693" y="1733113"/>
                    <a:pt x="0" y="1699131"/>
                  </a:cubicBezTo>
                  <a:close/>
                </a:path>
              </a:pathLst>
            </a:custGeom>
            <a:solidFill>
              <a:srgbClr val="BC4749"/>
            </a:solidFill>
            <a:ln w="38100">
              <a:solidFill>
                <a:schemeClr val="accent4">
                  <a:lumMod val="40000"/>
                  <a:lumOff val="60000"/>
                </a:schemeClr>
              </a:solidFill>
              <a:extLst>
                <a:ext uri="{C807C97D-BFC1-408E-A445-0C87EB9F89A2}">
                  <ask:lineSketchStyleProps xmlns:ask="http://schemas.microsoft.com/office/drawing/2018/sketchyshapes" sd="2147858581">
                    <a:prstGeom prst="triangle">
                      <a:avLst>
                        <a:gd name="adj" fmla="val 4716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am giác Cân 83">
              <a:extLst>
                <a:ext uri="{FF2B5EF4-FFF2-40B4-BE49-F238E27FC236}">
                  <a16:creationId xmlns:a16="http://schemas.microsoft.com/office/drawing/2014/main" id="{FFF73E4F-5BF4-477F-8737-9B6E58A0C43A}"/>
                </a:ext>
              </a:extLst>
            </p:cNvPr>
            <p:cNvSpPr/>
            <p:nvPr/>
          </p:nvSpPr>
          <p:spPr>
            <a:xfrm rot="16200000" flipH="1">
              <a:off x="114206" y="-2819399"/>
              <a:ext cx="2055246" cy="1699131"/>
            </a:xfrm>
            <a:custGeom>
              <a:avLst/>
              <a:gdLst>
                <a:gd name="connsiteX0" fmla="*/ 0 w 2055246"/>
                <a:gd name="connsiteY0" fmla="*/ 1699131 h 1699131"/>
                <a:gd name="connsiteX1" fmla="*/ 313392 w 2055246"/>
                <a:gd name="connsiteY1" fmla="*/ 1149745 h 1699131"/>
                <a:gd name="connsiteX2" fmla="*/ 617092 w 2055246"/>
                <a:gd name="connsiteY2" fmla="*/ 617351 h 1699131"/>
                <a:gd name="connsiteX3" fmla="*/ 969254 w 2055246"/>
                <a:gd name="connsiteY3" fmla="*/ 0 h 1699131"/>
                <a:gd name="connsiteX4" fmla="*/ 1309531 w 2055246"/>
                <a:gd name="connsiteY4" fmla="*/ 532394 h 1699131"/>
                <a:gd name="connsiteX5" fmla="*/ 1660669 w 2055246"/>
                <a:gd name="connsiteY5" fmla="*/ 1081780 h 1699131"/>
                <a:gd name="connsiteX6" fmla="*/ 2055246 w 2055246"/>
                <a:gd name="connsiteY6" fmla="*/ 1699131 h 1699131"/>
                <a:gd name="connsiteX7" fmla="*/ 1349612 w 2055246"/>
                <a:gd name="connsiteY7" fmla="*/ 1699131 h 1699131"/>
                <a:gd name="connsiteX8" fmla="*/ 643977 w 2055246"/>
                <a:gd name="connsiteY8" fmla="*/ 1699131 h 1699131"/>
                <a:gd name="connsiteX9" fmla="*/ 0 w 2055246"/>
                <a:gd name="connsiteY9" fmla="*/ 1699131 h 169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5246" h="1699131" fill="none" extrusionOk="0">
                  <a:moveTo>
                    <a:pt x="0" y="1699131"/>
                  </a:moveTo>
                  <a:cubicBezTo>
                    <a:pt x="87014" y="1515959"/>
                    <a:pt x="200480" y="1302269"/>
                    <a:pt x="313392" y="1149745"/>
                  </a:cubicBezTo>
                  <a:cubicBezTo>
                    <a:pt x="426304" y="997221"/>
                    <a:pt x="510732" y="865288"/>
                    <a:pt x="617092" y="617351"/>
                  </a:cubicBezTo>
                  <a:cubicBezTo>
                    <a:pt x="723452" y="369414"/>
                    <a:pt x="903318" y="134637"/>
                    <a:pt x="969254" y="0"/>
                  </a:cubicBezTo>
                  <a:cubicBezTo>
                    <a:pt x="1118929" y="226843"/>
                    <a:pt x="1213021" y="402164"/>
                    <a:pt x="1309531" y="532394"/>
                  </a:cubicBezTo>
                  <a:cubicBezTo>
                    <a:pt x="1406041" y="662624"/>
                    <a:pt x="1501626" y="849762"/>
                    <a:pt x="1660669" y="1081780"/>
                  </a:cubicBezTo>
                  <a:cubicBezTo>
                    <a:pt x="1819712" y="1313798"/>
                    <a:pt x="1987268" y="1546513"/>
                    <a:pt x="2055246" y="1699131"/>
                  </a:cubicBezTo>
                  <a:cubicBezTo>
                    <a:pt x="1749630" y="1726172"/>
                    <a:pt x="1573129" y="1667692"/>
                    <a:pt x="1349612" y="1699131"/>
                  </a:cubicBezTo>
                  <a:cubicBezTo>
                    <a:pt x="1126095" y="1730570"/>
                    <a:pt x="875780" y="1675988"/>
                    <a:pt x="643977" y="1699131"/>
                  </a:cubicBezTo>
                  <a:cubicBezTo>
                    <a:pt x="412174" y="1722274"/>
                    <a:pt x="154453" y="1710700"/>
                    <a:pt x="0" y="1699131"/>
                  </a:cubicBezTo>
                  <a:close/>
                </a:path>
                <a:path w="2055246" h="1699131" stroke="0" extrusionOk="0">
                  <a:moveTo>
                    <a:pt x="0" y="1699131"/>
                  </a:moveTo>
                  <a:cubicBezTo>
                    <a:pt x="64653" y="1585506"/>
                    <a:pt x="155952" y="1388470"/>
                    <a:pt x="323085" y="1132754"/>
                  </a:cubicBezTo>
                  <a:cubicBezTo>
                    <a:pt x="490217" y="877038"/>
                    <a:pt x="531676" y="819520"/>
                    <a:pt x="665554" y="532394"/>
                  </a:cubicBezTo>
                  <a:cubicBezTo>
                    <a:pt x="799433" y="245268"/>
                    <a:pt x="866628" y="235124"/>
                    <a:pt x="969254" y="0"/>
                  </a:cubicBezTo>
                  <a:cubicBezTo>
                    <a:pt x="1142565" y="230865"/>
                    <a:pt x="1273567" y="419824"/>
                    <a:pt x="1320391" y="549386"/>
                  </a:cubicBezTo>
                  <a:cubicBezTo>
                    <a:pt x="1367216" y="678948"/>
                    <a:pt x="1515149" y="810126"/>
                    <a:pt x="1649809" y="1064789"/>
                  </a:cubicBezTo>
                  <a:cubicBezTo>
                    <a:pt x="1784469" y="1319452"/>
                    <a:pt x="1873844" y="1484187"/>
                    <a:pt x="2055246" y="1699131"/>
                  </a:cubicBezTo>
                  <a:cubicBezTo>
                    <a:pt x="1763587" y="1729507"/>
                    <a:pt x="1667547" y="1711107"/>
                    <a:pt x="1370164" y="1699131"/>
                  </a:cubicBezTo>
                  <a:cubicBezTo>
                    <a:pt x="1072781" y="1687155"/>
                    <a:pt x="900463" y="1729801"/>
                    <a:pt x="643977" y="1699131"/>
                  </a:cubicBezTo>
                  <a:cubicBezTo>
                    <a:pt x="387491" y="1668461"/>
                    <a:pt x="188411" y="1723730"/>
                    <a:pt x="0" y="1699131"/>
                  </a:cubicBezTo>
                  <a:close/>
                </a:path>
              </a:pathLst>
            </a:custGeom>
            <a:solidFill>
              <a:srgbClr val="BC4749"/>
            </a:solidFill>
            <a:ln w="38100">
              <a:solidFill>
                <a:schemeClr val="accent4">
                  <a:lumMod val="40000"/>
                  <a:lumOff val="60000"/>
                </a:schemeClr>
              </a:solidFill>
              <a:extLst>
                <a:ext uri="{C807C97D-BFC1-408E-A445-0C87EB9F89A2}">
                  <ask:lineSketchStyleProps xmlns:ask="http://schemas.microsoft.com/office/drawing/2018/sketchyshapes" sd="100077104">
                    <a:prstGeom prst="triangle">
                      <a:avLst>
                        <a:gd name="adj" fmla="val 4716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ũi tên: Hình V 84">
              <a:extLst>
                <a:ext uri="{FF2B5EF4-FFF2-40B4-BE49-F238E27FC236}">
                  <a16:creationId xmlns:a16="http://schemas.microsoft.com/office/drawing/2014/main" id="{3845B110-87E0-4985-B099-84494ACFCB06}"/>
                </a:ext>
              </a:extLst>
            </p:cNvPr>
            <p:cNvSpPr/>
            <p:nvPr/>
          </p:nvSpPr>
          <p:spPr>
            <a:xfrm rot="16912523">
              <a:off x="-1132293" y="-1274777"/>
              <a:ext cx="2308492" cy="799238"/>
            </a:xfrm>
            <a:custGeom>
              <a:avLst/>
              <a:gdLst>
                <a:gd name="connsiteX0" fmla="*/ 0 w 2308492"/>
                <a:gd name="connsiteY0" fmla="*/ 0 h 799238"/>
                <a:gd name="connsiteX1" fmla="*/ 584593 w 2308492"/>
                <a:gd name="connsiteY1" fmla="*/ 0 h 799238"/>
                <a:gd name="connsiteX2" fmla="*/ 1225157 w 2308492"/>
                <a:gd name="connsiteY2" fmla="*/ 0 h 799238"/>
                <a:gd name="connsiteX3" fmla="*/ 1865722 w 2308492"/>
                <a:gd name="connsiteY3" fmla="*/ 0 h 799238"/>
                <a:gd name="connsiteX4" fmla="*/ 2308492 w 2308492"/>
                <a:gd name="connsiteY4" fmla="*/ 399619 h 799238"/>
                <a:gd name="connsiteX5" fmla="*/ 1865722 w 2308492"/>
                <a:gd name="connsiteY5" fmla="*/ 799238 h 799238"/>
                <a:gd name="connsiteX6" fmla="*/ 1262472 w 2308492"/>
                <a:gd name="connsiteY6" fmla="*/ 799238 h 799238"/>
                <a:gd name="connsiteX7" fmla="*/ 677879 w 2308492"/>
                <a:gd name="connsiteY7" fmla="*/ 799238 h 799238"/>
                <a:gd name="connsiteX8" fmla="*/ 0 w 2308492"/>
                <a:gd name="connsiteY8" fmla="*/ 799238 h 799238"/>
                <a:gd name="connsiteX9" fmla="*/ 442770 w 2308492"/>
                <a:gd name="connsiteY9" fmla="*/ 399619 h 799238"/>
                <a:gd name="connsiteX10" fmla="*/ 0 w 2308492"/>
                <a:gd name="connsiteY10" fmla="*/ 0 h 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492" h="799238" fill="none" extrusionOk="0">
                  <a:moveTo>
                    <a:pt x="0" y="0"/>
                  </a:moveTo>
                  <a:cubicBezTo>
                    <a:pt x="240020" y="-1403"/>
                    <a:pt x="310144" y="-5802"/>
                    <a:pt x="584593" y="0"/>
                  </a:cubicBezTo>
                  <a:cubicBezTo>
                    <a:pt x="859042" y="5802"/>
                    <a:pt x="1094268" y="6878"/>
                    <a:pt x="1225157" y="0"/>
                  </a:cubicBezTo>
                  <a:cubicBezTo>
                    <a:pt x="1356046" y="-6878"/>
                    <a:pt x="1562790" y="30952"/>
                    <a:pt x="1865722" y="0"/>
                  </a:cubicBezTo>
                  <a:cubicBezTo>
                    <a:pt x="1986955" y="126598"/>
                    <a:pt x="2144076" y="230949"/>
                    <a:pt x="2308492" y="399619"/>
                  </a:cubicBezTo>
                  <a:cubicBezTo>
                    <a:pt x="2113653" y="538564"/>
                    <a:pt x="2069125" y="642004"/>
                    <a:pt x="1865722" y="799238"/>
                  </a:cubicBezTo>
                  <a:cubicBezTo>
                    <a:pt x="1700073" y="816135"/>
                    <a:pt x="1439678" y="774200"/>
                    <a:pt x="1262472" y="799238"/>
                  </a:cubicBezTo>
                  <a:cubicBezTo>
                    <a:pt x="1085266" y="824277"/>
                    <a:pt x="846546" y="772678"/>
                    <a:pt x="677879" y="799238"/>
                  </a:cubicBezTo>
                  <a:cubicBezTo>
                    <a:pt x="509212" y="825798"/>
                    <a:pt x="269100" y="805215"/>
                    <a:pt x="0" y="799238"/>
                  </a:cubicBezTo>
                  <a:cubicBezTo>
                    <a:pt x="196217" y="626477"/>
                    <a:pt x="334628" y="492514"/>
                    <a:pt x="442770" y="399619"/>
                  </a:cubicBezTo>
                  <a:cubicBezTo>
                    <a:pt x="302549" y="236228"/>
                    <a:pt x="129972" y="143284"/>
                    <a:pt x="0" y="0"/>
                  </a:cubicBezTo>
                  <a:close/>
                </a:path>
                <a:path w="2308492" h="799238" stroke="0" extrusionOk="0">
                  <a:moveTo>
                    <a:pt x="0" y="0"/>
                  </a:moveTo>
                  <a:cubicBezTo>
                    <a:pt x="213313" y="682"/>
                    <a:pt x="458508" y="29190"/>
                    <a:pt x="640565" y="0"/>
                  </a:cubicBezTo>
                  <a:cubicBezTo>
                    <a:pt x="822622" y="-29190"/>
                    <a:pt x="1028753" y="3520"/>
                    <a:pt x="1281129" y="0"/>
                  </a:cubicBezTo>
                  <a:cubicBezTo>
                    <a:pt x="1533505" y="-3520"/>
                    <a:pt x="1678642" y="-9222"/>
                    <a:pt x="1865722" y="0"/>
                  </a:cubicBezTo>
                  <a:cubicBezTo>
                    <a:pt x="2078257" y="163590"/>
                    <a:pt x="2171349" y="296925"/>
                    <a:pt x="2308492" y="399619"/>
                  </a:cubicBezTo>
                  <a:cubicBezTo>
                    <a:pt x="2224528" y="511541"/>
                    <a:pt x="2024565" y="661995"/>
                    <a:pt x="1865722" y="799238"/>
                  </a:cubicBezTo>
                  <a:cubicBezTo>
                    <a:pt x="1546552" y="802288"/>
                    <a:pt x="1363195" y="778275"/>
                    <a:pt x="1206500" y="799238"/>
                  </a:cubicBezTo>
                  <a:cubicBezTo>
                    <a:pt x="1049805" y="820201"/>
                    <a:pt x="829313" y="775096"/>
                    <a:pt x="640565" y="799238"/>
                  </a:cubicBezTo>
                  <a:cubicBezTo>
                    <a:pt x="451817" y="823380"/>
                    <a:pt x="280702" y="786760"/>
                    <a:pt x="0" y="799238"/>
                  </a:cubicBezTo>
                  <a:cubicBezTo>
                    <a:pt x="169243" y="619275"/>
                    <a:pt x="353252" y="479978"/>
                    <a:pt x="442770" y="399619"/>
                  </a:cubicBezTo>
                  <a:cubicBezTo>
                    <a:pt x="243827" y="183214"/>
                    <a:pt x="117683" y="92509"/>
                    <a:pt x="0" y="0"/>
                  </a:cubicBezTo>
                  <a:close/>
                </a:path>
              </a:pathLst>
            </a:custGeom>
            <a:solidFill>
              <a:srgbClr val="BC4749"/>
            </a:solidFill>
            <a:ln w="38100">
              <a:solidFill>
                <a:schemeClr val="accent4">
                  <a:lumMod val="40000"/>
                  <a:lumOff val="60000"/>
                </a:schemeClr>
              </a:solidFill>
              <a:extLst>
                <a:ext uri="{C807C97D-BFC1-408E-A445-0C87EB9F89A2}">
                  <ask:lineSketchStyleProps xmlns:ask="http://schemas.microsoft.com/office/drawing/2018/sketchyshapes" sd="128154673">
                    <a:prstGeom prst="chevron">
                      <a:avLst>
                        <a:gd name="adj" fmla="val 5539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Mũi tên: Hình V 85">
              <a:extLst>
                <a:ext uri="{FF2B5EF4-FFF2-40B4-BE49-F238E27FC236}">
                  <a16:creationId xmlns:a16="http://schemas.microsoft.com/office/drawing/2014/main" id="{2E46F534-4F1F-437F-BC22-0855F12D2CC6}"/>
                </a:ext>
              </a:extLst>
            </p:cNvPr>
            <p:cNvSpPr/>
            <p:nvPr/>
          </p:nvSpPr>
          <p:spPr>
            <a:xfrm rot="4054014" flipH="1">
              <a:off x="-391640" y="-1353924"/>
              <a:ext cx="2308492" cy="799238"/>
            </a:xfrm>
            <a:custGeom>
              <a:avLst/>
              <a:gdLst>
                <a:gd name="connsiteX0" fmla="*/ 0 w 2308492"/>
                <a:gd name="connsiteY0" fmla="*/ 0 h 799238"/>
                <a:gd name="connsiteX1" fmla="*/ 565936 w 2308492"/>
                <a:gd name="connsiteY1" fmla="*/ 0 h 799238"/>
                <a:gd name="connsiteX2" fmla="*/ 1131871 w 2308492"/>
                <a:gd name="connsiteY2" fmla="*/ 0 h 799238"/>
                <a:gd name="connsiteX3" fmla="*/ 1865722 w 2308492"/>
                <a:gd name="connsiteY3" fmla="*/ 0 h 799238"/>
                <a:gd name="connsiteX4" fmla="*/ 2308492 w 2308492"/>
                <a:gd name="connsiteY4" fmla="*/ 399619 h 799238"/>
                <a:gd name="connsiteX5" fmla="*/ 1865722 w 2308492"/>
                <a:gd name="connsiteY5" fmla="*/ 799238 h 799238"/>
                <a:gd name="connsiteX6" fmla="*/ 1225157 w 2308492"/>
                <a:gd name="connsiteY6" fmla="*/ 799238 h 799238"/>
                <a:gd name="connsiteX7" fmla="*/ 659222 w 2308492"/>
                <a:gd name="connsiteY7" fmla="*/ 799238 h 799238"/>
                <a:gd name="connsiteX8" fmla="*/ 0 w 2308492"/>
                <a:gd name="connsiteY8" fmla="*/ 799238 h 799238"/>
                <a:gd name="connsiteX9" fmla="*/ 442770 w 2308492"/>
                <a:gd name="connsiteY9" fmla="*/ 399619 h 799238"/>
                <a:gd name="connsiteX10" fmla="*/ 0 w 2308492"/>
                <a:gd name="connsiteY10" fmla="*/ 0 h 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492" h="799238" fill="none" extrusionOk="0">
                  <a:moveTo>
                    <a:pt x="0" y="0"/>
                  </a:moveTo>
                  <a:cubicBezTo>
                    <a:pt x="244447" y="2470"/>
                    <a:pt x="362128" y="-24167"/>
                    <a:pt x="565936" y="0"/>
                  </a:cubicBezTo>
                  <a:cubicBezTo>
                    <a:pt x="769744" y="24167"/>
                    <a:pt x="950430" y="-14808"/>
                    <a:pt x="1131871" y="0"/>
                  </a:cubicBezTo>
                  <a:cubicBezTo>
                    <a:pt x="1313312" y="14808"/>
                    <a:pt x="1545252" y="25259"/>
                    <a:pt x="1865722" y="0"/>
                  </a:cubicBezTo>
                  <a:cubicBezTo>
                    <a:pt x="2040339" y="121169"/>
                    <a:pt x="2210835" y="300065"/>
                    <a:pt x="2308492" y="399619"/>
                  </a:cubicBezTo>
                  <a:cubicBezTo>
                    <a:pt x="2173612" y="489423"/>
                    <a:pt x="1947309" y="686443"/>
                    <a:pt x="1865722" y="799238"/>
                  </a:cubicBezTo>
                  <a:cubicBezTo>
                    <a:pt x="1580039" y="831091"/>
                    <a:pt x="1401936" y="785246"/>
                    <a:pt x="1225157" y="799238"/>
                  </a:cubicBezTo>
                  <a:cubicBezTo>
                    <a:pt x="1048379" y="813230"/>
                    <a:pt x="814423" y="797509"/>
                    <a:pt x="659222" y="799238"/>
                  </a:cubicBezTo>
                  <a:cubicBezTo>
                    <a:pt x="504021" y="800967"/>
                    <a:pt x="221192" y="818049"/>
                    <a:pt x="0" y="799238"/>
                  </a:cubicBezTo>
                  <a:cubicBezTo>
                    <a:pt x="210344" y="617358"/>
                    <a:pt x="282807" y="574389"/>
                    <a:pt x="442770" y="399619"/>
                  </a:cubicBezTo>
                  <a:cubicBezTo>
                    <a:pt x="309548" y="279607"/>
                    <a:pt x="106809" y="117178"/>
                    <a:pt x="0" y="0"/>
                  </a:cubicBezTo>
                  <a:close/>
                </a:path>
                <a:path w="2308492" h="799238" stroke="0" extrusionOk="0">
                  <a:moveTo>
                    <a:pt x="0" y="0"/>
                  </a:moveTo>
                  <a:cubicBezTo>
                    <a:pt x="303972" y="24091"/>
                    <a:pt x="489201" y="19783"/>
                    <a:pt x="621907" y="0"/>
                  </a:cubicBezTo>
                  <a:cubicBezTo>
                    <a:pt x="754613" y="-19783"/>
                    <a:pt x="1094128" y="24560"/>
                    <a:pt x="1225157" y="0"/>
                  </a:cubicBezTo>
                  <a:cubicBezTo>
                    <a:pt x="1356186" y="-24560"/>
                    <a:pt x="1621639" y="7237"/>
                    <a:pt x="1865722" y="0"/>
                  </a:cubicBezTo>
                  <a:cubicBezTo>
                    <a:pt x="1981962" y="96827"/>
                    <a:pt x="2204323" y="319389"/>
                    <a:pt x="2308492" y="399619"/>
                  </a:cubicBezTo>
                  <a:cubicBezTo>
                    <a:pt x="2138744" y="588749"/>
                    <a:pt x="2082358" y="607713"/>
                    <a:pt x="1865722" y="799238"/>
                  </a:cubicBezTo>
                  <a:cubicBezTo>
                    <a:pt x="1679373" y="791187"/>
                    <a:pt x="1457683" y="772010"/>
                    <a:pt x="1243815" y="799238"/>
                  </a:cubicBezTo>
                  <a:cubicBezTo>
                    <a:pt x="1029947" y="826466"/>
                    <a:pt x="852287" y="825697"/>
                    <a:pt x="584593" y="799238"/>
                  </a:cubicBezTo>
                  <a:cubicBezTo>
                    <a:pt x="316899" y="772779"/>
                    <a:pt x="132953" y="803364"/>
                    <a:pt x="0" y="799238"/>
                  </a:cubicBezTo>
                  <a:cubicBezTo>
                    <a:pt x="224202" y="632015"/>
                    <a:pt x="226018" y="559185"/>
                    <a:pt x="442770" y="399619"/>
                  </a:cubicBezTo>
                  <a:cubicBezTo>
                    <a:pt x="270314" y="245694"/>
                    <a:pt x="221542" y="197820"/>
                    <a:pt x="0" y="0"/>
                  </a:cubicBezTo>
                  <a:close/>
                </a:path>
              </a:pathLst>
            </a:custGeom>
            <a:solidFill>
              <a:srgbClr val="BC4749"/>
            </a:solidFill>
            <a:ln w="38100">
              <a:solidFill>
                <a:schemeClr val="accent4">
                  <a:lumMod val="40000"/>
                  <a:lumOff val="60000"/>
                </a:schemeClr>
              </a:solidFill>
              <a:extLst>
                <a:ext uri="{C807C97D-BFC1-408E-A445-0C87EB9F89A2}">
                  <ask:lineSketchStyleProps xmlns:ask="http://schemas.microsoft.com/office/drawing/2018/sketchyshapes" sd="2332658550">
                    <a:prstGeom prst="chevron">
                      <a:avLst>
                        <a:gd name="adj" fmla="val 5539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Hình chữ nhật: Góc Tròn 86">
              <a:extLst>
                <a:ext uri="{FF2B5EF4-FFF2-40B4-BE49-F238E27FC236}">
                  <a16:creationId xmlns:a16="http://schemas.microsoft.com/office/drawing/2014/main" id="{C653D5BE-40E0-489B-8C8B-CF716A832177}"/>
                </a:ext>
              </a:extLst>
            </p:cNvPr>
            <p:cNvSpPr/>
            <p:nvPr/>
          </p:nvSpPr>
          <p:spPr>
            <a:xfrm>
              <a:off x="-264135" y="-2440950"/>
              <a:ext cx="1254181" cy="982233"/>
            </a:xfrm>
            <a:custGeom>
              <a:avLst/>
              <a:gdLst>
                <a:gd name="connsiteX0" fmla="*/ 0 w 1254181"/>
                <a:gd name="connsiteY0" fmla="*/ 163709 h 982233"/>
                <a:gd name="connsiteX1" fmla="*/ 163709 w 1254181"/>
                <a:gd name="connsiteY1" fmla="*/ 0 h 982233"/>
                <a:gd name="connsiteX2" fmla="*/ 636358 w 1254181"/>
                <a:gd name="connsiteY2" fmla="*/ 0 h 982233"/>
                <a:gd name="connsiteX3" fmla="*/ 1090472 w 1254181"/>
                <a:gd name="connsiteY3" fmla="*/ 0 h 982233"/>
                <a:gd name="connsiteX4" fmla="*/ 1254181 w 1254181"/>
                <a:gd name="connsiteY4" fmla="*/ 163709 h 982233"/>
                <a:gd name="connsiteX5" fmla="*/ 1254181 w 1254181"/>
                <a:gd name="connsiteY5" fmla="*/ 818524 h 982233"/>
                <a:gd name="connsiteX6" fmla="*/ 1090472 w 1254181"/>
                <a:gd name="connsiteY6" fmla="*/ 982233 h 982233"/>
                <a:gd name="connsiteX7" fmla="*/ 608555 w 1254181"/>
                <a:gd name="connsiteY7" fmla="*/ 982233 h 982233"/>
                <a:gd name="connsiteX8" fmla="*/ 163709 w 1254181"/>
                <a:gd name="connsiteY8" fmla="*/ 982233 h 982233"/>
                <a:gd name="connsiteX9" fmla="*/ 0 w 1254181"/>
                <a:gd name="connsiteY9" fmla="*/ 818524 h 982233"/>
                <a:gd name="connsiteX10" fmla="*/ 0 w 1254181"/>
                <a:gd name="connsiteY10" fmla="*/ 163709 h 98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4181" h="982233" fill="none" extrusionOk="0">
                  <a:moveTo>
                    <a:pt x="0" y="163709"/>
                  </a:moveTo>
                  <a:cubicBezTo>
                    <a:pt x="-19695" y="72496"/>
                    <a:pt x="83952" y="-5970"/>
                    <a:pt x="163709" y="0"/>
                  </a:cubicBezTo>
                  <a:cubicBezTo>
                    <a:pt x="372996" y="-5751"/>
                    <a:pt x="414823" y="13973"/>
                    <a:pt x="636358" y="0"/>
                  </a:cubicBezTo>
                  <a:cubicBezTo>
                    <a:pt x="857893" y="-13973"/>
                    <a:pt x="953696" y="-7099"/>
                    <a:pt x="1090472" y="0"/>
                  </a:cubicBezTo>
                  <a:cubicBezTo>
                    <a:pt x="1186345" y="2260"/>
                    <a:pt x="1266281" y="64217"/>
                    <a:pt x="1254181" y="163709"/>
                  </a:cubicBezTo>
                  <a:cubicBezTo>
                    <a:pt x="1223024" y="351901"/>
                    <a:pt x="1271681" y="564784"/>
                    <a:pt x="1254181" y="818524"/>
                  </a:cubicBezTo>
                  <a:cubicBezTo>
                    <a:pt x="1266646" y="917316"/>
                    <a:pt x="1188527" y="988628"/>
                    <a:pt x="1090472" y="982233"/>
                  </a:cubicBezTo>
                  <a:cubicBezTo>
                    <a:pt x="970580" y="973556"/>
                    <a:pt x="773967" y="985087"/>
                    <a:pt x="608555" y="982233"/>
                  </a:cubicBezTo>
                  <a:cubicBezTo>
                    <a:pt x="443143" y="979379"/>
                    <a:pt x="372163" y="972153"/>
                    <a:pt x="163709" y="982233"/>
                  </a:cubicBezTo>
                  <a:cubicBezTo>
                    <a:pt x="51776" y="987489"/>
                    <a:pt x="1163" y="897548"/>
                    <a:pt x="0" y="818524"/>
                  </a:cubicBezTo>
                  <a:cubicBezTo>
                    <a:pt x="-3423" y="656268"/>
                    <a:pt x="17362" y="420784"/>
                    <a:pt x="0" y="163709"/>
                  </a:cubicBezTo>
                  <a:close/>
                </a:path>
                <a:path w="1254181" h="982233" stroke="0" extrusionOk="0">
                  <a:moveTo>
                    <a:pt x="0" y="163709"/>
                  </a:moveTo>
                  <a:cubicBezTo>
                    <a:pt x="-3067" y="75267"/>
                    <a:pt x="62533" y="9462"/>
                    <a:pt x="163709" y="0"/>
                  </a:cubicBezTo>
                  <a:cubicBezTo>
                    <a:pt x="363571" y="-5528"/>
                    <a:pt x="425429" y="1335"/>
                    <a:pt x="599288" y="0"/>
                  </a:cubicBezTo>
                  <a:cubicBezTo>
                    <a:pt x="773147" y="-1335"/>
                    <a:pt x="980822" y="23975"/>
                    <a:pt x="1090472" y="0"/>
                  </a:cubicBezTo>
                  <a:cubicBezTo>
                    <a:pt x="1193391" y="-8918"/>
                    <a:pt x="1233999" y="73894"/>
                    <a:pt x="1254181" y="163709"/>
                  </a:cubicBezTo>
                  <a:cubicBezTo>
                    <a:pt x="1284162" y="489010"/>
                    <a:pt x="1254289" y="494927"/>
                    <a:pt x="1254181" y="818524"/>
                  </a:cubicBezTo>
                  <a:cubicBezTo>
                    <a:pt x="1248805" y="919967"/>
                    <a:pt x="1174039" y="975972"/>
                    <a:pt x="1090472" y="982233"/>
                  </a:cubicBezTo>
                  <a:cubicBezTo>
                    <a:pt x="980570" y="988897"/>
                    <a:pt x="759882" y="979827"/>
                    <a:pt x="617823" y="982233"/>
                  </a:cubicBezTo>
                  <a:cubicBezTo>
                    <a:pt x="475764" y="984639"/>
                    <a:pt x="288997" y="981545"/>
                    <a:pt x="163709" y="982233"/>
                  </a:cubicBezTo>
                  <a:cubicBezTo>
                    <a:pt x="81810" y="992727"/>
                    <a:pt x="-8633" y="905537"/>
                    <a:pt x="0" y="818524"/>
                  </a:cubicBezTo>
                  <a:cubicBezTo>
                    <a:pt x="-14663" y="672370"/>
                    <a:pt x="30751" y="331270"/>
                    <a:pt x="0" y="163709"/>
                  </a:cubicBezTo>
                  <a:close/>
                </a:path>
              </a:pathLst>
            </a:custGeom>
            <a:solidFill>
              <a:srgbClr val="BC4749"/>
            </a:solidFill>
            <a:ln w="38100">
              <a:solidFill>
                <a:schemeClr val="accent4">
                  <a:lumMod val="40000"/>
                  <a:lumOff val="60000"/>
                </a:schemeClr>
              </a:solidFill>
              <a:extLst>
                <a:ext uri="{C807C97D-BFC1-408E-A445-0C87EB9F89A2}">
                  <ask:lineSketchStyleProps xmlns:ask="http://schemas.microsoft.com/office/drawing/2018/sketchyshapes" sd="229283126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0" name="Picture 89">
            <a:extLst>
              <a:ext uri="{FF2B5EF4-FFF2-40B4-BE49-F238E27FC236}">
                <a16:creationId xmlns:a16="http://schemas.microsoft.com/office/drawing/2014/main" id="{2A256C36-6291-4056-8E55-B2FCB273862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0450" b="48650" l="73370" r="91925">
                        <a14:foregroundMark x1="77899" y1="30450" x2="77614" y2="33150"/>
                        <a14:foregroundMark x1="75543" y1="46350" x2="76061" y2="45900"/>
                        <a14:foregroundMark x1="77303" y1="47250" x2="79658" y2="47900"/>
                        <a14:foregroundMark x1="78390" y1="46950" x2="80280" y2="48650"/>
                        <a14:foregroundMark x1="80280" y1="48650" x2="80280" y2="48650"/>
                        <a14:foregroundMark x1="79736" y1="40750" x2="79400" y2="42600"/>
                        <a14:foregroundMark x1="79400" y1="42600" x2="79400" y2="42600"/>
                        <a14:foregroundMark x1="80124" y1="40150" x2="79322" y2="43300"/>
                        <a14:foregroundMark x1="79322" y1="43300" x2="79322" y2="43300"/>
                        <a14:foregroundMark x1="79400" y1="34900" x2="79451" y2="38000"/>
                        <a14:foregroundMark x1="79451" y1="38000" x2="79451" y2="38000"/>
                        <a14:foregroundMark x1="79244" y1="35600" x2="79244" y2="36900"/>
                        <a14:foregroundMark x1="80254" y1="34050" x2="80435" y2="36200"/>
                        <a14:foregroundMark x1="80435" y1="36200" x2="80435" y2="36200"/>
                        <a14:foregroundMark x1="80409" y1="34900" x2="81056" y2="36700"/>
                        <a14:foregroundMark x1="81056" y1="36700" x2="81056" y2="36700"/>
                        <a14:foregroundMark x1="89648" y1="45600" x2="89933" y2="47100"/>
                        <a14:foregroundMark x1="90476" y1="46150" x2="91097" y2="46550"/>
                        <a14:foregroundMark x1="73473" y1="42300" x2="74094" y2="46000"/>
                        <a14:foregroundMark x1="74094" y1="46000" x2="74120" y2="46000"/>
                        <a14:foregroundMark x1="73473" y1="41000" x2="73395" y2="42950"/>
                        <a14:foregroundMark x1="73602" y1="44950" x2="74379" y2="47300"/>
                        <a14:foregroundMark x1="74379" y1="47300" x2="75155" y2="48050"/>
                        <a14:foregroundMark x1="80512" y1="46350" x2="84265" y2="47400"/>
                        <a14:foregroundMark x1="84265" y1="47400" x2="86879" y2="47150"/>
                        <a14:foregroundMark x1="86879" y1="47150" x2="86879" y2="46950"/>
                        <a14:foregroundMark x1="88665" y1="46500" x2="91925" y2="47150"/>
                        <a14:foregroundMark x1="73758" y1="35150" x2="73758" y2="35150"/>
                        <a14:foregroundMark x1="83903" y1="38550" x2="83903" y2="38550"/>
                        <a14:foregroundMark x1="82453" y1="40300" x2="82453" y2="40300"/>
                        <a14:foregroundMark x1="81548" y1="37750" x2="81548" y2="37750"/>
                        <a14:backgroundMark x1="74612" y1="36450" x2="74431" y2="38450"/>
                        <a14:backgroundMark x1="83307" y1="41700" x2="83773" y2="41200"/>
                        <a14:backgroundMark x1="89622" y1="40050" x2="91563" y2="43100"/>
                      </a14:backgroundRemoval>
                    </a14:imgEffect>
                  </a14:imgLayer>
                </a14:imgProps>
              </a:ext>
              <a:ext uri="{28A0092B-C50C-407E-A947-70E740481C1C}">
                <a14:useLocalDpi xmlns:a14="http://schemas.microsoft.com/office/drawing/2010/main" val="0"/>
              </a:ext>
            </a:extLst>
          </a:blip>
          <a:srcRect l="73234" t="29099" r="8379" b="52203"/>
          <a:stretch/>
        </p:blipFill>
        <p:spPr>
          <a:xfrm>
            <a:off x="3103825" y="4015315"/>
            <a:ext cx="5465401" cy="2876699"/>
          </a:xfrm>
          <a:prstGeom prst="rect">
            <a:avLst/>
          </a:prstGeom>
        </p:spPr>
      </p:pic>
      <p:sp>
        <p:nvSpPr>
          <p:cNvPr id="92" name="Cloud 91">
            <a:extLst>
              <a:ext uri="{FF2B5EF4-FFF2-40B4-BE49-F238E27FC236}">
                <a16:creationId xmlns:a16="http://schemas.microsoft.com/office/drawing/2014/main" id="{91042FB4-7FFD-4959-AD45-FDB2506E825F}"/>
              </a:ext>
            </a:extLst>
          </p:cNvPr>
          <p:cNvSpPr/>
          <p:nvPr/>
        </p:nvSpPr>
        <p:spPr>
          <a:xfrm rot="1330501">
            <a:off x="-1869639" y="4525278"/>
            <a:ext cx="5371956" cy="344624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a:extLst>
              <a:ext uri="{FF2B5EF4-FFF2-40B4-BE49-F238E27FC236}">
                <a16:creationId xmlns:a16="http://schemas.microsoft.com/office/drawing/2014/main" id="{DA0B776C-F1AB-4EE6-9818-A6D8D4F67FC5}"/>
              </a:ext>
            </a:extLst>
          </p:cNvPr>
          <p:cNvSpPr/>
          <p:nvPr/>
        </p:nvSpPr>
        <p:spPr>
          <a:xfrm rot="21106135">
            <a:off x="8185113" y="4298634"/>
            <a:ext cx="5371956" cy="344624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Picture 93">
            <a:extLst>
              <a:ext uri="{FF2B5EF4-FFF2-40B4-BE49-F238E27FC236}">
                <a16:creationId xmlns:a16="http://schemas.microsoft.com/office/drawing/2014/main" id="{A488E117-A29B-466E-B63B-EE8C64580811}"/>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22100" b="48650" l="73188" r="92598">
                        <a14:foregroundMark x1="77899" y1="30450" x2="77614" y2="33150"/>
                        <a14:foregroundMark x1="75543" y1="46350" x2="76061" y2="45900"/>
                        <a14:foregroundMark x1="77303" y1="47250" x2="79658" y2="47900"/>
                        <a14:foregroundMark x1="78390" y1="46950" x2="80280" y2="48650"/>
                        <a14:foregroundMark x1="80280" y1="48650" x2="80280" y2="48650"/>
                        <a14:foregroundMark x1="79736" y1="40750" x2="79400" y2="42600"/>
                        <a14:foregroundMark x1="79400" y1="42600" x2="79400" y2="42600"/>
                        <a14:foregroundMark x1="80124" y1="40150" x2="79322" y2="43300"/>
                        <a14:foregroundMark x1="79322" y1="43300" x2="79322" y2="43300"/>
                        <a14:foregroundMark x1="79400" y1="34900" x2="79419" y2="36044"/>
                        <a14:foregroundMark x1="79244" y1="35600" x2="79244" y2="35938"/>
                        <a14:foregroundMark x1="80254" y1="34050" x2="80435" y2="36200"/>
                        <a14:foregroundMark x1="80435" y1="36200" x2="80435" y2="36200"/>
                        <a14:foregroundMark x1="80409" y1="34900" x2="81056" y2="36700"/>
                        <a14:foregroundMark x1="81056" y1="36700" x2="81056" y2="36700"/>
                        <a14:foregroundMark x1="89648" y1="45600" x2="89933" y2="47100"/>
                        <a14:foregroundMark x1="90476" y1="46150" x2="91097" y2="46550"/>
                        <a14:foregroundMark x1="73473" y1="42300" x2="74094" y2="46000"/>
                        <a14:foregroundMark x1="74094" y1="46000" x2="74120" y2="46000"/>
                        <a14:foregroundMark x1="73473" y1="41000" x2="73395" y2="42950"/>
                        <a14:foregroundMark x1="73602" y1="44950" x2="74379" y2="47300"/>
                        <a14:foregroundMark x1="74379" y1="47300" x2="75155" y2="48050"/>
                        <a14:foregroundMark x1="80512" y1="46350" x2="84265" y2="47400"/>
                        <a14:foregroundMark x1="84265" y1="47400" x2="86879" y2="47150"/>
                        <a14:foregroundMark x1="86879" y1="47150" x2="86879" y2="46950"/>
                        <a14:foregroundMark x1="88665" y1="46500" x2="91925" y2="47150"/>
                        <a14:foregroundMark x1="83903" y1="38550" x2="83903" y2="38550"/>
                        <a14:foregroundMark x1="74767" y1="22200" x2="75311" y2="24800"/>
                        <a14:foregroundMark x1="89105" y1="24800" x2="91278" y2="28850"/>
                        <a14:foregroundMark x1="92184" y1="22700" x2="91408" y2="25850"/>
                        <a14:foregroundMark x1="73421" y1="22900" x2="73240" y2="27450"/>
                        <a14:foregroundMark x1="73680" y1="22100" x2="74275" y2="25250"/>
                        <a14:foregroundMark x1="74275" y1="25250" x2="74275" y2="25250"/>
                        <a14:foregroundMark x1="89959" y1="28300" x2="92365" y2="29200"/>
                        <a14:foregroundMark x1="92365" y1="29200" x2="92598" y2="28750"/>
                        <a14:backgroundMark x1="74612" y1="36450" x2="74431" y2="38450"/>
                        <a14:backgroundMark x1="83307" y1="41700" x2="83773" y2="41200"/>
                        <a14:backgroundMark x1="89622" y1="40050" x2="91563" y2="43100"/>
                        <a14:backgroundMark x1="73965" y1="34000" x2="96325" y2="47500"/>
                        <a14:backgroundMark x1="96325" y1="47500" x2="96946" y2="46250"/>
                        <a14:backgroundMark x1="86568" y1="27800" x2="87655" y2="47750"/>
                        <a14:backgroundMark x1="84472" y1="32250" x2="90140" y2="39650"/>
                        <a14:backgroundMark x1="90140" y1="39650" x2="90373" y2="39700"/>
                        <a14:backgroundMark x1="87552" y1="23750" x2="88820" y2="36200"/>
                        <a14:backgroundMark x1="88820" y1="36200" x2="88820" y2="36200"/>
                        <a14:backgroundMark x1="89053" y1="31100" x2="91097" y2="35250"/>
                        <a14:backgroundMark x1="91537" y1="31900" x2="89829" y2="34550"/>
                        <a14:backgroundMark x1="88095" y1="27800" x2="89234" y2="31850"/>
                        <a14:backgroundMark x1="89234" y1="31850" x2="89234" y2="31900"/>
                        <a14:backgroundMark x1="91537" y1="31550" x2="92443" y2="33200"/>
                        <a14:backgroundMark x1="77536" y1="22200" x2="74715" y2="40300"/>
                        <a14:backgroundMark x1="74715" y1="40300" x2="74689" y2="40300"/>
                        <a14:backgroundMark x1="73240" y1="30400" x2="77717" y2="31800"/>
                        <a14:backgroundMark x1="73188" y1="29800" x2="78131" y2="27000"/>
                        <a14:backgroundMark x1="78856" y1="28150" x2="80150" y2="32200"/>
                        <a14:backgroundMark x1="80150" y1="32200" x2="82117" y2="35400"/>
                        <a14:backgroundMark x1="74420" y1="25152" x2="74586" y2="26550"/>
                      </a14:backgroundRemoval>
                    </a14:imgEffect>
                  </a14:imgLayer>
                </a14:imgProps>
              </a:ext>
              <a:ext uri="{28A0092B-C50C-407E-A947-70E740481C1C}">
                <a14:useLocalDpi xmlns:a14="http://schemas.microsoft.com/office/drawing/2010/main" val="0"/>
              </a:ext>
            </a:extLst>
          </a:blip>
          <a:srcRect l="88082" t="21311" r="6741" b="67840"/>
          <a:stretch/>
        </p:blipFill>
        <p:spPr>
          <a:xfrm>
            <a:off x="10260719" y="1577590"/>
            <a:ext cx="2486690" cy="2697132"/>
          </a:xfrm>
          <a:prstGeom prst="rect">
            <a:avLst/>
          </a:prstGeom>
          <a:effectLst>
            <a:outerShdw blurRad="63500" sx="102000" sy="102000" algn="ctr" rotWithShape="0">
              <a:prstClr val="black">
                <a:alpha val="40000"/>
              </a:prstClr>
            </a:outerShdw>
          </a:effectLst>
        </p:spPr>
      </p:pic>
      <p:pic>
        <p:nvPicPr>
          <p:cNvPr id="95" name="Picture 94">
            <a:extLst>
              <a:ext uri="{FF2B5EF4-FFF2-40B4-BE49-F238E27FC236}">
                <a16:creationId xmlns:a16="http://schemas.microsoft.com/office/drawing/2014/main" id="{383811F4-B7D3-490A-855A-9BC72F1C4E40}"/>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22100" b="48650" l="73188" r="92598">
                        <a14:foregroundMark x1="77899" y1="30450" x2="77614" y2="33150"/>
                        <a14:foregroundMark x1="75543" y1="46350" x2="76061" y2="45900"/>
                        <a14:foregroundMark x1="77303" y1="47250" x2="79658" y2="47900"/>
                        <a14:foregroundMark x1="78390" y1="46950" x2="80280" y2="48650"/>
                        <a14:foregroundMark x1="80280" y1="48650" x2="80280" y2="48650"/>
                        <a14:foregroundMark x1="79736" y1="40750" x2="79400" y2="42600"/>
                        <a14:foregroundMark x1="79400" y1="42600" x2="79400" y2="42600"/>
                        <a14:foregroundMark x1="80124" y1="40150" x2="79322" y2="43300"/>
                        <a14:foregroundMark x1="79322" y1="43300" x2="79322" y2="43300"/>
                        <a14:foregroundMark x1="79400" y1="34900" x2="79419" y2="36044"/>
                        <a14:foregroundMark x1="79244" y1="35600" x2="79244" y2="35938"/>
                        <a14:foregroundMark x1="80254" y1="34050" x2="80435" y2="36200"/>
                        <a14:foregroundMark x1="80435" y1="36200" x2="80435" y2="36200"/>
                        <a14:foregroundMark x1="80409" y1="34900" x2="81056" y2="36700"/>
                        <a14:foregroundMark x1="81056" y1="36700" x2="81056" y2="36700"/>
                        <a14:foregroundMark x1="89648" y1="45600" x2="89933" y2="47100"/>
                        <a14:foregroundMark x1="90476" y1="46150" x2="91097" y2="46550"/>
                        <a14:foregroundMark x1="73473" y1="42300" x2="74094" y2="46000"/>
                        <a14:foregroundMark x1="74094" y1="46000" x2="74120" y2="46000"/>
                        <a14:foregroundMark x1="73473" y1="41000" x2="73395" y2="42950"/>
                        <a14:foregroundMark x1="73602" y1="44950" x2="74379" y2="47300"/>
                        <a14:foregroundMark x1="74379" y1="47300" x2="75155" y2="48050"/>
                        <a14:foregroundMark x1="80512" y1="46350" x2="84265" y2="47400"/>
                        <a14:foregroundMark x1="84265" y1="47400" x2="86879" y2="47150"/>
                        <a14:foregroundMark x1="86879" y1="47150" x2="86879" y2="46950"/>
                        <a14:foregroundMark x1="88665" y1="46500" x2="91925" y2="47150"/>
                        <a14:foregroundMark x1="83903" y1="38550" x2="83903" y2="38550"/>
                        <a14:foregroundMark x1="74767" y1="22200" x2="75311" y2="24800"/>
                        <a14:foregroundMark x1="89105" y1="24800" x2="91278" y2="28850"/>
                        <a14:foregroundMark x1="92184" y1="22700" x2="91408" y2="25850"/>
                        <a14:foregroundMark x1="73421" y1="22900" x2="73240" y2="27450"/>
                        <a14:foregroundMark x1="73680" y1="22100" x2="74275" y2="25250"/>
                        <a14:foregroundMark x1="74275" y1="25250" x2="74275" y2="25250"/>
                        <a14:foregroundMark x1="89959" y1="28300" x2="92365" y2="29200"/>
                        <a14:foregroundMark x1="92365" y1="29200" x2="92598" y2="28750"/>
                        <a14:foregroundMark x1="74379" y1="25300" x2="74638" y2="26450"/>
                        <a14:backgroundMark x1="74612" y1="36450" x2="74431" y2="38450"/>
                        <a14:backgroundMark x1="83307" y1="41700" x2="83773" y2="41200"/>
                        <a14:backgroundMark x1="89622" y1="40050" x2="91563" y2="43100"/>
                        <a14:backgroundMark x1="73965" y1="34000" x2="96325" y2="47500"/>
                        <a14:backgroundMark x1="96325" y1="47500" x2="96946" y2="46250"/>
                        <a14:backgroundMark x1="86568" y1="27800" x2="87655" y2="47750"/>
                        <a14:backgroundMark x1="84472" y1="32250" x2="90140" y2="39650"/>
                        <a14:backgroundMark x1="90140" y1="39650" x2="90373" y2="39700"/>
                        <a14:backgroundMark x1="87552" y1="23750" x2="88820" y2="36200"/>
                        <a14:backgroundMark x1="88820" y1="36200" x2="88820" y2="36200"/>
                        <a14:backgroundMark x1="89053" y1="31100" x2="91097" y2="35250"/>
                        <a14:backgroundMark x1="91537" y1="31900" x2="89829" y2="34550"/>
                        <a14:backgroundMark x1="88095" y1="27800" x2="89234" y2="31850"/>
                        <a14:backgroundMark x1="89234" y1="31850" x2="89234" y2="31900"/>
                        <a14:backgroundMark x1="91537" y1="31550" x2="92443" y2="33200"/>
                        <a14:backgroundMark x1="77536" y1="22200" x2="74715" y2="40300"/>
                        <a14:backgroundMark x1="74715" y1="40300" x2="74689" y2="40300"/>
                        <a14:backgroundMark x1="73240" y1="30400" x2="77717" y2="31800"/>
                        <a14:backgroundMark x1="73188" y1="29800" x2="78131" y2="27000"/>
                        <a14:backgroundMark x1="78856" y1="28150" x2="80150" y2="32200"/>
                        <a14:backgroundMark x1="80150" y1="32200" x2="82117" y2="35400"/>
                      </a14:backgroundRemoval>
                    </a14:imgEffect>
                  </a14:imgLayer>
                </a14:imgProps>
              </a:ext>
              <a:ext uri="{28A0092B-C50C-407E-A947-70E740481C1C}">
                <a14:useLocalDpi xmlns:a14="http://schemas.microsoft.com/office/drawing/2010/main" val="0"/>
              </a:ext>
            </a:extLst>
          </a:blip>
          <a:srcRect l="73426" t="12811" r="23579" b="71386"/>
          <a:stretch/>
        </p:blipFill>
        <p:spPr>
          <a:xfrm>
            <a:off x="-47691" y="-2691022"/>
            <a:ext cx="2057188" cy="5617178"/>
          </a:xfrm>
          <a:prstGeom prst="rect">
            <a:avLst/>
          </a:prstGeom>
          <a:effectLst>
            <a:outerShdw blurRad="63500" sx="102000" sy="102000" algn="ctr" rotWithShape="0">
              <a:prstClr val="black">
                <a:alpha val="40000"/>
              </a:prstClr>
            </a:outerShdw>
          </a:effectLst>
        </p:spPr>
      </p:pic>
      <p:sp>
        <p:nvSpPr>
          <p:cNvPr id="96" name="Rectangle 95">
            <a:extLst>
              <a:ext uri="{FF2B5EF4-FFF2-40B4-BE49-F238E27FC236}">
                <a16:creationId xmlns:a16="http://schemas.microsoft.com/office/drawing/2014/main" id="{4D2D6AC7-EDC1-4D4D-A515-6CC66352100A}"/>
              </a:ext>
            </a:extLst>
          </p:cNvPr>
          <p:cNvSpPr/>
          <p:nvPr/>
        </p:nvSpPr>
        <p:spPr>
          <a:xfrm>
            <a:off x="414186" y="-155483"/>
            <a:ext cx="12908675" cy="137160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a:solidFill>
                  <a:schemeClr val="bg1"/>
                </a:solidFill>
                <a:latin typeface="#9Slide02 Noi dung dai"/>
                <a:ea typeface="Calibri" panose="020F0502020204030204" pitchFamily="34" charset="0"/>
                <a:cs typeface="Calibri" panose="020F0502020204030204" pitchFamily="34" charset="0"/>
              </a:rPr>
              <a:t>Thảo luận đôi và trả lời các câu hỏi.</a:t>
            </a:r>
            <a:endParaRPr kumimoji="0" lang="en-US" sz="4400" b="1" i="0" u="none" strike="noStrike" kern="0" cap="none" spc="0" normalizeH="0" baseline="0" noProof="0">
              <a:ln>
                <a:noFill/>
              </a:ln>
              <a:solidFill>
                <a:schemeClr val="bg1"/>
              </a:solidFill>
              <a:effectLst/>
              <a:uLnTx/>
              <a:uFillTx/>
              <a:latin typeface="#9Slide02 Noi dung dai"/>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7265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300"/>
                                  </p:stCondLst>
                                  <p:childTnLst>
                                    <p:animEffect transition="out" filter="fade">
                                      <p:cBhvr>
                                        <p:cTn id="6" dur="500" tmFilter="0, 0; .2, .5; .8, .5; 1, 0"/>
                                        <p:tgtEl>
                                          <p:spTgt spid="73"/>
                                        </p:tgtEl>
                                      </p:cBhvr>
                                    </p:animEffect>
                                    <p:animScale>
                                      <p:cBhvr>
                                        <p:cTn id="7" dur="250" autoRev="1" fill="hold"/>
                                        <p:tgtEl>
                                          <p:spTgt spid="7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7C957"/>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2900A27B-388C-4CAA-B2C2-F86041D89E88}"/>
              </a:ext>
            </a:extLst>
          </p:cNvPr>
          <p:cNvSpPr/>
          <p:nvPr/>
        </p:nvSpPr>
        <p:spPr>
          <a:xfrm>
            <a:off x="0" y="0"/>
            <a:ext cx="12192000" cy="6872827"/>
          </a:xfrm>
          <a:prstGeom prst="rect">
            <a:avLst/>
          </a:prstGeom>
          <a:gradFill flip="none" rotWithShape="1">
            <a:gsLst>
              <a:gs pos="10000">
                <a:srgbClr val="0070C0"/>
              </a:gs>
              <a:gs pos="49000">
                <a:srgbClr val="00AAEB"/>
              </a:gs>
              <a:gs pos="100000">
                <a:srgbClr val="00D6F5"/>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ình chữ nhật: Góc Tròn 77">
            <a:extLst>
              <a:ext uri="{FF2B5EF4-FFF2-40B4-BE49-F238E27FC236}">
                <a16:creationId xmlns:a16="http://schemas.microsoft.com/office/drawing/2014/main" id="{A13B3653-AD6E-408C-9143-5F301414988A}"/>
              </a:ext>
            </a:extLst>
          </p:cNvPr>
          <p:cNvSpPr/>
          <p:nvPr/>
        </p:nvSpPr>
        <p:spPr>
          <a:xfrm>
            <a:off x="466930" y="491959"/>
            <a:ext cx="11526950" cy="6158193"/>
          </a:xfrm>
          <a:prstGeom prst="roundRect">
            <a:avLst/>
          </a:prstGeom>
          <a:solidFill>
            <a:srgbClr val="386641"/>
          </a:solidFill>
          <a:ln>
            <a:noFill/>
          </a:ln>
          <a:effectLst>
            <a:outerShdw blurRad="317500" dist="38100" dir="16200000" sx="98000" sy="98000" algn="tl" rotWithShape="0">
              <a:srgbClr val="F6E8D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ình chữ nhật: Góc Tròn 35">
            <a:extLst>
              <a:ext uri="{FF2B5EF4-FFF2-40B4-BE49-F238E27FC236}">
                <a16:creationId xmlns:a16="http://schemas.microsoft.com/office/drawing/2014/main" id="{E0840408-9969-452B-8AAE-218BE08AED09}"/>
              </a:ext>
            </a:extLst>
          </p:cNvPr>
          <p:cNvSpPr/>
          <p:nvPr/>
        </p:nvSpPr>
        <p:spPr>
          <a:xfrm>
            <a:off x="259080" y="263901"/>
            <a:ext cx="11526950" cy="6158193"/>
          </a:xfrm>
          <a:prstGeom prst="round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9AFB65DB-D86A-49FF-82E2-C3855DB0D408}"/>
              </a:ext>
            </a:extLst>
          </p:cNvPr>
          <p:cNvSpPr/>
          <p:nvPr/>
        </p:nvSpPr>
        <p:spPr>
          <a:xfrm>
            <a:off x="354075" y="2902109"/>
            <a:ext cx="11336960" cy="1371600"/>
          </a:xfrm>
          <a:prstGeom prst="rect">
            <a:avLst/>
          </a:prstGeom>
          <a:noFill/>
          <a:ln w="12700" cap="flat" cmpd="sng" algn="ctr">
            <a:noFill/>
            <a:prstDash val="solid"/>
            <a:miter lim="800000"/>
          </a:ln>
          <a:effectLst/>
        </p:spPr>
        <p:txBody>
          <a:bodyPr rtlCol="0" anchor="ctr"/>
          <a:lstStyle/>
          <a:p>
            <a:pPr lvl="0" algn="just">
              <a:defRPr/>
            </a:pPr>
            <a:r>
              <a:rPr lang="vi-VN" sz="3400" b="1" kern="0">
                <a:solidFill>
                  <a:prstClr val="black"/>
                </a:solidFill>
                <a:latin typeface="#9Slide02 Noi dung dai"/>
                <a:ea typeface="Calibri" panose="020F0502020204030204" pitchFamily="34" charset="0"/>
                <a:cs typeface="Calibri" panose="020F0502020204030204" pitchFamily="34" charset="0"/>
              </a:rPr>
              <a:t>Câu 1. Em hãy giới thiệu về bộ lắp ghép mô hình kĩ thuật.</a:t>
            </a:r>
            <a:endParaRPr lang="en-US" sz="3400" b="1" kern="0">
              <a:solidFill>
                <a:prstClr val="black"/>
              </a:solidFill>
              <a:latin typeface="#9Slide02 Noi dung dai"/>
              <a:ea typeface="Calibri" panose="020F0502020204030204" pitchFamily="34" charset="0"/>
              <a:cs typeface="Calibri" panose="020F0502020204030204" pitchFamily="34" charset="0"/>
            </a:endParaRPr>
          </a:p>
          <a:p>
            <a:pPr lvl="0" algn="just">
              <a:defRPr/>
            </a:pPr>
            <a:r>
              <a:rPr lang="vi-VN" sz="3400" b="1" kern="0">
                <a:solidFill>
                  <a:prstClr val="black"/>
                </a:solidFill>
                <a:latin typeface="#9Slide02 Noi dung dai"/>
                <a:ea typeface="Calibri" panose="020F0502020204030204" pitchFamily="34" charset="0"/>
                <a:cs typeface="Calibri" panose="020F0502020204030204" pitchFamily="34" charset="0"/>
              </a:rPr>
              <a:t>Câu 2. Em hãy nêu các bước lắp ghép mô hình cầu vượt.</a:t>
            </a:r>
          </a:p>
          <a:p>
            <a:pPr lvl="0" algn="just">
              <a:defRPr/>
            </a:pPr>
            <a:r>
              <a:rPr lang="vi-VN" sz="3400" b="1" kern="0">
                <a:solidFill>
                  <a:prstClr val="black"/>
                </a:solidFill>
                <a:latin typeface="#9Slide02 Noi dung dai"/>
                <a:ea typeface="Calibri" panose="020F0502020204030204" pitchFamily="34" charset="0"/>
                <a:cs typeface="Calibri" panose="020F0502020204030204" pitchFamily="34" charset="0"/>
              </a:rPr>
              <a:t>Câu 3. Em hãy kể tên một số đồ chơi dân gian mà em biết.</a:t>
            </a:r>
            <a:endParaRPr lang="en-US" sz="3400" b="1" kern="0">
              <a:solidFill>
                <a:prstClr val="black"/>
              </a:solidFill>
              <a:latin typeface="#9Slide02 Noi dung dai"/>
              <a:ea typeface="Calibri" panose="020F0502020204030204" pitchFamily="34" charset="0"/>
              <a:cs typeface="Calibri" panose="020F0502020204030204" pitchFamily="34" charset="0"/>
            </a:endParaRPr>
          </a:p>
          <a:p>
            <a:pPr lvl="0" algn="just">
              <a:defRPr/>
            </a:pPr>
            <a:r>
              <a:rPr lang="vi-VN" sz="3400" b="1" kern="0">
                <a:solidFill>
                  <a:prstClr val="black"/>
                </a:solidFill>
                <a:latin typeface="#9Slide02 Noi dung dai"/>
                <a:ea typeface="Calibri" panose="020F0502020204030204" pitchFamily="34" charset="0"/>
                <a:cs typeface="Calibri" panose="020F0502020204030204" pitchFamily="34" charset="0"/>
              </a:rPr>
              <a:t>Câu 4. Em hãy nêu các bước thả diều.</a:t>
            </a:r>
          </a:p>
          <a:p>
            <a:pPr lvl="0" algn="just">
              <a:defRPr/>
            </a:pPr>
            <a:r>
              <a:rPr lang="vi-VN" sz="3400" b="1" kern="0">
                <a:solidFill>
                  <a:prstClr val="black"/>
                </a:solidFill>
                <a:latin typeface="#9Slide02 Noi dung dai"/>
                <a:ea typeface="Calibri" panose="020F0502020204030204" pitchFamily="34" charset="0"/>
                <a:cs typeface="Calibri" panose="020F0502020204030204" pitchFamily="34" charset="0"/>
              </a:rPr>
              <a:t>Câu 5. Em hãy kể tên các vật liệu thường dùng để làm đồ chơi dân gian.</a:t>
            </a:r>
          </a:p>
          <a:p>
            <a:pPr lvl="0" algn="just">
              <a:defRPr/>
            </a:pPr>
            <a:r>
              <a:rPr lang="vi-VN" sz="3400" b="1" kern="0">
                <a:solidFill>
                  <a:prstClr val="black"/>
                </a:solidFill>
                <a:latin typeface="#9Slide02 Noi dung dai"/>
                <a:ea typeface="Calibri" panose="020F0502020204030204" pitchFamily="34" charset="0"/>
                <a:cs typeface="Calibri" panose="020F0502020204030204" pitchFamily="34" charset="0"/>
              </a:rPr>
              <a:t>Câu 6. Em hãy nêu các bước làm diều giấy.</a:t>
            </a:r>
          </a:p>
          <a:p>
            <a:pPr lvl="0" algn="just">
              <a:defRPr/>
            </a:pPr>
            <a:r>
              <a:rPr lang="vi-VN" sz="3400" b="1" kern="0">
                <a:solidFill>
                  <a:prstClr val="black"/>
                </a:solidFill>
                <a:latin typeface="#9Slide02 Noi dung dai"/>
                <a:ea typeface="Calibri" panose="020F0502020204030204" pitchFamily="34" charset="0"/>
                <a:cs typeface="Calibri" panose="020F0502020204030204" pitchFamily="34" charset="0"/>
              </a:rPr>
              <a:t>Câu 7. Em hãy lựa chọn một đồ chơi dân gian có ở địa phương và nêu các bước làm đồ chơi đó.</a:t>
            </a:r>
            <a:endParaRPr kumimoji="0" lang="en-US" sz="3400" b="0" i="0" u="none" strike="noStrike" kern="0" cap="none" spc="0" normalizeH="0" baseline="0" noProof="0">
              <a:ln>
                <a:noFill/>
              </a:ln>
              <a:solidFill>
                <a:prstClr val="black"/>
              </a:solidFill>
              <a:effectLst/>
              <a:uLnTx/>
              <a:uFillTx/>
              <a:latin typeface="#9Slide02 Noi dung dai"/>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B16600C-6F05-DF46-E447-AD24336DF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869" y="234404"/>
            <a:ext cx="6193904" cy="1056546"/>
          </a:xfrm>
          <a:prstGeom prst="rect">
            <a:avLst/>
          </a:prstGeom>
        </p:spPr>
      </p:pic>
    </p:spTree>
    <p:extLst>
      <p:ext uri="{BB962C8B-B14F-4D97-AF65-F5344CB8AC3E}">
        <p14:creationId xmlns:p14="http://schemas.microsoft.com/office/powerpoint/2010/main" val="3206536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6FF56D-C725-4896-94E9-AC0A9A3D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Hình chữ nhật: Góc Tròn 35">
            <a:extLst>
              <a:ext uri="{FF2B5EF4-FFF2-40B4-BE49-F238E27FC236}">
                <a16:creationId xmlns:a16="http://schemas.microsoft.com/office/drawing/2014/main" id="{E9176647-5F45-441A-9292-077414F9C276}"/>
              </a:ext>
            </a:extLst>
          </p:cNvPr>
          <p:cNvSpPr/>
          <p:nvPr/>
        </p:nvSpPr>
        <p:spPr>
          <a:xfrm>
            <a:off x="280129" y="280709"/>
            <a:ext cx="11631741" cy="6342141"/>
          </a:xfrm>
          <a:prstGeom prst="round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85FF4E2-8796-441B-90AB-5A0B5EBCC032}"/>
              </a:ext>
            </a:extLst>
          </p:cNvPr>
          <p:cNvSpPr txBox="1"/>
          <p:nvPr/>
        </p:nvSpPr>
        <p:spPr>
          <a:xfrm>
            <a:off x="723899" y="708134"/>
            <a:ext cx="10744200" cy="769441"/>
          </a:xfrm>
          <a:prstGeom prst="rect">
            <a:avLst/>
          </a:prstGeom>
          <a:noFill/>
        </p:spPr>
        <p:txBody>
          <a:bodyPr wrap="square">
            <a:spAutoFit/>
          </a:bodyPr>
          <a:lstStyle>
            <a:defPPr>
              <a:defRPr lang="en-US"/>
            </a:defPPr>
            <a:lvl1pPr lvl="0" algn="ctr">
              <a:defRPr kumimoji="0" sz="6000" b="1" i="0" u="none" strike="noStrike" kern="0" cap="none" spc="0" normalizeH="0" baseline="0">
                <a:ln>
                  <a:noFill/>
                </a:ln>
                <a:solidFill>
                  <a:srgbClr val="00B050"/>
                </a:solidFill>
                <a:effectLst/>
                <a:uLnTx/>
                <a:uFillTx/>
                <a:latin typeface="#9Slide07 SVNBeachwood Sans" pitchFamily="2" charset="0"/>
                <a:ea typeface="Calibri" panose="020F0502020204030204" pitchFamily="34" charset="0"/>
                <a:cs typeface="Calibri" panose="020F0502020204030204" pitchFamily="34" charset="0"/>
              </a:defRPr>
            </a:lvl1pPr>
          </a:lstStyle>
          <a:p>
            <a:r>
              <a:rPr lang="en-US" sz="4400">
                <a:solidFill>
                  <a:sysClr val="windowText" lastClr="000000"/>
                </a:solidFill>
              </a:rPr>
              <a:t>Câu 1. Em hãy giới thiệu về bộ lắp ghép mô hình kĩ thuật.</a:t>
            </a:r>
            <a:endParaRPr lang="en-US" sz="4400" dirty="0" err="1">
              <a:solidFill>
                <a:sysClr val="windowText" lastClr="000000"/>
              </a:solidFill>
            </a:endParaRPr>
          </a:p>
        </p:txBody>
      </p:sp>
      <p:sp>
        <p:nvSpPr>
          <p:cNvPr id="9" name="Rectangle 8">
            <a:extLst>
              <a:ext uri="{FF2B5EF4-FFF2-40B4-BE49-F238E27FC236}">
                <a16:creationId xmlns:a16="http://schemas.microsoft.com/office/drawing/2014/main" id="{F0F50A37-C46A-4F1A-95C5-D0BB9851C993}"/>
              </a:ext>
            </a:extLst>
          </p:cNvPr>
          <p:cNvSpPr/>
          <p:nvPr/>
        </p:nvSpPr>
        <p:spPr>
          <a:xfrm>
            <a:off x="876300" y="1905000"/>
            <a:ext cx="10439400" cy="3551314"/>
          </a:xfrm>
          <a:prstGeom prst="rect">
            <a:avLst/>
          </a:prstGeom>
          <a:noFill/>
          <a:ln w="12700" cap="flat" cmpd="sng" algn="ctr">
            <a:noFill/>
            <a:prstDash val="solid"/>
            <a:miter lim="800000"/>
          </a:ln>
          <a:effectLst/>
        </p:spPr>
        <p:txBody>
          <a:bodyPr rtlCol="0" anchor="ctr"/>
          <a:lstStyle/>
          <a:p>
            <a:pPr lvl="0" algn="just">
              <a:defRPr/>
            </a:pPr>
            <a:r>
              <a:rPr lang="en-US" sz="4000" kern="0">
                <a:solidFill>
                  <a:srgbClr val="FF0000"/>
                </a:solidFill>
                <a:latin typeface="#9Slide02 Noi dung dai"/>
                <a:ea typeface="Calibri" panose="020F0502020204030204" pitchFamily="34" charset="0"/>
                <a:cs typeface="Calibri" panose="020F0502020204030204" pitchFamily="34" charset="0"/>
              </a:rPr>
              <a:t>Bộ lắp ghép mô hình kĩ thuật gồm có 36 chi tiết và 3 dụng cụ.</a:t>
            </a:r>
            <a:endParaRPr kumimoji="0" lang="en-US" sz="4000" i="0" u="none" strike="noStrike" kern="0" cap="none" spc="0" normalizeH="0" baseline="0" noProof="0" dirty="0">
              <a:ln>
                <a:noFill/>
              </a:ln>
              <a:solidFill>
                <a:srgbClr val="FF0000"/>
              </a:solidFill>
              <a:effectLst/>
              <a:uLnTx/>
              <a:uFillTx/>
              <a:latin typeface="#9Slide02 Noi dung dai"/>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850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6FF56D-C725-4896-94E9-AC0A9A3D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Hình chữ nhật: Góc Tròn 35">
            <a:extLst>
              <a:ext uri="{FF2B5EF4-FFF2-40B4-BE49-F238E27FC236}">
                <a16:creationId xmlns:a16="http://schemas.microsoft.com/office/drawing/2014/main" id="{E9176647-5F45-441A-9292-077414F9C276}"/>
              </a:ext>
            </a:extLst>
          </p:cNvPr>
          <p:cNvSpPr/>
          <p:nvPr/>
        </p:nvSpPr>
        <p:spPr>
          <a:xfrm>
            <a:off x="280129" y="280709"/>
            <a:ext cx="11631741" cy="6342141"/>
          </a:xfrm>
          <a:prstGeom prst="round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85FF4E2-8796-441B-90AB-5A0B5EBCC032}"/>
              </a:ext>
            </a:extLst>
          </p:cNvPr>
          <p:cNvSpPr txBox="1"/>
          <p:nvPr/>
        </p:nvSpPr>
        <p:spPr>
          <a:xfrm>
            <a:off x="723899" y="708134"/>
            <a:ext cx="10744200" cy="769441"/>
          </a:xfrm>
          <a:prstGeom prst="rect">
            <a:avLst/>
          </a:prstGeom>
          <a:noFill/>
        </p:spPr>
        <p:txBody>
          <a:bodyPr wrap="square">
            <a:spAutoFit/>
          </a:bodyPr>
          <a:lstStyle>
            <a:defPPr>
              <a:defRPr lang="en-US"/>
            </a:defPPr>
            <a:lvl1pPr lvl="0" algn="ctr">
              <a:defRPr kumimoji="0" sz="6000" b="1" i="0" u="none" strike="noStrike" kern="0" cap="none" spc="0" normalizeH="0" baseline="0">
                <a:ln>
                  <a:noFill/>
                </a:ln>
                <a:solidFill>
                  <a:srgbClr val="00B050"/>
                </a:solidFill>
                <a:effectLst/>
                <a:uLnTx/>
                <a:uFillTx/>
                <a:latin typeface="#9Slide07 SVNBeachwood Sans" pitchFamily="2"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ysClr val="windowText" lastClr="000000"/>
                </a:solidFill>
                <a:effectLst/>
                <a:uLnTx/>
                <a:uFillTx/>
                <a:latin typeface="#9Slide07 SVNBeachwood Sans" pitchFamily="2" charset="0"/>
                <a:cs typeface="Calibri" panose="020F0502020204030204" pitchFamily="34" charset="0"/>
              </a:rPr>
              <a:t>Câu 2. Em hãy nêu các bước lắp ghép mô hình cầu vượt.</a:t>
            </a:r>
          </a:p>
        </p:txBody>
      </p:sp>
      <p:sp>
        <p:nvSpPr>
          <p:cNvPr id="3" name="Rectangle 2">
            <a:extLst>
              <a:ext uri="{FF2B5EF4-FFF2-40B4-BE49-F238E27FC236}">
                <a16:creationId xmlns:a16="http://schemas.microsoft.com/office/drawing/2014/main" id="{17654CDE-664D-3AC6-4B67-BCBC8F431C91}"/>
              </a:ext>
            </a:extLst>
          </p:cNvPr>
          <p:cNvSpPr/>
          <p:nvPr/>
        </p:nvSpPr>
        <p:spPr>
          <a:xfrm>
            <a:off x="876300" y="1905000"/>
            <a:ext cx="10439400" cy="3551314"/>
          </a:xfrm>
          <a:prstGeom prst="rect">
            <a:avLst/>
          </a:prstGeom>
          <a:noFill/>
          <a:ln w="12700" cap="flat" cmpd="sng" algn="ctr">
            <a:noFill/>
            <a:prstDash val="solid"/>
            <a:miter lim="800000"/>
          </a:ln>
          <a:effectLst/>
        </p:spPr>
        <p:txBody>
          <a:bodyPr rtlCol="0" anchor="ctr"/>
          <a:lstStyle/>
          <a:p>
            <a:pPr lvl="0" algn="just">
              <a:defRPr/>
            </a:pPr>
            <a:r>
              <a:rPr lang="en-US" sz="4800" kern="0">
                <a:solidFill>
                  <a:srgbClr val="FF0000"/>
                </a:solidFill>
                <a:latin typeface="#9Slide02 Noi dung dai"/>
                <a:ea typeface="Calibri" panose="020F0502020204030204" pitchFamily="34" charset="0"/>
                <a:cs typeface="Calibri" panose="020F0502020204030204" pitchFamily="34" charset="0"/>
              </a:rPr>
              <a:t>- Lắp ghép thân cầu.</a:t>
            </a:r>
          </a:p>
          <a:p>
            <a:pPr lvl="0" algn="just">
              <a:defRPr/>
            </a:pPr>
            <a:r>
              <a:rPr lang="en-US" sz="4800" kern="0">
                <a:solidFill>
                  <a:srgbClr val="FF0000"/>
                </a:solidFill>
                <a:latin typeface="#9Slide02 Noi dung dai"/>
                <a:ea typeface="Calibri" panose="020F0502020204030204" pitchFamily="34" charset="0"/>
                <a:cs typeface="Calibri" panose="020F0502020204030204" pitchFamily="34" charset="0"/>
              </a:rPr>
              <a:t>- Lắp ghép mặt cầu và thành cầu.</a:t>
            </a:r>
          </a:p>
          <a:p>
            <a:pPr lvl="0" algn="just">
              <a:defRPr/>
            </a:pPr>
            <a:r>
              <a:rPr lang="en-US" sz="4800" kern="0">
                <a:solidFill>
                  <a:srgbClr val="FF0000"/>
                </a:solidFill>
                <a:latin typeface="#9Slide02 Noi dung dai"/>
                <a:ea typeface="Calibri" panose="020F0502020204030204" pitchFamily="34" charset="0"/>
                <a:cs typeface="Calibri" panose="020F0502020204030204" pitchFamily="34" charset="0"/>
              </a:rPr>
              <a:t>- Lắp ghép hoàn chỉnh và kiểm tra mô hình.</a:t>
            </a:r>
            <a:endParaRPr kumimoji="0" lang="en-US" sz="4800" i="0" u="none" strike="noStrike" kern="0" cap="none" spc="0" normalizeH="0" baseline="0" noProof="0" dirty="0">
              <a:ln>
                <a:noFill/>
              </a:ln>
              <a:solidFill>
                <a:srgbClr val="FF0000"/>
              </a:solidFill>
              <a:effectLst/>
              <a:uLnTx/>
              <a:uFillTx/>
              <a:latin typeface="#9Slide02 Noi dung dai"/>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8566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6FF56D-C725-4896-94E9-AC0A9A3D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Hình chữ nhật: Góc Tròn 35">
            <a:extLst>
              <a:ext uri="{FF2B5EF4-FFF2-40B4-BE49-F238E27FC236}">
                <a16:creationId xmlns:a16="http://schemas.microsoft.com/office/drawing/2014/main" id="{E9176647-5F45-441A-9292-077414F9C276}"/>
              </a:ext>
            </a:extLst>
          </p:cNvPr>
          <p:cNvSpPr/>
          <p:nvPr/>
        </p:nvSpPr>
        <p:spPr>
          <a:xfrm>
            <a:off x="280129" y="280709"/>
            <a:ext cx="11631741" cy="6342141"/>
          </a:xfrm>
          <a:prstGeom prst="round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85FF4E2-8796-441B-90AB-5A0B5EBCC032}"/>
              </a:ext>
            </a:extLst>
          </p:cNvPr>
          <p:cNvSpPr txBox="1"/>
          <p:nvPr/>
        </p:nvSpPr>
        <p:spPr>
          <a:xfrm>
            <a:off x="723899" y="708134"/>
            <a:ext cx="10744200" cy="769441"/>
          </a:xfrm>
          <a:prstGeom prst="rect">
            <a:avLst/>
          </a:prstGeom>
          <a:noFill/>
        </p:spPr>
        <p:txBody>
          <a:bodyPr wrap="square">
            <a:spAutoFit/>
          </a:bodyPr>
          <a:lstStyle>
            <a:defPPr>
              <a:defRPr lang="en-US"/>
            </a:defPPr>
            <a:lvl1pPr lvl="0" algn="ctr">
              <a:defRPr kumimoji="0" sz="6000" b="1" i="0" u="none" strike="noStrike" kern="0" cap="none" spc="0" normalizeH="0" baseline="0">
                <a:ln>
                  <a:noFill/>
                </a:ln>
                <a:solidFill>
                  <a:srgbClr val="00B050"/>
                </a:solidFill>
                <a:effectLst/>
                <a:uLnTx/>
                <a:uFillTx/>
                <a:latin typeface="#9Slide07 SVNBeachwood Sans" pitchFamily="2"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ysClr val="windowText" lastClr="000000"/>
                </a:solidFill>
                <a:effectLst/>
                <a:uLnTx/>
                <a:uFillTx/>
                <a:latin typeface="#9Slide07 SVNBeachwood Sans" pitchFamily="2" charset="0"/>
                <a:cs typeface="Calibri" panose="020F0502020204030204" pitchFamily="34" charset="0"/>
              </a:rPr>
              <a:t>Câu 3. Em hãy kể tên một số đồ chơi dân gian mà em biết.</a:t>
            </a:r>
          </a:p>
        </p:txBody>
      </p:sp>
      <p:sp>
        <p:nvSpPr>
          <p:cNvPr id="3" name="Rectangle 2">
            <a:extLst>
              <a:ext uri="{FF2B5EF4-FFF2-40B4-BE49-F238E27FC236}">
                <a16:creationId xmlns:a16="http://schemas.microsoft.com/office/drawing/2014/main" id="{17654CDE-664D-3AC6-4B67-BCBC8F431C91}"/>
              </a:ext>
            </a:extLst>
          </p:cNvPr>
          <p:cNvSpPr/>
          <p:nvPr/>
        </p:nvSpPr>
        <p:spPr>
          <a:xfrm>
            <a:off x="4114800" y="1905000"/>
            <a:ext cx="4838700" cy="3551314"/>
          </a:xfrm>
          <a:prstGeom prst="rect">
            <a:avLst/>
          </a:prstGeom>
          <a:noFill/>
          <a:ln w="12700" cap="flat" cmpd="sng" algn="ctr">
            <a:noFill/>
            <a:prstDash val="solid"/>
            <a:miter lim="800000"/>
          </a:ln>
          <a:effectLst/>
        </p:spPr>
        <p:txBody>
          <a:bodyPr rtlCol="0" anchor="ctr"/>
          <a:lstStyle/>
          <a:p>
            <a:pPr lvl="0" algn="just">
              <a:defRPr/>
            </a:pPr>
            <a:r>
              <a:rPr lang="vi-VN" sz="4800" kern="0">
                <a:solidFill>
                  <a:srgbClr val="FF0000"/>
                </a:solidFill>
                <a:latin typeface="#9Slide02 Noi dung dai"/>
                <a:ea typeface="Calibri" panose="020F0502020204030204" pitchFamily="34" charset="0"/>
                <a:cs typeface="Calibri" panose="020F0502020204030204" pitchFamily="34" charset="0"/>
              </a:rPr>
              <a:t>Kéo co.</a:t>
            </a:r>
          </a:p>
          <a:p>
            <a:pPr lvl="0" algn="just">
              <a:defRPr/>
            </a:pPr>
            <a:r>
              <a:rPr lang="vi-VN" sz="4800" kern="0">
                <a:solidFill>
                  <a:srgbClr val="FF0000"/>
                </a:solidFill>
                <a:latin typeface="#9Slide02 Noi dung dai"/>
                <a:ea typeface="Calibri" panose="020F0502020204030204" pitchFamily="34" charset="0"/>
                <a:cs typeface="Calibri" panose="020F0502020204030204" pitchFamily="34" charset="0"/>
              </a:rPr>
              <a:t>Ô ăn quan.</a:t>
            </a:r>
          </a:p>
          <a:p>
            <a:pPr lvl="0" algn="just">
              <a:defRPr/>
            </a:pPr>
            <a:r>
              <a:rPr lang="vi-VN" sz="4800" kern="0">
                <a:solidFill>
                  <a:srgbClr val="FF0000"/>
                </a:solidFill>
                <a:latin typeface="#9Slide02 Noi dung dai"/>
                <a:ea typeface="Calibri" panose="020F0502020204030204" pitchFamily="34" charset="0"/>
                <a:cs typeface="Calibri" panose="020F0502020204030204" pitchFamily="34" charset="0"/>
              </a:rPr>
              <a:t>Cướp cờ.</a:t>
            </a:r>
          </a:p>
          <a:p>
            <a:pPr lvl="0" algn="just">
              <a:defRPr/>
            </a:pPr>
            <a:r>
              <a:rPr lang="vi-VN" sz="4800" kern="0">
                <a:solidFill>
                  <a:srgbClr val="FF0000"/>
                </a:solidFill>
                <a:latin typeface="#9Slide02 Noi dung dai"/>
                <a:ea typeface="Calibri" panose="020F0502020204030204" pitchFamily="34" charset="0"/>
                <a:cs typeface="Calibri" panose="020F0502020204030204" pitchFamily="34" charset="0"/>
              </a:rPr>
              <a:t>Tò he.</a:t>
            </a:r>
          </a:p>
          <a:p>
            <a:pPr lvl="0" algn="just">
              <a:defRPr/>
            </a:pPr>
            <a:r>
              <a:rPr lang="vi-VN" sz="4800" kern="0">
                <a:solidFill>
                  <a:srgbClr val="FF0000"/>
                </a:solidFill>
                <a:latin typeface="#9Slide02 Noi dung dai"/>
                <a:ea typeface="Calibri" panose="020F0502020204030204" pitchFamily="34" charset="0"/>
                <a:cs typeface="Calibri" panose="020F0502020204030204" pitchFamily="34" charset="0"/>
              </a:rPr>
              <a:t>Đánh chuyền.</a:t>
            </a:r>
            <a:endParaRPr kumimoji="0" lang="en-US" sz="4800" b="0" i="0" u="none" strike="noStrike" kern="0" cap="none" spc="0" normalizeH="0" baseline="0" noProof="0" dirty="0">
              <a:ln>
                <a:noFill/>
              </a:ln>
              <a:solidFill>
                <a:srgbClr val="FF0000"/>
              </a:solidFill>
              <a:effectLst/>
              <a:uLnTx/>
              <a:uFillTx/>
              <a:latin typeface="#9Slide02 Noi dung dai"/>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9517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1740</TotalTime>
  <Words>817</Words>
  <Application>Microsoft Office PowerPoint</Application>
  <PresentationFormat>Widescreen</PresentationFormat>
  <Paragraphs>64</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#9Slide02 Noi dung dai</vt:lpstr>
      <vt:lpstr>#9Slide05 SVNClementine</vt:lpstr>
      <vt:lpstr>#9Slide07 Stormtrooper</vt:lpstr>
      <vt:lpstr>#9Slide07 SVNBeachwood Sans</vt:lpstr>
      <vt:lpstr>Arial</vt:lpstr>
      <vt:lpstr>Calibri</vt:lpstr>
      <vt:lpstr>Calibri Light</vt:lpstr>
      <vt:lpstr>UTM Showcard</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Dan Linh</cp:lastModifiedBy>
  <cp:revision>89</cp:revision>
  <dcterms:created xsi:type="dcterms:W3CDTF">2021-11-23T14:19:45Z</dcterms:created>
  <dcterms:modified xsi:type="dcterms:W3CDTF">2024-05-15T07:44:02Z</dcterms:modified>
  <cp:category>9Slide.vn</cp:category>
</cp:coreProperties>
</file>