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99" r:id="rId3"/>
    <p:sldId id="258" r:id="rId4"/>
    <p:sldId id="274" r:id="rId5"/>
    <p:sldId id="301" r:id="rId6"/>
    <p:sldId id="275" r:id="rId7"/>
    <p:sldId id="285" r:id="rId8"/>
    <p:sldId id="302" r:id="rId9"/>
    <p:sldId id="291" r:id="rId10"/>
    <p:sldId id="303"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FEBA"/>
    <a:srgbClr val="FFE5E5"/>
    <a:srgbClr val="DDF9FF"/>
    <a:srgbClr val="FFD5D5"/>
    <a:srgbClr val="F8DDFF"/>
    <a:srgbClr val="FFE1F5"/>
    <a:srgbClr val="FF66FF"/>
    <a:srgbClr val="B0FC9E"/>
    <a:srgbClr val="89F79E"/>
    <a:srgbClr val="33E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050" autoAdjust="0"/>
  </p:normalViewPr>
  <p:slideViewPr>
    <p:cSldViewPr snapToGrid="0">
      <p:cViewPr varScale="1">
        <p:scale>
          <a:sx n="70" d="100"/>
          <a:sy n="70" d="100"/>
        </p:scale>
        <p:origin x="738"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933C6-B02C-4663-906F-FE249A929457}"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23283-5A2F-4255-9936-D4656FE39514}" type="slidenum">
              <a:rPr lang="en-US" smtClean="0"/>
              <a:t>‹#›</a:t>
            </a:fld>
            <a:endParaRPr lang="en-US"/>
          </a:p>
        </p:txBody>
      </p:sp>
    </p:spTree>
    <p:extLst>
      <p:ext uri="{BB962C8B-B14F-4D97-AF65-F5344CB8AC3E}">
        <p14:creationId xmlns:p14="http://schemas.microsoft.com/office/powerpoint/2010/main" val="361362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95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23283-5A2F-4255-9936-D4656FE39514}" type="slidenum">
              <a:rPr lang="en-US" smtClean="0"/>
              <a:t>6</a:t>
            </a:fld>
            <a:endParaRPr lang="en-US"/>
          </a:p>
        </p:txBody>
      </p:sp>
    </p:spTree>
    <p:extLst>
      <p:ext uri="{BB962C8B-B14F-4D97-AF65-F5344CB8AC3E}">
        <p14:creationId xmlns:p14="http://schemas.microsoft.com/office/powerpoint/2010/main" val="47499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23283-5A2F-4255-9936-D4656FE39514}" type="slidenum">
              <a:rPr lang="en-US" smtClean="0"/>
              <a:t>7</a:t>
            </a:fld>
            <a:endParaRPr lang="en-US"/>
          </a:p>
        </p:txBody>
      </p:sp>
    </p:spTree>
    <p:extLst>
      <p:ext uri="{BB962C8B-B14F-4D97-AF65-F5344CB8AC3E}">
        <p14:creationId xmlns:p14="http://schemas.microsoft.com/office/powerpoint/2010/main" val="2709118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51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E87D-1AA8-4F4F-9541-A97E11F769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D9DD49-5375-4E77-9492-BF5D39771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2FEEA0-3197-4764-9CB7-7D836014E7A1}"/>
              </a:ext>
            </a:extLst>
          </p:cNvPr>
          <p:cNvSpPr>
            <a:spLocks noGrp="1"/>
          </p:cNvSpPr>
          <p:nvPr>
            <p:ph type="dt" sz="half" idx="10"/>
          </p:nvPr>
        </p:nvSpPr>
        <p:spPr/>
        <p:txBody>
          <a:bodyPr/>
          <a:lstStyle/>
          <a:p>
            <a:fld id="{AF14A361-7DA7-464A-B8E5-DF0BF4BDEECD}" type="datetimeFigureOut">
              <a:rPr lang="en-US" smtClean="0"/>
              <a:t>5/13/2024</a:t>
            </a:fld>
            <a:endParaRPr lang="en-US"/>
          </a:p>
        </p:txBody>
      </p:sp>
      <p:sp>
        <p:nvSpPr>
          <p:cNvPr id="5" name="Footer Placeholder 4">
            <a:extLst>
              <a:ext uri="{FF2B5EF4-FFF2-40B4-BE49-F238E27FC236}">
                <a16:creationId xmlns:a16="http://schemas.microsoft.com/office/drawing/2014/main" id="{EABD0CCE-548A-4463-9442-08B2CD852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4C1F8-A85D-4561-8B68-FFF39002192D}"/>
              </a:ext>
            </a:extLst>
          </p:cNvPr>
          <p:cNvSpPr>
            <a:spLocks noGrp="1"/>
          </p:cNvSpPr>
          <p:nvPr>
            <p:ph type="sldNum" sz="quarter" idx="12"/>
          </p:nvPr>
        </p:nvSpPr>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0299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BC67-4D6F-48EF-B4AB-CBEA87CEE2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9C116C-599A-4350-86C3-20B919814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32576-9E8B-43A0-9E21-1D326275D553}"/>
              </a:ext>
            </a:extLst>
          </p:cNvPr>
          <p:cNvSpPr>
            <a:spLocks noGrp="1"/>
          </p:cNvSpPr>
          <p:nvPr>
            <p:ph type="dt" sz="half" idx="10"/>
          </p:nvPr>
        </p:nvSpPr>
        <p:spPr/>
        <p:txBody>
          <a:bodyPr/>
          <a:lstStyle/>
          <a:p>
            <a:fld id="{AF14A361-7DA7-464A-B8E5-DF0BF4BDEECD}" type="datetimeFigureOut">
              <a:rPr lang="en-US" smtClean="0"/>
              <a:t>5/13/2024</a:t>
            </a:fld>
            <a:endParaRPr lang="en-US"/>
          </a:p>
        </p:txBody>
      </p:sp>
      <p:sp>
        <p:nvSpPr>
          <p:cNvPr id="5" name="Footer Placeholder 4">
            <a:extLst>
              <a:ext uri="{FF2B5EF4-FFF2-40B4-BE49-F238E27FC236}">
                <a16:creationId xmlns:a16="http://schemas.microsoft.com/office/drawing/2014/main" id="{95C5514C-09ED-44F3-82E1-BA6E1AA50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00586-EE79-40C3-9A53-B1C9577BBF47}"/>
              </a:ext>
            </a:extLst>
          </p:cNvPr>
          <p:cNvSpPr>
            <a:spLocks noGrp="1"/>
          </p:cNvSpPr>
          <p:nvPr>
            <p:ph type="sldNum" sz="quarter" idx="12"/>
          </p:nvPr>
        </p:nvSpPr>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48651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9E2C5-182E-47B0-A537-962197F5EF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5A191-CCBB-478C-82F5-8319B1495F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4E4DF-6A51-416D-9B49-DF13DC3B9927}"/>
              </a:ext>
            </a:extLst>
          </p:cNvPr>
          <p:cNvSpPr>
            <a:spLocks noGrp="1"/>
          </p:cNvSpPr>
          <p:nvPr>
            <p:ph type="dt" sz="half" idx="10"/>
          </p:nvPr>
        </p:nvSpPr>
        <p:spPr/>
        <p:txBody>
          <a:bodyPr/>
          <a:lstStyle/>
          <a:p>
            <a:fld id="{AF14A361-7DA7-464A-B8E5-DF0BF4BDEECD}" type="datetimeFigureOut">
              <a:rPr lang="en-US" smtClean="0"/>
              <a:t>5/13/2024</a:t>
            </a:fld>
            <a:endParaRPr lang="en-US"/>
          </a:p>
        </p:txBody>
      </p:sp>
      <p:sp>
        <p:nvSpPr>
          <p:cNvPr id="5" name="Footer Placeholder 4">
            <a:extLst>
              <a:ext uri="{FF2B5EF4-FFF2-40B4-BE49-F238E27FC236}">
                <a16:creationId xmlns:a16="http://schemas.microsoft.com/office/drawing/2014/main" id="{92CF068A-6AC7-478C-B721-A870669E9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B2978-19A0-43A6-A739-77184C8E5704}"/>
              </a:ext>
            </a:extLst>
          </p:cNvPr>
          <p:cNvSpPr>
            <a:spLocks noGrp="1"/>
          </p:cNvSpPr>
          <p:nvPr>
            <p:ph type="sldNum" sz="quarter" idx="12"/>
          </p:nvPr>
        </p:nvSpPr>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35160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25AF-7B4A-4D3A-B4FE-F7F7C06BB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A35056-B0B0-4707-A77F-3773C7240D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0204A-200C-409A-AE71-1E618F7236B1}"/>
              </a:ext>
            </a:extLst>
          </p:cNvPr>
          <p:cNvSpPr>
            <a:spLocks noGrp="1"/>
          </p:cNvSpPr>
          <p:nvPr>
            <p:ph type="dt" sz="half" idx="10"/>
          </p:nvPr>
        </p:nvSpPr>
        <p:spPr/>
        <p:txBody>
          <a:bodyPr/>
          <a:lstStyle/>
          <a:p>
            <a:fld id="{AF14A361-7DA7-464A-B8E5-DF0BF4BDEECD}" type="datetimeFigureOut">
              <a:rPr lang="en-US" smtClean="0"/>
              <a:t>5/13/2024</a:t>
            </a:fld>
            <a:endParaRPr lang="en-US"/>
          </a:p>
        </p:txBody>
      </p:sp>
      <p:sp>
        <p:nvSpPr>
          <p:cNvPr id="5" name="Footer Placeholder 4">
            <a:extLst>
              <a:ext uri="{FF2B5EF4-FFF2-40B4-BE49-F238E27FC236}">
                <a16:creationId xmlns:a16="http://schemas.microsoft.com/office/drawing/2014/main" id="{681DAF0B-098A-4EEA-BB2D-7F1127A1D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25714-030F-4F48-87DC-70B76119A0A5}"/>
              </a:ext>
            </a:extLst>
          </p:cNvPr>
          <p:cNvSpPr>
            <a:spLocks noGrp="1"/>
          </p:cNvSpPr>
          <p:nvPr>
            <p:ph type="sldNum" sz="quarter" idx="12"/>
          </p:nvPr>
        </p:nvSpPr>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9245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39EF-200A-48E1-A79A-91F8192439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69B39-A22A-4E96-A128-AD149D9C25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750D0-08A7-4278-83CA-D8B84DEADB07}"/>
              </a:ext>
            </a:extLst>
          </p:cNvPr>
          <p:cNvSpPr>
            <a:spLocks noGrp="1"/>
          </p:cNvSpPr>
          <p:nvPr>
            <p:ph type="dt" sz="half" idx="10"/>
          </p:nvPr>
        </p:nvSpPr>
        <p:spPr/>
        <p:txBody>
          <a:bodyPr/>
          <a:lstStyle/>
          <a:p>
            <a:fld id="{AF14A361-7DA7-464A-B8E5-DF0BF4BDEECD}" type="datetimeFigureOut">
              <a:rPr lang="en-US" smtClean="0"/>
              <a:t>5/13/2024</a:t>
            </a:fld>
            <a:endParaRPr lang="en-US"/>
          </a:p>
        </p:txBody>
      </p:sp>
      <p:sp>
        <p:nvSpPr>
          <p:cNvPr id="5" name="Footer Placeholder 4">
            <a:extLst>
              <a:ext uri="{FF2B5EF4-FFF2-40B4-BE49-F238E27FC236}">
                <a16:creationId xmlns:a16="http://schemas.microsoft.com/office/drawing/2014/main" id="{B1B1D440-309C-42B9-86C5-862EB426D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71171-FEE3-4A40-887A-C093385FC880}"/>
              </a:ext>
            </a:extLst>
          </p:cNvPr>
          <p:cNvSpPr>
            <a:spLocks noGrp="1"/>
          </p:cNvSpPr>
          <p:nvPr>
            <p:ph type="sldNum" sz="quarter" idx="12"/>
          </p:nvPr>
        </p:nvSpPr>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420479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2B8F-2133-4EC7-A701-A09059BB57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A0DFC-901E-4643-8F75-8663D98049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35092D-E5FA-44A2-AB85-F73CEC5B00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E39AE1-E19A-40E9-AE54-8807608B9063}"/>
              </a:ext>
            </a:extLst>
          </p:cNvPr>
          <p:cNvSpPr>
            <a:spLocks noGrp="1"/>
          </p:cNvSpPr>
          <p:nvPr>
            <p:ph type="dt" sz="half" idx="10"/>
          </p:nvPr>
        </p:nvSpPr>
        <p:spPr/>
        <p:txBody>
          <a:bodyPr/>
          <a:lstStyle/>
          <a:p>
            <a:fld id="{AF14A361-7DA7-464A-B8E5-DF0BF4BDEECD}" type="datetimeFigureOut">
              <a:rPr lang="en-US" smtClean="0"/>
              <a:t>5/13/2024</a:t>
            </a:fld>
            <a:endParaRPr lang="en-US"/>
          </a:p>
        </p:txBody>
      </p:sp>
      <p:sp>
        <p:nvSpPr>
          <p:cNvPr id="6" name="Footer Placeholder 5">
            <a:extLst>
              <a:ext uri="{FF2B5EF4-FFF2-40B4-BE49-F238E27FC236}">
                <a16:creationId xmlns:a16="http://schemas.microsoft.com/office/drawing/2014/main" id="{5087B407-6066-4108-B586-C905A2562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BD482-048B-45C4-B527-800B4BD5812D}"/>
              </a:ext>
            </a:extLst>
          </p:cNvPr>
          <p:cNvSpPr>
            <a:spLocks noGrp="1"/>
          </p:cNvSpPr>
          <p:nvPr>
            <p:ph type="sldNum" sz="quarter" idx="12"/>
          </p:nvPr>
        </p:nvSpPr>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6033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CD05-AB2B-4613-A1B2-B89EE16B6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E0FCE3-B9E6-4A64-A339-954F1515F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A4919-7B37-4F5A-95D9-8EEACE47AF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0B964D-4E2F-49F9-89C1-3E44653228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5101D-5DB5-4FE8-B8F6-4010A399E0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5E7A2A-9BCB-41CF-A752-237310802A76}"/>
              </a:ext>
            </a:extLst>
          </p:cNvPr>
          <p:cNvSpPr>
            <a:spLocks noGrp="1"/>
          </p:cNvSpPr>
          <p:nvPr>
            <p:ph type="dt" sz="half" idx="10"/>
          </p:nvPr>
        </p:nvSpPr>
        <p:spPr/>
        <p:txBody>
          <a:bodyPr/>
          <a:lstStyle/>
          <a:p>
            <a:fld id="{AF14A361-7DA7-464A-B8E5-DF0BF4BDEECD}" type="datetimeFigureOut">
              <a:rPr lang="en-US" smtClean="0"/>
              <a:t>5/13/2024</a:t>
            </a:fld>
            <a:endParaRPr lang="en-US"/>
          </a:p>
        </p:txBody>
      </p:sp>
      <p:sp>
        <p:nvSpPr>
          <p:cNvPr id="8" name="Footer Placeholder 7">
            <a:extLst>
              <a:ext uri="{FF2B5EF4-FFF2-40B4-BE49-F238E27FC236}">
                <a16:creationId xmlns:a16="http://schemas.microsoft.com/office/drawing/2014/main" id="{16F312C5-B1DB-4031-BD4D-550AE6256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4DB934-E5D4-43F9-9C6F-D8B12B7EA035}"/>
              </a:ext>
            </a:extLst>
          </p:cNvPr>
          <p:cNvSpPr>
            <a:spLocks noGrp="1"/>
          </p:cNvSpPr>
          <p:nvPr>
            <p:ph type="sldNum" sz="quarter" idx="12"/>
          </p:nvPr>
        </p:nvSpPr>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42032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63DC-9384-4642-B602-A2DFD65EEC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0CA6D-CBF8-4FCF-8DC2-082D5A60EF6B}"/>
              </a:ext>
            </a:extLst>
          </p:cNvPr>
          <p:cNvSpPr>
            <a:spLocks noGrp="1"/>
          </p:cNvSpPr>
          <p:nvPr>
            <p:ph type="dt" sz="half" idx="10"/>
          </p:nvPr>
        </p:nvSpPr>
        <p:spPr/>
        <p:txBody>
          <a:bodyPr/>
          <a:lstStyle/>
          <a:p>
            <a:fld id="{AF14A361-7DA7-464A-B8E5-DF0BF4BDEECD}" type="datetimeFigureOut">
              <a:rPr lang="en-US" smtClean="0"/>
              <a:t>5/13/2024</a:t>
            </a:fld>
            <a:endParaRPr lang="en-US"/>
          </a:p>
        </p:txBody>
      </p:sp>
      <p:sp>
        <p:nvSpPr>
          <p:cNvPr id="4" name="Footer Placeholder 3">
            <a:extLst>
              <a:ext uri="{FF2B5EF4-FFF2-40B4-BE49-F238E27FC236}">
                <a16:creationId xmlns:a16="http://schemas.microsoft.com/office/drawing/2014/main" id="{122A675B-8D73-42D9-A497-C1D0025059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0640F0-3AE1-4CA7-909C-865E7B78CE77}"/>
              </a:ext>
            </a:extLst>
          </p:cNvPr>
          <p:cNvSpPr>
            <a:spLocks noGrp="1"/>
          </p:cNvSpPr>
          <p:nvPr>
            <p:ph type="sldNum" sz="quarter" idx="12"/>
          </p:nvPr>
        </p:nvSpPr>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79639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1432C-B940-404F-BE85-881C19FA0276}"/>
              </a:ext>
            </a:extLst>
          </p:cNvPr>
          <p:cNvSpPr>
            <a:spLocks noGrp="1"/>
          </p:cNvSpPr>
          <p:nvPr>
            <p:ph type="dt" sz="half" idx="10"/>
          </p:nvPr>
        </p:nvSpPr>
        <p:spPr/>
        <p:txBody>
          <a:bodyPr/>
          <a:lstStyle/>
          <a:p>
            <a:fld id="{AF14A361-7DA7-464A-B8E5-DF0BF4BDEECD}" type="datetimeFigureOut">
              <a:rPr lang="en-US" smtClean="0"/>
              <a:t>5/13/2024</a:t>
            </a:fld>
            <a:endParaRPr lang="en-US"/>
          </a:p>
        </p:txBody>
      </p:sp>
      <p:sp>
        <p:nvSpPr>
          <p:cNvPr id="3" name="Footer Placeholder 2">
            <a:extLst>
              <a:ext uri="{FF2B5EF4-FFF2-40B4-BE49-F238E27FC236}">
                <a16:creationId xmlns:a16="http://schemas.microsoft.com/office/drawing/2014/main" id="{08EDACF6-2B97-4762-92DA-DBC855127E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BD7071-B348-4EED-AA81-4F776585828F}"/>
              </a:ext>
            </a:extLst>
          </p:cNvPr>
          <p:cNvSpPr>
            <a:spLocks noGrp="1"/>
          </p:cNvSpPr>
          <p:nvPr>
            <p:ph type="sldNum" sz="quarter" idx="12"/>
          </p:nvPr>
        </p:nvSpPr>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120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0A5F-CE6E-4522-9569-B5FB37E51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BD114-A674-40AF-9DD5-F259FC1BE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327B14-D2FE-41AD-8CD6-74EA7E0F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6BC2E-73E8-42F1-AFD6-3E685B66DDED}"/>
              </a:ext>
            </a:extLst>
          </p:cNvPr>
          <p:cNvSpPr>
            <a:spLocks noGrp="1"/>
          </p:cNvSpPr>
          <p:nvPr>
            <p:ph type="dt" sz="half" idx="10"/>
          </p:nvPr>
        </p:nvSpPr>
        <p:spPr/>
        <p:txBody>
          <a:bodyPr/>
          <a:lstStyle/>
          <a:p>
            <a:fld id="{AF14A361-7DA7-464A-B8E5-DF0BF4BDEECD}" type="datetimeFigureOut">
              <a:rPr lang="en-US" smtClean="0"/>
              <a:t>5/13/2024</a:t>
            </a:fld>
            <a:endParaRPr lang="en-US"/>
          </a:p>
        </p:txBody>
      </p:sp>
      <p:sp>
        <p:nvSpPr>
          <p:cNvPr id="6" name="Footer Placeholder 5">
            <a:extLst>
              <a:ext uri="{FF2B5EF4-FFF2-40B4-BE49-F238E27FC236}">
                <a16:creationId xmlns:a16="http://schemas.microsoft.com/office/drawing/2014/main" id="{D72D586A-40CD-44F1-A5D5-ECA476FF4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72936-F853-4751-8AE0-573652FE9628}"/>
              </a:ext>
            </a:extLst>
          </p:cNvPr>
          <p:cNvSpPr>
            <a:spLocks noGrp="1"/>
          </p:cNvSpPr>
          <p:nvPr>
            <p:ph type="sldNum" sz="quarter" idx="12"/>
          </p:nvPr>
        </p:nvSpPr>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35848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C41D-B321-48D3-8E90-6D2B2D7B6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DB63BE-B05A-45D0-8128-01420CBD8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ED7F2-1E1B-4FF6-B8BE-5E3074DF2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E3AB4-3932-4DC3-AA8E-247E750120ED}"/>
              </a:ext>
            </a:extLst>
          </p:cNvPr>
          <p:cNvSpPr>
            <a:spLocks noGrp="1"/>
          </p:cNvSpPr>
          <p:nvPr>
            <p:ph type="dt" sz="half" idx="10"/>
          </p:nvPr>
        </p:nvSpPr>
        <p:spPr/>
        <p:txBody>
          <a:bodyPr/>
          <a:lstStyle/>
          <a:p>
            <a:fld id="{AF14A361-7DA7-464A-B8E5-DF0BF4BDEECD}" type="datetimeFigureOut">
              <a:rPr lang="en-US" smtClean="0"/>
              <a:t>5/13/2024</a:t>
            </a:fld>
            <a:endParaRPr lang="en-US"/>
          </a:p>
        </p:txBody>
      </p:sp>
      <p:sp>
        <p:nvSpPr>
          <p:cNvPr id="6" name="Footer Placeholder 5">
            <a:extLst>
              <a:ext uri="{FF2B5EF4-FFF2-40B4-BE49-F238E27FC236}">
                <a16:creationId xmlns:a16="http://schemas.microsoft.com/office/drawing/2014/main" id="{8948A628-59E2-4888-B2BB-67C3B55DD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39CB0-C5A0-4F33-9766-70F792FC62EA}"/>
              </a:ext>
            </a:extLst>
          </p:cNvPr>
          <p:cNvSpPr>
            <a:spLocks noGrp="1"/>
          </p:cNvSpPr>
          <p:nvPr>
            <p:ph type="sldNum" sz="quarter" idx="12"/>
          </p:nvPr>
        </p:nvSpPr>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2071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1C1080C-1631-7585-2876-50E7B830B21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37A1E52-4B07-45B7-99B0-56698FAE38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505886-6F1E-40A3-9607-428D66C51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B2248-432F-48F2-873C-7368B5EE8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4A361-7DA7-464A-B8E5-DF0BF4BDEECD}" type="datetimeFigureOut">
              <a:rPr lang="en-US" smtClean="0"/>
              <a:t>5/13/2024</a:t>
            </a:fld>
            <a:endParaRPr lang="en-US"/>
          </a:p>
        </p:txBody>
      </p:sp>
      <p:sp>
        <p:nvSpPr>
          <p:cNvPr id="5" name="Footer Placeholder 4">
            <a:extLst>
              <a:ext uri="{FF2B5EF4-FFF2-40B4-BE49-F238E27FC236}">
                <a16:creationId xmlns:a16="http://schemas.microsoft.com/office/drawing/2014/main" id="{9DCCEE6C-02A3-4B27-B2CB-D270DC867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3BB8A1-9E0F-4C6D-9D78-8B71A765F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4EA50-7D6D-4FCA-B37C-2CE11E92EABA}" type="slidenum">
              <a:rPr lang="en-US" smtClean="0"/>
              <a:t>‹#›</a:t>
            </a:fld>
            <a:endParaRPr lang="en-US"/>
          </a:p>
        </p:txBody>
      </p:sp>
    </p:spTree>
    <p:extLst>
      <p:ext uri="{BB962C8B-B14F-4D97-AF65-F5344CB8AC3E}">
        <p14:creationId xmlns:p14="http://schemas.microsoft.com/office/powerpoint/2010/main" val="3428886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emf"/><Relationship Id="rId4" Type="http://schemas.openxmlformats.org/officeDocument/2006/relationships/image" Target="../media/image17.png"/><Relationship Id="rId9"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18AFC316-1CFC-3CB4-74FD-76E46E41399E}"/>
              </a:ext>
            </a:extLst>
          </p:cNvPr>
          <p:cNvPicPr>
            <a:picLocks noChangeAspect="1"/>
          </p:cNvPicPr>
          <p:nvPr/>
        </p:nvPicPr>
        <p:blipFill>
          <a:blip r:embed="rId2"/>
          <a:stretch>
            <a:fillRect/>
          </a:stretch>
        </p:blipFill>
        <p:spPr>
          <a:xfrm>
            <a:off x="136478" y="4982320"/>
            <a:ext cx="11846256" cy="1875680"/>
          </a:xfrm>
          <a:prstGeom prst="rect">
            <a:avLst/>
          </a:prstGeom>
          <a:effectLst>
            <a:outerShdw blurRad="50800" dist="38100" dir="18900000" algn="bl" rotWithShape="0">
              <a:schemeClr val="tx1">
                <a:lumMod val="50000"/>
                <a:lumOff val="50000"/>
                <a:alpha val="40000"/>
              </a:schemeClr>
            </a:outerShdw>
          </a:effectLst>
        </p:spPr>
      </p:pic>
      <p:sp>
        <p:nvSpPr>
          <p:cNvPr id="6" name="Google Shape;384;p27">
            <a:extLst>
              <a:ext uri="{FF2B5EF4-FFF2-40B4-BE49-F238E27FC236}">
                <a16:creationId xmlns:a16="http://schemas.microsoft.com/office/drawing/2014/main" id="{15903FA1-D4FD-DE05-4B05-14AA6B300585}"/>
              </a:ext>
            </a:extLst>
          </p:cNvPr>
          <p:cNvSpPr/>
          <p:nvPr/>
        </p:nvSpPr>
        <p:spPr>
          <a:xfrm>
            <a:off x="4691744" y="589442"/>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849EBFC4-7A29-0B8B-0372-474F1D5E36CB}"/>
              </a:ext>
            </a:extLst>
          </p:cNvPr>
          <p:cNvPicPr>
            <a:picLocks noChangeAspect="1"/>
          </p:cNvPicPr>
          <p:nvPr/>
        </p:nvPicPr>
        <p:blipFill>
          <a:blip r:embed="rId3"/>
          <a:stretch>
            <a:fillRect/>
          </a:stretch>
        </p:blipFill>
        <p:spPr>
          <a:xfrm>
            <a:off x="2201178" y="982905"/>
            <a:ext cx="6407451" cy="2773920"/>
          </a:xfrm>
          <a:prstGeom prst="rect">
            <a:avLst/>
          </a:prstGeom>
        </p:spPr>
      </p:pic>
    </p:spTree>
    <p:extLst>
      <p:ext uri="{BB962C8B-B14F-4D97-AF65-F5344CB8AC3E}">
        <p14:creationId xmlns:p14="http://schemas.microsoft.com/office/powerpoint/2010/main" val="4124494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D54635E-61D7-0D0E-4C28-616A5A612BB8}"/>
              </a:ext>
            </a:extLst>
          </p:cNvPr>
          <p:cNvSpPr/>
          <p:nvPr/>
        </p:nvSpPr>
        <p:spPr>
          <a:xfrm>
            <a:off x="516000" y="361950"/>
            <a:ext cx="11160000" cy="6037050"/>
          </a:xfrm>
          <a:custGeom>
            <a:avLst/>
            <a:gdLst>
              <a:gd name="connsiteX0" fmla="*/ 0 w 11160000"/>
              <a:gd name="connsiteY0" fmla="*/ 308071 h 6037050"/>
              <a:gd name="connsiteX1" fmla="*/ 308071 w 11160000"/>
              <a:gd name="connsiteY1" fmla="*/ 0 h 6037050"/>
              <a:gd name="connsiteX2" fmla="*/ 10851929 w 11160000"/>
              <a:gd name="connsiteY2" fmla="*/ 0 h 6037050"/>
              <a:gd name="connsiteX3" fmla="*/ 11160000 w 11160000"/>
              <a:gd name="connsiteY3" fmla="*/ 308071 h 6037050"/>
              <a:gd name="connsiteX4" fmla="*/ 11160000 w 11160000"/>
              <a:gd name="connsiteY4" fmla="*/ 5728979 h 6037050"/>
              <a:gd name="connsiteX5" fmla="*/ 10851929 w 11160000"/>
              <a:gd name="connsiteY5" fmla="*/ 6037050 h 6037050"/>
              <a:gd name="connsiteX6" fmla="*/ 308071 w 11160000"/>
              <a:gd name="connsiteY6" fmla="*/ 6037050 h 6037050"/>
              <a:gd name="connsiteX7" fmla="*/ 0 w 11160000"/>
              <a:gd name="connsiteY7" fmla="*/ 5728979 h 6037050"/>
              <a:gd name="connsiteX8" fmla="*/ 0 w 11160000"/>
              <a:gd name="connsiteY8" fmla="*/ 308071 h 603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0000" h="6037050" fill="none" extrusionOk="0">
                <a:moveTo>
                  <a:pt x="0" y="308071"/>
                </a:moveTo>
                <a:cubicBezTo>
                  <a:pt x="-17220" y="155227"/>
                  <a:pt x="119816" y="-12181"/>
                  <a:pt x="308071" y="0"/>
                </a:cubicBezTo>
                <a:cubicBezTo>
                  <a:pt x="4045772" y="146085"/>
                  <a:pt x="5849580" y="-75064"/>
                  <a:pt x="10851929" y="0"/>
                </a:cubicBezTo>
                <a:cubicBezTo>
                  <a:pt x="11034212" y="5199"/>
                  <a:pt x="11178313" y="128137"/>
                  <a:pt x="11160000" y="308071"/>
                </a:cubicBezTo>
                <a:cubicBezTo>
                  <a:pt x="11280531" y="2287830"/>
                  <a:pt x="11217306" y="3378672"/>
                  <a:pt x="11160000" y="5728979"/>
                </a:cubicBezTo>
                <a:cubicBezTo>
                  <a:pt x="11169828" y="5914978"/>
                  <a:pt x="11004056" y="6044090"/>
                  <a:pt x="10851929" y="6037050"/>
                </a:cubicBezTo>
                <a:cubicBezTo>
                  <a:pt x="7385343" y="5998086"/>
                  <a:pt x="2276813" y="6035732"/>
                  <a:pt x="308071" y="6037050"/>
                </a:cubicBezTo>
                <a:cubicBezTo>
                  <a:pt x="139047" y="6042126"/>
                  <a:pt x="-14578" y="5870127"/>
                  <a:pt x="0" y="5728979"/>
                </a:cubicBezTo>
                <a:cubicBezTo>
                  <a:pt x="25752" y="3899762"/>
                  <a:pt x="53058" y="1488089"/>
                  <a:pt x="0" y="308071"/>
                </a:cubicBezTo>
                <a:close/>
              </a:path>
              <a:path w="11160000" h="6037050" stroke="0" extrusionOk="0">
                <a:moveTo>
                  <a:pt x="0" y="308071"/>
                </a:moveTo>
                <a:cubicBezTo>
                  <a:pt x="-13547" y="166384"/>
                  <a:pt x="151758" y="3507"/>
                  <a:pt x="308071" y="0"/>
                </a:cubicBezTo>
                <a:cubicBezTo>
                  <a:pt x="2841723" y="70457"/>
                  <a:pt x="6118172" y="147060"/>
                  <a:pt x="10851929" y="0"/>
                </a:cubicBezTo>
                <a:cubicBezTo>
                  <a:pt x="11017358" y="-8007"/>
                  <a:pt x="11144103" y="112023"/>
                  <a:pt x="11160000" y="308071"/>
                </a:cubicBezTo>
                <a:cubicBezTo>
                  <a:pt x="11155418" y="3000606"/>
                  <a:pt x="11147118" y="3311867"/>
                  <a:pt x="11160000" y="5728979"/>
                </a:cubicBezTo>
                <a:cubicBezTo>
                  <a:pt x="11173836" y="5905731"/>
                  <a:pt x="11029084" y="6039691"/>
                  <a:pt x="10851929" y="6037050"/>
                </a:cubicBezTo>
                <a:cubicBezTo>
                  <a:pt x="6396687" y="6174417"/>
                  <a:pt x="4398986" y="5871939"/>
                  <a:pt x="308071" y="6037050"/>
                </a:cubicBezTo>
                <a:cubicBezTo>
                  <a:pt x="132832" y="6032302"/>
                  <a:pt x="4524" y="5884837"/>
                  <a:pt x="0" y="5728979"/>
                </a:cubicBezTo>
                <a:cubicBezTo>
                  <a:pt x="-79110" y="4862126"/>
                  <a:pt x="121341" y="1936503"/>
                  <a:pt x="0" y="308071"/>
                </a:cubicBezTo>
                <a:close/>
              </a:path>
            </a:pathLst>
          </a:custGeom>
          <a:solidFill>
            <a:schemeClr val="bg1"/>
          </a:solidFill>
          <a:ln w="19050" cap="rnd" cmpd="thinThick">
            <a:solidFill>
              <a:srgbClr val="007035"/>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1C36058-6537-F665-0177-F9E12E17BF27}"/>
              </a:ext>
            </a:extLst>
          </p:cNvPr>
          <p:cNvSpPr txBox="1"/>
          <p:nvPr/>
        </p:nvSpPr>
        <p:spPr>
          <a:xfrm>
            <a:off x="703494" y="550840"/>
            <a:ext cx="10785003" cy="5756319"/>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Cộc có bộ lông màu nâu vàng. 4 chân của chú thon và dài. Sở dĩ em gọi con chó nhà em là Cộc là bởi vì cái đuôi của chú ngắn ngủ. Nhìn vào là thấy không tương xứng với cơ thể của chú. Đôi tai của Cộc vẫn thường vểnh lên nghe ngóng. Chúng chỉ cụp xuống khi ngủ thôi. Thế nhưng dù là cụp xuống thì đôi tai ấy vẫn vô cùng thính. Cộc có đôi mắt đen và tròn giống như hai hòn bi ve. Nhìn vào đôi mắt ấy em có thể nhận thấy được sự tinh ranh của chú.</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Từ ngày có Cộc trông giữ nhà, gia đình em giống như có được một người lính canh gác ngày và đêm. Để thưởng cho sự cống hiến này, vào cuối tuần, em thường dắt Cộc dạo chơi trong công viên. Chú có vẻ thích thú và rất biết nghe lời. Càng như vậy, em lại càng yêu chú chó Cộc của mình nhiều hơn.</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19298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17343C-3508-A7E8-0CB0-336B3E1EA1C1}"/>
              </a:ext>
            </a:extLst>
          </p:cNvPr>
          <p:cNvPicPr>
            <a:picLocks noChangeAspect="1"/>
          </p:cNvPicPr>
          <p:nvPr/>
        </p:nvPicPr>
        <p:blipFill>
          <a:blip r:embed="rId3"/>
          <a:stretch>
            <a:fillRect/>
          </a:stretch>
        </p:blipFill>
        <p:spPr>
          <a:xfrm>
            <a:off x="2358402" y="344397"/>
            <a:ext cx="7475194" cy="3600000"/>
          </a:xfrm>
          <a:prstGeom prst="rect">
            <a:avLst/>
          </a:prstGeom>
        </p:spPr>
      </p:pic>
      <p:pic>
        <p:nvPicPr>
          <p:cNvPr id="22" name="Picture 21">
            <a:extLst>
              <a:ext uri="{FF2B5EF4-FFF2-40B4-BE49-F238E27FC236}">
                <a16:creationId xmlns:a16="http://schemas.microsoft.com/office/drawing/2014/main" id="{769A73CC-40BD-285E-9FAB-9F68A5D3AA18}"/>
              </a:ext>
            </a:extLst>
          </p:cNvPr>
          <p:cNvPicPr>
            <a:picLocks noChangeAspect="1"/>
          </p:cNvPicPr>
          <p:nvPr/>
        </p:nvPicPr>
        <p:blipFill rotWithShape="1">
          <a:blip r:embed="rId4"/>
          <a:srcRect l="50000"/>
          <a:stretch/>
        </p:blipFill>
        <p:spPr>
          <a:xfrm>
            <a:off x="6176586" y="2645804"/>
            <a:ext cx="4958123" cy="4212000"/>
          </a:xfrm>
          <a:prstGeom prst="rect">
            <a:avLst/>
          </a:prstGeom>
        </p:spPr>
      </p:pic>
      <p:grpSp>
        <p:nvGrpSpPr>
          <p:cNvPr id="24" name="Group 23">
            <a:extLst>
              <a:ext uri="{FF2B5EF4-FFF2-40B4-BE49-F238E27FC236}">
                <a16:creationId xmlns:a16="http://schemas.microsoft.com/office/drawing/2014/main" id="{34179C3A-1E7B-A1B6-C0F0-8DFA5DA2077F}"/>
              </a:ext>
            </a:extLst>
          </p:cNvPr>
          <p:cNvGrpSpPr/>
          <p:nvPr/>
        </p:nvGrpSpPr>
        <p:grpSpPr>
          <a:xfrm flipH="1">
            <a:off x="1232621" y="825805"/>
            <a:ext cx="2303704" cy="2088000"/>
            <a:chOff x="912827" y="1420752"/>
            <a:chExt cx="2303704" cy="2088000"/>
          </a:xfrm>
        </p:grpSpPr>
        <p:pic>
          <p:nvPicPr>
            <p:cNvPr id="25" name="图片 7">
              <a:extLst>
                <a:ext uri="{FF2B5EF4-FFF2-40B4-BE49-F238E27FC236}">
                  <a16:creationId xmlns:a16="http://schemas.microsoft.com/office/drawing/2014/main" id="{3BD7C7D1-4C0E-17E2-5EEE-6FA3796D7080}"/>
                </a:ext>
              </a:extLst>
            </p:cNvPr>
            <p:cNvPicPr>
              <a:picLocks noChangeAspect="1"/>
            </p:cNvPicPr>
            <p:nvPr/>
          </p:nvPicPr>
          <p:blipFill>
            <a:blip r:embed="rId5"/>
            <a:stretch>
              <a:fillRect/>
            </a:stretch>
          </p:blipFill>
          <p:spPr>
            <a:xfrm>
              <a:off x="912827" y="1420752"/>
              <a:ext cx="2303704" cy="2088000"/>
            </a:xfrm>
            <a:prstGeom prst="rect">
              <a:avLst/>
            </a:prstGeom>
          </p:spPr>
        </p:pic>
        <p:sp>
          <p:nvSpPr>
            <p:cNvPr id="26" name="TextBox 25">
              <a:extLst>
                <a:ext uri="{FF2B5EF4-FFF2-40B4-BE49-F238E27FC236}">
                  <a16:creationId xmlns:a16="http://schemas.microsoft.com/office/drawing/2014/main" id="{95D9BF74-D646-6157-588B-91B3DF3FC9EB}"/>
                </a:ext>
              </a:extLst>
            </p:cNvPr>
            <p:cNvSpPr txBox="1"/>
            <p:nvPr/>
          </p:nvSpPr>
          <p:spPr>
            <a:xfrm>
              <a:off x="972405" y="2229296"/>
              <a:ext cx="2184548" cy="646331"/>
            </a:xfrm>
            <a:prstGeom prst="rect">
              <a:avLst/>
            </a:prstGeom>
            <a:noFill/>
          </p:spPr>
          <p:txBody>
            <a:bodyPr wrap="square" rtlCol="0">
              <a:spAutoFit/>
            </a:bodyPr>
            <a:lstStyle/>
            <a:p>
              <a:pPr algn="ctr"/>
              <a:r>
                <a:rPr lang="en-US" sz="3600" dirty="0" err="1">
                  <a:solidFill>
                    <a:srgbClr val="009900"/>
                  </a:solidFill>
                  <a:latin typeface="UVN Banh Mi" pitchFamily="2" charset="0"/>
                  <a:cs typeface="Pattaya" panose="00000500000000000000" pitchFamily="2" charset="-34"/>
                </a:rPr>
                <a:t>Trình</a:t>
              </a:r>
              <a:r>
                <a:rPr lang="en-US" sz="3600" dirty="0">
                  <a:solidFill>
                    <a:srgbClr val="009900"/>
                  </a:solidFill>
                  <a:latin typeface="UVN Banh Mi" pitchFamily="2" charset="0"/>
                  <a:cs typeface="Pattaya" panose="00000500000000000000" pitchFamily="2" charset="-34"/>
                </a:rPr>
                <a:t> </a:t>
              </a:r>
              <a:r>
                <a:rPr lang="en-US" sz="3600" dirty="0" err="1">
                  <a:solidFill>
                    <a:srgbClr val="009900"/>
                  </a:solidFill>
                  <a:latin typeface="UVN Banh Mi" pitchFamily="2" charset="0"/>
                  <a:cs typeface="Pattaya" panose="00000500000000000000" pitchFamily="2" charset="-34"/>
                </a:rPr>
                <a:t>bày</a:t>
              </a:r>
              <a:endParaRPr lang="en-US" sz="3600" dirty="0">
                <a:solidFill>
                  <a:srgbClr val="009900"/>
                </a:solidFill>
                <a:latin typeface="UVN Banh Mi" pitchFamily="2" charset="0"/>
                <a:cs typeface="Pattaya" panose="00000500000000000000" pitchFamily="2" charset="-34"/>
              </a:endParaRPr>
            </a:p>
          </p:txBody>
        </p:sp>
      </p:grpSp>
      <p:grpSp>
        <p:nvGrpSpPr>
          <p:cNvPr id="27" name="Group 26">
            <a:extLst>
              <a:ext uri="{FF2B5EF4-FFF2-40B4-BE49-F238E27FC236}">
                <a16:creationId xmlns:a16="http://schemas.microsoft.com/office/drawing/2014/main" id="{5468F886-A6F2-CC66-300F-6D7612ADB623}"/>
              </a:ext>
            </a:extLst>
          </p:cNvPr>
          <p:cNvGrpSpPr/>
          <p:nvPr/>
        </p:nvGrpSpPr>
        <p:grpSpPr>
          <a:xfrm flipH="1">
            <a:off x="8596044" y="780085"/>
            <a:ext cx="2303703" cy="2088000"/>
            <a:chOff x="3483794" y="601490"/>
            <a:chExt cx="2303703" cy="2088000"/>
          </a:xfrm>
        </p:grpSpPr>
        <p:pic>
          <p:nvPicPr>
            <p:cNvPr id="28" name="图片 2">
              <a:extLst>
                <a:ext uri="{FF2B5EF4-FFF2-40B4-BE49-F238E27FC236}">
                  <a16:creationId xmlns:a16="http://schemas.microsoft.com/office/drawing/2014/main" id="{E4F7E106-24D9-DFE5-D1E4-F11201BCE3A4}"/>
                </a:ext>
              </a:extLst>
            </p:cNvPr>
            <p:cNvPicPr>
              <a:picLocks noChangeAspect="1"/>
            </p:cNvPicPr>
            <p:nvPr/>
          </p:nvPicPr>
          <p:blipFill>
            <a:blip r:embed="rId5"/>
            <a:stretch>
              <a:fillRect/>
            </a:stretch>
          </p:blipFill>
          <p:spPr>
            <a:xfrm flipH="1">
              <a:off x="3483794" y="601490"/>
              <a:ext cx="2303703" cy="2088000"/>
            </a:xfrm>
            <a:prstGeom prst="rect">
              <a:avLst/>
            </a:prstGeom>
          </p:spPr>
        </p:pic>
        <p:sp>
          <p:nvSpPr>
            <p:cNvPr id="29" name="TextBox 28">
              <a:extLst>
                <a:ext uri="{FF2B5EF4-FFF2-40B4-BE49-F238E27FC236}">
                  <a16:creationId xmlns:a16="http://schemas.microsoft.com/office/drawing/2014/main" id="{A73A26B7-AC75-AB80-C2A9-2D8169C4A553}"/>
                </a:ext>
              </a:extLst>
            </p:cNvPr>
            <p:cNvSpPr txBox="1"/>
            <p:nvPr/>
          </p:nvSpPr>
          <p:spPr>
            <a:xfrm>
              <a:off x="3731708" y="1410033"/>
              <a:ext cx="1807877" cy="646331"/>
            </a:xfrm>
            <a:prstGeom prst="rect">
              <a:avLst/>
            </a:prstGeom>
            <a:noFill/>
          </p:spPr>
          <p:txBody>
            <a:bodyPr wrap="square" rtlCol="0">
              <a:spAutoFit/>
            </a:bodyPr>
            <a:lstStyle/>
            <a:p>
              <a:pPr algn="ctr"/>
              <a:r>
                <a:rPr lang="en-US" sz="3600" dirty="0" err="1">
                  <a:solidFill>
                    <a:srgbClr val="FF6600"/>
                  </a:solidFill>
                  <a:latin typeface="UVN Banh Mi" pitchFamily="2" charset="0"/>
                  <a:cs typeface="Pattaya" panose="00000500000000000000" pitchFamily="2" charset="-34"/>
                </a:rPr>
                <a:t>Nhận</a:t>
              </a:r>
              <a:r>
                <a:rPr lang="en-US" sz="3600" dirty="0">
                  <a:solidFill>
                    <a:srgbClr val="FF6600"/>
                  </a:solidFill>
                  <a:latin typeface="UVN Banh Mi" pitchFamily="2" charset="0"/>
                  <a:cs typeface="Pattaya" panose="00000500000000000000" pitchFamily="2" charset="-34"/>
                </a:rPr>
                <a:t> </a:t>
              </a:r>
              <a:r>
                <a:rPr lang="en-US" sz="3600" dirty="0" err="1">
                  <a:solidFill>
                    <a:srgbClr val="FF6600"/>
                  </a:solidFill>
                  <a:latin typeface="UVN Banh Mi" pitchFamily="2" charset="0"/>
                  <a:cs typeface="Pattaya" panose="00000500000000000000" pitchFamily="2" charset="-34"/>
                </a:rPr>
                <a:t>xét</a:t>
              </a:r>
              <a:endParaRPr lang="en-US" sz="3600" dirty="0">
                <a:solidFill>
                  <a:srgbClr val="FF6600"/>
                </a:solidFill>
                <a:latin typeface="UVN Banh Mi" pitchFamily="2" charset="0"/>
                <a:cs typeface="Pattaya" panose="00000500000000000000" pitchFamily="2" charset="-34"/>
              </a:endParaRPr>
            </a:p>
          </p:txBody>
        </p:sp>
      </p:grpSp>
      <p:sp>
        <p:nvSpPr>
          <p:cNvPr id="30" name="TextBox 29">
            <a:extLst>
              <a:ext uri="{FF2B5EF4-FFF2-40B4-BE49-F238E27FC236}">
                <a16:creationId xmlns:a16="http://schemas.microsoft.com/office/drawing/2014/main" id="{4D0ACD0A-8AE5-9750-1038-BB4B9F07ECC6}"/>
              </a:ext>
            </a:extLst>
          </p:cNvPr>
          <p:cNvSpPr txBox="1"/>
          <p:nvPr/>
        </p:nvSpPr>
        <p:spPr>
          <a:xfrm>
            <a:off x="3427875" y="664853"/>
            <a:ext cx="5276620" cy="2123658"/>
          </a:xfrm>
          <a:prstGeom prst="rect">
            <a:avLst/>
          </a:prstGeom>
          <a:noFill/>
        </p:spPr>
        <p:txBody>
          <a:bodyPr wrap="square" rtlCol="0">
            <a:spAutoFit/>
          </a:bodyPr>
          <a:lstStyle/>
          <a:p>
            <a:pPr algn="ctr"/>
            <a:r>
              <a:rPr lang="en-US" sz="6600" spc="300" dirty="0">
                <a:ln w="38100">
                  <a:solidFill>
                    <a:schemeClr val="bg1"/>
                  </a:solidFill>
                </a:ln>
                <a:solidFill>
                  <a:srgbClr val="FE5655"/>
                </a:solidFill>
                <a:effectLst>
                  <a:outerShdw blurRad="38100" dist="38100" dir="2700000" algn="tl">
                    <a:srgbClr val="000000">
                      <a:alpha val="43137"/>
                    </a:srgbClr>
                  </a:outerShdw>
                </a:effectLst>
                <a:latin typeface="UVN Banh Mi" pitchFamily="2" charset="0"/>
              </a:rPr>
              <a:t>T</a:t>
            </a:r>
            <a:r>
              <a:rPr lang="en-US" sz="6600" spc="300" dirty="0">
                <a:ln w="38100">
                  <a:solidFill>
                    <a:schemeClr val="bg1"/>
                  </a:solidFill>
                </a:ln>
                <a:solidFill>
                  <a:srgbClr val="FE64C2"/>
                </a:solidFill>
                <a:effectLst>
                  <a:outerShdw blurRad="38100" dist="38100" dir="2700000" algn="tl">
                    <a:srgbClr val="000000">
                      <a:alpha val="43137"/>
                    </a:srgbClr>
                  </a:outerShdw>
                </a:effectLst>
                <a:latin typeface="UVN Banh Mi" pitchFamily="2" charset="0"/>
              </a:rPr>
              <a:t>R</a:t>
            </a:r>
            <a:r>
              <a:rPr lang="en-US" sz="6600" spc="300" dirty="0">
                <a:ln w="38100">
                  <a:solidFill>
                    <a:schemeClr val="bg1"/>
                  </a:solidFill>
                </a:ln>
                <a:solidFill>
                  <a:srgbClr val="C96BE5"/>
                </a:solidFill>
                <a:effectLst>
                  <a:outerShdw blurRad="38100" dist="38100" dir="2700000" algn="tl">
                    <a:srgbClr val="000000">
                      <a:alpha val="43137"/>
                    </a:srgbClr>
                  </a:outerShdw>
                </a:effectLst>
                <a:latin typeface="UVN Banh Mi" pitchFamily="2" charset="0"/>
              </a:rPr>
              <a:t>Ì</a:t>
            </a:r>
            <a:r>
              <a:rPr lang="en-US" sz="6600" spc="300" dirty="0">
                <a:ln w="38100">
                  <a:solidFill>
                    <a:schemeClr val="bg1"/>
                  </a:solidFill>
                </a:ln>
                <a:solidFill>
                  <a:srgbClr val="506FFE"/>
                </a:solidFill>
                <a:effectLst>
                  <a:outerShdw blurRad="38100" dist="38100" dir="2700000" algn="tl">
                    <a:srgbClr val="000000">
                      <a:alpha val="43137"/>
                    </a:srgbClr>
                  </a:outerShdw>
                </a:effectLst>
                <a:latin typeface="UVN Banh Mi" pitchFamily="2" charset="0"/>
              </a:rPr>
              <a:t>N</a:t>
            </a:r>
            <a:r>
              <a:rPr lang="en-US" sz="6600" spc="300" dirty="0">
                <a:ln w="38100">
                  <a:solidFill>
                    <a:schemeClr val="bg1"/>
                  </a:solidFill>
                </a:ln>
                <a:solidFill>
                  <a:srgbClr val="37B5FF"/>
                </a:solidFill>
                <a:effectLst>
                  <a:outerShdw blurRad="38100" dist="38100" dir="2700000" algn="tl">
                    <a:srgbClr val="000000">
                      <a:alpha val="43137"/>
                    </a:srgbClr>
                  </a:outerShdw>
                </a:effectLst>
                <a:latin typeface="UVN Banh Mi" pitchFamily="2" charset="0"/>
              </a:rPr>
              <a:t>H </a:t>
            </a:r>
            <a:r>
              <a:rPr lang="en-US" sz="6600" spc="300" dirty="0">
                <a:ln w="38100">
                  <a:solidFill>
                    <a:schemeClr val="bg1"/>
                  </a:solidFill>
                </a:ln>
                <a:solidFill>
                  <a:srgbClr val="5BDFE4"/>
                </a:solidFill>
                <a:effectLst>
                  <a:outerShdw blurRad="38100" dist="38100" dir="2700000" algn="tl">
                    <a:srgbClr val="000000">
                      <a:alpha val="43137"/>
                    </a:srgbClr>
                  </a:outerShdw>
                </a:effectLst>
                <a:latin typeface="UVN Banh Mi" pitchFamily="2" charset="0"/>
              </a:rPr>
              <a:t>B</a:t>
            </a:r>
            <a:r>
              <a:rPr lang="en-US" sz="6600" spc="300" dirty="0">
                <a:ln w="38100">
                  <a:solidFill>
                    <a:schemeClr val="bg1"/>
                  </a:solidFill>
                </a:ln>
                <a:solidFill>
                  <a:srgbClr val="7DD855"/>
                </a:solidFill>
                <a:effectLst>
                  <a:outerShdw blurRad="38100" dist="38100" dir="2700000" algn="tl">
                    <a:srgbClr val="000000">
                      <a:alpha val="43137"/>
                    </a:srgbClr>
                  </a:outerShdw>
                </a:effectLst>
                <a:latin typeface="UVN Banh Mi" pitchFamily="2" charset="0"/>
              </a:rPr>
              <a:t>À</a:t>
            </a:r>
            <a:r>
              <a:rPr lang="en-US" sz="6600" spc="300" dirty="0">
                <a:ln w="38100">
                  <a:solidFill>
                    <a:schemeClr val="bg1"/>
                  </a:solidFill>
                </a:ln>
                <a:solidFill>
                  <a:srgbClr val="C7DF63"/>
                </a:solidFill>
                <a:effectLst>
                  <a:outerShdw blurRad="38100" dist="38100" dir="2700000" algn="tl">
                    <a:srgbClr val="000000">
                      <a:alpha val="43137"/>
                    </a:srgbClr>
                  </a:outerShdw>
                </a:effectLst>
                <a:latin typeface="UVN Banh Mi" pitchFamily="2" charset="0"/>
              </a:rPr>
              <a:t>Y </a:t>
            </a:r>
            <a:r>
              <a:rPr lang="en-US" sz="6600" spc="300" dirty="0">
                <a:ln w="38100">
                  <a:solidFill>
                    <a:schemeClr val="bg1"/>
                  </a:solidFill>
                </a:ln>
                <a:solidFill>
                  <a:srgbClr val="FEDE57"/>
                </a:solidFill>
                <a:effectLst>
                  <a:outerShdw blurRad="38100" dist="38100" dir="2700000" algn="tl">
                    <a:srgbClr val="000000">
                      <a:alpha val="43137"/>
                    </a:srgbClr>
                  </a:outerShdw>
                </a:effectLst>
                <a:latin typeface="UVN Banh Mi" pitchFamily="2" charset="0"/>
              </a:rPr>
              <a:t>T</a:t>
            </a:r>
            <a:r>
              <a:rPr lang="en-US" sz="6600" spc="300" dirty="0">
                <a:ln w="38100">
                  <a:solidFill>
                    <a:schemeClr val="bg1"/>
                  </a:solidFill>
                </a:ln>
                <a:solidFill>
                  <a:srgbClr val="FDBB58"/>
                </a:solidFill>
                <a:effectLst>
                  <a:outerShdw blurRad="38100" dist="38100" dir="2700000" algn="tl">
                    <a:srgbClr val="000000">
                      <a:alpha val="43137"/>
                    </a:srgbClr>
                  </a:outerShdw>
                </a:effectLst>
                <a:latin typeface="UVN Banh Mi" pitchFamily="2" charset="0"/>
              </a:rPr>
              <a:t>R</a:t>
            </a:r>
            <a:r>
              <a:rPr lang="en-US" sz="6600" spc="300" dirty="0">
                <a:ln w="38100">
                  <a:solidFill>
                    <a:schemeClr val="bg1"/>
                  </a:solidFill>
                </a:ln>
                <a:solidFill>
                  <a:srgbClr val="FE904B"/>
                </a:solidFill>
                <a:effectLst>
                  <a:outerShdw blurRad="38100" dist="38100" dir="2700000" algn="tl">
                    <a:srgbClr val="000000">
                      <a:alpha val="43137"/>
                    </a:srgbClr>
                  </a:outerShdw>
                </a:effectLst>
                <a:latin typeface="UVN Banh Mi" pitchFamily="2" charset="0"/>
              </a:rPr>
              <a:t>Ư</a:t>
            </a:r>
            <a:r>
              <a:rPr lang="en-US" sz="6600" spc="300" dirty="0">
                <a:ln w="38100">
                  <a:solidFill>
                    <a:schemeClr val="bg1"/>
                  </a:solidFill>
                </a:ln>
                <a:solidFill>
                  <a:srgbClr val="FE5655"/>
                </a:solidFill>
                <a:effectLst>
                  <a:outerShdw blurRad="38100" dist="38100" dir="2700000" algn="tl">
                    <a:srgbClr val="000000">
                      <a:alpha val="43137"/>
                    </a:srgbClr>
                  </a:outerShdw>
                </a:effectLst>
                <a:latin typeface="UVN Banh Mi" pitchFamily="2" charset="0"/>
              </a:rPr>
              <a:t>Ớ</a:t>
            </a:r>
            <a:r>
              <a:rPr lang="en-US" sz="6600" spc="300" dirty="0">
                <a:ln w="38100">
                  <a:solidFill>
                    <a:schemeClr val="bg1"/>
                  </a:solidFill>
                </a:ln>
                <a:solidFill>
                  <a:srgbClr val="FE64C2"/>
                </a:solidFill>
                <a:effectLst>
                  <a:outerShdw blurRad="38100" dist="38100" dir="2700000" algn="tl">
                    <a:srgbClr val="000000">
                      <a:alpha val="43137"/>
                    </a:srgbClr>
                  </a:outerShdw>
                </a:effectLst>
                <a:latin typeface="UVN Banh Mi" pitchFamily="2" charset="0"/>
              </a:rPr>
              <a:t>C</a:t>
            </a:r>
            <a:r>
              <a:rPr lang="en-US" sz="6600" spc="300" dirty="0">
                <a:ln w="38100">
                  <a:solidFill>
                    <a:schemeClr val="bg1"/>
                  </a:solidFill>
                </a:ln>
                <a:blipFill dpi="0" rotWithShape="1">
                  <a:blip r:embed="rId6">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VN Banh Mi" pitchFamily="2" charset="0"/>
              </a:rPr>
              <a:t> </a:t>
            </a:r>
            <a:r>
              <a:rPr lang="en-US" sz="6600" spc="300" dirty="0">
                <a:ln w="38100">
                  <a:solidFill>
                    <a:schemeClr val="bg1"/>
                  </a:solidFill>
                </a:ln>
                <a:solidFill>
                  <a:srgbClr val="FE904B"/>
                </a:solidFill>
                <a:effectLst>
                  <a:outerShdw blurRad="38100" dist="38100" dir="2700000" algn="tl">
                    <a:srgbClr val="000000">
                      <a:alpha val="43137"/>
                    </a:srgbClr>
                  </a:outerShdw>
                </a:effectLst>
                <a:latin typeface="UVN Banh Mi" pitchFamily="2" charset="0"/>
              </a:rPr>
              <a:t>L</a:t>
            </a:r>
            <a:r>
              <a:rPr lang="en-US" sz="6600" spc="300" dirty="0">
                <a:ln w="38100">
                  <a:solidFill>
                    <a:schemeClr val="bg1"/>
                  </a:solidFill>
                </a:ln>
                <a:solidFill>
                  <a:srgbClr val="FFBB58"/>
                </a:solidFill>
                <a:effectLst>
                  <a:outerShdw blurRad="38100" dist="38100" dir="2700000" algn="tl">
                    <a:srgbClr val="000000">
                      <a:alpha val="43137"/>
                    </a:srgbClr>
                  </a:outerShdw>
                </a:effectLst>
                <a:latin typeface="UVN Banh Mi" pitchFamily="2" charset="0"/>
              </a:rPr>
              <a:t>Ớ</a:t>
            </a:r>
            <a:r>
              <a:rPr lang="en-US" sz="6600" spc="300" dirty="0">
                <a:ln w="38100">
                  <a:solidFill>
                    <a:schemeClr val="bg1"/>
                  </a:solidFill>
                </a:ln>
                <a:solidFill>
                  <a:srgbClr val="FEDE57"/>
                </a:solidFill>
                <a:effectLst>
                  <a:outerShdw blurRad="38100" dist="38100" dir="2700000" algn="tl">
                    <a:srgbClr val="000000">
                      <a:alpha val="43137"/>
                    </a:srgbClr>
                  </a:outerShdw>
                </a:effectLst>
                <a:latin typeface="UVN Banh Mi" pitchFamily="2" charset="0"/>
              </a:rPr>
              <a:t>P</a:t>
            </a:r>
            <a:endParaRPr lang="en-US" sz="6600" spc="300" dirty="0">
              <a:ln w="38100">
                <a:solidFill>
                  <a:schemeClr val="bg1"/>
                </a:solidFill>
              </a:ln>
              <a:solidFill>
                <a:srgbClr val="5BDFE4"/>
              </a:solidFill>
              <a:effectLst>
                <a:outerShdw blurRad="38100" dist="38100" dir="2700000" algn="tl">
                  <a:srgbClr val="000000">
                    <a:alpha val="43137"/>
                  </a:srgbClr>
                </a:outerShdw>
              </a:effectLst>
              <a:latin typeface="UVN Banh Mi" pitchFamily="2" charset="0"/>
            </a:endParaRPr>
          </a:p>
        </p:txBody>
      </p:sp>
      <p:pic>
        <p:nvPicPr>
          <p:cNvPr id="23" name="Picture 22">
            <a:extLst>
              <a:ext uri="{FF2B5EF4-FFF2-40B4-BE49-F238E27FC236}">
                <a16:creationId xmlns:a16="http://schemas.microsoft.com/office/drawing/2014/main" id="{C00722C1-0423-B78B-B2FA-5B34CB10E53B}"/>
              </a:ext>
            </a:extLst>
          </p:cNvPr>
          <p:cNvPicPr>
            <a:picLocks noChangeAspect="1"/>
          </p:cNvPicPr>
          <p:nvPr/>
        </p:nvPicPr>
        <p:blipFill rotWithShape="1">
          <a:blip r:embed="rId4"/>
          <a:srcRect r="50000"/>
          <a:stretch/>
        </p:blipFill>
        <p:spPr>
          <a:xfrm>
            <a:off x="1057289" y="2646000"/>
            <a:ext cx="4958123" cy="4212000"/>
          </a:xfrm>
          <a:prstGeom prst="rect">
            <a:avLst/>
          </a:prstGeom>
        </p:spPr>
      </p:pic>
    </p:spTree>
    <p:extLst>
      <p:ext uri="{BB962C8B-B14F-4D97-AF65-F5344CB8AC3E}">
        <p14:creationId xmlns:p14="http://schemas.microsoft.com/office/powerpoint/2010/main" val="2343685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3333">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53333">
                                          <p:cBhvr additive="base">
                                            <p:cTn id="7" dur="1000" fill="hold"/>
                                            <p:tgtEl>
                                              <p:spTgt spid="23"/>
                                            </p:tgtEl>
                                            <p:attrNameLst>
                                              <p:attrName>ppt_x</p:attrName>
                                            </p:attrNameLst>
                                          </p:cBhvr>
                                          <p:tavLst>
                                            <p:tav tm="0">
                                              <p:val>
                                                <p:strVal val="0-#ppt_w/2"/>
                                              </p:val>
                                            </p:tav>
                                            <p:tav tm="100000">
                                              <p:val>
                                                <p:strVal val="#ppt_x"/>
                                              </p:val>
                                            </p:tav>
                                          </p:tavLst>
                                        </p:anim>
                                        <p:anim calcmode="lin" valueType="num" p14:bounceEnd="53333">
                                          <p:cBhvr additive="base">
                                            <p:cTn id="8"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2" presetClass="entr" presetSubtype="2" fill="hold" nodeType="withEffect" p14:presetBounceEnd="53333">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3333">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3333">
                                          <p:cBhvr additive="base">
                                            <p:cTn id="12" dur="10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Trò-chơi-chíu.wav"/>
                                            </p:tgtEl>
                                          </p:cMediaNode>
                                        </p:audio>
                                      </p:sub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out)">
                                          <p:cBhvr>
                                            <p:cTn id="16" dur="500"/>
                                            <p:tgtEl>
                                              <p:spTgt spid="24"/>
                                            </p:tgtEl>
                                          </p:cBhvr>
                                        </p:animEffect>
                                      </p:childTnLst>
                                    </p:cTn>
                                  </p:par>
                                </p:childTnLst>
                              </p:cTn>
                            </p:par>
                            <p:par>
                              <p:cTn id="17" fill="hold">
                                <p:stCondLst>
                                  <p:cond delay="1500"/>
                                </p:stCondLst>
                                <p:childTnLst>
                                  <p:par>
                                    <p:cTn id="18" presetID="6" presetClass="entr" presetSubtype="32"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ircle(out)">
                                          <p:cBhvr>
                                            <p:cTn id="20" dur="500"/>
                                            <p:tgtEl>
                                              <p:spTgt spid="27"/>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wd">
                                        <p:tmPct val="10000"/>
                                      </p:iterate>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Trò-chơi-chíu.wav"/>
                                            </p:tgtEl>
                                          </p:cMediaNode>
                                        </p:audio>
                                      </p:subTnLst>
                                    </p:cTn>
                                  </p:par>
                                  <p:par>
                                    <p:cTn id="9" presetID="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9" name="Trò-chơi-chíu.wav"/>
                                            </p:tgtEl>
                                          </p:cMediaNode>
                                        </p:audio>
                                      </p:sub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out)">
                                          <p:cBhvr>
                                            <p:cTn id="16" dur="500"/>
                                            <p:tgtEl>
                                              <p:spTgt spid="24"/>
                                            </p:tgtEl>
                                          </p:cBhvr>
                                        </p:animEffect>
                                      </p:childTnLst>
                                    </p:cTn>
                                  </p:par>
                                </p:childTnLst>
                              </p:cTn>
                            </p:par>
                            <p:par>
                              <p:cTn id="17" fill="hold">
                                <p:stCondLst>
                                  <p:cond delay="1500"/>
                                </p:stCondLst>
                                <p:childTnLst>
                                  <p:par>
                                    <p:cTn id="18" presetID="6" presetClass="entr" presetSubtype="32"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ircle(out)">
                                          <p:cBhvr>
                                            <p:cTn id="20" dur="500"/>
                                            <p:tgtEl>
                                              <p:spTgt spid="27"/>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wd">
                                        <p:tmPct val="10000"/>
                                      </p:iterate>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9572989-4E8D-7051-20CB-F9C0EC3B49A3}"/>
              </a:ext>
            </a:extLst>
          </p:cNvPr>
          <p:cNvPicPr>
            <a:picLocks noChangeAspect="1"/>
          </p:cNvPicPr>
          <p:nvPr/>
        </p:nvPicPr>
        <p:blipFill>
          <a:blip r:embed="rId2"/>
          <a:stretch>
            <a:fillRect/>
          </a:stretch>
        </p:blipFill>
        <p:spPr>
          <a:xfrm>
            <a:off x="3018441" y="953758"/>
            <a:ext cx="3077558" cy="2268000"/>
          </a:xfrm>
          <a:prstGeom prst="rect">
            <a:avLst/>
          </a:prstGeom>
        </p:spPr>
      </p:pic>
      <p:sp>
        <p:nvSpPr>
          <p:cNvPr id="22" name="TextBox 21">
            <a:extLst>
              <a:ext uri="{FF2B5EF4-FFF2-40B4-BE49-F238E27FC236}">
                <a16:creationId xmlns:a16="http://schemas.microsoft.com/office/drawing/2014/main" id="{25F2B679-CAE0-A375-9B7D-E1F5C59E5B2A}"/>
              </a:ext>
            </a:extLst>
          </p:cNvPr>
          <p:cNvSpPr txBox="1"/>
          <p:nvPr/>
        </p:nvSpPr>
        <p:spPr>
          <a:xfrm>
            <a:off x="6476519" y="434097"/>
            <a:ext cx="2300630"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12700">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iCiel Pony" panose="02000000000000000000" pitchFamily="2" charset="0"/>
                <a:ea typeface="+mn-ea"/>
                <a:cs typeface="+mn-cs"/>
              </a:rPr>
              <a:t>KHỞI</a:t>
            </a:r>
            <a:r>
              <a:rPr kumimoji="0" lang="en-US" sz="6000" b="0" i="0" u="none" strike="noStrike" kern="1200" cap="none" spc="0" normalizeH="0" noProof="0" dirty="0">
                <a:ln w="12700">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iCiel Pony" panose="020000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noProof="0" dirty="0">
                <a:ln w="12700">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iCiel Pony" panose="02000000000000000000" pitchFamily="2" charset="0"/>
                <a:ea typeface="+mn-ea"/>
                <a:cs typeface="+mn-cs"/>
              </a:rPr>
              <a:t>ĐỘNG</a:t>
            </a:r>
            <a:endParaRPr kumimoji="0" lang="en-US" sz="6000" b="0" i="0" u="none" strike="noStrike" kern="1200" cap="none" spc="0" normalizeH="0" baseline="0" noProof="0" dirty="0">
              <a:ln w="12700">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iCiel Pony" panose="02000000000000000000" pitchFamily="2" charset="0"/>
              <a:ea typeface="+mn-ea"/>
              <a:cs typeface="+mn-cs"/>
            </a:endParaRPr>
          </a:p>
        </p:txBody>
      </p:sp>
    </p:spTree>
    <p:extLst>
      <p:ext uri="{BB962C8B-B14F-4D97-AF65-F5344CB8AC3E}">
        <p14:creationId xmlns:p14="http://schemas.microsoft.com/office/powerpoint/2010/main" val="889562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C6D6C35-8A42-BCA6-F1D3-612CF7A4E26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id="{B52B7016-FFE0-B31F-A8DF-8F2B915566B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id="{29572989-4E8D-7051-20CB-F9C0EC3B49A3}"/>
              </a:ext>
            </a:extLst>
          </p:cNvPr>
          <p:cNvPicPr>
            <a:picLocks noChangeAspect="1"/>
          </p:cNvPicPr>
          <p:nvPr/>
        </p:nvPicPr>
        <p:blipFill>
          <a:blip r:embed="rId7"/>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id="{2EF039C7-6328-A7B3-C801-274CF4623B7A}"/>
              </a:ext>
            </a:extLst>
          </p:cNvPr>
          <p:cNvPicPr>
            <a:picLocks noChangeAspect="1"/>
          </p:cNvPicPr>
          <p:nvPr/>
        </p:nvPicPr>
        <p:blipFill rotWithShape="1">
          <a:blip r:embed="rId8"/>
          <a:srcRect b="1258"/>
          <a:stretch/>
        </p:blipFill>
        <p:spPr>
          <a:xfrm>
            <a:off x="6036879" y="0"/>
            <a:ext cx="6155121" cy="6858000"/>
          </a:xfrm>
          <a:prstGeom prst="rect">
            <a:avLst/>
          </a:prstGeom>
        </p:spPr>
      </p:pic>
      <p:sp>
        <p:nvSpPr>
          <p:cNvPr id="22" name="TextBox 21">
            <a:extLst>
              <a:ext uri="{FF2B5EF4-FFF2-40B4-BE49-F238E27FC236}">
                <a16:creationId xmlns:a16="http://schemas.microsoft.com/office/drawing/2014/main" id="{25F2B679-CAE0-A375-9B7D-E1F5C59E5B2A}"/>
              </a:ext>
            </a:extLst>
          </p:cNvPr>
          <p:cNvSpPr txBox="1"/>
          <p:nvPr/>
        </p:nvSpPr>
        <p:spPr>
          <a:xfrm>
            <a:off x="7355784" y="4375311"/>
            <a:ext cx="3517310" cy="1938992"/>
          </a:xfrm>
          <a:prstGeom prst="rect">
            <a:avLst/>
          </a:prstGeom>
          <a:noFill/>
        </p:spPr>
        <p:txBody>
          <a:bodyPr wrap="none" rtlCol="0">
            <a:spAutoFit/>
          </a:bodyPr>
          <a:lstStyle/>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NHÀ VĂN</a:t>
            </a:r>
          </a:p>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 TÀI BA</a:t>
            </a:r>
          </a:p>
        </p:txBody>
      </p:sp>
    </p:spTree>
    <p:extLst>
      <p:ext uri="{BB962C8B-B14F-4D97-AF65-F5344CB8AC3E}">
        <p14:creationId xmlns:p14="http://schemas.microsoft.com/office/powerpoint/2010/main" val="299330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36C9B6A-62A5-CBF3-CE28-89E11AC6B79E}"/>
              </a:ext>
            </a:extLst>
          </p:cNvPr>
          <p:cNvGrpSpPr/>
          <p:nvPr/>
        </p:nvGrpSpPr>
        <p:grpSpPr>
          <a:xfrm>
            <a:off x="629873" y="1317334"/>
            <a:ext cx="11295427" cy="4683416"/>
            <a:chOff x="286973" y="155284"/>
            <a:chExt cx="11295427" cy="4683416"/>
          </a:xfrm>
        </p:grpSpPr>
        <p:pic>
          <p:nvPicPr>
            <p:cNvPr id="15" name="Picture 14">
              <a:extLst>
                <a:ext uri="{FF2B5EF4-FFF2-40B4-BE49-F238E27FC236}">
                  <a16:creationId xmlns:a16="http://schemas.microsoft.com/office/drawing/2014/main" id="{884F968E-5654-2EDA-D65D-CC4896E3E518}"/>
                </a:ext>
              </a:extLst>
            </p:cNvPr>
            <p:cNvPicPr>
              <a:picLocks noChangeAspect="1"/>
            </p:cNvPicPr>
            <p:nvPr/>
          </p:nvPicPr>
          <p:blipFill>
            <a:blip r:embed="rId3"/>
            <a:stretch>
              <a:fillRect/>
            </a:stretch>
          </p:blipFill>
          <p:spPr>
            <a:xfrm>
              <a:off x="286973" y="155284"/>
              <a:ext cx="11295427" cy="4683416"/>
            </a:xfrm>
            <a:prstGeom prst="rect">
              <a:avLst/>
            </a:prstGeom>
          </p:spPr>
        </p:pic>
        <p:sp>
          <p:nvSpPr>
            <p:cNvPr id="19" name="TextBox 18">
              <a:extLst>
                <a:ext uri="{FF2B5EF4-FFF2-40B4-BE49-F238E27FC236}">
                  <a16:creationId xmlns:a16="http://schemas.microsoft.com/office/drawing/2014/main" id="{95BDDCAE-F507-7601-38D6-B20B6DAD974B}"/>
                </a:ext>
              </a:extLst>
            </p:cNvPr>
            <p:cNvSpPr txBox="1"/>
            <p:nvPr/>
          </p:nvSpPr>
          <p:spPr>
            <a:xfrm>
              <a:off x="952500" y="911942"/>
              <a:ext cx="9544050" cy="3170099"/>
            </a:xfrm>
            <a:prstGeom prst="rect">
              <a:avLst/>
            </a:prstGeom>
            <a:noFill/>
          </p:spPr>
          <p:txBody>
            <a:bodyPr wrap="square" rtlCol="0">
              <a:spAutoFit/>
            </a:bodyPr>
            <a:lstStyle/>
            <a:p>
              <a:pPr algn="ctr"/>
              <a:r>
                <a:rPr lang="vi-VN" sz="4000" b="1">
                  <a:solidFill>
                    <a:srgbClr val="FF0000"/>
                  </a:solidFill>
                  <a:latin typeface="Calibri" panose="020F0502020204030204" pitchFamily="34" charset="0"/>
                  <a:cs typeface="Calibri" panose="020F0502020204030204" pitchFamily="34" charset="0"/>
                </a:rPr>
                <a:t>Đề bài</a:t>
              </a:r>
              <a:r>
                <a:rPr lang="vi-VN" sz="4000" b="1">
                  <a:solidFill>
                    <a:sysClr val="windowText" lastClr="000000"/>
                  </a:solidFill>
                  <a:latin typeface="Calibri" panose="020F0502020204030204" pitchFamily="34" charset="0"/>
                  <a:cs typeface="Calibri" panose="020F0502020204030204" pitchFamily="34" charset="0"/>
                </a:rPr>
                <a:t>: Trong thế giới loài vật có nhiều loài rất thông minh: chó biết giữ nhà, cá heo biết làm xiếc, bồ câu biết đưa thư,...</a:t>
              </a:r>
              <a:endParaRPr lang="en-US" sz="4000" b="1">
                <a:solidFill>
                  <a:sysClr val="windowText" lastClr="000000"/>
                </a:solidFill>
                <a:latin typeface="Calibri" panose="020F0502020204030204" pitchFamily="34" charset="0"/>
                <a:cs typeface="Calibri" panose="020F0502020204030204" pitchFamily="34" charset="0"/>
              </a:endParaRPr>
            </a:p>
            <a:p>
              <a:pPr algn="ctr"/>
              <a:r>
                <a:rPr lang="vi-VN" sz="4000" b="1">
                  <a:solidFill>
                    <a:sysClr val="windowText" lastClr="000000"/>
                  </a:solidFill>
                  <a:latin typeface="Calibri" panose="020F0502020204030204" pitchFamily="34" charset="0"/>
                  <a:cs typeface="Calibri" panose="020F0502020204030204" pitchFamily="34" charset="0"/>
                </a:rPr>
                <a:t> </a:t>
              </a:r>
              <a:r>
                <a:rPr lang="vi-VN" sz="4000" b="1" i="1">
                  <a:solidFill>
                    <a:srgbClr val="0070C0"/>
                  </a:solidFill>
                  <a:latin typeface="Calibri" panose="020F0502020204030204" pitchFamily="34" charset="0"/>
                  <a:cs typeface="Calibri" panose="020F0502020204030204" pitchFamily="34" charset="0"/>
                </a:rPr>
                <a:t>Viết bài văn tả một con vật hoặc loài vật thông minh mà em biết.</a:t>
              </a:r>
              <a:endParaRPr lang="en-US" sz="4000" b="1" i="1" dirty="0">
                <a:solidFill>
                  <a:srgbClr val="0070C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6560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75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diagram of a dog and a dog&#10;&#10;Description automatically generated">
            <a:extLst>
              <a:ext uri="{FF2B5EF4-FFF2-40B4-BE49-F238E27FC236}">
                <a16:creationId xmlns:a16="http://schemas.microsoft.com/office/drawing/2014/main" id="{B002C056-5176-4ED8-B653-F2F147575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085" y="291349"/>
            <a:ext cx="9132054" cy="6275299"/>
          </a:xfrm>
          <a:prstGeom prst="rect">
            <a:avLst/>
          </a:prstGeom>
        </p:spPr>
      </p:pic>
    </p:spTree>
    <p:extLst>
      <p:ext uri="{BB962C8B-B14F-4D97-AF65-F5344CB8AC3E}">
        <p14:creationId xmlns:p14="http://schemas.microsoft.com/office/powerpoint/2010/main" val="422913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106E222-E4E6-848E-484A-3521E54A79D0}"/>
              </a:ext>
            </a:extLst>
          </p:cNvPr>
          <p:cNvSpPr txBox="1"/>
          <p:nvPr/>
        </p:nvSpPr>
        <p:spPr>
          <a:xfrm>
            <a:off x="1528169" y="915677"/>
            <a:ext cx="8496299" cy="606197"/>
          </a:xfrm>
          <a:prstGeom prst="rect">
            <a:avLst/>
          </a:prstGeom>
          <a:noFill/>
        </p:spPr>
        <p:txBody>
          <a:bodyPr wrap="square" rtlCol="0">
            <a:prstTxWarp prst="textArchUp">
              <a:avLst/>
            </a:prstTxWarp>
            <a:spAutoFit/>
          </a:bodyPr>
          <a:lstStyle/>
          <a:p>
            <a:pPr algn="ctr"/>
            <a:r>
              <a:rPr lang="en-US" sz="8800" b="1" spc="300" dirty="0">
                <a:ln w="38100">
                  <a:solidFill>
                    <a:schemeClr val="bg1"/>
                  </a:solidFill>
                </a:ln>
                <a:solidFill>
                  <a:srgbClr val="C00000"/>
                </a:solidFill>
                <a:effectLst>
                  <a:outerShdw blurRad="38100" dist="38100" dir="2700000" algn="tl">
                    <a:srgbClr val="000000">
                      <a:alpha val="43137"/>
                    </a:srgbClr>
                  </a:outerShdw>
                </a:effectLst>
                <a:latin typeface="UTM Showcard" panose="02040603050506020204" pitchFamily="18" charset="0"/>
              </a:rPr>
              <a:t>MỞ BÀI: GIỚI THIỆU CON VẬT</a:t>
            </a:r>
          </a:p>
        </p:txBody>
      </p:sp>
      <p:pic>
        <p:nvPicPr>
          <p:cNvPr id="1026" name="Picture 2" descr="Loài chó png | PNGEgg">
            <a:extLst>
              <a:ext uri="{FF2B5EF4-FFF2-40B4-BE49-F238E27FC236}">
                <a16:creationId xmlns:a16="http://schemas.microsoft.com/office/drawing/2014/main" id="{07BC5D79-5457-4943-99F4-C4289FC4E70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29" b="96709" l="6000" r="97667">
                        <a14:foregroundMark x1="71444" y1="3797" x2="92333" y2="16962"/>
                        <a14:foregroundMark x1="84000" y1="4641" x2="86667" y2="17300"/>
                        <a14:foregroundMark x1="6000" y1="84135" x2="12333" y2="88523"/>
                        <a14:foregroundMark x1="27000" y1="90464" x2="30111" y2="93249"/>
                        <a14:foregroundMark x1="55778" y1="91224" x2="60444" y2="96793"/>
                        <a14:foregroundMark x1="79778" y1="7004" x2="91333" y2="15781"/>
                        <a14:foregroundMark x1="93444" y1="12574" x2="97667" y2="12574"/>
                      </a14:backgroundRemoval>
                    </a14:imgEffect>
                  </a14:imgLayer>
                </a14:imgProps>
              </a:ext>
              <a:ext uri="{28A0092B-C50C-407E-A947-70E740481C1C}">
                <a14:useLocalDpi xmlns:a14="http://schemas.microsoft.com/office/drawing/2010/main" val="0"/>
              </a:ext>
            </a:extLst>
          </a:blip>
          <a:srcRect/>
          <a:stretch>
            <a:fillRect/>
          </a:stretch>
        </p:blipFill>
        <p:spPr bwMode="auto">
          <a:xfrm>
            <a:off x="1086714" y="1744939"/>
            <a:ext cx="2864110" cy="37710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úc Châu - cá heo png | PNGEgg">
            <a:extLst>
              <a:ext uri="{FF2B5EF4-FFF2-40B4-BE49-F238E27FC236}">
                <a16:creationId xmlns:a16="http://schemas.microsoft.com/office/drawing/2014/main" id="{8FCECFB1-65BD-489E-8435-D12746787AE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060" b="97218" l="10000" r="90000">
                        <a14:foregroundMark x1="40111" y1="3060" x2="51778" y2="14186"/>
                        <a14:foregroundMark x1="50877" y1="70421" x2="51111" y2="71210"/>
                        <a14:foregroundMark x1="41556" y1="38943" x2="44681" y2="49496"/>
                        <a14:foregroundMark x1="33444" y1="39777" x2="38667" y2="50348"/>
                        <a14:foregroundMark x1="44333" y1="34075" x2="62333" y2="54798"/>
                        <a14:foregroundMark x1="74444" y1="24339" x2="81111" y2="29624"/>
                        <a14:foregroundMark x1="54556" y1="52990" x2="62778" y2="84423"/>
                        <a14:foregroundMark x1="60667" y1="96801" x2="70111" y2="97218"/>
                        <a14:backgroundMark x1="46111" y1="53547" x2="54556" y2="70236"/>
                        <a14:backgroundMark x1="46111" y1="50904" x2="49667" y2="57858"/>
                        <a14:backgroundMark x1="47556" y1="64117" x2="51111" y2="70236"/>
                        <a14:backgroundMark x1="44667" y1="49513" x2="47556" y2="51739"/>
                      </a14:backgroundRemoval>
                    </a14:imgEffect>
                  </a14:imgLayer>
                </a14:imgProps>
              </a:ext>
              <a:ext uri="{28A0092B-C50C-407E-A947-70E740481C1C}">
                <a14:useLocalDpi xmlns:a14="http://schemas.microsoft.com/office/drawing/2010/main" val="0"/>
              </a:ext>
            </a:extLst>
          </a:blip>
          <a:srcRect/>
          <a:stretch>
            <a:fillRect/>
          </a:stretch>
        </p:blipFill>
        <p:spPr bwMode="auto">
          <a:xfrm>
            <a:off x="4293197" y="1693851"/>
            <a:ext cx="4243784" cy="3390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Chim Bồ Câu PNG, Vector, PSD, và biểu tượng để tải về miễn phí |  pngtree">
            <a:extLst>
              <a:ext uri="{FF2B5EF4-FFF2-40B4-BE49-F238E27FC236}">
                <a16:creationId xmlns:a16="http://schemas.microsoft.com/office/drawing/2014/main" id="{746778BD-6348-4063-B5F7-9F8439ED0B8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389" b="90000" l="10000" r="90000">
                        <a14:foregroundMark x1="61667" y1="6389" x2="63333" y2="13056"/>
                        <a14:backgroundMark x1="82778" y1="43333" x2="83611" y2="51389"/>
                        <a14:backgroundMark x1="77778" y1="48889" x2="76944" y2="54167"/>
                        <a14:backgroundMark x1="73889" y1="57222" x2="73889" y2="61111"/>
                        <a14:backgroundMark x1="74722" y1="50556" x2="74722" y2="55833"/>
                        <a14:backgroundMark x1="73056" y1="58889" x2="74444" y2="55556"/>
                      </a14:backgroundRemoval>
                    </a14:imgEffect>
                  </a14:imgLayer>
                </a14:imgProps>
              </a:ext>
              <a:ext uri="{28A0092B-C50C-407E-A947-70E740481C1C}">
                <a14:useLocalDpi xmlns:a14="http://schemas.microsoft.com/office/drawing/2010/main" val="0"/>
              </a:ext>
            </a:extLst>
          </a:blip>
          <a:srcRect/>
          <a:stretch>
            <a:fillRect/>
          </a:stretch>
        </p:blipFill>
        <p:spPr bwMode="auto">
          <a:xfrm>
            <a:off x="8362441" y="180083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5D6CFD5C-D60A-40AD-86B7-A98145C1E208}"/>
              </a:ext>
            </a:extLst>
          </p:cNvPr>
          <p:cNvSpPr/>
          <p:nvPr/>
        </p:nvSpPr>
        <p:spPr>
          <a:xfrm>
            <a:off x="1528169" y="5584140"/>
            <a:ext cx="1981199" cy="914400"/>
          </a:xfrm>
          <a:custGeom>
            <a:avLst/>
            <a:gdLst>
              <a:gd name="connsiteX0" fmla="*/ 0 w 1981199"/>
              <a:gd name="connsiteY0" fmla="*/ 206609 h 914400"/>
              <a:gd name="connsiteX1" fmla="*/ 206609 w 1981199"/>
              <a:gd name="connsiteY1" fmla="*/ 0 h 914400"/>
              <a:gd name="connsiteX2" fmla="*/ 697910 w 1981199"/>
              <a:gd name="connsiteY2" fmla="*/ 0 h 914400"/>
              <a:gd name="connsiteX3" fmla="*/ 1204890 w 1981199"/>
              <a:gd name="connsiteY3" fmla="*/ 0 h 914400"/>
              <a:gd name="connsiteX4" fmla="*/ 1774590 w 1981199"/>
              <a:gd name="connsiteY4" fmla="*/ 0 h 914400"/>
              <a:gd name="connsiteX5" fmla="*/ 1981199 w 1981199"/>
              <a:gd name="connsiteY5" fmla="*/ 206609 h 914400"/>
              <a:gd name="connsiteX6" fmla="*/ 1981199 w 1981199"/>
              <a:gd name="connsiteY6" fmla="*/ 707791 h 914400"/>
              <a:gd name="connsiteX7" fmla="*/ 1774590 w 1981199"/>
              <a:gd name="connsiteY7" fmla="*/ 914400 h 914400"/>
              <a:gd name="connsiteX8" fmla="*/ 1220570 w 1981199"/>
              <a:gd name="connsiteY8" fmla="*/ 914400 h 914400"/>
              <a:gd name="connsiteX9" fmla="*/ 713590 w 1981199"/>
              <a:gd name="connsiteY9" fmla="*/ 914400 h 914400"/>
              <a:gd name="connsiteX10" fmla="*/ 206609 w 1981199"/>
              <a:gd name="connsiteY10" fmla="*/ 914400 h 914400"/>
              <a:gd name="connsiteX11" fmla="*/ 0 w 1981199"/>
              <a:gd name="connsiteY11" fmla="*/ 707791 h 914400"/>
              <a:gd name="connsiteX12" fmla="*/ 0 w 1981199"/>
              <a:gd name="connsiteY12" fmla="*/ 2066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199" h="914400" fill="none" extrusionOk="0">
                <a:moveTo>
                  <a:pt x="0" y="206609"/>
                </a:moveTo>
                <a:cubicBezTo>
                  <a:pt x="21480" y="78420"/>
                  <a:pt x="100225" y="2450"/>
                  <a:pt x="206609" y="0"/>
                </a:cubicBezTo>
                <a:cubicBezTo>
                  <a:pt x="326209" y="13897"/>
                  <a:pt x="577503" y="-19270"/>
                  <a:pt x="697910" y="0"/>
                </a:cubicBezTo>
                <a:cubicBezTo>
                  <a:pt x="818317" y="19270"/>
                  <a:pt x="1058486" y="18099"/>
                  <a:pt x="1204890" y="0"/>
                </a:cubicBezTo>
                <a:cubicBezTo>
                  <a:pt x="1351294" y="-18099"/>
                  <a:pt x="1644901" y="25804"/>
                  <a:pt x="1774590" y="0"/>
                </a:cubicBezTo>
                <a:cubicBezTo>
                  <a:pt x="1911056" y="8711"/>
                  <a:pt x="1977023" y="111411"/>
                  <a:pt x="1981199" y="206609"/>
                </a:cubicBezTo>
                <a:cubicBezTo>
                  <a:pt x="1966458" y="392599"/>
                  <a:pt x="1996169" y="504967"/>
                  <a:pt x="1981199" y="707791"/>
                </a:cubicBezTo>
                <a:cubicBezTo>
                  <a:pt x="1961397" y="812574"/>
                  <a:pt x="1907501" y="918556"/>
                  <a:pt x="1774590" y="914400"/>
                </a:cubicBezTo>
                <a:cubicBezTo>
                  <a:pt x="1540049" y="934603"/>
                  <a:pt x="1431871" y="890936"/>
                  <a:pt x="1220570" y="914400"/>
                </a:cubicBezTo>
                <a:cubicBezTo>
                  <a:pt x="1009269" y="937864"/>
                  <a:pt x="913123" y="902418"/>
                  <a:pt x="713590" y="914400"/>
                </a:cubicBezTo>
                <a:cubicBezTo>
                  <a:pt x="514057" y="926382"/>
                  <a:pt x="327688" y="897435"/>
                  <a:pt x="206609" y="914400"/>
                </a:cubicBezTo>
                <a:cubicBezTo>
                  <a:pt x="88145" y="914996"/>
                  <a:pt x="19504" y="810190"/>
                  <a:pt x="0" y="707791"/>
                </a:cubicBezTo>
                <a:cubicBezTo>
                  <a:pt x="-14493" y="535626"/>
                  <a:pt x="2060" y="442670"/>
                  <a:pt x="0" y="206609"/>
                </a:cubicBezTo>
                <a:close/>
              </a:path>
              <a:path w="1981199" h="914400" stroke="0" extrusionOk="0">
                <a:moveTo>
                  <a:pt x="0" y="206609"/>
                </a:moveTo>
                <a:cubicBezTo>
                  <a:pt x="-11796" y="104883"/>
                  <a:pt x="93439" y="3962"/>
                  <a:pt x="206609" y="0"/>
                </a:cubicBezTo>
                <a:cubicBezTo>
                  <a:pt x="425556" y="-4349"/>
                  <a:pt x="489739" y="-4214"/>
                  <a:pt x="697910" y="0"/>
                </a:cubicBezTo>
                <a:cubicBezTo>
                  <a:pt x="906081" y="4214"/>
                  <a:pt x="955133" y="17503"/>
                  <a:pt x="1204890" y="0"/>
                </a:cubicBezTo>
                <a:cubicBezTo>
                  <a:pt x="1454647" y="-17503"/>
                  <a:pt x="1587483" y="-12508"/>
                  <a:pt x="1774590" y="0"/>
                </a:cubicBezTo>
                <a:cubicBezTo>
                  <a:pt x="1886031" y="-10352"/>
                  <a:pt x="1984441" y="96382"/>
                  <a:pt x="1981199" y="206609"/>
                </a:cubicBezTo>
                <a:cubicBezTo>
                  <a:pt x="2006116" y="426115"/>
                  <a:pt x="2001012" y="468571"/>
                  <a:pt x="1981199" y="707791"/>
                </a:cubicBezTo>
                <a:cubicBezTo>
                  <a:pt x="1957134" y="819196"/>
                  <a:pt x="1901129" y="929358"/>
                  <a:pt x="1774590" y="914400"/>
                </a:cubicBezTo>
                <a:cubicBezTo>
                  <a:pt x="1529345" y="928738"/>
                  <a:pt x="1452677" y="894983"/>
                  <a:pt x="1267609" y="914400"/>
                </a:cubicBezTo>
                <a:cubicBezTo>
                  <a:pt x="1082541" y="933817"/>
                  <a:pt x="965042" y="903091"/>
                  <a:pt x="791989" y="914400"/>
                </a:cubicBezTo>
                <a:cubicBezTo>
                  <a:pt x="618936" y="925709"/>
                  <a:pt x="451668" y="923913"/>
                  <a:pt x="206609" y="914400"/>
                </a:cubicBezTo>
                <a:cubicBezTo>
                  <a:pt x="92006" y="899966"/>
                  <a:pt x="-4217" y="819985"/>
                  <a:pt x="0" y="707791"/>
                </a:cubicBezTo>
                <a:cubicBezTo>
                  <a:pt x="-6155" y="561353"/>
                  <a:pt x="3618" y="449104"/>
                  <a:pt x="0" y="206609"/>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2">
                    <a:lumMod val="75000"/>
                  </a:schemeClr>
                </a:solidFill>
              </a:rPr>
              <a:t>Giữ nhà</a:t>
            </a:r>
            <a:endParaRPr lang="en-US" sz="3600" b="1" dirty="0">
              <a:solidFill>
                <a:schemeClr val="tx2">
                  <a:lumMod val="75000"/>
                </a:schemeClr>
              </a:solidFill>
            </a:endParaRPr>
          </a:p>
        </p:txBody>
      </p:sp>
      <p:sp>
        <p:nvSpPr>
          <p:cNvPr id="23" name="Rectangle: Rounded Corners 22">
            <a:extLst>
              <a:ext uri="{FF2B5EF4-FFF2-40B4-BE49-F238E27FC236}">
                <a16:creationId xmlns:a16="http://schemas.microsoft.com/office/drawing/2014/main" id="{EC2B0F45-215C-44FF-A13B-CCFD7986A272}"/>
              </a:ext>
            </a:extLst>
          </p:cNvPr>
          <p:cNvSpPr/>
          <p:nvPr/>
        </p:nvSpPr>
        <p:spPr>
          <a:xfrm>
            <a:off x="5564945" y="5559238"/>
            <a:ext cx="1981199" cy="914400"/>
          </a:xfrm>
          <a:custGeom>
            <a:avLst/>
            <a:gdLst>
              <a:gd name="connsiteX0" fmla="*/ 0 w 1981199"/>
              <a:gd name="connsiteY0" fmla="*/ 206609 h 914400"/>
              <a:gd name="connsiteX1" fmla="*/ 206609 w 1981199"/>
              <a:gd name="connsiteY1" fmla="*/ 0 h 914400"/>
              <a:gd name="connsiteX2" fmla="*/ 697910 w 1981199"/>
              <a:gd name="connsiteY2" fmla="*/ 0 h 914400"/>
              <a:gd name="connsiteX3" fmla="*/ 1204890 w 1981199"/>
              <a:gd name="connsiteY3" fmla="*/ 0 h 914400"/>
              <a:gd name="connsiteX4" fmla="*/ 1774590 w 1981199"/>
              <a:gd name="connsiteY4" fmla="*/ 0 h 914400"/>
              <a:gd name="connsiteX5" fmla="*/ 1981199 w 1981199"/>
              <a:gd name="connsiteY5" fmla="*/ 206609 h 914400"/>
              <a:gd name="connsiteX6" fmla="*/ 1981199 w 1981199"/>
              <a:gd name="connsiteY6" fmla="*/ 707791 h 914400"/>
              <a:gd name="connsiteX7" fmla="*/ 1774590 w 1981199"/>
              <a:gd name="connsiteY7" fmla="*/ 914400 h 914400"/>
              <a:gd name="connsiteX8" fmla="*/ 1220570 w 1981199"/>
              <a:gd name="connsiteY8" fmla="*/ 914400 h 914400"/>
              <a:gd name="connsiteX9" fmla="*/ 713590 w 1981199"/>
              <a:gd name="connsiteY9" fmla="*/ 914400 h 914400"/>
              <a:gd name="connsiteX10" fmla="*/ 206609 w 1981199"/>
              <a:gd name="connsiteY10" fmla="*/ 914400 h 914400"/>
              <a:gd name="connsiteX11" fmla="*/ 0 w 1981199"/>
              <a:gd name="connsiteY11" fmla="*/ 707791 h 914400"/>
              <a:gd name="connsiteX12" fmla="*/ 0 w 1981199"/>
              <a:gd name="connsiteY12" fmla="*/ 2066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199" h="914400" fill="none" extrusionOk="0">
                <a:moveTo>
                  <a:pt x="0" y="206609"/>
                </a:moveTo>
                <a:cubicBezTo>
                  <a:pt x="21480" y="78420"/>
                  <a:pt x="100225" y="2450"/>
                  <a:pt x="206609" y="0"/>
                </a:cubicBezTo>
                <a:cubicBezTo>
                  <a:pt x="326209" y="13897"/>
                  <a:pt x="577503" y="-19270"/>
                  <a:pt x="697910" y="0"/>
                </a:cubicBezTo>
                <a:cubicBezTo>
                  <a:pt x="818317" y="19270"/>
                  <a:pt x="1058486" y="18099"/>
                  <a:pt x="1204890" y="0"/>
                </a:cubicBezTo>
                <a:cubicBezTo>
                  <a:pt x="1351294" y="-18099"/>
                  <a:pt x="1644901" y="25804"/>
                  <a:pt x="1774590" y="0"/>
                </a:cubicBezTo>
                <a:cubicBezTo>
                  <a:pt x="1911056" y="8711"/>
                  <a:pt x="1977023" y="111411"/>
                  <a:pt x="1981199" y="206609"/>
                </a:cubicBezTo>
                <a:cubicBezTo>
                  <a:pt x="1966458" y="392599"/>
                  <a:pt x="1996169" y="504967"/>
                  <a:pt x="1981199" y="707791"/>
                </a:cubicBezTo>
                <a:cubicBezTo>
                  <a:pt x="1961397" y="812574"/>
                  <a:pt x="1907501" y="918556"/>
                  <a:pt x="1774590" y="914400"/>
                </a:cubicBezTo>
                <a:cubicBezTo>
                  <a:pt x="1540049" y="934603"/>
                  <a:pt x="1431871" y="890936"/>
                  <a:pt x="1220570" y="914400"/>
                </a:cubicBezTo>
                <a:cubicBezTo>
                  <a:pt x="1009269" y="937864"/>
                  <a:pt x="913123" y="902418"/>
                  <a:pt x="713590" y="914400"/>
                </a:cubicBezTo>
                <a:cubicBezTo>
                  <a:pt x="514057" y="926382"/>
                  <a:pt x="327688" y="897435"/>
                  <a:pt x="206609" y="914400"/>
                </a:cubicBezTo>
                <a:cubicBezTo>
                  <a:pt x="88145" y="914996"/>
                  <a:pt x="19504" y="810190"/>
                  <a:pt x="0" y="707791"/>
                </a:cubicBezTo>
                <a:cubicBezTo>
                  <a:pt x="-14493" y="535626"/>
                  <a:pt x="2060" y="442670"/>
                  <a:pt x="0" y="206609"/>
                </a:cubicBezTo>
                <a:close/>
              </a:path>
              <a:path w="1981199" h="914400" stroke="0" extrusionOk="0">
                <a:moveTo>
                  <a:pt x="0" y="206609"/>
                </a:moveTo>
                <a:cubicBezTo>
                  <a:pt x="-11796" y="104883"/>
                  <a:pt x="93439" y="3962"/>
                  <a:pt x="206609" y="0"/>
                </a:cubicBezTo>
                <a:cubicBezTo>
                  <a:pt x="425556" y="-4349"/>
                  <a:pt x="489739" y="-4214"/>
                  <a:pt x="697910" y="0"/>
                </a:cubicBezTo>
                <a:cubicBezTo>
                  <a:pt x="906081" y="4214"/>
                  <a:pt x="955133" y="17503"/>
                  <a:pt x="1204890" y="0"/>
                </a:cubicBezTo>
                <a:cubicBezTo>
                  <a:pt x="1454647" y="-17503"/>
                  <a:pt x="1587483" y="-12508"/>
                  <a:pt x="1774590" y="0"/>
                </a:cubicBezTo>
                <a:cubicBezTo>
                  <a:pt x="1886031" y="-10352"/>
                  <a:pt x="1984441" y="96382"/>
                  <a:pt x="1981199" y="206609"/>
                </a:cubicBezTo>
                <a:cubicBezTo>
                  <a:pt x="2006116" y="426115"/>
                  <a:pt x="2001012" y="468571"/>
                  <a:pt x="1981199" y="707791"/>
                </a:cubicBezTo>
                <a:cubicBezTo>
                  <a:pt x="1957134" y="819196"/>
                  <a:pt x="1901129" y="929358"/>
                  <a:pt x="1774590" y="914400"/>
                </a:cubicBezTo>
                <a:cubicBezTo>
                  <a:pt x="1529345" y="928738"/>
                  <a:pt x="1452677" y="894983"/>
                  <a:pt x="1267609" y="914400"/>
                </a:cubicBezTo>
                <a:cubicBezTo>
                  <a:pt x="1082541" y="933817"/>
                  <a:pt x="965042" y="903091"/>
                  <a:pt x="791989" y="914400"/>
                </a:cubicBezTo>
                <a:cubicBezTo>
                  <a:pt x="618936" y="925709"/>
                  <a:pt x="451668" y="923913"/>
                  <a:pt x="206609" y="914400"/>
                </a:cubicBezTo>
                <a:cubicBezTo>
                  <a:pt x="92006" y="899966"/>
                  <a:pt x="-4217" y="819985"/>
                  <a:pt x="0" y="707791"/>
                </a:cubicBezTo>
                <a:cubicBezTo>
                  <a:pt x="-6155" y="561353"/>
                  <a:pt x="3618" y="449104"/>
                  <a:pt x="0" y="206609"/>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2">
                    <a:lumMod val="75000"/>
                  </a:schemeClr>
                </a:solidFill>
              </a:rPr>
              <a:t>Làm xiếc</a:t>
            </a:r>
            <a:endParaRPr lang="en-US" sz="3600" b="1" dirty="0">
              <a:solidFill>
                <a:schemeClr val="tx2">
                  <a:lumMod val="75000"/>
                </a:schemeClr>
              </a:solidFill>
            </a:endParaRPr>
          </a:p>
        </p:txBody>
      </p:sp>
      <p:sp>
        <p:nvSpPr>
          <p:cNvPr id="24" name="Rectangle: Rounded Corners 23">
            <a:extLst>
              <a:ext uri="{FF2B5EF4-FFF2-40B4-BE49-F238E27FC236}">
                <a16:creationId xmlns:a16="http://schemas.microsoft.com/office/drawing/2014/main" id="{8FEC1315-C117-4CFA-82BF-42A5AF03E85A}"/>
              </a:ext>
            </a:extLst>
          </p:cNvPr>
          <p:cNvSpPr/>
          <p:nvPr/>
        </p:nvSpPr>
        <p:spPr>
          <a:xfrm>
            <a:off x="9173396" y="5499472"/>
            <a:ext cx="1981199" cy="914400"/>
          </a:xfrm>
          <a:custGeom>
            <a:avLst/>
            <a:gdLst>
              <a:gd name="connsiteX0" fmla="*/ 0 w 1981199"/>
              <a:gd name="connsiteY0" fmla="*/ 206609 h 914400"/>
              <a:gd name="connsiteX1" fmla="*/ 206609 w 1981199"/>
              <a:gd name="connsiteY1" fmla="*/ 0 h 914400"/>
              <a:gd name="connsiteX2" fmla="*/ 697910 w 1981199"/>
              <a:gd name="connsiteY2" fmla="*/ 0 h 914400"/>
              <a:gd name="connsiteX3" fmla="*/ 1204890 w 1981199"/>
              <a:gd name="connsiteY3" fmla="*/ 0 h 914400"/>
              <a:gd name="connsiteX4" fmla="*/ 1774590 w 1981199"/>
              <a:gd name="connsiteY4" fmla="*/ 0 h 914400"/>
              <a:gd name="connsiteX5" fmla="*/ 1981199 w 1981199"/>
              <a:gd name="connsiteY5" fmla="*/ 206609 h 914400"/>
              <a:gd name="connsiteX6" fmla="*/ 1981199 w 1981199"/>
              <a:gd name="connsiteY6" fmla="*/ 707791 h 914400"/>
              <a:gd name="connsiteX7" fmla="*/ 1774590 w 1981199"/>
              <a:gd name="connsiteY7" fmla="*/ 914400 h 914400"/>
              <a:gd name="connsiteX8" fmla="*/ 1220570 w 1981199"/>
              <a:gd name="connsiteY8" fmla="*/ 914400 h 914400"/>
              <a:gd name="connsiteX9" fmla="*/ 713590 w 1981199"/>
              <a:gd name="connsiteY9" fmla="*/ 914400 h 914400"/>
              <a:gd name="connsiteX10" fmla="*/ 206609 w 1981199"/>
              <a:gd name="connsiteY10" fmla="*/ 914400 h 914400"/>
              <a:gd name="connsiteX11" fmla="*/ 0 w 1981199"/>
              <a:gd name="connsiteY11" fmla="*/ 707791 h 914400"/>
              <a:gd name="connsiteX12" fmla="*/ 0 w 1981199"/>
              <a:gd name="connsiteY12" fmla="*/ 2066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199" h="914400" fill="none" extrusionOk="0">
                <a:moveTo>
                  <a:pt x="0" y="206609"/>
                </a:moveTo>
                <a:cubicBezTo>
                  <a:pt x="21480" y="78420"/>
                  <a:pt x="100225" y="2450"/>
                  <a:pt x="206609" y="0"/>
                </a:cubicBezTo>
                <a:cubicBezTo>
                  <a:pt x="326209" y="13897"/>
                  <a:pt x="577503" y="-19270"/>
                  <a:pt x="697910" y="0"/>
                </a:cubicBezTo>
                <a:cubicBezTo>
                  <a:pt x="818317" y="19270"/>
                  <a:pt x="1058486" y="18099"/>
                  <a:pt x="1204890" y="0"/>
                </a:cubicBezTo>
                <a:cubicBezTo>
                  <a:pt x="1351294" y="-18099"/>
                  <a:pt x="1644901" y="25804"/>
                  <a:pt x="1774590" y="0"/>
                </a:cubicBezTo>
                <a:cubicBezTo>
                  <a:pt x="1911056" y="8711"/>
                  <a:pt x="1977023" y="111411"/>
                  <a:pt x="1981199" y="206609"/>
                </a:cubicBezTo>
                <a:cubicBezTo>
                  <a:pt x="1966458" y="392599"/>
                  <a:pt x="1996169" y="504967"/>
                  <a:pt x="1981199" y="707791"/>
                </a:cubicBezTo>
                <a:cubicBezTo>
                  <a:pt x="1961397" y="812574"/>
                  <a:pt x="1907501" y="918556"/>
                  <a:pt x="1774590" y="914400"/>
                </a:cubicBezTo>
                <a:cubicBezTo>
                  <a:pt x="1540049" y="934603"/>
                  <a:pt x="1431871" y="890936"/>
                  <a:pt x="1220570" y="914400"/>
                </a:cubicBezTo>
                <a:cubicBezTo>
                  <a:pt x="1009269" y="937864"/>
                  <a:pt x="913123" y="902418"/>
                  <a:pt x="713590" y="914400"/>
                </a:cubicBezTo>
                <a:cubicBezTo>
                  <a:pt x="514057" y="926382"/>
                  <a:pt x="327688" y="897435"/>
                  <a:pt x="206609" y="914400"/>
                </a:cubicBezTo>
                <a:cubicBezTo>
                  <a:pt x="88145" y="914996"/>
                  <a:pt x="19504" y="810190"/>
                  <a:pt x="0" y="707791"/>
                </a:cubicBezTo>
                <a:cubicBezTo>
                  <a:pt x="-14493" y="535626"/>
                  <a:pt x="2060" y="442670"/>
                  <a:pt x="0" y="206609"/>
                </a:cubicBezTo>
                <a:close/>
              </a:path>
              <a:path w="1981199" h="914400" stroke="0" extrusionOk="0">
                <a:moveTo>
                  <a:pt x="0" y="206609"/>
                </a:moveTo>
                <a:cubicBezTo>
                  <a:pt x="-11796" y="104883"/>
                  <a:pt x="93439" y="3962"/>
                  <a:pt x="206609" y="0"/>
                </a:cubicBezTo>
                <a:cubicBezTo>
                  <a:pt x="425556" y="-4349"/>
                  <a:pt x="489739" y="-4214"/>
                  <a:pt x="697910" y="0"/>
                </a:cubicBezTo>
                <a:cubicBezTo>
                  <a:pt x="906081" y="4214"/>
                  <a:pt x="955133" y="17503"/>
                  <a:pt x="1204890" y="0"/>
                </a:cubicBezTo>
                <a:cubicBezTo>
                  <a:pt x="1454647" y="-17503"/>
                  <a:pt x="1587483" y="-12508"/>
                  <a:pt x="1774590" y="0"/>
                </a:cubicBezTo>
                <a:cubicBezTo>
                  <a:pt x="1886031" y="-10352"/>
                  <a:pt x="1984441" y="96382"/>
                  <a:pt x="1981199" y="206609"/>
                </a:cubicBezTo>
                <a:cubicBezTo>
                  <a:pt x="2006116" y="426115"/>
                  <a:pt x="2001012" y="468571"/>
                  <a:pt x="1981199" y="707791"/>
                </a:cubicBezTo>
                <a:cubicBezTo>
                  <a:pt x="1957134" y="819196"/>
                  <a:pt x="1901129" y="929358"/>
                  <a:pt x="1774590" y="914400"/>
                </a:cubicBezTo>
                <a:cubicBezTo>
                  <a:pt x="1529345" y="928738"/>
                  <a:pt x="1452677" y="894983"/>
                  <a:pt x="1267609" y="914400"/>
                </a:cubicBezTo>
                <a:cubicBezTo>
                  <a:pt x="1082541" y="933817"/>
                  <a:pt x="965042" y="903091"/>
                  <a:pt x="791989" y="914400"/>
                </a:cubicBezTo>
                <a:cubicBezTo>
                  <a:pt x="618936" y="925709"/>
                  <a:pt x="451668" y="923913"/>
                  <a:pt x="206609" y="914400"/>
                </a:cubicBezTo>
                <a:cubicBezTo>
                  <a:pt x="92006" y="899966"/>
                  <a:pt x="-4217" y="819985"/>
                  <a:pt x="0" y="707791"/>
                </a:cubicBezTo>
                <a:cubicBezTo>
                  <a:pt x="-6155" y="561353"/>
                  <a:pt x="3618" y="449104"/>
                  <a:pt x="0" y="206609"/>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2">
                    <a:lumMod val="75000"/>
                  </a:schemeClr>
                </a:solidFill>
              </a:rPr>
              <a:t>Đưa thư</a:t>
            </a:r>
            <a:endParaRPr lang="en-US" sz="3600" b="1" dirty="0">
              <a:solidFill>
                <a:schemeClr val="tx2">
                  <a:lumMod val="75000"/>
                </a:schemeClr>
              </a:solidFill>
            </a:endParaRPr>
          </a:p>
        </p:txBody>
      </p:sp>
    </p:spTree>
    <p:extLst>
      <p:ext uri="{BB962C8B-B14F-4D97-AF65-F5344CB8AC3E}">
        <p14:creationId xmlns:p14="http://schemas.microsoft.com/office/powerpoint/2010/main" val="3092889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1+#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1+#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C7876FC1-5C05-DACB-B403-5EA8AAA2582F}"/>
              </a:ext>
            </a:extLst>
          </p:cNvPr>
          <p:cNvSpPr/>
          <p:nvPr/>
        </p:nvSpPr>
        <p:spPr>
          <a:xfrm>
            <a:off x="250319" y="265095"/>
            <a:ext cx="11691362" cy="6424759"/>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3134A7E-B626-4C6B-A211-74A944D09081}"/>
              </a:ext>
            </a:extLst>
          </p:cNvPr>
          <p:cNvSpPr txBox="1"/>
          <p:nvPr/>
        </p:nvSpPr>
        <p:spPr>
          <a:xfrm>
            <a:off x="1924050" y="985965"/>
            <a:ext cx="8496299" cy="606197"/>
          </a:xfrm>
          <a:prstGeom prst="rect">
            <a:avLst/>
          </a:prstGeom>
          <a:noFill/>
        </p:spPr>
        <p:txBody>
          <a:bodyPr wrap="square" rtlCol="0">
            <a:prstTxWarp prst="textArchUp">
              <a:avLst/>
            </a:prstTxWarp>
            <a:spAutoFit/>
          </a:bodyPr>
          <a:lstStyle/>
          <a:p>
            <a:pPr algn="ctr"/>
            <a:r>
              <a:rPr lang="en-US" sz="8800" b="1" spc="300" dirty="0">
                <a:ln w="38100">
                  <a:solidFill>
                    <a:schemeClr val="bg1"/>
                  </a:solidFill>
                </a:ln>
                <a:solidFill>
                  <a:srgbClr val="C00000"/>
                </a:solidFill>
                <a:effectLst>
                  <a:outerShdw blurRad="38100" dist="38100" dir="2700000" algn="tl">
                    <a:srgbClr val="000000">
                      <a:alpha val="43137"/>
                    </a:srgbClr>
                  </a:outerShdw>
                </a:effectLst>
                <a:latin typeface="UTM Showcard" panose="02040603050506020204" pitchFamily="18" charset="0"/>
              </a:rPr>
              <a:t>THÂN BÀI: TẢ CON VẬT</a:t>
            </a:r>
          </a:p>
        </p:txBody>
      </p:sp>
      <p:sp>
        <p:nvSpPr>
          <p:cNvPr id="9" name="Arrow: Down 8">
            <a:extLst>
              <a:ext uri="{FF2B5EF4-FFF2-40B4-BE49-F238E27FC236}">
                <a16:creationId xmlns:a16="http://schemas.microsoft.com/office/drawing/2014/main" id="{89E3EEDE-9901-4AB3-9BEC-FC50DDA982B1}"/>
              </a:ext>
            </a:extLst>
          </p:cNvPr>
          <p:cNvSpPr/>
          <p:nvPr/>
        </p:nvSpPr>
        <p:spPr>
          <a:xfrm>
            <a:off x="1857375" y="1885950"/>
            <a:ext cx="1123950" cy="1543050"/>
          </a:xfrm>
          <a:prstGeom prst="downArrow">
            <a:avLst/>
          </a:prstGeom>
          <a:solidFill>
            <a:srgbClr val="E6FEB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9DA73C29-331B-4F7C-9CA7-53D48A051C30}"/>
              </a:ext>
            </a:extLst>
          </p:cNvPr>
          <p:cNvSpPr/>
          <p:nvPr/>
        </p:nvSpPr>
        <p:spPr>
          <a:xfrm>
            <a:off x="8859584" y="1676344"/>
            <a:ext cx="1123950" cy="1543050"/>
          </a:xfrm>
          <a:prstGeom prst="downArrow">
            <a:avLst/>
          </a:prstGeom>
          <a:solidFill>
            <a:srgbClr val="E6FEB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80A342F-0A9A-4F52-99D9-98132B7B8C6C}"/>
              </a:ext>
            </a:extLst>
          </p:cNvPr>
          <p:cNvSpPr/>
          <p:nvPr/>
        </p:nvSpPr>
        <p:spPr>
          <a:xfrm>
            <a:off x="892680" y="3477474"/>
            <a:ext cx="3336419" cy="1361226"/>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ysClr val="windowText" lastClr="000000"/>
                </a:solidFill>
                <a:latin typeface="Arial" panose="020B0604020202020204" pitchFamily="34" charset="0"/>
                <a:cs typeface="Arial" panose="020B0604020202020204" pitchFamily="34" charset="0"/>
              </a:rPr>
              <a:t>Đặc điểm nổi bật</a:t>
            </a:r>
          </a:p>
        </p:txBody>
      </p:sp>
      <p:sp>
        <p:nvSpPr>
          <p:cNvPr id="29" name="Rectangle: Rounded Corners 28">
            <a:extLst>
              <a:ext uri="{FF2B5EF4-FFF2-40B4-BE49-F238E27FC236}">
                <a16:creationId xmlns:a16="http://schemas.microsoft.com/office/drawing/2014/main" id="{A4FB4336-7664-4E32-9420-2824987F644D}"/>
              </a:ext>
            </a:extLst>
          </p:cNvPr>
          <p:cNvSpPr/>
          <p:nvPr/>
        </p:nvSpPr>
        <p:spPr>
          <a:xfrm>
            <a:off x="7483980" y="3429000"/>
            <a:ext cx="4060320" cy="1409700"/>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ysClr val="windowText" lastClr="000000"/>
                </a:solidFill>
                <a:latin typeface="Arial" panose="020B0604020202020204" pitchFamily="34" charset="0"/>
                <a:cs typeface="Arial" panose="020B0604020202020204" pitchFamily="34" charset="0"/>
              </a:rPr>
              <a:t>Hoạt động hoặc thói quen</a:t>
            </a:r>
          </a:p>
        </p:txBody>
      </p:sp>
      <p:pic>
        <p:nvPicPr>
          <p:cNvPr id="3" name="Picture 2" descr="Loài chó png | PNGEgg">
            <a:extLst>
              <a:ext uri="{FF2B5EF4-FFF2-40B4-BE49-F238E27FC236}">
                <a16:creationId xmlns:a16="http://schemas.microsoft.com/office/drawing/2014/main" id="{23C8A4DD-A1AB-18FC-6B2A-AB1A81924B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29" b="96709" l="6000" r="97667">
                        <a14:foregroundMark x1="71444" y1="3797" x2="92333" y2="16962"/>
                        <a14:foregroundMark x1="84000" y1="4641" x2="86667" y2="17300"/>
                        <a14:foregroundMark x1="6000" y1="84135" x2="12333" y2="88523"/>
                        <a14:foregroundMark x1="27000" y1="90464" x2="30111" y2="93249"/>
                        <a14:foregroundMark x1="55778" y1="91224" x2="60444" y2="96793"/>
                        <a14:foregroundMark x1="79778" y1="7004" x2="91333" y2="15781"/>
                        <a14:foregroundMark x1="93444" y1="12574" x2="97667" y2="12574"/>
                      </a14:backgroundRemoval>
                    </a14:imgEffect>
                  </a14:imgLayer>
                </a14:imgProps>
              </a:ext>
              <a:ext uri="{28A0092B-C50C-407E-A947-70E740481C1C}">
                <a14:useLocalDpi xmlns:a14="http://schemas.microsoft.com/office/drawing/2010/main" val="0"/>
              </a:ext>
            </a:extLst>
          </a:blip>
          <a:srcRect/>
          <a:stretch>
            <a:fillRect/>
          </a:stretch>
        </p:blipFill>
        <p:spPr bwMode="auto">
          <a:xfrm>
            <a:off x="4093778" y="2447869"/>
            <a:ext cx="2864110" cy="377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C7876FC1-5C05-DACB-B403-5EA8AAA2582F}"/>
              </a:ext>
            </a:extLst>
          </p:cNvPr>
          <p:cNvSpPr/>
          <p:nvPr/>
        </p:nvSpPr>
        <p:spPr>
          <a:xfrm>
            <a:off x="250319" y="265095"/>
            <a:ext cx="11691362" cy="6424759"/>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3134A7E-B626-4C6B-A211-74A944D09081}"/>
              </a:ext>
            </a:extLst>
          </p:cNvPr>
          <p:cNvSpPr txBox="1"/>
          <p:nvPr/>
        </p:nvSpPr>
        <p:spPr>
          <a:xfrm>
            <a:off x="2072355" y="1701431"/>
            <a:ext cx="8705850" cy="1052385"/>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300" normalizeH="0" baseline="0" noProof="0" dirty="0">
                <a:ln w="38100">
                  <a:solidFill>
                    <a:prstClr val="white"/>
                  </a:solidFill>
                </a:ln>
                <a:solidFill>
                  <a:srgbClr val="C00000"/>
                </a:solidFill>
                <a:effectLst>
                  <a:outerShdw blurRad="38100" dist="38100" dir="2700000" algn="tl">
                    <a:srgbClr val="000000">
                      <a:alpha val="43137"/>
                    </a:srgbClr>
                  </a:outerShdw>
                </a:effectLst>
                <a:uLnTx/>
                <a:uFillTx/>
                <a:latin typeface="UTM Showcard" panose="02040603050506020204" pitchFamily="18" charset="0"/>
                <a:ea typeface="+mn-ea"/>
                <a:cs typeface="+mn-cs"/>
              </a:rPr>
              <a:t>KẾT BÀI: TÌNH</a:t>
            </a:r>
            <a:r>
              <a:rPr kumimoji="0" lang="en-US" sz="8800" b="1" i="0" u="none" strike="noStrike" kern="1200" cap="none" spc="300" normalizeH="0" noProof="0" dirty="0">
                <a:ln w="38100">
                  <a:solidFill>
                    <a:prstClr val="white"/>
                  </a:solidFill>
                </a:ln>
                <a:solidFill>
                  <a:srgbClr val="C00000"/>
                </a:solidFill>
                <a:effectLst>
                  <a:outerShdw blurRad="38100" dist="38100" dir="2700000" algn="tl">
                    <a:srgbClr val="000000">
                      <a:alpha val="43137"/>
                    </a:srgbClr>
                  </a:outerShdw>
                </a:effectLst>
                <a:uLnTx/>
                <a:uFillTx/>
                <a:latin typeface="UTM Showcard" panose="02040603050506020204" pitchFamily="18" charset="0"/>
                <a:ea typeface="+mn-ea"/>
                <a:cs typeface="+mn-cs"/>
              </a:rPr>
              <a:t> CẢM, CẢM XÚC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300" normalizeH="0" noProof="0" dirty="0">
                <a:ln w="38100">
                  <a:solidFill>
                    <a:prstClr val="white"/>
                  </a:solidFill>
                </a:ln>
                <a:solidFill>
                  <a:srgbClr val="C00000"/>
                </a:solidFill>
                <a:effectLst>
                  <a:outerShdw blurRad="38100" dist="38100" dir="2700000" algn="tl">
                    <a:srgbClr val="000000">
                      <a:alpha val="43137"/>
                    </a:srgbClr>
                  </a:outerShdw>
                </a:effectLst>
                <a:uLnTx/>
                <a:uFillTx/>
                <a:latin typeface="UTM Showcard" panose="02040603050506020204" pitchFamily="18" charset="0"/>
                <a:ea typeface="+mn-ea"/>
                <a:cs typeface="+mn-cs"/>
              </a:rPr>
              <a:t>VỚI</a:t>
            </a:r>
            <a:r>
              <a:rPr kumimoji="0" lang="en-US" sz="8800" b="1" i="0" u="none" strike="noStrike" kern="1200" cap="none" spc="300" normalizeH="0" baseline="0" noProof="0" dirty="0">
                <a:ln w="38100">
                  <a:solidFill>
                    <a:prstClr val="white"/>
                  </a:solidFill>
                </a:ln>
                <a:solidFill>
                  <a:srgbClr val="C00000"/>
                </a:solidFill>
                <a:effectLst>
                  <a:outerShdw blurRad="38100" dist="38100" dir="2700000" algn="tl">
                    <a:srgbClr val="000000">
                      <a:alpha val="43137"/>
                    </a:srgbClr>
                  </a:outerShdw>
                </a:effectLst>
                <a:uLnTx/>
                <a:uFillTx/>
                <a:latin typeface="UTM Showcard" panose="02040603050506020204" pitchFamily="18" charset="0"/>
                <a:ea typeface="+mn-ea"/>
                <a:cs typeface="+mn-cs"/>
              </a:rPr>
              <a:t> </a:t>
            </a:r>
            <a:r>
              <a:rPr lang="en-US" sz="8800" b="1" spc="300" dirty="0">
                <a:ln w="38100">
                  <a:solidFill>
                    <a:prstClr val="white"/>
                  </a:solidFill>
                </a:ln>
                <a:solidFill>
                  <a:srgbClr val="C00000"/>
                </a:solidFill>
                <a:effectLst>
                  <a:outerShdw blurRad="38100" dist="38100" dir="2700000" algn="tl">
                    <a:srgbClr val="000000">
                      <a:alpha val="43137"/>
                    </a:srgbClr>
                  </a:outerShdw>
                </a:effectLst>
                <a:latin typeface="UTM Showcard" panose="02040603050506020204" pitchFamily="18" charset="0"/>
              </a:rPr>
              <a:t>CON VẬT</a:t>
            </a:r>
            <a:endParaRPr kumimoji="0" lang="en-US" sz="8800" b="1" i="0" u="none" strike="noStrike" kern="1200" cap="none" spc="300" normalizeH="0" baseline="0" noProof="0" dirty="0">
              <a:ln w="38100">
                <a:solidFill>
                  <a:prstClr val="white"/>
                </a:solidFill>
              </a:ln>
              <a:solidFill>
                <a:srgbClr val="C00000"/>
              </a:solidFill>
              <a:effectLst>
                <a:outerShdw blurRad="38100" dist="38100" dir="2700000" algn="tl">
                  <a:srgbClr val="000000">
                    <a:alpha val="43137"/>
                  </a:srgbClr>
                </a:outerShdw>
              </a:effectLst>
              <a:uLnTx/>
              <a:uFillTx/>
              <a:latin typeface="UTM Showcard" panose="02040603050506020204" pitchFamily="18" charset="0"/>
              <a:ea typeface="+mn-ea"/>
              <a:cs typeface="+mn-cs"/>
            </a:endParaRPr>
          </a:p>
        </p:txBody>
      </p:sp>
      <p:pic>
        <p:nvPicPr>
          <p:cNvPr id="3" name="Picture 2" descr="Loài chó png | PNGEgg">
            <a:extLst>
              <a:ext uri="{FF2B5EF4-FFF2-40B4-BE49-F238E27FC236}">
                <a16:creationId xmlns:a16="http://schemas.microsoft.com/office/drawing/2014/main" id="{76A5970C-55B8-2CDB-B9D7-420068EC5D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29" b="96709" l="6000" r="97667">
                        <a14:foregroundMark x1="71444" y1="3797" x2="92333" y2="16962"/>
                        <a14:foregroundMark x1="84000" y1="4641" x2="86667" y2="17300"/>
                        <a14:foregroundMark x1="6000" y1="84135" x2="12333" y2="88523"/>
                        <a14:foregroundMark x1="27000" y1="90464" x2="30111" y2="93249"/>
                        <a14:foregroundMark x1="55778" y1="91224" x2="60444" y2="96793"/>
                        <a14:foregroundMark x1="79778" y1="7004" x2="91333" y2="15781"/>
                        <a14:foregroundMark x1="93444" y1="12574" x2="97667" y2="12574"/>
                      </a14:backgroundRemoval>
                    </a14:imgEffect>
                  </a14:imgLayer>
                </a14:imgProps>
              </a:ext>
              <a:ext uri="{28A0092B-C50C-407E-A947-70E740481C1C}">
                <a14:useLocalDpi xmlns:a14="http://schemas.microsoft.com/office/drawing/2010/main" val="0"/>
              </a:ext>
            </a:extLst>
          </a:blip>
          <a:srcRect/>
          <a:stretch>
            <a:fillRect/>
          </a:stretch>
        </p:blipFill>
        <p:spPr bwMode="auto">
          <a:xfrm>
            <a:off x="4309599" y="2304605"/>
            <a:ext cx="2864110" cy="377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7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D54635E-61D7-0D0E-4C28-616A5A612BB8}"/>
              </a:ext>
            </a:extLst>
          </p:cNvPr>
          <p:cNvSpPr/>
          <p:nvPr/>
        </p:nvSpPr>
        <p:spPr>
          <a:xfrm>
            <a:off x="516000" y="934720"/>
            <a:ext cx="11160000" cy="5464280"/>
          </a:xfrm>
          <a:custGeom>
            <a:avLst/>
            <a:gdLst>
              <a:gd name="connsiteX0" fmla="*/ 0 w 11160000"/>
              <a:gd name="connsiteY0" fmla="*/ 278842 h 5464280"/>
              <a:gd name="connsiteX1" fmla="*/ 278842 w 11160000"/>
              <a:gd name="connsiteY1" fmla="*/ 0 h 5464280"/>
              <a:gd name="connsiteX2" fmla="*/ 10881158 w 11160000"/>
              <a:gd name="connsiteY2" fmla="*/ 0 h 5464280"/>
              <a:gd name="connsiteX3" fmla="*/ 11160000 w 11160000"/>
              <a:gd name="connsiteY3" fmla="*/ 278842 h 5464280"/>
              <a:gd name="connsiteX4" fmla="*/ 11160000 w 11160000"/>
              <a:gd name="connsiteY4" fmla="*/ 5185438 h 5464280"/>
              <a:gd name="connsiteX5" fmla="*/ 10881158 w 11160000"/>
              <a:gd name="connsiteY5" fmla="*/ 5464280 h 5464280"/>
              <a:gd name="connsiteX6" fmla="*/ 278842 w 11160000"/>
              <a:gd name="connsiteY6" fmla="*/ 5464280 h 5464280"/>
              <a:gd name="connsiteX7" fmla="*/ 0 w 11160000"/>
              <a:gd name="connsiteY7" fmla="*/ 5185438 h 5464280"/>
              <a:gd name="connsiteX8" fmla="*/ 0 w 11160000"/>
              <a:gd name="connsiteY8" fmla="*/ 278842 h 546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0000" h="5464280" fill="none" extrusionOk="0">
                <a:moveTo>
                  <a:pt x="0" y="278842"/>
                </a:moveTo>
                <a:cubicBezTo>
                  <a:pt x="-13389" y="138292"/>
                  <a:pt x="101253" y="-15864"/>
                  <a:pt x="278842" y="0"/>
                </a:cubicBezTo>
                <a:cubicBezTo>
                  <a:pt x="3682530" y="146085"/>
                  <a:pt x="9710130" y="-75064"/>
                  <a:pt x="10881158" y="0"/>
                </a:cubicBezTo>
                <a:cubicBezTo>
                  <a:pt x="11054707" y="8371"/>
                  <a:pt x="11174563" y="117056"/>
                  <a:pt x="11160000" y="278842"/>
                </a:cubicBezTo>
                <a:cubicBezTo>
                  <a:pt x="11280531" y="1652305"/>
                  <a:pt x="11217306" y="3198442"/>
                  <a:pt x="11160000" y="5185438"/>
                </a:cubicBezTo>
                <a:cubicBezTo>
                  <a:pt x="11161915" y="5342528"/>
                  <a:pt x="11008827" y="5474569"/>
                  <a:pt x="10881158" y="5464280"/>
                </a:cubicBezTo>
                <a:cubicBezTo>
                  <a:pt x="8148420" y="5425316"/>
                  <a:pt x="4151395" y="5462962"/>
                  <a:pt x="278842" y="5464280"/>
                </a:cubicBezTo>
                <a:cubicBezTo>
                  <a:pt x="127708" y="5477276"/>
                  <a:pt x="-10927" y="5317704"/>
                  <a:pt x="0" y="5185438"/>
                </a:cubicBezTo>
                <a:cubicBezTo>
                  <a:pt x="25752" y="3758033"/>
                  <a:pt x="53058" y="2129326"/>
                  <a:pt x="0" y="278842"/>
                </a:cubicBezTo>
                <a:close/>
              </a:path>
              <a:path w="11160000" h="5464280" stroke="0" extrusionOk="0">
                <a:moveTo>
                  <a:pt x="0" y="278842"/>
                </a:moveTo>
                <a:cubicBezTo>
                  <a:pt x="-10061" y="145977"/>
                  <a:pt x="152908" y="7116"/>
                  <a:pt x="278842" y="0"/>
                </a:cubicBezTo>
                <a:cubicBezTo>
                  <a:pt x="2431715" y="70457"/>
                  <a:pt x="6067480" y="147060"/>
                  <a:pt x="10881158" y="0"/>
                </a:cubicBezTo>
                <a:cubicBezTo>
                  <a:pt x="11029023" y="-10420"/>
                  <a:pt x="11157108" y="120130"/>
                  <a:pt x="11160000" y="278842"/>
                </a:cubicBezTo>
                <a:cubicBezTo>
                  <a:pt x="11155418" y="1989843"/>
                  <a:pt x="11147118" y="4027484"/>
                  <a:pt x="11160000" y="5185438"/>
                </a:cubicBezTo>
                <a:cubicBezTo>
                  <a:pt x="11177624" y="5347857"/>
                  <a:pt x="11042318" y="5466977"/>
                  <a:pt x="10881158" y="5464280"/>
                </a:cubicBezTo>
                <a:cubicBezTo>
                  <a:pt x="9051482" y="5601647"/>
                  <a:pt x="5463724" y="5299169"/>
                  <a:pt x="278842" y="5464280"/>
                </a:cubicBezTo>
                <a:cubicBezTo>
                  <a:pt x="108948" y="5449472"/>
                  <a:pt x="7073" y="5317108"/>
                  <a:pt x="0" y="5185438"/>
                </a:cubicBezTo>
                <a:cubicBezTo>
                  <a:pt x="-79110" y="3917918"/>
                  <a:pt x="121341" y="2121205"/>
                  <a:pt x="0" y="278842"/>
                </a:cubicBezTo>
                <a:close/>
              </a:path>
            </a:pathLst>
          </a:custGeom>
          <a:solidFill>
            <a:schemeClr val="bg1"/>
          </a:solidFill>
          <a:ln w="19050" cap="rnd" cmpd="thinThick">
            <a:solidFill>
              <a:srgbClr val="007035"/>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8E76"/>
              </a:solidFill>
            </a:endParaRPr>
          </a:p>
        </p:txBody>
      </p:sp>
      <p:grpSp>
        <p:nvGrpSpPr>
          <p:cNvPr id="11" name="Group 10">
            <a:extLst>
              <a:ext uri="{FF2B5EF4-FFF2-40B4-BE49-F238E27FC236}">
                <a16:creationId xmlns:a16="http://schemas.microsoft.com/office/drawing/2014/main" id="{DC4574A3-C556-DAAF-1E4F-F223B943314D}"/>
              </a:ext>
            </a:extLst>
          </p:cNvPr>
          <p:cNvGrpSpPr/>
          <p:nvPr/>
        </p:nvGrpSpPr>
        <p:grpSpPr>
          <a:xfrm>
            <a:off x="187498" y="352433"/>
            <a:ext cx="4123434" cy="1548000"/>
            <a:chOff x="4034281" y="167056"/>
            <a:chExt cx="4123434" cy="1548000"/>
          </a:xfrm>
        </p:grpSpPr>
        <p:pic>
          <p:nvPicPr>
            <p:cNvPr id="9" name="Picture 8">
              <a:extLst>
                <a:ext uri="{FF2B5EF4-FFF2-40B4-BE49-F238E27FC236}">
                  <a16:creationId xmlns:a16="http://schemas.microsoft.com/office/drawing/2014/main" id="{DA1BC793-BCEF-D2BD-3043-B416C57317B8}"/>
                </a:ext>
              </a:extLst>
            </p:cNvPr>
            <p:cNvPicPr>
              <a:picLocks noChangeAspect="1"/>
            </p:cNvPicPr>
            <p:nvPr/>
          </p:nvPicPr>
          <p:blipFill>
            <a:blip r:embed="rId2"/>
            <a:stretch>
              <a:fillRect/>
            </a:stretch>
          </p:blipFill>
          <p:spPr>
            <a:xfrm>
              <a:off x="4034281" y="167056"/>
              <a:ext cx="4123434" cy="1548000"/>
            </a:xfrm>
            <a:prstGeom prst="rect">
              <a:avLst/>
            </a:prstGeom>
          </p:spPr>
        </p:pic>
        <p:sp>
          <p:nvSpPr>
            <p:cNvPr id="10" name="TextBox 9">
              <a:extLst>
                <a:ext uri="{FF2B5EF4-FFF2-40B4-BE49-F238E27FC236}">
                  <a16:creationId xmlns:a16="http://schemas.microsoft.com/office/drawing/2014/main" id="{8CE06E5B-566B-0A49-1D18-8040F099DDF4}"/>
                </a:ext>
              </a:extLst>
            </p:cNvPr>
            <p:cNvSpPr txBox="1"/>
            <p:nvPr/>
          </p:nvSpPr>
          <p:spPr>
            <a:xfrm>
              <a:off x="4251582" y="459000"/>
              <a:ext cx="3688831" cy="769441"/>
            </a:xfrm>
            <a:prstGeom prst="rect">
              <a:avLst/>
            </a:prstGeom>
            <a:noFill/>
          </p:spPr>
          <p:txBody>
            <a:bodyPr wrap="none" rtlCol="0">
              <a:spAutoFit/>
            </a:bodyPr>
            <a:lstStyle/>
            <a:p>
              <a:pPr algn="ctr"/>
              <a:r>
                <a:rPr lang="en-US" sz="4400" b="1">
                  <a:ln w="19050">
                    <a:solidFill>
                      <a:schemeClr val="bg1"/>
                    </a:solidFill>
                  </a:ln>
                  <a:solidFill>
                    <a:srgbClr val="007035"/>
                  </a:solidFill>
                  <a:effectLst>
                    <a:outerShdw blurRad="38100" dist="38100" dir="2700000" algn="tl">
                      <a:srgbClr val="000000">
                        <a:alpha val="43137"/>
                      </a:srgbClr>
                    </a:outerShdw>
                  </a:effectLst>
                  <a:latin typeface="UVN Banh Mi" pitchFamily="2" charset="0"/>
                </a:rPr>
                <a:t>BÀI LÀM MẪU1</a:t>
              </a:r>
            </a:p>
          </p:txBody>
        </p:sp>
      </p:grpSp>
      <p:sp>
        <p:nvSpPr>
          <p:cNvPr id="2" name="TextBox 1">
            <a:extLst>
              <a:ext uri="{FF2B5EF4-FFF2-40B4-BE49-F238E27FC236}">
                <a16:creationId xmlns:a16="http://schemas.microsoft.com/office/drawing/2014/main" id="{D1C36058-6537-F665-0177-F9E12E17BF27}"/>
              </a:ext>
            </a:extLst>
          </p:cNvPr>
          <p:cNvSpPr txBox="1"/>
          <p:nvPr/>
        </p:nvSpPr>
        <p:spPr>
          <a:xfrm>
            <a:off x="890997" y="1746782"/>
            <a:ext cx="10785003" cy="4334392"/>
          </a:xfrm>
          <a:prstGeom prst="rect">
            <a:avLst/>
          </a:prstGeom>
          <a:noFill/>
        </p:spPr>
        <p:txBody>
          <a:bodyPr wrap="square" rtlCol="0">
            <a:spAutoFit/>
          </a:bodyPr>
          <a:lstStyle/>
          <a:p>
            <a:pPr algn="just">
              <a:lnSpc>
                <a:spcPct val="110000"/>
              </a:lnSpc>
            </a:pPr>
            <a:r>
              <a:rPr lang="en-US"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Trong số những loài vật nuôi trong nhà, chó là loại động vật có ích nhất và gần gũi nhất với con người. Chính vì vậy mà nhà em cũng có nuôi một chú chó vô cùng đáng yêu. Em gọi tên nó là Cộc.</a:t>
            </a:r>
          </a:p>
          <a:p>
            <a:pPr algn="just">
              <a:lnSpc>
                <a:spcPct val="110000"/>
              </a:lnSpc>
            </a:pPr>
            <a:r>
              <a:rPr lang="en-US"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Cộc năm nay đã 2 tuổi rồi. Chú khá cao lớn. Tiếng sủa của chú nghe cũng già dặn hơn nhiều so với khi còn nhỏ. Vì lai giống chó săn nên nhiều đêm, Cộc thường hú nghe như tiếng chó sói. Mới đầu em có cảm giác hơi sợ hãi một chút. Lâu dần thành quen, em lại thấy tiếng hú của chú mới dễ thương làm sao. Bố em nói với tiếng hú ấy, bọn trộm sẽ phải sợ hãi mà tránh xa nơi em sinh sống.</a:t>
            </a:r>
          </a:p>
        </p:txBody>
      </p:sp>
    </p:spTree>
    <p:extLst>
      <p:ext uri="{BB962C8B-B14F-4D97-AF65-F5344CB8AC3E}">
        <p14:creationId xmlns:p14="http://schemas.microsoft.com/office/powerpoint/2010/main" val="2958960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1000"/>
                                        <p:tgtEl>
                                          <p:spTgt spid="7"/>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827</TotalTime>
  <Words>449</Words>
  <Application>Microsoft Office PowerPoint</Application>
  <PresentationFormat>Màn hình rộng</PresentationFormat>
  <Paragraphs>27</Paragraphs>
  <Slides>11</Slides>
  <Notes>4</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11</vt:i4>
      </vt:variant>
    </vt:vector>
  </HeadingPairs>
  <TitlesOfParts>
    <vt:vector size="18" baseType="lpstr">
      <vt:lpstr>Arial</vt:lpstr>
      <vt:lpstr>Calibri</vt:lpstr>
      <vt:lpstr>Calibri Light</vt:lpstr>
      <vt:lpstr>iCiel Pony</vt:lpstr>
      <vt:lpstr>UTM Showcard</vt:lpstr>
      <vt:lpstr>UVN Banh Mi</vt:lpstr>
      <vt:lpstr>Custom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DA40381</cp:lastModifiedBy>
  <cp:revision>69</cp:revision>
  <dcterms:created xsi:type="dcterms:W3CDTF">2022-08-23T03:21:12Z</dcterms:created>
  <dcterms:modified xsi:type="dcterms:W3CDTF">2024-05-13T13:59:09Z</dcterms:modified>
  <cp:category>9Slide.vn</cp:category>
</cp:coreProperties>
</file>