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496" r:id="rId2"/>
    <p:sldId id="498" r:id="rId3"/>
    <p:sldId id="395" r:id="rId4"/>
    <p:sldId id="502" r:id="rId5"/>
    <p:sldId id="508" r:id="rId6"/>
    <p:sldId id="450" r:id="rId7"/>
    <p:sldId id="503" r:id="rId8"/>
    <p:sldId id="455" r:id="rId9"/>
    <p:sldId id="603" r:id="rId10"/>
    <p:sldId id="604" r:id="rId11"/>
    <p:sldId id="605" r:id="rId12"/>
    <p:sldId id="504" r:id="rId13"/>
    <p:sldId id="520" r:id="rId14"/>
    <p:sldId id="607" r:id="rId15"/>
    <p:sldId id="486" r:id="rId16"/>
    <p:sldId id="6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F2D69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54683-4FDF-43B4-944D-CCE8B463B9EF}" v="13" dt="2023-05-12T06:27:48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5" autoAdjust="0"/>
    <p:restoredTop sz="85119" autoAdjust="0"/>
  </p:normalViewPr>
  <p:slideViewPr>
    <p:cSldViewPr snapToGrid="0">
      <p:cViewPr varScale="1">
        <p:scale>
          <a:sx n="59" d="100"/>
          <a:sy n="59" d="100"/>
        </p:scale>
        <p:origin x="187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6636-240A-40AF-9BCB-0797B6D990C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8968-0AD4-4A98-931E-E8D0A08F7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5" name="Google Shape;8725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6" name="Google Shape;8726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10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0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6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4C540C-DF48-0A2F-8472-43E572CBD830}"/>
              </a:ext>
            </a:extLst>
          </p:cNvPr>
          <p:cNvGrpSpPr/>
          <p:nvPr userDrawn="1"/>
        </p:nvGrpSpPr>
        <p:grpSpPr>
          <a:xfrm>
            <a:off x="-4892915" y="-1562987"/>
            <a:ext cx="5812651" cy="7646732"/>
            <a:chOff x="5845968" y="1485900"/>
            <a:chExt cx="5812651" cy="76467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1A11A1-0743-3A94-300B-9977EDA288A0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D4316D4-EFFD-9367-604E-0EE022A6D279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F92A93-453A-53BB-0AEF-70953D787699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A1B5CD9-3B80-93F1-E1CC-07A976637292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D6CD2A3-443E-BC0A-59EC-46CC99851C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9799DA-2EB7-8228-95F4-D9903F1BAFE4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7BA4C74-DB61-514F-596C-A85937DF6529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C62BC7-392F-9C53-63A1-FC9358002562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433BDB-65CA-BA5E-DBA3-F12C1CDA0569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548D83-A941-F320-7E1B-556A9E8A0F30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C2523-F371-83FA-301E-ABF5535A4229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13" name="Picture 12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875C0EAA-FCF2-FB9B-5565-27B1809E2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07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Rectangle: Rounded Corners 4181">
            <a:extLst>
              <a:ext uri="{FF2B5EF4-FFF2-40B4-BE49-F238E27FC236}">
                <a16:creationId xmlns:a16="http://schemas.microsoft.com/office/drawing/2014/main" id="{596F62B1-CFC4-5407-3375-EE17570BFD88}"/>
              </a:ext>
            </a:extLst>
          </p:cNvPr>
          <p:cNvSpPr/>
          <p:nvPr/>
        </p:nvSpPr>
        <p:spPr>
          <a:xfrm>
            <a:off x="1884709" y="667539"/>
            <a:ext cx="8572799" cy="4613366"/>
          </a:xfrm>
          <a:custGeom>
            <a:avLst/>
            <a:gdLst>
              <a:gd name="connsiteX0" fmla="*/ 0 w 8572799"/>
              <a:gd name="connsiteY0" fmla="*/ 768910 h 4613366"/>
              <a:gd name="connsiteX1" fmla="*/ 768910 w 8572799"/>
              <a:gd name="connsiteY1" fmla="*/ 0 h 4613366"/>
              <a:gd name="connsiteX2" fmla="*/ 7803889 w 8572799"/>
              <a:gd name="connsiteY2" fmla="*/ 0 h 4613366"/>
              <a:gd name="connsiteX3" fmla="*/ 8572799 w 8572799"/>
              <a:gd name="connsiteY3" fmla="*/ 768910 h 4613366"/>
              <a:gd name="connsiteX4" fmla="*/ 8572799 w 8572799"/>
              <a:gd name="connsiteY4" fmla="*/ 3844456 h 4613366"/>
              <a:gd name="connsiteX5" fmla="*/ 7803889 w 8572799"/>
              <a:gd name="connsiteY5" fmla="*/ 4613366 h 4613366"/>
              <a:gd name="connsiteX6" fmla="*/ 768910 w 8572799"/>
              <a:gd name="connsiteY6" fmla="*/ 4613366 h 4613366"/>
              <a:gd name="connsiteX7" fmla="*/ 0 w 8572799"/>
              <a:gd name="connsiteY7" fmla="*/ 3844456 h 4613366"/>
              <a:gd name="connsiteX8" fmla="*/ 0 w 8572799"/>
              <a:gd name="connsiteY8" fmla="*/ 768910 h 46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799" h="4613366" fill="none" extrusionOk="0">
                <a:moveTo>
                  <a:pt x="0" y="768910"/>
                </a:moveTo>
                <a:cubicBezTo>
                  <a:pt x="51271" y="402177"/>
                  <a:pt x="332276" y="79585"/>
                  <a:pt x="768910" y="0"/>
                </a:cubicBezTo>
                <a:cubicBezTo>
                  <a:pt x="2527573" y="111121"/>
                  <a:pt x="5269063" y="-151508"/>
                  <a:pt x="7803889" y="0"/>
                </a:cubicBezTo>
                <a:cubicBezTo>
                  <a:pt x="8263714" y="-61190"/>
                  <a:pt x="8600499" y="347919"/>
                  <a:pt x="8572799" y="768910"/>
                </a:cubicBezTo>
                <a:cubicBezTo>
                  <a:pt x="8731058" y="1192558"/>
                  <a:pt x="8446455" y="2670409"/>
                  <a:pt x="8572799" y="3844456"/>
                </a:cubicBezTo>
                <a:cubicBezTo>
                  <a:pt x="8610695" y="4310837"/>
                  <a:pt x="8199917" y="4692810"/>
                  <a:pt x="7803889" y="4613366"/>
                </a:cubicBezTo>
                <a:cubicBezTo>
                  <a:pt x="4352092" y="4699254"/>
                  <a:pt x="2522568" y="4588962"/>
                  <a:pt x="768910" y="4613366"/>
                </a:cubicBezTo>
                <a:cubicBezTo>
                  <a:pt x="353692" y="4554077"/>
                  <a:pt x="-55026" y="4230633"/>
                  <a:pt x="0" y="3844456"/>
                </a:cubicBezTo>
                <a:cubicBezTo>
                  <a:pt x="167617" y="3490836"/>
                  <a:pt x="69923" y="1942770"/>
                  <a:pt x="0" y="768910"/>
                </a:cubicBezTo>
                <a:close/>
              </a:path>
              <a:path w="8572799" h="4613366" stroke="0" extrusionOk="0">
                <a:moveTo>
                  <a:pt x="0" y="768910"/>
                </a:moveTo>
                <a:cubicBezTo>
                  <a:pt x="-3665" y="350667"/>
                  <a:pt x="349608" y="82297"/>
                  <a:pt x="768910" y="0"/>
                </a:cubicBezTo>
                <a:cubicBezTo>
                  <a:pt x="4084689" y="5515"/>
                  <a:pt x="4817880" y="162484"/>
                  <a:pt x="7803889" y="0"/>
                </a:cubicBezTo>
                <a:cubicBezTo>
                  <a:pt x="8173691" y="18692"/>
                  <a:pt x="8597041" y="342290"/>
                  <a:pt x="8572799" y="768910"/>
                </a:cubicBezTo>
                <a:cubicBezTo>
                  <a:pt x="8513565" y="1177187"/>
                  <a:pt x="8678616" y="2370663"/>
                  <a:pt x="8572799" y="3844456"/>
                </a:cubicBezTo>
                <a:cubicBezTo>
                  <a:pt x="8593777" y="4248592"/>
                  <a:pt x="8205220" y="4597482"/>
                  <a:pt x="7803889" y="4613366"/>
                </a:cubicBezTo>
                <a:cubicBezTo>
                  <a:pt x="5881297" y="4518426"/>
                  <a:pt x="3376847" y="4739179"/>
                  <a:pt x="768910" y="4613366"/>
                </a:cubicBezTo>
                <a:cubicBezTo>
                  <a:pt x="328408" y="4610678"/>
                  <a:pt x="43104" y="4339693"/>
                  <a:pt x="0" y="3844456"/>
                </a:cubicBezTo>
                <a:cubicBezTo>
                  <a:pt x="106876" y="2355369"/>
                  <a:pt x="127121" y="1613142"/>
                  <a:pt x="0" y="768910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5884068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oogle Shape;337;p3">
            <a:extLst>
              <a:ext uri="{FF2B5EF4-FFF2-40B4-BE49-F238E27FC236}">
                <a16:creationId xmlns:a16="http://schemas.microsoft.com/office/drawing/2014/main" id="{0165815D-DC45-39A1-28A3-AC39D8495BA6}"/>
              </a:ext>
            </a:extLst>
          </p:cNvPr>
          <p:cNvGrpSpPr/>
          <p:nvPr/>
        </p:nvGrpSpPr>
        <p:grpSpPr>
          <a:xfrm>
            <a:off x="-77750" y="701972"/>
            <a:ext cx="12363356" cy="6605446"/>
            <a:chOff x="-65450" y="468625"/>
            <a:chExt cx="9438050" cy="5042525"/>
          </a:xfrm>
        </p:grpSpPr>
        <p:sp>
          <p:nvSpPr>
            <p:cNvPr id="4" name="Google Shape;338;p3">
              <a:extLst>
                <a:ext uri="{FF2B5EF4-FFF2-40B4-BE49-F238E27FC236}">
                  <a16:creationId xmlns:a16="http://schemas.microsoft.com/office/drawing/2014/main" id="{1A98EF57-B859-2A3D-C0EE-931523FEE4C0}"/>
                </a:ext>
              </a:extLst>
            </p:cNvPr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9;p3">
              <a:extLst>
                <a:ext uri="{FF2B5EF4-FFF2-40B4-BE49-F238E27FC236}">
                  <a16:creationId xmlns:a16="http://schemas.microsoft.com/office/drawing/2014/main" id="{1A6C54A6-A46A-2C3E-91E8-ABF474F822E5}"/>
                </a:ext>
              </a:extLst>
            </p:cNvPr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340;p3">
              <a:extLst>
                <a:ext uri="{FF2B5EF4-FFF2-40B4-BE49-F238E27FC236}">
                  <a16:creationId xmlns:a16="http://schemas.microsoft.com/office/drawing/2014/main" id="{6CE59605-4107-7320-3DC1-4CC3F4B8924B}"/>
                </a:ext>
              </a:extLst>
            </p:cNvPr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166" name="Google Shape;341;p3">
                <a:extLst>
                  <a:ext uri="{FF2B5EF4-FFF2-40B4-BE49-F238E27FC236}">
                    <a16:creationId xmlns:a16="http://schemas.microsoft.com/office/drawing/2014/main" id="{E172C888-ABCB-7F6D-6E42-83ECF0DEA942}"/>
                  </a:ext>
                </a:extLst>
              </p:cNvPr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342;p3">
                <a:extLst>
                  <a:ext uri="{FF2B5EF4-FFF2-40B4-BE49-F238E27FC236}">
                    <a16:creationId xmlns:a16="http://schemas.microsoft.com/office/drawing/2014/main" id="{5B90FCDF-A0BC-14AA-1EA9-20D2E2B93C71}"/>
                  </a:ext>
                </a:extLst>
              </p:cNvPr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343;p3">
                <a:extLst>
                  <a:ext uri="{FF2B5EF4-FFF2-40B4-BE49-F238E27FC236}">
                    <a16:creationId xmlns:a16="http://schemas.microsoft.com/office/drawing/2014/main" id="{A81BCDC0-302B-9C9C-2FF9-757B2638C461}"/>
                  </a:ext>
                </a:extLst>
              </p:cNvPr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344;p3">
                <a:extLst>
                  <a:ext uri="{FF2B5EF4-FFF2-40B4-BE49-F238E27FC236}">
                    <a16:creationId xmlns:a16="http://schemas.microsoft.com/office/drawing/2014/main" id="{521C02DF-304D-E7F2-7410-1924BE15133D}"/>
                  </a:ext>
                </a:extLst>
              </p:cNvPr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345;p3">
                <a:extLst>
                  <a:ext uri="{FF2B5EF4-FFF2-40B4-BE49-F238E27FC236}">
                    <a16:creationId xmlns:a16="http://schemas.microsoft.com/office/drawing/2014/main" id="{417FC62E-B939-0BA1-1246-E37DF70875D0}"/>
                  </a:ext>
                </a:extLst>
              </p:cNvPr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346;p3">
                <a:extLst>
                  <a:ext uri="{FF2B5EF4-FFF2-40B4-BE49-F238E27FC236}">
                    <a16:creationId xmlns:a16="http://schemas.microsoft.com/office/drawing/2014/main" id="{03F282C1-FA77-0A7D-6749-2FB709EDCB43}"/>
                  </a:ext>
                </a:extLst>
              </p:cNvPr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347;p3">
                <a:extLst>
                  <a:ext uri="{FF2B5EF4-FFF2-40B4-BE49-F238E27FC236}">
                    <a16:creationId xmlns:a16="http://schemas.microsoft.com/office/drawing/2014/main" id="{C9E4F44D-F35C-FA03-8E85-A052874F0B34}"/>
                  </a:ext>
                </a:extLst>
              </p:cNvPr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348;p3">
                <a:extLst>
                  <a:ext uri="{FF2B5EF4-FFF2-40B4-BE49-F238E27FC236}">
                    <a16:creationId xmlns:a16="http://schemas.microsoft.com/office/drawing/2014/main" id="{FC6B3A1E-06DF-1376-DDEF-D59EF6E7ECC8}"/>
                  </a:ext>
                </a:extLst>
              </p:cNvPr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349;p3">
              <a:extLst>
                <a:ext uri="{FF2B5EF4-FFF2-40B4-BE49-F238E27FC236}">
                  <a16:creationId xmlns:a16="http://schemas.microsoft.com/office/drawing/2014/main" id="{B21EA647-9D06-0599-BEFA-72B7C1AB1A9F}"/>
                </a:ext>
              </a:extLst>
            </p:cNvPr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157" name="Google Shape;350;p3">
                <a:extLst>
                  <a:ext uri="{FF2B5EF4-FFF2-40B4-BE49-F238E27FC236}">
                    <a16:creationId xmlns:a16="http://schemas.microsoft.com/office/drawing/2014/main" id="{19C283D5-9C8F-9CCC-8D7E-964DADFA2824}"/>
                  </a:ext>
                </a:extLst>
              </p:cNvPr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351;p3">
                <a:extLst>
                  <a:ext uri="{FF2B5EF4-FFF2-40B4-BE49-F238E27FC236}">
                    <a16:creationId xmlns:a16="http://schemas.microsoft.com/office/drawing/2014/main" id="{D66BFF42-A0BF-D6CB-E0E8-78F8B0B8B32A}"/>
                  </a:ext>
                </a:extLst>
              </p:cNvPr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352;p3">
                <a:extLst>
                  <a:ext uri="{FF2B5EF4-FFF2-40B4-BE49-F238E27FC236}">
                    <a16:creationId xmlns:a16="http://schemas.microsoft.com/office/drawing/2014/main" id="{0DD2D2BD-9C5B-790B-806C-D9C446AF2A61}"/>
                  </a:ext>
                </a:extLst>
              </p:cNvPr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353;p3">
                <a:extLst>
                  <a:ext uri="{FF2B5EF4-FFF2-40B4-BE49-F238E27FC236}">
                    <a16:creationId xmlns:a16="http://schemas.microsoft.com/office/drawing/2014/main" id="{2A1A12F8-4265-9BF7-B6A3-F4388AEFB8FB}"/>
                  </a:ext>
                </a:extLst>
              </p:cNvPr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354;p3">
                <a:extLst>
                  <a:ext uri="{FF2B5EF4-FFF2-40B4-BE49-F238E27FC236}">
                    <a16:creationId xmlns:a16="http://schemas.microsoft.com/office/drawing/2014/main" id="{64AD50D3-53B6-D1DD-0E9A-01B1338AC173}"/>
                  </a:ext>
                </a:extLst>
              </p:cNvPr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355;p3">
                <a:extLst>
                  <a:ext uri="{FF2B5EF4-FFF2-40B4-BE49-F238E27FC236}">
                    <a16:creationId xmlns:a16="http://schemas.microsoft.com/office/drawing/2014/main" id="{8939EC23-B88D-5762-E88A-E776767D29C5}"/>
                  </a:ext>
                </a:extLst>
              </p:cNvPr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356;p3">
                <a:extLst>
                  <a:ext uri="{FF2B5EF4-FFF2-40B4-BE49-F238E27FC236}">
                    <a16:creationId xmlns:a16="http://schemas.microsoft.com/office/drawing/2014/main" id="{C413078C-A595-7726-393C-021C46F3314B}"/>
                  </a:ext>
                </a:extLst>
              </p:cNvPr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357;p3">
                <a:extLst>
                  <a:ext uri="{FF2B5EF4-FFF2-40B4-BE49-F238E27FC236}">
                    <a16:creationId xmlns:a16="http://schemas.microsoft.com/office/drawing/2014/main" id="{8E7D7274-3F20-CB5B-07BC-BB039AE3880E}"/>
                  </a:ext>
                </a:extLst>
              </p:cNvPr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358;p3">
                <a:extLst>
                  <a:ext uri="{FF2B5EF4-FFF2-40B4-BE49-F238E27FC236}">
                    <a16:creationId xmlns:a16="http://schemas.microsoft.com/office/drawing/2014/main" id="{15DF8520-2C35-B066-2065-16C0F6868D0F}"/>
                  </a:ext>
                </a:extLst>
              </p:cNvPr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359;p3">
              <a:extLst>
                <a:ext uri="{FF2B5EF4-FFF2-40B4-BE49-F238E27FC236}">
                  <a16:creationId xmlns:a16="http://schemas.microsoft.com/office/drawing/2014/main" id="{A287E9D7-C879-A993-2AF2-D53C2D3FF546}"/>
                </a:ext>
              </a:extLst>
            </p:cNvPr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142" name="Google Shape;360;p3">
                <a:extLst>
                  <a:ext uri="{FF2B5EF4-FFF2-40B4-BE49-F238E27FC236}">
                    <a16:creationId xmlns:a16="http://schemas.microsoft.com/office/drawing/2014/main" id="{BC88D345-1578-40C8-940D-E25FD37CAE60}"/>
                  </a:ext>
                </a:extLst>
              </p:cNvPr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43" name="Google Shape;361;p3">
                <a:extLst>
                  <a:ext uri="{FF2B5EF4-FFF2-40B4-BE49-F238E27FC236}">
                    <a16:creationId xmlns:a16="http://schemas.microsoft.com/office/drawing/2014/main" id="{4E6AD14C-854E-FBF5-E8D0-898517C13E3D}"/>
                  </a:ext>
                </a:extLst>
              </p:cNvPr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144" name="Google Shape;362;p3">
                  <a:extLst>
                    <a:ext uri="{FF2B5EF4-FFF2-40B4-BE49-F238E27FC236}">
                      <a16:creationId xmlns:a16="http://schemas.microsoft.com/office/drawing/2014/main" id="{2B218DCE-A45E-70B2-4CE2-59300C68E157}"/>
                    </a:ext>
                  </a:extLst>
                </p:cNvPr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363;p3">
                  <a:extLst>
                    <a:ext uri="{FF2B5EF4-FFF2-40B4-BE49-F238E27FC236}">
                      <a16:creationId xmlns:a16="http://schemas.microsoft.com/office/drawing/2014/main" id="{C0EA2778-73D3-9BC9-20A8-13C2FA30DDEA}"/>
                    </a:ext>
                  </a:extLst>
                </p:cNvPr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6" name="Google Shape;364;p3">
                  <a:extLst>
                    <a:ext uri="{FF2B5EF4-FFF2-40B4-BE49-F238E27FC236}">
                      <a16:creationId xmlns:a16="http://schemas.microsoft.com/office/drawing/2014/main" id="{19A7D2D4-83A3-568A-BF29-DFC4D151B18E}"/>
                    </a:ext>
                  </a:extLst>
                </p:cNvPr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365;p3">
                  <a:extLst>
                    <a:ext uri="{FF2B5EF4-FFF2-40B4-BE49-F238E27FC236}">
                      <a16:creationId xmlns:a16="http://schemas.microsoft.com/office/drawing/2014/main" id="{D65074C9-AC8D-6DA9-26C3-0F85AB46CA65}"/>
                    </a:ext>
                  </a:extLst>
                </p:cNvPr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366;p3">
                  <a:extLst>
                    <a:ext uri="{FF2B5EF4-FFF2-40B4-BE49-F238E27FC236}">
                      <a16:creationId xmlns:a16="http://schemas.microsoft.com/office/drawing/2014/main" id="{798434BD-A90B-8FFE-D877-4E7B1C706C74}"/>
                    </a:ext>
                  </a:extLst>
                </p:cNvPr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9" name="Google Shape;367;p3">
                  <a:extLst>
                    <a:ext uri="{FF2B5EF4-FFF2-40B4-BE49-F238E27FC236}">
                      <a16:creationId xmlns:a16="http://schemas.microsoft.com/office/drawing/2014/main" id="{587B48F6-AD94-2F90-253C-09626BBE042E}"/>
                    </a:ext>
                  </a:extLst>
                </p:cNvPr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368;p3">
                  <a:extLst>
                    <a:ext uri="{FF2B5EF4-FFF2-40B4-BE49-F238E27FC236}">
                      <a16:creationId xmlns:a16="http://schemas.microsoft.com/office/drawing/2014/main" id="{E8122F5F-F00C-C14B-3450-6E805B9A8CB9}"/>
                    </a:ext>
                  </a:extLst>
                </p:cNvPr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369;p3">
                  <a:extLst>
                    <a:ext uri="{FF2B5EF4-FFF2-40B4-BE49-F238E27FC236}">
                      <a16:creationId xmlns:a16="http://schemas.microsoft.com/office/drawing/2014/main" id="{5E14319B-A98A-81B3-926E-D4047A83EECD}"/>
                    </a:ext>
                  </a:extLst>
                </p:cNvPr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2" name="Google Shape;370;p3">
                  <a:extLst>
                    <a:ext uri="{FF2B5EF4-FFF2-40B4-BE49-F238E27FC236}">
                      <a16:creationId xmlns:a16="http://schemas.microsoft.com/office/drawing/2014/main" id="{9E145053-37A8-8FBA-ACE7-683889F4DFFF}"/>
                    </a:ext>
                  </a:extLst>
                </p:cNvPr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3" name="Google Shape;371;p3">
                  <a:extLst>
                    <a:ext uri="{FF2B5EF4-FFF2-40B4-BE49-F238E27FC236}">
                      <a16:creationId xmlns:a16="http://schemas.microsoft.com/office/drawing/2014/main" id="{8C08168A-1929-C796-B278-7614D58E4DD1}"/>
                    </a:ext>
                  </a:extLst>
                </p:cNvPr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4" name="Google Shape;372;p3">
                  <a:extLst>
                    <a:ext uri="{FF2B5EF4-FFF2-40B4-BE49-F238E27FC236}">
                      <a16:creationId xmlns:a16="http://schemas.microsoft.com/office/drawing/2014/main" id="{86AC5E1C-2F03-88AC-3C0B-D6EDD1AD1AFF}"/>
                    </a:ext>
                  </a:extLst>
                </p:cNvPr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5" name="Google Shape;373;p3">
                  <a:extLst>
                    <a:ext uri="{FF2B5EF4-FFF2-40B4-BE49-F238E27FC236}">
                      <a16:creationId xmlns:a16="http://schemas.microsoft.com/office/drawing/2014/main" id="{FE1A4599-6321-575D-D5A3-47EA33DCE574}"/>
                    </a:ext>
                  </a:extLst>
                </p:cNvPr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374;p3">
                  <a:extLst>
                    <a:ext uri="{FF2B5EF4-FFF2-40B4-BE49-F238E27FC236}">
                      <a16:creationId xmlns:a16="http://schemas.microsoft.com/office/drawing/2014/main" id="{56D8E7C3-1147-01CD-7D24-3521AEE630FB}"/>
                    </a:ext>
                  </a:extLst>
                </p:cNvPr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375;p3">
              <a:extLst>
                <a:ext uri="{FF2B5EF4-FFF2-40B4-BE49-F238E27FC236}">
                  <a16:creationId xmlns:a16="http://schemas.microsoft.com/office/drawing/2014/main" id="{9FF7198E-295A-A6DF-10BE-F7CF8748664A}"/>
                </a:ext>
              </a:extLst>
            </p:cNvPr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136" name="Google Shape;376;p3">
                <a:extLst>
                  <a:ext uri="{FF2B5EF4-FFF2-40B4-BE49-F238E27FC236}">
                    <a16:creationId xmlns:a16="http://schemas.microsoft.com/office/drawing/2014/main" id="{C94F836F-2823-6645-9AA1-EF466B83415F}"/>
                  </a:ext>
                </a:extLst>
              </p:cNvPr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377;p3">
                <a:extLst>
                  <a:ext uri="{FF2B5EF4-FFF2-40B4-BE49-F238E27FC236}">
                    <a16:creationId xmlns:a16="http://schemas.microsoft.com/office/drawing/2014/main" id="{EE2C8138-167C-A90B-8A23-B0A97D1B44D9}"/>
                  </a:ext>
                </a:extLst>
              </p:cNvPr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378;p3">
                <a:extLst>
                  <a:ext uri="{FF2B5EF4-FFF2-40B4-BE49-F238E27FC236}">
                    <a16:creationId xmlns:a16="http://schemas.microsoft.com/office/drawing/2014/main" id="{7EACFD3B-B630-A989-26F9-3C53DC526E13}"/>
                  </a:ext>
                </a:extLst>
              </p:cNvPr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379;p3">
                <a:extLst>
                  <a:ext uri="{FF2B5EF4-FFF2-40B4-BE49-F238E27FC236}">
                    <a16:creationId xmlns:a16="http://schemas.microsoft.com/office/drawing/2014/main" id="{B04D2E9C-C946-32E0-57A8-95CC98C317FD}"/>
                  </a:ext>
                </a:extLst>
              </p:cNvPr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380;p3">
                <a:extLst>
                  <a:ext uri="{FF2B5EF4-FFF2-40B4-BE49-F238E27FC236}">
                    <a16:creationId xmlns:a16="http://schemas.microsoft.com/office/drawing/2014/main" id="{4AFB1C1E-6388-12E4-29A4-CBA7695D194B}"/>
                  </a:ext>
                </a:extLst>
              </p:cNvPr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381;p3">
                <a:extLst>
                  <a:ext uri="{FF2B5EF4-FFF2-40B4-BE49-F238E27FC236}">
                    <a16:creationId xmlns:a16="http://schemas.microsoft.com/office/drawing/2014/main" id="{0F8436FE-BDD4-233B-7F2D-8B7C564BAFDC}"/>
                  </a:ext>
                </a:extLst>
              </p:cNvPr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382;p3">
              <a:extLst>
                <a:ext uri="{FF2B5EF4-FFF2-40B4-BE49-F238E27FC236}">
                  <a16:creationId xmlns:a16="http://schemas.microsoft.com/office/drawing/2014/main" id="{B62B9575-D4AD-F23E-4F27-59EDFC8AE851}"/>
                </a:ext>
              </a:extLst>
            </p:cNvPr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4104" name="Google Shape;383;p3">
                <a:extLst>
                  <a:ext uri="{FF2B5EF4-FFF2-40B4-BE49-F238E27FC236}">
                    <a16:creationId xmlns:a16="http://schemas.microsoft.com/office/drawing/2014/main" id="{053D5F78-D460-75C6-676D-163F2EA1BB45}"/>
                  </a:ext>
                </a:extLst>
              </p:cNvPr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384;p3">
                <a:extLst>
                  <a:ext uri="{FF2B5EF4-FFF2-40B4-BE49-F238E27FC236}">
                    <a16:creationId xmlns:a16="http://schemas.microsoft.com/office/drawing/2014/main" id="{BF3679BD-5BDA-817D-0C0D-9719EAFE5323}"/>
                  </a:ext>
                </a:extLst>
              </p:cNvPr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385;p3">
                <a:extLst>
                  <a:ext uri="{FF2B5EF4-FFF2-40B4-BE49-F238E27FC236}">
                    <a16:creationId xmlns:a16="http://schemas.microsoft.com/office/drawing/2014/main" id="{1F424878-284A-2A5E-6853-A9A8D2596153}"/>
                  </a:ext>
                </a:extLst>
              </p:cNvPr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386;p3">
                <a:extLst>
                  <a:ext uri="{FF2B5EF4-FFF2-40B4-BE49-F238E27FC236}">
                    <a16:creationId xmlns:a16="http://schemas.microsoft.com/office/drawing/2014/main" id="{3618456D-DE32-9CEB-641D-626224795ED0}"/>
                  </a:ext>
                </a:extLst>
              </p:cNvPr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387;p3">
                <a:extLst>
                  <a:ext uri="{FF2B5EF4-FFF2-40B4-BE49-F238E27FC236}">
                    <a16:creationId xmlns:a16="http://schemas.microsoft.com/office/drawing/2014/main" id="{720AACF1-4AFF-8AF7-61C0-D47F6F2EC579}"/>
                  </a:ext>
                </a:extLst>
              </p:cNvPr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388;p3">
                <a:extLst>
                  <a:ext uri="{FF2B5EF4-FFF2-40B4-BE49-F238E27FC236}">
                    <a16:creationId xmlns:a16="http://schemas.microsoft.com/office/drawing/2014/main" id="{6696D1FB-4BAF-6A45-14B1-807FE9B23745}"/>
                  </a:ext>
                </a:extLst>
              </p:cNvPr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389;p3">
                <a:extLst>
                  <a:ext uri="{FF2B5EF4-FFF2-40B4-BE49-F238E27FC236}">
                    <a16:creationId xmlns:a16="http://schemas.microsoft.com/office/drawing/2014/main" id="{DF72FF60-D790-CBD6-B0F5-E4DC68C9EAFF}"/>
                  </a:ext>
                </a:extLst>
              </p:cNvPr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390;p3">
                <a:extLst>
                  <a:ext uri="{FF2B5EF4-FFF2-40B4-BE49-F238E27FC236}">
                    <a16:creationId xmlns:a16="http://schemas.microsoft.com/office/drawing/2014/main" id="{CD7A4DBC-659E-819D-2F45-1B2D6AFCC587}"/>
                  </a:ext>
                </a:extLst>
              </p:cNvPr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391;p3">
                <a:extLst>
                  <a:ext uri="{FF2B5EF4-FFF2-40B4-BE49-F238E27FC236}">
                    <a16:creationId xmlns:a16="http://schemas.microsoft.com/office/drawing/2014/main" id="{2F786D97-E24A-A2C9-78CC-BFB390A1E5B8}"/>
                  </a:ext>
                </a:extLst>
              </p:cNvPr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392;p3">
                <a:extLst>
                  <a:ext uri="{FF2B5EF4-FFF2-40B4-BE49-F238E27FC236}">
                    <a16:creationId xmlns:a16="http://schemas.microsoft.com/office/drawing/2014/main" id="{E2243B45-1EAC-37F9-17ED-250B4B29969A}"/>
                  </a:ext>
                </a:extLst>
              </p:cNvPr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393;p3">
                <a:extLst>
                  <a:ext uri="{FF2B5EF4-FFF2-40B4-BE49-F238E27FC236}">
                    <a16:creationId xmlns:a16="http://schemas.microsoft.com/office/drawing/2014/main" id="{A59AB43C-006C-E01E-AA2E-8AADB2DFF268}"/>
                  </a:ext>
                </a:extLst>
              </p:cNvPr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394;p3">
                <a:extLst>
                  <a:ext uri="{FF2B5EF4-FFF2-40B4-BE49-F238E27FC236}">
                    <a16:creationId xmlns:a16="http://schemas.microsoft.com/office/drawing/2014/main" id="{5BDFA858-8846-A1FB-3C9D-B0B5A5A76FD9}"/>
                  </a:ext>
                </a:extLst>
              </p:cNvPr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395;p3">
                <a:extLst>
                  <a:ext uri="{FF2B5EF4-FFF2-40B4-BE49-F238E27FC236}">
                    <a16:creationId xmlns:a16="http://schemas.microsoft.com/office/drawing/2014/main" id="{3DBEDAD8-E1D2-2CAF-6A29-3238D8158A12}"/>
                  </a:ext>
                </a:extLst>
              </p:cNvPr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396;p3">
                <a:extLst>
                  <a:ext uri="{FF2B5EF4-FFF2-40B4-BE49-F238E27FC236}">
                    <a16:creationId xmlns:a16="http://schemas.microsoft.com/office/drawing/2014/main" id="{7E9CEC43-B880-DF23-F2AA-64AA6D3980F2}"/>
                  </a:ext>
                </a:extLst>
              </p:cNvPr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397;p3">
                <a:extLst>
                  <a:ext uri="{FF2B5EF4-FFF2-40B4-BE49-F238E27FC236}">
                    <a16:creationId xmlns:a16="http://schemas.microsoft.com/office/drawing/2014/main" id="{C1F46912-90DF-CF25-35AD-C67279FF1967}"/>
                  </a:ext>
                </a:extLst>
              </p:cNvPr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398;p3">
                <a:extLst>
                  <a:ext uri="{FF2B5EF4-FFF2-40B4-BE49-F238E27FC236}">
                    <a16:creationId xmlns:a16="http://schemas.microsoft.com/office/drawing/2014/main" id="{A9124D55-19AA-E609-75D9-48DE6EE773F7}"/>
                  </a:ext>
                </a:extLst>
              </p:cNvPr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399;p3">
                <a:extLst>
                  <a:ext uri="{FF2B5EF4-FFF2-40B4-BE49-F238E27FC236}">
                    <a16:creationId xmlns:a16="http://schemas.microsoft.com/office/drawing/2014/main" id="{2230E40C-8EDA-D3B3-FAB2-888D41E4BF5D}"/>
                  </a:ext>
                </a:extLst>
              </p:cNvPr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00;p3">
                <a:extLst>
                  <a:ext uri="{FF2B5EF4-FFF2-40B4-BE49-F238E27FC236}">
                    <a16:creationId xmlns:a16="http://schemas.microsoft.com/office/drawing/2014/main" id="{708265D3-92C6-0AEB-EFDC-817EB0D3DBDE}"/>
                  </a:ext>
                </a:extLst>
              </p:cNvPr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01;p3">
                <a:extLst>
                  <a:ext uri="{FF2B5EF4-FFF2-40B4-BE49-F238E27FC236}">
                    <a16:creationId xmlns:a16="http://schemas.microsoft.com/office/drawing/2014/main" id="{88A6C4E5-044F-1237-C1F3-3A940FB88BE2}"/>
                  </a:ext>
                </a:extLst>
              </p:cNvPr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02;p3">
                <a:extLst>
                  <a:ext uri="{FF2B5EF4-FFF2-40B4-BE49-F238E27FC236}">
                    <a16:creationId xmlns:a16="http://schemas.microsoft.com/office/drawing/2014/main" id="{623241C6-8D8D-BCBF-4050-A4BEC6E7F833}"/>
                  </a:ext>
                </a:extLst>
              </p:cNvPr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03;p3">
                <a:extLst>
                  <a:ext uri="{FF2B5EF4-FFF2-40B4-BE49-F238E27FC236}">
                    <a16:creationId xmlns:a16="http://schemas.microsoft.com/office/drawing/2014/main" id="{5C2EB445-9F06-F94D-FE78-9DDB531740D1}"/>
                  </a:ext>
                </a:extLst>
              </p:cNvPr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04;p3">
                <a:extLst>
                  <a:ext uri="{FF2B5EF4-FFF2-40B4-BE49-F238E27FC236}">
                    <a16:creationId xmlns:a16="http://schemas.microsoft.com/office/drawing/2014/main" id="{636114EB-40A9-755A-D1F5-B7ED1F6BAD66}"/>
                  </a:ext>
                </a:extLst>
              </p:cNvPr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05;p3">
                <a:extLst>
                  <a:ext uri="{FF2B5EF4-FFF2-40B4-BE49-F238E27FC236}">
                    <a16:creationId xmlns:a16="http://schemas.microsoft.com/office/drawing/2014/main" id="{92E955E4-9A20-A8FF-995A-B00CEB5BA2E6}"/>
                  </a:ext>
                </a:extLst>
              </p:cNvPr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06;p3">
                <a:extLst>
                  <a:ext uri="{FF2B5EF4-FFF2-40B4-BE49-F238E27FC236}">
                    <a16:creationId xmlns:a16="http://schemas.microsoft.com/office/drawing/2014/main" id="{A8D801D3-F89A-95A7-8AD4-74F498104DA6}"/>
                  </a:ext>
                </a:extLst>
              </p:cNvPr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07;p3">
                <a:extLst>
                  <a:ext uri="{FF2B5EF4-FFF2-40B4-BE49-F238E27FC236}">
                    <a16:creationId xmlns:a16="http://schemas.microsoft.com/office/drawing/2014/main" id="{F3490A97-C352-331F-26CE-8B3D6EE6DC19}"/>
                  </a:ext>
                </a:extLst>
              </p:cNvPr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08;p3">
                <a:extLst>
                  <a:ext uri="{FF2B5EF4-FFF2-40B4-BE49-F238E27FC236}">
                    <a16:creationId xmlns:a16="http://schemas.microsoft.com/office/drawing/2014/main" id="{EF06C005-3D62-F5B6-F336-1ADE50E8ECE0}"/>
                  </a:ext>
                </a:extLst>
              </p:cNvPr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09;p3">
                <a:extLst>
                  <a:ext uri="{FF2B5EF4-FFF2-40B4-BE49-F238E27FC236}">
                    <a16:creationId xmlns:a16="http://schemas.microsoft.com/office/drawing/2014/main" id="{C493661A-34FB-260E-4482-1825E9797848}"/>
                  </a:ext>
                </a:extLst>
              </p:cNvPr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0;p3">
                <a:extLst>
                  <a:ext uri="{FF2B5EF4-FFF2-40B4-BE49-F238E27FC236}">
                    <a16:creationId xmlns:a16="http://schemas.microsoft.com/office/drawing/2014/main" id="{F378F5D2-464E-6F33-9B10-0F026D562F72}"/>
                  </a:ext>
                </a:extLst>
              </p:cNvPr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1;p3">
                <a:extLst>
                  <a:ext uri="{FF2B5EF4-FFF2-40B4-BE49-F238E27FC236}">
                    <a16:creationId xmlns:a16="http://schemas.microsoft.com/office/drawing/2014/main" id="{DED8FF83-11F5-108B-1396-703443DD37F2}"/>
                  </a:ext>
                </a:extLst>
              </p:cNvPr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2;p3">
                <a:extLst>
                  <a:ext uri="{FF2B5EF4-FFF2-40B4-BE49-F238E27FC236}">
                    <a16:creationId xmlns:a16="http://schemas.microsoft.com/office/drawing/2014/main" id="{8FA72DCD-CB43-AA35-F694-435EA1D60067}"/>
                  </a:ext>
                </a:extLst>
              </p:cNvPr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;p3">
                <a:extLst>
                  <a:ext uri="{FF2B5EF4-FFF2-40B4-BE49-F238E27FC236}">
                    <a16:creationId xmlns:a16="http://schemas.microsoft.com/office/drawing/2014/main" id="{568CBFC8-CD94-C811-773F-9137EDB15584}"/>
                  </a:ext>
                </a:extLst>
              </p:cNvPr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4;p3">
                <a:extLst>
                  <a:ext uri="{FF2B5EF4-FFF2-40B4-BE49-F238E27FC236}">
                    <a16:creationId xmlns:a16="http://schemas.microsoft.com/office/drawing/2014/main" id="{F00F4CD1-41C1-38E3-DE61-41DA656208A7}"/>
                  </a:ext>
                </a:extLst>
              </p:cNvPr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415;p3">
              <a:extLst>
                <a:ext uri="{FF2B5EF4-FFF2-40B4-BE49-F238E27FC236}">
                  <a16:creationId xmlns:a16="http://schemas.microsoft.com/office/drawing/2014/main" id="{47F712C3-72F9-EF17-6537-6F043A87F91A}"/>
                </a:ext>
              </a:extLst>
            </p:cNvPr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6;p3">
              <a:extLst>
                <a:ext uri="{FF2B5EF4-FFF2-40B4-BE49-F238E27FC236}">
                  <a16:creationId xmlns:a16="http://schemas.microsoft.com/office/drawing/2014/main" id="{8C502C6F-CB9E-5EC7-2591-EA31F5B79491}"/>
                </a:ext>
              </a:extLst>
            </p:cNvPr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7;p3">
              <a:extLst>
                <a:ext uri="{FF2B5EF4-FFF2-40B4-BE49-F238E27FC236}">
                  <a16:creationId xmlns:a16="http://schemas.microsoft.com/office/drawing/2014/main" id="{E6A974BC-89A7-745E-19A7-D4C71BE69FCC}"/>
                </a:ext>
              </a:extLst>
            </p:cNvPr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418;p3">
              <a:extLst>
                <a:ext uri="{FF2B5EF4-FFF2-40B4-BE49-F238E27FC236}">
                  <a16:creationId xmlns:a16="http://schemas.microsoft.com/office/drawing/2014/main" id="{60ACF3A3-F2DE-FC5B-25D4-2545CD039A54}"/>
                </a:ext>
              </a:extLst>
            </p:cNvPr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02" name="Google Shape;419;p3">
                <a:extLst>
                  <a:ext uri="{FF2B5EF4-FFF2-40B4-BE49-F238E27FC236}">
                    <a16:creationId xmlns:a16="http://schemas.microsoft.com/office/drawing/2014/main" id="{CCB1699C-DFDB-9F56-54F1-FEAFEC03BD73}"/>
                  </a:ext>
                </a:extLst>
              </p:cNvPr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20;p3">
                <a:extLst>
                  <a:ext uri="{FF2B5EF4-FFF2-40B4-BE49-F238E27FC236}">
                    <a16:creationId xmlns:a16="http://schemas.microsoft.com/office/drawing/2014/main" id="{74ACA5FB-1FEB-C6BD-5C19-2D03AA3B5CC5}"/>
                  </a:ext>
                </a:extLst>
              </p:cNvPr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421;p3">
              <a:extLst>
                <a:ext uri="{FF2B5EF4-FFF2-40B4-BE49-F238E27FC236}">
                  <a16:creationId xmlns:a16="http://schemas.microsoft.com/office/drawing/2014/main" id="{6AF5D917-D760-AC46-9242-0BC9691E4E68}"/>
                </a:ext>
              </a:extLst>
            </p:cNvPr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59" name="Google Shape;422;p3">
                <a:extLst>
                  <a:ext uri="{FF2B5EF4-FFF2-40B4-BE49-F238E27FC236}">
                    <a16:creationId xmlns:a16="http://schemas.microsoft.com/office/drawing/2014/main" id="{635763D8-E179-70D1-5CC7-6811D39113FF}"/>
                  </a:ext>
                </a:extLst>
              </p:cNvPr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23;p3">
                <a:extLst>
                  <a:ext uri="{FF2B5EF4-FFF2-40B4-BE49-F238E27FC236}">
                    <a16:creationId xmlns:a16="http://schemas.microsoft.com/office/drawing/2014/main" id="{9E99C256-E9C8-F313-BA11-3ABD15E66EC6}"/>
                  </a:ext>
                </a:extLst>
              </p:cNvPr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50CEF41D-9E81-23F5-1338-FADCE052A052}"/>
                  </a:ext>
                </a:extLst>
              </p:cNvPr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1E0BA742-7044-1A87-0FC5-B4C5166430F0}"/>
                  </a:ext>
                </a:extLst>
              </p:cNvPr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6;p3">
                <a:extLst>
                  <a:ext uri="{FF2B5EF4-FFF2-40B4-BE49-F238E27FC236}">
                    <a16:creationId xmlns:a16="http://schemas.microsoft.com/office/drawing/2014/main" id="{E0AB88B7-0716-06A2-38DB-D39B164A6F5C}"/>
                  </a:ext>
                </a:extLst>
              </p:cNvPr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27;p3">
                <a:extLst>
                  <a:ext uri="{FF2B5EF4-FFF2-40B4-BE49-F238E27FC236}">
                    <a16:creationId xmlns:a16="http://schemas.microsoft.com/office/drawing/2014/main" id="{13B19C3A-E38E-9926-D505-4C3A6669EF7D}"/>
                  </a:ext>
                </a:extLst>
              </p:cNvPr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28;p3">
                <a:extLst>
                  <a:ext uri="{FF2B5EF4-FFF2-40B4-BE49-F238E27FC236}">
                    <a16:creationId xmlns:a16="http://schemas.microsoft.com/office/drawing/2014/main" id="{EE44E523-3222-76B2-0475-FFD44EAD9E93}"/>
                  </a:ext>
                </a:extLst>
              </p:cNvPr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29;p3">
                <a:extLst>
                  <a:ext uri="{FF2B5EF4-FFF2-40B4-BE49-F238E27FC236}">
                    <a16:creationId xmlns:a16="http://schemas.microsoft.com/office/drawing/2014/main" id="{F8D95D87-F357-7FF0-8850-576FAFC0C26D}"/>
                  </a:ext>
                </a:extLst>
              </p:cNvPr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30;p3">
                <a:extLst>
                  <a:ext uri="{FF2B5EF4-FFF2-40B4-BE49-F238E27FC236}">
                    <a16:creationId xmlns:a16="http://schemas.microsoft.com/office/drawing/2014/main" id="{74852BA2-C584-A5B4-FAA4-58EE4C6AA5B1}"/>
                  </a:ext>
                </a:extLst>
              </p:cNvPr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31;p3">
                <a:extLst>
                  <a:ext uri="{FF2B5EF4-FFF2-40B4-BE49-F238E27FC236}">
                    <a16:creationId xmlns:a16="http://schemas.microsoft.com/office/drawing/2014/main" id="{2F006C78-2B60-84C6-FB4D-905B96E3544C}"/>
                  </a:ext>
                </a:extLst>
              </p:cNvPr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432;p3">
              <a:extLst>
                <a:ext uri="{FF2B5EF4-FFF2-40B4-BE49-F238E27FC236}">
                  <a16:creationId xmlns:a16="http://schemas.microsoft.com/office/drawing/2014/main" id="{28F212B0-FA44-49A3-DFCE-71C3A1A7D355}"/>
                </a:ext>
              </a:extLst>
            </p:cNvPr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1" name="Google Shape;433;p3">
                <a:extLst>
                  <a:ext uri="{FF2B5EF4-FFF2-40B4-BE49-F238E27FC236}">
                    <a16:creationId xmlns:a16="http://schemas.microsoft.com/office/drawing/2014/main" id="{7C41C539-C1C8-DC6E-E76B-E4478685708B}"/>
                  </a:ext>
                </a:extLst>
              </p:cNvPr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34;p3">
                <a:extLst>
                  <a:ext uri="{FF2B5EF4-FFF2-40B4-BE49-F238E27FC236}">
                    <a16:creationId xmlns:a16="http://schemas.microsoft.com/office/drawing/2014/main" id="{6A46A97E-74E7-3B09-C743-EC3AC95F7B5B}"/>
                  </a:ext>
                </a:extLst>
              </p:cNvPr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35;p3">
                <a:extLst>
                  <a:ext uri="{FF2B5EF4-FFF2-40B4-BE49-F238E27FC236}">
                    <a16:creationId xmlns:a16="http://schemas.microsoft.com/office/drawing/2014/main" id="{90C1CEB0-BA46-062F-020C-A1E57AFD603F}"/>
                  </a:ext>
                </a:extLst>
              </p:cNvPr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36;p3">
                <a:extLst>
                  <a:ext uri="{FF2B5EF4-FFF2-40B4-BE49-F238E27FC236}">
                    <a16:creationId xmlns:a16="http://schemas.microsoft.com/office/drawing/2014/main" id="{61B9592B-7307-2FF5-4E12-D08040E58429}"/>
                  </a:ext>
                </a:extLst>
              </p:cNvPr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37;p3">
                <a:extLst>
                  <a:ext uri="{FF2B5EF4-FFF2-40B4-BE49-F238E27FC236}">
                    <a16:creationId xmlns:a16="http://schemas.microsoft.com/office/drawing/2014/main" id="{724FFB76-D76B-6FDD-7BB6-1FF6B9416E1D}"/>
                  </a:ext>
                </a:extLst>
              </p:cNvPr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38;p3">
                <a:extLst>
                  <a:ext uri="{FF2B5EF4-FFF2-40B4-BE49-F238E27FC236}">
                    <a16:creationId xmlns:a16="http://schemas.microsoft.com/office/drawing/2014/main" id="{B2FB6B12-16C6-BA6D-75FB-B2CAA202CEED}"/>
                  </a:ext>
                </a:extLst>
              </p:cNvPr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39;p3">
                <a:extLst>
                  <a:ext uri="{FF2B5EF4-FFF2-40B4-BE49-F238E27FC236}">
                    <a16:creationId xmlns:a16="http://schemas.microsoft.com/office/drawing/2014/main" id="{37F701C3-D79C-B23D-15B3-201A5AA0A8CA}"/>
                  </a:ext>
                </a:extLst>
              </p:cNvPr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40;p3">
                <a:extLst>
                  <a:ext uri="{FF2B5EF4-FFF2-40B4-BE49-F238E27FC236}">
                    <a16:creationId xmlns:a16="http://schemas.microsoft.com/office/drawing/2014/main" id="{121BD237-822B-F611-31A2-9E082E69E3ED}"/>
                  </a:ext>
                </a:extLst>
              </p:cNvPr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41;p3">
                <a:extLst>
                  <a:ext uri="{FF2B5EF4-FFF2-40B4-BE49-F238E27FC236}">
                    <a16:creationId xmlns:a16="http://schemas.microsoft.com/office/drawing/2014/main" id="{6ACE094A-408A-B071-AC92-F1B4B26CB19C}"/>
                  </a:ext>
                </a:extLst>
              </p:cNvPr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42;p3">
                <a:extLst>
                  <a:ext uri="{FF2B5EF4-FFF2-40B4-BE49-F238E27FC236}">
                    <a16:creationId xmlns:a16="http://schemas.microsoft.com/office/drawing/2014/main" id="{9E0353F8-0691-0A8C-A3A2-A99AAC02626B}"/>
                  </a:ext>
                </a:extLst>
              </p:cNvPr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43;p3">
                <a:extLst>
                  <a:ext uri="{FF2B5EF4-FFF2-40B4-BE49-F238E27FC236}">
                    <a16:creationId xmlns:a16="http://schemas.microsoft.com/office/drawing/2014/main" id="{61E7A1F0-1705-758E-3201-97F330E3883D}"/>
                  </a:ext>
                </a:extLst>
              </p:cNvPr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44;p3">
                <a:extLst>
                  <a:ext uri="{FF2B5EF4-FFF2-40B4-BE49-F238E27FC236}">
                    <a16:creationId xmlns:a16="http://schemas.microsoft.com/office/drawing/2014/main" id="{FF1CDB69-C7C1-7447-AFBF-BA79E86DDF83}"/>
                  </a:ext>
                </a:extLst>
              </p:cNvPr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45;p3">
                <a:extLst>
                  <a:ext uri="{FF2B5EF4-FFF2-40B4-BE49-F238E27FC236}">
                    <a16:creationId xmlns:a16="http://schemas.microsoft.com/office/drawing/2014/main" id="{A47B3962-A9E2-4D78-7529-1EFDF82656F1}"/>
                  </a:ext>
                </a:extLst>
              </p:cNvPr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6;p3">
                <a:extLst>
                  <a:ext uri="{FF2B5EF4-FFF2-40B4-BE49-F238E27FC236}">
                    <a16:creationId xmlns:a16="http://schemas.microsoft.com/office/drawing/2014/main" id="{5F5A63CB-8256-F7EF-8831-372CD32C602C}"/>
                  </a:ext>
                </a:extLst>
              </p:cNvPr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47;p3">
                <a:extLst>
                  <a:ext uri="{FF2B5EF4-FFF2-40B4-BE49-F238E27FC236}">
                    <a16:creationId xmlns:a16="http://schemas.microsoft.com/office/drawing/2014/main" id="{912A4693-E2B6-FBE4-67C7-3A50404C567C}"/>
                  </a:ext>
                </a:extLst>
              </p:cNvPr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48;p3">
                <a:extLst>
                  <a:ext uri="{FF2B5EF4-FFF2-40B4-BE49-F238E27FC236}">
                    <a16:creationId xmlns:a16="http://schemas.microsoft.com/office/drawing/2014/main" id="{ADDC193A-AAAC-1487-C5BB-100EF4781611}"/>
                  </a:ext>
                </a:extLst>
              </p:cNvPr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49;p3">
                <a:extLst>
                  <a:ext uri="{FF2B5EF4-FFF2-40B4-BE49-F238E27FC236}">
                    <a16:creationId xmlns:a16="http://schemas.microsoft.com/office/drawing/2014/main" id="{E1FBC6F0-F58B-DCF8-C283-9618EF7E2BE4}"/>
                  </a:ext>
                </a:extLst>
              </p:cNvPr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50;p3">
                <a:extLst>
                  <a:ext uri="{FF2B5EF4-FFF2-40B4-BE49-F238E27FC236}">
                    <a16:creationId xmlns:a16="http://schemas.microsoft.com/office/drawing/2014/main" id="{25C16EA8-5B32-C125-7115-7617D119439E}"/>
                  </a:ext>
                </a:extLst>
              </p:cNvPr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51;p3">
                <a:extLst>
                  <a:ext uri="{FF2B5EF4-FFF2-40B4-BE49-F238E27FC236}">
                    <a16:creationId xmlns:a16="http://schemas.microsoft.com/office/drawing/2014/main" id="{1B5E3859-4431-1AF1-F6CA-A49DB3D1488A}"/>
                  </a:ext>
                </a:extLst>
              </p:cNvPr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52;p3">
                <a:extLst>
                  <a:ext uri="{FF2B5EF4-FFF2-40B4-BE49-F238E27FC236}">
                    <a16:creationId xmlns:a16="http://schemas.microsoft.com/office/drawing/2014/main" id="{2BB5C341-3424-CD12-3A0F-5294965F0997}"/>
                  </a:ext>
                </a:extLst>
              </p:cNvPr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53;p3">
                <a:extLst>
                  <a:ext uri="{FF2B5EF4-FFF2-40B4-BE49-F238E27FC236}">
                    <a16:creationId xmlns:a16="http://schemas.microsoft.com/office/drawing/2014/main" id="{9CCB00CF-A2B8-3E7B-83BF-9C7EBFB9B1B1}"/>
                  </a:ext>
                </a:extLst>
              </p:cNvPr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54;p3">
                <a:extLst>
                  <a:ext uri="{FF2B5EF4-FFF2-40B4-BE49-F238E27FC236}">
                    <a16:creationId xmlns:a16="http://schemas.microsoft.com/office/drawing/2014/main" id="{FED8A134-9D08-924D-6A9F-92F62FEE3055}"/>
                  </a:ext>
                </a:extLst>
              </p:cNvPr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55;p3">
                <a:extLst>
                  <a:ext uri="{FF2B5EF4-FFF2-40B4-BE49-F238E27FC236}">
                    <a16:creationId xmlns:a16="http://schemas.microsoft.com/office/drawing/2014/main" id="{C4225B57-E5DA-7648-D8C0-2E81F1605216}"/>
                  </a:ext>
                </a:extLst>
              </p:cNvPr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56;p3">
                <a:extLst>
                  <a:ext uri="{FF2B5EF4-FFF2-40B4-BE49-F238E27FC236}">
                    <a16:creationId xmlns:a16="http://schemas.microsoft.com/office/drawing/2014/main" id="{93CE7F86-F10E-C7CE-1D3A-208EF77BA78F}"/>
                  </a:ext>
                </a:extLst>
              </p:cNvPr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57;p3">
                <a:extLst>
                  <a:ext uri="{FF2B5EF4-FFF2-40B4-BE49-F238E27FC236}">
                    <a16:creationId xmlns:a16="http://schemas.microsoft.com/office/drawing/2014/main" id="{3185E4EA-70BE-EEFE-CEA5-A3ECA60E40CA}"/>
                  </a:ext>
                </a:extLst>
              </p:cNvPr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58;p3">
                <a:extLst>
                  <a:ext uri="{FF2B5EF4-FFF2-40B4-BE49-F238E27FC236}">
                    <a16:creationId xmlns:a16="http://schemas.microsoft.com/office/drawing/2014/main" id="{14F67341-E1BF-F8DB-F315-5813E09FEE9B}"/>
                  </a:ext>
                </a:extLst>
              </p:cNvPr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59;p3">
                <a:extLst>
                  <a:ext uri="{FF2B5EF4-FFF2-40B4-BE49-F238E27FC236}">
                    <a16:creationId xmlns:a16="http://schemas.microsoft.com/office/drawing/2014/main" id="{1628F6AA-CF34-3915-9428-6E1D2817701D}"/>
                  </a:ext>
                </a:extLst>
              </p:cNvPr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60;p3">
                <a:extLst>
                  <a:ext uri="{FF2B5EF4-FFF2-40B4-BE49-F238E27FC236}">
                    <a16:creationId xmlns:a16="http://schemas.microsoft.com/office/drawing/2014/main" id="{5F25EC46-8AC8-B28D-0DD9-EE724F37EDA5}"/>
                  </a:ext>
                </a:extLst>
              </p:cNvPr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461;p3">
              <a:extLst>
                <a:ext uri="{FF2B5EF4-FFF2-40B4-BE49-F238E27FC236}">
                  <a16:creationId xmlns:a16="http://schemas.microsoft.com/office/drawing/2014/main" id="{3A9B66A5-77D7-6B61-EF0D-340ECA3757B9}"/>
                </a:ext>
              </a:extLst>
            </p:cNvPr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2;p3">
              <a:extLst>
                <a:ext uri="{FF2B5EF4-FFF2-40B4-BE49-F238E27FC236}">
                  <a16:creationId xmlns:a16="http://schemas.microsoft.com/office/drawing/2014/main" id="{A9732B94-BBBC-D491-2CD2-C2AEF1D4C593}"/>
                </a:ext>
              </a:extLst>
            </p:cNvPr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5" name="TextBox 21">
            <a:extLst>
              <a:ext uri="{FF2B5EF4-FFF2-40B4-BE49-F238E27FC236}">
                <a16:creationId xmlns:a16="http://schemas.microsoft.com/office/drawing/2014/main" id="{924C4D85-25EC-7667-40BB-E105C3A1401C}"/>
              </a:ext>
            </a:extLst>
          </p:cNvPr>
          <p:cNvSpPr txBox="1"/>
          <p:nvPr/>
        </p:nvSpPr>
        <p:spPr>
          <a:xfrm>
            <a:off x="3881292" y="3099968"/>
            <a:ext cx="3852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–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2)</a:t>
            </a:r>
          </a:p>
        </p:txBody>
      </p:sp>
      <p:sp>
        <p:nvSpPr>
          <p:cNvPr id="4178" name="TextBox 17">
            <a:extLst>
              <a:ext uri="{FF2B5EF4-FFF2-40B4-BE49-F238E27FC236}">
                <a16:creationId xmlns:a16="http://schemas.microsoft.com/office/drawing/2014/main" id="{ADCC0B0A-0A06-7C41-C9F4-D5826418AAE6}"/>
              </a:ext>
            </a:extLst>
          </p:cNvPr>
          <p:cNvSpPr txBox="1"/>
          <p:nvPr/>
        </p:nvSpPr>
        <p:spPr>
          <a:xfrm>
            <a:off x="4099622" y="845377"/>
            <a:ext cx="363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Đạo đức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4181" name="TextBox 34">
            <a:extLst>
              <a:ext uri="{FF2B5EF4-FFF2-40B4-BE49-F238E27FC236}">
                <a16:creationId xmlns:a16="http://schemas.microsoft.com/office/drawing/2014/main" id="{C0FE49E2-A6B6-E57F-FA87-70A74DCAFAC2}"/>
              </a:ext>
            </a:extLst>
          </p:cNvPr>
          <p:cNvSpPr txBox="1"/>
          <p:nvPr/>
        </p:nvSpPr>
        <p:spPr>
          <a:xfrm>
            <a:off x="2281172" y="1910779"/>
            <a:ext cx="7616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5A72"/>
                </a:solidFill>
                <a:latin typeface="iCiel Pony" panose="02000000000000000000" pitchFamily="2" charset="0"/>
              </a:rPr>
              <a:t>Bổn</a:t>
            </a:r>
            <a:r>
              <a:rPr lang="en-US" sz="6600" dirty="0">
                <a:solidFill>
                  <a:srgbClr val="FF5A72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5A72"/>
                </a:solidFill>
                <a:latin typeface="iCiel Pony" panose="02000000000000000000" pitchFamily="2" charset="0"/>
              </a:rPr>
              <a:t>phận</a:t>
            </a:r>
            <a:r>
              <a:rPr lang="en-US" sz="6600" dirty="0">
                <a:solidFill>
                  <a:srgbClr val="FF5A72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5A72"/>
                </a:solidFill>
                <a:latin typeface="iCiel Pony" panose="02000000000000000000" pitchFamily="2" charset="0"/>
              </a:rPr>
              <a:t>trẻ</a:t>
            </a:r>
            <a:r>
              <a:rPr lang="en-US" sz="6600" dirty="0">
                <a:solidFill>
                  <a:srgbClr val="FF5A72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5A72"/>
                </a:solidFill>
                <a:latin typeface="iCiel Pony" panose="02000000000000000000" pitchFamily="2" charset="0"/>
              </a:rPr>
              <a:t>em</a:t>
            </a:r>
            <a:endParaRPr lang="en-US" sz="6600" dirty="0">
              <a:solidFill>
                <a:srgbClr val="FF5A72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5" grpId="0"/>
      <p:bldP spid="41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319845"/>
            <a:ext cx="11632744" cy="6312631"/>
          </a:xfrm>
          <a:custGeom>
            <a:avLst/>
            <a:gdLst>
              <a:gd name="connsiteX0" fmla="*/ 0 w 11632744"/>
              <a:gd name="connsiteY0" fmla="*/ 1052126 h 6312631"/>
              <a:gd name="connsiteX1" fmla="*/ 1052126 w 11632744"/>
              <a:gd name="connsiteY1" fmla="*/ 0 h 6312631"/>
              <a:gd name="connsiteX2" fmla="*/ 1542163 w 11632744"/>
              <a:gd name="connsiteY2" fmla="*/ 0 h 6312631"/>
              <a:gd name="connsiteX3" fmla="*/ 2222769 w 11632744"/>
              <a:gd name="connsiteY3" fmla="*/ 0 h 6312631"/>
              <a:gd name="connsiteX4" fmla="*/ 3093946 w 11632744"/>
              <a:gd name="connsiteY4" fmla="*/ 0 h 6312631"/>
              <a:gd name="connsiteX5" fmla="*/ 3774552 w 11632744"/>
              <a:gd name="connsiteY5" fmla="*/ 0 h 6312631"/>
              <a:gd name="connsiteX6" fmla="*/ 4550444 w 11632744"/>
              <a:gd name="connsiteY6" fmla="*/ 0 h 6312631"/>
              <a:gd name="connsiteX7" fmla="*/ 5135765 w 11632744"/>
              <a:gd name="connsiteY7" fmla="*/ 0 h 6312631"/>
              <a:gd name="connsiteX8" fmla="*/ 5911657 w 11632744"/>
              <a:gd name="connsiteY8" fmla="*/ 0 h 6312631"/>
              <a:gd name="connsiteX9" fmla="*/ 6306409 w 11632744"/>
              <a:gd name="connsiteY9" fmla="*/ 0 h 6312631"/>
              <a:gd name="connsiteX10" fmla="*/ 6701161 w 11632744"/>
              <a:gd name="connsiteY10" fmla="*/ 0 h 6312631"/>
              <a:gd name="connsiteX11" fmla="*/ 7477052 w 11632744"/>
              <a:gd name="connsiteY11" fmla="*/ 0 h 6312631"/>
              <a:gd name="connsiteX12" fmla="*/ 8157659 w 11632744"/>
              <a:gd name="connsiteY12" fmla="*/ 0 h 6312631"/>
              <a:gd name="connsiteX13" fmla="*/ 8552410 w 11632744"/>
              <a:gd name="connsiteY13" fmla="*/ 0 h 6312631"/>
              <a:gd name="connsiteX14" fmla="*/ 9328302 w 11632744"/>
              <a:gd name="connsiteY14" fmla="*/ 0 h 6312631"/>
              <a:gd name="connsiteX15" fmla="*/ 9818339 w 11632744"/>
              <a:gd name="connsiteY15" fmla="*/ 0 h 6312631"/>
              <a:gd name="connsiteX16" fmla="*/ 10580618 w 11632744"/>
              <a:gd name="connsiteY16" fmla="*/ 0 h 6312631"/>
              <a:gd name="connsiteX17" fmla="*/ 11632744 w 11632744"/>
              <a:gd name="connsiteY17" fmla="*/ 1052126 h 6312631"/>
              <a:gd name="connsiteX18" fmla="*/ 11632744 w 11632744"/>
              <a:gd name="connsiteY18" fmla="*/ 1611239 h 6312631"/>
              <a:gd name="connsiteX19" fmla="*/ 11632744 w 11632744"/>
              <a:gd name="connsiteY19" fmla="*/ 2254520 h 6312631"/>
              <a:gd name="connsiteX20" fmla="*/ 11632744 w 11632744"/>
              <a:gd name="connsiteY20" fmla="*/ 2855717 h 6312631"/>
              <a:gd name="connsiteX21" fmla="*/ 11632744 w 11632744"/>
              <a:gd name="connsiteY21" fmla="*/ 3372746 h 6312631"/>
              <a:gd name="connsiteX22" fmla="*/ 11632744 w 11632744"/>
              <a:gd name="connsiteY22" fmla="*/ 3973943 h 6312631"/>
              <a:gd name="connsiteX23" fmla="*/ 11632744 w 11632744"/>
              <a:gd name="connsiteY23" fmla="*/ 4448889 h 6312631"/>
              <a:gd name="connsiteX24" fmla="*/ 11632744 w 11632744"/>
              <a:gd name="connsiteY24" fmla="*/ 5260505 h 6312631"/>
              <a:gd name="connsiteX25" fmla="*/ 10580618 w 11632744"/>
              <a:gd name="connsiteY25" fmla="*/ 6312631 h 6312631"/>
              <a:gd name="connsiteX26" fmla="*/ 10185866 w 11632744"/>
              <a:gd name="connsiteY26" fmla="*/ 6312631 h 6312631"/>
              <a:gd name="connsiteX27" fmla="*/ 9409975 w 11632744"/>
              <a:gd name="connsiteY27" fmla="*/ 6312631 h 6312631"/>
              <a:gd name="connsiteX28" fmla="*/ 8919938 w 11632744"/>
              <a:gd name="connsiteY28" fmla="*/ 6312631 h 6312631"/>
              <a:gd name="connsiteX29" fmla="*/ 8144046 w 11632744"/>
              <a:gd name="connsiteY29" fmla="*/ 6312631 h 6312631"/>
              <a:gd name="connsiteX30" fmla="*/ 7272870 w 11632744"/>
              <a:gd name="connsiteY30" fmla="*/ 6312631 h 6312631"/>
              <a:gd name="connsiteX31" fmla="*/ 6782833 w 11632744"/>
              <a:gd name="connsiteY31" fmla="*/ 6312631 h 6312631"/>
              <a:gd name="connsiteX32" fmla="*/ 6197512 w 11632744"/>
              <a:gd name="connsiteY32" fmla="*/ 6312631 h 6312631"/>
              <a:gd name="connsiteX33" fmla="*/ 5707475 w 11632744"/>
              <a:gd name="connsiteY33" fmla="*/ 6312631 h 6312631"/>
              <a:gd name="connsiteX34" fmla="*/ 5026868 w 11632744"/>
              <a:gd name="connsiteY34" fmla="*/ 6312631 h 6312631"/>
              <a:gd name="connsiteX35" fmla="*/ 4155692 w 11632744"/>
              <a:gd name="connsiteY35" fmla="*/ 6312631 h 6312631"/>
              <a:gd name="connsiteX36" fmla="*/ 3665655 w 11632744"/>
              <a:gd name="connsiteY36" fmla="*/ 6312631 h 6312631"/>
              <a:gd name="connsiteX37" fmla="*/ 3080334 w 11632744"/>
              <a:gd name="connsiteY37" fmla="*/ 6312631 h 6312631"/>
              <a:gd name="connsiteX38" fmla="*/ 2399727 w 11632744"/>
              <a:gd name="connsiteY38" fmla="*/ 6312631 h 6312631"/>
              <a:gd name="connsiteX39" fmla="*/ 1052126 w 11632744"/>
              <a:gd name="connsiteY39" fmla="*/ 6312631 h 6312631"/>
              <a:gd name="connsiteX40" fmla="*/ 0 w 11632744"/>
              <a:gd name="connsiteY40" fmla="*/ 5260505 h 6312631"/>
              <a:gd name="connsiteX41" fmla="*/ 0 w 11632744"/>
              <a:gd name="connsiteY41" fmla="*/ 4701392 h 6312631"/>
              <a:gd name="connsiteX42" fmla="*/ 0 w 11632744"/>
              <a:gd name="connsiteY42" fmla="*/ 4184362 h 6312631"/>
              <a:gd name="connsiteX43" fmla="*/ 0 w 11632744"/>
              <a:gd name="connsiteY43" fmla="*/ 3709417 h 6312631"/>
              <a:gd name="connsiteX44" fmla="*/ 0 w 11632744"/>
              <a:gd name="connsiteY44" fmla="*/ 3108220 h 6312631"/>
              <a:gd name="connsiteX45" fmla="*/ 0 w 11632744"/>
              <a:gd name="connsiteY45" fmla="*/ 2633274 h 6312631"/>
              <a:gd name="connsiteX46" fmla="*/ 0 w 11632744"/>
              <a:gd name="connsiteY46" fmla="*/ 2032077 h 6312631"/>
              <a:gd name="connsiteX47" fmla="*/ 0 w 11632744"/>
              <a:gd name="connsiteY47" fmla="*/ 1052126 h 6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2744" h="6312631" fill="none" extrusionOk="0">
                <a:moveTo>
                  <a:pt x="0" y="1052126"/>
                </a:moveTo>
                <a:cubicBezTo>
                  <a:pt x="-47619" y="413682"/>
                  <a:pt x="493051" y="-32069"/>
                  <a:pt x="1052126" y="0"/>
                </a:cubicBezTo>
                <a:cubicBezTo>
                  <a:pt x="1249813" y="-24472"/>
                  <a:pt x="1425949" y="14812"/>
                  <a:pt x="1542163" y="0"/>
                </a:cubicBezTo>
                <a:cubicBezTo>
                  <a:pt x="1658377" y="-14812"/>
                  <a:pt x="1914998" y="6801"/>
                  <a:pt x="2222769" y="0"/>
                </a:cubicBezTo>
                <a:cubicBezTo>
                  <a:pt x="2530540" y="-6801"/>
                  <a:pt x="2822634" y="-32837"/>
                  <a:pt x="3093946" y="0"/>
                </a:cubicBezTo>
                <a:cubicBezTo>
                  <a:pt x="3365258" y="32837"/>
                  <a:pt x="3631660" y="14193"/>
                  <a:pt x="3774552" y="0"/>
                </a:cubicBezTo>
                <a:cubicBezTo>
                  <a:pt x="3917444" y="-14193"/>
                  <a:pt x="4205831" y="-31149"/>
                  <a:pt x="4550444" y="0"/>
                </a:cubicBezTo>
                <a:cubicBezTo>
                  <a:pt x="4895057" y="31149"/>
                  <a:pt x="4985995" y="24910"/>
                  <a:pt x="5135765" y="0"/>
                </a:cubicBezTo>
                <a:cubicBezTo>
                  <a:pt x="5285535" y="-24910"/>
                  <a:pt x="5589875" y="-3672"/>
                  <a:pt x="5911657" y="0"/>
                </a:cubicBezTo>
                <a:cubicBezTo>
                  <a:pt x="6233439" y="3672"/>
                  <a:pt x="6124462" y="-10269"/>
                  <a:pt x="6306409" y="0"/>
                </a:cubicBezTo>
                <a:cubicBezTo>
                  <a:pt x="6488356" y="10269"/>
                  <a:pt x="6531874" y="-1971"/>
                  <a:pt x="6701161" y="0"/>
                </a:cubicBezTo>
                <a:cubicBezTo>
                  <a:pt x="6870448" y="1971"/>
                  <a:pt x="7220012" y="9224"/>
                  <a:pt x="7477052" y="0"/>
                </a:cubicBezTo>
                <a:cubicBezTo>
                  <a:pt x="7734092" y="-9224"/>
                  <a:pt x="7860283" y="3719"/>
                  <a:pt x="8157659" y="0"/>
                </a:cubicBezTo>
                <a:cubicBezTo>
                  <a:pt x="8455035" y="-3719"/>
                  <a:pt x="8437487" y="-10768"/>
                  <a:pt x="8552410" y="0"/>
                </a:cubicBezTo>
                <a:cubicBezTo>
                  <a:pt x="8667333" y="10768"/>
                  <a:pt x="9080967" y="-37446"/>
                  <a:pt x="9328302" y="0"/>
                </a:cubicBezTo>
                <a:cubicBezTo>
                  <a:pt x="9575637" y="37446"/>
                  <a:pt x="9676821" y="16186"/>
                  <a:pt x="9818339" y="0"/>
                </a:cubicBezTo>
                <a:cubicBezTo>
                  <a:pt x="9959857" y="-16186"/>
                  <a:pt x="10282460" y="-18705"/>
                  <a:pt x="10580618" y="0"/>
                </a:cubicBezTo>
                <a:cubicBezTo>
                  <a:pt x="11180938" y="-74101"/>
                  <a:pt x="11572993" y="477221"/>
                  <a:pt x="11632744" y="1052126"/>
                </a:cubicBezTo>
                <a:cubicBezTo>
                  <a:pt x="11619306" y="1177048"/>
                  <a:pt x="11619374" y="1385893"/>
                  <a:pt x="11632744" y="1611239"/>
                </a:cubicBezTo>
                <a:cubicBezTo>
                  <a:pt x="11646114" y="1836585"/>
                  <a:pt x="11638335" y="1965390"/>
                  <a:pt x="11632744" y="2254520"/>
                </a:cubicBezTo>
                <a:cubicBezTo>
                  <a:pt x="11627153" y="2543650"/>
                  <a:pt x="11618924" y="2624464"/>
                  <a:pt x="11632744" y="2855717"/>
                </a:cubicBezTo>
                <a:cubicBezTo>
                  <a:pt x="11646564" y="3086970"/>
                  <a:pt x="11612574" y="3115730"/>
                  <a:pt x="11632744" y="3372746"/>
                </a:cubicBezTo>
                <a:cubicBezTo>
                  <a:pt x="11652914" y="3629762"/>
                  <a:pt x="11647313" y="3823405"/>
                  <a:pt x="11632744" y="3973943"/>
                </a:cubicBezTo>
                <a:cubicBezTo>
                  <a:pt x="11618175" y="4124481"/>
                  <a:pt x="11627085" y="4233171"/>
                  <a:pt x="11632744" y="4448889"/>
                </a:cubicBezTo>
                <a:cubicBezTo>
                  <a:pt x="11638403" y="4664607"/>
                  <a:pt x="11654363" y="4867835"/>
                  <a:pt x="11632744" y="5260505"/>
                </a:cubicBezTo>
                <a:cubicBezTo>
                  <a:pt x="11546862" y="5819228"/>
                  <a:pt x="11140749" y="6312066"/>
                  <a:pt x="10580618" y="6312631"/>
                </a:cubicBezTo>
                <a:cubicBezTo>
                  <a:pt x="10460938" y="6316637"/>
                  <a:pt x="10299901" y="6315768"/>
                  <a:pt x="10185866" y="6312631"/>
                </a:cubicBezTo>
                <a:cubicBezTo>
                  <a:pt x="10071831" y="6309494"/>
                  <a:pt x="9579962" y="6310244"/>
                  <a:pt x="9409975" y="6312631"/>
                </a:cubicBezTo>
                <a:cubicBezTo>
                  <a:pt x="9239988" y="6315018"/>
                  <a:pt x="9020283" y="6306786"/>
                  <a:pt x="8919938" y="6312631"/>
                </a:cubicBezTo>
                <a:cubicBezTo>
                  <a:pt x="8819593" y="6318476"/>
                  <a:pt x="8474618" y="6342094"/>
                  <a:pt x="8144046" y="6312631"/>
                </a:cubicBezTo>
                <a:cubicBezTo>
                  <a:pt x="7813474" y="6283168"/>
                  <a:pt x="7691707" y="6285565"/>
                  <a:pt x="7272870" y="6312631"/>
                </a:cubicBezTo>
                <a:cubicBezTo>
                  <a:pt x="6854033" y="6339697"/>
                  <a:pt x="6972412" y="6327391"/>
                  <a:pt x="6782833" y="6312631"/>
                </a:cubicBezTo>
                <a:cubicBezTo>
                  <a:pt x="6593254" y="6297871"/>
                  <a:pt x="6414821" y="6339582"/>
                  <a:pt x="6197512" y="6312631"/>
                </a:cubicBezTo>
                <a:cubicBezTo>
                  <a:pt x="5980203" y="6285680"/>
                  <a:pt x="5830599" y="6328532"/>
                  <a:pt x="5707475" y="6312631"/>
                </a:cubicBezTo>
                <a:cubicBezTo>
                  <a:pt x="5584351" y="6296730"/>
                  <a:pt x="5341780" y="6304605"/>
                  <a:pt x="5026868" y="6312631"/>
                </a:cubicBezTo>
                <a:cubicBezTo>
                  <a:pt x="4711956" y="6320657"/>
                  <a:pt x="4582434" y="6340594"/>
                  <a:pt x="4155692" y="6312631"/>
                </a:cubicBezTo>
                <a:cubicBezTo>
                  <a:pt x="3728950" y="6284668"/>
                  <a:pt x="3902267" y="6306196"/>
                  <a:pt x="3665655" y="6312631"/>
                </a:cubicBezTo>
                <a:cubicBezTo>
                  <a:pt x="3429043" y="6319066"/>
                  <a:pt x="3266504" y="6286759"/>
                  <a:pt x="3080334" y="6312631"/>
                </a:cubicBezTo>
                <a:cubicBezTo>
                  <a:pt x="2894164" y="6338503"/>
                  <a:pt x="2606003" y="6344726"/>
                  <a:pt x="2399727" y="6312631"/>
                </a:cubicBezTo>
                <a:cubicBezTo>
                  <a:pt x="2193451" y="6280536"/>
                  <a:pt x="1433217" y="6272145"/>
                  <a:pt x="1052126" y="6312631"/>
                </a:cubicBezTo>
                <a:cubicBezTo>
                  <a:pt x="559436" y="6223593"/>
                  <a:pt x="104645" y="5805417"/>
                  <a:pt x="0" y="5260505"/>
                </a:cubicBezTo>
                <a:cubicBezTo>
                  <a:pt x="-21418" y="4988872"/>
                  <a:pt x="11331" y="4855126"/>
                  <a:pt x="0" y="4701392"/>
                </a:cubicBezTo>
                <a:cubicBezTo>
                  <a:pt x="-11331" y="4547658"/>
                  <a:pt x="6921" y="4314140"/>
                  <a:pt x="0" y="4184362"/>
                </a:cubicBezTo>
                <a:cubicBezTo>
                  <a:pt x="-6921" y="4054584"/>
                  <a:pt x="1085" y="3855998"/>
                  <a:pt x="0" y="3709417"/>
                </a:cubicBezTo>
                <a:cubicBezTo>
                  <a:pt x="-1085" y="3562837"/>
                  <a:pt x="-24517" y="3335865"/>
                  <a:pt x="0" y="3108220"/>
                </a:cubicBezTo>
                <a:cubicBezTo>
                  <a:pt x="24517" y="2880575"/>
                  <a:pt x="12495" y="2750938"/>
                  <a:pt x="0" y="2633274"/>
                </a:cubicBezTo>
                <a:cubicBezTo>
                  <a:pt x="-12495" y="2515610"/>
                  <a:pt x="22428" y="2283580"/>
                  <a:pt x="0" y="2032077"/>
                </a:cubicBezTo>
                <a:cubicBezTo>
                  <a:pt x="-22428" y="1780574"/>
                  <a:pt x="18989" y="1462556"/>
                  <a:pt x="0" y="1052126"/>
                </a:cubicBezTo>
                <a:close/>
              </a:path>
              <a:path w="11632744" h="6312631" stroke="0" extrusionOk="0">
                <a:moveTo>
                  <a:pt x="0" y="1052126"/>
                </a:moveTo>
                <a:cubicBezTo>
                  <a:pt x="88571" y="502946"/>
                  <a:pt x="461126" y="-57178"/>
                  <a:pt x="1052126" y="0"/>
                </a:cubicBezTo>
                <a:cubicBezTo>
                  <a:pt x="1164994" y="-13810"/>
                  <a:pt x="1443144" y="12348"/>
                  <a:pt x="1542163" y="0"/>
                </a:cubicBezTo>
                <a:cubicBezTo>
                  <a:pt x="1641182" y="-12348"/>
                  <a:pt x="1849447" y="17479"/>
                  <a:pt x="2032199" y="0"/>
                </a:cubicBezTo>
                <a:cubicBezTo>
                  <a:pt x="2214951" y="-17479"/>
                  <a:pt x="2487032" y="21309"/>
                  <a:pt x="2808091" y="0"/>
                </a:cubicBezTo>
                <a:cubicBezTo>
                  <a:pt x="3129150" y="-21309"/>
                  <a:pt x="3455160" y="-8732"/>
                  <a:pt x="3679267" y="0"/>
                </a:cubicBezTo>
                <a:cubicBezTo>
                  <a:pt x="3903374" y="8732"/>
                  <a:pt x="4168219" y="-13226"/>
                  <a:pt x="4359874" y="0"/>
                </a:cubicBezTo>
                <a:cubicBezTo>
                  <a:pt x="4551529" y="13226"/>
                  <a:pt x="4816136" y="-26039"/>
                  <a:pt x="4945196" y="0"/>
                </a:cubicBezTo>
                <a:cubicBezTo>
                  <a:pt x="5074256" y="26039"/>
                  <a:pt x="5254933" y="8632"/>
                  <a:pt x="5339947" y="0"/>
                </a:cubicBezTo>
                <a:cubicBezTo>
                  <a:pt x="5424961" y="-8632"/>
                  <a:pt x="5743445" y="18504"/>
                  <a:pt x="6020554" y="0"/>
                </a:cubicBezTo>
                <a:cubicBezTo>
                  <a:pt x="6297663" y="-18504"/>
                  <a:pt x="6438556" y="27350"/>
                  <a:pt x="6701161" y="0"/>
                </a:cubicBezTo>
                <a:cubicBezTo>
                  <a:pt x="6963766" y="-27350"/>
                  <a:pt x="6956017" y="-10878"/>
                  <a:pt x="7191197" y="0"/>
                </a:cubicBezTo>
                <a:cubicBezTo>
                  <a:pt x="7426377" y="10878"/>
                  <a:pt x="7432993" y="-15931"/>
                  <a:pt x="7585949" y="0"/>
                </a:cubicBezTo>
                <a:cubicBezTo>
                  <a:pt x="7738905" y="15931"/>
                  <a:pt x="7802443" y="90"/>
                  <a:pt x="7980701" y="0"/>
                </a:cubicBezTo>
                <a:cubicBezTo>
                  <a:pt x="8158959" y="-90"/>
                  <a:pt x="8476320" y="15410"/>
                  <a:pt x="8851877" y="0"/>
                </a:cubicBezTo>
                <a:cubicBezTo>
                  <a:pt x="9227434" y="-15410"/>
                  <a:pt x="9200742" y="7343"/>
                  <a:pt x="9437199" y="0"/>
                </a:cubicBezTo>
                <a:cubicBezTo>
                  <a:pt x="9673656" y="-7343"/>
                  <a:pt x="9811597" y="-7246"/>
                  <a:pt x="9927236" y="0"/>
                </a:cubicBezTo>
                <a:cubicBezTo>
                  <a:pt x="10042875" y="7246"/>
                  <a:pt x="10292408" y="18081"/>
                  <a:pt x="10580618" y="0"/>
                </a:cubicBezTo>
                <a:cubicBezTo>
                  <a:pt x="11223541" y="19433"/>
                  <a:pt x="11597964" y="463930"/>
                  <a:pt x="11632744" y="1052126"/>
                </a:cubicBezTo>
                <a:cubicBezTo>
                  <a:pt x="11642767" y="1338635"/>
                  <a:pt x="11661586" y="1474600"/>
                  <a:pt x="11632744" y="1737491"/>
                </a:cubicBezTo>
                <a:cubicBezTo>
                  <a:pt x="11603902" y="2000382"/>
                  <a:pt x="11619919" y="2248164"/>
                  <a:pt x="11632744" y="2422855"/>
                </a:cubicBezTo>
                <a:cubicBezTo>
                  <a:pt x="11645569" y="2597546"/>
                  <a:pt x="11633758" y="2814424"/>
                  <a:pt x="11632744" y="2939885"/>
                </a:cubicBezTo>
                <a:cubicBezTo>
                  <a:pt x="11631731" y="3065346"/>
                  <a:pt x="11646268" y="3351552"/>
                  <a:pt x="11632744" y="3583165"/>
                </a:cubicBezTo>
                <a:cubicBezTo>
                  <a:pt x="11619220" y="3814778"/>
                  <a:pt x="11625264" y="3920040"/>
                  <a:pt x="11632744" y="4058111"/>
                </a:cubicBezTo>
                <a:cubicBezTo>
                  <a:pt x="11640224" y="4196182"/>
                  <a:pt x="11660813" y="4464490"/>
                  <a:pt x="11632744" y="4743476"/>
                </a:cubicBezTo>
                <a:cubicBezTo>
                  <a:pt x="11604675" y="5022462"/>
                  <a:pt x="11656431" y="5059165"/>
                  <a:pt x="11632744" y="5260505"/>
                </a:cubicBezTo>
                <a:cubicBezTo>
                  <a:pt x="11659207" y="5787041"/>
                  <a:pt x="11240008" y="6416790"/>
                  <a:pt x="10580618" y="6312631"/>
                </a:cubicBezTo>
                <a:cubicBezTo>
                  <a:pt x="10315677" y="6332876"/>
                  <a:pt x="10143403" y="6287226"/>
                  <a:pt x="9900011" y="6312631"/>
                </a:cubicBezTo>
                <a:cubicBezTo>
                  <a:pt x="9656619" y="6338036"/>
                  <a:pt x="9441826" y="6322924"/>
                  <a:pt x="9314690" y="6312631"/>
                </a:cubicBezTo>
                <a:cubicBezTo>
                  <a:pt x="9187554" y="6302338"/>
                  <a:pt x="8682613" y="6283731"/>
                  <a:pt x="8443513" y="6312631"/>
                </a:cubicBezTo>
                <a:cubicBezTo>
                  <a:pt x="8204413" y="6341531"/>
                  <a:pt x="8133974" y="6324006"/>
                  <a:pt x="8048762" y="6312631"/>
                </a:cubicBezTo>
                <a:cubicBezTo>
                  <a:pt x="7963550" y="6301256"/>
                  <a:pt x="7798310" y="6325339"/>
                  <a:pt x="7558725" y="6312631"/>
                </a:cubicBezTo>
                <a:cubicBezTo>
                  <a:pt x="7319140" y="6299923"/>
                  <a:pt x="7115297" y="6304316"/>
                  <a:pt x="6878118" y="6312631"/>
                </a:cubicBezTo>
                <a:cubicBezTo>
                  <a:pt x="6640939" y="6320946"/>
                  <a:pt x="6452739" y="6307578"/>
                  <a:pt x="6292797" y="6312631"/>
                </a:cubicBezTo>
                <a:cubicBezTo>
                  <a:pt x="6132855" y="6317684"/>
                  <a:pt x="6021048" y="6308611"/>
                  <a:pt x="5802760" y="6312631"/>
                </a:cubicBezTo>
                <a:cubicBezTo>
                  <a:pt x="5584472" y="6316651"/>
                  <a:pt x="5181677" y="6306604"/>
                  <a:pt x="4931583" y="6312631"/>
                </a:cubicBezTo>
                <a:cubicBezTo>
                  <a:pt x="4681489" y="6318658"/>
                  <a:pt x="4680300" y="6319951"/>
                  <a:pt x="4536832" y="6312631"/>
                </a:cubicBezTo>
                <a:cubicBezTo>
                  <a:pt x="4393364" y="6305311"/>
                  <a:pt x="4277954" y="6302199"/>
                  <a:pt x="4046795" y="6312631"/>
                </a:cubicBezTo>
                <a:cubicBezTo>
                  <a:pt x="3815636" y="6323063"/>
                  <a:pt x="3749184" y="6307084"/>
                  <a:pt x="3652043" y="6312631"/>
                </a:cubicBezTo>
                <a:cubicBezTo>
                  <a:pt x="3554902" y="6318178"/>
                  <a:pt x="3220842" y="6336013"/>
                  <a:pt x="2876152" y="6312631"/>
                </a:cubicBezTo>
                <a:cubicBezTo>
                  <a:pt x="2531462" y="6289249"/>
                  <a:pt x="2380414" y="6283945"/>
                  <a:pt x="2004975" y="6312631"/>
                </a:cubicBezTo>
                <a:cubicBezTo>
                  <a:pt x="1629536" y="6341317"/>
                  <a:pt x="1463084" y="6309772"/>
                  <a:pt x="1052126" y="6312631"/>
                </a:cubicBezTo>
                <a:cubicBezTo>
                  <a:pt x="406058" y="6259521"/>
                  <a:pt x="96166" y="5906731"/>
                  <a:pt x="0" y="5260505"/>
                </a:cubicBezTo>
                <a:cubicBezTo>
                  <a:pt x="2071" y="5097039"/>
                  <a:pt x="-4393" y="4875448"/>
                  <a:pt x="0" y="4743476"/>
                </a:cubicBezTo>
                <a:cubicBezTo>
                  <a:pt x="4393" y="4611504"/>
                  <a:pt x="-21367" y="4345439"/>
                  <a:pt x="0" y="4142279"/>
                </a:cubicBezTo>
                <a:cubicBezTo>
                  <a:pt x="21367" y="3939119"/>
                  <a:pt x="-26746" y="3779664"/>
                  <a:pt x="0" y="3498998"/>
                </a:cubicBezTo>
                <a:cubicBezTo>
                  <a:pt x="26746" y="3218332"/>
                  <a:pt x="8917" y="3094582"/>
                  <a:pt x="0" y="2981968"/>
                </a:cubicBezTo>
                <a:cubicBezTo>
                  <a:pt x="-8917" y="2869354"/>
                  <a:pt x="-13684" y="2640936"/>
                  <a:pt x="0" y="2380771"/>
                </a:cubicBezTo>
                <a:cubicBezTo>
                  <a:pt x="13684" y="2120606"/>
                  <a:pt x="11649" y="2031189"/>
                  <a:pt x="0" y="1905826"/>
                </a:cubicBezTo>
                <a:cubicBezTo>
                  <a:pt x="-11649" y="1780464"/>
                  <a:pt x="13820" y="1406661"/>
                  <a:pt x="0" y="1052126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551074" y="811922"/>
            <a:ext cx="10990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100" b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c.	Phát huy phong tục, tập quán, truyền thống văn hoá tốt đẹp của quê hương.</a:t>
            </a:r>
          </a:p>
        </p:txBody>
      </p:sp>
      <p:grpSp>
        <p:nvGrpSpPr>
          <p:cNvPr id="14" name="Nhóm 37">
            <a:extLst>
              <a:ext uri="{FF2B5EF4-FFF2-40B4-BE49-F238E27FC236}">
                <a16:creationId xmlns:a16="http://schemas.microsoft.com/office/drawing/2014/main" id="{2B5203D7-C046-7EF6-F52F-DCC88701F934}"/>
              </a:ext>
            </a:extLst>
          </p:cNvPr>
          <p:cNvGrpSpPr/>
          <p:nvPr/>
        </p:nvGrpSpPr>
        <p:grpSpPr>
          <a:xfrm>
            <a:off x="2782647" y="2793893"/>
            <a:ext cx="6260813" cy="3252185"/>
            <a:chOff x="7225053" y="3780430"/>
            <a:chExt cx="4506733" cy="3338520"/>
          </a:xfrm>
        </p:grpSpPr>
        <p:sp>
          <p:nvSpPr>
            <p:cNvPr id="17" name="Bong bóng Lời nói: Hình bầu dục 35">
              <a:extLst>
                <a:ext uri="{FF2B5EF4-FFF2-40B4-BE49-F238E27FC236}">
                  <a16:creationId xmlns:a16="http://schemas.microsoft.com/office/drawing/2014/main" id="{C057527D-312C-2289-F764-9AFB1F412D90}"/>
                </a:ext>
              </a:extLst>
            </p:cNvPr>
            <p:cNvSpPr/>
            <p:nvPr/>
          </p:nvSpPr>
          <p:spPr>
            <a:xfrm flipH="1">
              <a:off x="7225053" y="3780430"/>
              <a:ext cx="4506733" cy="3338520"/>
            </a:xfrm>
            <a:prstGeom prst="wedgeEllipseCallout">
              <a:avLst>
                <a:gd name="adj1" fmla="val -11440"/>
                <a:gd name="adj2" fmla="val -6460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Hộp Văn bản 36">
              <a:extLst>
                <a:ext uri="{FF2B5EF4-FFF2-40B4-BE49-F238E27FC236}">
                  <a16:creationId xmlns:a16="http://schemas.microsoft.com/office/drawing/2014/main" id="{2D386B7E-1DDB-230F-B879-7D08C60F63EA}"/>
                </a:ext>
              </a:extLst>
            </p:cNvPr>
            <p:cNvSpPr txBox="1"/>
            <p:nvPr/>
          </p:nvSpPr>
          <p:spPr>
            <a:xfrm flipH="1">
              <a:off x="7703083" y="4325463"/>
              <a:ext cx="3550672" cy="236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</a:rPr>
                <a:t>Đồng </a:t>
              </a: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tình vì đây là việc làm thể hiện bổn phận của bản thân đối với xã hội.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4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319845"/>
            <a:ext cx="11632744" cy="6312631"/>
          </a:xfrm>
          <a:custGeom>
            <a:avLst/>
            <a:gdLst>
              <a:gd name="connsiteX0" fmla="*/ 0 w 11632744"/>
              <a:gd name="connsiteY0" fmla="*/ 1052126 h 6312631"/>
              <a:gd name="connsiteX1" fmla="*/ 1052126 w 11632744"/>
              <a:gd name="connsiteY1" fmla="*/ 0 h 6312631"/>
              <a:gd name="connsiteX2" fmla="*/ 1542163 w 11632744"/>
              <a:gd name="connsiteY2" fmla="*/ 0 h 6312631"/>
              <a:gd name="connsiteX3" fmla="*/ 2222769 w 11632744"/>
              <a:gd name="connsiteY3" fmla="*/ 0 h 6312631"/>
              <a:gd name="connsiteX4" fmla="*/ 3093946 w 11632744"/>
              <a:gd name="connsiteY4" fmla="*/ 0 h 6312631"/>
              <a:gd name="connsiteX5" fmla="*/ 3774552 w 11632744"/>
              <a:gd name="connsiteY5" fmla="*/ 0 h 6312631"/>
              <a:gd name="connsiteX6" fmla="*/ 4550444 w 11632744"/>
              <a:gd name="connsiteY6" fmla="*/ 0 h 6312631"/>
              <a:gd name="connsiteX7" fmla="*/ 5135765 w 11632744"/>
              <a:gd name="connsiteY7" fmla="*/ 0 h 6312631"/>
              <a:gd name="connsiteX8" fmla="*/ 5911657 w 11632744"/>
              <a:gd name="connsiteY8" fmla="*/ 0 h 6312631"/>
              <a:gd name="connsiteX9" fmla="*/ 6306409 w 11632744"/>
              <a:gd name="connsiteY9" fmla="*/ 0 h 6312631"/>
              <a:gd name="connsiteX10" fmla="*/ 6701161 w 11632744"/>
              <a:gd name="connsiteY10" fmla="*/ 0 h 6312631"/>
              <a:gd name="connsiteX11" fmla="*/ 7477052 w 11632744"/>
              <a:gd name="connsiteY11" fmla="*/ 0 h 6312631"/>
              <a:gd name="connsiteX12" fmla="*/ 8157659 w 11632744"/>
              <a:gd name="connsiteY12" fmla="*/ 0 h 6312631"/>
              <a:gd name="connsiteX13" fmla="*/ 8552410 w 11632744"/>
              <a:gd name="connsiteY13" fmla="*/ 0 h 6312631"/>
              <a:gd name="connsiteX14" fmla="*/ 9328302 w 11632744"/>
              <a:gd name="connsiteY14" fmla="*/ 0 h 6312631"/>
              <a:gd name="connsiteX15" fmla="*/ 9818339 w 11632744"/>
              <a:gd name="connsiteY15" fmla="*/ 0 h 6312631"/>
              <a:gd name="connsiteX16" fmla="*/ 10580618 w 11632744"/>
              <a:gd name="connsiteY16" fmla="*/ 0 h 6312631"/>
              <a:gd name="connsiteX17" fmla="*/ 11632744 w 11632744"/>
              <a:gd name="connsiteY17" fmla="*/ 1052126 h 6312631"/>
              <a:gd name="connsiteX18" fmla="*/ 11632744 w 11632744"/>
              <a:gd name="connsiteY18" fmla="*/ 1611239 h 6312631"/>
              <a:gd name="connsiteX19" fmla="*/ 11632744 w 11632744"/>
              <a:gd name="connsiteY19" fmla="*/ 2254520 h 6312631"/>
              <a:gd name="connsiteX20" fmla="*/ 11632744 w 11632744"/>
              <a:gd name="connsiteY20" fmla="*/ 2855717 h 6312631"/>
              <a:gd name="connsiteX21" fmla="*/ 11632744 w 11632744"/>
              <a:gd name="connsiteY21" fmla="*/ 3372746 h 6312631"/>
              <a:gd name="connsiteX22" fmla="*/ 11632744 w 11632744"/>
              <a:gd name="connsiteY22" fmla="*/ 3973943 h 6312631"/>
              <a:gd name="connsiteX23" fmla="*/ 11632744 w 11632744"/>
              <a:gd name="connsiteY23" fmla="*/ 4448889 h 6312631"/>
              <a:gd name="connsiteX24" fmla="*/ 11632744 w 11632744"/>
              <a:gd name="connsiteY24" fmla="*/ 5260505 h 6312631"/>
              <a:gd name="connsiteX25" fmla="*/ 10580618 w 11632744"/>
              <a:gd name="connsiteY25" fmla="*/ 6312631 h 6312631"/>
              <a:gd name="connsiteX26" fmla="*/ 10185866 w 11632744"/>
              <a:gd name="connsiteY26" fmla="*/ 6312631 h 6312631"/>
              <a:gd name="connsiteX27" fmla="*/ 9409975 w 11632744"/>
              <a:gd name="connsiteY27" fmla="*/ 6312631 h 6312631"/>
              <a:gd name="connsiteX28" fmla="*/ 8919938 w 11632744"/>
              <a:gd name="connsiteY28" fmla="*/ 6312631 h 6312631"/>
              <a:gd name="connsiteX29" fmla="*/ 8144046 w 11632744"/>
              <a:gd name="connsiteY29" fmla="*/ 6312631 h 6312631"/>
              <a:gd name="connsiteX30" fmla="*/ 7272870 w 11632744"/>
              <a:gd name="connsiteY30" fmla="*/ 6312631 h 6312631"/>
              <a:gd name="connsiteX31" fmla="*/ 6782833 w 11632744"/>
              <a:gd name="connsiteY31" fmla="*/ 6312631 h 6312631"/>
              <a:gd name="connsiteX32" fmla="*/ 6197512 w 11632744"/>
              <a:gd name="connsiteY32" fmla="*/ 6312631 h 6312631"/>
              <a:gd name="connsiteX33" fmla="*/ 5707475 w 11632744"/>
              <a:gd name="connsiteY33" fmla="*/ 6312631 h 6312631"/>
              <a:gd name="connsiteX34" fmla="*/ 5026868 w 11632744"/>
              <a:gd name="connsiteY34" fmla="*/ 6312631 h 6312631"/>
              <a:gd name="connsiteX35" fmla="*/ 4155692 w 11632744"/>
              <a:gd name="connsiteY35" fmla="*/ 6312631 h 6312631"/>
              <a:gd name="connsiteX36" fmla="*/ 3665655 w 11632744"/>
              <a:gd name="connsiteY36" fmla="*/ 6312631 h 6312631"/>
              <a:gd name="connsiteX37" fmla="*/ 3080334 w 11632744"/>
              <a:gd name="connsiteY37" fmla="*/ 6312631 h 6312631"/>
              <a:gd name="connsiteX38" fmla="*/ 2399727 w 11632744"/>
              <a:gd name="connsiteY38" fmla="*/ 6312631 h 6312631"/>
              <a:gd name="connsiteX39" fmla="*/ 1052126 w 11632744"/>
              <a:gd name="connsiteY39" fmla="*/ 6312631 h 6312631"/>
              <a:gd name="connsiteX40" fmla="*/ 0 w 11632744"/>
              <a:gd name="connsiteY40" fmla="*/ 5260505 h 6312631"/>
              <a:gd name="connsiteX41" fmla="*/ 0 w 11632744"/>
              <a:gd name="connsiteY41" fmla="*/ 4701392 h 6312631"/>
              <a:gd name="connsiteX42" fmla="*/ 0 w 11632744"/>
              <a:gd name="connsiteY42" fmla="*/ 4184362 h 6312631"/>
              <a:gd name="connsiteX43" fmla="*/ 0 w 11632744"/>
              <a:gd name="connsiteY43" fmla="*/ 3709417 h 6312631"/>
              <a:gd name="connsiteX44" fmla="*/ 0 w 11632744"/>
              <a:gd name="connsiteY44" fmla="*/ 3108220 h 6312631"/>
              <a:gd name="connsiteX45" fmla="*/ 0 w 11632744"/>
              <a:gd name="connsiteY45" fmla="*/ 2633274 h 6312631"/>
              <a:gd name="connsiteX46" fmla="*/ 0 w 11632744"/>
              <a:gd name="connsiteY46" fmla="*/ 2032077 h 6312631"/>
              <a:gd name="connsiteX47" fmla="*/ 0 w 11632744"/>
              <a:gd name="connsiteY47" fmla="*/ 1052126 h 6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2744" h="6312631" fill="none" extrusionOk="0">
                <a:moveTo>
                  <a:pt x="0" y="1052126"/>
                </a:moveTo>
                <a:cubicBezTo>
                  <a:pt x="-47619" y="413682"/>
                  <a:pt x="493051" y="-32069"/>
                  <a:pt x="1052126" y="0"/>
                </a:cubicBezTo>
                <a:cubicBezTo>
                  <a:pt x="1249813" y="-24472"/>
                  <a:pt x="1425949" y="14812"/>
                  <a:pt x="1542163" y="0"/>
                </a:cubicBezTo>
                <a:cubicBezTo>
                  <a:pt x="1658377" y="-14812"/>
                  <a:pt x="1914998" y="6801"/>
                  <a:pt x="2222769" y="0"/>
                </a:cubicBezTo>
                <a:cubicBezTo>
                  <a:pt x="2530540" y="-6801"/>
                  <a:pt x="2822634" y="-32837"/>
                  <a:pt x="3093946" y="0"/>
                </a:cubicBezTo>
                <a:cubicBezTo>
                  <a:pt x="3365258" y="32837"/>
                  <a:pt x="3631660" y="14193"/>
                  <a:pt x="3774552" y="0"/>
                </a:cubicBezTo>
                <a:cubicBezTo>
                  <a:pt x="3917444" y="-14193"/>
                  <a:pt x="4205831" y="-31149"/>
                  <a:pt x="4550444" y="0"/>
                </a:cubicBezTo>
                <a:cubicBezTo>
                  <a:pt x="4895057" y="31149"/>
                  <a:pt x="4985995" y="24910"/>
                  <a:pt x="5135765" y="0"/>
                </a:cubicBezTo>
                <a:cubicBezTo>
                  <a:pt x="5285535" y="-24910"/>
                  <a:pt x="5589875" y="-3672"/>
                  <a:pt x="5911657" y="0"/>
                </a:cubicBezTo>
                <a:cubicBezTo>
                  <a:pt x="6233439" y="3672"/>
                  <a:pt x="6124462" y="-10269"/>
                  <a:pt x="6306409" y="0"/>
                </a:cubicBezTo>
                <a:cubicBezTo>
                  <a:pt x="6488356" y="10269"/>
                  <a:pt x="6531874" y="-1971"/>
                  <a:pt x="6701161" y="0"/>
                </a:cubicBezTo>
                <a:cubicBezTo>
                  <a:pt x="6870448" y="1971"/>
                  <a:pt x="7220012" y="9224"/>
                  <a:pt x="7477052" y="0"/>
                </a:cubicBezTo>
                <a:cubicBezTo>
                  <a:pt x="7734092" y="-9224"/>
                  <a:pt x="7860283" y="3719"/>
                  <a:pt x="8157659" y="0"/>
                </a:cubicBezTo>
                <a:cubicBezTo>
                  <a:pt x="8455035" y="-3719"/>
                  <a:pt x="8437487" y="-10768"/>
                  <a:pt x="8552410" y="0"/>
                </a:cubicBezTo>
                <a:cubicBezTo>
                  <a:pt x="8667333" y="10768"/>
                  <a:pt x="9080967" y="-37446"/>
                  <a:pt x="9328302" y="0"/>
                </a:cubicBezTo>
                <a:cubicBezTo>
                  <a:pt x="9575637" y="37446"/>
                  <a:pt x="9676821" y="16186"/>
                  <a:pt x="9818339" y="0"/>
                </a:cubicBezTo>
                <a:cubicBezTo>
                  <a:pt x="9959857" y="-16186"/>
                  <a:pt x="10282460" y="-18705"/>
                  <a:pt x="10580618" y="0"/>
                </a:cubicBezTo>
                <a:cubicBezTo>
                  <a:pt x="11180938" y="-74101"/>
                  <a:pt x="11572993" y="477221"/>
                  <a:pt x="11632744" y="1052126"/>
                </a:cubicBezTo>
                <a:cubicBezTo>
                  <a:pt x="11619306" y="1177048"/>
                  <a:pt x="11619374" y="1385893"/>
                  <a:pt x="11632744" y="1611239"/>
                </a:cubicBezTo>
                <a:cubicBezTo>
                  <a:pt x="11646114" y="1836585"/>
                  <a:pt x="11638335" y="1965390"/>
                  <a:pt x="11632744" y="2254520"/>
                </a:cubicBezTo>
                <a:cubicBezTo>
                  <a:pt x="11627153" y="2543650"/>
                  <a:pt x="11618924" y="2624464"/>
                  <a:pt x="11632744" y="2855717"/>
                </a:cubicBezTo>
                <a:cubicBezTo>
                  <a:pt x="11646564" y="3086970"/>
                  <a:pt x="11612574" y="3115730"/>
                  <a:pt x="11632744" y="3372746"/>
                </a:cubicBezTo>
                <a:cubicBezTo>
                  <a:pt x="11652914" y="3629762"/>
                  <a:pt x="11647313" y="3823405"/>
                  <a:pt x="11632744" y="3973943"/>
                </a:cubicBezTo>
                <a:cubicBezTo>
                  <a:pt x="11618175" y="4124481"/>
                  <a:pt x="11627085" y="4233171"/>
                  <a:pt x="11632744" y="4448889"/>
                </a:cubicBezTo>
                <a:cubicBezTo>
                  <a:pt x="11638403" y="4664607"/>
                  <a:pt x="11654363" y="4867835"/>
                  <a:pt x="11632744" y="5260505"/>
                </a:cubicBezTo>
                <a:cubicBezTo>
                  <a:pt x="11546862" y="5819228"/>
                  <a:pt x="11140749" y="6312066"/>
                  <a:pt x="10580618" y="6312631"/>
                </a:cubicBezTo>
                <a:cubicBezTo>
                  <a:pt x="10460938" y="6316637"/>
                  <a:pt x="10299901" y="6315768"/>
                  <a:pt x="10185866" y="6312631"/>
                </a:cubicBezTo>
                <a:cubicBezTo>
                  <a:pt x="10071831" y="6309494"/>
                  <a:pt x="9579962" y="6310244"/>
                  <a:pt x="9409975" y="6312631"/>
                </a:cubicBezTo>
                <a:cubicBezTo>
                  <a:pt x="9239988" y="6315018"/>
                  <a:pt x="9020283" y="6306786"/>
                  <a:pt x="8919938" y="6312631"/>
                </a:cubicBezTo>
                <a:cubicBezTo>
                  <a:pt x="8819593" y="6318476"/>
                  <a:pt x="8474618" y="6342094"/>
                  <a:pt x="8144046" y="6312631"/>
                </a:cubicBezTo>
                <a:cubicBezTo>
                  <a:pt x="7813474" y="6283168"/>
                  <a:pt x="7691707" y="6285565"/>
                  <a:pt x="7272870" y="6312631"/>
                </a:cubicBezTo>
                <a:cubicBezTo>
                  <a:pt x="6854033" y="6339697"/>
                  <a:pt x="6972412" y="6327391"/>
                  <a:pt x="6782833" y="6312631"/>
                </a:cubicBezTo>
                <a:cubicBezTo>
                  <a:pt x="6593254" y="6297871"/>
                  <a:pt x="6414821" y="6339582"/>
                  <a:pt x="6197512" y="6312631"/>
                </a:cubicBezTo>
                <a:cubicBezTo>
                  <a:pt x="5980203" y="6285680"/>
                  <a:pt x="5830599" y="6328532"/>
                  <a:pt x="5707475" y="6312631"/>
                </a:cubicBezTo>
                <a:cubicBezTo>
                  <a:pt x="5584351" y="6296730"/>
                  <a:pt x="5341780" y="6304605"/>
                  <a:pt x="5026868" y="6312631"/>
                </a:cubicBezTo>
                <a:cubicBezTo>
                  <a:pt x="4711956" y="6320657"/>
                  <a:pt x="4582434" y="6340594"/>
                  <a:pt x="4155692" y="6312631"/>
                </a:cubicBezTo>
                <a:cubicBezTo>
                  <a:pt x="3728950" y="6284668"/>
                  <a:pt x="3902267" y="6306196"/>
                  <a:pt x="3665655" y="6312631"/>
                </a:cubicBezTo>
                <a:cubicBezTo>
                  <a:pt x="3429043" y="6319066"/>
                  <a:pt x="3266504" y="6286759"/>
                  <a:pt x="3080334" y="6312631"/>
                </a:cubicBezTo>
                <a:cubicBezTo>
                  <a:pt x="2894164" y="6338503"/>
                  <a:pt x="2606003" y="6344726"/>
                  <a:pt x="2399727" y="6312631"/>
                </a:cubicBezTo>
                <a:cubicBezTo>
                  <a:pt x="2193451" y="6280536"/>
                  <a:pt x="1433217" y="6272145"/>
                  <a:pt x="1052126" y="6312631"/>
                </a:cubicBezTo>
                <a:cubicBezTo>
                  <a:pt x="559436" y="6223593"/>
                  <a:pt x="104645" y="5805417"/>
                  <a:pt x="0" y="5260505"/>
                </a:cubicBezTo>
                <a:cubicBezTo>
                  <a:pt x="-21418" y="4988872"/>
                  <a:pt x="11331" y="4855126"/>
                  <a:pt x="0" y="4701392"/>
                </a:cubicBezTo>
                <a:cubicBezTo>
                  <a:pt x="-11331" y="4547658"/>
                  <a:pt x="6921" y="4314140"/>
                  <a:pt x="0" y="4184362"/>
                </a:cubicBezTo>
                <a:cubicBezTo>
                  <a:pt x="-6921" y="4054584"/>
                  <a:pt x="1085" y="3855998"/>
                  <a:pt x="0" y="3709417"/>
                </a:cubicBezTo>
                <a:cubicBezTo>
                  <a:pt x="-1085" y="3562837"/>
                  <a:pt x="-24517" y="3335865"/>
                  <a:pt x="0" y="3108220"/>
                </a:cubicBezTo>
                <a:cubicBezTo>
                  <a:pt x="24517" y="2880575"/>
                  <a:pt x="12495" y="2750938"/>
                  <a:pt x="0" y="2633274"/>
                </a:cubicBezTo>
                <a:cubicBezTo>
                  <a:pt x="-12495" y="2515610"/>
                  <a:pt x="22428" y="2283580"/>
                  <a:pt x="0" y="2032077"/>
                </a:cubicBezTo>
                <a:cubicBezTo>
                  <a:pt x="-22428" y="1780574"/>
                  <a:pt x="18989" y="1462556"/>
                  <a:pt x="0" y="1052126"/>
                </a:cubicBezTo>
                <a:close/>
              </a:path>
              <a:path w="11632744" h="6312631" stroke="0" extrusionOk="0">
                <a:moveTo>
                  <a:pt x="0" y="1052126"/>
                </a:moveTo>
                <a:cubicBezTo>
                  <a:pt x="88571" y="502946"/>
                  <a:pt x="461126" y="-57178"/>
                  <a:pt x="1052126" y="0"/>
                </a:cubicBezTo>
                <a:cubicBezTo>
                  <a:pt x="1164994" y="-13810"/>
                  <a:pt x="1443144" y="12348"/>
                  <a:pt x="1542163" y="0"/>
                </a:cubicBezTo>
                <a:cubicBezTo>
                  <a:pt x="1641182" y="-12348"/>
                  <a:pt x="1849447" y="17479"/>
                  <a:pt x="2032199" y="0"/>
                </a:cubicBezTo>
                <a:cubicBezTo>
                  <a:pt x="2214951" y="-17479"/>
                  <a:pt x="2487032" y="21309"/>
                  <a:pt x="2808091" y="0"/>
                </a:cubicBezTo>
                <a:cubicBezTo>
                  <a:pt x="3129150" y="-21309"/>
                  <a:pt x="3455160" y="-8732"/>
                  <a:pt x="3679267" y="0"/>
                </a:cubicBezTo>
                <a:cubicBezTo>
                  <a:pt x="3903374" y="8732"/>
                  <a:pt x="4168219" y="-13226"/>
                  <a:pt x="4359874" y="0"/>
                </a:cubicBezTo>
                <a:cubicBezTo>
                  <a:pt x="4551529" y="13226"/>
                  <a:pt x="4816136" y="-26039"/>
                  <a:pt x="4945196" y="0"/>
                </a:cubicBezTo>
                <a:cubicBezTo>
                  <a:pt x="5074256" y="26039"/>
                  <a:pt x="5254933" y="8632"/>
                  <a:pt x="5339947" y="0"/>
                </a:cubicBezTo>
                <a:cubicBezTo>
                  <a:pt x="5424961" y="-8632"/>
                  <a:pt x="5743445" y="18504"/>
                  <a:pt x="6020554" y="0"/>
                </a:cubicBezTo>
                <a:cubicBezTo>
                  <a:pt x="6297663" y="-18504"/>
                  <a:pt x="6438556" y="27350"/>
                  <a:pt x="6701161" y="0"/>
                </a:cubicBezTo>
                <a:cubicBezTo>
                  <a:pt x="6963766" y="-27350"/>
                  <a:pt x="6956017" y="-10878"/>
                  <a:pt x="7191197" y="0"/>
                </a:cubicBezTo>
                <a:cubicBezTo>
                  <a:pt x="7426377" y="10878"/>
                  <a:pt x="7432993" y="-15931"/>
                  <a:pt x="7585949" y="0"/>
                </a:cubicBezTo>
                <a:cubicBezTo>
                  <a:pt x="7738905" y="15931"/>
                  <a:pt x="7802443" y="90"/>
                  <a:pt x="7980701" y="0"/>
                </a:cubicBezTo>
                <a:cubicBezTo>
                  <a:pt x="8158959" y="-90"/>
                  <a:pt x="8476320" y="15410"/>
                  <a:pt x="8851877" y="0"/>
                </a:cubicBezTo>
                <a:cubicBezTo>
                  <a:pt x="9227434" y="-15410"/>
                  <a:pt x="9200742" y="7343"/>
                  <a:pt x="9437199" y="0"/>
                </a:cubicBezTo>
                <a:cubicBezTo>
                  <a:pt x="9673656" y="-7343"/>
                  <a:pt x="9811597" y="-7246"/>
                  <a:pt x="9927236" y="0"/>
                </a:cubicBezTo>
                <a:cubicBezTo>
                  <a:pt x="10042875" y="7246"/>
                  <a:pt x="10292408" y="18081"/>
                  <a:pt x="10580618" y="0"/>
                </a:cubicBezTo>
                <a:cubicBezTo>
                  <a:pt x="11223541" y="19433"/>
                  <a:pt x="11597964" y="463930"/>
                  <a:pt x="11632744" y="1052126"/>
                </a:cubicBezTo>
                <a:cubicBezTo>
                  <a:pt x="11642767" y="1338635"/>
                  <a:pt x="11661586" y="1474600"/>
                  <a:pt x="11632744" y="1737491"/>
                </a:cubicBezTo>
                <a:cubicBezTo>
                  <a:pt x="11603902" y="2000382"/>
                  <a:pt x="11619919" y="2248164"/>
                  <a:pt x="11632744" y="2422855"/>
                </a:cubicBezTo>
                <a:cubicBezTo>
                  <a:pt x="11645569" y="2597546"/>
                  <a:pt x="11633758" y="2814424"/>
                  <a:pt x="11632744" y="2939885"/>
                </a:cubicBezTo>
                <a:cubicBezTo>
                  <a:pt x="11631731" y="3065346"/>
                  <a:pt x="11646268" y="3351552"/>
                  <a:pt x="11632744" y="3583165"/>
                </a:cubicBezTo>
                <a:cubicBezTo>
                  <a:pt x="11619220" y="3814778"/>
                  <a:pt x="11625264" y="3920040"/>
                  <a:pt x="11632744" y="4058111"/>
                </a:cubicBezTo>
                <a:cubicBezTo>
                  <a:pt x="11640224" y="4196182"/>
                  <a:pt x="11660813" y="4464490"/>
                  <a:pt x="11632744" y="4743476"/>
                </a:cubicBezTo>
                <a:cubicBezTo>
                  <a:pt x="11604675" y="5022462"/>
                  <a:pt x="11656431" y="5059165"/>
                  <a:pt x="11632744" y="5260505"/>
                </a:cubicBezTo>
                <a:cubicBezTo>
                  <a:pt x="11659207" y="5787041"/>
                  <a:pt x="11240008" y="6416790"/>
                  <a:pt x="10580618" y="6312631"/>
                </a:cubicBezTo>
                <a:cubicBezTo>
                  <a:pt x="10315677" y="6332876"/>
                  <a:pt x="10143403" y="6287226"/>
                  <a:pt x="9900011" y="6312631"/>
                </a:cubicBezTo>
                <a:cubicBezTo>
                  <a:pt x="9656619" y="6338036"/>
                  <a:pt x="9441826" y="6322924"/>
                  <a:pt x="9314690" y="6312631"/>
                </a:cubicBezTo>
                <a:cubicBezTo>
                  <a:pt x="9187554" y="6302338"/>
                  <a:pt x="8682613" y="6283731"/>
                  <a:pt x="8443513" y="6312631"/>
                </a:cubicBezTo>
                <a:cubicBezTo>
                  <a:pt x="8204413" y="6341531"/>
                  <a:pt x="8133974" y="6324006"/>
                  <a:pt x="8048762" y="6312631"/>
                </a:cubicBezTo>
                <a:cubicBezTo>
                  <a:pt x="7963550" y="6301256"/>
                  <a:pt x="7798310" y="6325339"/>
                  <a:pt x="7558725" y="6312631"/>
                </a:cubicBezTo>
                <a:cubicBezTo>
                  <a:pt x="7319140" y="6299923"/>
                  <a:pt x="7115297" y="6304316"/>
                  <a:pt x="6878118" y="6312631"/>
                </a:cubicBezTo>
                <a:cubicBezTo>
                  <a:pt x="6640939" y="6320946"/>
                  <a:pt x="6452739" y="6307578"/>
                  <a:pt x="6292797" y="6312631"/>
                </a:cubicBezTo>
                <a:cubicBezTo>
                  <a:pt x="6132855" y="6317684"/>
                  <a:pt x="6021048" y="6308611"/>
                  <a:pt x="5802760" y="6312631"/>
                </a:cubicBezTo>
                <a:cubicBezTo>
                  <a:pt x="5584472" y="6316651"/>
                  <a:pt x="5181677" y="6306604"/>
                  <a:pt x="4931583" y="6312631"/>
                </a:cubicBezTo>
                <a:cubicBezTo>
                  <a:pt x="4681489" y="6318658"/>
                  <a:pt x="4680300" y="6319951"/>
                  <a:pt x="4536832" y="6312631"/>
                </a:cubicBezTo>
                <a:cubicBezTo>
                  <a:pt x="4393364" y="6305311"/>
                  <a:pt x="4277954" y="6302199"/>
                  <a:pt x="4046795" y="6312631"/>
                </a:cubicBezTo>
                <a:cubicBezTo>
                  <a:pt x="3815636" y="6323063"/>
                  <a:pt x="3749184" y="6307084"/>
                  <a:pt x="3652043" y="6312631"/>
                </a:cubicBezTo>
                <a:cubicBezTo>
                  <a:pt x="3554902" y="6318178"/>
                  <a:pt x="3220842" y="6336013"/>
                  <a:pt x="2876152" y="6312631"/>
                </a:cubicBezTo>
                <a:cubicBezTo>
                  <a:pt x="2531462" y="6289249"/>
                  <a:pt x="2380414" y="6283945"/>
                  <a:pt x="2004975" y="6312631"/>
                </a:cubicBezTo>
                <a:cubicBezTo>
                  <a:pt x="1629536" y="6341317"/>
                  <a:pt x="1463084" y="6309772"/>
                  <a:pt x="1052126" y="6312631"/>
                </a:cubicBezTo>
                <a:cubicBezTo>
                  <a:pt x="406058" y="6259521"/>
                  <a:pt x="96166" y="5906731"/>
                  <a:pt x="0" y="5260505"/>
                </a:cubicBezTo>
                <a:cubicBezTo>
                  <a:pt x="2071" y="5097039"/>
                  <a:pt x="-4393" y="4875448"/>
                  <a:pt x="0" y="4743476"/>
                </a:cubicBezTo>
                <a:cubicBezTo>
                  <a:pt x="4393" y="4611504"/>
                  <a:pt x="-21367" y="4345439"/>
                  <a:pt x="0" y="4142279"/>
                </a:cubicBezTo>
                <a:cubicBezTo>
                  <a:pt x="21367" y="3939119"/>
                  <a:pt x="-26746" y="3779664"/>
                  <a:pt x="0" y="3498998"/>
                </a:cubicBezTo>
                <a:cubicBezTo>
                  <a:pt x="26746" y="3218332"/>
                  <a:pt x="8917" y="3094582"/>
                  <a:pt x="0" y="2981968"/>
                </a:cubicBezTo>
                <a:cubicBezTo>
                  <a:pt x="-8917" y="2869354"/>
                  <a:pt x="-13684" y="2640936"/>
                  <a:pt x="0" y="2380771"/>
                </a:cubicBezTo>
                <a:cubicBezTo>
                  <a:pt x="13684" y="2120606"/>
                  <a:pt x="11649" y="2031189"/>
                  <a:pt x="0" y="1905826"/>
                </a:cubicBezTo>
                <a:cubicBezTo>
                  <a:pt x="-11649" y="1780464"/>
                  <a:pt x="13820" y="1406661"/>
                  <a:pt x="0" y="1052126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551074" y="811922"/>
            <a:ext cx="10990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100" b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d. </a:t>
            </a:r>
            <a:r>
              <a:rPr lang="vi-VN" sz="4100" b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Giữ gìn vệ sinh, rèn luyện thân thể để nâng cao sức khoẻ.</a:t>
            </a:r>
            <a:endParaRPr kumimoji="0" lang="vi-VN" sz="4100" b="1" i="0" u="none" strike="noStrike" kern="1200" cap="none" spc="0" normalizeH="0" baseline="0" noProof="0">
              <a:ln w="0"/>
              <a:solidFill>
                <a:srgbClr val="C71A29"/>
              </a:solidFill>
              <a:effectLst/>
              <a:uLnTx/>
              <a:uFillTx/>
              <a:latin typeface="Arial" panose="020B0604020202020204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14" name="Nhóm 37">
            <a:extLst>
              <a:ext uri="{FF2B5EF4-FFF2-40B4-BE49-F238E27FC236}">
                <a16:creationId xmlns:a16="http://schemas.microsoft.com/office/drawing/2014/main" id="{2B5203D7-C046-7EF6-F52F-DCC88701F934}"/>
              </a:ext>
            </a:extLst>
          </p:cNvPr>
          <p:cNvGrpSpPr/>
          <p:nvPr/>
        </p:nvGrpSpPr>
        <p:grpSpPr>
          <a:xfrm>
            <a:off x="2782647" y="2793893"/>
            <a:ext cx="6260813" cy="3252185"/>
            <a:chOff x="7225053" y="3780430"/>
            <a:chExt cx="4506733" cy="3338520"/>
          </a:xfrm>
        </p:grpSpPr>
        <p:sp>
          <p:nvSpPr>
            <p:cNvPr id="17" name="Bong bóng Lời nói: Hình bầu dục 35">
              <a:extLst>
                <a:ext uri="{FF2B5EF4-FFF2-40B4-BE49-F238E27FC236}">
                  <a16:creationId xmlns:a16="http://schemas.microsoft.com/office/drawing/2014/main" id="{C057527D-312C-2289-F764-9AFB1F412D90}"/>
                </a:ext>
              </a:extLst>
            </p:cNvPr>
            <p:cNvSpPr/>
            <p:nvPr/>
          </p:nvSpPr>
          <p:spPr>
            <a:xfrm flipH="1">
              <a:off x="7225053" y="3780430"/>
              <a:ext cx="4506733" cy="3338520"/>
            </a:xfrm>
            <a:prstGeom prst="wedgeEllipseCallout">
              <a:avLst>
                <a:gd name="adj1" fmla="val -11440"/>
                <a:gd name="adj2" fmla="val -6460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Hộp Văn bản 36">
              <a:extLst>
                <a:ext uri="{FF2B5EF4-FFF2-40B4-BE49-F238E27FC236}">
                  <a16:creationId xmlns:a16="http://schemas.microsoft.com/office/drawing/2014/main" id="{2D386B7E-1DDB-230F-B879-7D08C60F63EA}"/>
                </a:ext>
              </a:extLst>
            </p:cNvPr>
            <p:cNvSpPr txBox="1"/>
            <p:nvPr/>
          </p:nvSpPr>
          <p:spPr>
            <a:xfrm flipH="1">
              <a:off x="7703083" y="4143496"/>
              <a:ext cx="3550672" cy="293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Đồng </a:t>
              </a: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tình vì đây là việc làm thể hiện bổn phận của bản thân đối với bản thân mình.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9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0E000A-BA2D-4C19-AA0B-AF1363EB6AA0}"/>
              </a:ext>
            </a:extLst>
          </p:cNvPr>
          <p:cNvSpPr txBox="1"/>
          <p:nvPr/>
        </p:nvSpPr>
        <p:spPr>
          <a:xfrm rot="20842751">
            <a:off x="1454973" y="3343347"/>
            <a:ext cx="528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iCiel Pony" panose="02000000000000000000" pitchFamily="2" charset="0"/>
              </a:rPr>
              <a:t>HOẠT ĐỘNG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42FEBAF-9EC3-7D10-6F15-188622D4D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6231" y="897032"/>
            <a:ext cx="1379707" cy="876114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65000"/>
              </a:schemeClr>
            </a:glow>
          </a:effec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5E652561-120A-C4E6-3639-3B08A14031BC}"/>
              </a:ext>
            </a:extLst>
          </p:cNvPr>
          <p:cNvSpPr/>
          <p:nvPr/>
        </p:nvSpPr>
        <p:spPr>
          <a:xfrm flipH="1">
            <a:off x="5181600" y="1209643"/>
            <a:ext cx="6367971" cy="2219357"/>
          </a:xfrm>
          <a:custGeom>
            <a:avLst/>
            <a:gdLst>
              <a:gd name="connsiteX0" fmla="*/ 0 w 7025003"/>
              <a:gd name="connsiteY0" fmla="*/ 0 h 4000500"/>
              <a:gd name="connsiteX1" fmla="*/ 7025003 w 7025003"/>
              <a:gd name="connsiteY1" fmla="*/ 0 h 4000500"/>
              <a:gd name="connsiteX2" fmla="*/ 7025003 w 7025003"/>
              <a:gd name="connsiteY2" fmla="*/ 4000500 h 4000500"/>
              <a:gd name="connsiteX3" fmla="*/ 0 w 7025003"/>
              <a:gd name="connsiteY3" fmla="*/ 4000500 h 4000500"/>
              <a:gd name="connsiteX4" fmla="*/ 0 w 7025003"/>
              <a:gd name="connsiteY4" fmla="*/ 0 h 4000500"/>
              <a:gd name="connsiteX0" fmla="*/ 0 w 7025003"/>
              <a:gd name="connsiteY0" fmla="*/ 296333 h 4296833"/>
              <a:gd name="connsiteX1" fmla="*/ 7025003 w 7025003"/>
              <a:gd name="connsiteY1" fmla="*/ 296333 h 4296833"/>
              <a:gd name="connsiteX2" fmla="*/ 7025003 w 7025003"/>
              <a:gd name="connsiteY2" fmla="*/ 4296833 h 4296833"/>
              <a:gd name="connsiteX3" fmla="*/ 0 w 7025003"/>
              <a:gd name="connsiteY3" fmla="*/ 4296833 h 4296833"/>
              <a:gd name="connsiteX4" fmla="*/ 0 w 7025003"/>
              <a:gd name="connsiteY4" fmla="*/ 296333 h 4296833"/>
              <a:gd name="connsiteX0" fmla="*/ 0 w 7025003"/>
              <a:gd name="connsiteY0" fmla="*/ 769896 h 4770396"/>
              <a:gd name="connsiteX1" fmla="*/ 7025003 w 7025003"/>
              <a:gd name="connsiteY1" fmla="*/ 769896 h 4770396"/>
              <a:gd name="connsiteX2" fmla="*/ 7025003 w 7025003"/>
              <a:gd name="connsiteY2" fmla="*/ 4770396 h 4770396"/>
              <a:gd name="connsiteX3" fmla="*/ 0 w 7025003"/>
              <a:gd name="connsiteY3" fmla="*/ 4770396 h 4770396"/>
              <a:gd name="connsiteX4" fmla="*/ 0 w 7025003"/>
              <a:gd name="connsiteY4" fmla="*/ 769896 h 4770396"/>
              <a:gd name="connsiteX0" fmla="*/ 0 w 7287469"/>
              <a:gd name="connsiteY0" fmla="*/ 786021 h 4786521"/>
              <a:gd name="connsiteX1" fmla="*/ 7025003 w 7287469"/>
              <a:gd name="connsiteY1" fmla="*/ 786021 h 4786521"/>
              <a:gd name="connsiteX2" fmla="*/ 7025003 w 7287469"/>
              <a:gd name="connsiteY2" fmla="*/ 4786521 h 4786521"/>
              <a:gd name="connsiteX3" fmla="*/ 0 w 7287469"/>
              <a:gd name="connsiteY3" fmla="*/ 4786521 h 4786521"/>
              <a:gd name="connsiteX4" fmla="*/ 0 w 7287469"/>
              <a:gd name="connsiteY4" fmla="*/ 786021 h 4786521"/>
              <a:gd name="connsiteX0" fmla="*/ 0 w 7232593"/>
              <a:gd name="connsiteY0" fmla="*/ 537822 h 4538322"/>
              <a:gd name="connsiteX1" fmla="*/ 6948803 w 7232593"/>
              <a:gd name="connsiteY1" fmla="*/ 995022 h 4538322"/>
              <a:gd name="connsiteX2" fmla="*/ 7025003 w 7232593"/>
              <a:gd name="connsiteY2" fmla="*/ 4538322 h 4538322"/>
              <a:gd name="connsiteX3" fmla="*/ 0 w 7232593"/>
              <a:gd name="connsiteY3" fmla="*/ 4538322 h 4538322"/>
              <a:gd name="connsiteX4" fmla="*/ 0 w 7232593"/>
              <a:gd name="connsiteY4" fmla="*/ 537822 h 4538322"/>
              <a:gd name="connsiteX0" fmla="*/ 1348038 w 8580631"/>
              <a:gd name="connsiteY0" fmla="*/ 537822 h 4538322"/>
              <a:gd name="connsiteX1" fmla="*/ 8296841 w 8580631"/>
              <a:gd name="connsiteY1" fmla="*/ 995022 h 4538322"/>
              <a:gd name="connsiteX2" fmla="*/ 8373041 w 8580631"/>
              <a:gd name="connsiteY2" fmla="*/ 4538322 h 4538322"/>
              <a:gd name="connsiteX3" fmla="*/ 1348038 w 8580631"/>
              <a:gd name="connsiteY3" fmla="*/ 4538322 h 4538322"/>
              <a:gd name="connsiteX4" fmla="*/ 1348038 w 8580631"/>
              <a:gd name="connsiteY4" fmla="*/ 537822 h 4538322"/>
              <a:gd name="connsiteX0" fmla="*/ 695843 w 7928436"/>
              <a:gd name="connsiteY0" fmla="*/ 537822 h 4766922"/>
              <a:gd name="connsiteX1" fmla="*/ 7644646 w 7928436"/>
              <a:gd name="connsiteY1" fmla="*/ 995022 h 4766922"/>
              <a:gd name="connsiteX2" fmla="*/ 7720846 w 7928436"/>
              <a:gd name="connsiteY2" fmla="*/ 4538322 h 4766922"/>
              <a:gd name="connsiteX3" fmla="*/ 695843 w 7928436"/>
              <a:gd name="connsiteY3" fmla="*/ 4538322 h 4766922"/>
              <a:gd name="connsiteX4" fmla="*/ 695843 w 7928436"/>
              <a:gd name="connsiteY4" fmla="*/ 537822 h 4766922"/>
              <a:gd name="connsiteX0" fmla="*/ 1324112 w 7934080"/>
              <a:gd name="connsiteY0" fmla="*/ 279182 h 4821548"/>
              <a:gd name="connsiteX1" fmla="*/ 7453765 w 7934080"/>
              <a:gd name="connsiteY1" fmla="*/ 964982 h 4821548"/>
              <a:gd name="connsiteX2" fmla="*/ 7529965 w 7934080"/>
              <a:gd name="connsiteY2" fmla="*/ 4508282 h 4821548"/>
              <a:gd name="connsiteX3" fmla="*/ 504962 w 7934080"/>
              <a:gd name="connsiteY3" fmla="*/ 4508282 h 4821548"/>
              <a:gd name="connsiteX4" fmla="*/ 1324112 w 7934080"/>
              <a:gd name="connsiteY4" fmla="*/ 279182 h 4821548"/>
              <a:gd name="connsiteX0" fmla="*/ 951883 w 7561851"/>
              <a:gd name="connsiteY0" fmla="*/ 279182 h 4864538"/>
              <a:gd name="connsiteX1" fmla="*/ 7081536 w 7561851"/>
              <a:gd name="connsiteY1" fmla="*/ 964982 h 4864538"/>
              <a:gd name="connsiteX2" fmla="*/ 7157736 w 7561851"/>
              <a:gd name="connsiteY2" fmla="*/ 4508282 h 4864538"/>
              <a:gd name="connsiteX3" fmla="*/ 704233 w 7561851"/>
              <a:gd name="connsiteY3" fmla="*/ 4565432 h 4864538"/>
              <a:gd name="connsiteX4" fmla="*/ 951883 w 7561851"/>
              <a:gd name="connsiteY4" fmla="*/ 279182 h 4864538"/>
              <a:gd name="connsiteX0" fmla="*/ 1007038 w 7617006"/>
              <a:gd name="connsiteY0" fmla="*/ 279182 h 4726944"/>
              <a:gd name="connsiteX1" fmla="*/ 7136691 w 7617006"/>
              <a:gd name="connsiteY1" fmla="*/ 964982 h 4726944"/>
              <a:gd name="connsiteX2" fmla="*/ 7212891 w 7617006"/>
              <a:gd name="connsiteY2" fmla="*/ 4508282 h 4726944"/>
              <a:gd name="connsiteX3" fmla="*/ 664138 w 7617006"/>
              <a:gd name="connsiteY3" fmla="*/ 4374932 h 4726944"/>
              <a:gd name="connsiteX4" fmla="*/ 1007038 w 7617006"/>
              <a:gd name="connsiteY4" fmla="*/ 279182 h 4726944"/>
              <a:gd name="connsiteX0" fmla="*/ 1007038 w 7617006"/>
              <a:gd name="connsiteY0" fmla="*/ 314681 h 4762443"/>
              <a:gd name="connsiteX1" fmla="*/ 7136691 w 7617006"/>
              <a:gd name="connsiteY1" fmla="*/ 848081 h 4762443"/>
              <a:gd name="connsiteX2" fmla="*/ 7212891 w 7617006"/>
              <a:gd name="connsiteY2" fmla="*/ 4543781 h 4762443"/>
              <a:gd name="connsiteX3" fmla="*/ 664138 w 7617006"/>
              <a:gd name="connsiteY3" fmla="*/ 4410431 h 4762443"/>
              <a:gd name="connsiteX4" fmla="*/ 1007038 w 7617006"/>
              <a:gd name="connsiteY4" fmla="*/ 314681 h 4762443"/>
              <a:gd name="connsiteX0" fmla="*/ 930313 w 7703948"/>
              <a:gd name="connsiteY0" fmla="*/ 422059 h 4461066"/>
              <a:gd name="connsiteX1" fmla="*/ 7212366 w 7703948"/>
              <a:gd name="connsiteY1" fmla="*/ 574459 h 4461066"/>
              <a:gd name="connsiteX2" fmla="*/ 7288566 w 7703948"/>
              <a:gd name="connsiteY2" fmla="*/ 4270159 h 4461066"/>
              <a:gd name="connsiteX3" fmla="*/ 739813 w 7703948"/>
              <a:gd name="connsiteY3" fmla="*/ 4136809 h 4461066"/>
              <a:gd name="connsiteX4" fmla="*/ 930313 w 7703948"/>
              <a:gd name="connsiteY4" fmla="*/ 422059 h 4461066"/>
              <a:gd name="connsiteX0" fmla="*/ 860277 w 7633912"/>
              <a:gd name="connsiteY0" fmla="*/ 422059 h 4513663"/>
              <a:gd name="connsiteX1" fmla="*/ 7142330 w 7633912"/>
              <a:gd name="connsiteY1" fmla="*/ 574459 h 4513663"/>
              <a:gd name="connsiteX2" fmla="*/ 7218530 w 7633912"/>
              <a:gd name="connsiteY2" fmla="*/ 4270159 h 4513663"/>
              <a:gd name="connsiteX3" fmla="*/ 803127 w 7633912"/>
              <a:gd name="connsiteY3" fmla="*/ 4213009 h 4513663"/>
              <a:gd name="connsiteX4" fmla="*/ 860277 w 7633912"/>
              <a:gd name="connsiteY4" fmla="*/ 422059 h 4513663"/>
              <a:gd name="connsiteX0" fmla="*/ 656670 w 7430305"/>
              <a:gd name="connsiteY0" fmla="*/ 422059 h 4505222"/>
              <a:gd name="connsiteX1" fmla="*/ 6938723 w 7430305"/>
              <a:gd name="connsiteY1" fmla="*/ 574459 h 4505222"/>
              <a:gd name="connsiteX2" fmla="*/ 7014923 w 7430305"/>
              <a:gd name="connsiteY2" fmla="*/ 4270159 h 4505222"/>
              <a:gd name="connsiteX3" fmla="*/ 599520 w 7430305"/>
              <a:gd name="connsiteY3" fmla="*/ 4213009 h 4505222"/>
              <a:gd name="connsiteX4" fmla="*/ 656670 w 7430305"/>
              <a:gd name="connsiteY4" fmla="*/ 422059 h 4505222"/>
              <a:gd name="connsiteX0" fmla="*/ 431685 w 7205320"/>
              <a:gd name="connsiteY0" fmla="*/ 422059 h 4505222"/>
              <a:gd name="connsiteX1" fmla="*/ 6713738 w 7205320"/>
              <a:gd name="connsiteY1" fmla="*/ 574459 h 4505222"/>
              <a:gd name="connsiteX2" fmla="*/ 6789938 w 7205320"/>
              <a:gd name="connsiteY2" fmla="*/ 4270159 h 4505222"/>
              <a:gd name="connsiteX3" fmla="*/ 374535 w 7205320"/>
              <a:gd name="connsiteY3" fmla="*/ 4213009 h 4505222"/>
              <a:gd name="connsiteX4" fmla="*/ 431685 w 7205320"/>
              <a:gd name="connsiteY4" fmla="*/ 422059 h 4505222"/>
              <a:gd name="connsiteX0" fmla="*/ 506369 w 7280004"/>
              <a:gd name="connsiteY0" fmla="*/ 422059 h 4505222"/>
              <a:gd name="connsiteX1" fmla="*/ 6788422 w 7280004"/>
              <a:gd name="connsiteY1" fmla="*/ 574459 h 4505222"/>
              <a:gd name="connsiteX2" fmla="*/ 6864622 w 7280004"/>
              <a:gd name="connsiteY2" fmla="*/ 4270159 h 4505222"/>
              <a:gd name="connsiteX3" fmla="*/ 449219 w 7280004"/>
              <a:gd name="connsiteY3" fmla="*/ 4213009 h 4505222"/>
              <a:gd name="connsiteX4" fmla="*/ 506369 w 7280004"/>
              <a:gd name="connsiteY4" fmla="*/ 422059 h 4505222"/>
              <a:gd name="connsiteX0" fmla="*/ 506369 w 7205669"/>
              <a:gd name="connsiteY0" fmla="*/ 422059 h 4505222"/>
              <a:gd name="connsiteX1" fmla="*/ 6788422 w 7205669"/>
              <a:gd name="connsiteY1" fmla="*/ 574459 h 4505222"/>
              <a:gd name="connsiteX2" fmla="*/ 6864622 w 7205669"/>
              <a:gd name="connsiteY2" fmla="*/ 4270159 h 4505222"/>
              <a:gd name="connsiteX3" fmla="*/ 449219 w 7205669"/>
              <a:gd name="connsiteY3" fmla="*/ 4213009 h 4505222"/>
              <a:gd name="connsiteX4" fmla="*/ 506369 w 7205669"/>
              <a:gd name="connsiteY4" fmla="*/ 422059 h 4505222"/>
              <a:gd name="connsiteX0" fmla="*/ 506369 w 7205669"/>
              <a:gd name="connsiteY0" fmla="*/ 422059 h 4403171"/>
              <a:gd name="connsiteX1" fmla="*/ 6788422 w 7205669"/>
              <a:gd name="connsiteY1" fmla="*/ 574459 h 4403171"/>
              <a:gd name="connsiteX2" fmla="*/ 6864622 w 7205669"/>
              <a:gd name="connsiteY2" fmla="*/ 4270159 h 4403171"/>
              <a:gd name="connsiteX3" fmla="*/ 449219 w 7205669"/>
              <a:gd name="connsiteY3" fmla="*/ 4213009 h 4403171"/>
              <a:gd name="connsiteX4" fmla="*/ 506369 w 7205669"/>
              <a:gd name="connsiteY4" fmla="*/ 422059 h 44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5669" h="4403171">
                <a:moveTo>
                  <a:pt x="506369" y="422059"/>
                </a:moveTo>
                <a:cubicBezTo>
                  <a:pt x="1677203" y="-244691"/>
                  <a:pt x="5728713" y="-66891"/>
                  <a:pt x="6788422" y="574459"/>
                </a:cubicBezTo>
                <a:cubicBezTo>
                  <a:pt x="7848131" y="1215809"/>
                  <a:pt x="6512197" y="2869984"/>
                  <a:pt x="6864622" y="4270159"/>
                </a:cubicBezTo>
                <a:cubicBezTo>
                  <a:pt x="4932529" y="3679609"/>
                  <a:pt x="918378" y="4835309"/>
                  <a:pt x="449219" y="4213009"/>
                </a:cubicBezTo>
                <a:cubicBezTo>
                  <a:pt x="-19940" y="3590709"/>
                  <a:pt x="-289815" y="1069759"/>
                  <a:pt x="506369" y="4220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98114-0D62-00E0-EC1D-74CE7B679605}"/>
              </a:ext>
            </a:extLst>
          </p:cNvPr>
          <p:cNvSpPr txBox="1"/>
          <p:nvPr/>
        </p:nvSpPr>
        <p:spPr>
          <a:xfrm>
            <a:off x="6352927" y="1773146"/>
            <a:ext cx="402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Xử lý tình huống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308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3542 C 3.95833E-6 -0.07037 0.0513 -0.09746 0.11289 -0.09746 C 0.17669 -0.09746 0.22799 -0.07037 0.22799 -0.03542 C 0.22799 -0.00047 0.27916 0.02662 0.34296 0.02662 C 0.40481 0.02662 0.45625 -0.00047 0.45625 -0.0354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C02F4C3-0900-767E-17F1-C6F67F5A87D7}"/>
              </a:ext>
            </a:extLst>
          </p:cNvPr>
          <p:cNvGrpSpPr/>
          <p:nvPr/>
        </p:nvGrpSpPr>
        <p:grpSpPr>
          <a:xfrm>
            <a:off x="340131" y="1"/>
            <a:ext cx="11390658" cy="5136137"/>
            <a:chOff x="340130" y="0"/>
            <a:chExt cx="6833097" cy="43518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8824781-C1CE-302E-CF08-BC71415A0DEF}"/>
                </a:ext>
              </a:extLst>
            </p:cNvPr>
            <p:cNvGrpSpPr/>
            <p:nvPr/>
          </p:nvGrpSpPr>
          <p:grpSpPr>
            <a:xfrm>
              <a:off x="340130" y="1196096"/>
              <a:ext cx="6833097" cy="3155742"/>
              <a:chOff x="5814324" y="491558"/>
              <a:chExt cx="5879305" cy="3208710"/>
            </a:xfrm>
          </p:grpSpPr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0F827AF4-B85E-0D24-D14D-A3EED154967E}"/>
                  </a:ext>
                </a:extLst>
              </p:cNvPr>
              <p:cNvGrpSpPr/>
              <p:nvPr/>
            </p:nvGrpSpPr>
            <p:grpSpPr>
              <a:xfrm>
                <a:off x="5814324" y="491558"/>
                <a:ext cx="5879305" cy="3208710"/>
                <a:chOff x="5610688" y="1031736"/>
                <a:chExt cx="5879305" cy="3980523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CCD9F54-F1BA-40A2-70AA-314AA4DD69B0}"/>
                    </a:ext>
                  </a:extLst>
                </p:cNvPr>
                <p:cNvSpPr/>
                <p:nvPr/>
              </p:nvSpPr>
              <p:spPr>
                <a:xfrm>
                  <a:off x="5629163" y="1052246"/>
                  <a:ext cx="5842103" cy="3941398"/>
                </a:xfrm>
                <a:custGeom>
                  <a:avLst/>
                  <a:gdLst>
                    <a:gd name="connsiteX0" fmla="*/ 5614008 w 5842103"/>
                    <a:gd name="connsiteY0" fmla="*/ 3941397 h 3941397"/>
                    <a:gd name="connsiteX1" fmla="*/ 228343 w 5842103"/>
                    <a:gd name="connsiteY1" fmla="*/ 3941397 h 3941397"/>
                    <a:gd name="connsiteX2" fmla="*/ 0 w 5842103"/>
                    <a:gd name="connsiteY2" fmla="*/ 3713054 h 3941397"/>
                    <a:gd name="connsiteX3" fmla="*/ 0 w 5842103"/>
                    <a:gd name="connsiteY3" fmla="*/ 228343 h 3941397"/>
                    <a:gd name="connsiteX4" fmla="*/ 228343 w 5842103"/>
                    <a:gd name="connsiteY4" fmla="*/ 0 h 3941397"/>
                    <a:gd name="connsiteX5" fmla="*/ 5613760 w 5842103"/>
                    <a:gd name="connsiteY5" fmla="*/ 0 h 3941397"/>
                    <a:gd name="connsiteX6" fmla="*/ 5842103 w 5842103"/>
                    <a:gd name="connsiteY6" fmla="*/ 228343 h 3941397"/>
                    <a:gd name="connsiteX7" fmla="*/ 5842103 w 5842103"/>
                    <a:gd name="connsiteY7" fmla="*/ 3713054 h 3941397"/>
                    <a:gd name="connsiteX8" fmla="*/ 5614008 w 5842103"/>
                    <a:gd name="connsiteY8" fmla="*/ 3941397 h 394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42103" h="3941397">
                      <a:moveTo>
                        <a:pt x="5614008" y="3941397"/>
                      </a:moveTo>
                      <a:lnTo>
                        <a:pt x="228343" y="3941397"/>
                      </a:lnTo>
                      <a:cubicBezTo>
                        <a:pt x="102754" y="3941397"/>
                        <a:pt x="0" y="3838643"/>
                        <a:pt x="0" y="3713054"/>
                      </a:cubicBezTo>
                      <a:lnTo>
                        <a:pt x="0" y="228343"/>
                      </a:lnTo>
                      <a:cubicBezTo>
                        <a:pt x="0" y="102754"/>
                        <a:pt x="102754" y="0"/>
                        <a:pt x="228343" y="0"/>
                      </a:cubicBezTo>
                      <a:lnTo>
                        <a:pt x="5613760" y="0"/>
                      </a:lnTo>
                      <a:cubicBezTo>
                        <a:pt x="5739349" y="0"/>
                        <a:pt x="5842103" y="102754"/>
                        <a:pt x="5842103" y="228343"/>
                      </a:cubicBezTo>
                      <a:lnTo>
                        <a:pt x="5842103" y="3713054"/>
                      </a:lnTo>
                      <a:cubicBezTo>
                        <a:pt x="5842351" y="3838643"/>
                        <a:pt x="5739597" y="3941397"/>
                        <a:pt x="5614008" y="3941397"/>
                      </a:cubicBezTo>
                      <a:close/>
                    </a:path>
                  </a:pathLst>
                </a:custGeom>
                <a:solidFill>
                  <a:srgbClr val="DEB29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1C95211-6AD7-9158-1424-D28EEF83C184}"/>
                    </a:ext>
                  </a:extLst>
                </p:cNvPr>
                <p:cNvSpPr/>
                <p:nvPr/>
              </p:nvSpPr>
              <p:spPr>
                <a:xfrm>
                  <a:off x="5876123" y="1298957"/>
                  <a:ext cx="5348435" cy="3447729"/>
                </a:xfrm>
                <a:custGeom>
                  <a:avLst/>
                  <a:gdLst>
                    <a:gd name="connsiteX0" fmla="*/ 0 w 5348435"/>
                    <a:gd name="connsiteY0" fmla="*/ 0 h 3447729"/>
                    <a:gd name="connsiteX1" fmla="*/ 5348436 w 5348435"/>
                    <a:gd name="connsiteY1" fmla="*/ 0 h 3447729"/>
                    <a:gd name="connsiteX2" fmla="*/ 5348436 w 5348435"/>
                    <a:gd name="connsiteY2" fmla="*/ 3447730 h 3447729"/>
                    <a:gd name="connsiteX3" fmla="*/ 0 w 5348435"/>
                    <a:gd name="connsiteY3" fmla="*/ 3447730 h 34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48435" h="3447729">
                      <a:moveTo>
                        <a:pt x="0" y="0"/>
                      </a:moveTo>
                      <a:lnTo>
                        <a:pt x="5348436" y="0"/>
                      </a:lnTo>
                      <a:lnTo>
                        <a:pt x="5348436" y="3447730"/>
                      </a:lnTo>
                      <a:lnTo>
                        <a:pt x="0" y="34477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5" name="Graphic 4">
                  <a:extLst>
                    <a:ext uri="{FF2B5EF4-FFF2-40B4-BE49-F238E27FC236}">
                      <a16:creationId xmlns:a16="http://schemas.microsoft.com/office/drawing/2014/main" id="{ED34FC76-1F29-6CCA-7A59-195157D3220F}"/>
                    </a:ext>
                  </a:extLst>
                </p:cNvPr>
                <p:cNvGrpSpPr/>
                <p:nvPr/>
              </p:nvGrpSpPr>
              <p:grpSpPr>
                <a:xfrm>
                  <a:off x="5610688" y="1031736"/>
                  <a:ext cx="5879305" cy="3980523"/>
                  <a:chOff x="5610688" y="1031736"/>
                  <a:chExt cx="5879305" cy="3980523"/>
                </a:xfrm>
                <a:solidFill>
                  <a:srgbClr val="1A1A1A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7464EAB3-43B8-477D-8639-BBD1D9EF0139}"/>
                      </a:ext>
                    </a:extLst>
                  </p:cNvPr>
                  <p:cNvSpPr/>
                  <p:nvPr/>
                </p:nvSpPr>
                <p:spPr>
                  <a:xfrm>
                    <a:off x="6102666" y="1034124"/>
                    <a:ext cx="5387327" cy="3714796"/>
                  </a:xfrm>
                  <a:custGeom>
                    <a:avLst/>
                    <a:gdLst>
                      <a:gd name="connsiteX0" fmla="*/ 17933 w 5387327"/>
                      <a:gd name="connsiteY0" fmla="*/ 36490 h 3714796"/>
                      <a:gd name="connsiteX1" fmla="*/ 827557 w 5387327"/>
                      <a:gd name="connsiteY1" fmla="*/ 36490 h 3714796"/>
                      <a:gd name="connsiteX2" fmla="*/ 1959344 w 5387327"/>
                      <a:gd name="connsiteY2" fmla="*/ 36490 h 3714796"/>
                      <a:gd name="connsiteX3" fmla="*/ 3176759 w 5387327"/>
                      <a:gd name="connsiteY3" fmla="*/ 36490 h 3714796"/>
                      <a:gd name="connsiteX4" fmla="*/ 4262629 w 5387327"/>
                      <a:gd name="connsiteY4" fmla="*/ 36490 h 3714796"/>
                      <a:gd name="connsiteX5" fmla="*/ 4977937 w 5387327"/>
                      <a:gd name="connsiteY5" fmla="*/ 36490 h 3714796"/>
                      <a:gd name="connsiteX6" fmla="*/ 5128346 w 5387327"/>
                      <a:gd name="connsiteY6" fmla="*/ 36490 h 3714796"/>
                      <a:gd name="connsiteX7" fmla="*/ 5350235 w 5387327"/>
                      <a:gd name="connsiteY7" fmla="*/ 251182 h 3714796"/>
                      <a:gd name="connsiteX8" fmla="*/ 5350235 w 5387327"/>
                      <a:gd name="connsiteY8" fmla="*/ 744850 h 3714796"/>
                      <a:gd name="connsiteX9" fmla="*/ 5350235 w 5387327"/>
                      <a:gd name="connsiteY9" fmla="*/ 1756756 h 3714796"/>
                      <a:gd name="connsiteX10" fmla="*/ 5350235 w 5387327"/>
                      <a:gd name="connsiteY10" fmla="*/ 2851561 h 3714796"/>
                      <a:gd name="connsiteX11" fmla="*/ 5350235 w 5387327"/>
                      <a:gd name="connsiteY11" fmla="*/ 3612539 h 3714796"/>
                      <a:gd name="connsiteX12" fmla="*/ 5350235 w 5387327"/>
                      <a:gd name="connsiteY12" fmla="*/ 3696926 h 3714796"/>
                      <a:gd name="connsiteX13" fmla="*/ 5387217 w 5387327"/>
                      <a:gd name="connsiteY13" fmla="*/ 3696926 h 3714796"/>
                      <a:gd name="connsiteX14" fmla="*/ 5387217 w 5387327"/>
                      <a:gd name="connsiteY14" fmla="*/ 3469824 h 3714796"/>
                      <a:gd name="connsiteX15" fmla="*/ 5387217 w 5387327"/>
                      <a:gd name="connsiteY15" fmla="*/ 3079159 h 3714796"/>
                      <a:gd name="connsiteX16" fmla="*/ 5387217 w 5387327"/>
                      <a:gd name="connsiteY16" fmla="*/ 2575564 h 3714796"/>
                      <a:gd name="connsiteX17" fmla="*/ 5387217 w 5387327"/>
                      <a:gd name="connsiteY17" fmla="*/ 2014883 h 3714796"/>
                      <a:gd name="connsiteX18" fmla="*/ 5387217 w 5387327"/>
                      <a:gd name="connsiteY18" fmla="*/ 1451720 h 3714796"/>
                      <a:gd name="connsiteX19" fmla="*/ 5387217 w 5387327"/>
                      <a:gd name="connsiteY19" fmla="*/ 942912 h 3714796"/>
                      <a:gd name="connsiteX20" fmla="*/ 5387217 w 5387327"/>
                      <a:gd name="connsiteY20" fmla="*/ 537852 h 3714796"/>
                      <a:gd name="connsiteX21" fmla="*/ 5387217 w 5387327"/>
                      <a:gd name="connsiteY21" fmla="*/ 293624 h 3714796"/>
                      <a:gd name="connsiteX22" fmla="*/ 5387217 w 5387327"/>
                      <a:gd name="connsiteY22" fmla="*/ 248948 h 3714796"/>
                      <a:gd name="connsiteX23" fmla="*/ 5263614 w 5387327"/>
                      <a:gd name="connsiteY23" fmla="*/ 33264 h 3714796"/>
                      <a:gd name="connsiteX24" fmla="*/ 5080196 w 5387327"/>
                      <a:gd name="connsiteY24" fmla="*/ 5 h 3714796"/>
                      <a:gd name="connsiteX25" fmla="*/ 4856817 w 5387327"/>
                      <a:gd name="connsiteY25" fmla="*/ 5 h 3714796"/>
                      <a:gd name="connsiteX26" fmla="*/ 4495935 w 5387327"/>
                      <a:gd name="connsiteY26" fmla="*/ 5 h 3714796"/>
                      <a:gd name="connsiteX27" fmla="*/ 4026840 w 5387327"/>
                      <a:gd name="connsiteY27" fmla="*/ 5 h 3714796"/>
                      <a:gd name="connsiteX28" fmla="*/ 3481547 w 5387327"/>
                      <a:gd name="connsiteY28" fmla="*/ 5 h 3714796"/>
                      <a:gd name="connsiteX29" fmla="*/ 2883884 w 5387327"/>
                      <a:gd name="connsiteY29" fmla="*/ 5 h 3714796"/>
                      <a:gd name="connsiteX30" fmla="*/ 2265373 w 5387327"/>
                      <a:gd name="connsiteY30" fmla="*/ 5 h 3714796"/>
                      <a:gd name="connsiteX31" fmla="*/ 1658527 w 5387327"/>
                      <a:gd name="connsiteY31" fmla="*/ 5 h 3714796"/>
                      <a:gd name="connsiteX32" fmla="*/ 1086181 w 5387327"/>
                      <a:gd name="connsiteY32" fmla="*/ 5 h 3714796"/>
                      <a:gd name="connsiteX33" fmla="*/ 580848 w 5387327"/>
                      <a:gd name="connsiteY33" fmla="*/ 5 h 3714796"/>
                      <a:gd name="connsiteX34" fmla="*/ 171816 w 5387327"/>
                      <a:gd name="connsiteY34" fmla="*/ 5 h 3714796"/>
                      <a:gd name="connsiteX35" fmla="*/ 17436 w 5387327"/>
                      <a:gd name="connsiteY35" fmla="*/ 5 h 3714796"/>
                      <a:gd name="connsiteX36" fmla="*/ 17933 w 5387327"/>
                      <a:gd name="connsiteY36" fmla="*/ 36490 h 3714796"/>
                      <a:gd name="connsiteX37" fmla="*/ 17933 w 5387327"/>
                      <a:gd name="connsiteY37" fmla="*/ 36490 h 371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5387327" h="3714796">
                        <a:moveTo>
                          <a:pt x="17933" y="36490"/>
                        </a:moveTo>
                        <a:cubicBezTo>
                          <a:pt x="287725" y="36490"/>
                          <a:pt x="557765" y="36490"/>
                          <a:pt x="827557" y="36490"/>
                        </a:cubicBezTo>
                        <a:cubicBezTo>
                          <a:pt x="1204820" y="36490"/>
                          <a:pt x="1582082" y="36490"/>
                          <a:pt x="1959344" y="36490"/>
                        </a:cubicBezTo>
                        <a:cubicBezTo>
                          <a:pt x="2365149" y="36490"/>
                          <a:pt x="2770954" y="36490"/>
                          <a:pt x="3176759" y="36490"/>
                        </a:cubicBezTo>
                        <a:cubicBezTo>
                          <a:pt x="3538633" y="36490"/>
                          <a:pt x="3900755" y="36490"/>
                          <a:pt x="4262629" y="36490"/>
                        </a:cubicBezTo>
                        <a:cubicBezTo>
                          <a:pt x="4501148" y="36490"/>
                          <a:pt x="4739419" y="36490"/>
                          <a:pt x="4977937" y="36490"/>
                        </a:cubicBezTo>
                        <a:cubicBezTo>
                          <a:pt x="5028074" y="36490"/>
                          <a:pt x="5078210" y="36490"/>
                          <a:pt x="5128346" y="36490"/>
                        </a:cubicBezTo>
                        <a:cubicBezTo>
                          <a:pt x="5250708" y="36490"/>
                          <a:pt x="5349491" y="125842"/>
                          <a:pt x="5350235" y="251182"/>
                        </a:cubicBezTo>
                        <a:cubicBezTo>
                          <a:pt x="5350980" y="415738"/>
                          <a:pt x="5350235" y="580294"/>
                          <a:pt x="5350235" y="744850"/>
                        </a:cubicBezTo>
                        <a:cubicBezTo>
                          <a:pt x="5350235" y="1082152"/>
                          <a:pt x="5350235" y="1419454"/>
                          <a:pt x="5350235" y="1756756"/>
                        </a:cubicBezTo>
                        <a:cubicBezTo>
                          <a:pt x="5350235" y="2121609"/>
                          <a:pt x="5350235" y="2486709"/>
                          <a:pt x="5350235" y="2851561"/>
                        </a:cubicBezTo>
                        <a:cubicBezTo>
                          <a:pt x="5350235" y="3105220"/>
                          <a:pt x="5350235" y="3358880"/>
                          <a:pt x="5350235" y="3612539"/>
                        </a:cubicBezTo>
                        <a:cubicBezTo>
                          <a:pt x="5350235" y="3640585"/>
                          <a:pt x="5350235" y="3668880"/>
                          <a:pt x="5350235" y="3696926"/>
                        </a:cubicBezTo>
                        <a:cubicBezTo>
                          <a:pt x="5350235" y="3720753"/>
                          <a:pt x="5387217" y="3720753"/>
                          <a:pt x="5387217" y="3696926"/>
                        </a:cubicBezTo>
                        <a:cubicBezTo>
                          <a:pt x="5387217" y="3621226"/>
                          <a:pt x="5387217" y="3545525"/>
                          <a:pt x="5387217" y="3469824"/>
                        </a:cubicBezTo>
                        <a:cubicBezTo>
                          <a:pt x="5387217" y="3339520"/>
                          <a:pt x="5387217" y="3209464"/>
                          <a:pt x="5387217" y="3079159"/>
                        </a:cubicBezTo>
                        <a:cubicBezTo>
                          <a:pt x="5387217" y="2911377"/>
                          <a:pt x="5387217" y="2743347"/>
                          <a:pt x="5387217" y="2575564"/>
                        </a:cubicBezTo>
                        <a:cubicBezTo>
                          <a:pt x="5387217" y="2388670"/>
                          <a:pt x="5387217" y="2201777"/>
                          <a:pt x="5387217" y="2014883"/>
                        </a:cubicBezTo>
                        <a:cubicBezTo>
                          <a:pt x="5387217" y="1827245"/>
                          <a:pt x="5387217" y="1639358"/>
                          <a:pt x="5387217" y="1451720"/>
                        </a:cubicBezTo>
                        <a:cubicBezTo>
                          <a:pt x="5387217" y="1282200"/>
                          <a:pt x="5387217" y="1112432"/>
                          <a:pt x="5387217" y="942912"/>
                        </a:cubicBezTo>
                        <a:cubicBezTo>
                          <a:pt x="5387217" y="807892"/>
                          <a:pt x="5387217" y="672872"/>
                          <a:pt x="5387217" y="537852"/>
                        </a:cubicBezTo>
                        <a:cubicBezTo>
                          <a:pt x="5387217" y="456443"/>
                          <a:pt x="5387217" y="375033"/>
                          <a:pt x="5387217" y="293624"/>
                        </a:cubicBezTo>
                        <a:cubicBezTo>
                          <a:pt x="5387217" y="278732"/>
                          <a:pt x="5387465" y="263840"/>
                          <a:pt x="5387217" y="248948"/>
                        </a:cubicBezTo>
                        <a:cubicBezTo>
                          <a:pt x="5386224" y="160590"/>
                          <a:pt x="5340804" y="77939"/>
                          <a:pt x="5263614" y="33264"/>
                        </a:cubicBezTo>
                        <a:cubicBezTo>
                          <a:pt x="5205039" y="-740"/>
                          <a:pt x="5144479" y="5"/>
                          <a:pt x="5080196" y="5"/>
                        </a:cubicBezTo>
                        <a:cubicBezTo>
                          <a:pt x="5005736" y="5"/>
                          <a:pt x="4931276" y="5"/>
                          <a:pt x="4856817" y="5"/>
                        </a:cubicBezTo>
                        <a:cubicBezTo>
                          <a:pt x="4736440" y="5"/>
                          <a:pt x="4616312" y="5"/>
                          <a:pt x="4495935" y="5"/>
                        </a:cubicBezTo>
                        <a:cubicBezTo>
                          <a:pt x="4339570" y="5"/>
                          <a:pt x="4183205" y="5"/>
                          <a:pt x="4026840" y="5"/>
                        </a:cubicBezTo>
                        <a:cubicBezTo>
                          <a:pt x="3845158" y="5"/>
                          <a:pt x="3663228" y="5"/>
                          <a:pt x="3481547" y="5"/>
                        </a:cubicBezTo>
                        <a:cubicBezTo>
                          <a:pt x="3282243" y="5"/>
                          <a:pt x="3082940" y="5"/>
                          <a:pt x="2883884" y="5"/>
                        </a:cubicBezTo>
                        <a:cubicBezTo>
                          <a:pt x="2677631" y="5"/>
                          <a:pt x="2471626" y="5"/>
                          <a:pt x="2265373" y="5"/>
                        </a:cubicBezTo>
                        <a:cubicBezTo>
                          <a:pt x="2063091" y="5"/>
                          <a:pt x="1860809" y="5"/>
                          <a:pt x="1658527" y="5"/>
                        </a:cubicBezTo>
                        <a:cubicBezTo>
                          <a:pt x="1467662" y="5"/>
                          <a:pt x="1277045" y="5"/>
                          <a:pt x="1086181" y="5"/>
                        </a:cubicBezTo>
                        <a:cubicBezTo>
                          <a:pt x="917653" y="5"/>
                          <a:pt x="749375" y="5"/>
                          <a:pt x="580848" y="5"/>
                        </a:cubicBezTo>
                        <a:cubicBezTo>
                          <a:pt x="444587" y="5"/>
                          <a:pt x="308077" y="5"/>
                          <a:pt x="171816" y="5"/>
                        </a:cubicBezTo>
                        <a:cubicBezTo>
                          <a:pt x="120439" y="5"/>
                          <a:pt x="68814" y="5"/>
                          <a:pt x="17436" y="5"/>
                        </a:cubicBezTo>
                        <a:cubicBezTo>
                          <a:pt x="-5894" y="-491"/>
                          <a:pt x="-5894" y="36490"/>
                          <a:pt x="17933" y="36490"/>
                        </a:cubicBezTo>
                        <a:lnTo>
                          <a:pt x="17933" y="36490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5BB93163-FDE5-B7C2-8EAC-FA5EA5C6B12F}"/>
                      </a:ext>
                    </a:extLst>
                  </p:cNvPr>
                  <p:cNvSpPr/>
                  <p:nvPr/>
                </p:nvSpPr>
                <p:spPr>
                  <a:xfrm>
                    <a:off x="5610688" y="1031736"/>
                    <a:ext cx="5534694" cy="3980523"/>
                  </a:xfrm>
                  <a:custGeom>
                    <a:avLst/>
                    <a:gdLst>
                      <a:gd name="connsiteX0" fmla="*/ 5516825 w 5534694"/>
                      <a:gd name="connsiteY0" fmla="*/ 3943294 h 3980523"/>
                      <a:gd name="connsiteX1" fmla="*/ 5215760 w 5534694"/>
                      <a:gd name="connsiteY1" fmla="*/ 3943294 h 3980523"/>
                      <a:gd name="connsiteX2" fmla="*/ 4766272 w 5534694"/>
                      <a:gd name="connsiteY2" fmla="*/ 3943294 h 3980523"/>
                      <a:gd name="connsiteX3" fmla="*/ 4206087 w 5534694"/>
                      <a:gd name="connsiteY3" fmla="*/ 3943294 h 3980523"/>
                      <a:gd name="connsiteX4" fmla="*/ 3572684 w 5534694"/>
                      <a:gd name="connsiteY4" fmla="*/ 3943294 h 3980523"/>
                      <a:gd name="connsiteX5" fmla="*/ 2903788 w 5534694"/>
                      <a:gd name="connsiteY5" fmla="*/ 3943294 h 3980523"/>
                      <a:gd name="connsiteX6" fmla="*/ 2239856 w 5534694"/>
                      <a:gd name="connsiteY6" fmla="*/ 3943294 h 3980523"/>
                      <a:gd name="connsiteX7" fmla="*/ 1612161 w 5534694"/>
                      <a:gd name="connsiteY7" fmla="*/ 3943294 h 3980523"/>
                      <a:gd name="connsiteX8" fmla="*/ 1061408 w 5534694"/>
                      <a:gd name="connsiteY8" fmla="*/ 3943294 h 3980523"/>
                      <a:gd name="connsiteX9" fmla="*/ 625323 w 5534694"/>
                      <a:gd name="connsiteY9" fmla="*/ 3943294 h 3980523"/>
                      <a:gd name="connsiteX10" fmla="*/ 341384 w 5534694"/>
                      <a:gd name="connsiteY10" fmla="*/ 3943294 h 3980523"/>
                      <a:gd name="connsiteX11" fmla="*/ 195939 w 5534694"/>
                      <a:gd name="connsiteY11" fmla="*/ 3937089 h 3980523"/>
                      <a:gd name="connsiteX12" fmla="*/ 36844 w 5534694"/>
                      <a:gd name="connsiteY12" fmla="*/ 3729346 h 3980523"/>
                      <a:gd name="connsiteX13" fmla="*/ 36844 w 5534694"/>
                      <a:gd name="connsiteY13" fmla="*/ 3671268 h 3980523"/>
                      <a:gd name="connsiteX14" fmla="*/ 36844 w 5534694"/>
                      <a:gd name="connsiteY14" fmla="*/ 3382364 h 3980523"/>
                      <a:gd name="connsiteX15" fmla="*/ 36844 w 5534694"/>
                      <a:gd name="connsiteY15" fmla="*/ 2916743 h 3980523"/>
                      <a:gd name="connsiteX16" fmla="*/ 36844 w 5534694"/>
                      <a:gd name="connsiteY16" fmla="*/ 2343404 h 3980523"/>
                      <a:gd name="connsiteX17" fmla="*/ 36844 w 5534694"/>
                      <a:gd name="connsiteY17" fmla="*/ 1730849 h 3980523"/>
                      <a:gd name="connsiteX18" fmla="*/ 36844 w 5534694"/>
                      <a:gd name="connsiteY18" fmla="*/ 1147334 h 3980523"/>
                      <a:gd name="connsiteX19" fmla="*/ 36844 w 5534694"/>
                      <a:gd name="connsiteY19" fmla="*/ 661112 h 3980523"/>
                      <a:gd name="connsiteX20" fmla="*/ 36844 w 5534694"/>
                      <a:gd name="connsiteY20" fmla="*/ 340440 h 3980523"/>
                      <a:gd name="connsiteX21" fmla="*/ 90951 w 5534694"/>
                      <a:gd name="connsiteY21" fmla="*/ 108622 h 3980523"/>
                      <a:gd name="connsiteX22" fmla="*/ 423537 w 5534694"/>
                      <a:gd name="connsiteY22" fmla="*/ 39126 h 3980523"/>
                      <a:gd name="connsiteX23" fmla="*/ 423537 w 5534694"/>
                      <a:gd name="connsiteY23" fmla="*/ 2145 h 3980523"/>
                      <a:gd name="connsiteX24" fmla="*/ 82761 w 5534694"/>
                      <a:gd name="connsiteY24" fmla="*/ 64939 h 3980523"/>
                      <a:gd name="connsiteX25" fmla="*/ 110 w 5534694"/>
                      <a:gd name="connsiteY25" fmla="*/ 257045 h 3980523"/>
                      <a:gd name="connsiteX26" fmla="*/ 110 w 5534694"/>
                      <a:gd name="connsiteY26" fmla="*/ 453122 h 3980523"/>
                      <a:gd name="connsiteX27" fmla="*/ 110 w 5534694"/>
                      <a:gd name="connsiteY27" fmla="*/ 859672 h 3980523"/>
                      <a:gd name="connsiteX28" fmla="*/ 110 w 5534694"/>
                      <a:gd name="connsiteY28" fmla="*/ 1402731 h 3980523"/>
                      <a:gd name="connsiteX29" fmla="*/ 110 w 5534694"/>
                      <a:gd name="connsiteY29" fmla="*/ 2013300 h 3980523"/>
                      <a:gd name="connsiteX30" fmla="*/ 110 w 5534694"/>
                      <a:gd name="connsiteY30" fmla="*/ 2621387 h 3980523"/>
                      <a:gd name="connsiteX31" fmla="*/ 110 w 5534694"/>
                      <a:gd name="connsiteY31" fmla="*/ 3158985 h 3980523"/>
                      <a:gd name="connsiteX32" fmla="*/ 110 w 5534694"/>
                      <a:gd name="connsiteY32" fmla="*/ 3550891 h 3980523"/>
                      <a:gd name="connsiteX33" fmla="*/ 110 w 5534694"/>
                      <a:gd name="connsiteY33" fmla="*/ 3729595 h 3980523"/>
                      <a:gd name="connsiteX34" fmla="*/ 260223 w 5534694"/>
                      <a:gd name="connsiteY34" fmla="*/ 3980524 h 3980523"/>
                      <a:gd name="connsiteX35" fmla="*/ 438429 w 5534694"/>
                      <a:gd name="connsiteY35" fmla="*/ 3980524 h 3980523"/>
                      <a:gd name="connsiteX36" fmla="*/ 795836 w 5534694"/>
                      <a:gd name="connsiteY36" fmla="*/ 3980524 h 3980523"/>
                      <a:gd name="connsiteX37" fmla="*/ 1290496 w 5534694"/>
                      <a:gd name="connsiteY37" fmla="*/ 3980524 h 3980523"/>
                      <a:gd name="connsiteX38" fmla="*/ 1884932 w 5534694"/>
                      <a:gd name="connsiteY38" fmla="*/ 3980524 h 3980523"/>
                      <a:gd name="connsiteX39" fmla="*/ 2540673 w 5534694"/>
                      <a:gd name="connsiteY39" fmla="*/ 3980524 h 3980523"/>
                      <a:gd name="connsiteX40" fmla="*/ 3222227 w 5534694"/>
                      <a:gd name="connsiteY40" fmla="*/ 3980524 h 3980523"/>
                      <a:gd name="connsiteX41" fmla="*/ 3884669 w 5534694"/>
                      <a:gd name="connsiteY41" fmla="*/ 3980524 h 3980523"/>
                      <a:gd name="connsiteX42" fmla="*/ 4492508 w 5534694"/>
                      <a:gd name="connsiteY42" fmla="*/ 3980524 h 3980523"/>
                      <a:gd name="connsiteX43" fmla="*/ 5007025 w 5534694"/>
                      <a:gd name="connsiteY43" fmla="*/ 3980524 h 3980523"/>
                      <a:gd name="connsiteX44" fmla="*/ 5389747 w 5534694"/>
                      <a:gd name="connsiteY44" fmla="*/ 3980524 h 3980523"/>
                      <a:gd name="connsiteX45" fmla="*/ 5516825 w 5534694"/>
                      <a:gd name="connsiteY45" fmla="*/ 3980524 h 3980523"/>
                      <a:gd name="connsiteX46" fmla="*/ 5516825 w 5534694"/>
                      <a:gd name="connsiteY46" fmla="*/ 3943294 h 3980523"/>
                      <a:gd name="connsiteX47" fmla="*/ 5516825 w 5534694"/>
                      <a:gd name="connsiteY47" fmla="*/ 3943294 h 398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5534694" h="3980523">
                        <a:moveTo>
                          <a:pt x="5516825" y="3943294"/>
                        </a:moveTo>
                        <a:cubicBezTo>
                          <a:pt x="5416552" y="3943294"/>
                          <a:pt x="5316032" y="3943294"/>
                          <a:pt x="5215760" y="3943294"/>
                        </a:cubicBezTo>
                        <a:cubicBezTo>
                          <a:pt x="5065848" y="3943294"/>
                          <a:pt x="4916184" y="3943294"/>
                          <a:pt x="4766272" y="3943294"/>
                        </a:cubicBezTo>
                        <a:cubicBezTo>
                          <a:pt x="4579626" y="3943294"/>
                          <a:pt x="4392733" y="3943294"/>
                          <a:pt x="4206087" y="3943294"/>
                        </a:cubicBezTo>
                        <a:cubicBezTo>
                          <a:pt x="3994870" y="3943294"/>
                          <a:pt x="3783901" y="3943294"/>
                          <a:pt x="3572684" y="3943294"/>
                        </a:cubicBezTo>
                        <a:cubicBezTo>
                          <a:pt x="3349801" y="3943294"/>
                          <a:pt x="3126671" y="3943294"/>
                          <a:pt x="2903788" y="3943294"/>
                        </a:cubicBezTo>
                        <a:cubicBezTo>
                          <a:pt x="2682395" y="3943294"/>
                          <a:pt x="2461001" y="3943294"/>
                          <a:pt x="2239856" y="3943294"/>
                        </a:cubicBezTo>
                        <a:cubicBezTo>
                          <a:pt x="2030625" y="3943294"/>
                          <a:pt x="1821393" y="3943294"/>
                          <a:pt x="1612161" y="3943294"/>
                        </a:cubicBezTo>
                        <a:cubicBezTo>
                          <a:pt x="1428494" y="3943294"/>
                          <a:pt x="1245075" y="3943294"/>
                          <a:pt x="1061408" y="3943294"/>
                        </a:cubicBezTo>
                        <a:cubicBezTo>
                          <a:pt x="915964" y="3943294"/>
                          <a:pt x="770768" y="3943294"/>
                          <a:pt x="625323" y="3943294"/>
                        </a:cubicBezTo>
                        <a:cubicBezTo>
                          <a:pt x="530759" y="3943294"/>
                          <a:pt x="435947" y="3943294"/>
                          <a:pt x="341384" y="3943294"/>
                        </a:cubicBezTo>
                        <a:cubicBezTo>
                          <a:pt x="294722" y="3943294"/>
                          <a:pt x="241608" y="3948506"/>
                          <a:pt x="195939" y="3937089"/>
                        </a:cubicBezTo>
                        <a:cubicBezTo>
                          <a:pt x="100631" y="3913013"/>
                          <a:pt x="37340" y="3826144"/>
                          <a:pt x="36844" y="3729346"/>
                        </a:cubicBezTo>
                        <a:cubicBezTo>
                          <a:pt x="36844" y="3709987"/>
                          <a:pt x="36844" y="3690627"/>
                          <a:pt x="36844" y="3671268"/>
                        </a:cubicBezTo>
                        <a:cubicBezTo>
                          <a:pt x="36844" y="3574967"/>
                          <a:pt x="36844" y="3478665"/>
                          <a:pt x="36844" y="3382364"/>
                        </a:cubicBezTo>
                        <a:cubicBezTo>
                          <a:pt x="36844" y="3227240"/>
                          <a:pt x="36844" y="3071868"/>
                          <a:pt x="36844" y="2916743"/>
                        </a:cubicBezTo>
                        <a:cubicBezTo>
                          <a:pt x="36844" y="2725630"/>
                          <a:pt x="36844" y="2534517"/>
                          <a:pt x="36844" y="2343404"/>
                        </a:cubicBezTo>
                        <a:cubicBezTo>
                          <a:pt x="36844" y="2139137"/>
                          <a:pt x="36844" y="1935117"/>
                          <a:pt x="36844" y="1730849"/>
                        </a:cubicBezTo>
                        <a:cubicBezTo>
                          <a:pt x="36844" y="1536261"/>
                          <a:pt x="36844" y="1341674"/>
                          <a:pt x="36844" y="1147334"/>
                        </a:cubicBezTo>
                        <a:cubicBezTo>
                          <a:pt x="36844" y="985260"/>
                          <a:pt x="36844" y="823186"/>
                          <a:pt x="36844" y="661112"/>
                        </a:cubicBezTo>
                        <a:cubicBezTo>
                          <a:pt x="36844" y="554139"/>
                          <a:pt x="36844" y="447413"/>
                          <a:pt x="36844" y="340440"/>
                        </a:cubicBezTo>
                        <a:cubicBezTo>
                          <a:pt x="36844" y="257789"/>
                          <a:pt x="29894" y="175636"/>
                          <a:pt x="90951" y="108622"/>
                        </a:cubicBezTo>
                        <a:cubicBezTo>
                          <a:pt x="175339" y="16044"/>
                          <a:pt x="311103" y="39126"/>
                          <a:pt x="423537" y="39126"/>
                        </a:cubicBezTo>
                        <a:cubicBezTo>
                          <a:pt x="447365" y="39126"/>
                          <a:pt x="447365" y="2145"/>
                          <a:pt x="423537" y="2145"/>
                        </a:cubicBezTo>
                        <a:cubicBezTo>
                          <a:pt x="307877" y="2145"/>
                          <a:pt x="176580" y="-17959"/>
                          <a:pt x="82761" y="64939"/>
                        </a:cubicBezTo>
                        <a:cubicBezTo>
                          <a:pt x="27164" y="113586"/>
                          <a:pt x="110" y="183578"/>
                          <a:pt x="110" y="257045"/>
                        </a:cubicBezTo>
                        <a:cubicBezTo>
                          <a:pt x="-138" y="322321"/>
                          <a:pt x="110" y="387846"/>
                          <a:pt x="110" y="453122"/>
                        </a:cubicBezTo>
                        <a:cubicBezTo>
                          <a:pt x="110" y="588638"/>
                          <a:pt x="110" y="724155"/>
                          <a:pt x="110" y="859672"/>
                        </a:cubicBezTo>
                        <a:cubicBezTo>
                          <a:pt x="110" y="1040608"/>
                          <a:pt x="110" y="1221545"/>
                          <a:pt x="110" y="1402731"/>
                        </a:cubicBezTo>
                        <a:cubicBezTo>
                          <a:pt x="110" y="1606254"/>
                          <a:pt x="110" y="1809777"/>
                          <a:pt x="110" y="2013300"/>
                        </a:cubicBezTo>
                        <a:cubicBezTo>
                          <a:pt x="110" y="2216078"/>
                          <a:pt x="110" y="2418608"/>
                          <a:pt x="110" y="2621387"/>
                        </a:cubicBezTo>
                        <a:cubicBezTo>
                          <a:pt x="110" y="2800586"/>
                          <a:pt x="110" y="2979786"/>
                          <a:pt x="110" y="3158985"/>
                        </a:cubicBezTo>
                        <a:cubicBezTo>
                          <a:pt x="110" y="3289538"/>
                          <a:pt x="110" y="3420339"/>
                          <a:pt x="110" y="3550891"/>
                        </a:cubicBezTo>
                        <a:cubicBezTo>
                          <a:pt x="110" y="3610459"/>
                          <a:pt x="-138" y="3670027"/>
                          <a:pt x="110" y="3729595"/>
                        </a:cubicBezTo>
                        <a:cubicBezTo>
                          <a:pt x="855" y="3875535"/>
                          <a:pt x="117757" y="3980524"/>
                          <a:pt x="260223" y="3980524"/>
                        </a:cubicBezTo>
                        <a:cubicBezTo>
                          <a:pt x="319542" y="3980524"/>
                          <a:pt x="379110" y="3980524"/>
                          <a:pt x="438429" y="3980524"/>
                        </a:cubicBezTo>
                        <a:cubicBezTo>
                          <a:pt x="557565" y="3980524"/>
                          <a:pt x="676700" y="3980524"/>
                          <a:pt x="795836" y="3980524"/>
                        </a:cubicBezTo>
                        <a:cubicBezTo>
                          <a:pt x="960640" y="3980524"/>
                          <a:pt x="1125692" y="3980524"/>
                          <a:pt x="1290496" y="3980524"/>
                        </a:cubicBezTo>
                        <a:cubicBezTo>
                          <a:pt x="1488558" y="3980524"/>
                          <a:pt x="1686869" y="3980524"/>
                          <a:pt x="1884932" y="3980524"/>
                        </a:cubicBezTo>
                        <a:cubicBezTo>
                          <a:pt x="2103595" y="3980524"/>
                          <a:pt x="2322258" y="3980524"/>
                          <a:pt x="2540673" y="3980524"/>
                        </a:cubicBezTo>
                        <a:cubicBezTo>
                          <a:pt x="2767775" y="3980524"/>
                          <a:pt x="2995125" y="3980524"/>
                          <a:pt x="3222227" y="3980524"/>
                        </a:cubicBezTo>
                        <a:cubicBezTo>
                          <a:pt x="3443124" y="3980524"/>
                          <a:pt x="3663772" y="3980524"/>
                          <a:pt x="3884669" y="3980524"/>
                        </a:cubicBezTo>
                        <a:cubicBezTo>
                          <a:pt x="4087200" y="3980524"/>
                          <a:pt x="4289978" y="3980524"/>
                          <a:pt x="4492508" y="3980524"/>
                        </a:cubicBezTo>
                        <a:cubicBezTo>
                          <a:pt x="4664014" y="3980524"/>
                          <a:pt x="4835519" y="3980524"/>
                          <a:pt x="5007025" y="3980524"/>
                        </a:cubicBezTo>
                        <a:cubicBezTo>
                          <a:pt x="5134599" y="3980524"/>
                          <a:pt x="5262173" y="3980524"/>
                          <a:pt x="5389747" y="3980524"/>
                        </a:cubicBezTo>
                        <a:cubicBezTo>
                          <a:pt x="5432189" y="3980524"/>
                          <a:pt x="5474383" y="3980524"/>
                          <a:pt x="5516825" y="3980524"/>
                        </a:cubicBezTo>
                        <a:cubicBezTo>
                          <a:pt x="5540652" y="3980275"/>
                          <a:pt x="5540652" y="3943294"/>
                          <a:pt x="5516825" y="3943294"/>
                        </a:cubicBezTo>
                        <a:lnTo>
                          <a:pt x="5516825" y="3943294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F0621E72-8503-9D9B-D0B2-D6E37654B7C8}"/>
                      </a:ext>
                    </a:extLst>
                  </p:cNvPr>
                  <p:cNvSpPr/>
                  <p:nvPr/>
                </p:nvSpPr>
                <p:spPr>
                  <a:xfrm>
                    <a:off x="5869422" y="1282576"/>
                    <a:ext cx="4037697" cy="40208"/>
                  </a:xfrm>
                  <a:custGeom>
                    <a:avLst/>
                    <a:gdLst>
                      <a:gd name="connsiteX0" fmla="*/ 4018338 w 4037697"/>
                      <a:gd name="connsiteY0" fmla="*/ 0 h 40208"/>
                      <a:gd name="connsiteX1" fmla="*/ 19360 w 4037697"/>
                      <a:gd name="connsiteY1" fmla="*/ 0 h 40208"/>
                      <a:gd name="connsiteX2" fmla="*/ 19360 w 4037697"/>
                      <a:gd name="connsiteY2" fmla="*/ 40208 h 40208"/>
                      <a:gd name="connsiteX3" fmla="*/ 4018338 w 4037697"/>
                      <a:gd name="connsiteY3" fmla="*/ 40208 h 40208"/>
                      <a:gd name="connsiteX4" fmla="*/ 4018338 w 4037697"/>
                      <a:gd name="connsiteY4" fmla="*/ 0 h 40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7697" h="40208">
                        <a:moveTo>
                          <a:pt x="4018338" y="0"/>
                        </a:moveTo>
                        <a:lnTo>
                          <a:pt x="19360" y="0"/>
                        </a:lnTo>
                        <a:cubicBezTo>
                          <a:pt x="-6453" y="0"/>
                          <a:pt x="-6453" y="40208"/>
                          <a:pt x="19360" y="40208"/>
                        </a:cubicBezTo>
                        <a:lnTo>
                          <a:pt x="4018338" y="40208"/>
                        </a:lnTo>
                        <a:cubicBezTo>
                          <a:pt x="4044151" y="40208"/>
                          <a:pt x="4044151" y="0"/>
                          <a:pt x="4018338" y="0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95974326-5376-CC3F-709E-EE8D151FFDFC}"/>
                      </a:ext>
                    </a:extLst>
                  </p:cNvPr>
                  <p:cNvSpPr/>
                  <p:nvPr/>
                </p:nvSpPr>
                <p:spPr>
                  <a:xfrm>
                    <a:off x="10147872" y="1276163"/>
                    <a:ext cx="1100264" cy="2360826"/>
                  </a:xfrm>
                  <a:custGeom>
                    <a:avLst/>
                    <a:gdLst>
                      <a:gd name="connsiteX0" fmla="*/ 1064525 w 1100264"/>
                      <a:gd name="connsiteY0" fmla="*/ 6413 h 2360826"/>
                      <a:gd name="connsiteX1" fmla="*/ 19360 w 1100264"/>
                      <a:gd name="connsiteY1" fmla="*/ 6413 h 2360826"/>
                      <a:gd name="connsiteX2" fmla="*/ 19360 w 1100264"/>
                      <a:gd name="connsiteY2" fmla="*/ 46621 h 2360826"/>
                      <a:gd name="connsiteX3" fmla="*/ 1060057 w 1100264"/>
                      <a:gd name="connsiteY3" fmla="*/ 46621 h 2360826"/>
                      <a:gd name="connsiteX4" fmla="*/ 1060057 w 1100264"/>
                      <a:gd name="connsiteY4" fmla="*/ 2341467 h 2360826"/>
                      <a:gd name="connsiteX5" fmla="*/ 1100265 w 1100264"/>
                      <a:gd name="connsiteY5" fmla="*/ 2341467 h 2360826"/>
                      <a:gd name="connsiteX6" fmla="*/ 1100265 w 1100264"/>
                      <a:gd name="connsiteY6" fmla="*/ 19319 h 2360826"/>
                      <a:gd name="connsiteX7" fmla="*/ 1064525 w 1100264"/>
                      <a:gd name="connsiteY7" fmla="*/ 6413 h 2360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00264" h="2360826">
                        <a:moveTo>
                          <a:pt x="1064525" y="6413"/>
                        </a:moveTo>
                        <a:lnTo>
                          <a:pt x="19360" y="6413"/>
                        </a:lnTo>
                        <a:cubicBezTo>
                          <a:pt x="-6453" y="6413"/>
                          <a:pt x="-6453" y="46621"/>
                          <a:pt x="19360" y="46621"/>
                        </a:cubicBezTo>
                        <a:lnTo>
                          <a:pt x="1060057" y="46621"/>
                        </a:lnTo>
                        <a:lnTo>
                          <a:pt x="1060057" y="2341467"/>
                        </a:lnTo>
                        <a:cubicBezTo>
                          <a:pt x="1060057" y="2367280"/>
                          <a:pt x="1100265" y="2367280"/>
                          <a:pt x="1100265" y="2341467"/>
                        </a:cubicBezTo>
                        <a:lnTo>
                          <a:pt x="1100265" y="19319"/>
                        </a:lnTo>
                        <a:cubicBezTo>
                          <a:pt x="1100017" y="-1033"/>
                          <a:pt x="1075197" y="-5253"/>
                          <a:pt x="1064525" y="6413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976DF5B-41C1-A922-5199-29BB790820EA}"/>
                      </a:ext>
                    </a:extLst>
                  </p:cNvPr>
                  <p:cNvSpPr/>
                  <p:nvPr/>
                </p:nvSpPr>
                <p:spPr>
                  <a:xfrm>
                    <a:off x="6471552" y="4257487"/>
                    <a:ext cx="4782872" cy="498135"/>
                  </a:xfrm>
                  <a:custGeom>
                    <a:avLst/>
                    <a:gdLst>
                      <a:gd name="connsiteX0" fmla="*/ 4776338 w 4782872"/>
                      <a:gd name="connsiteY0" fmla="*/ 462643 h 498135"/>
                      <a:gd name="connsiteX1" fmla="*/ 4776338 w 4782872"/>
                      <a:gd name="connsiteY1" fmla="*/ 19360 h 498135"/>
                      <a:gd name="connsiteX2" fmla="*/ 4736130 w 4782872"/>
                      <a:gd name="connsiteY2" fmla="*/ 19360 h 498135"/>
                      <a:gd name="connsiteX3" fmla="*/ 4736130 w 4782872"/>
                      <a:gd name="connsiteY3" fmla="*/ 457927 h 498135"/>
                      <a:gd name="connsiteX4" fmla="*/ 19360 w 4782872"/>
                      <a:gd name="connsiteY4" fmla="*/ 457927 h 498135"/>
                      <a:gd name="connsiteX5" fmla="*/ 19360 w 4782872"/>
                      <a:gd name="connsiteY5" fmla="*/ 498135 h 498135"/>
                      <a:gd name="connsiteX6" fmla="*/ 4763679 w 4782872"/>
                      <a:gd name="connsiteY6" fmla="*/ 498135 h 498135"/>
                      <a:gd name="connsiteX7" fmla="*/ 4776338 w 4782872"/>
                      <a:gd name="connsiteY7" fmla="*/ 462643 h 49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2872" h="498135">
                        <a:moveTo>
                          <a:pt x="4776338" y="462643"/>
                        </a:moveTo>
                        <a:lnTo>
                          <a:pt x="4776338" y="19360"/>
                        </a:lnTo>
                        <a:cubicBezTo>
                          <a:pt x="4776338" y="-6453"/>
                          <a:pt x="4736130" y="-6453"/>
                          <a:pt x="4736130" y="19360"/>
                        </a:cubicBezTo>
                        <a:lnTo>
                          <a:pt x="4736130" y="457927"/>
                        </a:lnTo>
                        <a:lnTo>
                          <a:pt x="19360" y="457927"/>
                        </a:lnTo>
                        <a:cubicBezTo>
                          <a:pt x="-6453" y="457927"/>
                          <a:pt x="-6453" y="498135"/>
                          <a:pt x="19360" y="498135"/>
                        </a:cubicBezTo>
                        <a:lnTo>
                          <a:pt x="4763679" y="498135"/>
                        </a:lnTo>
                        <a:cubicBezTo>
                          <a:pt x="4783784" y="498135"/>
                          <a:pt x="4788251" y="473067"/>
                          <a:pt x="4776338" y="462643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36B1C3C1-4CF6-34B2-383E-9DB11A6791EB}"/>
                      </a:ext>
                    </a:extLst>
                  </p:cNvPr>
                  <p:cNvSpPr/>
                  <p:nvPr/>
                </p:nvSpPr>
                <p:spPr>
                  <a:xfrm>
                    <a:off x="5854530" y="1670262"/>
                    <a:ext cx="40208" cy="2998489"/>
                  </a:xfrm>
                  <a:custGeom>
                    <a:avLst/>
                    <a:gdLst>
                      <a:gd name="connsiteX0" fmla="*/ 0 w 40208"/>
                      <a:gd name="connsiteY0" fmla="*/ 19360 h 2998489"/>
                      <a:gd name="connsiteX1" fmla="*/ 0 w 40208"/>
                      <a:gd name="connsiteY1" fmla="*/ 2979130 h 2998489"/>
                      <a:gd name="connsiteX2" fmla="*/ 40208 w 40208"/>
                      <a:gd name="connsiteY2" fmla="*/ 2979130 h 2998489"/>
                      <a:gd name="connsiteX3" fmla="*/ 40208 w 40208"/>
                      <a:gd name="connsiteY3" fmla="*/ 19360 h 2998489"/>
                      <a:gd name="connsiteX4" fmla="*/ 0 w 40208"/>
                      <a:gd name="connsiteY4" fmla="*/ 19360 h 2998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08" h="2998489">
                        <a:moveTo>
                          <a:pt x="0" y="19360"/>
                        </a:moveTo>
                        <a:lnTo>
                          <a:pt x="0" y="2979130"/>
                        </a:lnTo>
                        <a:cubicBezTo>
                          <a:pt x="0" y="3004943"/>
                          <a:pt x="40208" y="3004943"/>
                          <a:pt x="40208" y="2979130"/>
                        </a:cubicBezTo>
                        <a:lnTo>
                          <a:pt x="40208" y="19360"/>
                        </a:lnTo>
                        <a:cubicBezTo>
                          <a:pt x="39960" y="-6453"/>
                          <a:pt x="0" y="-6453"/>
                          <a:pt x="0" y="19360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FF4F24-FE05-2496-2C19-A4A62A086D34}"/>
                  </a:ext>
                </a:extLst>
              </p:cNvPr>
              <p:cNvSpPr txBox="1"/>
              <p:nvPr/>
            </p:nvSpPr>
            <p:spPr>
              <a:xfrm>
                <a:off x="6116850" y="1216980"/>
                <a:ext cx="5193611" cy="2200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effectLst/>
                    <a:latin typeface="Calibri (Body)"/>
                    <a:ea typeface="Segoe UI" panose="020B0502040204020203" pitchFamily="34" charset="0"/>
                    <a:cs typeface="Calibri" panose="020F0502020204030204" pitchFamily="34" charset="0"/>
                  </a:rPr>
                  <a:t>	Na cùng gia đình có một buổi cắm trại ở bờ biển. Sau khi tắm biển và ăn uống, Na nhìn thấy có nhiều rác gần đó. Na nghĩ: “Rác này không phải của gia đình mình. Mình có nên dọn không nhỉ?”.</a:t>
                </a:r>
              </a:p>
              <a:p>
                <a:pPr algn="ctr"/>
                <a:r>
                  <a:rPr lang="pt-BR" sz="3200" i="1">
                    <a:effectLst/>
                    <a:latin typeface="Calibri (Body)"/>
                    <a:ea typeface="Segoe UI" panose="020B0502040204020203" pitchFamily="34" charset="0"/>
                    <a:cs typeface="Calibri" panose="020F0502020204030204" pitchFamily="34" charset="0"/>
                  </a:rPr>
                  <a:t>Nếu là Na, em sẽ làm gì?</a:t>
                </a:r>
                <a:endParaRPr lang="en-US" sz="3200" i="1" dirty="0">
                  <a:effectLst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20DEDA-316F-B7AC-B557-A283A09BDA48}"/>
                </a:ext>
              </a:extLst>
            </p:cNvPr>
            <p:cNvGrpSpPr/>
            <p:nvPr/>
          </p:nvGrpSpPr>
          <p:grpSpPr>
            <a:xfrm>
              <a:off x="2420711" y="0"/>
              <a:ext cx="2634168" cy="1959774"/>
              <a:chOff x="329521" y="-578755"/>
              <a:chExt cx="4132218" cy="2909600"/>
            </a:xfrm>
          </p:grpSpPr>
          <p:pic>
            <p:nvPicPr>
              <p:cNvPr id="23" name="Picture 4" descr="Rabbit Cartoon, Animal, Mammal, White Transparent Png – Pngset.com">
                <a:extLst>
                  <a:ext uri="{FF2B5EF4-FFF2-40B4-BE49-F238E27FC236}">
                    <a16:creationId xmlns:a16="http://schemas.microsoft.com/office/drawing/2014/main" id="{1C8D83A5-E264-EF4D-9B93-38C095D29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816" b="94184" l="3400" r="93700">
                            <a14:foregroundMark x1="40900" y1="57041" x2="47300" y2="75102"/>
                            <a14:foregroundMark x1="49200" y1="40102" x2="64700" y2="81224"/>
                            <a14:foregroundMark x1="58800" y1="31122" x2="71100" y2="77755"/>
                            <a14:foregroundMark x1="71100" y1="77755" x2="71100" y2="77755"/>
                            <a14:foregroundMark x1="60900" y1="36122" x2="89300" y2="70102"/>
                            <a14:foregroundMark x1="89300" y1="70102" x2="89500" y2="70102"/>
                            <a14:foregroundMark x1="46900" y1="42041" x2="25500" y2="75306"/>
                            <a14:foregroundMark x1="25500" y1="75306" x2="26200" y2="77551"/>
                            <a14:foregroundMark x1="37100" y1="47041" x2="31500" y2="52245"/>
                            <a14:foregroundMark x1="31500" y1="52245" x2="24900" y2="74184"/>
                            <a14:foregroundMark x1="24900" y1="74184" x2="27800" y2="81122"/>
                            <a14:foregroundMark x1="35600" y1="33163" x2="36700" y2="83878"/>
                            <a14:foregroundMark x1="33500" y1="40510" x2="30100" y2="87245"/>
                            <a14:foregroundMark x1="30100" y1="87245" x2="30500" y2="88061"/>
                            <a14:foregroundMark x1="19000" y1="50102" x2="30300" y2="91122"/>
                            <a14:foregroundMark x1="30300" y1="91122" x2="30300" y2="91122"/>
                            <a14:foregroundMark x1="10800" y1="60000" x2="14100" y2="88163"/>
                            <a14:foregroundMark x1="14100" y1="88163" x2="15400" y2="89490"/>
                            <a14:foregroundMark x1="9700" y1="76429" x2="9400" y2="93571"/>
                            <a14:foregroundMark x1="9400" y1="93571" x2="10000" y2="94184"/>
                            <a14:foregroundMark x1="93700" y1="63776" x2="93700" y2="75408"/>
                            <a14:foregroundMark x1="68600" y1="34898" x2="68600" y2="34898"/>
                            <a14:foregroundMark x1="69100" y1="29694" x2="69100" y2="49184"/>
                            <a14:foregroundMark x1="66500" y1="36837" x2="30700" y2="38367"/>
                            <a14:foregroundMark x1="51500" y1="37551" x2="35800" y2="37347"/>
                            <a14:foregroundMark x1="41600" y1="27347" x2="28200" y2="43776"/>
                            <a14:foregroundMark x1="28200" y1="43776" x2="28100" y2="44694"/>
                            <a14:foregroundMark x1="11200" y1="38980" x2="8200" y2="43980"/>
                            <a14:foregroundMark x1="3700" y1="46020" x2="3700" y2="46020"/>
                            <a14:foregroundMark x1="3700" y1="46020" x2="3700" y2="46020"/>
                            <a14:foregroundMark x1="6400" y1="39694" x2="6400" y2="39694"/>
                            <a14:foregroundMark x1="3700" y1="46939" x2="3700" y2="46939"/>
                            <a14:foregroundMark x1="3400" y1="49490" x2="3400" y2="49490"/>
                            <a14:foregroundMark x1="43700" y1="20510" x2="58600" y2="39184"/>
                            <a14:foregroundMark x1="60900" y1="30714" x2="60500" y2="35714"/>
                            <a14:foregroundMark x1="61000" y1="18980" x2="69900" y2="41122"/>
                            <a14:foregroundMark x1="38800" y1="5816" x2="39000" y2="7653"/>
                            <a14:foregroundMark x1="62900" y1="6122" x2="62900" y2="61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21" y="-578755"/>
                <a:ext cx="4073432" cy="29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D41872-5B52-63BA-6F18-D82A97670B2D}"/>
                  </a:ext>
                </a:extLst>
              </p:cNvPr>
              <p:cNvSpPr txBox="1"/>
              <p:nvPr/>
            </p:nvSpPr>
            <p:spPr>
              <a:xfrm>
                <a:off x="388307" y="667380"/>
                <a:ext cx="4073432" cy="1564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3399"/>
                    </a:solidFill>
                    <a:latin typeface="Calibri (Body)"/>
                  </a:rPr>
                  <a:t>Tình huống</a:t>
                </a:r>
              </a:p>
              <a:p>
                <a:pPr algn="ctr"/>
                <a:r>
                  <a:rPr lang="en-US" sz="2800" b="1">
                    <a:solidFill>
                      <a:srgbClr val="FF3399"/>
                    </a:solidFill>
                    <a:latin typeface="Calibri (Body)"/>
                  </a:rPr>
                  <a:t>1</a:t>
                </a:r>
                <a:endParaRPr lang="vi-VN" sz="2800" b="1" dirty="0">
                  <a:solidFill>
                    <a:srgbClr val="FF3399"/>
                  </a:solidFill>
                  <a:latin typeface="Calibri (Body)"/>
                </a:endParaRPr>
              </a:p>
            </p:txBody>
          </p:sp>
        </p:grpSp>
      </p:grpSp>
      <p:pic>
        <p:nvPicPr>
          <p:cNvPr id="2" name="图片 17">
            <a:extLst>
              <a:ext uri="{FF2B5EF4-FFF2-40B4-BE49-F238E27FC236}">
                <a16:creationId xmlns:a16="http://schemas.microsoft.com/office/drawing/2014/main" id="{CD24E613-4606-CDB3-459C-622B95BF51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r="47243" b="8656"/>
          <a:stretch/>
        </p:blipFill>
        <p:spPr>
          <a:xfrm flipH="1">
            <a:off x="9760184" y="3812804"/>
            <a:ext cx="2055891" cy="29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7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C02F4C3-0900-767E-17F1-C6F67F5A87D7}"/>
              </a:ext>
            </a:extLst>
          </p:cNvPr>
          <p:cNvGrpSpPr/>
          <p:nvPr/>
        </p:nvGrpSpPr>
        <p:grpSpPr>
          <a:xfrm>
            <a:off x="340131" y="1"/>
            <a:ext cx="11390658" cy="5136137"/>
            <a:chOff x="340130" y="0"/>
            <a:chExt cx="6833097" cy="43518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8824781-C1CE-302E-CF08-BC71415A0DEF}"/>
                </a:ext>
              </a:extLst>
            </p:cNvPr>
            <p:cNvGrpSpPr/>
            <p:nvPr/>
          </p:nvGrpSpPr>
          <p:grpSpPr>
            <a:xfrm>
              <a:off x="340130" y="1196096"/>
              <a:ext cx="6833097" cy="3155742"/>
              <a:chOff x="5814324" y="491558"/>
              <a:chExt cx="5879305" cy="3208710"/>
            </a:xfrm>
          </p:grpSpPr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0F827AF4-B85E-0D24-D14D-A3EED154967E}"/>
                  </a:ext>
                </a:extLst>
              </p:cNvPr>
              <p:cNvGrpSpPr/>
              <p:nvPr/>
            </p:nvGrpSpPr>
            <p:grpSpPr>
              <a:xfrm>
                <a:off x="5814324" y="491558"/>
                <a:ext cx="5879305" cy="3208710"/>
                <a:chOff x="5610688" y="1031736"/>
                <a:chExt cx="5879305" cy="3980523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CCD9F54-F1BA-40A2-70AA-314AA4DD69B0}"/>
                    </a:ext>
                  </a:extLst>
                </p:cNvPr>
                <p:cNvSpPr/>
                <p:nvPr/>
              </p:nvSpPr>
              <p:spPr>
                <a:xfrm>
                  <a:off x="5629163" y="1052246"/>
                  <a:ext cx="5842103" cy="3941398"/>
                </a:xfrm>
                <a:custGeom>
                  <a:avLst/>
                  <a:gdLst>
                    <a:gd name="connsiteX0" fmla="*/ 5614008 w 5842103"/>
                    <a:gd name="connsiteY0" fmla="*/ 3941397 h 3941397"/>
                    <a:gd name="connsiteX1" fmla="*/ 228343 w 5842103"/>
                    <a:gd name="connsiteY1" fmla="*/ 3941397 h 3941397"/>
                    <a:gd name="connsiteX2" fmla="*/ 0 w 5842103"/>
                    <a:gd name="connsiteY2" fmla="*/ 3713054 h 3941397"/>
                    <a:gd name="connsiteX3" fmla="*/ 0 w 5842103"/>
                    <a:gd name="connsiteY3" fmla="*/ 228343 h 3941397"/>
                    <a:gd name="connsiteX4" fmla="*/ 228343 w 5842103"/>
                    <a:gd name="connsiteY4" fmla="*/ 0 h 3941397"/>
                    <a:gd name="connsiteX5" fmla="*/ 5613760 w 5842103"/>
                    <a:gd name="connsiteY5" fmla="*/ 0 h 3941397"/>
                    <a:gd name="connsiteX6" fmla="*/ 5842103 w 5842103"/>
                    <a:gd name="connsiteY6" fmla="*/ 228343 h 3941397"/>
                    <a:gd name="connsiteX7" fmla="*/ 5842103 w 5842103"/>
                    <a:gd name="connsiteY7" fmla="*/ 3713054 h 3941397"/>
                    <a:gd name="connsiteX8" fmla="*/ 5614008 w 5842103"/>
                    <a:gd name="connsiteY8" fmla="*/ 3941397 h 394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42103" h="3941397">
                      <a:moveTo>
                        <a:pt x="5614008" y="3941397"/>
                      </a:moveTo>
                      <a:lnTo>
                        <a:pt x="228343" y="3941397"/>
                      </a:lnTo>
                      <a:cubicBezTo>
                        <a:pt x="102754" y="3941397"/>
                        <a:pt x="0" y="3838643"/>
                        <a:pt x="0" y="3713054"/>
                      </a:cubicBezTo>
                      <a:lnTo>
                        <a:pt x="0" y="228343"/>
                      </a:lnTo>
                      <a:cubicBezTo>
                        <a:pt x="0" y="102754"/>
                        <a:pt x="102754" y="0"/>
                        <a:pt x="228343" y="0"/>
                      </a:cubicBezTo>
                      <a:lnTo>
                        <a:pt x="5613760" y="0"/>
                      </a:lnTo>
                      <a:cubicBezTo>
                        <a:pt x="5739349" y="0"/>
                        <a:pt x="5842103" y="102754"/>
                        <a:pt x="5842103" y="228343"/>
                      </a:cubicBezTo>
                      <a:lnTo>
                        <a:pt x="5842103" y="3713054"/>
                      </a:lnTo>
                      <a:cubicBezTo>
                        <a:pt x="5842351" y="3838643"/>
                        <a:pt x="5739597" y="3941397"/>
                        <a:pt x="5614008" y="3941397"/>
                      </a:cubicBezTo>
                      <a:close/>
                    </a:path>
                  </a:pathLst>
                </a:custGeom>
                <a:solidFill>
                  <a:srgbClr val="DEB29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1C95211-6AD7-9158-1424-D28EEF83C184}"/>
                    </a:ext>
                  </a:extLst>
                </p:cNvPr>
                <p:cNvSpPr/>
                <p:nvPr/>
              </p:nvSpPr>
              <p:spPr>
                <a:xfrm>
                  <a:off x="5876123" y="1298957"/>
                  <a:ext cx="5348435" cy="3447729"/>
                </a:xfrm>
                <a:custGeom>
                  <a:avLst/>
                  <a:gdLst>
                    <a:gd name="connsiteX0" fmla="*/ 0 w 5348435"/>
                    <a:gd name="connsiteY0" fmla="*/ 0 h 3447729"/>
                    <a:gd name="connsiteX1" fmla="*/ 5348436 w 5348435"/>
                    <a:gd name="connsiteY1" fmla="*/ 0 h 3447729"/>
                    <a:gd name="connsiteX2" fmla="*/ 5348436 w 5348435"/>
                    <a:gd name="connsiteY2" fmla="*/ 3447730 h 3447729"/>
                    <a:gd name="connsiteX3" fmla="*/ 0 w 5348435"/>
                    <a:gd name="connsiteY3" fmla="*/ 3447730 h 344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48435" h="3447729">
                      <a:moveTo>
                        <a:pt x="0" y="0"/>
                      </a:moveTo>
                      <a:lnTo>
                        <a:pt x="5348436" y="0"/>
                      </a:lnTo>
                      <a:lnTo>
                        <a:pt x="5348436" y="3447730"/>
                      </a:lnTo>
                      <a:lnTo>
                        <a:pt x="0" y="34477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aphic 4">
                  <a:extLst>
                    <a:ext uri="{FF2B5EF4-FFF2-40B4-BE49-F238E27FC236}">
                      <a16:creationId xmlns:a16="http://schemas.microsoft.com/office/drawing/2014/main" id="{ED34FC76-1F29-6CCA-7A59-195157D3220F}"/>
                    </a:ext>
                  </a:extLst>
                </p:cNvPr>
                <p:cNvGrpSpPr/>
                <p:nvPr/>
              </p:nvGrpSpPr>
              <p:grpSpPr>
                <a:xfrm>
                  <a:off x="5610688" y="1031736"/>
                  <a:ext cx="5879305" cy="3980523"/>
                  <a:chOff x="5610688" y="1031736"/>
                  <a:chExt cx="5879305" cy="3980523"/>
                </a:xfrm>
                <a:solidFill>
                  <a:srgbClr val="1A1A1A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7464EAB3-43B8-477D-8639-BBD1D9EF0139}"/>
                      </a:ext>
                    </a:extLst>
                  </p:cNvPr>
                  <p:cNvSpPr/>
                  <p:nvPr/>
                </p:nvSpPr>
                <p:spPr>
                  <a:xfrm>
                    <a:off x="6102666" y="1034124"/>
                    <a:ext cx="5387327" cy="3714796"/>
                  </a:xfrm>
                  <a:custGeom>
                    <a:avLst/>
                    <a:gdLst>
                      <a:gd name="connsiteX0" fmla="*/ 17933 w 5387327"/>
                      <a:gd name="connsiteY0" fmla="*/ 36490 h 3714796"/>
                      <a:gd name="connsiteX1" fmla="*/ 827557 w 5387327"/>
                      <a:gd name="connsiteY1" fmla="*/ 36490 h 3714796"/>
                      <a:gd name="connsiteX2" fmla="*/ 1959344 w 5387327"/>
                      <a:gd name="connsiteY2" fmla="*/ 36490 h 3714796"/>
                      <a:gd name="connsiteX3" fmla="*/ 3176759 w 5387327"/>
                      <a:gd name="connsiteY3" fmla="*/ 36490 h 3714796"/>
                      <a:gd name="connsiteX4" fmla="*/ 4262629 w 5387327"/>
                      <a:gd name="connsiteY4" fmla="*/ 36490 h 3714796"/>
                      <a:gd name="connsiteX5" fmla="*/ 4977937 w 5387327"/>
                      <a:gd name="connsiteY5" fmla="*/ 36490 h 3714796"/>
                      <a:gd name="connsiteX6" fmla="*/ 5128346 w 5387327"/>
                      <a:gd name="connsiteY6" fmla="*/ 36490 h 3714796"/>
                      <a:gd name="connsiteX7" fmla="*/ 5350235 w 5387327"/>
                      <a:gd name="connsiteY7" fmla="*/ 251182 h 3714796"/>
                      <a:gd name="connsiteX8" fmla="*/ 5350235 w 5387327"/>
                      <a:gd name="connsiteY8" fmla="*/ 744850 h 3714796"/>
                      <a:gd name="connsiteX9" fmla="*/ 5350235 w 5387327"/>
                      <a:gd name="connsiteY9" fmla="*/ 1756756 h 3714796"/>
                      <a:gd name="connsiteX10" fmla="*/ 5350235 w 5387327"/>
                      <a:gd name="connsiteY10" fmla="*/ 2851561 h 3714796"/>
                      <a:gd name="connsiteX11" fmla="*/ 5350235 w 5387327"/>
                      <a:gd name="connsiteY11" fmla="*/ 3612539 h 3714796"/>
                      <a:gd name="connsiteX12" fmla="*/ 5350235 w 5387327"/>
                      <a:gd name="connsiteY12" fmla="*/ 3696926 h 3714796"/>
                      <a:gd name="connsiteX13" fmla="*/ 5387217 w 5387327"/>
                      <a:gd name="connsiteY13" fmla="*/ 3696926 h 3714796"/>
                      <a:gd name="connsiteX14" fmla="*/ 5387217 w 5387327"/>
                      <a:gd name="connsiteY14" fmla="*/ 3469824 h 3714796"/>
                      <a:gd name="connsiteX15" fmla="*/ 5387217 w 5387327"/>
                      <a:gd name="connsiteY15" fmla="*/ 3079159 h 3714796"/>
                      <a:gd name="connsiteX16" fmla="*/ 5387217 w 5387327"/>
                      <a:gd name="connsiteY16" fmla="*/ 2575564 h 3714796"/>
                      <a:gd name="connsiteX17" fmla="*/ 5387217 w 5387327"/>
                      <a:gd name="connsiteY17" fmla="*/ 2014883 h 3714796"/>
                      <a:gd name="connsiteX18" fmla="*/ 5387217 w 5387327"/>
                      <a:gd name="connsiteY18" fmla="*/ 1451720 h 3714796"/>
                      <a:gd name="connsiteX19" fmla="*/ 5387217 w 5387327"/>
                      <a:gd name="connsiteY19" fmla="*/ 942912 h 3714796"/>
                      <a:gd name="connsiteX20" fmla="*/ 5387217 w 5387327"/>
                      <a:gd name="connsiteY20" fmla="*/ 537852 h 3714796"/>
                      <a:gd name="connsiteX21" fmla="*/ 5387217 w 5387327"/>
                      <a:gd name="connsiteY21" fmla="*/ 293624 h 3714796"/>
                      <a:gd name="connsiteX22" fmla="*/ 5387217 w 5387327"/>
                      <a:gd name="connsiteY22" fmla="*/ 248948 h 3714796"/>
                      <a:gd name="connsiteX23" fmla="*/ 5263614 w 5387327"/>
                      <a:gd name="connsiteY23" fmla="*/ 33264 h 3714796"/>
                      <a:gd name="connsiteX24" fmla="*/ 5080196 w 5387327"/>
                      <a:gd name="connsiteY24" fmla="*/ 5 h 3714796"/>
                      <a:gd name="connsiteX25" fmla="*/ 4856817 w 5387327"/>
                      <a:gd name="connsiteY25" fmla="*/ 5 h 3714796"/>
                      <a:gd name="connsiteX26" fmla="*/ 4495935 w 5387327"/>
                      <a:gd name="connsiteY26" fmla="*/ 5 h 3714796"/>
                      <a:gd name="connsiteX27" fmla="*/ 4026840 w 5387327"/>
                      <a:gd name="connsiteY27" fmla="*/ 5 h 3714796"/>
                      <a:gd name="connsiteX28" fmla="*/ 3481547 w 5387327"/>
                      <a:gd name="connsiteY28" fmla="*/ 5 h 3714796"/>
                      <a:gd name="connsiteX29" fmla="*/ 2883884 w 5387327"/>
                      <a:gd name="connsiteY29" fmla="*/ 5 h 3714796"/>
                      <a:gd name="connsiteX30" fmla="*/ 2265373 w 5387327"/>
                      <a:gd name="connsiteY30" fmla="*/ 5 h 3714796"/>
                      <a:gd name="connsiteX31" fmla="*/ 1658527 w 5387327"/>
                      <a:gd name="connsiteY31" fmla="*/ 5 h 3714796"/>
                      <a:gd name="connsiteX32" fmla="*/ 1086181 w 5387327"/>
                      <a:gd name="connsiteY32" fmla="*/ 5 h 3714796"/>
                      <a:gd name="connsiteX33" fmla="*/ 580848 w 5387327"/>
                      <a:gd name="connsiteY33" fmla="*/ 5 h 3714796"/>
                      <a:gd name="connsiteX34" fmla="*/ 171816 w 5387327"/>
                      <a:gd name="connsiteY34" fmla="*/ 5 h 3714796"/>
                      <a:gd name="connsiteX35" fmla="*/ 17436 w 5387327"/>
                      <a:gd name="connsiteY35" fmla="*/ 5 h 3714796"/>
                      <a:gd name="connsiteX36" fmla="*/ 17933 w 5387327"/>
                      <a:gd name="connsiteY36" fmla="*/ 36490 h 3714796"/>
                      <a:gd name="connsiteX37" fmla="*/ 17933 w 5387327"/>
                      <a:gd name="connsiteY37" fmla="*/ 36490 h 3714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5387327" h="3714796">
                        <a:moveTo>
                          <a:pt x="17933" y="36490"/>
                        </a:moveTo>
                        <a:cubicBezTo>
                          <a:pt x="287725" y="36490"/>
                          <a:pt x="557765" y="36490"/>
                          <a:pt x="827557" y="36490"/>
                        </a:cubicBezTo>
                        <a:cubicBezTo>
                          <a:pt x="1204820" y="36490"/>
                          <a:pt x="1582082" y="36490"/>
                          <a:pt x="1959344" y="36490"/>
                        </a:cubicBezTo>
                        <a:cubicBezTo>
                          <a:pt x="2365149" y="36490"/>
                          <a:pt x="2770954" y="36490"/>
                          <a:pt x="3176759" y="36490"/>
                        </a:cubicBezTo>
                        <a:cubicBezTo>
                          <a:pt x="3538633" y="36490"/>
                          <a:pt x="3900755" y="36490"/>
                          <a:pt x="4262629" y="36490"/>
                        </a:cubicBezTo>
                        <a:cubicBezTo>
                          <a:pt x="4501148" y="36490"/>
                          <a:pt x="4739419" y="36490"/>
                          <a:pt x="4977937" y="36490"/>
                        </a:cubicBezTo>
                        <a:cubicBezTo>
                          <a:pt x="5028074" y="36490"/>
                          <a:pt x="5078210" y="36490"/>
                          <a:pt x="5128346" y="36490"/>
                        </a:cubicBezTo>
                        <a:cubicBezTo>
                          <a:pt x="5250708" y="36490"/>
                          <a:pt x="5349491" y="125842"/>
                          <a:pt x="5350235" y="251182"/>
                        </a:cubicBezTo>
                        <a:cubicBezTo>
                          <a:pt x="5350980" y="415738"/>
                          <a:pt x="5350235" y="580294"/>
                          <a:pt x="5350235" y="744850"/>
                        </a:cubicBezTo>
                        <a:cubicBezTo>
                          <a:pt x="5350235" y="1082152"/>
                          <a:pt x="5350235" y="1419454"/>
                          <a:pt x="5350235" y="1756756"/>
                        </a:cubicBezTo>
                        <a:cubicBezTo>
                          <a:pt x="5350235" y="2121609"/>
                          <a:pt x="5350235" y="2486709"/>
                          <a:pt x="5350235" y="2851561"/>
                        </a:cubicBezTo>
                        <a:cubicBezTo>
                          <a:pt x="5350235" y="3105220"/>
                          <a:pt x="5350235" y="3358880"/>
                          <a:pt x="5350235" y="3612539"/>
                        </a:cubicBezTo>
                        <a:cubicBezTo>
                          <a:pt x="5350235" y="3640585"/>
                          <a:pt x="5350235" y="3668880"/>
                          <a:pt x="5350235" y="3696926"/>
                        </a:cubicBezTo>
                        <a:cubicBezTo>
                          <a:pt x="5350235" y="3720753"/>
                          <a:pt x="5387217" y="3720753"/>
                          <a:pt x="5387217" y="3696926"/>
                        </a:cubicBezTo>
                        <a:cubicBezTo>
                          <a:pt x="5387217" y="3621226"/>
                          <a:pt x="5387217" y="3545525"/>
                          <a:pt x="5387217" y="3469824"/>
                        </a:cubicBezTo>
                        <a:cubicBezTo>
                          <a:pt x="5387217" y="3339520"/>
                          <a:pt x="5387217" y="3209464"/>
                          <a:pt x="5387217" y="3079159"/>
                        </a:cubicBezTo>
                        <a:cubicBezTo>
                          <a:pt x="5387217" y="2911377"/>
                          <a:pt x="5387217" y="2743347"/>
                          <a:pt x="5387217" y="2575564"/>
                        </a:cubicBezTo>
                        <a:cubicBezTo>
                          <a:pt x="5387217" y="2388670"/>
                          <a:pt x="5387217" y="2201777"/>
                          <a:pt x="5387217" y="2014883"/>
                        </a:cubicBezTo>
                        <a:cubicBezTo>
                          <a:pt x="5387217" y="1827245"/>
                          <a:pt x="5387217" y="1639358"/>
                          <a:pt x="5387217" y="1451720"/>
                        </a:cubicBezTo>
                        <a:cubicBezTo>
                          <a:pt x="5387217" y="1282200"/>
                          <a:pt x="5387217" y="1112432"/>
                          <a:pt x="5387217" y="942912"/>
                        </a:cubicBezTo>
                        <a:cubicBezTo>
                          <a:pt x="5387217" y="807892"/>
                          <a:pt x="5387217" y="672872"/>
                          <a:pt x="5387217" y="537852"/>
                        </a:cubicBezTo>
                        <a:cubicBezTo>
                          <a:pt x="5387217" y="456443"/>
                          <a:pt x="5387217" y="375033"/>
                          <a:pt x="5387217" y="293624"/>
                        </a:cubicBezTo>
                        <a:cubicBezTo>
                          <a:pt x="5387217" y="278732"/>
                          <a:pt x="5387465" y="263840"/>
                          <a:pt x="5387217" y="248948"/>
                        </a:cubicBezTo>
                        <a:cubicBezTo>
                          <a:pt x="5386224" y="160590"/>
                          <a:pt x="5340804" y="77939"/>
                          <a:pt x="5263614" y="33264"/>
                        </a:cubicBezTo>
                        <a:cubicBezTo>
                          <a:pt x="5205039" y="-740"/>
                          <a:pt x="5144479" y="5"/>
                          <a:pt x="5080196" y="5"/>
                        </a:cubicBezTo>
                        <a:cubicBezTo>
                          <a:pt x="5005736" y="5"/>
                          <a:pt x="4931276" y="5"/>
                          <a:pt x="4856817" y="5"/>
                        </a:cubicBezTo>
                        <a:cubicBezTo>
                          <a:pt x="4736440" y="5"/>
                          <a:pt x="4616312" y="5"/>
                          <a:pt x="4495935" y="5"/>
                        </a:cubicBezTo>
                        <a:cubicBezTo>
                          <a:pt x="4339570" y="5"/>
                          <a:pt x="4183205" y="5"/>
                          <a:pt x="4026840" y="5"/>
                        </a:cubicBezTo>
                        <a:cubicBezTo>
                          <a:pt x="3845158" y="5"/>
                          <a:pt x="3663228" y="5"/>
                          <a:pt x="3481547" y="5"/>
                        </a:cubicBezTo>
                        <a:cubicBezTo>
                          <a:pt x="3282243" y="5"/>
                          <a:pt x="3082940" y="5"/>
                          <a:pt x="2883884" y="5"/>
                        </a:cubicBezTo>
                        <a:cubicBezTo>
                          <a:pt x="2677631" y="5"/>
                          <a:pt x="2471626" y="5"/>
                          <a:pt x="2265373" y="5"/>
                        </a:cubicBezTo>
                        <a:cubicBezTo>
                          <a:pt x="2063091" y="5"/>
                          <a:pt x="1860809" y="5"/>
                          <a:pt x="1658527" y="5"/>
                        </a:cubicBezTo>
                        <a:cubicBezTo>
                          <a:pt x="1467662" y="5"/>
                          <a:pt x="1277045" y="5"/>
                          <a:pt x="1086181" y="5"/>
                        </a:cubicBezTo>
                        <a:cubicBezTo>
                          <a:pt x="917653" y="5"/>
                          <a:pt x="749375" y="5"/>
                          <a:pt x="580848" y="5"/>
                        </a:cubicBezTo>
                        <a:cubicBezTo>
                          <a:pt x="444587" y="5"/>
                          <a:pt x="308077" y="5"/>
                          <a:pt x="171816" y="5"/>
                        </a:cubicBezTo>
                        <a:cubicBezTo>
                          <a:pt x="120439" y="5"/>
                          <a:pt x="68814" y="5"/>
                          <a:pt x="17436" y="5"/>
                        </a:cubicBezTo>
                        <a:cubicBezTo>
                          <a:pt x="-5894" y="-491"/>
                          <a:pt x="-5894" y="36490"/>
                          <a:pt x="17933" y="36490"/>
                        </a:cubicBezTo>
                        <a:lnTo>
                          <a:pt x="17933" y="36490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5BB93163-FDE5-B7C2-8EAC-FA5EA5C6B12F}"/>
                      </a:ext>
                    </a:extLst>
                  </p:cNvPr>
                  <p:cNvSpPr/>
                  <p:nvPr/>
                </p:nvSpPr>
                <p:spPr>
                  <a:xfrm>
                    <a:off x="5610688" y="1031736"/>
                    <a:ext cx="5534694" cy="3980523"/>
                  </a:xfrm>
                  <a:custGeom>
                    <a:avLst/>
                    <a:gdLst>
                      <a:gd name="connsiteX0" fmla="*/ 5516825 w 5534694"/>
                      <a:gd name="connsiteY0" fmla="*/ 3943294 h 3980523"/>
                      <a:gd name="connsiteX1" fmla="*/ 5215760 w 5534694"/>
                      <a:gd name="connsiteY1" fmla="*/ 3943294 h 3980523"/>
                      <a:gd name="connsiteX2" fmla="*/ 4766272 w 5534694"/>
                      <a:gd name="connsiteY2" fmla="*/ 3943294 h 3980523"/>
                      <a:gd name="connsiteX3" fmla="*/ 4206087 w 5534694"/>
                      <a:gd name="connsiteY3" fmla="*/ 3943294 h 3980523"/>
                      <a:gd name="connsiteX4" fmla="*/ 3572684 w 5534694"/>
                      <a:gd name="connsiteY4" fmla="*/ 3943294 h 3980523"/>
                      <a:gd name="connsiteX5" fmla="*/ 2903788 w 5534694"/>
                      <a:gd name="connsiteY5" fmla="*/ 3943294 h 3980523"/>
                      <a:gd name="connsiteX6" fmla="*/ 2239856 w 5534694"/>
                      <a:gd name="connsiteY6" fmla="*/ 3943294 h 3980523"/>
                      <a:gd name="connsiteX7" fmla="*/ 1612161 w 5534694"/>
                      <a:gd name="connsiteY7" fmla="*/ 3943294 h 3980523"/>
                      <a:gd name="connsiteX8" fmla="*/ 1061408 w 5534694"/>
                      <a:gd name="connsiteY8" fmla="*/ 3943294 h 3980523"/>
                      <a:gd name="connsiteX9" fmla="*/ 625323 w 5534694"/>
                      <a:gd name="connsiteY9" fmla="*/ 3943294 h 3980523"/>
                      <a:gd name="connsiteX10" fmla="*/ 341384 w 5534694"/>
                      <a:gd name="connsiteY10" fmla="*/ 3943294 h 3980523"/>
                      <a:gd name="connsiteX11" fmla="*/ 195939 w 5534694"/>
                      <a:gd name="connsiteY11" fmla="*/ 3937089 h 3980523"/>
                      <a:gd name="connsiteX12" fmla="*/ 36844 w 5534694"/>
                      <a:gd name="connsiteY12" fmla="*/ 3729346 h 3980523"/>
                      <a:gd name="connsiteX13" fmla="*/ 36844 w 5534694"/>
                      <a:gd name="connsiteY13" fmla="*/ 3671268 h 3980523"/>
                      <a:gd name="connsiteX14" fmla="*/ 36844 w 5534694"/>
                      <a:gd name="connsiteY14" fmla="*/ 3382364 h 3980523"/>
                      <a:gd name="connsiteX15" fmla="*/ 36844 w 5534694"/>
                      <a:gd name="connsiteY15" fmla="*/ 2916743 h 3980523"/>
                      <a:gd name="connsiteX16" fmla="*/ 36844 w 5534694"/>
                      <a:gd name="connsiteY16" fmla="*/ 2343404 h 3980523"/>
                      <a:gd name="connsiteX17" fmla="*/ 36844 w 5534694"/>
                      <a:gd name="connsiteY17" fmla="*/ 1730849 h 3980523"/>
                      <a:gd name="connsiteX18" fmla="*/ 36844 w 5534694"/>
                      <a:gd name="connsiteY18" fmla="*/ 1147334 h 3980523"/>
                      <a:gd name="connsiteX19" fmla="*/ 36844 w 5534694"/>
                      <a:gd name="connsiteY19" fmla="*/ 661112 h 3980523"/>
                      <a:gd name="connsiteX20" fmla="*/ 36844 w 5534694"/>
                      <a:gd name="connsiteY20" fmla="*/ 340440 h 3980523"/>
                      <a:gd name="connsiteX21" fmla="*/ 90951 w 5534694"/>
                      <a:gd name="connsiteY21" fmla="*/ 108622 h 3980523"/>
                      <a:gd name="connsiteX22" fmla="*/ 423537 w 5534694"/>
                      <a:gd name="connsiteY22" fmla="*/ 39126 h 3980523"/>
                      <a:gd name="connsiteX23" fmla="*/ 423537 w 5534694"/>
                      <a:gd name="connsiteY23" fmla="*/ 2145 h 3980523"/>
                      <a:gd name="connsiteX24" fmla="*/ 82761 w 5534694"/>
                      <a:gd name="connsiteY24" fmla="*/ 64939 h 3980523"/>
                      <a:gd name="connsiteX25" fmla="*/ 110 w 5534694"/>
                      <a:gd name="connsiteY25" fmla="*/ 257045 h 3980523"/>
                      <a:gd name="connsiteX26" fmla="*/ 110 w 5534694"/>
                      <a:gd name="connsiteY26" fmla="*/ 453122 h 3980523"/>
                      <a:gd name="connsiteX27" fmla="*/ 110 w 5534694"/>
                      <a:gd name="connsiteY27" fmla="*/ 859672 h 3980523"/>
                      <a:gd name="connsiteX28" fmla="*/ 110 w 5534694"/>
                      <a:gd name="connsiteY28" fmla="*/ 1402731 h 3980523"/>
                      <a:gd name="connsiteX29" fmla="*/ 110 w 5534694"/>
                      <a:gd name="connsiteY29" fmla="*/ 2013300 h 3980523"/>
                      <a:gd name="connsiteX30" fmla="*/ 110 w 5534694"/>
                      <a:gd name="connsiteY30" fmla="*/ 2621387 h 3980523"/>
                      <a:gd name="connsiteX31" fmla="*/ 110 w 5534694"/>
                      <a:gd name="connsiteY31" fmla="*/ 3158985 h 3980523"/>
                      <a:gd name="connsiteX32" fmla="*/ 110 w 5534694"/>
                      <a:gd name="connsiteY32" fmla="*/ 3550891 h 3980523"/>
                      <a:gd name="connsiteX33" fmla="*/ 110 w 5534694"/>
                      <a:gd name="connsiteY33" fmla="*/ 3729595 h 3980523"/>
                      <a:gd name="connsiteX34" fmla="*/ 260223 w 5534694"/>
                      <a:gd name="connsiteY34" fmla="*/ 3980524 h 3980523"/>
                      <a:gd name="connsiteX35" fmla="*/ 438429 w 5534694"/>
                      <a:gd name="connsiteY35" fmla="*/ 3980524 h 3980523"/>
                      <a:gd name="connsiteX36" fmla="*/ 795836 w 5534694"/>
                      <a:gd name="connsiteY36" fmla="*/ 3980524 h 3980523"/>
                      <a:gd name="connsiteX37" fmla="*/ 1290496 w 5534694"/>
                      <a:gd name="connsiteY37" fmla="*/ 3980524 h 3980523"/>
                      <a:gd name="connsiteX38" fmla="*/ 1884932 w 5534694"/>
                      <a:gd name="connsiteY38" fmla="*/ 3980524 h 3980523"/>
                      <a:gd name="connsiteX39" fmla="*/ 2540673 w 5534694"/>
                      <a:gd name="connsiteY39" fmla="*/ 3980524 h 3980523"/>
                      <a:gd name="connsiteX40" fmla="*/ 3222227 w 5534694"/>
                      <a:gd name="connsiteY40" fmla="*/ 3980524 h 3980523"/>
                      <a:gd name="connsiteX41" fmla="*/ 3884669 w 5534694"/>
                      <a:gd name="connsiteY41" fmla="*/ 3980524 h 3980523"/>
                      <a:gd name="connsiteX42" fmla="*/ 4492508 w 5534694"/>
                      <a:gd name="connsiteY42" fmla="*/ 3980524 h 3980523"/>
                      <a:gd name="connsiteX43" fmla="*/ 5007025 w 5534694"/>
                      <a:gd name="connsiteY43" fmla="*/ 3980524 h 3980523"/>
                      <a:gd name="connsiteX44" fmla="*/ 5389747 w 5534694"/>
                      <a:gd name="connsiteY44" fmla="*/ 3980524 h 3980523"/>
                      <a:gd name="connsiteX45" fmla="*/ 5516825 w 5534694"/>
                      <a:gd name="connsiteY45" fmla="*/ 3980524 h 3980523"/>
                      <a:gd name="connsiteX46" fmla="*/ 5516825 w 5534694"/>
                      <a:gd name="connsiteY46" fmla="*/ 3943294 h 3980523"/>
                      <a:gd name="connsiteX47" fmla="*/ 5516825 w 5534694"/>
                      <a:gd name="connsiteY47" fmla="*/ 3943294 h 398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5534694" h="3980523">
                        <a:moveTo>
                          <a:pt x="5516825" y="3943294"/>
                        </a:moveTo>
                        <a:cubicBezTo>
                          <a:pt x="5416552" y="3943294"/>
                          <a:pt x="5316032" y="3943294"/>
                          <a:pt x="5215760" y="3943294"/>
                        </a:cubicBezTo>
                        <a:cubicBezTo>
                          <a:pt x="5065848" y="3943294"/>
                          <a:pt x="4916184" y="3943294"/>
                          <a:pt x="4766272" y="3943294"/>
                        </a:cubicBezTo>
                        <a:cubicBezTo>
                          <a:pt x="4579626" y="3943294"/>
                          <a:pt x="4392733" y="3943294"/>
                          <a:pt x="4206087" y="3943294"/>
                        </a:cubicBezTo>
                        <a:cubicBezTo>
                          <a:pt x="3994870" y="3943294"/>
                          <a:pt x="3783901" y="3943294"/>
                          <a:pt x="3572684" y="3943294"/>
                        </a:cubicBezTo>
                        <a:cubicBezTo>
                          <a:pt x="3349801" y="3943294"/>
                          <a:pt x="3126671" y="3943294"/>
                          <a:pt x="2903788" y="3943294"/>
                        </a:cubicBezTo>
                        <a:cubicBezTo>
                          <a:pt x="2682395" y="3943294"/>
                          <a:pt x="2461001" y="3943294"/>
                          <a:pt x="2239856" y="3943294"/>
                        </a:cubicBezTo>
                        <a:cubicBezTo>
                          <a:pt x="2030625" y="3943294"/>
                          <a:pt x="1821393" y="3943294"/>
                          <a:pt x="1612161" y="3943294"/>
                        </a:cubicBezTo>
                        <a:cubicBezTo>
                          <a:pt x="1428494" y="3943294"/>
                          <a:pt x="1245075" y="3943294"/>
                          <a:pt x="1061408" y="3943294"/>
                        </a:cubicBezTo>
                        <a:cubicBezTo>
                          <a:pt x="915964" y="3943294"/>
                          <a:pt x="770768" y="3943294"/>
                          <a:pt x="625323" y="3943294"/>
                        </a:cubicBezTo>
                        <a:cubicBezTo>
                          <a:pt x="530759" y="3943294"/>
                          <a:pt x="435947" y="3943294"/>
                          <a:pt x="341384" y="3943294"/>
                        </a:cubicBezTo>
                        <a:cubicBezTo>
                          <a:pt x="294722" y="3943294"/>
                          <a:pt x="241608" y="3948506"/>
                          <a:pt x="195939" y="3937089"/>
                        </a:cubicBezTo>
                        <a:cubicBezTo>
                          <a:pt x="100631" y="3913013"/>
                          <a:pt x="37340" y="3826144"/>
                          <a:pt x="36844" y="3729346"/>
                        </a:cubicBezTo>
                        <a:cubicBezTo>
                          <a:pt x="36844" y="3709987"/>
                          <a:pt x="36844" y="3690627"/>
                          <a:pt x="36844" y="3671268"/>
                        </a:cubicBezTo>
                        <a:cubicBezTo>
                          <a:pt x="36844" y="3574967"/>
                          <a:pt x="36844" y="3478665"/>
                          <a:pt x="36844" y="3382364"/>
                        </a:cubicBezTo>
                        <a:cubicBezTo>
                          <a:pt x="36844" y="3227240"/>
                          <a:pt x="36844" y="3071868"/>
                          <a:pt x="36844" y="2916743"/>
                        </a:cubicBezTo>
                        <a:cubicBezTo>
                          <a:pt x="36844" y="2725630"/>
                          <a:pt x="36844" y="2534517"/>
                          <a:pt x="36844" y="2343404"/>
                        </a:cubicBezTo>
                        <a:cubicBezTo>
                          <a:pt x="36844" y="2139137"/>
                          <a:pt x="36844" y="1935117"/>
                          <a:pt x="36844" y="1730849"/>
                        </a:cubicBezTo>
                        <a:cubicBezTo>
                          <a:pt x="36844" y="1536261"/>
                          <a:pt x="36844" y="1341674"/>
                          <a:pt x="36844" y="1147334"/>
                        </a:cubicBezTo>
                        <a:cubicBezTo>
                          <a:pt x="36844" y="985260"/>
                          <a:pt x="36844" y="823186"/>
                          <a:pt x="36844" y="661112"/>
                        </a:cubicBezTo>
                        <a:cubicBezTo>
                          <a:pt x="36844" y="554139"/>
                          <a:pt x="36844" y="447413"/>
                          <a:pt x="36844" y="340440"/>
                        </a:cubicBezTo>
                        <a:cubicBezTo>
                          <a:pt x="36844" y="257789"/>
                          <a:pt x="29894" y="175636"/>
                          <a:pt x="90951" y="108622"/>
                        </a:cubicBezTo>
                        <a:cubicBezTo>
                          <a:pt x="175339" y="16044"/>
                          <a:pt x="311103" y="39126"/>
                          <a:pt x="423537" y="39126"/>
                        </a:cubicBezTo>
                        <a:cubicBezTo>
                          <a:pt x="447365" y="39126"/>
                          <a:pt x="447365" y="2145"/>
                          <a:pt x="423537" y="2145"/>
                        </a:cubicBezTo>
                        <a:cubicBezTo>
                          <a:pt x="307877" y="2145"/>
                          <a:pt x="176580" y="-17959"/>
                          <a:pt x="82761" y="64939"/>
                        </a:cubicBezTo>
                        <a:cubicBezTo>
                          <a:pt x="27164" y="113586"/>
                          <a:pt x="110" y="183578"/>
                          <a:pt x="110" y="257045"/>
                        </a:cubicBezTo>
                        <a:cubicBezTo>
                          <a:pt x="-138" y="322321"/>
                          <a:pt x="110" y="387846"/>
                          <a:pt x="110" y="453122"/>
                        </a:cubicBezTo>
                        <a:cubicBezTo>
                          <a:pt x="110" y="588638"/>
                          <a:pt x="110" y="724155"/>
                          <a:pt x="110" y="859672"/>
                        </a:cubicBezTo>
                        <a:cubicBezTo>
                          <a:pt x="110" y="1040608"/>
                          <a:pt x="110" y="1221545"/>
                          <a:pt x="110" y="1402731"/>
                        </a:cubicBezTo>
                        <a:cubicBezTo>
                          <a:pt x="110" y="1606254"/>
                          <a:pt x="110" y="1809777"/>
                          <a:pt x="110" y="2013300"/>
                        </a:cubicBezTo>
                        <a:cubicBezTo>
                          <a:pt x="110" y="2216078"/>
                          <a:pt x="110" y="2418608"/>
                          <a:pt x="110" y="2621387"/>
                        </a:cubicBezTo>
                        <a:cubicBezTo>
                          <a:pt x="110" y="2800586"/>
                          <a:pt x="110" y="2979786"/>
                          <a:pt x="110" y="3158985"/>
                        </a:cubicBezTo>
                        <a:cubicBezTo>
                          <a:pt x="110" y="3289538"/>
                          <a:pt x="110" y="3420339"/>
                          <a:pt x="110" y="3550891"/>
                        </a:cubicBezTo>
                        <a:cubicBezTo>
                          <a:pt x="110" y="3610459"/>
                          <a:pt x="-138" y="3670027"/>
                          <a:pt x="110" y="3729595"/>
                        </a:cubicBezTo>
                        <a:cubicBezTo>
                          <a:pt x="855" y="3875535"/>
                          <a:pt x="117757" y="3980524"/>
                          <a:pt x="260223" y="3980524"/>
                        </a:cubicBezTo>
                        <a:cubicBezTo>
                          <a:pt x="319542" y="3980524"/>
                          <a:pt x="379110" y="3980524"/>
                          <a:pt x="438429" y="3980524"/>
                        </a:cubicBezTo>
                        <a:cubicBezTo>
                          <a:pt x="557565" y="3980524"/>
                          <a:pt x="676700" y="3980524"/>
                          <a:pt x="795836" y="3980524"/>
                        </a:cubicBezTo>
                        <a:cubicBezTo>
                          <a:pt x="960640" y="3980524"/>
                          <a:pt x="1125692" y="3980524"/>
                          <a:pt x="1290496" y="3980524"/>
                        </a:cubicBezTo>
                        <a:cubicBezTo>
                          <a:pt x="1488558" y="3980524"/>
                          <a:pt x="1686869" y="3980524"/>
                          <a:pt x="1884932" y="3980524"/>
                        </a:cubicBezTo>
                        <a:cubicBezTo>
                          <a:pt x="2103595" y="3980524"/>
                          <a:pt x="2322258" y="3980524"/>
                          <a:pt x="2540673" y="3980524"/>
                        </a:cubicBezTo>
                        <a:cubicBezTo>
                          <a:pt x="2767775" y="3980524"/>
                          <a:pt x="2995125" y="3980524"/>
                          <a:pt x="3222227" y="3980524"/>
                        </a:cubicBezTo>
                        <a:cubicBezTo>
                          <a:pt x="3443124" y="3980524"/>
                          <a:pt x="3663772" y="3980524"/>
                          <a:pt x="3884669" y="3980524"/>
                        </a:cubicBezTo>
                        <a:cubicBezTo>
                          <a:pt x="4087200" y="3980524"/>
                          <a:pt x="4289978" y="3980524"/>
                          <a:pt x="4492508" y="3980524"/>
                        </a:cubicBezTo>
                        <a:cubicBezTo>
                          <a:pt x="4664014" y="3980524"/>
                          <a:pt x="4835519" y="3980524"/>
                          <a:pt x="5007025" y="3980524"/>
                        </a:cubicBezTo>
                        <a:cubicBezTo>
                          <a:pt x="5134599" y="3980524"/>
                          <a:pt x="5262173" y="3980524"/>
                          <a:pt x="5389747" y="3980524"/>
                        </a:cubicBezTo>
                        <a:cubicBezTo>
                          <a:pt x="5432189" y="3980524"/>
                          <a:pt x="5474383" y="3980524"/>
                          <a:pt x="5516825" y="3980524"/>
                        </a:cubicBezTo>
                        <a:cubicBezTo>
                          <a:pt x="5540652" y="3980275"/>
                          <a:pt x="5540652" y="3943294"/>
                          <a:pt x="5516825" y="3943294"/>
                        </a:cubicBezTo>
                        <a:lnTo>
                          <a:pt x="5516825" y="3943294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F0621E72-8503-9D9B-D0B2-D6E37654B7C8}"/>
                      </a:ext>
                    </a:extLst>
                  </p:cNvPr>
                  <p:cNvSpPr/>
                  <p:nvPr/>
                </p:nvSpPr>
                <p:spPr>
                  <a:xfrm>
                    <a:off x="5869422" y="1282576"/>
                    <a:ext cx="4037697" cy="40208"/>
                  </a:xfrm>
                  <a:custGeom>
                    <a:avLst/>
                    <a:gdLst>
                      <a:gd name="connsiteX0" fmla="*/ 4018338 w 4037697"/>
                      <a:gd name="connsiteY0" fmla="*/ 0 h 40208"/>
                      <a:gd name="connsiteX1" fmla="*/ 19360 w 4037697"/>
                      <a:gd name="connsiteY1" fmla="*/ 0 h 40208"/>
                      <a:gd name="connsiteX2" fmla="*/ 19360 w 4037697"/>
                      <a:gd name="connsiteY2" fmla="*/ 40208 h 40208"/>
                      <a:gd name="connsiteX3" fmla="*/ 4018338 w 4037697"/>
                      <a:gd name="connsiteY3" fmla="*/ 40208 h 40208"/>
                      <a:gd name="connsiteX4" fmla="*/ 4018338 w 4037697"/>
                      <a:gd name="connsiteY4" fmla="*/ 0 h 40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7697" h="40208">
                        <a:moveTo>
                          <a:pt x="4018338" y="0"/>
                        </a:moveTo>
                        <a:lnTo>
                          <a:pt x="19360" y="0"/>
                        </a:lnTo>
                        <a:cubicBezTo>
                          <a:pt x="-6453" y="0"/>
                          <a:pt x="-6453" y="40208"/>
                          <a:pt x="19360" y="40208"/>
                        </a:cubicBezTo>
                        <a:lnTo>
                          <a:pt x="4018338" y="40208"/>
                        </a:lnTo>
                        <a:cubicBezTo>
                          <a:pt x="4044151" y="40208"/>
                          <a:pt x="4044151" y="0"/>
                          <a:pt x="4018338" y="0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95974326-5376-CC3F-709E-EE8D151FFDFC}"/>
                      </a:ext>
                    </a:extLst>
                  </p:cNvPr>
                  <p:cNvSpPr/>
                  <p:nvPr/>
                </p:nvSpPr>
                <p:spPr>
                  <a:xfrm>
                    <a:off x="10147872" y="1276163"/>
                    <a:ext cx="1100264" cy="2360826"/>
                  </a:xfrm>
                  <a:custGeom>
                    <a:avLst/>
                    <a:gdLst>
                      <a:gd name="connsiteX0" fmla="*/ 1064525 w 1100264"/>
                      <a:gd name="connsiteY0" fmla="*/ 6413 h 2360826"/>
                      <a:gd name="connsiteX1" fmla="*/ 19360 w 1100264"/>
                      <a:gd name="connsiteY1" fmla="*/ 6413 h 2360826"/>
                      <a:gd name="connsiteX2" fmla="*/ 19360 w 1100264"/>
                      <a:gd name="connsiteY2" fmla="*/ 46621 h 2360826"/>
                      <a:gd name="connsiteX3" fmla="*/ 1060057 w 1100264"/>
                      <a:gd name="connsiteY3" fmla="*/ 46621 h 2360826"/>
                      <a:gd name="connsiteX4" fmla="*/ 1060057 w 1100264"/>
                      <a:gd name="connsiteY4" fmla="*/ 2341467 h 2360826"/>
                      <a:gd name="connsiteX5" fmla="*/ 1100265 w 1100264"/>
                      <a:gd name="connsiteY5" fmla="*/ 2341467 h 2360826"/>
                      <a:gd name="connsiteX6" fmla="*/ 1100265 w 1100264"/>
                      <a:gd name="connsiteY6" fmla="*/ 19319 h 2360826"/>
                      <a:gd name="connsiteX7" fmla="*/ 1064525 w 1100264"/>
                      <a:gd name="connsiteY7" fmla="*/ 6413 h 2360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00264" h="2360826">
                        <a:moveTo>
                          <a:pt x="1064525" y="6413"/>
                        </a:moveTo>
                        <a:lnTo>
                          <a:pt x="19360" y="6413"/>
                        </a:lnTo>
                        <a:cubicBezTo>
                          <a:pt x="-6453" y="6413"/>
                          <a:pt x="-6453" y="46621"/>
                          <a:pt x="19360" y="46621"/>
                        </a:cubicBezTo>
                        <a:lnTo>
                          <a:pt x="1060057" y="46621"/>
                        </a:lnTo>
                        <a:lnTo>
                          <a:pt x="1060057" y="2341467"/>
                        </a:lnTo>
                        <a:cubicBezTo>
                          <a:pt x="1060057" y="2367280"/>
                          <a:pt x="1100265" y="2367280"/>
                          <a:pt x="1100265" y="2341467"/>
                        </a:cubicBezTo>
                        <a:lnTo>
                          <a:pt x="1100265" y="19319"/>
                        </a:lnTo>
                        <a:cubicBezTo>
                          <a:pt x="1100017" y="-1033"/>
                          <a:pt x="1075197" y="-5253"/>
                          <a:pt x="1064525" y="6413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976DF5B-41C1-A922-5199-29BB790820EA}"/>
                      </a:ext>
                    </a:extLst>
                  </p:cNvPr>
                  <p:cNvSpPr/>
                  <p:nvPr/>
                </p:nvSpPr>
                <p:spPr>
                  <a:xfrm>
                    <a:off x="6471552" y="4257487"/>
                    <a:ext cx="4782872" cy="498135"/>
                  </a:xfrm>
                  <a:custGeom>
                    <a:avLst/>
                    <a:gdLst>
                      <a:gd name="connsiteX0" fmla="*/ 4776338 w 4782872"/>
                      <a:gd name="connsiteY0" fmla="*/ 462643 h 498135"/>
                      <a:gd name="connsiteX1" fmla="*/ 4776338 w 4782872"/>
                      <a:gd name="connsiteY1" fmla="*/ 19360 h 498135"/>
                      <a:gd name="connsiteX2" fmla="*/ 4736130 w 4782872"/>
                      <a:gd name="connsiteY2" fmla="*/ 19360 h 498135"/>
                      <a:gd name="connsiteX3" fmla="*/ 4736130 w 4782872"/>
                      <a:gd name="connsiteY3" fmla="*/ 457927 h 498135"/>
                      <a:gd name="connsiteX4" fmla="*/ 19360 w 4782872"/>
                      <a:gd name="connsiteY4" fmla="*/ 457927 h 498135"/>
                      <a:gd name="connsiteX5" fmla="*/ 19360 w 4782872"/>
                      <a:gd name="connsiteY5" fmla="*/ 498135 h 498135"/>
                      <a:gd name="connsiteX6" fmla="*/ 4763679 w 4782872"/>
                      <a:gd name="connsiteY6" fmla="*/ 498135 h 498135"/>
                      <a:gd name="connsiteX7" fmla="*/ 4776338 w 4782872"/>
                      <a:gd name="connsiteY7" fmla="*/ 462643 h 49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82872" h="498135">
                        <a:moveTo>
                          <a:pt x="4776338" y="462643"/>
                        </a:moveTo>
                        <a:lnTo>
                          <a:pt x="4776338" y="19360"/>
                        </a:lnTo>
                        <a:cubicBezTo>
                          <a:pt x="4776338" y="-6453"/>
                          <a:pt x="4736130" y="-6453"/>
                          <a:pt x="4736130" y="19360"/>
                        </a:cubicBezTo>
                        <a:lnTo>
                          <a:pt x="4736130" y="457927"/>
                        </a:lnTo>
                        <a:lnTo>
                          <a:pt x="19360" y="457927"/>
                        </a:lnTo>
                        <a:cubicBezTo>
                          <a:pt x="-6453" y="457927"/>
                          <a:pt x="-6453" y="498135"/>
                          <a:pt x="19360" y="498135"/>
                        </a:cubicBezTo>
                        <a:lnTo>
                          <a:pt x="4763679" y="498135"/>
                        </a:lnTo>
                        <a:cubicBezTo>
                          <a:pt x="4783784" y="498135"/>
                          <a:pt x="4788251" y="473067"/>
                          <a:pt x="4776338" y="462643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36B1C3C1-4CF6-34B2-383E-9DB11A6791EB}"/>
                      </a:ext>
                    </a:extLst>
                  </p:cNvPr>
                  <p:cNvSpPr/>
                  <p:nvPr/>
                </p:nvSpPr>
                <p:spPr>
                  <a:xfrm>
                    <a:off x="5854530" y="1670262"/>
                    <a:ext cx="40208" cy="2998489"/>
                  </a:xfrm>
                  <a:custGeom>
                    <a:avLst/>
                    <a:gdLst>
                      <a:gd name="connsiteX0" fmla="*/ 0 w 40208"/>
                      <a:gd name="connsiteY0" fmla="*/ 19360 h 2998489"/>
                      <a:gd name="connsiteX1" fmla="*/ 0 w 40208"/>
                      <a:gd name="connsiteY1" fmla="*/ 2979130 h 2998489"/>
                      <a:gd name="connsiteX2" fmla="*/ 40208 w 40208"/>
                      <a:gd name="connsiteY2" fmla="*/ 2979130 h 2998489"/>
                      <a:gd name="connsiteX3" fmla="*/ 40208 w 40208"/>
                      <a:gd name="connsiteY3" fmla="*/ 19360 h 2998489"/>
                      <a:gd name="connsiteX4" fmla="*/ 0 w 40208"/>
                      <a:gd name="connsiteY4" fmla="*/ 19360 h 2998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08" h="2998489">
                        <a:moveTo>
                          <a:pt x="0" y="19360"/>
                        </a:moveTo>
                        <a:lnTo>
                          <a:pt x="0" y="2979130"/>
                        </a:lnTo>
                        <a:cubicBezTo>
                          <a:pt x="0" y="3004943"/>
                          <a:pt x="40208" y="3004943"/>
                          <a:pt x="40208" y="2979130"/>
                        </a:cubicBezTo>
                        <a:lnTo>
                          <a:pt x="40208" y="19360"/>
                        </a:lnTo>
                        <a:cubicBezTo>
                          <a:pt x="39960" y="-6453"/>
                          <a:pt x="0" y="-6453"/>
                          <a:pt x="0" y="19360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FF4F24-FE05-2496-2C19-A4A62A086D34}"/>
                  </a:ext>
                </a:extLst>
              </p:cNvPr>
              <p:cNvSpPr txBox="1"/>
              <p:nvPr/>
            </p:nvSpPr>
            <p:spPr>
              <a:xfrm>
                <a:off x="6116850" y="1216980"/>
                <a:ext cx="5193611" cy="167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(Body)"/>
                    <a:ea typeface="Segoe UI" panose="020B0502040204020203" pitchFamily="34" charset="0"/>
                    <a:cs typeface="Calibri" panose="020F0502020204030204" pitchFamily="34" charset="0"/>
                  </a:rPr>
                  <a:t>C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(Body)"/>
                    <a:ea typeface="Segoe UI" panose="020B0502040204020203" pitchFamily="34" charset="0"/>
                    <a:cs typeface="Calibri" panose="020F0502020204030204" pitchFamily="34" charset="0"/>
                  </a:rPr>
                  <a:t>uối tuần, trong khi Bin đang say sưa chơi điện tử thì mẹ Bin cần đi siêu thị nên giao Bin trông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(Body)"/>
                    <a:ea typeface="Segoe UI" panose="020B0502040204020203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(Body)"/>
                    <a:ea typeface="Segoe UI" panose="020B0502040204020203" pitchFamily="34" charset="0"/>
                    <a:cs typeface="Calibri" panose="020F0502020204030204" pitchFamily="34" charset="0"/>
                  </a:rPr>
                  <a:t>Nếu là Bin, em sẽ làm gì?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20DEDA-316F-B7AC-B557-A283A09BDA48}"/>
                </a:ext>
              </a:extLst>
            </p:cNvPr>
            <p:cNvGrpSpPr/>
            <p:nvPr/>
          </p:nvGrpSpPr>
          <p:grpSpPr>
            <a:xfrm>
              <a:off x="2420711" y="0"/>
              <a:ext cx="2634168" cy="1959774"/>
              <a:chOff x="329521" y="-578755"/>
              <a:chExt cx="4132218" cy="2909600"/>
            </a:xfrm>
          </p:grpSpPr>
          <p:pic>
            <p:nvPicPr>
              <p:cNvPr id="23" name="Picture 4" descr="Rabbit Cartoon, Animal, Mammal, White Transparent Png – Pngset.com">
                <a:extLst>
                  <a:ext uri="{FF2B5EF4-FFF2-40B4-BE49-F238E27FC236}">
                    <a16:creationId xmlns:a16="http://schemas.microsoft.com/office/drawing/2014/main" id="{1C8D83A5-E264-EF4D-9B93-38C095D29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816" b="94184" l="3400" r="93700">
                            <a14:foregroundMark x1="40900" y1="57041" x2="47300" y2="75102"/>
                            <a14:foregroundMark x1="49200" y1="40102" x2="64700" y2="81224"/>
                            <a14:foregroundMark x1="58800" y1="31122" x2="71100" y2="77755"/>
                            <a14:foregroundMark x1="71100" y1="77755" x2="71100" y2="77755"/>
                            <a14:foregroundMark x1="60900" y1="36122" x2="89300" y2="70102"/>
                            <a14:foregroundMark x1="89300" y1="70102" x2="89500" y2="70102"/>
                            <a14:foregroundMark x1="46900" y1="42041" x2="25500" y2="75306"/>
                            <a14:foregroundMark x1="25500" y1="75306" x2="26200" y2="77551"/>
                            <a14:foregroundMark x1="37100" y1="47041" x2="31500" y2="52245"/>
                            <a14:foregroundMark x1="31500" y1="52245" x2="24900" y2="74184"/>
                            <a14:foregroundMark x1="24900" y1="74184" x2="27800" y2="81122"/>
                            <a14:foregroundMark x1="35600" y1="33163" x2="36700" y2="83878"/>
                            <a14:foregroundMark x1="33500" y1="40510" x2="30100" y2="87245"/>
                            <a14:foregroundMark x1="30100" y1="87245" x2="30500" y2="88061"/>
                            <a14:foregroundMark x1="19000" y1="50102" x2="30300" y2="91122"/>
                            <a14:foregroundMark x1="30300" y1="91122" x2="30300" y2="91122"/>
                            <a14:foregroundMark x1="10800" y1="60000" x2="14100" y2="88163"/>
                            <a14:foregroundMark x1="14100" y1="88163" x2="15400" y2="89490"/>
                            <a14:foregroundMark x1="9700" y1="76429" x2="9400" y2="93571"/>
                            <a14:foregroundMark x1="9400" y1="93571" x2="10000" y2="94184"/>
                            <a14:foregroundMark x1="93700" y1="63776" x2="93700" y2="75408"/>
                            <a14:foregroundMark x1="68600" y1="34898" x2="68600" y2="34898"/>
                            <a14:foregroundMark x1="69100" y1="29694" x2="69100" y2="49184"/>
                            <a14:foregroundMark x1="66500" y1="36837" x2="30700" y2="38367"/>
                            <a14:foregroundMark x1="51500" y1="37551" x2="35800" y2="37347"/>
                            <a14:foregroundMark x1="41600" y1="27347" x2="28200" y2="43776"/>
                            <a14:foregroundMark x1="28200" y1="43776" x2="28100" y2="44694"/>
                            <a14:foregroundMark x1="11200" y1="38980" x2="8200" y2="43980"/>
                            <a14:foregroundMark x1="3700" y1="46020" x2="3700" y2="46020"/>
                            <a14:foregroundMark x1="3700" y1="46020" x2="3700" y2="46020"/>
                            <a14:foregroundMark x1="6400" y1="39694" x2="6400" y2="39694"/>
                            <a14:foregroundMark x1="3700" y1="46939" x2="3700" y2="46939"/>
                            <a14:foregroundMark x1="3400" y1="49490" x2="3400" y2="49490"/>
                            <a14:foregroundMark x1="43700" y1="20510" x2="58600" y2="39184"/>
                            <a14:foregroundMark x1="60900" y1="30714" x2="60500" y2="35714"/>
                            <a14:foregroundMark x1="61000" y1="18980" x2="69900" y2="41122"/>
                            <a14:foregroundMark x1="38800" y1="5816" x2="39000" y2="7653"/>
                            <a14:foregroundMark x1="62900" y1="6122" x2="62900" y2="61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21" y="-578755"/>
                <a:ext cx="4073432" cy="29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D41872-5B52-63BA-6F18-D82A97670B2D}"/>
                  </a:ext>
                </a:extLst>
              </p:cNvPr>
              <p:cNvSpPr txBox="1"/>
              <p:nvPr/>
            </p:nvSpPr>
            <p:spPr>
              <a:xfrm>
                <a:off x="388307" y="667381"/>
                <a:ext cx="4073432" cy="12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 (Body)"/>
                    <a:ea typeface="+mn-ea"/>
                    <a:cs typeface="+mn-cs"/>
                  </a:rPr>
                  <a:t>Tình huống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 (Body)"/>
                    <a:ea typeface="+mn-ea"/>
                    <a:cs typeface="+mn-cs"/>
                  </a:rPr>
                  <a:t>2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图片 17">
            <a:extLst>
              <a:ext uri="{FF2B5EF4-FFF2-40B4-BE49-F238E27FC236}">
                <a16:creationId xmlns:a16="http://schemas.microsoft.com/office/drawing/2014/main" id="{02277610-FDE5-1714-6B32-DA376C17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1434" b="12205"/>
          <a:stretch/>
        </p:blipFill>
        <p:spPr>
          <a:xfrm flipH="1">
            <a:off x="3199106" y="3802595"/>
            <a:ext cx="1932476" cy="30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4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C722E3BA-D63D-450B-CB0C-440145EDC04F}"/>
              </a:ext>
            </a:extLst>
          </p:cNvPr>
          <p:cNvSpPr/>
          <p:nvPr/>
        </p:nvSpPr>
        <p:spPr>
          <a:xfrm>
            <a:off x="180392" y="344294"/>
            <a:ext cx="11831216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96A1C45-3C2E-A2F8-D540-A3B45C226ECA}"/>
              </a:ext>
            </a:extLst>
          </p:cNvPr>
          <p:cNvSpPr txBox="1"/>
          <p:nvPr/>
        </p:nvSpPr>
        <p:spPr>
          <a:xfrm>
            <a:off x="2595972" y="781250"/>
            <a:ext cx="6618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28575">
                  <a:solidFill>
                    <a:srgbClr val="002060"/>
                  </a:solidFill>
                </a:ln>
                <a:solidFill>
                  <a:srgbClr val="FFCC99"/>
                </a:solidFill>
                <a:latin typeface="iCiel Pony" panose="02000000000000000000" pitchFamily="2" charset="0"/>
              </a:rPr>
              <a:t>CHIA SẺ TRƯỚC LỚP</a:t>
            </a:r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30726305-5378-1F8C-AC47-6DFD7FA46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28" y="3786382"/>
            <a:ext cx="2645004" cy="30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19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0E000A-BA2D-4C19-AA0B-AF1363EB6AA0}"/>
              </a:ext>
            </a:extLst>
          </p:cNvPr>
          <p:cNvSpPr txBox="1"/>
          <p:nvPr/>
        </p:nvSpPr>
        <p:spPr>
          <a:xfrm rot="20842751">
            <a:off x="1360379" y="3364375"/>
            <a:ext cx="528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rPr>
              <a:t>HOẠT ĐỘNG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42FEBAF-9EC3-7D10-6F15-188622D4D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6231" y="897032"/>
            <a:ext cx="1379707" cy="876114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65000"/>
              </a:schemeClr>
            </a:glow>
          </a:effec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5E652561-120A-C4E6-3639-3B08A14031BC}"/>
              </a:ext>
            </a:extLst>
          </p:cNvPr>
          <p:cNvSpPr/>
          <p:nvPr/>
        </p:nvSpPr>
        <p:spPr>
          <a:xfrm flipH="1">
            <a:off x="5181600" y="1209643"/>
            <a:ext cx="6367971" cy="2219357"/>
          </a:xfrm>
          <a:custGeom>
            <a:avLst/>
            <a:gdLst>
              <a:gd name="connsiteX0" fmla="*/ 0 w 7025003"/>
              <a:gd name="connsiteY0" fmla="*/ 0 h 4000500"/>
              <a:gd name="connsiteX1" fmla="*/ 7025003 w 7025003"/>
              <a:gd name="connsiteY1" fmla="*/ 0 h 4000500"/>
              <a:gd name="connsiteX2" fmla="*/ 7025003 w 7025003"/>
              <a:gd name="connsiteY2" fmla="*/ 4000500 h 4000500"/>
              <a:gd name="connsiteX3" fmla="*/ 0 w 7025003"/>
              <a:gd name="connsiteY3" fmla="*/ 4000500 h 4000500"/>
              <a:gd name="connsiteX4" fmla="*/ 0 w 7025003"/>
              <a:gd name="connsiteY4" fmla="*/ 0 h 4000500"/>
              <a:gd name="connsiteX0" fmla="*/ 0 w 7025003"/>
              <a:gd name="connsiteY0" fmla="*/ 296333 h 4296833"/>
              <a:gd name="connsiteX1" fmla="*/ 7025003 w 7025003"/>
              <a:gd name="connsiteY1" fmla="*/ 296333 h 4296833"/>
              <a:gd name="connsiteX2" fmla="*/ 7025003 w 7025003"/>
              <a:gd name="connsiteY2" fmla="*/ 4296833 h 4296833"/>
              <a:gd name="connsiteX3" fmla="*/ 0 w 7025003"/>
              <a:gd name="connsiteY3" fmla="*/ 4296833 h 4296833"/>
              <a:gd name="connsiteX4" fmla="*/ 0 w 7025003"/>
              <a:gd name="connsiteY4" fmla="*/ 296333 h 4296833"/>
              <a:gd name="connsiteX0" fmla="*/ 0 w 7025003"/>
              <a:gd name="connsiteY0" fmla="*/ 769896 h 4770396"/>
              <a:gd name="connsiteX1" fmla="*/ 7025003 w 7025003"/>
              <a:gd name="connsiteY1" fmla="*/ 769896 h 4770396"/>
              <a:gd name="connsiteX2" fmla="*/ 7025003 w 7025003"/>
              <a:gd name="connsiteY2" fmla="*/ 4770396 h 4770396"/>
              <a:gd name="connsiteX3" fmla="*/ 0 w 7025003"/>
              <a:gd name="connsiteY3" fmla="*/ 4770396 h 4770396"/>
              <a:gd name="connsiteX4" fmla="*/ 0 w 7025003"/>
              <a:gd name="connsiteY4" fmla="*/ 769896 h 4770396"/>
              <a:gd name="connsiteX0" fmla="*/ 0 w 7287469"/>
              <a:gd name="connsiteY0" fmla="*/ 786021 h 4786521"/>
              <a:gd name="connsiteX1" fmla="*/ 7025003 w 7287469"/>
              <a:gd name="connsiteY1" fmla="*/ 786021 h 4786521"/>
              <a:gd name="connsiteX2" fmla="*/ 7025003 w 7287469"/>
              <a:gd name="connsiteY2" fmla="*/ 4786521 h 4786521"/>
              <a:gd name="connsiteX3" fmla="*/ 0 w 7287469"/>
              <a:gd name="connsiteY3" fmla="*/ 4786521 h 4786521"/>
              <a:gd name="connsiteX4" fmla="*/ 0 w 7287469"/>
              <a:gd name="connsiteY4" fmla="*/ 786021 h 4786521"/>
              <a:gd name="connsiteX0" fmla="*/ 0 w 7232593"/>
              <a:gd name="connsiteY0" fmla="*/ 537822 h 4538322"/>
              <a:gd name="connsiteX1" fmla="*/ 6948803 w 7232593"/>
              <a:gd name="connsiteY1" fmla="*/ 995022 h 4538322"/>
              <a:gd name="connsiteX2" fmla="*/ 7025003 w 7232593"/>
              <a:gd name="connsiteY2" fmla="*/ 4538322 h 4538322"/>
              <a:gd name="connsiteX3" fmla="*/ 0 w 7232593"/>
              <a:gd name="connsiteY3" fmla="*/ 4538322 h 4538322"/>
              <a:gd name="connsiteX4" fmla="*/ 0 w 7232593"/>
              <a:gd name="connsiteY4" fmla="*/ 537822 h 4538322"/>
              <a:gd name="connsiteX0" fmla="*/ 1348038 w 8580631"/>
              <a:gd name="connsiteY0" fmla="*/ 537822 h 4538322"/>
              <a:gd name="connsiteX1" fmla="*/ 8296841 w 8580631"/>
              <a:gd name="connsiteY1" fmla="*/ 995022 h 4538322"/>
              <a:gd name="connsiteX2" fmla="*/ 8373041 w 8580631"/>
              <a:gd name="connsiteY2" fmla="*/ 4538322 h 4538322"/>
              <a:gd name="connsiteX3" fmla="*/ 1348038 w 8580631"/>
              <a:gd name="connsiteY3" fmla="*/ 4538322 h 4538322"/>
              <a:gd name="connsiteX4" fmla="*/ 1348038 w 8580631"/>
              <a:gd name="connsiteY4" fmla="*/ 537822 h 4538322"/>
              <a:gd name="connsiteX0" fmla="*/ 695843 w 7928436"/>
              <a:gd name="connsiteY0" fmla="*/ 537822 h 4766922"/>
              <a:gd name="connsiteX1" fmla="*/ 7644646 w 7928436"/>
              <a:gd name="connsiteY1" fmla="*/ 995022 h 4766922"/>
              <a:gd name="connsiteX2" fmla="*/ 7720846 w 7928436"/>
              <a:gd name="connsiteY2" fmla="*/ 4538322 h 4766922"/>
              <a:gd name="connsiteX3" fmla="*/ 695843 w 7928436"/>
              <a:gd name="connsiteY3" fmla="*/ 4538322 h 4766922"/>
              <a:gd name="connsiteX4" fmla="*/ 695843 w 7928436"/>
              <a:gd name="connsiteY4" fmla="*/ 537822 h 4766922"/>
              <a:gd name="connsiteX0" fmla="*/ 1324112 w 7934080"/>
              <a:gd name="connsiteY0" fmla="*/ 279182 h 4821548"/>
              <a:gd name="connsiteX1" fmla="*/ 7453765 w 7934080"/>
              <a:gd name="connsiteY1" fmla="*/ 964982 h 4821548"/>
              <a:gd name="connsiteX2" fmla="*/ 7529965 w 7934080"/>
              <a:gd name="connsiteY2" fmla="*/ 4508282 h 4821548"/>
              <a:gd name="connsiteX3" fmla="*/ 504962 w 7934080"/>
              <a:gd name="connsiteY3" fmla="*/ 4508282 h 4821548"/>
              <a:gd name="connsiteX4" fmla="*/ 1324112 w 7934080"/>
              <a:gd name="connsiteY4" fmla="*/ 279182 h 4821548"/>
              <a:gd name="connsiteX0" fmla="*/ 951883 w 7561851"/>
              <a:gd name="connsiteY0" fmla="*/ 279182 h 4864538"/>
              <a:gd name="connsiteX1" fmla="*/ 7081536 w 7561851"/>
              <a:gd name="connsiteY1" fmla="*/ 964982 h 4864538"/>
              <a:gd name="connsiteX2" fmla="*/ 7157736 w 7561851"/>
              <a:gd name="connsiteY2" fmla="*/ 4508282 h 4864538"/>
              <a:gd name="connsiteX3" fmla="*/ 704233 w 7561851"/>
              <a:gd name="connsiteY3" fmla="*/ 4565432 h 4864538"/>
              <a:gd name="connsiteX4" fmla="*/ 951883 w 7561851"/>
              <a:gd name="connsiteY4" fmla="*/ 279182 h 4864538"/>
              <a:gd name="connsiteX0" fmla="*/ 1007038 w 7617006"/>
              <a:gd name="connsiteY0" fmla="*/ 279182 h 4726944"/>
              <a:gd name="connsiteX1" fmla="*/ 7136691 w 7617006"/>
              <a:gd name="connsiteY1" fmla="*/ 964982 h 4726944"/>
              <a:gd name="connsiteX2" fmla="*/ 7212891 w 7617006"/>
              <a:gd name="connsiteY2" fmla="*/ 4508282 h 4726944"/>
              <a:gd name="connsiteX3" fmla="*/ 664138 w 7617006"/>
              <a:gd name="connsiteY3" fmla="*/ 4374932 h 4726944"/>
              <a:gd name="connsiteX4" fmla="*/ 1007038 w 7617006"/>
              <a:gd name="connsiteY4" fmla="*/ 279182 h 4726944"/>
              <a:gd name="connsiteX0" fmla="*/ 1007038 w 7617006"/>
              <a:gd name="connsiteY0" fmla="*/ 314681 h 4762443"/>
              <a:gd name="connsiteX1" fmla="*/ 7136691 w 7617006"/>
              <a:gd name="connsiteY1" fmla="*/ 848081 h 4762443"/>
              <a:gd name="connsiteX2" fmla="*/ 7212891 w 7617006"/>
              <a:gd name="connsiteY2" fmla="*/ 4543781 h 4762443"/>
              <a:gd name="connsiteX3" fmla="*/ 664138 w 7617006"/>
              <a:gd name="connsiteY3" fmla="*/ 4410431 h 4762443"/>
              <a:gd name="connsiteX4" fmla="*/ 1007038 w 7617006"/>
              <a:gd name="connsiteY4" fmla="*/ 314681 h 4762443"/>
              <a:gd name="connsiteX0" fmla="*/ 930313 w 7703948"/>
              <a:gd name="connsiteY0" fmla="*/ 422059 h 4461066"/>
              <a:gd name="connsiteX1" fmla="*/ 7212366 w 7703948"/>
              <a:gd name="connsiteY1" fmla="*/ 574459 h 4461066"/>
              <a:gd name="connsiteX2" fmla="*/ 7288566 w 7703948"/>
              <a:gd name="connsiteY2" fmla="*/ 4270159 h 4461066"/>
              <a:gd name="connsiteX3" fmla="*/ 739813 w 7703948"/>
              <a:gd name="connsiteY3" fmla="*/ 4136809 h 4461066"/>
              <a:gd name="connsiteX4" fmla="*/ 930313 w 7703948"/>
              <a:gd name="connsiteY4" fmla="*/ 422059 h 4461066"/>
              <a:gd name="connsiteX0" fmla="*/ 860277 w 7633912"/>
              <a:gd name="connsiteY0" fmla="*/ 422059 h 4513663"/>
              <a:gd name="connsiteX1" fmla="*/ 7142330 w 7633912"/>
              <a:gd name="connsiteY1" fmla="*/ 574459 h 4513663"/>
              <a:gd name="connsiteX2" fmla="*/ 7218530 w 7633912"/>
              <a:gd name="connsiteY2" fmla="*/ 4270159 h 4513663"/>
              <a:gd name="connsiteX3" fmla="*/ 803127 w 7633912"/>
              <a:gd name="connsiteY3" fmla="*/ 4213009 h 4513663"/>
              <a:gd name="connsiteX4" fmla="*/ 860277 w 7633912"/>
              <a:gd name="connsiteY4" fmla="*/ 422059 h 4513663"/>
              <a:gd name="connsiteX0" fmla="*/ 656670 w 7430305"/>
              <a:gd name="connsiteY0" fmla="*/ 422059 h 4505222"/>
              <a:gd name="connsiteX1" fmla="*/ 6938723 w 7430305"/>
              <a:gd name="connsiteY1" fmla="*/ 574459 h 4505222"/>
              <a:gd name="connsiteX2" fmla="*/ 7014923 w 7430305"/>
              <a:gd name="connsiteY2" fmla="*/ 4270159 h 4505222"/>
              <a:gd name="connsiteX3" fmla="*/ 599520 w 7430305"/>
              <a:gd name="connsiteY3" fmla="*/ 4213009 h 4505222"/>
              <a:gd name="connsiteX4" fmla="*/ 656670 w 7430305"/>
              <a:gd name="connsiteY4" fmla="*/ 422059 h 4505222"/>
              <a:gd name="connsiteX0" fmla="*/ 431685 w 7205320"/>
              <a:gd name="connsiteY0" fmla="*/ 422059 h 4505222"/>
              <a:gd name="connsiteX1" fmla="*/ 6713738 w 7205320"/>
              <a:gd name="connsiteY1" fmla="*/ 574459 h 4505222"/>
              <a:gd name="connsiteX2" fmla="*/ 6789938 w 7205320"/>
              <a:gd name="connsiteY2" fmla="*/ 4270159 h 4505222"/>
              <a:gd name="connsiteX3" fmla="*/ 374535 w 7205320"/>
              <a:gd name="connsiteY3" fmla="*/ 4213009 h 4505222"/>
              <a:gd name="connsiteX4" fmla="*/ 431685 w 7205320"/>
              <a:gd name="connsiteY4" fmla="*/ 422059 h 4505222"/>
              <a:gd name="connsiteX0" fmla="*/ 506369 w 7280004"/>
              <a:gd name="connsiteY0" fmla="*/ 422059 h 4505222"/>
              <a:gd name="connsiteX1" fmla="*/ 6788422 w 7280004"/>
              <a:gd name="connsiteY1" fmla="*/ 574459 h 4505222"/>
              <a:gd name="connsiteX2" fmla="*/ 6864622 w 7280004"/>
              <a:gd name="connsiteY2" fmla="*/ 4270159 h 4505222"/>
              <a:gd name="connsiteX3" fmla="*/ 449219 w 7280004"/>
              <a:gd name="connsiteY3" fmla="*/ 4213009 h 4505222"/>
              <a:gd name="connsiteX4" fmla="*/ 506369 w 7280004"/>
              <a:gd name="connsiteY4" fmla="*/ 422059 h 4505222"/>
              <a:gd name="connsiteX0" fmla="*/ 506369 w 7205669"/>
              <a:gd name="connsiteY0" fmla="*/ 422059 h 4505222"/>
              <a:gd name="connsiteX1" fmla="*/ 6788422 w 7205669"/>
              <a:gd name="connsiteY1" fmla="*/ 574459 h 4505222"/>
              <a:gd name="connsiteX2" fmla="*/ 6864622 w 7205669"/>
              <a:gd name="connsiteY2" fmla="*/ 4270159 h 4505222"/>
              <a:gd name="connsiteX3" fmla="*/ 449219 w 7205669"/>
              <a:gd name="connsiteY3" fmla="*/ 4213009 h 4505222"/>
              <a:gd name="connsiteX4" fmla="*/ 506369 w 7205669"/>
              <a:gd name="connsiteY4" fmla="*/ 422059 h 4505222"/>
              <a:gd name="connsiteX0" fmla="*/ 506369 w 7205669"/>
              <a:gd name="connsiteY0" fmla="*/ 422059 h 4403171"/>
              <a:gd name="connsiteX1" fmla="*/ 6788422 w 7205669"/>
              <a:gd name="connsiteY1" fmla="*/ 574459 h 4403171"/>
              <a:gd name="connsiteX2" fmla="*/ 6864622 w 7205669"/>
              <a:gd name="connsiteY2" fmla="*/ 4270159 h 4403171"/>
              <a:gd name="connsiteX3" fmla="*/ 449219 w 7205669"/>
              <a:gd name="connsiteY3" fmla="*/ 4213009 h 4403171"/>
              <a:gd name="connsiteX4" fmla="*/ 506369 w 7205669"/>
              <a:gd name="connsiteY4" fmla="*/ 422059 h 44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5669" h="4403171">
                <a:moveTo>
                  <a:pt x="506369" y="422059"/>
                </a:moveTo>
                <a:cubicBezTo>
                  <a:pt x="1677203" y="-244691"/>
                  <a:pt x="5728713" y="-66891"/>
                  <a:pt x="6788422" y="574459"/>
                </a:cubicBezTo>
                <a:cubicBezTo>
                  <a:pt x="7848131" y="1215809"/>
                  <a:pt x="6512197" y="2869984"/>
                  <a:pt x="6864622" y="4270159"/>
                </a:cubicBezTo>
                <a:cubicBezTo>
                  <a:pt x="4932529" y="3679609"/>
                  <a:pt x="918378" y="4835309"/>
                  <a:pt x="449219" y="4213009"/>
                </a:cubicBezTo>
                <a:cubicBezTo>
                  <a:pt x="-19940" y="3590709"/>
                  <a:pt x="-289815" y="1069759"/>
                  <a:pt x="506369" y="4220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98114-0D62-00E0-EC1D-74CE7B679605}"/>
              </a:ext>
            </a:extLst>
          </p:cNvPr>
          <p:cNvSpPr txBox="1"/>
          <p:nvPr/>
        </p:nvSpPr>
        <p:spPr>
          <a:xfrm>
            <a:off x="6352927" y="1773146"/>
            <a:ext cx="4025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22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3542 C 3.95833E-6 -0.07037 0.0513 -0.09746 0.11289 -0.09746 C 0.17669 -0.09746 0.22799 -0.07037 0.22799 -0.03542 C 0.22799 -0.00047 0.27916 0.02662 0.34296 0.02662 C 0.40481 0.02662 0.45625 -0.00047 0.45625 -0.0354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54451" y="79661"/>
            <a:ext cx="2045386" cy="2045386"/>
          </a:xfrm>
          <a:prstGeom prst="rect">
            <a:avLst/>
          </a:prstGeom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2392EA28-B328-C5B7-C3A0-0A9D3DD99B46}"/>
              </a:ext>
            </a:extLst>
          </p:cNvPr>
          <p:cNvSpPr txBox="1"/>
          <p:nvPr/>
        </p:nvSpPr>
        <p:spPr>
          <a:xfrm>
            <a:off x="1716786" y="2947850"/>
            <a:ext cx="9186937" cy="1785104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25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50932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Picture 498">
            <a:extLst>
              <a:ext uri="{FF2B5EF4-FFF2-40B4-BE49-F238E27FC236}">
                <a16:creationId xmlns:a16="http://schemas.microsoft.com/office/drawing/2014/main" id="{6F31574A-3D20-0EC3-D28A-C5EBC2BB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21" y="232775"/>
            <a:ext cx="1823578" cy="1768933"/>
          </a:xfrm>
          <a:prstGeom prst="rect">
            <a:avLst/>
          </a:prstGeom>
        </p:spPr>
      </p:pic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5DE8FABB-634F-9132-D862-E7857A218806}"/>
              </a:ext>
            </a:extLst>
          </p:cNvPr>
          <p:cNvSpPr txBox="1"/>
          <p:nvPr/>
        </p:nvSpPr>
        <p:spPr>
          <a:xfrm>
            <a:off x="1444798" y="3541531"/>
            <a:ext cx="9186937" cy="1785104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250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Luyện</a:t>
            </a:r>
            <a:r>
              <a:rPr lang="en-US" sz="250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250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tập</a:t>
            </a:r>
            <a:endParaRPr lang="en-US" sz="250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5699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0E000A-BA2D-4C19-AA0B-AF1363EB6AA0}"/>
              </a:ext>
            </a:extLst>
          </p:cNvPr>
          <p:cNvSpPr txBox="1"/>
          <p:nvPr/>
        </p:nvSpPr>
        <p:spPr>
          <a:xfrm rot="20842751">
            <a:off x="1408005" y="3444977"/>
            <a:ext cx="528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iCiel Pony" panose="02000000000000000000" pitchFamily="2" charset="0"/>
              </a:rPr>
              <a:t>HOẠT ĐỘNG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42FEBAF-9EC3-7D10-6F15-188622D4D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6231" y="897032"/>
            <a:ext cx="1379707" cy="876114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65000"/>
              </a:schemeClr>
            </a:glow>
          </a:effec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5E652561-120A-C4E6-3639-3B08A14031BC}"/>
              </a:ext>
            </a:extLst>
          </p:cNvPr>
          <p:cNvSpPr/>
          <p:nvPr/>
        </p:nvSpPr>
        <p:spPr>
          <a:xfrm flipH="1">
            <a:off x="5181600" y="1209643"/>
            <a:ext cx="6367971" cy="2219357"/>
          </a:xfrm>
          <a:custGeom>
            <a:avLst/>
            <a:gdLst>
              <a:gd name="connsiteX0" fmla="*/ 0 w 7025003"/>
              <a:gd name="connsiteY0" fmla="*/ 0 h 4000500"/>
              <a:gd name="connsiteX1" fmla="*/ 7025003 w 7025003"/>
              <a:gd name="connsiteY1" fmla="*/ 0 h 4000500"/>
              <a:gd name="connsiteX2" fmla="*/ 7025003 w 7025003"/>
              <a:gd name="connsiteY2" fmla="*/ 4000500 h 4000500"/>
              <a:gd name="connsiteX3" fmla="*/ 0 w 7025003"/>
              <a:gd name="connsiteY3" fmla="*/ 4000500 h 4000500"/>
              <a:gd name="connsiteX4" fmla="*/ 0 w 7025003"/>
              <a:gd name="connsiteY4" fmla="*/ 0 h 4000500"/>
              <a:gd name="connsiteX0" fmla="*/ 0 w 7025003"/>
              <a:gd name="connsiteY0" fmla="*/ 296333 h 4296833"/>
              <a:gd name="connsiteX1" fmla="*/ 7025003 w 7025003"/>
              <a:gd name="connsiteY1" fmla="*/ 296333 h 4296833"/>
              <a:gd name="connsiteX2" fmla="*/ 7025003 w 7025003"/>
              <a:gd name="connsiteY2" fmla="*/ 4296833 h 4296833"/>
              <a:gd name="connsiteX3" fmla="*/ 0 w 7025003"/>
              <a:gd name="connsiteY3" fmla="*/ 4296833 h 4296833"/>
              <a:gd name="connsiteX4" fmla="*/ 0 w 7025003"/>
              <a:gd name="connsiteY4" fmla="*/ 296333 h 4296833"/>
              <a:gd name="connsiteX0" fmla="*/ 0 w 7025003"/>
              <a:gd name="connsiteY0" fmla="*/ 769896 h 4770396"/>
              <a:gd name="connsiteX1" fmla="*/ 7025003 w 7025003"/>
              <a:gd name="connsiteY1" fmla="*/ 769896 h 4770396"/>
              <a:gd name="connsiteX2" fmla="*/ 7025003 w 7025003"/>
              <a:gd name="connsiteY2" fmla="*/ 4770396 h 4770396"/>
              <a:gd name="connsiteX3" fmla="*/ 0 w 7025003"/>
              <a:gd name="connsiteY3" fmla="*/ 4770396 h 4770396"/>
              <a:gd name="connsiteX4" fmla="*/ 0 w 7025003"/>
              <a:gd name="connsiteY4" fmla="*/ 769896 h 4770396"/>
              <a:gd name="connsiteX0" fmla="*/ 0 w 7287469"/>
              <a:gd name="connsiteY0" fmla="*/ 786021 h 4786521"/>
              <a:gd name="connsiteX1" fmla="*/ 7025003 w 7287469"/>
              <a:gd name="connsiteY1" fmla="*/ 786021 h 4786521"/>
              <a:gd name="connsiteX2" fmla="*/ 7025003 w 7287469"/>
              <a:gd name="connsiteY2" fmla="*/ 4786521 h 4786521"/>
              <a:gd name="connsiteX3" fmla="*/ 0 w 7287469"/>
              <a:gd name="connsiteY3" fmla="*/ 4786521 h 4786521"/>
              <a:gd name="connsiteX4" fmla="*/ 0 w 7287469"/>
              <a:gd name="connsiteY4" fmla="*/ 786021 h 4786521"/>
              <a:gd name="connsiteX0" fmla="*/ 0 w 7232593"/>
              <a:gd name="connsiteY0" fmla="*/ 537822 h 4538322"/>
              <a:gd name="connsiteX1" fmla="*/ 6948803 w 7232593"/>
              <a:gd name="connsiteY1" fmla="*/ 995022 h 4538322"/>
              <a:gd name="connsiteX2" fmla="*/ 7025003 w 7232593"/>
              <a:gd name="connsiteY2" fmla="*/ 4538322 h 4538322"/>
              <a:gd name="connsiteX3" fmla="*/ 0 w 7232593"/>
              <a:gd name="connsiteY3" fmla="*/ 4538322 h 4538322"/>
              <a:gd name="connsiteX4" fmla="*/ 0 w 7232593"/>
              <a:gd name="connsiteY4" fmla="*/ 537822 h 4538322"/>
              <a:gd name="connsiteX0" fmla="*/ 1348038 w 8580631"/>
              <a:gd name="connsiteY0" fmla="*/ 537822 h 4538322"/>
              <a:gd name="connsiteX1" fmla="*/ 8296841 w 8580631"/>
              <a:gd name="connsiteY1" fmla="*/ 995022 h 4538322"/>
              <a:gd name="connsiteX2" fmla="*/ 8373041 w 8580631"/>
              <a:gd name="connsiteY2" fmla="*/ 4538322 h 4538322"/>
              <a:gd name="connsiteX3" fmla="*/ 1348038 w 8580631"/>
              <a:gd name="connsiteY3" fmla="*/ 4538322 h 4538322"/>
              <a:gd name="connsiteX4" fmla="*/ 1348038 w 8580631"/>
              <a:gd name="connsiteY4" fmla="*/ 537822 h 4538322"/>
              <a:gd name="connsiteX0" fmla="*/ 695843 w 7928436"/>
              <a:gd name="connsiteY0" fmla="*/ 537822 h 4766922"/>
              <a:gd name="connsiteX1" fmla="*/ 7644646 w 7928436"/>
              <a:gd name="connsiteY1" fmla="*/ 995022 h 4766922"/>
              <a:gd name="connsiteX2" fmla="*/ 7720846 w 7928436"/>
              <a:gd name="connsiteY2" fmla="*/ 4538322 h 4766922"/>
              <a:gd name="connsiteX3" fmla="*/ 695843 w 7928436"/>
              <a:gd name="connsiteY3" fmla="*/ 4538322 h 4766922"/>
              <a:gd name="connsiteX4" fmla="*/ 695843 w 7928436"/>
              <a:gd name="connsiteY4" fmla="*/ 537822 h 4766922"/>
              <a:gd name="connsiteX0" fmla="*/ 1324112 w 7934080"/>
              <a:gd name="connsiteY0" fmla="*/ 279182 h 4821548"/>
              <a:gd name="connsiteX1" fmla="*/ 7453765 w 7934080"/>
              <a:gd name="connsiteY1" fmla="*/ 964982 h 4821548"/>
              <a:gd name="connsiteX2" fmla="*/ 7529965 w 7934080"/>
              <a:gd name="connsiteY2" fmla="*/ 4508282 h 4821548"/>
              <a:gd name="connsiteX3" fmla="*/ 504962 w 7934080"/>
              <a:gd name="connsiteY3" fmla="*/ 4508282 h 4821548"/>
              <a:gd name="connsiteX4" fmla="*/ 1324112 w 7934080"/>
              <a:gd name="connsiteY4" fmla="*/ 279182 h 4821548"/>
              <a:gd name="connsiteX0" fmla="*/ 951883 w 7561851"/>
              <a:gd name="connsiteY0" fmla="*/ 279182 h 4864538"/>
              <a:gd name="connsiteX1" fmla="*/ 7081536 w 7561851"/>
              <a:gd name="connsiteY1" fmla="*/ 964982 h 4864538"/>
              <a:gd name="connsiteX2" fmla="*/ 7157736 w 7561851"/>
              <a:gd name="connsiteY2" fmla="*/ 4508282 h 4864538"/>
              <a:gd name="connsiteX3" fmla="*/ 704233 w 7561851"/>
              <a:gd name="connsiteY3" fmla="*/ 4565432 h 4864538"/>
              <a:gd name="connsiteX4" fmla="*/ 951883 w 7561851"/>
              <a:gd name="connsiteY4" fmla="*/ 279182 h 4864538"/>
              <a:gd name="connsiteX0" fmla="*/ 1007038 w 7617006"/>
              <a:gd name="connsiteY0" fmla="*/ 279182 h 4726944"/>
              <a:gd name="connsiteX1" fmla="*/ 7136691 w 7617006"/>
              <a:gd name="connsiteY1" fmla="*/ 964982 h 4726944"/>
              <a:gd name="connsiteX2" fmla="*/ 7212891 w 7617006"/>
              <a:gd name="connsiteY2" fmla="*/ 4508282 h 4726944"/>
              <a:gd name="connsiteX3" fmla="*/ 664138 w 7617006"/>
              <a:gd name="connsiteY3" fmla="*/ 4374932 h 4726944"/>
              <a:gd name="connsiteX4" fmla="*/ 1007038 w 7617006"/>
              <a:gd name="connsiteY4" fmla="*/ 279182 h 4726944"/>
              <a:gd name="connsiteX0" fmla="*/ 1007038 w 7617006"/>
              <a:gd name="connsiteY0" fmla="*/ 314681 h 4762443"/>
              <a:gd name="connsiteX1" fmla="*/ 7136691 w 7617006"/>
              <a:gd name="connsiteY1" fmla="*/ 848081 h 4762443"/>
              <a:gd name="connsiteX2" fmla="*/ 7212891 w 7617006"/>
              <a:gd name="connsiteY2" fmla="*/ 4543781 h 4762443"/>
              <a:gd name="connsiteX3" fmla="*/ 664138 w 7617006"/>
              <a:gd name="connsiteY3" fmla="*/ 4410431 h 4762443"/>
              <a:gd name="connsiteX4" fmla="*/ 1007038 w 7617006"/>
              <a:gd name="connsiteY4" fmla="*/ 314681 h 4762443"/>
              <a:gd name="connsiteX0" fmla="*/ 930313 w 7703948"/>
              <a:gd name="connsiteY0" fmla="*/ 422059 h 4461066"/>
              <a:gd name="connsiteX1" fmla="*/ 7212366 w 7703948"/>
              <a:gd name="connsiteY1" fmla="*/ 574459 h 4461066"/>
              <a:gd name="connsiteX2" fmla="*/ 7288566 w 7703948"/>
              <a:gd name="connsiteY2" fmla="*/ 4270159 h 4461066"/>
              <a:gd name="connsiteX3" fmla="*/ 739813 w 7703948"/>
              <a:gd name="connsiteY3" fmla="*/ 4136809 h 4461066"/>
              <a:gd name="connsiteX4" fmla="*/ 930313 w 7703948"/>
              <a:gd name="connsiteY4" fmla="*/ 422059 h 4461066"/>
              <a:gd name="connsiteX0" fmla="*/ 860277 w 7633912"/>
              <a:gd name="connsiteY0" fmla="*/ 422059 h 4513663"/>
              <a:gd name="connsiteX1" fmla="*/ 7142330 w 7633912"/>
              <a:gd name="connsiteY1" fmla="*/ 574459 h 4513663"/>
              <a:gd name="connsiteX2" fmla="*/ 7218530 w 7633912"/>
              <a:gd name="connsiteY2" fmla="*/ 4270159 h 4513663"/>
              <a:gd name="connsiteX3" fmla="*/ 803127 w 7633912"/>
              <a:gd name="connsiteY3" fmla="*/ 4213009 h 4513663"/>
              <a:gd name="connsiteX4" fmla="*/ 860277 w 7633912"/>
              <a:gd name="connsiteY4" fmla="*/ 422059 h 4513663"/>
              <a:gd name="connsiteX0" fmla="*/ 656670 w 7430305"/>
              <a:gd name="connsiteY0" fmla="*/ 422059 h 4505222"/>
              <a:gd name="connsiteX1" fmla="*/ 6938723 w 7430305"/>
              <a:gd name="connsiteY1" fmla="*/ 574459 h 4505222"/>
              <a:gd name="connsiteX2" fmla="*/ 7014923 w 7430305"/>
              <a:gd name="connsiteY2" fmla="*/ 4270159 h 4505222"/>
              <a:gd name="connsiteX3" fmla="*/ 599520 w 7430305"/>
              <a:gd name="connsiteY3" fmla="*/ 4213009 h 4505222"/>
              <a:gd name="connsiteX4" fmla="*/ 656670 w 7430305"/>
              <a:gd name="connsiteY4" fmla="*/ 422059 h 4505222"/>
              <a:gd name="connsiteX0" fmla="*/ 431685 w 7205320"/>
              <a:gd name="connsiteY0" fmla="*/ 422059 h 4505222"/>
              <a:gd name="connsiteX1" fmla="*/ 6713738 w 7205320"/>
              <a:gd name="connsiteY1" fmla="*/ 574459 h 4505222"/>
              <a:gd name="connsiteX2" fmla="*/ 6789938 w 7205320"/>
              <a:gd name="connsiteY2" fmla="*/ 4270159 h 4505222"/>
              <a:gd name="connsiteX3" fmla="*/ 374535 w 7205320"/>
              <a:gd name="connsiteY3" fmla="*/ 4213009 h 4505222"/>
              <a:gd name="connsiteX4" fmla="*/ 431685 w 7205320"/>
              <a:gd name="connsiteY4" fmla="*/ 422059 h 4505222"/>
              <a:gd name="connsiteX0" fmla="*/ 506369 w 7280004"/>
              <a:gd name="connsiteY0" fmla="*/ 422059 h 4505222"/>
              <a:gd name="connsiteX1" fmla="*/ 6788422 w 7280004"/>
              <a:gd name="connsiteY1" fmla="*/ 574459 h 4505222"/>
              <a:gd name="connsiteX2" fmla="*/ 6864622 w 7280004"/>
              <a:gd name="connsiteY2" fmla="*/ 4270159 h 4505222"/>
              <a:gd name="connsiteX3" fmla="*/ 449219 w 7280004"/>
              <a:gd name="connsiteY3" fmla="*/ 4213009 h 4505222"/>
              <a:gd name="connsiteX4" fmla="*/ 506369 w 7280004"/>
              <a:gd name="connsiteY4" fmla="*/ 422059 h 4505222"/>
              <a:gd name="connsiteX0" fmla="*/ 506369 w 7205669"/>
              <a:gd name="connsiteY0" fmla="*/ 422059 h 4505222"/>
              <a:gd name="connsiteX1" fmla="*/ 6788422 w 7205669"/>
              <a:gd name="connsiteY1" fmla="*/ 574459 h 4505222"/>
              <a:gd name="connsiteX2" fmla="*/ 6864622 w 7205669"/>
              <a:gd name="connsiteY2" fmla="*/ 4270159 h 4505222"/>
              <a:gd name="connsiteX3" fmla="*/ 449219 w 7205669"/>
              <a:gd name="connsiteY3" fmla="*/ 4213009 h 4505222"/>
              <a:gd name="connsiteX4" fmla="*/ 506369 w 7205669"/>
              <a:gd name="connsiteY4" fmla="*/ 422059 h 4505222"/>
              <a:gd name="connsiteX0" fmla="*/ 506369 w 7205669"/>
              <a:gd name="connsiteY0" fmla="*/ 422059 h 4403171"/>
              <a:gd name="connsiteX1" fmla="*/ 6788422 w 7205669"/>
              <a:gd name="connsiteY1" fmla="*/ 574459 h 4403171"/>
              <a:gd name="connsiteX2" fmla="*/ 6864622 w 7205669"/>
              <a:gd name="connsiteY2" fmla="*/ 4270159 h 4403171"/>
              <a:gd name="connsiteX3" fmla="*/ 449219 w 7205669"/>
              <a:gd name="connsiteY3" fmla="*/ 4213009 h 4403171"/>
              <a:gd name="connsiteX4" fmla="*/ 506369 w 7205669"/>
              <a:gd name="connsiteY4" fmla="*/ 422059 h 44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5669" h="4403171">
                <a:moveTo>
                  <a:pt x="506369" y="422059"/>
                </a:moveTo>
                <a:cubicBezTo>
                  <a:pt x="1677203" y="-244691"/>
                  <a:pt x="5728713" y="-66891"/>
                  <a:pt x="6788422" y="574459"/>
                </a:cubicBezTo>
                <a:cubicBezTo>
                  <a:pt x="7848131" y="1215809"/>
                  <a:pt x="6512197" y="2869984"/>
                  <a:pt x="6864622" y="4270159"/>
                </a:cubicBezTo>
                <a:cubicBezTo>
                  <a:pt x="4932529" y="3679609"/>
                  <a:pt x="918378" y="4835309"/>
                  <a:pt x="449219" y="4213009"/>
                </a:cubicBezTo>
                <a:cubicBezTo>
                  <a:pt x="-19940" y="3590709"/>
                  <a:pt x="-289815" y="1069759"/>
                  <a:pt x="506369" y="4220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98114-0D62-00E0-EC1D-74CE7B679605}"/>
              </a:ext>
            </a:extLst>
          </p:cNvPr>
          <p:cNvSpPr txBox="1"/>
          <p:nvPr/>
        </p:nvSpPr>
        <p:spPr>
          <a:xfrm>
            <a:off x="6715236" y="1827974"/>
            <a:ext cx="357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Nhật xét các ý kiến sau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9359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3542 C 3.95833E-6 -0.07037 0.0513 -0.09746 0.11289 -0.09746 C 0.17669 -0.09746 0.22799 -0.07037 0.22799 -0.03542 C 0.22799 -0.00047 0.27916 0.02662 0.34296 0.02662 C 0.40481 0.02662 0.45625 -0.00047 0.45625 -0.0354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6BE1BF-C2DE-CEEF-7158-8184DEEF5BA6}"/>
              </a:ext>
            </a:extLst>
          </p:cNvPr>
          <p:cNvGrpSpPr/>
          <p:nvPr/>
        </p:nvGrpSpPr>
        <p:grpSpPr>
          <a:xfrm>
            <a:off x="1265283" y="1482707"/>
            <a:ext cx="9922042" cy="3170099"/>
            <a:chOff x="2031993" y="1694103"/>
            <a:chExt cx="8647256" cy="37898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6FBAA9-C418-BFF3-E741-2E1A21DBD9CB}"/>
                </a:ext>
              </a:extLst>
            </p:cNvPr>
            <p:cNvSpPr txBox="1"/>
            <p:nvPr/>
          </p:nvSpPr>
          <p:spPr>
            <a:xfrm>
              <a:off x="2031993" y="1694103"/>
              <a:ext cx="8647256" cy="378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>
                  <a:ln w="466725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BÍ ĐỎ</a:t>
              </a:r>
            </a:p>
            <a:p>
              <a:pPr algn="ctr"/>
              <a:r>
                <a:rPr lang="en-US" sz="10000">
                  <a:ln w="466725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CÓ CẢM XÚC</a:t>
              </a:r>
              <a:endParaRPr lang="en-US" sz="10000" dirty="0">
                <a:ln w="466725">
                  <a:solidFill>
                    <a:schemeClr val="bg1"/>
                  </a:solidFill>
                </a:ln>
                <a:latin typeface="SVN-Poky's" panose="020B0606040200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B8D1E6-13F6-06E2-524E-C653505129D4}"/>
                </a:ext>
              </a:extLst>
            </p:cNvPr>
            <p:cNvSpPr txBox="1"/>
            <p:nvPr/>
          </p:nvSpPr>
          <p:spPr>
            <a:xfrm>
              <a:off x="2031993" y="1694103"/>
              <a:ext cx="8647256" cy="378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</a:rPr>
                <a:t>BÍ ĐỎ</a:t>
              </a:r>
            </a:p>
            <a:p>
              <a:pPr algn="ctr"/>
              <a:r>
                <a:rPr lang="en-US" sz="1000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</a:rPr>
                <a:t>CÓ CẢM XÚC</a:t>
              </a:r>
              <a:endParaRPr lang="en-US" sz="10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1F1DE1-9347-D999-F86A-138D3DD56C30}"/>
              </a:ext>
            </a:extLst>
          </p:cNvPr>
          <p:cNvGrpSpPr/>
          <p:nvPr/>
        </p:nvGrpSpPr>
        <p:grpSpPr>
          <a:xfrm>
            <a:off x="3685822" y="393685"/>
            <a:ext cx="4978399" cy="895624"/>
            <a:chOff x="2540001" y="469536"/>
            <a:chExt cx="4978399" cy="89562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76CA500-5566-42F5-28D7-F0286974F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40001" y="469536"/>
              <a:ext cx="4978399" cy="8956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262CF8-15E6-83D9-2249-8369F892A96C}"/>
                </a:ext>
              </a:extLst>
            </p:cNvPr>
            <p:cNvSpPr txBox="1"/>
            <p:nvPr/>
          </p:nvSpPr>
          <p:spPr>
            <a:xfrm>
              <a:off x="3537593" y="478653"/>
              <a:ext cx="3085781" cy="8463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500" dirty="0">
                  <a:solidFill>
                    <a:srgbClr val="002060"/>
                  </a:solidFill>
                  <a:latin typeface="iCiel Pony" panose="02000000000000000000" pitchFamily="2" charset="0"/>
                </a:rPr>
                <a:t>TRÒ CHƠI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3E3CC-D4B9-02B3-D006-37DB23190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00" y="232775"/>
            <a:ext cx="1823578" cy="17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4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178271B0-A0BA-4DA0-9E70-7D65447298F0}"/>
              </a:ext>
            </a:extLst>
          </p:cNvPr>
          <p:cNvGrpSpPr/>
          <p:nvPr/>
        </p:nvGrpSpPr>
        <p:grpSpPr>
          <a:xfrm>
            <a:off x="1126755" y="-138774"/>
            <a:ext cx="10172965" cy="3230040"/>
            <a:chOff x="0" y="0"/>
            <a:chExt cx="11759760" cy="2104396"/>
          </a:xfrm>
          <a:solidFill>
            <a:schemeClr val="bg1"/>
          </a:solidFill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45DFA001-4B8D-FD4A-6ED1-C7790A219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58116">
              <a:off x="36514" y="180948"/>
              <a:ext cx="6701926" cy="1742501"/>
            </a:xfrm>
            <a:prstGeom prst="rect">
              <a:avLst/>
            </a:prstGeom>
          </p:spPr>
        </p:pic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8DD15BCD-818E-CC66-7032-9A990C8A9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87048" flipH="1">
              <a:off x="5015411" y="180948"/>
              <a:ext cx="6701926" cy="1742501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1F11A2-045E-8CD7-7247-D8608E22507D}"/>
              </a:ext>
            </a:extLst>
          </p:cNvPr>
          <p:cNvSpPr txBox="1"/>
          <p:nvPr/>
        </p:nvSpPr>
        <p:spPr>
          <a:xfrm>
            <a:off x="2015393" y="595928"/>
            <a:ext cx="824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22225">
                  <a:noFill/>
                  <a:prstDash val="solid"/>
                </a:ln>
                <a:latin typeface="Calibri (Headings)"/>
              </a:rPr>
              <a:t>Yêu</a:t>
            </a:r>
            <a:r>
              <a:rPr lang="en-US" sz="3600" b="1" dirty="0">
                <a:ln w="22225">
                  <a:noFill/>
                  <a:prstDash val="solid"/>
                </a:ln>
                <a:latin typeface="Calibri (Headings)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latin typeface="Calibri (Headings)"/>
              </a:rPr>
              <a:t>cầu</a:t>
            </a:r>
            <a:r>
              <a:rPr lang="en-US" sz="3600" b="1">
                <a:ln w="22225">
                  <a:noFill/>
                  <a:prstDash val="solid"/>
                </a:ln>
                <a:latin typeface="Calibri (Headings)"/>
              </a:rPr>
              <a:t>: </a:t>
            </a:r>
            <a:r>
              <a:rPr lang="en-US" sz="3600">
                <a:ln w="22225">
                  <a:noFill/>
                  <a:prstDash val="solid"/>
                </a:ln>
                <a:latin typeface="Calibri (Headings)"/>
              </a:rPr>
              <a:t>HS dùng thẻ mặt buồn, mặt cười để trả lời. Nếu đúng, giơ mặt cười, nếu sai, giơ mặt buồn</a:t>
            </a:r>
            <a:endParaRPr lang="en-US" sz="3600" dirty="0">
              <a:ln w="22225">
                <a:noFill/>
                <a:prstDash val="solid"/>
              </a:ln>
              <a:latin typeface="Calibri (Headings)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7F5EC4-E16D-652A-9A18-7340CDDA171B}"/>
              </a:ext>
            </a:extLst>
          </p:cNvPr>
          <p:cNvGrpSpPr/>
          <p:nvPr/>
        </p:nvGrpSpPr>
        <p:grpSpPr>
          <a:xfrm>
            <a:off x="1467545" y="2680749"/>
            <a:ext cx="4318400" cy="4037908"/>
            <a:chOff x="4758200" y="3159697"/>
            <a:chExt cx="3690990" cy="345125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15EDC9B-49A9-A8B6-70AD-78C020B4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200" y="3829571"/>
              <a:ext cx="3572701" cy="2781376"/>
            </a:xfrm>
            <a:prstGeom prst="rect">
              <a:avLst/>
            </a:prstGeom>
          </p:spPr>
        </p:pic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5A46DC13-8ED7-BF11-124C-D7972641B1C7}"/>
                </a:ext>
              </a:extLst>
            </p:cNvPr>
            <p:cNvSpPr txBox="1"/>
            <p:nvPr/>
          </p:nvSpPr>
          <p:spPr>
            <a:xfrm>
              <a:off x="6391506" y="3159697"/>
              <a:ext cx="2057684" cy="761673"/>
            </a:xfrm>
            <a:prstGeom prst="wedgeEllipseCallout">
              <a:avLst>
                <a:gd name="adj1" fmla="val -47704"/>
                <a:gd name="adj2" fmla="val 48681"/>
              </a:avLst>
            </a:prstGeom>
            <a:solidFill>
              <a:schemeClr val="bg1"/>
            </a:solidFill>
            <a:ln w="5715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ln w="0"/>
                  <a:solidFill>
                    <a:srgbClr val="C00000"/>
                  </a:solidFill>
                  <a:ea typeface="LNTH-LuoLuoNotangYuanTi 1" pitchFamily="2" charset="-128"/>
                  <a:cs typeface="LNTH-LuoLuoNotangYuanTi 1" pitchFamily="2" charset="-128"/>
                </a:rPr>
                <a:t>Haha</a:t>
              </a:r>
              <a:endParaRPr lang="en-US" sz="4800" b="1" dirty="0">
                <a:ln w="0"/>
                <a:solidFill>
                  <a:srgbClr val="C00000"/>
                </a:solidFill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F56591-D287-4717-94AC-567E130AB173}"/>
              </a:ext>
            </a:extLst>
          </p:cNvPr>
          <p:cNvGrpSpPr/>
          <p:nvPr/>
        </p:nvGrpSpPr>
        <p:grpSpPr>
          <a:xfrm>
            <a:off x="6287149" y="2786752"/>
            <a:ext cx="3916368" cy="4036285"/>
            <a:chOff x="8536294" y="3453622"/>
            <a:chExt cx="3245548" cy="334492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EB8AD1C-14A9-AD22-346C-0C921D4A4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294" y="3699845"/>
              <a:ext cx="2620159" cy="3098702"/>
            </a:xfrm>
            <a:prstGeom prst="rect">
              <a:avLst/>
            </a:prstGeom>
          </p:spPr>
        </p:pic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0D35D8B1-6D5C-1830-A97E-91F097F88CF1}"/>
                </a:ext>
              </a:extLst>
            </p:cNvPr>
            <p:cNvSpPr txBox="1"/>
            <p:nvPr/>
          </p:nvSpPr>
          <p:spPr>
            <a:xfrm>
              <a:off x="9846373" y="3453622"/>
              <a:ext cx="1935469" cy="761673"/>
            </a:xfrm>
            <a:prstGeom prst="wedgeEllipseCallout">
              <a:avLst>
                <a:gd name="adj1" fmla="val -47704"/>
                <a:gd name="adj2" fmla="val 48681"/>
              </a:avLst>
            </a:prstGeom>
            <a:solidFill>
              <a:schemeClr val="bg1"/>
            </a:solidFill>
            <a:ln w="5715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ln w="0"/>
                  <a:solidFill>
                    <a:srgbClr val="C00000"/>
                  </a:solidFill>
                  <a:ea typeface="LNTH-LuoLuoNotangYuanTi 1" pitchFamily="2" charset="-128"/>
                  <a:cs typeface="LNTH-LuoLuoNotangYuanTi 1" pitchFamily="2" charset="-128"/>
                </a:rPr>
                <a:t>Huhu</a:t>
              </a:r>
              <a:endParaRPr lang="en-US" sz="4800" b="1" dirty="0">
                <a:ln w="0"/>
                <a:solidFill>
                  <a:srgbClr val="C00000"/>
                </a:solidFill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5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0E000A-BA2D-4C19-AA0B-AF1363EB6AA0}"/>
              </a:ext>
            </a:extLst>
          </p:cNvPr>
          <p:cNvSpPr txBox="1"/>
          <p:nvPr/>
        </p:nvSpPr>
        <p:spPr>
          <a:xfrm rot="20842751">
            <a:off x="1201888" y="3485238"/>
            <a:ext cx="528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iCiel Pony" panose="02000000000000000000" pitchFamily="2" charset="0"/>
              </a:rPr>
              <a:t>HOẠT ĐỘNG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42FEBAF-9EC3-7D10-6F15-188622D4D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6231" y="897032"/>
            <a:ext cx="1379707" cy="876114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65000"/>
              </a:schemeClr>
            </a:glow>
          </a:effec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5E652561-120A-C4E6-3639-3B08A14031BC}"/>
              </a:ext>
            </a:extLst>
          </p:cNvPr>
          <p:cNvSpPr/>
          <p:nvPr/>
        </p:nvSpPr>
        <p:spPr>
          <a:xfrm flipH="1">
            <a:off x="5181600" y="1209643"/>
            <a:ext cx="6367971" cy="2219357"/>
          </a:xfrm>
          <a:custGeom>
            <a:avLst/>
            <a:gdLst>
              <a:gd name="connsiteX0" fmla="*/ 0 w 7025003"/>
              <a:gd name="connsiteY0" fmla="*/ 0 h 4000500"/>
              <a:gd name="connsiteX1" fmla="*/ 7025003 w 7025003"/>
              <a:gd name="connsiteY1" fmla="*/ 0 h 4000500"/>
              <a:gd name="connsiteX2" fmla="*/ 7025003 w 7025003"/>
              <a:gd name="connsiteY2" fmla="*/ 4000500 h 4000500"/>
              <a:gd name="connsiteX3" fmla="*/ 0 w 7025003"/>
              <a:gd name="connsiteY3" fmla="*/ 4000500 h 4000500"/>
              <a:gd name="connsiteX4" fmla="*/ 0 w 7025003"/>
              <a:gd name="connsiteY4" fmla="*/ 0 h 4000500"/>
              <a:gd name="connsiteX0" fmla="*/ 0 w 7025003"/>
              <a:gd name="connsiteY0" fmla="*/ 296333 h 4296833"/>
              <a:gd name="connsiteX1" fmla="*/ 7025003 w 7025003"/>
              <a:gd name="connsiteY1" fmla="*/ 296333 h 4296833"/>
              <a:gd name="connsiteX2" fmla="*/ 7025003 w 7025003"/>
              <a:gd name="connsiteY2" fmla="*/ 4296833 h 4296833"/>
              <a:gd name="connsiteX3" fmla="*/ 0 w 7025003"/>
              <a:gd name="connsiteY3" fmla="*/ 4296833 h 4296833"/>
              <a:gd name="connsiteX4" fmla="*/ 0 w 7025003"/>
              <a:gd name="connsiteY4" fmla="*/ 296333 h 4296833"/>
              <a:gd name="connsiteX0" fmla="*/ 0 w 7025003"/>
              <a:gd name="connsiteY0" fmla="*/ 769896 h 4770396"/>
              <a:gd name="connsiteX1" fmla="*/ 7025003 w 7025003"/>
              <a:gd name="connsiteY1" fmla="*/ 769896 h 4770396"/>
              <a:gd name="connsiteX2" fmla="*/ 7025003 w 7025003"/>
              <a:gd name="connsiteY2" fmla="*/ 4770396 h 4770396"/>
              <a:gd name="connsiteX3" fmla="*/ 0 w 7025003"/>
              <a:gd name="connsiteY3" fmla="*/ 4770396 h 4770396"/>
              <a:gd name="connsiteX4" fmla="*/ 0 w 7025003"/>
              <a:gd name="connsiteY4" fmla="*/ 769896 h 4770396"/>
              <a:gd name="connsiteX0" fmla="*/ 0 w 7287469"/>
              <a:gd name="connsiteY0" fmla="*/ 786021 h 4786521"/>
              <a:gd name="connsiteX1" fmla="*/ 7025003 w 7287469"/>
              <a:gd name="connsiteY1" fmla="*/ 786021 h 4786521"/>
              <a:gd name="connsiteX2" fmla="*/ 7025003 w 7287469"/>
              <a:gd name="connsiteY2" fmla="*/ 4786521 h 4786521"/>
              <a:gd name="connsiteX3" fmla="*/ 0 w 7287469"/>
              <a:gd name="connsiteY3" fmla="*/ 4786521 h 4786521"/>
              <a:gd name="connsiteX4" fmla="*/ 0 w 7287469"/>
              <a:gd name="connsiteY4" fmla="*/ 786021 h 4786521"/>
              <a:gd name="connsiteX0" fmla="*/ 0 w 7232593"/>
              <a:gd name="connsiteY0" fmla="*/ 537822 h 4538322"/>
              <a:gd name="connsiteX1" fmla="*/ 6948803 w 7232593"/>
              <a:gd name="connsiteY1" fmla="*/ 995022 h 4538322"/>
              <a:gd name="connsiteX2" fmla="*/ 7025003 w 7232593"/>
              <a:gd name="connsiteY2" fmla="*/ 4538322 h 4538322"/>
              <a:gd name="connsiteX3" fmla="*/ 0 w 7232593"/>
              <a:gd name="connsiteY3" fmla="*/ 4538322 h 4538322"/>
              <a:gd name="connsiteX4" fmla="*/ 0 w 7232593"/>
              <a:gd name="connsiteY4" fmla="*/ 537822 h 4538322"/>
              <a:gd name="connsiteX0" fmla="*/ 1348038 w 8580631"/>
              <a:gd name="connsiteY0" fmla="*/ 537822 h 4538322"/>
              <a:gd name="connsiteX1" fmla="*/ 8296841 w 8580631"/>
              <a:gd name="connsiteY1" fmla="*/ 995022 h 4538322"/>
              <a:gd name="connsiteX2" fmla="*/ 8373041 w 8580631"/>
              <a:gd name="connsiteY2" fmla="*/ 4538322 h 4538322"/>
              <a:gd name="connsiteX3" fmla="*/ 1348038 w 8580631"/>
              <a:gd name="connsiteY3" fmla="*/ 4538322 h 4538322"/>
              <a:gd name="connsiteX4" fmla="*/ 1348038 w 8580631"/>
              <a:gd name="connsiteY4" fmla="*/ 537822 h 4538322"/>
              <a:gd name="connsiteX0" fmla="*/ 695843 w 7928436"/>
              <a:gd name="connsiteY0" fmla="*/ 537822 h 4766922"/>
              <a:gd name="connsiteX1" fmla="*/ 7644646 w 7928436"/>
              <a:gd name="connsiteY1" fmla="*/ 995022 h 4766922"/>
              <a:gd name="connsiteX2" fmla="*/ 7720846 w 7928436"/>
              <a:gd name="connsiteY2" fmla="*/ 4538322 h 4766922"/>
              <a:gd name="connsiteX3" fmla="*/ 695843 w 7928436"/>
              <a:gd name="connsiteY3" fmla="*/ 4538322 h 4766922"/>
              <a:gd name="connsiteX4" fmla="*/ 695843 w 7928436"/>
              <a:gd name="connsiteY4" fmla="*/ 537822 h 4766922"/>
              <a:gd name="connsiteX0" fmla="*/ 1324112 w 7934080"/>
              <a:gd name="connsiteY0" fmla="*/ 279182 h 4821548"/>
              <a:gd name="connsiteX1" fmla="*/ 7453765 w 7934080"/>
              <a:gd name="connsiteY1" fmla="*/ 964982 h 4821548"/>
              <a:gd name="connsiteX2" fmla="*/ 7529965 w 7934080"/>
              <a:gd name="connsiteY2" fmla="*/ 4508282 h 4821548"/>
              <a:gd name="connsiteX3" fmla="*/ 504962 w 7934080"/>
              <a:gd name="connsiteY3" fmla="*/ 4508282 h 4821548"/>
              <a:gd name="connsiteX4" fmla="*/ 1324112 w 7934080"/>
              <a:gd name="connsiteY4" fmla="*/ 279182 h 4821548"/>
              <a:gd name="connsiteX0" fmla="*/ 951883 w 7561851"/>
              <a:gd name="connsiteY0" fmla="*/ 279182 h 4864538"/>
              <a:gd name="connsiteX1" fmla="*/ 7081536 w 7561851"/>
              <a:gd name="connsiteY1" fmla="*/ 964982 h 4864538"/>
              <a:gd name="connsiteX2" fmla="*/ 7157736 w 7561851"/>
              <a:gd name="connsiteY2" fmla="*/ 4508282 h 4864538"/>
              <a:gd name="connsiteX3" fmla="*/ 704233 w 7561851"/>
              <a:gd name="connsiteY3" fmla="*/ 4565432 h 4864538"/>
              <a:gd name="connsiteX4" fmla="*/ 951883 w 7561851"/>
              <a:gd name="connsiteY4" fmla="*/ 279182 h 4864538"/>
              <a:gd name="connsiteX0" fmla="*/ 1007038 w 7617006"/>
              <a:gd name="connsiteY0" fmla="*/ 279182 h 4726944"/>
              <a:gd name="connsiteX1" fmla="*/ 7136691 w 7617006"/>
              <a:gd name="connsiteY1" fmla="*/ 964982 h 4726944"/>
              <a:gd name="connsiteX2" fmla="*/ 7212891 w 7617006"/>
              <a:gd name="connsiteY2" fmla="*/ 4508282 h 4726944"/>
              <a:gd name="connsiteX3" fmla="*/ 664138 w 7617006"/>
              <a:gd name="connsiteY3" fmla="*/ 4374932 h 4726944"/>
              <a:gd name="connsiteX4" fmla="*/ 1007038 w 7617006"/>
              <a:gd name="connsiteY4" fmla="*/ 279182 h 4726944"/>
              <a:gd name="connsiteX0" fmla="*/ 1007038 w 7617006"/>
              <a:gd name="connsiteY0" fmla="*/ 314681 h 4762443"/>
              <a:gd name="connsiteX1" fmla="*/ 7136691 w 7617006"/>
              <a:gd name="connsiteY1" fmla="*/ 848081 h 4762443"/>
              <a:gd name="connsiteX2" fmla="*/ 7212891 w 7617006"/>
              <a:gd name="connsiteY2" fmla="*/ 4543781 h 4762443"/>
              <a:gd name="connsiteX3" fmla="*/ 664138 w 7617006"/>
              <a:gd name="connsiteY3" fmla="*/ 4410431 h 4762443"/>
              <a:gd name="connsiteX4" fmla="*/ 1007038 w 7617006"/>
              <a:gd name="connsiteY4" fmla="*/ 314681 h 4762443"/>
              <a:gd name="connsiteX0" fmla="*/ 930313 w 7703948"/>
              <a:gd name="connsiteY0" fmla="*/ 422059 h 4461066"/>
              <a:gd name="connsiteX1" fmla="*/ 7212366 w 7703948"/>
              <a:gd name="connsiteY1" fmla="*/ 574459 h 4461066"/>
              <a:gd name="connsiteX2" fmla="*/ 7288566 w 7703948"/>
              <a:gd name="connsiteY2" fmla="*/ 4270159 h 4461066"/>
              <a:gd name="connsiteX3" fmla="*/ 739813 w 7703948"/>
              <a:gd name="connsiteY3" fmla="*/ 4136809 h 4461066"/>
              <a:gd name="connsiteX4" fmla="*/ 930313 w 7703948"/>
              <a:gd name="connsiteY4" fmla="*/ 422059 h 4461066"/>
              <a:gd name="connsiteX0" fmla="*/ 860277 w 7633912"/>
              <a:gd name="connsiteY0" fmla="*/ 422059 h 4513663"/>
              <a:gd name="connsiteX1" fmla="*/ 7142330 w 7633912"/>
              <a:gd name="connsiteY1" fmla="*/ 574459 h 4513663"/>
              <a:gd name="connsiteX2" fmla="*/ 7218530 w 7633912"/>
              <a:gd name="connsiteY2" fmla="*/ 4270159 h 4513663"/>
              <a:gd name="connsiteX3" fmla="*/ 803127 w 7633912"/>
              <a:gd name="connsiteY3" fmla="*/ 4213009 h 4513663"/>
              <a:gd name="connsiteX4" fmla="*/ 860277 w 7633912"/>
              <a:gd name="connsiteY4" fmla="*/ 422059 h 4513663"/>
              <a:gd name="connsiteX0" fmla="*/ 656670 w 7430305"/>
              <a:gd name="connsiteY0" fmla="*/ 422059 h 4505222"/>
              <a:gd name="connsiteX1" fmla="*/ 6938723 w 7430305"/>
              <a:gd name="connsiteY1" fmla="*/ 574459 h 4505222"/>
              <a:gd name="connsiteX2" fmla="*/ 7014923 w 7430305"/>
              <a:gd name="connsiteY2" fmla="*/ 4270159 h 4505222"/>
              <a:gd name="connsiteX3" fmla="*/ 599520 w 7430305"/>
              <a:gd name="connsiteY3" fmla="*/ 4213009 h 4505222"/>
              <a:gd name="connsiteX4" fmla="*/ 656670 w 7430305"/>
              <a:gd name="connsiteY4" fmla="*/ 422059 h 4505222"/>
              <a:gd name="connsiteX0" fmla="*/ 431685 w 7205320"/>
              <a:gd name="connsiteY0" fmla="*/ 422059 h 4505222"/>
              <a:gd name="connsiteX1" fmla="*/ 6713738 w 7205320"/>
              <a:gd name="connsiteY1" fmla="*/ 574459 h 4505222"/>
              <a:gd name="connsiteX2" fmla="*/ 6789938 w 7205320"/>
              <a:gd name="connsiteY2" fmla="*/ 4270159 h 4505222"/>
              <a:gd name="connsiteX3" fmla="*/ 374535 w 7205320"/>
              <a:gd name="connsiteY3" fmla="*/ 4213009 h 4505222"/>
              <a:gd name="connsiteX4" fmla="*/ 431685 w 7205320"/>
              <a:gd name="connsiteY4" fmla="*/ 422059 h 4505222"/>
              <a:gd name="connsiteX0" fmla="*/ 506369 w 7280004"/>
              <a:gd name="connsiteY0" fmla="*/ 422059 h 4505222"/>
              <a:gd name="connsiteX1" fmla="*/ 6788422 w 7280004"/>
              <a:gd name="connsiteY1" fmla="*/ 574459 h 4505222"/>
              <a:gd name="connsiteX2" fmla="*/ 6864622 w 7280004"/>
              <a:gd name="connsiteY2" fmla="*/ 4270159 h 4505222"/>
              <a:gd name="connsiteX3" fmla="*/ 449219 w 7280004"/>
              <a:gd name="connsiteY3" fmla="*/ 4213009 h 4505222"/>
              <a:gd name="connsiteX4" fmla="*/ 506369 w 7280004"/>
              <a:gd name="connsiteY4" fmla="*/ 422059 h 4505222"/>
              <a:gd name="connsiteX0" fmla="*/ 506369 w 7205669"/>
              <a:gd name="connsiteY0" fmla="*/ 422059 h 4505222"/>
              <a:gd name="connsiteX1" fmla="*/ 6788422 w 7205669"/>
              <a:gd name="connsiteY1" fmla="*/ 574459 h 4505222"/>
              <a:gd name="connsiteX2" fmla="*/ 6864622 w 7205669"/>
              <a:gd name="connsiteY2" fmla="*/ 4270159 h 4505222"/>
              <a:gd name="connsiteX3" fmla="*/ 449219 w 7205669"/>
              <a:gd name="connsiteY3" fmla="*/ 4213009 h 4505222"/>
              <a:gd name="connsiteX4" fmla="*/ 506369 w 7205669"/>
              <a:gd name="connsiteY4" fmla="*/ 422059 h 4505222"/>
              <a:gd name="connsiteX0" fmla="*/ 506369 w 7205669"/>
              <a:gd name="connsiteY0" fmla="*/ 422059 h 4403171"/>
              <a:gd name="connsiteX1" fmla="*/ 6788422 w 7205669"/>
              <a:gd name="connsiteY1" fmla="*/ 574459 h 4403171"/>
              <a:gd name="connsiteX2" fmla="*/ 6864622 w 7205669"/>
              <a:gd name="connsiteY2" fmla="*/ 4270159 h 4403171"/>
              <a:gd name="connsiteX3" fmla="*/ 449219 w 7205669"/>
              <a:gd name="connsiteY3" fmla="*/ 4213009 h 4403171"/>
              <a:gd name="connsiteX4" fmla="*/ 506369 w 7205669"/>
              <a:gd name="connsiteY4" fmla="*/ 422059 h 44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5669" h="4403171">
                <a:moveTo>
                  <a:pt x="506369" y="422059"/>
                </a:moveTo>
                <a:cubicBezTo>
                  <a:pt x="1677203" y="-244691"/>
                  <a:pt x="5728713" y="-66891"/>
                  <a:pt x="6788422" y="574459"/>
                </a:cubicBezTo>
                <a:cubicBezTo>
                  <a:pt x="7848131" y="1215809"/>
                  <a:pt x="6512197" y="2869984"/>
                  <a:pt x="6864622" y="4270159"/>
                </a:cubicBezTo>
                <a:cubicBezTo>
                  <a:pt x="4932529" y="3679609"/>
                  <a:pt x="918378" y="4835309"/>
                  <a:pt x="449219" y="4213009"/>
                </a:cubicBezTo>
                <a:cubicBezTo>
                  <a:pt x="-19940" y="3590709"/>
                  <a:pt x="-289815" y="1069759"/>
                  <a:pt x="506369" y="4220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98114-0D62-00E0-EC1D-74CE7B679605}"/>
              </a:ext>
            </a:extLst>
          </p:cNvPr>
          <p:cNvSpPr txBox="1"/>
          <p:nvPr/>
        </p:nvSpPr>
        <p:spPr>
          <a:xfrm>
            <a:off x="5999218" y="1442158"/>
            <a:ext cx="5011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Bày tỏ thái độ đồng tình, không đồng tình với lời nói, việc làm cụ thể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212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3542 C 3.95833E-6 -0.07037 0.0513 -0.09746 0.11289 -0.09746 C 0.17669 -0.09746 0.22799 -0.07037 0.22799 -0.03542 C 0.22799 -0.00047 0.27916 0.02662 0.34296 0.02662 C 0.40481 0.02662 0.45625 -0.00047 0.45625 -0.0354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319845"/>
            <a:ext cx="11632744" cy="6312631"/>
          </a:xfrm>
          <a:custGeom>
            <a:avLst/>
            <a:gdLst>
              <a:gd name="connsiteX0" fmla="*/ 0 w 11632744"/>
              <a:gd name="connsiteY0" fmla="*/ 1052126 h 6312631"/>
              <a:gd name="connsiteX1" fmla="*/ 1052126 w 11632744"/>
              <a:gd name="connsiteY1" fmla="*/ 0 h 6312631"/>
              <a:gd name="connsiteX2" fmla="*/ 1542163 w 11632744"/>
              <a:gd name="connsiteY2" fmla="*/ 0 h 6312631"/>
              <a:gd name="connsiteX3" fmla="*/ 2222769 w 11632744"/>
              <a:gd name="connsiteY3" fmla="*/ 0 h 6312631"/>
              <a:gd name="connsiteX4" fmla="*/ 3093946 w 11632744"/>
              <a:gd name="connsiteY4" fmla="*/ 0 h 6312631"/>
              <a:gd name="connsiteX5" fmla="*/ 3774552 w 11632744"/>
              <a:gd name="connsiteY5" fmla="*/ 0 h 6312631"/>
              <a:gd name="connsiteX6" fmla="*/ 4550444 w 11632744"/>
              <a:gd name="connsiteY6" fmla="*/ 0 h 6312631"/>
              <a:gd name="connsiteX7" fmla="*/ 5135765 w 11632744"/>
              <a:gd name="connsiteY7" fmla="*/ 0 h 6312631"/>
              <a:gd name="connsiteX8" fmla="*/ 5911657 w 11632744"/>
              <a:gd name="connsiteY8" fmla="*/ 0 h 6312631"/>
              <a:gd name="connsiteX9" fmla="*/ 6306409 w 11632744"/>
              <a:gd name="connsiteY9" fmla="*/ 0 h 6312631"/>
              <a:gd name="connsiteX10" fmla="*/ 6701161 w 11632744"/>
              <a:gd name="connsiteY10" fmla="*/ 0 h 6312631"/>
              <a:gd name="connsiteX11" fmla="*/ 7477052 w 11632744"/>
              <a:gd name="connsiteY11" fmla="*/ 0 h 6312631"/>
              <a:gd name="connsiteX12" fmla="*/ 8157659 w 11632744"/>
              <a:gd name="connsiteY12" fmla="*/ 0 h 6312631"/>
              <a:gd name="connsiteX13" fmla="*/ 8552410 w 11632744"/>
              <a:gd name="connsiteY13" fmla="*/ 0 h 6312631"/>
              <a:gd name="connsiteX14" fmla="*/ 9328302 w 11632744"/>
              <a:gd name="connsiteY14" fmla="*/ 0 h 6312631"/>
              <a:gd name="connsiteX15" fmla="*/ 9818339 w 11632744"/>
              <a:gd name="connsiteY15" fmla="*/ 0 h 6312631"/>
              <a:gd name="connsiteX16" fmla="*/ 10580618 w 11632744"/>
              <a:gd name="connsiteY16" fmla="*/ 0 h 6312631"/>
              <a:gd name="connsiteX17" fmla="*/ 11632744 w 11632744"/>
              <a:gd name="connsiteY17" fmla="*/ 1052126 h 6312631"/>
              <a:gd name="connsiteX18" fmla="*/ 11632744 w 11632744"/>
              <a:gd name="connsiteY18" fmla="*/ 1611239 h 6312631"/>
              <a:gd name="connsiteX19" fmla="*/ 11632744 w 11632744"/>
              <a:gd name="connsiteY19" fmla="*/ 2254520 h 6312631"/>
              <a:gd name="connsiteX20" fmla="*/ 11632744 w 11632744"/>
              <a:gd name="connsiteY20" fmla="*/ 2855717 h 6312631"/>
              <a:gd name="connsiteX21" fmla="*/ 11632744 w 11632744"/>
              <a:gd name="connsiteY21" fmla="*/ 3372746 h 6312631"/>
              <a:gd name="connsiteX22" fmla="*/ 11632744 w 11632744"/>
              <a:gd name="connsiteY22" fmla="*/ 3973943 h 6312631"/>
              <a:gd name="connsiteX23" fmla="*/ 11632744 w 11632744"/>
              <a:gd name="connsiteY23" fmla="*/ 4448889 h 6312631"/>
              <a:gd name="connsiteX24" fmla="*/ 11632744 w 11632744"/>
              <a:gd name="connsiteY24" fmla="*/ 5260505 h 6312631"/>
              <a:gd name="connsiteX25" fmla="*/ 10580618 w 11632744"/>
              <a:gd name="connsiteY25" fmla="*/ 6312631 h 6312631"/>
              <a:gd name="connsiteX26" fmla="*/ 10185866 w 11632744"/>
              <a:gd name="connsiteY26" fmla="*/ 6312631 h 6312631"/>
              <a:gd name="connsiteX27" fmla="*/ 9409975 w 11632744"/>
              <a:gd name="connsiteY27" fmla="*/ 6312631 h 6312631"/>
              <a:gd name="connsiteX28" fmla="*/ 8919938 w 11632744"/>
              <a:gd name="connsiteY28" fmla="*/ 6312631 h 6312631"/>
              <a:gd name="connsiteX29" fmla="*/ 8144046 w 11632744"/>
              <a:gd name="connsiteY29" fmla="*/ 6312631 h 6312631"/>
              <a:gd name="connsiteX30" fmla="*/ 7272870 w 11632744"/>
              <a:gd name="connsiteY30" fmla="*/ 6312631 h 6312631"/>
              <a:gd name="connsiteX31" fmla="*/ 6782833 w 11632744"/>
              <a:gd name="connsiteY31" fmla="*/ 6312631 h 6312631"/>
              <a:gd name="connsiteX32" fmla="*/ 6197512 w 11632744"/>
              <a:gd name="connsiteY32" fmla="*/ 6312631 h 6312631"/>
              <a:gd name="connsiteX33" fmla="*/ 5707475 w 11632744"/>
              <a:gd name="connsiteY33" fmla="*/ 6312631 h 6312631"/>
              <a:gd name="connsiteX34" fmla="*/ 5026868 w 11632744"/>
              <a:gd name="connsiteY34" fmla="*/ 6312631 h 6312631"/>
              <a:gd name="connsiteX35" fmla="*/ 4155692 w 11632744"/>
              <a:gd name="connsiteY35" fmla="*/ 6312631 h 6312631"/>
              <a:gd name="connsiteX36" fmla="*/ 3665655 w 11632744"/>
              <a:gd name="connsiteY36" fmla="*/ 6312631 h 6312631"/>
              <a:gd name="connsiteX37" fmla="*/ 3080334 w 11632744"/>
              <a:gd name="connsiteY37" fmla="*/ 6312631 h 6312631"/>
              <a:gd name="connsiteX38" fmla="*/ 2399727 w 11632744"/>
              <a:gd name="connsiteY38" fmla="*/ 6312631 h 6312631"/>
              <a:gd name="connsiteX39" fmla="*/ 1052126 w 11632744"/>
              <a:gd name="connsiteY39" fmla="*/ 6312631 h 6312631"/>
              <a:gd name="connsiteX40" fmla="*/ 0 w 11632744"/>
              <a:gd name="connsiteY40" fmla="*/ 5260505 h 6312631"/>
              <a:gd name="connsiteX41" fmla="*/ 0 w 11632744"/>
              <a:gd name="connsiteY41" fmla="*/ 4701392 h 6312631"/>
              <a:gd name="connsiteX42" fmla="*/ 0 w 11632744"/>
              <a:gd name="connsiteY42" fmla="*/ 4184362 h 6312631"/>
              <a:gd name="connsiteX43" fmla="*/ 0 w 11632744"/>
              <a:gd name="connsiteY43" fmla="*/ 3709417 h 6312631"/>
              <a:gd name="connsiteX44" fmla="*/ 0 w 11632744"/>
              <a:gd name="connsiteY44" fmla="*/ 3108220 h 6312631"/>
              <a:gd name="connsiteX45" fmla="*/ 0 w 11632744"/>
              <a:gd name="connsiteY45" fmla="*/ 2633274 h 6312631"/>
              <a:gd name="connsiteX46" fmla="*/ 0 w 11632744"/>
              <a:gd name="connsiteY46" fmla="*/ 2032077 h 6312631"/>
              <a:gd name="connsiteX47" fmla="*/ 0 w 11632744"/>
              <a:gd name="connsiteY47" fmla="*/ 1052126 h 6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2744" h="6312631" fill="none" extrusionOk="0">
                <a:moveTo>
                  <a:pt x="0" y="1052126"/>
                </a:moveTo>
                <a:cubicBezTo>
                  <a:pt x="-47619" y="413682"/>
                  <a:pt x="493051" y="-32069"/>
                  <a:pt x="1052126" y="0"/>
                </a:cubicBezTo>
                <a:cubicBezTo>
                  <a:pt x="1249813" y="-24472"/>
                  <a:pt x="1425949" y="14812"/>
                  <a:pt x="1542163" y="0"/>
                </a:cubicBezTo>
                <a:cubicBezTo>
                  <a:pt x="1658377" y="-14812"/>
                  <a:pt x="1914998" y="6801"/>
                  <a:pt x="2222769" y="0"/>
                </a:cubicBezTo>
                <a:cubicBezTo>
                  <a:pt x="2530540" y="-6801"/>
                  <a:pt x="2822634" y="-32837"/>
                  <a:pt x="3093946" y="0"/>
                </a:cubicBezTo>
                <a:cubicBezTo>
                  <a:pt x="3365258" y="32837"/>
                  <a:pt x="3631660" y="14193"/>
                  <a:pt x="3774552" y="0"/>
                </a:cubicBezTo>
                <a:cubicBezTo>
                  <a:pt x="3917444" y="-14193"/>
                  <a:pt x="4205831" y="-31149"/>
                  <a:pt x="4550444" y="0"/>
                </a:cubicBezTo>
                <a:cubicBezTo>
                  <a:pt x="4895057" y="31149"/>
                  <a:pt x="4985995" y="24910"/>
                  <a:pt x="5135765" y="0"/>
                </a:cubicBezTo>
                <a:cubicBezTo>
                  <a:pt x="5285535" y="-24910"/>
                  <a:pt x="5589875" y="-3672"/>
                  <a:pt x="5911657" y="0"/>
                </a:cubicBezTo>
                <a:cubicBezTo>
                  <a:pt x="6233439" y="3672"/>
                  <a:pt x="6124462" y="-10269"/>
                  <a:pt x="6306409" y="0"/>
                </a:cubicBezTo>
                <a:cubicBezTo>
                  <a:pt x="6488356" y="10269"/>
                  <a:pt x="6531874" y="-1971"/>
                  <a:pt x="6701161" y="0"/>
                </a:cubicBezTo>
                <a:cubicBezTo>
                  <a:pt x="6870448" y="1971"/>
                  <a:pt x="7220012" y="9224"/>
                  <a:pt x="7477052" y="0"/>
                </a:cubicBezTo>
                <a:cubicBezTo>
                  <a:pt x="7734092" y="-9224"/>
                  <a:pt x="7860283" y="3719"/>
                  <a:pt x="8157659" y="0"/>
                </a:cubicBezTo>
                <a:cubicBezTo>
                  <a:pt x="8455035" y="-3719"/>
                  <a:pt x="8437487" y="-10768"/>
                  <a:pt x="8552410" y="0"/>
                </a:cubicBezTo>
                <a:cubicBezTo>
                  <a:pt x="8667333" y="10768"/>
                  <a:pt x="9080967" y="-37446"/>
                  <a:pt x="9328302" y="0"/>
                </a:cubicBezTo>
                <a:cubicBezTo>
                  <a:pt x="9575637" y="37446"/>
                  <a:pt x="9676821" y="16186"/>
                  <a:pt x="9818339" y="0"/>
                </a:cubicBezTo>
                <a:cubicBezTo>
                  <a:pt x="9959857" y="-16186"/>
                  <a:pt x="10282460" y="-18705"/>
                  <a:pt x="10580618" y="0"/>
                </a:cubicBezTo>
                <a:cubicBezTo>
                  <a:pt x="11180938" y="-74101"/>
                  <a:pt x="11572993" y="477221"/>
                  <a:pt x="11632744" y="1052126"/>
                </a:cubicBezTo>
                <a:cubicBezTo>
                  <a:pt x="11619306" y="1177048"/>
                  <a:pt x="11619374" y="1385893"/>
                  <a:pt x="11632744" y="1611239"/>
                </a:cubicBezTo>
                <a:cubicBezTo>
                  <a:pt x="11646114" y="1836585"/>
                  <a:pt x="11638335" y="1965390"/>
                  <a:pt x="11632744" y="2254520"/>
                </a:cubicBezTo>
                <a:cubicBezTo>
                  <a:pt x="11627153" y="2543650"/>
                  <a:pt x="11618924" y="2624464"/>
                  <a:pt x="11632744" y="2855717"/>
                </a:cubicBezTo>
                <a:cubicBezTo>
                  <a:pt x="11646564" y="3086970"/>
                  <a:pt x="11612574" y="3115730"/>
                  <a:pt x="11632744" y="3372746"/>
                </a:cubicBezTo>
                <a:cubicBezTo>
                  <a:pt x="11652914" y="3629762"/>
                  <a:pt x="11647313" y="3823405"/>
                  <a:pt x="11632744" y="3973943"/>
                </a:cubicBezTo>
                <a:cubicBezTo>
                  <a:pt x="11618175" y="4124481"/>
                  <a:pt x="11627085" y="4233171"/>
                  <a:pt x="11632744" y="4448889"/>
                </a:cubicBezTo>
                <a:cubicBezTo>
                  <a:pt x="11638403" y="4664607"/>
                  <a:pt x="11654363" y="4867835"/>
                  <a:pt x="11632744" y="5260505"/>
                </a:cubicBezTo>
                <a:cubicBezTo>
                  <a:pt x="11546862" y="5819228"/>
                  <a:pt x="11140749" y="6312066"/>
                  <a:pt x="10580618" y="6312631"/>
                </a:cubicBezTo>
                <a:cubicBezTo>
                  <a:pt x="10460938" y="6316637"/>
                  <a:pt x="10299901" y="6315768"/>
                  <a:pt x="10185866" y="6312631"/>
                </a:cubicBezTo>
                <a:cubicBezTo>
                  <a:pt x="10071831" y="6309494"/>
                  <a:pt x="9579962" y="6310244"/>
                  <a:pt x="9409975" y="6312631"/>
                </a:cubicBezTo>
                <a:cubicBezTo>
                  <a:pt x="9239988" y="6315018"/>
                  <a:pt x="9020283" y="6306786"/>
                  <a:pt x="8919938" y="6312631"/>
                </a:cubicBezTo>
                <a:cubicBezTo>
                  <a:pt x="8819593" y="6318476"/>
                  <a:pt x="8474618" y="6342094"/>
                  <a:pt x="8144046" y="6312631"/>
                </a:cubicBezTo>
                <a:cubicBezTo>
                  <a:pt x="7813474" y="6283168"/>
                  <a:pt x="7691707" y="6285565"/>
                  <a:pt x="7272870" y="6312631"/>
                </a:cubicBezTo>
                <a:cubicBezTo>
                  <a:pt x="6854033" y="6339697"/>
                  <a:pt x="6972412" y="6327391"/>
                  <a:pt x="6782833" y="6312631"/>
                </a:cubicBezTo>
                <a:cubicBezTo>
                  <a:pt x="6593254" y="6297871"/>
                  <a:pt x="6414821" y="6339582"/>
                  <a:pt x="6197512" y="6312631"/>
                </a:cubicBezTo>
                <a:cubicBezTo>
                  <a:pt x="5980203" y="6285680"/>
                  <a:pt x="5830599" y="6328532"/>
                  <a:pt x="5707475" y="6312631"/>
                </a:cubicBezTo>
                <a:cubicBezTo>
                  <a:pt x="5584351" y="6296730"/>
                  <a:pt x="5341780" y="6304605"/>
                  <a:pt x="5026868" y="6312631"/>
                </a:cubicBezTo>
                <a:cubicBezTo>
                  <a:pt x="4711956" y="6320657"/>
                  <a:pt x="4582434" y="6340594"/>
                  <a:pt x="4155692" y="6312631"/>
                </a:cubicBezTo>
                <a:cubicBezTo>
                  <a:pt x="3728950" y="6284668"/>
                  <a:pt x="3902267" y="6306196"/>
                  <a:pt x="3665655" y="6312631"/>
                </a:cubicBezTo>
                <a:cubicBezTo>
                  <a:pt x="3429043" y="6319066"/>
                  <a:pt x="3266504" y="6286759"/>
                  <a:pt x="3080334" y="6312631"/>
                </a:cubicBezTo>
                <a:cubicBezTo>
                  <a:pt x="2894164" y="6338503"/>
                  <a:pt x="2606003" y="6344726"/>
                  <a:pt x="2399727" y="6312631"/>
                </a:cubicBezTo>
                <a:cubicBezTo>
                  <a:pt x="2193451" y="6280536"/>
                  <a:pt x="1433217" y="6272145"/>
                  <a:pt x="1052126" y="6312631"/>
                </a:cubicBezTo>
                <a:cubicBezTo>
                  <a:pt x="559436" y="6223593"/>
                  <a:pt x="104645" y="5805417"/>
                  <a:pt x="0" y="5260505"/>
                </a:cubicBezTo>
                <a:cubicBezTo>
                  <a:pt x="-21418" y="4988872"/>
                  <a:pt x="11331" y="4855126"/>
                  <a:pt x="0" y="4701392"/>
                </a:cubicBezTo>
                <a:cubicBezTo>
                  <a:pt x="-11331" y="4547658"/>
                  <a:pt x="6921" y="4314140"/>
                  <a:pt x="0" y="4184362"/>
                </a:cubicBezTo>
                <a:cubicBezTo>
                  <a:pt x="-6921" y="4054584"/>
                  <a:pt x="1085" y="3855998"/>
                  <a:pt x="0" y="3709417"/>
                </a:cubicBezTo>
                <a:cubicBezTo>
                  <a:pt x="-1085" y="3562837"/>
                  <a:pt x="-24517" y="3335865"/>
                  <a:pt x="0" y="3108220"/>
                </a:cubicBezTo>
                <a:cubicBezTo>
                  <a:pt x="24517" y="2880575"/>
                  <a:pt x="12495" y="2750938"/>
                  <a:pt x="0" y="2633274"/>
                </a:cubicBezTo>
                <a:cubicBezTo>
                  <a:pt x="-12495" y="2515610"/>
                  <a:pt x="22428" y="2283580"/>
                  <a:pt x="0" y="2032077"/>
                </a:cubicBezTo>
                <a:cubicBezTo>
                  <a:pt x="-22428" y="1780574"/>
                  <a:pt x="18989" y="1462556"/>
                  <a:pt x="0" y="1052126"/>
                </a:cubicBezTo>
                <a:close/>
              </a:path>
              <a:path w="11632744" h="6312631" stroke="0" extrusionOk="0">
                <a:moveTo>
                  <a:pt x="0" y="1052126"/>
                </a:moveTo>
                <a:cubicBezTo>
                  <a:pt x="88571" y="502946"/>
                  <a:pt x="461126" y="-57178"/>
                  <a:pt x="1052126" y="0"/>
                </a:cubicBezTo>
                <a:cubicBezTo>
                  <a:pt x="1164994" y="-13810"/>
                  <a:pt x="1443144" y="12348"/>
                  <a:pt x="1542163" y="0"/>
                </a:cubicBezTo>
                <a:cubicBezTo>
                  <a:pt x="1641182" y="-12348"/>
                  <a:pt x="1849447" y="17479"/>
                  <a:pt x="2032199" y="0"/>
                </a:cubicBezTo>
                <a:cubicBezTo>
                  <a:pt x="2214951" y="-17479"/>
                  <a:pt x="2487032" y="21309"/>
                  <a:pt x="2808091" y="0"/>
                </a:cubicBezTo>
                <a:cubicBezTo>
                  <a:pt x="3129150" y="-21309"/>
                  <a:pt x="3455160" y="-8732"/>
                  <a:pt x="3679267" y="0"/>
                </a:cubicBezTo>
                <a:cubicBezTo>
                  <a:pt x="3903374" y="8732"/>
                  <a:pt x="4168219" y="-13226"/>
                  <a:pt x="4359874" y="0"/>
                </a:cubicBezTo>
                <a:cubicBezTo>
                  <a:pt x="4551529" y="13226"/>
                  <a:pt x="4816136" y="-26039"/>
                  <a:pt x="4945196" y="0"/>
                </a:cubicBezTo>
                <a:cubicBezTo>
                  <a:pt x="5074256" y="26039"/>
                  <a:pt x="5254933" y="8632"/>
                  <a:pt x="5339947" y="0"/>
                </a:cubicBezTo>
                <a:cubicBezTo>
                  <a:pt x="5424961" y="-8632"/>
                  <a:pt x="5743445" y="18504"/>
                  <a:pt x="6020554" y="0"/>
                </a:cubicBezTo>
                <a:cubicBezTo>
                  <a:pt x="6297663" y="-18504"/>
                  <a:pt x="6438556" y="27350"/>
                  <a:pt x="6701161" y="0"/>
                </a:cubicBezTo>
                <a:cubicBezTo>
                  <a:pt x="6963766" y="-27350"/>
                  <a:pt x="6956017" y="-10878"/>
                  <a:pt x="7191197" y="0"/>
                </a:cubicBezTo>
                <a:cubicBezTo>
                  <a:pt x="7426377" y="10878"/>
                  <a:pt x="7432993" y="-15931"/>
                  <a:pt x="7585949" y="0"/>
                </a:cubicBezTo>
                <a:cubicBezTo>
                  <a:pt x="7738905" y="15931"/>
                  <a:pt x="7802443" y="90"/>
                  <a:pt x="7980701" y="0"/>
                </a:cubicBezTo>
                <a:cubicBezTo>
                  <a:pt x="8158959" y="-90"/>
                  <a:pt x="8476320" y="15410"/>
                  <a:pt x="8851877" y="0"/>
                </a:cubicBezTo>
                <a:cubicBezTo>
                  <a:pt x="9227434" y="-15410"/>
                  <a:pt x="9200742" y="7343"/>
                  <a:pt x="9437199" y="0"/>
                </a:cubicBezTo>
                <a:cubicBezTo>
                  <a:pt x="9673656" y="-7343"/>
                  <a:pt x="9811597" y="-7246"/>
                  <a:pt x="9927236" y="0"/>
                </a:cubicBezTo>
                <a:cubicBezTo>
                  <a:pt x="10042875" y="7246"/>
                  <a:pt x="10292408" y="18081"/>
                  <a:pt x="10580618" y="0"/>
                </a:cubicBezTo>
                <a:cubicBezTo>
                  <a:pt x="11223541" y="19433"/>
                  <a:pt x="11597964" y="463930"/>
                  <a:pt x="11632744" y="1052126"/>
                </a:cubicBezTo>
                <a:cubicBezTo>
                  <a:pt x="11642767" y="1338635"/>
                  <a:pt x="11661586" y="1474600"/>
                  <a:pt x="11632744" y="1737491"/>
                </a:cubicBezTo>
                <a:cubicBezTo>
                  <a:pt x="11603902" y="2000382"/>
                  <a:pt x="11619919" y="2248164"/>
                  <a:pt x="11632744" y="2422855"/>
                </a:cubicBezTo>
                <a:cubicBezTo>
                  <a:pt x="11645569" y="2597546"/>
                  <a:pt x="11633758" y="2814424"/>
                  <a:pt x="11632744" y="2939885"/>
                </a:cubicBezTo>
                <a:cubicBezTo>
                  <a:pt x="11631731" y="3065346"/>
                  <a:pt x="11646268" y="3351552"/>
                  <a:pt x="11632744" y="3583165"/>
                </a:cubicBezTo>
                <a:cubicBezTo>
                  <a:pt x="11619220" y="3814778"/>
                  <a:pt x="11625264" y="3920040"/>
                  <a:pt x="11632744" y="4058111"/>
                </a:cubicBezTo>
                <a:cubicBezTo>
                  <a:pt x="11640224" y="4196182"/>
                  <a:pt x="11660813" y="4464490"/>
                  <a:pt x="11632744" y="4743476"/>
                </a:cubicBezTo>
                <a:cubicBezTo>
                  <a:pt x="11604675" y="5022462"/>
                  <a:pt x="11656431" y="5059165"/>
                  <a:pt x="11632744" y="5260505"/>
                </a:cubicBezTo>
                <a:cubicBezTo>
                  <a:pt x="11659207" y="5787041"/>
                  <a:pt x="11240008" y="6416790"/>
                  <a:pt x="10580618" y="6312631"/>
                </a:cubicBezTo>
                <a:cubicBezTo>
                  <a:pt x="10315677" y="6332876"/>
                  <a:pt x="10143403" y="6287226"/>
                  <a:pt x="9900011" y="6312631"/>
                </a:cubicBezTo>
                <a:cubicBezTo>
                  <a:pt x="9656619" y="6338036"/>
                  <a:pt x="9441826" y="6322924"/>
                  <a:pt x="9314690" y="6312631"/>
                </a:cubicBezTo>
                <a:cubicBezTo>
                  <a:pt x="9187554" y="6302338"/>
                  <a:pt x="8682613" y="6283731"/>
                  <a:pt x="8443513" y="6312631"/>
                </a:cubicBezTo>
                <a:cubicBezTo>
                  <a:pt x="8204413" y="6341531"/>
                  <a:pt x="8133974" y="6324006"/>
                  <a:pt x="8048762" y="6312631"/>
                </a:cubicBezTo>
                <a:cubicBezTo>
                  <a:pt x="7963550" y="6301256"/>
                  <a:pt x="7798310" y="6325339"/>
                  <a:pt x="7558725" y="6312631"/>
                </a:cubicBezTo>
                <a:cubicBezTo>
                  <a:pt x="7319140" y="6299923"/>
                  <a:pt x="7115297" y="6304316"/>
                  <a:pt x="6878118" y="6312631"/>
                </a:cubicBezTo>
                <a:cubicBezTo>
                  <a:pt x="6640939" y="6320946"/>
                  <a:pt x="6452739" y="6307578"/>
                  <a:pt x="6292797" y="6312631"/>
                </a:cubicBezTo>
                <a:cubicBezTo>
                  <a:pt x="6132855" y="6317684"/>
                  <a:pt x="6021048" y="6308611"/>
                  <a:pt x="5802760" y="6312631"/>
                </a:cubicBezTo>
                <a:cubicBezTo>
                  <a:pt x="5584472" y="6316651"/>
                  <a:pt x="5181677" y="6306604"/>
                  <a:pt x="4931583" y="6312631"/>
                </a:cubicBezTo>
                <a:cubicBezTo>
                  <a:pt x="4681489" y="6318658"/>
                  <a:pt x="4680300" y="6319951"/>
                  <a:pt x="4536832" y="6312631"/>
                </a:cubicBezTo>
                <a:cubicBezTo>
                  <a:pt x="4393364" y="6305311"/>
                  <a:pt x="4277954" y="6302199"/>
                  <a:pt x="4046795" y="6312631"/>
                </a:cubicBezTo>
                <a:cubicBezTo>
                  <a:pt x="3815636" y="6323063"/>
                  <a:pt x="3749184" y="6307084"/>
                  <a:pt x="3652043" y="6312631"/>
                </a:cubicBezTo>
                <a:cubicBezTo>
                  <a:pt x="3554902" y="6318178"/>
                  <a:pt x="3220842" y="6336013"/>
                  <a:pt x="2876152" y="6312631"/>
                </a:cubicBezTo>
                <a:cubicBezTo>
                  <a:pt x="2531462" y="6289249"/>
                  <a:pt x="2380414" y="6283945"/>
                  <a:pt x="2004975" y="6312631"/>
                </a:cubicBezTo>
                <a:cubicBezTo>
                  <a:pt x="1629536" y="6341317"/>
                  <a:pt x="1463084" y="6309772"/>
                  <a:pt x="1052126" y="6312631"/>
                </a:cubicBezTo>
                <a:cubicBezTo>
                  <a:pt x="406058" y="6259521"/>
                  <a:pt x="96166" y="5906731"/>
                  <a:pt x="0" y="5260505"/>
                </a:cubicBezTo>
                <a:cubicBezTo>
                  <a:pt x="2071" y="5097039"/>
                  <a:pt x="-4393" y="4875448"/>
                  <a:pt x="0" y="4743476"/>
                </a:cubicBezTo>
                <a:cubicBezTo>
                  <a:pt x="4393" y="4611504"/>
                  <a:pt x="-21367" y="4345439"/>
                  <a:pt x="0" y="4142279"/>
                </a:cubicBezTo>
                <a:cubicBezTo>
                  <a:pt x="21367" y="3939119"/>
                  <a:pt x="-26746" y="3779664"/>
                  <a:pt x="0" y="3498998"/>
                </a:cubicBezTo>
                <a:cubicBezTo>
                  <a:pt x="26746" y="3218332"/>
                  <a:pt x="8917" y="3094582"/>
                  <a:pt x="0" y="2981968"/>
                </a:cubicBezTo>
                <a:cubicBezTo>
                  <a:pt x="-8917" y="2869354"/>
                  <a:pt x="-13684" y="2640936"/>
                  <a:pt x="0" y="2380771"/>
                </a:cubicBezTo>
                <a:cubicBezTo>
                  <a:pt x="13684" y="2120606"/>
                  <a:pt x="11649" y="2031189"/>
                  <a:pt x="0" y="1905826"/>
                </a:cubicBezTo>
                <a:cubicBezTo>
                  <a:pt x="-11649" y="1780464"/>
                  <a:pt x="13820" y="1406661"/>
                  <a:pt x="0" y="1052126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500" dirty="0">
              <a:solidFill>
                <a:srgbClr val="C71A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872086" y="693341"/>
            <a:ext cx="103486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100" b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a.	Giúp đỡ người thân trong gia đình bằng những việc làm vừa sức.</a:t>
            </a:r>
            <a:endParaRPr lang="vi-VN" sz="4100" b="1" dirty="0">
              <a:ln w="0"/>
              <a:solidFill>
                <a:srgbClr val="C71A29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14" name="Nhóm 37">
            <a:extLst>
              <a:ext uri="{FF2B5EF4-FFF2-40B4-BE49-F238E27FC236}">
                <a16:creationId xmlns:a16="http://schemas.microsoft.com/office/drawing/2014/main" id="{2B5203D7-C046-7EF6-F52F-DCC88701F934}"/>
              </a:ext>
            </a:extLst>
          </p:cNvPr>
          <p:cNvGrpSpPr/>
          <p:nvPr/>
        </p:nvGrpSpPr>
        <p:grpSpPr>
          <a:xfrm>
            <a:off x="2782647" y="2793893"/>
            <a:ext cx="6260813" cy="3252185"/>
            <a:chOff x="7225053" y="3780430"/>
            <a:chExt cx="4506733" cy="3338520"/>
          </a:xfrm>
        </p:grpSpPr>
        <p:sp>
          <p:nvSpPr>
            <p:cNvPr id="17" name="Bong bóng Lời nói: Hình bầu dục 35">
              <a:extLst>
                <a:ext uri="{FF2B5EF4-FFF2-40B4-BE49-F238E27FC236}">
                  <a16:creationId xmlns:a16="http://schemas.microsoft.com/office/drawing/2014/main" id="{C057527D-312C-2289-F764-9AFB1F412D90}"/>
                </a:ext>
              </a:extLst>
            </p:cNvPr>
            <p:cNvSpPr/>
            <p:nvPr/>
          </p:nvSpPr>
          <p:spPr>
            <a:xfrm flipH="1">
              <a:off x="7225053" y="3780430"/>
              <a:ext cx="4506733" cy="3338520"/>
            </a:xfrm>
            <a:prstGeom prst="wedgeEllipseCallout">
              <a:avLst>
                <a:gd name="adj1" fmla="val -11440"/>
                <a:gd name="adj2" fmla="val -6460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ộp Văn bản 36">
              <a:extLst>
                <a:ext uri="{FF2B5EF4-FFF2-40B4-BE49-F238E27FC236}">
                  <a16:creationId xmlns:a16="http://schemas.microsoft.com/office/drawing/2014/main" id="{2D386B7E-1DDB-230F-B879-7D08C60F63EA}"/>
                </a:ext>
              </a:extLst>
            </p:cNvPr>
            <p:cNvSpPr txBox="1"/>
            <p:nvPr/>
          </p:nvSpPr>
          <p:spPr>
            <a:xfrm flipH="1">
              <a:off x="7703083" y="4325463"/>
              <a:ext cx="3550672" cy="2464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chemeClr val="accent6">
                      <a:lumMod val="75000"/>
                    </a:schemeClr>
                  </a:solidFill>
                </a:rPr>
                <a:t>Đồng </a:t>
              </a:r>
              <a:r>
                <a:rPr lang="vi-VN" sz="3000" b="1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tình vì đây là việc làm thể hiện bổn phận của bản thân, biết giúp đỡ mọi người trong gia đình.</a:t>
              </a:r>
              <a:endParaRPr lang="en-US" sz="3000" b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7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11B26E54-06BD-C5DD-E60D-D45CBEAE28BC}"/>
              </a:ext>
            </a:extLst>
          </p:cNvPr>
          <p:cNvSpPr/>
          <p:nvPr/>
        </p:nvSpPr>
        <p:spPr>
          <a:xfrm>
            <a:off x="230062" y="319845"/>
            <a:ext cx="11632744" cy="6312631"/>
          </a:xfrm>
          <a:custGeom>
            <a:avLst/>
            <a:gdLst>
              <a:gd name="connsiteX0" fmla="*/ 0 w 11632744"/>
              <a:gd name="connsiteY0" fmla="*/ 1052126 h 6312631"/>
              <a:gd name="connsiteX1" fmla="*/ 1052126 w 11632744"/>
              <a:gd name="connsiteY1" fmla="*/ 0 h 6312631"/>
              <a:gd name="connsiteX2" fmla="*/ 1542163 w 11632744"/>
              <a:gd name="connsiteY2" fmla="*/ 0 h 6312631"/>
              <a:gd name="connsiteX3" fmla="*/ 2222769 w 11632744"/>
              <a:gd name="connsiteY3" fmla="*/ 0 h 6312631"/>
              <a:gd name="connsiteX4" fmla="*/ 3093946 w 11632744"/>
              <a:gd name="connsiteY4" fmla="*/ 0 h 6312631"/>
              <a:gd name="connsiteX5" fmla="*/ 3774552 w 11632744"/>
              <a:gd name="connsiteY5" fmla="*/ 0 h 6312631"/>
              <a:gd name="connsiteX6" fmla="*/ 4550444 w 11632744"/>
              <a:gd name="connsiteY6" fmla="*/ 0 h 6312631"/>
              <a:gd name="connsiteX7" fmla="*/ 5135765 w 11632744"/>
              <a:gd name="connsiteY7" fmla="*/ 0 h 6312631"/>
              <a:gd name="connsiteX8" fmla="*/ 5911657 w 11632744"/>
              <a:gd name="connsiteY8" fmla="*/ 0 h 6312631"/>
              <a:gd name="connsiteX9" fmla="*/ 6306409 w 11632744"/>
              <a:gd name="connsiteY9" fmla="*/ 0 h 6312631"/>
              <a:gd name="connsiteX10" fmla="*/ 6701161 w 11632744"/>
              <a:gd name="connsiteY10" fmla="*/ 0 h 6312631"/>
              <a:gd name="connsiteX11" fmla="*/ 7477052 w 11632744"/>
              <a:gd name="connsiteY11" fmla="*/ 0 h 6312631"/>
              <a:gd name="connsiteX12" fmla="*/ 8157659 w 11632744"/>
              <a:gd name="connsiteY12" fmla="*/ 0 h 6312631"/>
              <a:gd name="connsiteX13" fmla="*/ 8552410 w 11632744"/>
              <a:gd name="connsiteY13" fmla="*/ 0 h 6312631"/>
              <a:gd name="connsiteX14" fmla="*/ 9328302 w 11632744"/>
              <a:gd name="connsiteY14" fmla="*/ 0 h 6312631"/>
              <a:gd name="connsiteX15" fmla="*/ 9818339 w 11632744"/>
              <a:gd name="connsiteY15" fmla="*/ 0 h 6312631"/>
              <a:gd name="connsiteX16" fmla="*/ 10580618 w 11632744"/>
              <a:gd name="connsiteY16" fmla="*/ 0 h 6312631"/>
              <a:gd name="connsiteX17" fmla="*/ 11632744 w 11632744"/>
              <a:gd name="connsiteY17" fmla="*/ 1052126 h 6312631"/>
              <a:gd name="connsiteX18" fmla="*/ 11632744 w 11632744"/>
              <a:gd name="connsiteY18" fmla="*/ 1611239 h 6312631"/>
              <a:gd name="connsiteX19" fmla="*/ 11632744 w 11632744"/>
              <a:gd name="connsiteY19" fmla="*/ 2254520 h 6312631"/>
              <a:gd name="connsiteX20" fmla="*/ 11632744 w 11632744"/>
              <a:gd name="connsiteY20" fmla="*/ 2855717 h 6312631"/>
              <a:gd name="connsiteX21" fmla="*/ 11632744 w 11632744"/>
              <a:gd name="connsiteY21" fmla="*/ 3372746 h 6312631"/>
              <a:gd name="connsiteX22" fmla="*/ 11632744 w 11632744"/>
              <a:gd name="connsiteY22" fmla="*/ 3973943 h 6312631"/>
              <a:gd name="connsiteX23" fmla="*/ 11632744 w 11632744"/>
              <a:gd name="connsiteY23" fmla="*/ 4448889 h 6312631"/>
              <a:gd name="connsiteX24" fmla="*/ 11632744 w 11632744"/>
              <a:gd name="connsiteY24" fmla="*/ 5260505 h 6312631"/>
              <a:gd name="connsiteX25" fmla="*/ 10580618 w 11632744"/>
              <a:gd name="connsiteY25" fmla="*/ 6312631 h 6312631"/>
              <a:gd name="connsiteX26" fmla="*/ 10185866 w 11632744"/>
              <a:gd name="connsiteY26" fmla="*/ 6312631 h 6312631"/>
              <a:gd name="connsiteX27" fmla="*/ 9409975 w 11632744"/>
              <a:gd name="connsiteY27" fmla="*/ 6312631 h 6312631"/>
              <a:gd name="connsiteX28" fmla="*/ 8919938 w 11632744"/>
              <a:gd name="connsiteY28" fmla="*/ 6312631 h 6312631"/>
              <a:gd name="connsiteX29" fmla="*/ 8144046 w 11632744"/>
              <a:gd name="connsiteY29" fmla="*/ 6312631 h 6312631"/>
              <a:gd name="connsiteX30" fmla="*/ 7272870 w 11632744"/>
              <a:gd name="connsiteY30" fmla="*/ 6312631 h 6312631"/>
              <a:gd name="connsiteX31" fmla="*/ 6782833 w 11632744"/>
              <a:gd name="connsiteY31" fmla="*/ 6312631 h 6312631"/>
              <a:gd name="connsiteX32" fmla="*/ 6197512 w 11632744"/>
              <a:gd name="connsiteY32" fmla="*/ 6312631 h 6312631"/>
              <a:gd name="connsiteX33" fmla="*/ 5707475 w 11632744"/>
              <a:gd name="connsiteY33" fmla="*/ 6312631 h 6312631"/>
              <a:gd name="connsiteX34" fmla="*/ 5026868 w 11632744"/>
              <a:gd name="connsiteY34" fmla="*/ 6312631 h 6312631"/>
              <a:gd name="connsiteX35" fmla="*/ 4155692 w 11632744"/>
              <a:gd name="connsiteY35" fmla="*/ 6312631 h 6312631"/>
              <a:gd name="connsiteX36" fmla="*/ 3665655 w 11632744"/>
              <a:gd name="connsiteY36" fmla="*/ 6312631 h 6312631"/>
              <a:gd name="connsiteX37" fmla="*/ 3080334 w 11632744"/>
              <a:gd name="connsiteY37" fmla="*/ 6312631 h 6312631"/>
              <a:gd name="connsiteX38" fmla="*/ 2399727 w 11632744"/>
              <a:gd name="connsiteY38" fmla="*/ 6312631 h 6312631"/>
              <a:gd name="connsiteX39" fmla="*/ 1052126 w 11632744"/>
              <a:gd name="connsiteY39" fmla="*/ 6312631 h 6312631"/>
              <a:gd name="connsiteX40" fmla="*/ 0 w 11632744"/>
              <a:gd name="connsiteY40" fmla="*/ 5260505 h 6312631"/>
              <a:gd name="connsiteX41" fmla="*/ 0 w 11632744"/>
              <a:gd name="connsiteY41" fmla="*/ 4701392 h 6312631"/>
              <a:gd name="connsiteX42" fmla="*/ 0 w 11632744"/>
              <a:gd name="connsiteY42" fmla="*/ 4184362 h 6312631"/>
              <a:gd name="connsiteX43" fmla="*/ 0 w 11632744"/>
              <a:gd name="connsiteY43" fmla="*/ 3709417 h 6312631"/>
              <a:gd name="connsiteX44" fmla="*/ 0 w 11632744"/>
              <a:gd name="connsiteY44" fmla="*/ 3108220 h 6312631"/>
              <a:gd name="connsiteX45" fmla="*/ 0 w 11632744"/>
              <a:gd name="connsiteY45" fmla="*/ 2633274 h 6312631"/>
              <a:gd name="connsiteX46" fmla="*/ 0 w 11632744"/>
              <a:gd name="connsiteY46" fmla="*/ 2032077 h 6312631"/>
              <a:gd name="connsiteX47" fmla="*/ 0 w 11632744"/>
              <a:gd name="connsiteY47" fmla="*/ 1052126 h 631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2744" h="6312631" fill="none" extrusionOk="0">
                <a:moveTo>
                  <a:pt x="0" y="1052126"/>
                </a:moveTo>
                <a:cubicBezTo>
                  <a:pt x="-47619" y="413682"/>
                  <a:pt x="493051" y="-32069"/>
                  <a:pt x="1052126" y="0"/>
                </a:cubicBezTo>
                <a:cubicBezTo>
                  <a:pt x="1249813" y="-24472"/>
                  <a:pt x="1425949" y="14812"/>
                  <a:pt x="1542163" y="0"/>
                </a:cubicBezTo>
                <a:cubicBezTo>
                  <a:pt x="1658377" y="-14812"/>
                  <a:pt x="1914998" y="6801"/>
                  <a:pt x="2222769" y="0"/>
                </a:cubicBezTo>
                <a:cubicBezTo>
                  <a:pt x="2530540" y="-6801"/>
                  <a:pt x="2822634" y="-32837"/>
                  <a:pt x="3093946" y="0"/>
                </a:cubicBezTo>
                <a:cubicBezTo>
                  <a:pt x="3365258" y="32837"/>
                  <a:pt x="3631660" y="14193"/>
                  <a:pt x="3774552" y="0"/>
                </a:cubicBezTo>
                <a:cubicBezTo>
                  <a:pt x="3917444" y="-14193"/>
                  <a:pt x="4205831" y="-31149"/>
                  <a:pt x="4550444" y="0"/>
                </a:cubicBezTo>
                <a:cubicBezTo>
                  <a:pt x="4895057" y="31149"/>
                  <a:pt x="4985995" y="24910"/>
                  <a:pt x="5135765" y="0"/>
                </a:cubicBezTo>
                <a:cubicBezTo>
                  <a:pt x="5285535" y="-24910"/>
                  <a:pt x="5589875" y="-3672"/>
                  <a:pt x="5911657" y="0"/>
                </a:cubicBezTo>
                <a:cubicBezTo>
                  <a:pt x="6233439" y="3672"/>
                  <a:pt x="6124462" y="-10269"/>
                  <a:pt x="6306409" y="0"/>
                </a:cubicBezTo>
                <a:cubicBezTo>
                  <a:pt x="6488356" y="10269"/>
                  <a:pt x="6531874" y="-1971"/>
                  <a:pt x="6701161" y="0"/>
                </a:cubicBezTo>
                <a:cubicBezTo>
                  <a:pt x="6870448" y="1971"/>
                  <a:pt x="7220012" y="9224"/>
                  <a:pt x="7477052" y="0"/>
                </a:cubicBezTo>
                <a:cubicBezTo>
                  <a:pt x="7734092" y="-9224"/>
                  <a:pt x="7860283" y="3719"/>
                  <a:pt x="8157659" y="0"/>
                </a:cubicBezTo>
                <a:cubicBezTo>
                  <a:pt x="8455035" y="-3719"/>
                  <a:pt x="8437487" y="-10768"/>
                  <a:pt x="8552410" y="0"/>
                </a:cubicBezTo>
                <a:cubicBezTo>
                  <a:pt x="8667333" y="10768"/>
                  <a:pt x="9080967" y="-37446"/>
                  <a:pt x="9328302" y="0"/>
                </a:cubicBezTo>
                <a:cubicBezTo>
                  <a:pt x="9575637" y="37446"/>
                  <a:pt x="9676821" y="16186"/>
                  <a:pt x="9818339" y="0"/>
                </a:cubicBezTo>
                <a:cubicBezTo>
                  <a:pt x="9959857" y="-16186"/>
                  <a:pt x="10282460" y="-18705"/>
                  <a:pt x="10580618" y="0"/>
                </a:cubicBezTo>
                <a:cubicBezTo>
                  <a:pt x="11180938" y="-74101"/>
                  <a:pt x="11572993" y="477221"/>
                  <a:pt x="11632744" y="1052126"/>
                </a:cubicBezTo>
                <a:cubicBezTo>
                  <a:pt x="11619306" y="1177048"/>
                  <a:pt x="11619374" y="1385893"/>
                  <a:pt x="11632744" y="1611239"/>
                </a:cubicBezTo>
                <a:cubicBezTo>
                  <a:pt x="11646114" y="1836585"/>
                  <a:pt x="11638335" y="1965390"/>
                  <a:pt x="11632744" y="2254520"/>
                </a:cubicBezTo>
                <a:cubicBezTo>
                  <a:pt x="11627153" y="2543650"/>
                  <a:pt x="11618924" y="2624464"/>
                  <a:pt x="11632744" y="2855717"/>
                </a:cubicBezTo>
                <a:cubicBezTo>
                  <a:pt x="11646564" y="3086970"/>
                  <a:pt x="11612574" y="3115730"/>
                  <a:pt x="11632744" y="3372746"/>
                </a:cubicBezTo>
                <a:cubicBezTo>
                  <a:pt x="11652914" y="3629762"/>
                  <a:pt x="11647313" y="3823405"/>
                  <a:pt x="11632744" y="3973943"/>
                </a:cubicBezTo>
                <a:cubicBezTo>
                  <a:pt x="11618175" y="4124481"/>
                  <a:pt x="11627085" y="4233171"/>
                  <a:pt x="11632744" y="4448889"/>
                </a:cubicBezTo>
                <a:cubicBezTo>
                  <a:pt x="11638403" y="4664607"/>
                  <a:pt x="11654363" y="4867835"/>
                  <a:pt x="11632744" y="5260505"/>
                </a:cubicBezTo>
                <a:cubicBezTo>
                  <a:pt x="11546862" y="5819228"/>
                  <a:pt x="11140749" y="6312066"/>
                  <a:pt x="10580618" y="6312631"/>
                </a:cubicBezTo>
                <a:cubicBezTo>
                  <a:pt x="10460938" y="6316637"/>
                  <a:pt x="10299901" y="6315768"/>
                  <a:pt x="10185866" y="6312631"/>
                </a:cubicBezTo>
                <a:cubicBezTo>
                  <a:pt x="10071831" y="6309494"/>
                  <a:pt x="9579962" y="6310244"/>
                  <a:pt x="9409975" y="6312631"/>
                </a:cubicBezTo>
                <a:cubicBezTo>
                  <a:pt x="9239988" y="6315018"/>
                  <a:pt x="9020283" y="6306786"/>
                  <a:pt x="8919938" y="6312631"/>
                </a:cubicBezTo>
                <a:cubicBezTo>
                  <a:pt x="8819593" y="6318476"/>
                  <a:pt x="8474618" y="6342094"/>
                  <a:pt x="8144046" y="6312631"/>
                </a:cubicBezTo>
                <a:cubicBezTo>
                  <a:pt x="7813474" y="6283168"/>
                  <a:pt x="7691707" y="6285565"/>
                  <a:pt x="7272870" y="6312631"/>
                </a:cubicBezTo>
                <a:cubicBezTo>
                  <a:pt x="6854033" y="6339697"/>
                  <a:pt x="6972412" y="6327391"/>
                  <a:pt x="6782833" y="6312631"/>
                </a:cubicBezTo>
                <a:cubicBezTo>
                  <a:pt x="6593254" y="6297871"/>
                  <a:pt x="6414821" y="6339582"/>
                  <a:pt x="6197512" y="6312631"/>
                </a:cubicBezTo>
                <a:cubicBezTo>
                  <a:pt x="5980203" y="6285680"/>
                  <a:pt x="5830599" y="6328532"/>
                  <a:pt x="5707475" y="6312631"/>
                </a:cubicBezTo>
                <a:cubicBezTo>
                  <a:pt x="5584351" y="6296730"/>
                  <a:pt x="5341780" y="6304605"/>
                  <a:pt x="5026868" y="6312631"/>
                </a:cubicBezTo>
                <a:cubicBezTo>
                  <a:pt x="4711956" y="6320657"/>
                  <a:pt x="4582434" y="6340594"/>
                  <a:pt x="4155692" y="6312631"/>
                </a:cubicBezTo>
                <a:cubicBezTo>
                  <a:pt x="3728950" y="6284668"/>
                  <a:pt x="3902267" y="6306196"/>
                  <a:pt x="3665655" y="6312631"/>
                </a:cubicBezTo>
                <a:cubicBezTo>
                  <a:pt x="3429043" y="6319066"/>
                  <a:pt x="3266504" y="6286759"/>
                  <a:pt x="3080334" y="6312631"/>
                </a:cubicBezTo>
                <a:cubicBezTo>
                  <a:pt x="2894164" y="6338503"/>
                  <a:pt x="2606003" y="6344726"/>
                  <a:pt x="2399727" y="6312631"/>
                </a:cubicBezTo>
                <a:cubicBezTo>
                  <a:pt x="2193451" y="6280536"/>
                  <a:pt x="1433217" y="6272145"/>
                  <a:pt x="1052126" y="6312631"/>
                </a:cubicBezTo>
                <a:cubicBezTo>
                  <a:pt x="559436" y="6223593"/>
                  <a:pt x="104645" y="5805417"/>
                  <a:pt x="0" y="5260505"/>
                </a:cubicBezTo>
                <a:cubicBezTo>
                  <a:pt x="-21418" y="4988872"/>
                  <a:pt x="11331" y="4855126"/>
                  <a:pt x="0" y="4701392"/>
                </a:cubicBezTo>
                <a:cubicBezTo>
                  <a:pt x="-11331" y="4547658"/>
                  <a:pt x="6921" y="4314140"/>
                  <a:pt x="0" y="4184362"/>
                </a:cubicBezTo>
                <a:cubicBezTo>
                  <a:pt x="-6921" y="4054584"/>
                  <a:pt x="1085" y="3855998"/>
                  <a:pt x="0" y="3709417"/>
                </a:cubicBezTo>
                <a:cubicBezTo>
                  <a:pt x="-1085" y="3562837"/>
                  <a:pt x="-24517" y="3335865"/>
                  <a:pt x="0" y="3108220"/>
                </a:cubicBezTo>
                <a:cubicBezTo>
                  <a:pt x="24517" y="2880575"/>
                  <a:pt x="12495" y="2750938"/>
                  <a:pt x="0" y="2633274"/>
                </a:cubicBezTo>
                <a:cubicBezTo>
                  <a:pt x="-12495" y="2515610"/>
                  <a:pt x="22428" y="2283580"/>
                  <a:pt x="0" y="2032077"/>
                </a:cubicBezTo>
                <a:cubicBezTo>
                  <a:pt x="-22428" y="1780574"/>
                  <a:pt x="18989" y="1462556"/>
                  <a:pt x="0" y="1052126"/>
                </a:cubicBezTo>
                <a:close/>
              </a:path>
              <a:path w="11632744" h="6312631" stroke="0" extrusionOk="0">
                <a:moveTo>
                  <a:pt x="0" y="1052126"/>
                </a:moveTo>
                <a:cubicBezTo>
                  <a:pt x="88571" y="502946"/>
                  <a:pt x="461126" y="-57178"/>
                  <a:pt x="1052126" y="0"/>
                </a:cubicBezTo>
                <a:cubicBezTo>
                  <a:pt x="1164994" y="-13810"/>
                  <a:pt x="1443144" y="12348"/>
                  <a:pt x="1542163" y="0"/>
                </a:cubicBezTo>
                <a:cubicBezTo>
                  <a:pt x="1641182" y="-12348"/>
                  <a:pt x="1849447" y="17479"/>
                  <a:pt x="2032199" y="0"/>
                </a:cubicBezTo>
                <a:cubicBezTo>
                  <a:pt x="2214951" y="-17479"/>
                  <a:pt x="2487032" y="21309"/>
                  <a:pt x="2808091" y="0"/>
                </a:cubicBezTo>
                <a:cubicBezTo>
                  <a:pt x="3129150" y="-21309"/>
                  <a:pt x="3455160" y="-8732"/>
                  <a:pt x="3679267" y="0"/>
                </a:cubicBezTo>
                <a:cubicBezTo>
                  <a:pt x="3903374" y="8732"/>
                  <a:pt x="4168219" y="-13226"/>
                  <a:pt x="4359874" y="0"/>
                </a:cubicBezTo>
                <a:cubicBezTo>
                  <a:pt x="4551529" y="13226"/>
                  <a:pt x="4816136" y="-26039"/>
                  <a:pt x="4945196" y="0"/>
                </a:cubicBezTo>
                <a:cubicBezTo>
                  <a:pt x="5074256" y="26039"/>
                  <a:pt x="5254933" y="8632"/>
                  <a:pt x="5339947" y="0"/>
                </a:cubicBezTo>
                <a:cubicBezTo>
                  <a:pt x="5424961" y="-8632"/>
                  <a:pt x="5743445" y="18504"/>
                  <a:pt x="6020554" y="0"/>
                </a:cubicBezTo>
                <a:cubicBezTo>
                  <a:pt x="6297663" y="-18504"/>
                  <a:pt x="6438556" y="27350"/>
                  <a:pt x="6701161" y="0"/>
                </a:cubicBezTo>
                <a:cubicBezTo>
                  <a:pt x="6963766" y="-27350"/>
                  <a:pt x="6956017" y="-10878"/>
                  <a:pt x="7191197" y="0"/>
                </a:cubicBezTo>
                <a:cubicBezTo>
                  <a:pt x="7426377" y="10878"/>
                  <a:pt x="7432993" y="-15931"/>
                  <a:pt x="7585949" y="0"/>
                </a:cubicBezTo>
                <a:cubicBezTo>
                  <a:pt x="7738905" y="15931"/>
                  <a:pt x="7802443" y="90"/>
                  <a:pt x="7980701" y="0"/>
                </a:cubicBezTo>
                <a:cubicBezTo>
                  <a:pt x="8158959" y="-90"/>
                  <a:pt x="8476320" y="15410"/>
                  <a:pt x="8851877" y="0"/>
                </a:cubicBezTo>
                <a:cubicBezTo>
                  <a:pt x="9227434" y="-15410"/>
                  <a:pt x="9200742" y="7343"/>
                  <a:pt x="9437199" y="0"/>
                </a:cubicBezTo>
                <a:cubicBezTo>
                  <a:pt x="9673656" y="-7343"/>
                  <a:pt x="9811597" y="-7246"/>
                  <a:pt x="9927236" y="0"/>
                </a:cubicBezTo>
                <a:cubicBezTo>
                  <a:pt x="10042875" y="7246"/>
                  <a:pt x="10292408" y="18081"/>
                  <a:pt x="10580618" y="0"/>
                </a:cubicBezTo>
                <a:cubicBezTo>
                  <a:pt x="11223541" y="19433"/>
                  <a:pt x="11597964" y="463930"/>
                  <a:pt x="11632744" y="1052126"/>
                </a:cubicBezTo>
                <a:cubicBezTo>
                  <a:pt x="11642767" y="1338635"/>
                  <a:pt x="11661586" y="1474600"/>
                  <a:pt x="11632744" y="1737491"/>
                </a:cubicBezTo>
                <a:cubicBezTo>
                  <a:pt x="11603902" y="2000382"/>
                  <a:pt x="11619919" y="2248164"/>
                  <a:pt x="11632744" y="2422855"/>
                </a:cubicBezTo>
                <a:cubicBezTo>
                  <a:pt x="11645569" y="2597546"/>
                  <a:pt x="11633758" y="2814424"/>
                  <a:pt x="11632744" y="2939885"/>
                </a:cubicBezTo>
                <a:cubicBezTo>
                  <a:pt x="11631731" y="3065346"/>
                  <a:pt x="11646268" y="3351552"/>
                  <a:pt x="11632744" y="3583165"/>
                </a:cubicBezTo>
                <a:cubicBezTo>
                  <a:pt x="11619220" y="3814778"/>
                  <a:pt x="11625264" y="3920040"/>
                  <a:pt x="11632744" y="4058111"/>
                </a:cubicBezTo>
                <a:cubicBezTo>
                  <a:pt x="11640224" y="4196182"/>
                  <a:pt x="11660813" y="4464490"/>
                  <a:pt x="11632744" y="4743476"/>
                </a:cubicBezTo>
                <a:cubicBezTo>
                  <a:pt x="11604675" y="5022462"/>
                  <a:pt x="11656431" y="5059165"/>
                  <a:pt x="11632744" y="5260505"/>
                </a:cubicBezTo>
                <a:cubicBezTo>
                  <a:pt x="11659207" y="5787041"/>
                  <a:pt x="11240008" y="6416790"/>
                  <a:pt x="10580618" y="6312631"/>
                </a:cubicBezTo>
                <a:cubicBezTo>
                  <a:pt x="10315677" y="6332876"/>
                  <a:pt x="10143403" y="6287226"/>
                  <a:pt x="9900011" y="6312631"/>
                </a:cubicBezTo>
                <a:cubicBezTo>
                  <a:pt x="9656619" y="6338036"/>
                  <a:pt x="9441826" y="6322924"/>
                  <a:pt x="9314690" y="6312631"/>
                </a:cubicBezTo>
                <a:cubicBezTo>
                  <a:pt x="9187554" y="6302338"/>
                  <a:pt x="8682613" y="6283731"/>
                  <a:pt x="8443513" y="6312631"/>
                </a:cubicBezTo>
                <a:cubicBezTo>
                  <a:pt x="8204413" y="6341531"/>
                  <a:pt x="8133974" y="6324006"/>
                  <a:pt x="8048762" y="6312631"/>
                </a:cubicBezTo>
                <a:cubicBezTo>
                  <a:pt x="7963550" y="6301256"/>
                  <a:pt x="7798310" y="6325339"/>
                  <a:pt x="7558725" y="6312631"/>
                </a:cubicBezTo>
                <a:cubicBezTo>
                  <a:pt x="7319140" y="6299923"/>
                  <a:pt x="7115297" y="6304316"/>
                  <a:pt x="6878118" y="6312631"/>
                </a:cubicBezTo>
                <a:cubicBezTo>
                  <a:pt x="6640939" y="6320946"/>
                  <a:pt x="6452739" y="6307578"/>
                  <a:pt x="6292797" y="6312631"/>
                </a:cubicBezTo>
                <a:cubicBezTo>
                  <a:pt x="6132855" y="6317684"/>
                  <a:pt x="6021048" y="6308611"/>
                  <a:pt x="5802760" y="6312631"/>
                </a:cubicBezTo>
                <a:cubicBezTo>
                  <a:pt x="5584472" y="6316651"/>
                  <a:pt x="5181677" y="6306604"/>
                  <a:pt x="4931583" y="6312631"/>
                </a:cubicBezTo>
                <a:cubicBezTo>
                  <a:pt x="4681489" y="6318658"/>
                  <a:pt x="4680300" y="6319951"/>
                  <a:pt x="4536832" y="6312631"/>
                </a:cubicBezTo>
                <a:cubicBezTo>
                  <a:pt x="4393364" y="6305311"/>
                  <a:pt x="4277954" y="6302199"/>
                  <a:pt x="4046795" y="6312631"/>
                </a:cubicBezTo>
                <a:cubicBezTo>
                  <a:pt x="3815636" y="6323063"/>
                  <a:pt x="3749184" y="6307084"/>
                  <a:pt x="3652043" y="6312631"/>
                </a:cubicBezTo>
                <a:cubicBezTo>
                  <a:pt x="3554902" y="6318178"/>
                  <a:pt x="3220842" y="6336013"/>
                  <a:pt x="2876152" y="6312631"/>
                </a:cubicBezTo>
                <a:cubicBezTo>
                  <a:pt x="2531462" y="6289249"/>
                  <a:pt x="2380414" y="6283945"/>
                  <a:pt x="2004975" y="6312631"/>
                </a:cubicBezTo>
                <a:cubicBezTo>
                  <a:pt x="1629536" y="6341317"/>
                  <a:pt x="1463084" y="6309772"/>
                  <a:pt x="1052126" y="6312631"/>
                </a:cubicBezTo>
                <a:cubicBezTo>
                  <a:pt x="406058" y="6259521"/>
                  <a:pt x="96166" y="5906731"/>
                  <a:pt x="0" y="5260505"/>
                </a:cubicBezTo>
                <a:cubicBezTo>
                  <a:pt x="2071" y="5097039"/>
                  <a:pt x="-4393" y="4875448"/>
                  <a:pt x="0" y="4743476"/>
                </a:cubicBezTo>
                <a:cubicBezTo>
                  <a:pt x="4393" y="4611504"/>
                  <a:pt x="-21367" y="4345439"/>
                  <a:pt x="0" y="4142279"/>
                </a:cubicBezTo>
                <a:cubicBezTo>
                  <a:pt x="21367" y="3939119"/>
                  <a:pt x="-26746" y="3779664"/>
                  <a:pt x="0" y="3498998"/>
                </a:cubicBezTo>
                <a:cubicBezTo>
                  <a:pt x="26746" y="3218332"/>
                  <a:pt x="8917" y="3094582"/>
                  <a:pt x="0" y="2981968"/>
                </a:cubicBezTo>
                <a:cubicBezTo>
                  <a:pt x="-8917" y="2869354"/>
                  <a:pt x="-13684" y="2640936"/>
                  <a:pt x="0" y="2380771"/>
                </a:cubicBezTo>
                <a:cubicBezTo>
                  <a:pt x="13684" y="2120606"/>
                  <a:pt x="11649" y="2031189"/>
                  <a:pt x="0" y="1905826"/>
                </a:cubicBezTo>
                <a:cubicBezTo>
                  <a:pt x="-11649" y="1780464"/>
                  <a:pt x="13820" y="1406661"/>
                  <a:pt x="0" y="1052126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C71A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D699BD5-E8F2-A8C2-D60C-5D5D966A2A6F}"/>
              </a:ext>
            </a:extLst>
          </p:cNvPr>
          <p:cNvSpPr txBox="1"/>
          <p:nvPr/>
        </p:nvSpPr>
        <p:spPr>
          <a:xfrm>
            <a:off x="600639" y="860536"/>
            <a:ext cx="109907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100" b="1">
                <a:ln w="0"/>
                <a:solidFill>
                  <a:srgbClr val="C71A29"/>
                </a:solidFill>
                <a:ea typeface="LNTH-LuoLuoNotangYuanTi 1" pitchFamily="2" charset="-128"/>
                <a:cs typeface="LNTH-LuoLuoNotangYuanTi 1" pitchFamily="2" charset="-128"/>
              </a:rPr>
              <a:t>b.	Xem một số trò chơi bạo lực để giải trí.</a:t>
            </a:r>
          </a:p>
        </p:txBody>
      </p:sp>
      <p:grpSp>
        <p:nvGrpSpPr>
          <p:cNvPr id="14" name="Nhóm 37">
            <a:extLst>
              <a:ext uri="{FF2B5EF4-FFF2-40B4-BE49-F238E27FC236}">
                <a16:creationId xmlns:a16="http://schemas.microsoft.com/office/drawing/2014/main" id="{2B5203D7-C046-7EF6-F52F-DCC88701F934}"/>
              </a:ext>
            </a:extLst>
          </p:cNvPr>
          <p:cNvGrpSpPr/>
          <p:nvPr/>
        </p:nvGrpSpPr>
        <p:grpSpPr>
          <a:xfrm>
            <a:off x="2782647" y="2793893"/>
            <a:ext cx="6260813" cy="3252185"/>
            <a:chOff x="7225053" y="3780430"/>
            <a:chExt cx="4506733" cy="3338520"/>
          </a:xfrm>
        </p:grpSpPr>
        <p:sp>
          <p:nvSpPr>
            <p:cNvPr id="17" name="Bong bóng Lời nói: Hình bầu dục 35">
              <a:extLst>
                <a:ext uri="{FF2B5EF4-FFF2-40B4-BE49-F238E27FC236}">
                  <a16:creationId xmlns:a16="http://schemas.microsoft.com/office/drawing/2014/main" id="{C057527D-312C-2289-F764-9AFB1F412D90}"/>
                </a:ext>
              </a:extLst>
            </p:cNvPr>
            <p:cNvSpPr/>
            <p:nvPr/>
          </p:nvSpPr>
          <p:spPr>
            <a:xfrm flipH="1">
              <a:off x="7225053" y="3780430"/>
              <a:ext cx="4506733" cy="3338520"/>
            </a:xfrm>
            <a:prstGeom prst="wedgeEllipseCallout">
              <a:avLst>
                <a:gd name="adj1" fmla="val -11440"/>
                <a:gd name="adj2" fmla="val -64602"/>
              </a:avLst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Hộp Văn bản 36">
              <a:extLst>
                <a:ext uri="{FF2B5EF4-FFF2-40B4-BE49-F238E27FC236}">
                  <a16:creationId xmlns:a16="http://schemas.microsoft.com/office/drawing/2014/main" id="{2D386B7E-1DDB-230F-B879-7D08C60F63EA}"/>
                </a:ext>
              </a:extLst>
            </p:cNvPr>
            <p:cNvSpPr txBox="1"/>
            <p:nvPr/>
          </p:nvSpPr>
          <p:spPr>
            <a:xfrm flipH="1">
              <a:off x="7703083" y="4325463"/>
              <a:ext cx="3550672" cy="1800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 đồng </a:t>
              </a: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tình vì không nên xem các trò chơi bạo lực.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9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768</TotalTime>
  <Words>346</Words>
  <Application>Microsoft Office PowerPoint</Application>
  <PresentationFormat>Màn hình rộng</PresentationFormat>
  <Paragraphs>38</Paragraphs>
  <Slides>16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(Body)</vt:lpstr>
      <vt:lpstr>Calibri (Headings)</vt:lpstr>
      <vt:lpstr>Calibri Light</vt:lpstr>
      <vt:lpstr>iCiel Pony</vt:lpstr>
      <vt:lpstr>LNTH-LuoLuoNotangYuanTi 1</vt:lpstr>
      <vt:lpstr>SVN-Poky's</vt:lpstr>
      <vt:lpstr>UTM Duepuntozero</vt:lpstr>
      <vt:lpstr>UTM Edwardian</vt:lpstr>
      <vt:lpstr>UTM Showcard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DA40381</cp:lastModifiedBy>
  <cp:revision>30</cp:revision>
  <dcterms:created xsi:type="dcterms:W3CDTF">2022-05-25T09:53:07Z</dcterms:created>
  <dcterms:modified xsi:type="dcterms:W3CDTF">2024-05-08T14:24:43Z</dcterms:modified>
  <cp:category>9Slide.vn</cp:category>
</cp:coreProperties>
</file>