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7"/>
  </p:notesMasterIdLst>
  <p:sldIdLst>
    <p:sldId id="329" r:id="rId2"/>
    <p:sldId id="330" r:id="rId3"/>
    <p:sldId id="261" r:id="rId4"/>
    <p:sldId id="342" r:id="rId5"/>
    <p:sldId id="343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</p:sldIdLst>
  <p:sldSz cx="12192000" cy="6858000"/>
  <p:notesSz cx="6858000" cy="9144000"/>
  <p:embeddedFontLst>
    <p:embeddedFont>
      <p:font typeface="#9Slide07 IcielCadena" panose="020B06040202020202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iCiel Cadena" panose="0200050300000002000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36"/>
    <a:srgbClr val="E83449"/>
    <a:srgbClr val="FFE1E1"/>
    <a:srgbClr val="FF8B8B"/>
    <a:srgbClr val="FFABAB"/>
    <a:srgbClr val="990000"/>
    <a:srgbClr val="D68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79" autoAdjust="0"/>
    <p:restoredTop sz="88095" autoAdjust="0"/>
  </p:normalViewPr>
  <p:slideViewPr>
    <p:cSldViewPr snapToGrid="0">
      <p:cViewPr varScale="1">
        <p:scale>
          <a:sx n="64" d="100"/>
          <a:sy n="64" d="100"/>
        </p:scale>
        <p:origin x="20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2F16-0A71-48A5-BBC1-622B8030BB3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0671-10E0-4D97-B2E9-D15DADAF9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179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084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076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70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45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079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14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936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90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99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224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33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b5e3ec5be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b5e3ec5be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72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153F-2578-790D-6F80-B0CB254F3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2185B-935D-CFA1-68C4-422A5986C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1E50C-DA7C-6A6C-437C-13189277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AD211-59F9-B858-E241-CEF5153B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433E-2E2D-E880-902F-001D108D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97A9-D053-941C-0B1C-877A5A75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37171-DF27-2828-88F5-47DDE4B21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AA804-6138-1535-15A1-A073C148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4F009-2769-8071-BF9C-9EDF6CB4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219DF-FE43-C800-3065-64E3A284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7518C-14D1-9C94-657B-219CC3BF5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9882D-8C39-873B-B8DC-44DC75969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6E0-DF27-27A3-56CE-4B519AF6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F34D-B4BF-9E6A-9851-AC9A1938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6B71-E9B8-1A3E-696F-1BD950F0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39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62B8-0DB3-9428-0DD3-F221B578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39AA-1720-7067-4402-433C1AB9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5B53-341E-5EBA-C7CE-F2FE846D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92DB7-612B-7DCD-4BFA-1D1D4CDC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AC9C-E563-CA62-35F0-0AEA7202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8EE2-E375-01D7-6A29-8FB76118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B7AA-92F5-997B-FFAB-97A76CEF9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A7DE8-0807-648D-A1F0-19B84371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E1232-C76F-E4B5-2040-D2A0E7D1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2768B-CA74-04F4-9485-BEEC5F1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1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20FA-77F4-1800-8F4A-B139F2ED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9C91D-15D8-35F5-A330-FDBD6F931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226B1-2ADD-5A05-39F0-058F9C53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1DCCC-2457-27CF-8D04-A0EAB903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3295B-EE97-A3A4-EF59-B5C61DB2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86F2-5BA5-BFF4-75DA-8A848B9A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ED69-825E-9E74-B0B7-6919A831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4D20B-6FF6-9ED0-6C06-3658EF6EF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3CFCA-48EB-7BB9-91A0-9C2DE9292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7B7E5-E4A1-2848-D3D9-5C89BDF87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F89C9-2BAF-0637-7D7E-F1F1E1853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1FA80-D5BE-2083-1828-F91473D4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BF388-8EAB-7E5F-E342-23FF4F03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B965C-B6A7-DAE9-C60B-C92B9DBD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4DA2-A176-A8EA-7E76-87D7A57D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74773-18F8-B889-33E4-F21F3FEF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E0B8F-F267-237D-100E-5F9FA5AE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B2C1A-17B5-AF61-BDDB-4C613602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33F51-6E2C-B4EE-4237-91C73660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4871F-3C1C-FEA2-84A8-4C1573C5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E4518-F3FA-4BFC-9758-B1EDA1C6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3F8D-B9C2-2F44-B66A-88BE0D00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8D0A-849D-C42D-9DA4-FDC88D58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44071-7FDD-512E-8572-14172A23E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4B18-C131-EBD6-B5C7-42C2F10D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9CB83-91D8-91BD-EF0B-2510FFB1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81047-D34E-3E8B-E603-8E6F6DF4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5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A912-7E2B-6C44-180F-C7A3CBBB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E31E0-CCC6-D64A-6AC0-32CF7C36A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04302-437A-3702-956B-C044AA92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E4BAA-CAC0-7C3C-D393-95F8D906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23D11-380A-5B1D-B06A-00B5BAA2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077D7-3476-347C-9423-6D745B9C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8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AF0BB225-DE4F-6854-4A51-A18F680D447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0E3EF-B0FC-E04E-2A72-6993AA859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F5743-4758-0C24-2642-F8CEFCFF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9B3CC-AFB4-AC28-6818-43276D9A6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43C1-09BE-48BE-89D2-17BFC6F62489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3438-8AF5-D969-C19B-D32EB9451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DA8DB-1E84-7B80-263C-BE7295ECB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2084-8BC5-48E9-9EE1-436519C0BFD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CADEED-6BA0-2827-4C4A-2E0249F232DF}"/>
              </a:ext>
            </a:extLst>
          </p:cNvPr>
          <p:cNvGrpSpPr/>
          <p:nvPr userDrawn="1"/>
        </p:nvGrpSpPr>
        <p:grpSpPr>
          <a:xfrm>
            <a:off x="-4892915" y="-1562987"/>
            <a:ext cx="5812651" cy="7646732"/>
            <a:chOff x="5845968" y="1485900"/>
            <a:chExt cx="5812651" cy="7646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20953C-C54B-B83B-AE10-E5AC3A4056BE}"/>
                </a:ext>
              </a:extLst>
            </p:cNvPr>
            <p:cNvGrpSpPr/>
            <p:nvPr/>
          </p:nvGrpSpPr>
          <p:grpSpPr>
            <a:xfrm>
              <a:off x="5867400" y="1485900"/>
              <a:ext cx="5791219" cy="3437535"/>
              <a:chOff x="3703495" y="3531534"/>
              <a:chExt cx="5791219" cy="343753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61E6E34-3D9E-5A0F-C15C-628C9B4D0E1B}"/>
                  </a:ext>
                </a:extLst>
              </p:cNvPr>
              <p:cNvGrpSpPr/>
              <p:nvPr userDrawn="1"/>
            </p:nvGrpSpPr>
            <p:grpSpPr>
              <a:xfrm>
                <a:off x="3703495" y="6263336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C0C3827-04DD-3ABA-0F93-1F3480239C27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4C8B49F-BBDC-5C4F-FB49-B264E2A49B74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65C73F1-3A70-17A2-9EF9-D58967B40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0515" y="4124951"/>
                <a:ext cx="2701980" cy="2150248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C6A725-339C-83BD-68DD-47B071B12ACB}"/>
                  </a:ext>
                </a:extLst>
              </p:cNvPr>
              <p:cNvSpPr txBox="1"/>
              <p:nvPr/>
            </p:nvSpPr>
            <p:spPr>
              <a:xfrm>
                <a:off x="4367952" y="3531534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4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FC0F6E-37C3-697B-AE75-150EC9D1FA34}"/>
                </a:ext>
              </a:extLst>
            </p:cNvPr>
            <p:cNvGrpSpPr/>
            <p:nvPr/>
          </p:nvGrpSpPr>
          <p:grpSpPr>
            <a:xfrm>
              <a:off x="5845968" y="5588762"/>
              <a:ext cx="5791219" cy="3543870"/>
              <a:chOff x="10897746" y="3487830"/>
              <a:chExt cx="5791219" cy="354387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D365F7A-DB2C-C735-B29E-1A87F9CB2E20}"/>
                  </a:ext>
                </a:extLst>
              </p:cNvPr>
              <p:cNvGrpSpPr/>
              <p:nvPr/>
            </p:nvGrpSpPr>
            <p:grpSpPr>
              <a:xfrm>
                <a:off x="10897746" y="6325967"/>
                <a:ext cx="5791219" cy="705733"/>
                <a:chOff x="6278216" y="4213444"/>
                <a:chExt cx="4342410" cy="638461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C9B4769-4219-1EA6-B2AD-81C46E868920}"/>
                    </a:ext>
                  </a:extLst>
                </p:cNvPr>
                <p:cNvSpPr txBox="1"/>
                <p:nvPr userDrawn="1"/>
              </p:nvSpPr>
              <p:spPr>
                <a:xfrm>
                  <a:off x="7058560" y="4213444"/>
                  <a:ext cx="3562066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/>
                    <a:t>GIÁO ÁN ĐƯỢC CHIA SẺ TẠI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84F7097-CFD5-D047-0A54-2CD9B1C01C4C}"/>
                    </a:ext>
                  </a:extLst>
                </p:cNvPr>
                <p:cNvSpPr txBox="1"/>
                <p:nvPr userDrawn="1"/>
              </p:nvSpPr>
              <p:spPr>
                <a:xfrm>
                  <a:off x="6278216" y="4476013"/>
                  <a:ext cx="4326340" cy="37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00"/>
                      </a:solidFill>
                    </a:rPr>
                    <a:t>https://www.hanhtranggiaovien.com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55262B-3091-C8F0-69C8-01EAB967C5CC}"/>
                  </a:ext>
                </a:extLst>
              </p:cNvPr>
              <p:cNvSpPr txBox="1"/>
              <p:nvPr/>
            </p:nvSpPr>
            <p:spPr>
              <a:xfrm>
                <a:off x="11610970" y="3487830"/>
                <a:ext cx="3990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</a:rPr>
                  <a:t>NHÓM ZALO LỚP 5</a:t>
                </a:r>
              </a:p>
            </p:txBody>
          </p:sp>
          <p:pic>
            <p:nvPicPr>
              <p:cNvPr id="12" name="Picture 11" descr="A black square with circles and a logo&#10;&#10;Description automatically generated">
                <a:extLst>
                  <a:ext uri="{FF2B5EF4-FFF2-40B4-BE49-F238E27FC236}">
                    <a16:creationId xmlns:a16="http://schemas.microsoft.com/office/drawing/2014/main" id="{54C982D5-95BA-7CE4-9C3D-536BF3217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66530" y="3978868"/>
                <a:ext cx="3106892" cy="23298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932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CF3C36-97CD-4115-BCBA-A88FBD0573D9}"/>
              </a:ext>
            </a:extLst>
          </p:cNvPr>
          <p:cNvSpPr txBox="1"/>
          <p:nvPr/>
        </p:nvSpPr>
        <p:spPr>
          <a:xfrm>
            <a:off x="3009417" y="2648640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50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4873505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7391" y="489235"/>
            <a:ext cx="39405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</a:t>
            </a:r>
            <a:r>
              <a:rPr kumimoji="0" lang="pt-BR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714 × 53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4AA107AA-F9BE-43DA-475E-CF52BD95373B}"/>
              </a:ext>
            </a:extLst>
          </p:cNvPr>
          <p:cNvSpPr/>
          <p:nvPr/>
        </p:nvSpPr>
        <p:spPr>
          <a:xfrm>
            <a:off x="1454831" y="270683"/>
            <a:ext cx="4031569" cy="92333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+mn-ea"/>
                <a:cs typeface="Calibri" panose="020F0502020204030204" pitchFamily="34" charset="0"/>
              </a:rPr>
              <a:t>Đặt tính rồi tính.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Cadena" panose="020005030000000200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2C396E-CC0C-0A88-E9D7-E34A7FA3E4B7}"/>
              </a:ext>
            </a:extLst>
          </p:cNvPr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8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38578-BE75-7719-56B3-71E316FF0E8B}"/>
              </a:ext>
            </a:extLst>
          </p:cNvPr>
          <p:cNvSpPr/>
          <p:nvPr/>
        </p:nvSpPr>
        <p:spPr>
          <a:xfrm>
            <a:off x="4556955" y="1341894"/>
            <a:ext cx="1473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05856-AACA-C30F-607C-237C34F629D6}"/>
              </a:ext>
            </a:extLst>
          </p:cNvPr>
          <p:cNvSpPr/>
          <p:nvPr/>
        </p:nvSpPr>
        <p:spPr>
          <a:xfrm>
            <a:off x="3194424" y="2024206"/>
            <a:ext cx="5741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3533F-C351-4390-C2B6-9E7D41365AEE}"/>
              </a:ext>
            </a:extLst>
          </p:cNvPr>
          <p:cNvSpPr/>
          <p:nvPr/>
        </p:nvSpPr>
        <p:spPr>
          <a:xfrm>
            <a:off x="5059433" y="2357557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798C9-6A89-CDE7-07B7-EB9922FE3F84}"/>
              </a:ext>
            </a:extLst>
          </p:cNvPr>
          <p:cNvCxnSpPr>
            <a:cxnSpLocks/>
          </p:cNvCxnSpPr>
          <p:nvPr/>
        </p:nvCxnSpPr>
        <p:spPr>
          <a:xfrm>
            <a:off x="4340767" y="3382077"/>
            <a:ext cx="19044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EC43476-FF4B-8ED1-33E9-B657234B70DB}"/>
              </a:ext>
            </a:extLst>
          </p:cNvPr>
          <p:cNvSpPr/>
          <p:nvPr/>
        </p:nvSpPr>
        <p:spPr>
          <a:xfrm>
            <a:off x="4342153" y="3547699"/>
            <a:ext cx="19030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2142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325EF-AAE9-AA12-08DB-90117CAE3F0C}"/>
              </a:ext>
            </a:extLst>
          </p:cNvPr>
          <p:cNvSpPr/>
          <p:nvPr/>
        </p:nvSpPr>
        <p:spPr>
          <a:xfrm>
            <a:off x="3874306" y="4455059"/>
            <a:ext cx="19030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3570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700502-BDE9-8578-674C-5D0CDB287548}"/>
              </a:ext>
            </a:extLst>
          </p:cNvPr>
          <p:cNvCxnSpPr>
            <a:cxnSpLocks/>
          </p:cNvCxnSpPr>
          <p:nvPr/>
        </p:nvCxnSpPr>
        <p:spPr>
          <a:xfrm>
            <a:off x="3874306" y="5511296"/>
            <a:ext cx="23709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2A818-8D48-3FC4-1DBD-19C298268700}"/>
              </a:ext>
            </a:extLst>
          </p:cNvPr>
          <p:cNvSpPr/>
          <p:nvPr/>
        </p:nvSpPr>
        <p:spPr>
          <a:xfrm>
            <a:off x="3912549" y="5511296"/>
            <a:ext cx="23326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37842</a:t>
            </a:r>
          </a:p>
        </p:txBody>
      </p:sp>
    </p:spTree>
    <p:extLst>
      <p:ext uri="{BB962C8B-B14F-4D97-AF65-F5344CB8AC3E}">
        <p14:creationId xmlns:p14="http://schemas.microsoft.com/office/powerpoint/2010/main" val="29458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9159" y="-492485"/>
            <a:ext cx="488146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</a:t>
            </a:r>
            <a:r>
              <a:rPr kumimoji="0" lang="pl-PL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13 498 : 32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4AA107AA-F9BE-43DA-475E-CF52BD95373B}"/>
              </a:ext>
            </a:extLst>
          </p:cNvPr>
          <p:cNvSpPr/>
          <p:nvPr/>
        </p:nvSpPr>
        <p:spPr>
          <a:xfrm>
            <a:off x="1454831" y="270683"/>
            <a:ext cx="4031569" cy="92333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+mn-ea"/>
                <a:cs typeface="Calibri" panose="020F0502020204030204" pitchFamily="34" charset="0"/>
              </a:rPr>
              <a:t>Đặt tính rồi tính.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Cadena" panose="020005030000000200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2C396E-CC0C-0A88-E9D7-E34A7FA3E4B7}"/>
              </a:ext>
            </a:extLst>
          </p:cNvPr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8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38578-BE75-7719-56B3-71E316FF0E8B}"/>
              </a:ext>
            </a:extLst>
          </p:cNvPr>
          <p:cNvSpPr/>
          <p:nvPr/>
        </p:nvSpPr>
        <p:spPr>
          <a:xfrm>
            <a:off x="6095224" y="2082288"/>
            <a:ext cx="25234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13 498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3533F-C351-4390-C2B6-9E7D41365AEE}"/>
              </a:ext>
            </a:extLst>
          </p:cNvPr>
          <p:cNvSpPr/>
          <p:nvPr/>
        </p:nvSpPr>
        <p:spPr>
          <a:xfrm>
            <a:off x="8971826" y="2035191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798C9-6A89-CDE7-07B7-EB9922FE3F84}"/>
              </a:ext>
            </a:extLst>
          </p:cNvPr>
          <p:cNvCxnSpPr>
            <a:cxnSpLocks/>
          </p:cNvCxnSpPr>
          <p:nvPr/>
        </p:nvCxnSpPr>
        <p:spPr>
          <a:xfrm>
            <a:off x="8704765" y="3143187"/>
            <a:ext cx="19044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EC43476-FF4B-8ED1-33E9-B657234B70DB}"/>
              </a:ext>
            </a:extLst>
          </p:cNvPr>
          <p:cNvSpPr/>
          <p:nvPr/>
        </p:nvSpPr>
        <p:spPr>
          <a:xfrm>
            <a:off x="9017231" y="3251308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325EF-AAE9-AA12-08DB-90117CAE3F0C}"/>
              </a:ext>
            </a:extLst>
          </p:cNvPr>
          <p:cNvSpPr/>
          <p:nvPr/>
        </p:nvSpPr>
        <p:spPr>
          <a:xfrm>
            <a:off x="7049812" y="309939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2A818-8D48-3FC4-1DBD-19C298268700}"/>
              </a:ext>
            </a:extLst>
          </p:cNvPr>
          <p:cNvSpPr/>
          <p:nvPr/>
        </p:nvSpPr>
        <p:spPr>
          <a:xfrm>
            <a:off x="7552582" y="5197703"/>
            <a:ext cx="1043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F7991-321A-D564-F612-2CD2A3DF8829}"/>
              </a:ext>
            </a:extLst>
          </p:cNvPr>
          <p:cNvCxnSpPr>
            <a:cxnSpLocks/>
          </p:cNvCxnSpPr>
          <p:nvPr/>
        </p:nvCxnSpPr>
        <p:spPr>
          <a:xfrm>
            <a:off x="8704765" y="2082810"/>
            <a:ext cx="0" cy="2120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E897B70-B733-EF9A-B352-AE1DF6FFBF0D}"/>
              </a:ext>
            </a:extLst>
          </p:cNvPr>
          <p:cNvSpPr/>
          <p:nvPr/>
        </p:nvSpPr>
        <p:spPr>
          <a:xfrm>
            <a:off x="7533523" y="3099396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2FB595-05EE-8406-BA81-C0B061786782}"/>
              </a:ext>
            </a:extLst>
          </p:cNvPr>
          <p:cNvSpPr/>
          <p:nvPr/>
        </p:nvSpPr>
        <p:spPr>
          <a:xfrm>
            <a:off x="6478587" y="309939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13A768-9EF9-8A2C-F4F5-173CBE5CB07F}"/>
              </a:ext>
            </a:extLst>
          </p:cNvPr>
          <p:cNvSpPr/>
          <p:nvPr/>
        </p:nvSpPr>
        <p:spPr>
          <a:xfrm>
            <a:off x="7062646" y="4101937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51E50-9557-BCC4-13CD-F1E5E0DD866A}"/>
              </a:ext>
            </a:extLst>
          </p:cNvPr>
          <p:cNvSpPr/>
          <p:nvPr/>
        </p:nvSpPr>
        <p:spPr>
          <a:xfrm>
            <a:off x="7598253" y="411650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8A93E-5AEA-8F26-CE53-DC2D13488E37}"/>
              </a:ext>
            </a:extLst>
          </p:cNvPr>
          <p:cNvSpPr/>
          <p:nvPr/>
        </p:nvSpPr>
        <p:spPr>
          <a:xfrm>
            <a:off x="8082507" y="4086933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1AB073-35EF-38AF-3967-2FD3C8D0C972}"/>
              </a:ext>
            </a:extLst>
          </p:cNvPr>
          <p:cNvSpPr/>
          <p:nvPr/>
        </p:nvSpPr>
        <p:spPr>
          <a:xfrm>
            <a:off x="9499828" y="3251308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3155B2-51FD-29F1-E2B1-2066C88E4CD1}"/>
              </a:ext>
            </a:extLst>
          </p:cNvPr>
          <p:cNvSpPr/>
          <p:nvPr/>
        </p:nvSpPr>
        <p:spPr>
          <a:xfrm>
            <a:off x="10057928" y="3234055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2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831" y="1763358"/>
            <a:ext cx="7364517" cy="3703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</a:t>
            </a: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205 730 – 531 × 62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</a:t>
            </a: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7 368 : 24 × 84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</a:t>
            </a: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92 456 × (170 : 34 – 5)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4AA107AA-F9BE-43DA-475E-CF52BD95373B}"/>
              </a:ext>
            </a:extLst>
          </p:cNvPr>
          <p:cNvSpPr/>
          <p:nvPr/>
        </p:nvSpPr>
        <p:spPr>
          <a:xfrm>
            <a:off x="1454831" y="270683"/>
            <a:ext cx="6964550" cy="92333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+mn-ea"/>
                <a:cs typeface="Calibri" panose="020F0502020204030204" pitchFamily="34" charset="0"/>
              </a:rPr>
              <a:t>Tính giá trị của các biểu thức.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Cadena" panose="020005030000000200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2C396E-CC0C-0A88-E9D7-E34A7FA3E4B7}"/>
              </a:ext>
            </a:extLst>
          </p:cNvPr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9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830" y="866211"/>
            <a:ext cx="7032694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</a:t>
            </a: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205 730 – 531 × 62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F771F9-FA6A-8819-D231-B50E757CC4DE}"/>
              </a:ext>
            </a:extLst>
          </p:cNvPr>
          <p:cNvSpPr/>
          <p:nvPr/>
        </p:nvSpPr>
        <p:spPr>
          <a:xfrm>
            <a:off x="1792423" y="2102660"/>
            <a:ext cx="6109365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205 730 – 32 922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EEC7A-E163-B1E5-F4B3-C0A71D04F8BE}"/>
              </a:ext>
            </a:extLst>
          </p:cNvPr>
          <p:cNvSpPr/>
          <p:nvPr/>
        </p:nvSpPr>
        <p:spPr>
          <a:xfrm>
            <a:off x="1856159" y="3224642"/>
            <a:ext cx="3254417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600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t-BR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172 808</a:t>
            </a:r>
          </a:p>
        </p:txBody>
      </p:sp>
    </p:spTree>
    <p:extLst>
      <p:ext uri="{BB962C8B-B14F-4D97-AF65-F5344CB8AC3E}">
        <p14:creationId xmlns:p14="http://schemas.microsoft.com/office/powerpoint/2010/main" val="4381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830" y="866211"/>
            <a:ext cx="5686172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	</a:t>
            </a:r>
            <a:r>
              <a:rPr kumimoji="0" lang="pl-PL" sz="6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7 368 : 24 × 84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F771F9-FA6A-8819-D231-B50E757CC4DE}"/>
              </a:ext>
            </a:extLst>
          </p:cNvPr>
          <p:cNvSpPr/>
          <p:nvPr/>
        </p:nvSpPr>
        <p:spPr>
          <a:xfrm>
            <a:off x="1792423" y="2102660"/>
            <a:ext cx="3373039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6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307 x 84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EEC7A-E163-B1E5-F4B3-C0A71D04F8BE}"/>
              </a:ext>
            </a:extLst>
          </p:cNvPr>
          <p:cNvSpPr/>
          <p:nvPr/>
        </p:nvSpPr>
        <p:spPr>
          <a:xfrm>
            <a:off x="1856159" y="3224642"/>
            <a:ext cx="3039615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lang="pt-BR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25 788</a:t>
            </a: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830" y="866211"/>
            <a:ext cx="8055410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</a:t>
            </a: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92 456 × (170 : 34 – 5)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F771F9-FA6A-8819-D231-B50E757CC4DE}"/>
              </a:ext>
            </a:extLst>
          </p:cNvPr>
          <p:cNvSpPr/>
          <p:nvPr/>
        </p:nvSpPr>
        <p:spPr>
          <a:xfrm>
            <a:off x="1792423" y="2102660"/>
            <a:ext cx="5702202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lang="pt-BR" sz="60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92 456 x (5 – 5)</a:t>
            </a: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EEC7A-E163-B1E5-F4B3-C0A71D04F8BE}"/>
              </a:ext>
            </a:extLst>
          </p:cNvPr>
          <p:cNvSpPr/>
          <p:nvPr/>
        </p:nvSpPr>
        <p:spPr>
          <a:xfrm>
            <a:off x="1856159" y="3224642"/>
            <a:ext cx="4112023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 </a:t>
            </a:r>
            <a:r>
              <a:rPr lang="pt-BR" sz="6000">
                <a:latin typeface="Calibri" panose="020F0502020204030204" pitchFamily="34" charset="0"/>
                <a:cs typeface="Calibri" panose="020F0502020204030204" pitchFamily="34" charset="0"/>
              </a:rPr>
              <a:t>92 456 x 0</a:t>
            </a:r>
            <a:endParaRPr kumimoji="0" lang="pt-BR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225B7-2C41-7E5E-E62A-6BDE47581367}"/>
              </a:ext>
            </a:extLst>
          </p:cNvPr>
          <p:cNvSpPr/>
          <p:nvPr/>
        </p:nvSpPr>
        <p:spPr>
          <a:xfrm>
            <a:off x="1919895" y="4204525"/>
            <a:ext cx="1132041" cy="1334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lang="pt-BR" sz="6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CF3C36-97CD-4115-BCBA-A88FBD0573D9}"/>
              </a:ext>
            </a:extLst>
          </p:cNvPr>
          <p:cNvSpPr txBox="1"/>
          <p:nvPr/>
        </p:nvSpPr>
        <p:spPr>
          <a:xfrm>
            <a:off x="2704635" y="2710196"/>
            <a:ext cx="6782729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80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50" charset="0"/>
              </a:rPr>
              <a:t>LUYỆN TẬP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3555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 Diagonal Corner Rectangle 4"/>
          <p:cNvSpPr/>
          <p:nvPr/>
        </p:nvSpPr>
        <p:spPr>
          <a:xfrm>
            <a:off x="1454831" y="270683"/>
            <a:ext cx="1581667" cy="105523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5">
                <a:solidFill>
                  <a:srgbClr val="C00000"/>
                </a:solidFill>
                <a:latin typeface="#9Slide07 IcielCadena" panose="02000503000000020004" pitchFamily="2" charset="0"/>
                <a:cs typeface="Calibri" panose="020F0502020204030204" pitchFamily="34" charset="0"/>
              </a:rPr>
              <a:t>Tính.</a:t>
            </a:r>
            <a:endParaRPr lang="en-US" sz="3735" dirty="0">
              <a:solidFill>
                <a:srgbClr val="C00000"/>
              </a:solidFill>
              <a:latin typeface="#9Slide07 IcielCadena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9834" y="651196"/>
            <a:ext cx="7236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r>
              <a:rPr lang="pt-BR" sz="5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47 000 + 8 000 + 3 000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noProof="0" dirty="0">
                <a:solidFill>
                  <a:prstClr val="white"/>
                </a:solidFill>
                <a:latin typeface="iCiel Cadena" panose="02000503000000020004" charset="0"/>
              </a:rPr>
              <a:t>7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49B83-B80F-F8E0-5589-684E0870671E}"/>
              </a:ext>
            </a:extLst>
          </p:cNvPr>
          <p:cNvSpPr/>
          <p:nvPr/>
        </p:nvSpPr>
        <p:spPr>
          <a:xfrm>
            <a:off x="3809743" y="1516335"/>
            <a:ext cx="61863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250 000 – 5 × 10 000 </a:t>
            </a:r>
          </a:p>
          <a:p>
            <a:r>
              <a:rPr lang="pt-BR" sz="5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× 3 × 5 × 7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BD073-44F4-9EB6-C00E-FA905C4CB054}"/>
              </a:ext>
            </a:extLst>
          </p:cNvPr>
          <p:cNvSpPr/>
          <p:nvPr/>
        </p:nvSpPr>
        <p:spPr>
          <a:xfrm>
            <a:off x="3199834" y="3674135"/>
            <a:ext cx="5109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5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pl-PL" sz="5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(3 075 – 75) : 3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A7042-5891-B60F-C4F4-43D469669CFF}"/>
              </a:ext>
            </a:extLst>
          </p:cNvPr>
          <p:cNvSpPr/>
          <p:nvPr/>
        </p:nvSpPr>
        <p:spPr>
          <a:xfrm>
            <a:off x="4050395" y="4615200"/>
            <a:ext cx="56717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× (700 + 300) </a:t>
            </a:r>
          </a:p>
          <a:p>
            <a:r>
              <a:rPr lang="pt-BR" sz="54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 × 753 – 82 × 753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2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3032" y="1511870"/>
            <a:ext cx="7236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</a:t>
            </a: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47 000 + 8 000 + 3 000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F15BEE-93C1-49CD-C4E2-E985D4451B95}"/>
              </a:ext>
            </a:extLst>
          </p:cNvPr>
          <p:cNvSpPr/>
          <p:nvPr/>
        </p:nvSpPr>
        <p:spPr>
          <a:xfrm>
            <a:off x="2528257" y="2635854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68A9A-F5AC-BFD7-647D-BCCBFBD5A700}"/>
              </a:ext>
            </a:extLst>
          </p:cNvPr>
          <p:cNvSpPr/>
          <p:nvPr/>
        </p:nvSpPr>
        <p:spPr>
          <a:xfrm>
            <a:off x="3057569" y="2635854"/>
            <a:ext cx="6957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(47 000 + 3 000) + 8 000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72463-6E25-8B3E-3CD3-FDBD3C4CEEAC}"/>
              </a:ext>
            </a:extLst>
          </p:cNvPr>
          <p:cNvSpPr/>
          <p:nvPr/>
        </p:nvSpPr>
        <p:spPr>
          <a:xfrm>
            <a:off x="2505449" y="354146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3057E-4EE3-5F09-6AB7-EE5661F676F1}"/>
              </a:ext>
            </a:extLst>
          </p:cNvPr>
          <p:cNvSpPr/>
          <p:nvPr/>
        </p:nvSpPr>
        <p:spPr>
          <a:xfrm>
            <a:off x="3080377" y="3541468"/>
            <a:ext cx="4317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+ 8 000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B2A71-BD34-278C-0959-5123ACA8E8EC}"/>
              </a:ext>
            </a:extLst>
          </p:cNvPr>
          <p:cNvSpPr/>
          <p:nvPr/>
        </p:nvSpPr>
        <p:spPr>
          <a:xfrm>
            <a:off x="2505449" y="448134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730293-FAB1-1D77-84A2-0106ACDEA5E4}"/>
              </a:ext>
            </a:extLst>
          </p:cNvPr>
          <p:cNvSpPr/>
          <p:nvPr/>
        </p:nvSpPr>
        <p:spPr>
          <a:xfrm>
            <a:off x="3141932" y="4481348"/>
            <a:ext cx="20970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4AA107AA-F9BE-43DA-475E-CF52BD95373B}"/>
              </a:ext>
            </a:extLst>
          </p:cNvPr>
          <p:cNvSpPr/>
          <p:nvPr/>
        </p:nvSpPr>
        <p:spPr>
          <a:xfrm>
            <a:off x="1454831" y="270683"/>
            <a:ext cx="1581667" cy="105523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5">
                <a:solidFill>
                  <a:srgbClr val="C00000"/>
                </a:solidFill>
                <a:latin typeface="#9Slide07 IcielCadena" panose="02000503000000020004" pitchFamily="2" charset="0"/>
                <a:cs typeface="Calibri" panose="020F0502020204030204" pitchFamily="34" charset="0"/>
              </a:rPr>
              <a:t>Tính.</a:t>
            </a:r>
            <a:endParaRPr lang="en-US" sz="3735" dirty="0">
              <a:solidFill>
                <a:srgbClr val="C00000"/>
              </a:solidFill>
              <a:latin typeface="#9Slide07 IcielCadena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2C396E-CC0C-0A88-E9D7-E34A7FA3E4B7}"/>
              </a:ext>
            </a:extLst>
          </p:cNvPr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noProof="0" dirty="0">
                <a:solidFill>
                  <a:prstClr val="white"/>
                </a:solidFill>
                <a:latin typeface="iCiel Cadena" panose="02000503000000020004" charset="0"/>
              </a:rPr>
              <a:t>7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8841" y="734556"/>
            <a:ext cx="6186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250 000 – 5 × 10 000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F15BEE-93C1-49CD-C4E2-E985D4451B95}"/>
              </a:ext>
            </a:extLst>
          </p:cNvPr>
          <p:cNvSpPr/>
          <p:nvPr/>
        </p:nvSpPr>
        <p:spPr>
          <a:xfrm>
            <a:off x="3009696" y="1745827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68A9A-F5AC-BFD7-647D-BCCBFBD5A700}"/>
              </a:ext>
            </a:extLst>
          </p:cNvPr>
          <p:cNvSpPr/>
          <p:nvPr/>
        </p:nvSpPr>
        <p:spPr>
          <a:xfrm>
            <a:off x="3623371" y="1784895"/>
            <a:ext cx="57214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250 000 – 50 00000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72463-6E25-8B3E-3CD3-FDBD3C4CEEAC}"/>
              </a:ext>
            </a:extLst>
          </p:cNvPr>
          <p:cNvSpPr/>
          <p:nvPr/>
        </p:nvSpPr>
        <p:spPr>
          <a:xfrm>
            <a:off x="2986888" y="2651441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3057E-4EE3-5F09-6AB7-EE5661F676F1}"/>
              </a:ext>
            </a:extLst>
          </p:cNvPr>
          <p:cNvSpPr/>
          <p:nvPr/>
        </p:nvSpPr>
        <p:spPr>
          <a:xfrm>
            <a:off x="3600563" y="2578524"/>
            <a:ext cx="2605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4AA107AA-F9BE-43DA-475E-CF52BD95373B}"/>
              </a:ext>
            </a:extLst>
          </p:cNvPr>
          <p:cNvSpPr/>
          <p:nvPr/>
        </p:nvSpPr>
        <p:spPr>
          <a:xfrm>
            <a:off x="1454831" y="270683"/>
            <a:ext cx="1581667" cy="105523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+mn-ea"/>
                <a:cs typeface="Calibri" panose="020F0502020204030204" pitchFamily="34" charset="0"/>
              </a:rPr>
              <a:t>Tính.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Cadena" panose="020005030000000200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2C396E-CC0C-0A88-E9D7-E34A7FA3E4B7}"/>
              </a:ext>
            </a:extLst>
          </p:cNvPr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5BE95E-9BFB-7AF3-F870-E2FC3702BD03}"/>
              </a:ext>
            </a:extLst>
          </p:cNvPr>
          <p:cNvSpPr/>
          <p:nvPr/>
        </p:nvSpPr>
        <p:spPr>
          <a:xfrm>
            <a:off x="3600563" y="3628863"/>
            <a:ext cx="3916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× 3 × 5 ×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61FA4-7B85-E13A-A3AD-0DB44EADF1D6}"/>
              </a:ext>
            </a:extLst>
          </p:cNvPr>
          <p:cNvSpPr/>
          <p:nvPr/>
        </p:nvSpPr>
        <p:spPr>
          <a:xfrm>
            <a:off x="2986888" y="4456341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A7477-C066-FB61-BD81-971A556E0D0D}"/>
              </a:ext>
            </a:extLst>
          </p:cNvPr>
          <p:cNvSpPr/>
          <p:nvPr/>
        </p:nvSpPr>
        <p:spPr>
          <a:xfrm>
            <a:off x="3779668" y="4456341"/>
            <a:ext cx="4621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 x 7) x (20 x 5)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15BD4-9D87-AC34-7D84-1CB741E5929F}"/>
              </a:ext>
            </a:extLst>
          </p:cNvPr>
          <p:cNvSpPr/>
          <p:nvPr/>
        </p:nvSpPr>
        <p:spPr>
          <a:xfrm>
            <a:off x="2986888" y="5371093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1E9A47-E922-E2D5-673E-01CD0313BA20}"/>
              </a:ext>
            </a:extLst>
          </p:cNvPr>
          <p:cNvSpPr/>
          <p:nvPr/>
        </p:nvSpPr>
        <p:spPr>
          <a:xfrm>
            <a:off x="3695305" y="5400681"/>
            <a:ext cx="2553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x 100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B7B3CF-2E4E-50C8-6A6B-8D7B3D62F313}"/>
              </a:ext>
            </a:extLst>
          </p:cNvPr>
          <p:cNvSpPr/>
          <p:nvPr/>
        </p:nvSpPr>
        <p:spPr>
          <a:xfrm>
            <a:off x="6428314" y="545776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62D26-0211-752D-B308-76C45B648CE5}"/>
              </a:ext>
            </a:extLst>
          </p:cNvPr>
          <p:cNvSpPr/>
          <p:nvPr/>
        </p:nvSpPr>
        <p:spPr>
          <a:xfrm>
            <a:off x="6957626" y="5444193"/>
            <a:ext cx="1903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2 100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74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  <p:bldP spid="5" grpId="0"/>
      <p:bldP spid="6" grpId="0"/>
      <p:bldP spid="7" grpId="0"/>
      <p:bldP spid="8" grpId="0"/>
      <p:bldP spid="9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454831" y="270683"/>
            <a:ext cx="1581667" cy="1055239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+mn-ea"/>
                <a:cs typeface="Calibri" panose="020F0502020204030204" pitchFamily="34" charset="0"/>
              </a:rPr>
              <a:t>Tính.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Cadena" panose="020005030000000200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BD073-44F4-9EB6-C00E-FA905C4CB054}"/>
              </a:ext>
            </a:extLst>
          </p:cNvPr>
          <p:cNvSpPr/>
          <p:nvPr/>
        </p:nvSpPr>
        <p:spPr>
          <a:xfrm>
            <a:off x="3355913" y="505385"/>
            <a:ext cx="51090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(3 075 – 75) : 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9021A-D40F-D435-7099-74F9865A73FF}"/>
              </a:ext>
            </a:extLst>
          </p:cNvPr>
          <p:cNvSpPr/>
          <p:nvPr/>
        </p:nvSpPr>
        <p:spPr>
          <a:xfrm>
            <a:off x="3750208" y="1428715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87F6B-44B3-7CE6-0C7D-C98007B87323}"/>
              </a:ext>
            </a:extLst>
          </p:cNvPr>
          <p:cNvSpPr/>
          <p:nvPr/>
        </p:nvSpPr>
        <p:spPr>
          <a:xfrm>
            <a:off x="4444042" y="1490130"/>
            <a:ext cx="2597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: 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43060-3B58-BB4B-6968-482691A66AFF}"/>
              </a:ext>
            </a:extLst>
          </p:cNvPr>
          <p:cNvSpPr/>
          <p:nvPr/>
        </p:nvSpPr>
        <p:spPr>
          <a:xfrm>
            <a:off x="7101731" y="1467995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AAB19-7B16-6D9D-7BD9-9F0566A51BAA}"/>
              </a:ext>
            </a:extLst>
          </p:cNvPr>
          <p:cNvSpPr/>
          <p:nvPr/>
        </p:nvSpPr>
        <p:spPr>
          <a:xfrm>
            <a:off x="7530663" y="1439039"/>
            <a:ext cx="1903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5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5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8629D6-036A-7C7C-4E4A-626629D81071}"/>
              </a:ext>
            </a:extLst>
          </p:cNvPr>
          <p:cNvSpPr/>
          <p:nvPr/>
        </p:nvSpPr>
        <p:spPr>
          <a:xfrm>
            <a:off x="1834393" y="2304337"/>
            <a:ext cx="9160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(700 + 300)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DC03A-5732-1C65-DB41-BAD95DC1CECF}"/>
              </a:ext>
            </a:extLst>
          </p:cNvPr>
          <p:cNvSpPr/>
          <p:nvPr/>
        </p:nvSpPr>
        <p:spPr>
          <a:xfrm>
            <a:off x="575353" y="3219978"/>
            <a:ext cx="9160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>
                <a:latin typeface="Calibri" panose="020F0502020204030204" pitchFamily="34" charset="0"/>
                <a:cs typeface="Calibri" panose="020F0502020204030204" pitchFamily="34" charset="0"/>
              </a:rPr>
              <a:t>= 8 x 1 000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4F0805-16A7-7EA8-AC85-D012EDA3727D}"/>
              </a:ext>
            </a:extLst>
          </p:cNvPr>
          <p:cNvSpPr/>
          <p:nvPr/>
        </p:nvSpPr>
        <p:spPr>
          <a:xfrm>
            <a:off x="6512613" y="3192052"/>
            <a:ext cx="2813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t-BR" sz="5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2ECE49-7D75-9043-82E0-B73BF95B3BF2}"/>
              </a:ext>
            </a:extLst>
          </p:cNvPr>
          <p:cNvSpPr/>
          <p:nvPr/>
        </p:nvSpPr>
        <p:spPr>
          <a:xfrm>
            <a:off x="2357306" y="4008109"/>
            <a:ext cx="9160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 x 753 – 82 x 753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C2757F-5A63-C8A9-CB5F-B159D35CFEC9}"/>
              </a:ext>
            </a:extLst>
          </p:cNvPr>
          <p:cNvSpPr/>
          <p:nvPr/>
        </p:nvSpPr>
        <p:spPr>
          <a:xfrm>
            <a:off x="3469387" y="4835535"/>
            <a:ext cx="5012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>
                <a:latin typeface="Calibri" panose="020F0502020204030204" pitchFamily="34" charset="0"/>
                <a:cs typeface="Calibri" panose="020F0502020204030204" pitchFamily="34" charset="0"/>
              </a:rPr>
              <a:t>= 753 x (92 – 82)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9512D9-B9A9-33FF-E9C8-84B1CBCEBCD0}"/>
              </a:ext>
            </a:extLst>
          </p:cNvPr>
          <p:cNvSpPr/>
          <p:nvPr/>
        </p:nvSpPr>
        <p:spPr>
          <a:xfrm>
            <a:off x="8126937" y="4826202"/>
            <a:ext cx="3570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>
                <a:latin typeface="Calibri" panose="020F0502020204030204" pitchFamily="34" charset="0"/>
                <a:cs typeface="Calibri" panose="020F0502020204030204" pitchFamily="34" charset="0"/>
              </a:rPr>
              <a:t>= 753 x 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938EAE-4CF7-3F3A-A8A5-8D446B709073}"/>
              </a:ext>
            </a:extLst>
          </p:cNvPr>
          <p:cNvSpPr/>
          <p:nvPr/>
        </p:nvSpPr>
        <p:spPr>
          <a:xfrm>
            <a:off x="2942131" y="5743102"/>
            <a:ext cx="3570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40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pt-BR" sz="540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7 530</a:t>
            </a:r>
          </a:p>
        </p:txBody>
      </p:sp>
    </p:spTree>
    <p:extLst>
      <p:ext uri="{BB962C8B-B14F-4D97-AF65-F5344CB8AC3E}">
        <p14:creationId xmlns:p14="http://schemas.microsoft.com/office/powerpoint/2010/main" val="3464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/>
      <p:bldP spid="3" grpId="0"/>
      <p:bldP spid="4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9413" y="2341386"/>
            <a:ext cx="539923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</a:t>
            </a: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25 432 + 1 938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pl-PL" sz="5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pl-PL" sz="5400">
                <a:latin typeface="Calibri" panose="020F0502020204030204" pitchFamily="34" charset="0"/>
                <a:cs typeface="Calibri" panose="020F0502020204030204" pitchFamily="34" charset="0"/>
              </a:rPr>
              <a:t>78 509 – 39 462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4AA107AA-F9BE-43DA-475E-CF52BD95373B}"/>
              </a:ext>
            </a:extLst>
          </p:cNvPr>
          <p:cNvSpPr/>
          <p:nvPr/>
        </p:nvSpPr>
        <p:spPr>
          <a:xfrm>
            <a:off x="1454831" y="270683"/>
            <a:ext cx="4031569" cy="92333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+mn-ea"/>
                <a:cs typeface="Calibri" panose="020F0502020204030204" pitchFamily="34" charset="0"/>
              </a:rPr>
              <a:t>Đặt tính rồi tính.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Cadena" panose="020005030000000200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2C396E-CC0C-0A88-E9D7-E34A7FA3E4B7}"/>
              </a:ext>
            </a:extLst>
          </p:cNvPr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8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34D2BD-D342-4B48-A266-82B6634372BB}"/>
              </a:ext>
            </a:extLst>
          </p:cNvPr>
          <p:cNvSpPr/>
          <p:nvPr/>
        </p:nvSpPr>
        <p:spPr>
          <a:xfrm>
            <a:off x="7215061" y="3172383"/>
            <a:ext cx="40302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</a:t>
            </a:r>
            <a:r>
              <a:rPr kumimoji="0" lang="pl-PL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13 498 : 32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60F54F-FE6C-976E-8D0C-56DF9AA1EB29}"/>
              </a:ext>
            </a:extLst>
          </p:cNvPr>
          <p:cNvSpPr/>
          <p:nvPr/>
        </p:nvSpPr>
        <p:spPr>
          <a:xfrm>
            <a:off x="7215061" y="2348239"/>
            <a:ext cx="3259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</a:t>
            </a:r>
            <a:r>
              <a:rPr kumimoji="0" lang="pt-BR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714 × 53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58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2434" y="1525978"/>
            <a:ext cx="55499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</a:t>
            </a: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25 432 + 1 938</a:t>
            </a:r>
          </a:p>
        </p:txBody>
      </p: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4AA107AA-F9BE-43DA-475E-CF52BD95373B}"/>
              </a:ext>
            </a:extLst>
          </p:cNvPr>
          <p:cNvSpPr/>
          <p:nvPr/>
        </p:nvSpPr>
        <p:spPr>
          <a:xfrm>
            <a:off x="1454831" y="270683"/>
            <a:ext cx="4031569" cy="92333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+mn-ea"/>
                <a:cs typeface="Calibri" panose="020F0502020204030204" pitchFamily="34" charset="0"/>
              </a:rPr>
              <a:t>Đặt tính rồi tính.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Cadena" panose="020005030000000200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2C396E-CC0C-0A88-E9D7-E34A7FA3E4B7}"/>
              </a:ext>
            </a:extLst>
          </p:cNvPr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8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38578-BE75-7719-56B3-71E316FF0E8B}"/>
              </a:ext>
            </a:extLst>
          </p:cNvPr>
          <p:cNvSpPr/>
          <p:nvPr/>
        </p:nvSpPr>
        <p:spPr>
          <a:xfrm>
            <a:off x="4982865" y="2618385"/>
            <a:ext cx="2307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25 432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05856-AACA-C30F-607C-237C34F629D6}"/>
              </a:ext>
            </a:extLst>
          </p:cNvPr>
          <p:cNvSpPr/>
          <p:nvPr/>
        </p:nvSpPr>
        <p:spPr>
          <a:xfrm>
            <a:off x="4040321" y="3300697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kumimoji="0" lang="pt-BR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3533F-C351-4390-C2B6-9E7D41365AEE}"/>
              </a:ext>
            </a:extLst>
          </p:cNvPr>
          <p:cNvSpPr/>
          <p:nvPr/>
        </p:nvSpPr>
        <p:spPr>
          <a:xfrm>
            <a:off x="5372394" y="3634048"/>
            <a:ext cx="1917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1 938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798C9-6A89-CDE7-07B7-EB9922FE3F84}"/>
              </a:ext>
            </a:extLst>
          </p:cNvPr>
          <p:cNvCxnSpPr/>
          <p:nvPr/>
        </p:nvCxnSpPr>
        <p:spPr>
          <a:xfrm>
            <a:off x="5183458" y="4658568"/>
            <a:ext cx="24812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EC43476-FF4B-8ED1-33E9-B657234B70DB}"/>
              </a:ext>
            </a:extLst>
          </p:cNvPr>
          <p:cNvSpPr/>
          <p:nvPr/>
        </p:nvSpPr>
        <p:spPr>
          <a:xfrm>
            <a:off x="4982865" y="4824190"/>
            <a:ext cx="2307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27 370</a:t>
            </a:r>
          </a:p>
        </p:txBody>
      </p:sp>
    </p:spTree>
    <p:extLst>
      <p:ext uri="{BB962C8B-B14F-4D97-AF65-F5344CB8AC3E}">
        <p14:creationId xmlns:p14="http://schemas.microsoft.com/office/powerpoint/2010/main" val="21656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75353" y="569344"/>
            <a:ext cx="11122066" cy="6129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9091" y="1525978"/>
            <a:ext cx="65566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pl-PL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78 509 – 39 462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4AA107AA-F9BE-43DA-475E-CF52BD95373B}"/>
              </a:ext>
            </a:extLst>
          </p:cNvPr>
          <p:cNvSpPr/>
          <p:nvPr/>
        </p:nvSpPr>
        <p:spPr>
          <a:xfrm>
            <a:off x="1454831" y="270683"/>
            <a:ext cx="4031569" cy="92333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+mn-ea"/>
                <a:cs typeface="Calibri" panose="020F0502020204030204" pitchFamily="34" charset="0"/>
              </a:rPr>
              <a:t>Đặt tính rồi tính.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IcielCadena" panose="02000503000000020004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2C396E-CC0C-0A88-E9D7-E34A7FA3E4B7}"/>
              </a:ext>
            </a:extLst>
          </p:cNvPr>
          <p:cNvSpPr/>
          <p:nvPr/>
        </p:nvSpPr>
        <p:spPr>
          <a:xfrm>
            <a:off x="410831" y="237380"/>
            <a:ext cx="1044000" cy="1080000"/>
          </a:xfrm>
          <a:prstGeom prst="ellipse">
            <a:avLst/>
          </a:prstGeom>
          <a:solidFill>
            <a:srgbClr val="ED55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charset="0"/>
                <a:ea typeface="+mn-ea"/>
                <a:cs typeface="+mn-cs"/>
              </a:rPr>
              <a:t>8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138578-BE75-7719-56B3-71E316FF0E8B}"/>
              </a:ext>
            </a:extLst>
          </p:cNvPr>
          <p:cNvSpPr/>
          <p:nvPr/>
        </p:nvSpPr>
        <p:spPr>
          <a:xfrm>
            <a:off x="4982865" y="2618385"/>
            <a:ext cx="2307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78 509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05856-AACA-C30F-607C-237C34F629D6}"/>
              </a:ext>
            </a:extLst>
          </p:cNvPr>
          <p:cNvSpPr/>
          <p:nvPr/>
        </p:nvSpPr>
        <p:spPr>
          <a:xfrm>
            <a:off x="4114059" y="3300697"/>
            <a:ext cx="420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3533F-C351-4390-C2B6-9E7D41365AEE}"/>
              </a:ext>
            </a:extLst>
          </p:cNvPr>
          <p:cNvSpPr/>
          <p:nvPr/>
        </p:nvSpPr>
        <p:spPr>
          <a:xfrm>
            <a:off x="4982865" y="3634048"/>
            <a:ext cx="2307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6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39 462</a:t>
            </a:r>
            <a:endParaRPr kumimoji="0" lang="pt-BR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798C9-6A89-CDE7-07B7-EB9922FE3F84}"/>
              </a:ext>
            </a:extLst>
          </p:cNvPr>
          <p:cNvCxnSpPr/>
          <p:nvPr/>
        </p:nvCxnSpPr>
        <p:spPr>
          <a:xfrm>
            <a:off x="5183458" y="4658568"/>
            <a:ext cx="24812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EC43476-FF4B-8ED1-33E9-B657234B70DB}"/>
              </a:ext>
            </a:extLst>
          </p:cNvPr>
          <p:cNvSpPr/>
          <p:nvPr/>
        </p:nvSpPr>
        <p:spPr>
          <a:xfrm>
            <a:off x="4982866" y="4824190"/>
            <a:ext cx="2307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39 047</a:t>
            </a:r>
          </a:p>
        </p:txBody>
      </p:sp>
    </p:spTree>
    <p:extLst>
      <p:ext uri="{BB962C8B-B14F-4D97-AF65-F5344CB8AC3E}">
        <p14:creationId xmlns:p14="http://schemas.microsoft.com/office/powerpoint/2010/main" val="19027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405</TotalTime>
  <Words>359</Words>
  <Application>Microsoft Office PowerPoint</Application>
  <PresentationFormat>Widescreen</PresentationFormat>
  <Paragraphs>109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iCiel Cadena</vt:lpstr>
      <vt:lpstr>#9Slide07 IcielCadena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</cp:revision>
  <dcterms:created xsi:type="dcterms:W3CDTF">2022-01-08T12:00:00Z</dcterms:created>
  <dcterms:modified xsi:type="dcterms:W3CDTF">2024-05-08T15:52:00Z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73793C65A1BD48AFA7BC951078F0EA93</vt:lpwstr>
  </property>
  <property fmtid="{D5CDD505-2E9C-101B-9397-08002B2CF9AE}" pid="3" name="KSOProductBuildVer">
    <vt:lpwstr>1033-11.2.0.10463</vt:lpwstr>
  </property>
</Properties>
</file>