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23" r:id="rId4"/>
    <p:sldId id="324" r:id="rId5"/>
    <p:sldId id="327" r:id="rId6"/>
    <p:sldId id="325" r:id="rId7"/>
    <p:sldId id="3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66FC-E880-4EE8-9089-2AEBF8479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82652-E237-4994-B256-1384DE96A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A6797-B325-4EC1-BA31-7012AF13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4159-56A8-4814-99D7-1024A1F4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B868-44FE-462F-871E-D1DD2D9A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68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AC66-A30E-48A4-922D-AEA5F250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6B823-5FD5-4085-B5FC-164B00B12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38AB7-EDB5-49FB-8813-EE010947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FBF8A-0E80-447F-A854-7C0F7F3E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88B3-9EA6-4FFA-AB3D-B801FC97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12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22E8F-30B9-43AD-B4FB-02F8F4F3D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6C0E7-792A-4C13-821B-A78364BD3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72931-CEB5-426F-B676-60B2AF11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0C72-C310-481A-BCCA-47631C04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BEE7-04BE-4320-A455-EC0E144E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3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9A5F-0017-4D9D-946C-4C3EB83B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7B0A-81AD-4A9A-B345-1F82056C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3E43-A80D-42E6-A91B-1370081F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62F7-CB92-40C7-96F2-483E78B7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98F0-6D5F-4FE8-9FB2-43708C67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12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B08E-D240-461F-95A8-F89A5131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300D-AFDE-4720-A13B-90BFC1FC6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E09FF-946E-4820-ADC0-3F197BAB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BC962-301A-4E6F-A8C9-48DDD0A2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99B1-34CF-4B53-8C0F-69759FF1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30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0F44-2317-46B8-AEEC-6DFC71AC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FD45-1AAC-4BB5-819F-1D22405D4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650F7-9A88-4475-B951-60F626BCC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8F760-B545-4DD6-865C-BB584D32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A7619-D60F-4381-8487-13B3DDBC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EB29B-36D1-4270-BFCC-794E701E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1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E395-2860-4720-ACA2-EF924898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0D581-4BE5-42FF-94F5-7760A7C4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EB793-7370-46B9-862B-4A8FA4D18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D18FB-932F-4257-961A-3951674B6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68F1B-8489-46E8-83D3-A705C75BD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BB69A-5983-4497-9CEC-A33D9B1F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BDCBD-C118-40DF-B0D3-0903F655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B80E5-1DE6-4E00-9548-56CCDF4D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243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EDC3-590A-4B2E-A281-EB3F4BBF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D5BE8-B92E-40E2-B385-716653F7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904B2-9C4B-4F80-BB17-653A818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14F5C-138B-4173-8F14-B8F80B53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53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16964B-5D9C-495E-92F6-3FABF029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17909-F97A-482B-B270-F4C5DEC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ABA3-BBA4-47ED-B895-8CC15799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918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375D-C6D3-46FB-AB84-84C5CC15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781A-B31B-43C9-AE3F-FDBDDB19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14CEE-B92D-49EB-BC3F-0EFE0F95D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EC31B-B5DF-4CAB-881F-E5BC79A6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20A5E-5713-462E-A6A4-5438068D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5C354-AE17-4A84-8899-CC8B5FD9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997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80CC-9F78-432F-B5CA-314E77FE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03471-7620-469E-A3FF-93A90CB5A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759A8-8BCA-4F2D-8575-F94DF8872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A0F61-A5AA-43FF-AD60-3913B531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52F1-092B-4982-940C-97793503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8C26A-C322-4F31-A6DA-3F0475D3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2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4F654-AB37-4CEE-A7B2-2C18F493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75151-FB1D-4211-9379-D8769FF98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1BF01-4776-46BB-81FD-E6AF25EA4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0372-5596-4DA2-A7CA-8DCF895EE23C}" type="datetimeFigureOut">
              <a:rPr lang="vi-VN" smtClean="0"/>
              <a:t>28/10/2024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2EE09-5217-4373-A999-2A0946FD6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AF534-FEFF-4BD6-B99B-2521726BF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24D1-CA6C-48F8-A762-A6B70E93A5B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56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2859"/>
            <a:ext cx="12178076" cy="408168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7" y="0"/>
            <a:ext cx="1684638" cy="168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pic>
        <p:nvPicPr>
          <p:cNvPr id="1036" name="Picture 12" descr="Image - 394545] | My Little Pony: Friendship is Magic | Know Your Meme">
            <a:extLst>
              <a:ext uri="{FF2B5EF4-FFF2-40B4-BE49-F238E27FC236}">
                <a16:creationId xmlns:a16="http://schemas.microsoft.com/office/drawing/2014/main" id="{F57DA959-9ECE-4477-87D6-38A3984B6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379" y="2974830"/>
            <a:ext cx="4607369" cy="41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96F652-5E91-494C-B844-D4A5C85D75ED}"/>
              </a:ext>
            </a:extLst>
          </p:cNvPr>
          <p:cNvSpPr/>
          <p:nvPr/>
        </p:nvSpPr>
        <p:spPr>
          <a:xfrm>
            <a:off x="2700679" y="1039995"/>
            <a:ext cx="6790642" cy="14465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38" name="Picture 14" descr="305624 - safe, artist:ake-xanchez, rainbow dash, animated, female, waving -  Derpibooru">
            <a:extLst>
              <a:ext uri="{FF2B5EF4-FFF2-40B4-BE49-F238E27FC236}">
                <a16:creationId xmlns:a16="http://schemas.microsoft.com/office/drawing/2014/main" id="{837E023E-A9DF-4600-B82C-5A034C3C2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2" y="2309942"/>
            <a:ext cx="4455968" cy="47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nen-vui-ve-nghich-ngom-www_tiengdong_com">
            <a:hlinkClick r:id="" action="ppaction://media"/>
            <a:extLst>
              <a:ext uri="{FF2B5EF4-FFF2-40B4-BE49-F238E27FC236}">
                <a16:creationId xmlns:a16="http://schemas.microsoft.com/office/drawing/2014/main" id="{AC50EF7D-AC8E-4C8F-B7C4-09D726DF9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3091" y="2069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7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2859"/>
            <a:ext cx="12178076" cy="408168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7" y="0"/>
            <a:ext cx="1684638" cy="168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pic>
        <p:nvPicPr>
          <p:cNvPr id="1036" name="Picture 12" descr="Image - 394545] | My Little Pony: Friendship is Magic | Know Your Meme">
            <a:extLst>
              <a:ext uri="{FF2B5EF4-FFF2-40B4-BE49-F238E27FC236}">
                <a16:creationId xmlns:a16="http://schemas.microsoft.com/office/drawing/2014/main" id="{F57DA959-9ECE-4477-87D6-38A3984B6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379" y="2974830"/>
            <a:ext cx="4607369" cy="41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96F652-5E91-494C-B844-D4A5C85D75ED}"/>
              </a:ext>
            </a:extLst>
          </p:cNvPr>
          <p:cNvSpPr/>
          <p:nvPr/>
        </p:nvSpPr>
        <p:spPr>
          <a:xfrm>
            <a:off x="3121469" y="1039995"/>
            <a:ext cx="5949065" cy="14465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TỪ</a:t>
            </a:r>
            <a:endParaRPr kumimoji="0" lang="en-US" sz="8800" b="1" i="0" u="none" strike="noStrike" kern="1200" cap="none" spc="0" normalizeH="0" baseline="0" noProof="0" dirty="0">
              <a:ln w="0"/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8" name="Picture 14" descr="305624 - safe, artist:ake-xanchez, rainbow dash, animated, female, waving -  Derpibooru">
            <a:extLst>
              <a:ext uri="{FF2B5EF4-FFF2-40B4-BE49-F238E27FC236}">
                <a16:creationId xmlns:a16="http://schemas.microsoft.com/office/drawing/2014/main" id="{837E023E-A9DF-4600-B82C-5A034C3C2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2" y="2309942"/>
            <a:ext cx="4455968" cy="47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nen-vui-ve-nghich-ngom-www_tiengdong_com">
            <a:hlinkClick r:id="" action="ppaction://media"/>
            <a:extLst>
              <a:ext uri="{FF2B5EF4-FFF2-40B4-BE49-F238E27FC236}">
                <a16:creationId xmlns:a16="http://schemas.microsoft.com/office/drawing/2014/main" id="{AC50EF7D-AC8E-4C8F-B7C4-09D726DF9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3091" y="2069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6312"/>
            <a:ext cx="12178076" cy="408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78AA5-AD42-4050-9D62-7367123A7C77}"/>
              </a:ext>
            </a:extLst>
          </p:cNvPr>
          <p:cNvSpPr/>
          <p:nvPr/>
        </p:nvSpPr>
        <p:spPr>
          <a:xfrm>
            <a:off x="1684638" y="244720"/>
            <a:ext cx="8932707" cy="1569660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		M: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kumimoji="0" lang="en-US" sz="3200" b="0" u="none" strike="noStrike" kern="1200" cap="none" spc="0" normalizeH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M: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kumimoji="0" lang="en-US" sz="3200" b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0"/>
            <a:ext cx="1684638" cy="1689777"/>
          </a:xfrm>
          <a:prstGeom prst="rect">
            <a:avLst/>
          </a:prstGeom>
        </p:spPr>
      </p:pic>
      <p:pic>
        <p:nvPicPr>
          <p:cNvPr id="1044" name="Picture 20" descr="Rainbow Dash by NabbieKitty on DeviantArt">
            <a:extLst>
              <a:ext uri="{FF2B5EF4-FFF2-40B4-BE49-F238E27FC236}">
                <a16:creationId xmlns:a16="http://schemas.microsoft.com/office/drawing/2014/main" id="{0778033D-CBF2-4627-B8B2-0C6F19DBD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06" y="-60810"/>
            <a:ext cx="2539656" cy="2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305624 - safe, artist:ake-xanchez, rainbow dash, animated, female, waving -  Derpibooru">
            <a:extLst>
              <a:ext uri="{FF2B5EF4-FFF2-40B4-BE49-F238E27FC236}">
                <a16:creationId xmlns:a16="http://schemas.microsoft.com/office/drawing/2014/main" id="{61687EA3-E6FB-4F56-9219-D06BE2554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020"/>
            <a:ext cx="2550417" cy="2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5481EA-0255-4F85-9A91-390C34C31CB8}"/>
              </a:ext>
            </a:extLst>
          </p:cNvPr>
          <p:cNvGrpSpPr/>
          <p:nvPr/>
        </p:nvGrpSpPr>
        <p:grpSpPr>
          <a:xfrm>
            <a:off x="573013" y="2590899"/>
            <a:ext cx="3061804" cy="2714539"/>
            <a:chOff x="546119" y="2961725"/>
            <a:chExt cx="3061804" cy="27145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F5BF7A-D7CA-41DB-B98D-4AB17FC0E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119" y="2961725"/>
              <a:ext cx="3061804" cy="271453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47B562-E957-4FB7-8C12-36E09EC95FE0}"/>
                </a:ext>
              </a:extLst>
            </p:cNvPr>
            <p:cNvSpPr/>
            <p:nvPr/>
          </p:nvSpPr>
          <p:spPr>
            <a:xfrm>
              <a:off x="1043725" y="3380495"/>
              <a:ext cx="206659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 err="1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endParaRPr lang="en-US" sz="6000" b="0" cap="none" spc="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847324-A487-4EC6-B23E-417191E96EA6}"/>
              </a:ext>
            </a:extLst>
          </p:cNvPr>
          <p:cNvSpPr/>
          <p:nvPr/>
        </p:nvSpPr>
        <p:spPr>
          <a:xfrm>
            <a:off x="4487582" y="2941312"/>
            <a:ext cx="27432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09832B-4D2D-4FAA-96B3-5031672F9E72}"/>
              </a:ext>
            </a:extLst>
          </p:cNvPr>
          <p:cNvSpPr/>
          <p:nvPr/>
        </p:nvSpPr>
        <p:spPr>
          <a:xfrm>
            <a:off x="8147245" y="2941312"/>
            <a:ext cx="27432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0B51F85-E705-441D-BB26-CA5EB70310E6}"/>
              </a:ext>
            </a:extLst>
          </p:cNvPr>
          <p:cNvSpPr/>
          <p:nvPr/>
        </p:nvSpPr>
        <p:spPr>
          <a:xfrm>
            <a:off x="4559690" y="4084301"/>
            <a:ext cx="27432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4C1C0C1-E0B8-448E-864D-7C6F18A3DFC1}"/>
              </a:ext>
            </a:extLst>
          </p:cNvPr>
          <p:cNvSpPr/>
          <p:nvPr/>
        </p:nvSpPr>
        <p:spPr>
          <a:xfrm>
            <a:off x="8147245" y="4084301"/>
            <a:ext cx="27432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bẵm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6312"/>
            <a:ext cx="12178076" cy="408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78AA5-AD42-4050-9D62-7367123A7C77}"/>
              </a:ext>
            </a:extLst>
          </p:cNvPr>
          <p:cNvSpPr/>
          <p:nvPr/>
        </p:nvSpPr>
        <p:spPr>
          <a:xfrm>
            <a:off x="1684638" y="244720"/>
            <a:ext cx="8932707" cy="1569660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		M: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kumimoji="0" lang="en-US" sz="3200" b="0" u="none" strike="noStrike" kern="1200" cap="none" spc="0" normalizeH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200" b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M: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kumimoji="0" lang="en-US" sz="3200" b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0"/>
            <a:ext cx="1684638" cy="1689777"/>
          </a:xfrm>
          <a:prstGeom prst="rect">
            <a:avLst/>
          </a:prstGeom>
        </p:spPr>
      </p:pic>
      <p:pic>
        <p:nvPicPr>
          <p:cNvPr id="1044" name="Picture 20" descr="Rainbow Dash by NabbieKitty on DeviantArt">
            <a:extLst>
              <a:ext uri="{FF2B5EF4-FFF2-40B4-BE49-F238E27FC236}">
                <a16:creationId xmlns:a16="http://schemas.microsoft.com/office/drawing/2014/main" id="{0778033D-CBF2-4627-B8B2-0C6F19DBD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06" y="-60810"/>
            <a:ext cx="2539656" cy="2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305624 - safe, artist:ake-xanchez, rainbow dash, animated, female, waving -  Derpibooru">
            <a:extLst>
              <a:ext uri="{FF2B5EF4-FFF2-40B4-BE49-F238E27FC236}">
                <a16:creationId xmlns:a16="http://schemas.microsoft.com/office/drawing/2014/main" id="{61687EA3-E6FB-4F56-9219-D06BE2554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9020"/>
            <a:ext cx="2550417" cy="27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5481EA-0255-4F85-9A91-390C34C31CB8}"/>
              </a:ext>
            </a:extLst>
          </p:cNvPr>
          <p:cNvGrpSpPr/>
          <p:nvPr/>
        </p:nvGrpSpPr>
        <p:grpSpPr>
          <a:xfrm>
            <a:off x="573013" y="2590899"/>
            <a:ext cx="3061804" cy="2714539"/>
            <a:chOff x="546119" y="2961725"/>
            <a:chExt cx="3061804" cy="27145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F5BF7A-D7CA-41DB-B98D-4AB17FC0E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119" y="2961725"/>
              <a:ext cx="3061804" cy="271453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47B562-E957-4FB7-8C12-36E09EC95FE0}"/>
                </a:ext>
              </a:extLst>
            </p:cNvPr>
            <p:cNvSpPr/>
            <p:nvPr/>
          </p:nvSpPr>
          <p:spPr>
            <a:xfrm>
              <a:off x="726332" y="3380495"/>
              <a:ext cx="270138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 err="1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endParaRPr lang="en-US" sz="6000" b="0" cap="none" spc="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847324-A487-4EC6-B23E-417191E96EA6}"/>
              </a:ext>
            </a:extLst>
          </p:cNvPr>
          <p:cNvSpPr/>
          <p:nvPr/>
        </p:nvSpPr>
        <p:spPr>
          <a:xfrm>
            <a:off x="4487582" y="2941312"/>
            <a:ext cx="32004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B87716-807E-422B-9984-97885CA9D348}"/>
              </a:ext>
            </a:extLst>
          </p:cNvPr>
          <p:cNvSpPr/>
          <p:nvPr/>
        </p:nvSpPr>
        <p:spPr>
          <a:xfrm>
            <a:off x="8332829" y="2941311"/>
            <a:ext cx="32004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166146-EBA3-4F10-910A-A9AA62CFAE65}"/>
              </a:ext>
            </a:extLst>
          </p:cNvPr>
          <p:cNvSpPr/>
          <p:nvPr/>
        </p:nvSpPr>
        <p:spPr>
          <a:xfrm>
            <a:off x="4487582" y="4009274"/>
            <a:ext cx="32004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5D61FDD-A47E-427B-B9CA-788F11EB57D6}"/>
              </a:ext>
            </a:extLst>
          </p:cNvPr>
          <p:cNvSpPr/>
          <p:nvPr/>
        </p:nvSpPr>
        <p:spPr>
          <a:xfrm>
            <a:off x="8332829" y="4009273"/>
            <a:ext cx="3200400" cy="90296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2859"/>
            <a:ext cx="12178076" cy="408168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7" y="0"/>
            <a:ext cx="1684638" cy="168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pic>
        <p:nvPicPr>
          <p:cNvPr id="1036" name="Picture 12" descr="Image - 394545] | My Little Pony: Friendship is Magic | Know Your Meme">
            <a:extLst>
              <a:ext uri="{FF2B5EF4-FFF2-40B4-BE49-F238E27FC236}">
                <a16:creationId xmlns:a16="http://schemas.microsoft.com/office/drawing/2014/main" id="{F57DA959-9ECE-4477-87D6-38A3984B6C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2379" y="2974830"/>
            <a:ext cx="4607369" cy="41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A96F652-5E91-494C-B844-D4A5C85D75ED}"/>
              </a:ext>
            </a:extLst>
          </p:cNvPr>
          <p:cNvSpPr/>
          <p:nvPr/>
        </p:nvSpPr>
        <p:spPr>
          <a:xfrm>
            <a:off x="2712704" y="1039995"/>
            <a:ext cx="6766596" cy="14465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CÂU</a:t>
            </a:r>
          </a:p>
        </p:txBody>
      </p:sp>
      <p:pic>
        <p:nvPicPr>
          <p:cNvPr id="1038" name="Picture 14" descr="305624 - safe, artist:ake-xanchez, rainbow dash, animated, female, waving -  Derpibooru">
            <a:extLst>
              <a:ext uri="{FF2B5EF4-FFF2-40B4-BE49-F238E27FC236}">
                <a16:creationId xmlns:a16="http://schemas.microsoft.com/office/drawing/2014/main" id="{837E023E-A9DF-4600-B82C-5A034C3C2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2" y="2309942"/>
            <a:ext cx="4455968" cy="47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nen-vui-ve-nghich-ngom-www_tiengdong_com">
            <a:hlinkClick r:id="" action="ppaction://media"/>
            <a:extLst>
              <a:ext uri="{FF2B5EF4-FFF2-40B4-BE49-F238E27FC236}">
                <a16:creationId xmlns:a16="http://schemas.microsoft.com/office/drawing/2014/main" id="{AC50EF7D-AC8E-4C8F-B7C4-09D726DF9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3091" y="2069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2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18835F76-3482-4E06-95A7-97E9F4D4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6312"/>
            <a:ext cx="12178076" cy="4081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78AA5-AD42-4050-9D62-7367123A7C77}"/>
              </a:ext>
            </a:extLst>
          </p:cNvPr>
          <p:cNvSpPr/>
          <p:nvPr/>
        </p:nvSpPr>
        <p:spPr>
          <a:xfrm>
            <a:off x="1684638" y="244720"/>
            <a:ext cx="8932707" cy="1077218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kern="1200" cap="none" spc="0" normalizeH="0" noProof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u="none" strike="noStrike" kern="1200" cap="none" spc="0" normalizeH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0"/>
            <a:ext cx="1684638" cy="1689777"/>
          </a:xfrm>
          <a:prstGeom prst="rect">
            <a:avLst/>
          </a:prstGeom>
        </p:spPr>
      </p:pic>
      <p:pic>
        <p:nvPicPr>
          <p:cNvPr id="1044" name="Picture 20" descr="Rainbow Dash by NabbieKitty on DeviantArt">
            <a:extLst>
              <a:ext uri="{FF2B5EF4-FFF2-40B4-BE49-F238E27FC236}">
                <a16:creationId xmlns:a16="http://schemas.microsoft.com/office/drawing/2014/main" id="{0778033D-CBF2-4627-B8B2-0C6F19DBD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06" y="-60810"/>
            <a:ext cx="2539656" cy="2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9B310-ADBB-4CD1-8FFB-AE6E02AFE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951" y="1499190"/>
            <a:ext cx="5443870" cy="5443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8" descr="Vektorgrafiken Portable Network Graphics ClipArt Bildfamilie - Familie png  herunterladen - 540*617 - Kostenlos transparent Cartoon png Herunterladen.">
            <a:extLst>
              <a:ext uri="{FF2B5EF4-FFF2-40B4-BE49-F238E27FC236}">
                <a16:creationId xmlns:a16="http://schemas.microsoft.com/office/drawing/2014/main" id="{D2280D41-D187-4470-B27A-CD919B2E4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>
                        <a14:foregroundMark x1="37222" y1="95161" x2="39222" y2="9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9" t="14195" r="11756" b="22966"/>
          <a:stretch/>
        </p:blipFill>
        <p:spPr bwMode="auto">
          <a:xfrm>
            <a:off x="5504216" y="1605859"/>
            <a:ext cx="6604500" cy="52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DFC498-67E2-4AD8-984E-CE4B05D3B8D3}"/>
              </a:ext>
            </a:extLst>
          </p:cNvPr>
          <p:cNvSpPr/>
          <p:nvPr/>
        </p:nvSpPr>
        <p:spPr>
          <a:xfrm>
            <a:off x="531628" y="3121971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22D797-9B6D-4838-8109-68604B46A77E}"/>
              </a:ext>
            </a:extLst>
          </p:cNvPr>
          <p:cNvSpPr/>
          <p:nvPr/>
        </p:nvSpPr>
        <p:spPr>
          <a:xfrm>
            <a:off x="2105519" y="2423880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610EC9-4D5D-4363-9C95-92D3DCBC3D9E}"/>
              </a:ext>
            </a:extLst>
          </p:cNvPr>
          <p:cNvSpPr/>
          <p:nvPr/>
        </p:nvSpPr>
        <p:spPr>
          <a:xfrm>
            <a:off x="3416362" y="3935704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70B010-3575-44CB-8E1B-DB594A528B37}"/>
              </a:ext>
            </a:extLst>
          </p:cNvPr>
          <p:cNvSpPr/>
          <p:nvPr/>
        </p:nvSpPr>
        <p:spPr>
          <a:xfrm>
            <a:off x="5865414" y="1837143"/>
            <a:ext cx="5176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ẹ</a:t>
            </a:r>
            <a:r>
              <a:rPr lang="en-US" sz="4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b="0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BF336F-896D-4159-AD48-C57D2AEA9942}"/>
              </a:ext>
            </a:extLst>
          </p:cNvPr>
          <p:cNvSpPr/>
          <p:nvPr/>
        </p:nvSpPr>
        <p:spPr>
          <a:xfrm>
            <a:off x="363854" y="3506768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31076C-E398-4205-A7B7-1DDEC7C2C9E8}"/>
              </a:ext>
            </a:extLst>
          </p:cNvPr>
          <p:cNvSpPr/>
          <p:nvPr/>
        </p:nvSpPr>
        <p:spPr>
          <a:xfrm>
            <a:off x="2105519" y="2754646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E14049-09B9-42F0-A0C4-388309403413}"/>
              </a:ext>
            </a:extLst>
          </p:cNvPr>
          <p:cNvSpPr/>
          <p:nvPr/>
        </p:nvSpPr>
        <p:spPr>
          <a:xfrm>
            <a:off x="3533320" y="3605973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4BB4A3-C8F3-494D-B8EA-38CBF22A0CA2}"/>
              </a:ext>
            </a:extLst>
          </p:cNvPr>
          <p:cNvSpPr/>
          <p:nvPr/>
        </p:nvSpPr>
        <p:spPr>
          <a:xfrm>
            <a:off x="5999909" y="2634664"/>
            <a:ext cx="4971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7DF763-F3A5-4A7F-85B6-7F3119C169CC}"/>
              </a:ext>
            </a:extLst>
          </p:cNvPr>
          <p:cNvSpPr/>
          <p:nvPr/>
        </p:nvSpPr>
        <p:spPr>
          <a:xfrm>
            <a:off x="499730" y="3845634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6E96E9-AC42-4254-BFC5-E0B6E9B77CE6}"/>
              </a:ext>
            </a:extLst>
          </p:cNvPr>
          <p:cNvSpPr/>
          <p:nvPr/>
        </p:nvSpPr>
        <p:spPr>
          <a:xfrm>
            <a:off x="2105519" y="3061675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B76DBC8-E378-4475-9BA8-900042681DF4}"/>
              </a:ext>
            </a:extLst>
          </p:cNvPr>
          <p:cNvSpPr/>
          <p:nvPr/>
        </p:nvSpPr>
        <p:spPr>
          <a:xfrm>
            <a:off x="3416362" y="3252027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7AC043-35CC-4115-BA8A-8BFEDEDC07AF}"/>
              </a:ext>
            </a:extLst>
          </p:cNvPr>
          <p:cNvSpPr/>
          <p:nvPr/>
        </p:nvSpPr>
        <p:spPr>
          <a:xfrm>
            <a:off x="6022602" y="3431596"/>
            <a:ext cx="5633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278411-FF96-4045-9C4D-EA4D530ABDBB}"/>
              </a:ext>
            </a:extLst>
          </p:cNvPr>
          <p:cNvSpPr/>
          <p:nvPr/>
        </p:nvSpPr>
        <p:spPr>
          <a:xfrm>
            <a:off x="489926" y="3838277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B4AD14-7ABF-45FF-878C-9955FE9A0FE1}"/>
              </a:ext>
            </a:extLst>
          </p:cNvPr>
          <p:cNvSpPr/>
          <p:nvPr/>
        </p:nvSpPr>
        <p:spPr>
          <a:xfrm>
            <a:off x="2160496" y="2116851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B4D312-D879-4B3F-B5FF-77028EAFB8FE}"/>
              </a:ext>
            </a:extLst>
          </p:cNvPr>
          <p:cNvSpPr/>
          <p:nvPr/>
        </p:nvSpPr>
        <p:spPr>
          <a:xfrm>
            <a:off x="3451042" y="3275485"/>
            <a:ext cx="956930" cy="307029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79E3D1-8775-4F7D-A8A1-CF380558C91F}"/>
              </a:ext>
            </a:extLst>
          </p:cNvPr>
          <p:cNvSpPr/>
          <p:nvPr/>
        </p:nvSpPr>
        <p:spPr>
          <a:xfrm>
            <a:off x="6037031" y="4304750"/>
            <a:ext cx="5604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8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7" grpId="1" animBg="1"/>
      <p:bldP spid="24" grpId="0" animBg="1"/>
      <p:bldP spid="24" grpId="1" animBg="1"/>
      <p:bldP spid="25" grpId="0" animBg="1"/>
      <p:bldP spid="25" grpId="1" animBg="1"/>
      <p:bldP spid="9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0000">
              <a:srgbClr val="66CCFF"/>
            </a:gs>
            <a:gs pos="4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BEF03-2513-45A8-89E8-51AB9D4A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607" y="354557"/>
            <a:ext cx="1694900" cy="98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5106D-C2C7-4110-B95B-B13C95784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07" y="610631"/>
            <a:ext cx="2268591" cy="1126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45BB0-7764-4142-8B50-85811C7C7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607" y="-135773"/>
            <a:ext cx="1606866" cy="9806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C78AA5-AD42-4050-9D62-7367123A7C77}"/>
              </a:ext>
            </a:extLst>
          </p:cNvPr>
          <p:cNvSpPr/>
          <p:nvPr/>
        </p:nvSpPr>
        <p:spPr>
          <a:xfrm>
            <a:off x="1684638" y="244720"/>
            <a:ext cx="8932707" cy="1077218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– 3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A0EB61B0-7358-425A-9D38-F9E166D53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0"/>
            <a:ext cx="1684638" cy="1689777"/>
          </a:xfrm>
          <a:prstGeom prst="rect">
            <a:avLst/>
          </a:prstGeom>
        </p:spPr>
      </p:pic>
      <p:pic>
        <p:nvPicPr>
          <p:cNvPr id="1044" name="Picture 20" descr="Rainbow Dash by NabbieKitty on DeviantArt">
            <a:extLst>
              <a:ext uri="{FF2B5EF4-FFF2-40B4-BE49-F238E27FC236}">
                <a16:creationId xmlns:a16="http://schemas.microsoft.com/office/drawing/2014/main" id="{0778033D-CBF2-4627-B8B2-0C6F19DBDE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06" y="-60810"/>
            <a:ext cx="2539656" cy="2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id="{FC19D115-8457-49E8-BDED-F60A9E46C8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0" y="2776312"/>
            <a:ext cx="12178076" cy="4081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FBEC3E-1ED8-430B-90E4-B3B284DE1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407" y="1413364"/>
            <a:ext cx="4537197" cy="544463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47714FB-6563-4A0B-8FCD-A08BF6738C1F}"/>
              </a:ext>
            </a:extLst>
          </p:cNvPr>
          <p:cNvSpPr/>
          <p:nvPr/>
        </p:nvSpPr>
        <p:spPr>
          <a:xfrm>
            <a:off x="245190" y="1979380"/>
            <a:ext cx="8101367" cy="974114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1386950-E4A9-424C-AE7A-B416910F9818}"/>
              </a:ext>
            </a:extLst>
          </p:cNvPr>
          <p:cNvSpPr/>
          <p:nvPr/>
        </p:nvSpPr>
        <p:spPr>
          <a:xfrm>
            <a:off x="245190" y="3163292"/>
            <a:ext cx="8101367" cy="1264376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A8AB498-F9CA-43E0-B2E9-ACC3EF390A2B}"/>
              </a:ext>
            </a:extLst>
          </p:cNvPr>
          <p:cNvSpPr/>
          <p:nvPr/>
        </p:nvSpPr>
        <p:spPr>
          <a:xfrm>
            <a:off x="245190" y="4637466"/>
            <a:ext cx="8101367" cy="1264376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1.19206 0.18982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9" y="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81481E-6 L -1.17904 -0.17106 " pathEditMode="relative" rAng="0" ptsTypes="AA">
                                      <p:cBhvr>
                                        <p:cTn id="8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58" y="-85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08333E-6 1.85185E-6 L -1.15299 1.85185E-6 " pathEditMode="relative" rAng="0" ptsTypes="AA">
                                      <p:cBhvr>
                                        <p:cTn id="10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5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149</Words>
  <Application>Microsoft Office PowerPoint</Application>
  <PresentationFormat>Widescreen</PresentationFormat>
  <Paragraphs>29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Tuyền Phạm</dc:creator>
  <cp:lastModifiedBy>Ngọc Nguyễn</cp:lastModifiedBy>
  <cp:revision>13</cp:revision>
  <dcterms:created xsi:type="dcterms:W3CDTF">2021-11-09T06:47:47Z</dcterms:created>
  <dcterms:modified xsi:type="dcterms:W3CDTF">2024-10-28T04:06:22Z</dcterms:modified>
</cp:coreProperties>
</file>