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media/audio31.wav" ContentType="audio/x-wav"/>
  <Override PartName="/ppt/media/audio41.wav" ContentType="audio/x-wav"/>
  <Override PartName="/ppt/media/audio51.wav" ContentType="audio/x-wav"/>
  <Override PartName="/ppt/media/audio61.wav" ContentType="audio/x-wav"/>
  <Override PartName="/ppt/slideLayouts/slideLayout10.xml" ContentType="application/vnd.openxmlformats-officedocument.presentationml.slideLayout+xml"/>
  <Default Extension="gif" ContentType="image/gif"/>
  <Override PartName="/ppt/media/audio2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52" r:id="rId2"/>
    <p:sldId id="405" r:id="rId3"/>
    <p:sldId id="353" r:id="rId4"/>
    <p:sldId id="367" r:id="rId5"/>
    <p:sldId id="369" r:id="rId6"/>
    <p:sldId id="354" r:id="rId7"/>
    <p:sldId id="384" r:id="rId8"/>
    <p:sldId id="391" r:id="rId9"/>
    <p:sldId id="370" r:id="rId10"/>
    <p:sldId id="392" r:id="rId11"/>
    <p:sldId id="387" r:id="rId12"/>
    <p:sldId id="376" r:id="rId13"/>
    <p:sldId id="362" r:id="rId14"/>
    <p:sldId id="371" r:id="rId15"/>
    <p:sldId id="373" r:id="rId16"/>
    <p:sldId id="356" r:id="rId17"/>
    <p:sldId id="358" r:id="rId18"/>
    <p:sldId id="374" r:id="rId19"/>
    <p:sldId id="359" r:id="rId20"/>
    <p:sldId id="397" r:id="rId21"/>
    <p:sldId id="398" r:id="rId22"/>
    <p:sldId id="401" r:id="rId23"/>
    <p:sldId id="403" r:id="rId24"/>
    <p:sldId id="363" r:id="rId25"/>
    <p:sldId id="375" r:id="rId26"/>
    <p:sldId id="36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297" autoAdjust="0"/>
  </p:normalViewPr>
  <p:slideViewPr>
    <p:cSldViewPr>
      <p:cViewPr varScale="1">
        <p:scale>
          <a:sx n="81" d="100"/>
          <a:sy n="81" d="100"/>
        </p:scale>
        <p:origin x="-102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3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39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1.wav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1.wav"/><Relationship Id="rId5" Type="http://schemas.openxmlformats.org/officeDocument/2006/relationships/image" Target="../media/image15.png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audio" Target="../media/audio2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1.wav"/><Relationship Id="rId5" Type="http://schemas.openxmlformats.org/officeDocument/2006/relationships/image" Target="../media/image23.png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1.wav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35.gif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1.wav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1.wav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77" y="277696"/>
            <a:ext cx="5631663" cy="8697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2736854"/>
            <a:ext cx="5678556" cy="931367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 CỘNG ĐỒNG ĐỊA PHƯƠNG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10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giao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 .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1 )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3451174" y="4567183"/>
            <a:ext cx="5509591" cy="3408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" y="184639"/>
            <a:ext cx="3774831" cy="1925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67665" y="2110154"/>
            <a:ext cx="6637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《TỰ NHIÊN VÀ XÃ HỘI LỚP 2》 </a:t>
            </a:r>
            <a:endParaRPr lang="en-US" altLang="zh-C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w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905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37" y="26670"/>
            <a:ext cx="7708463" cy="868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867" y="895350"/>
            <a:ext cx="5242933" cy="4190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9" y="-52504"/>
            <a:ext cx="1394298" cy="12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211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6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932"/>
            <a:ext cx="9236562" cy="3888217"/>
          </a:xfrm>
          <a:prstGeom prst="rect">
            <a:avLst/>
          </a:prstGeom>
        </p:spPr>
      </p:pic>
      <p:sp>
        <p:nvSpPr>
          <p:cNvPr id="6" name="Down Ribbon 5"/>
          <p:cNvSpPr/>
          <p:nvPr/>
        </p:nvSpPr>
        <p:spPr>
          <a:xfrm>
            <a:off x="2552700" y="13223"/>
            <a:ext cx="3581400" cy="1108710"/>
          </a:xfrm>
          <a:prstGeom prst="ribbon">
            <a:avLst>
              <a:gd name="adj1" fmla="val 33333"/>
              <a:gd name="adj2" fmla="val 578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KẾT LUẬN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75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-61913"/>
            <a:ext cx="800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0413" y="-61913"/>
            <a:ext cx="800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029" y="4626769"/>
            <a:ext cx="5143500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4"/>
          <p:cNvSpPr>
            <a:spLocks noChangeArrowheads="1"/>
          </p:cNvSpPr>
          <p:nvPr/>
        </p:nvSpPr>
        <p:spPr bwMode="auto">
          <a:xfrm rot="10800000">
            <a:off x="1943099" y="897729"/>
            <a:ext cx="5524499" cy="1381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Hoạt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động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tiếp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nối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sau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bài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học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Utm aw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320529" y="2356248"/>
            <a:ext cx="4763690" cy="1477328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Quan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sát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và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tìm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hiểu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số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tiện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ích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phương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tiện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giao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thông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.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Chuẩn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bị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tranh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ảnh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: ….</a:t>
            </a:r>
          </a:p>
        </p:txBody>
      </p:sp>
    </p:spTree>
    <p:extLst>
      <p:ext uri="{BB962C8B-B14F-4D97-AF65-F5344CB8AC3E}">
        <p14:creationId xmlns:p14="http://schemas.microsoft.com/office/powerpoint/2010/main" xmlns="" val="2372541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77" y="277696"/>
            <a:ext cx="5631663" cy="8697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2736854"/>
            <a:ext cx="5678556" cy="931367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địa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phương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10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giao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 .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2 )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3451174" y="4567183"/>
            <a:ext cx="5509591" cy="3408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Hd001-4h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Hd001-4h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Hd001-4h"/>
                <a:cs typeface="Times New Roman" panose="02020603050405020304" pitchFamily="18" charset="0"/>
              </a:rPr>
              <a:t>viên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Lâm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Dững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 .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" y="184639"/>
            <a:ext cx="3774831" cy="1925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67665" y="2110154"/>
            <a:ext cx="6637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《TỰ NHIÊN VÀ XÃ HỘI LỚP 2》 </a:t>
            </a:r>
            <a:endParaRPr lang="en-US" altLang="zh-C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w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pic>
        <p:nvPicPr>
          <p:cNvPr id="7" name="Picture 7" descr="flowerb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3722" y="791670"/>
            <a:ext cx="5064371" cy="5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61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942" y="2571750"/>
            <a:ext cx="6512511" cy="8572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592175"/>
            <a:ext cx="6400800" cy="26060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" y="2128"/>
            <a:ext cx="1761061" cy="1387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290" y="-1"/>
            <a:ext cx="7198310" cy="1389159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793290" y="1895195"/>
            <a:ext cx="5541632" cy="2298611"/>
          </a:xfrm>
          <a:prstGeom prst="frame">
            <a:avLst>
              <a:gd name="adj1" fmla="val 125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Utm aw"/>
              </a:rPr>
              <a:t>Trò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Utm aw"/>
              </a:rPr>
              <a:t>chơi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Utm aw"/>
              </a:rPr>
              <a:t> “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Utm aw"/>
              </a:rPr>
              <a:t>đi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Utm aw"/>
              </a:rPr>
              <a:t>xe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Utm aw"/>
              </a:rPr>
              <a:t>lửa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Utm aw"/>
              </a:rPr>
              <a:t> ”.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Utm a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127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6" y="0"/>
            <a:ext cx="2180364" cy="1885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696" y="29216"/>
            <a:ext cx="6933304" cy="18567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Hoạt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động1 :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Tìm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hiểu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tiện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ích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của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các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phương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tiện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giao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thông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Utm aw"/>
            </a:endParaRPr>
          </a:p>
        </p:txBody>
      </p:sp>
      <p:pic>
        <p:nvPicPr>
          <p:cNvPr id="6" name="Picture 4" descr="Bauernb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4019" y="2318283"/>
            <a:ext cx="5938762" cy="271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04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309" y="1285419"/>
            <a:ext cx="4529691" cy="2581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6" y="0"/>
            <a:ext cx="1632050" cy="12854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487" y="0"/>
            <a:ext cx="7482514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36" y="1318464"/>
            <a:ext cx="4567840" cy="254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0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05703" y="1294238"/>
            <a:ext cx="5852498" cy="2420512"/>
          </a:xfrm>
          <a:prstGeom prst="roundRect">
            <a:avLst>
              <a:gd name="adj" fmla="val 3656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Utm aw"/>
              </a:rPr>
              <a:t>Các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phương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tiện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giao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thông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giúp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chúng</a:t>
            </a:r>
            <a:r>
              <a:rPr lang="en-US" sz="3200" dirty="0" smtClean="0">
                <a:latin typeface="Utm aw"/>
              </a:rPr>
              <a:t> ta di </a:t>
            </a:r>
            <a:r>
              <a:rPr lang="en-US" sz="3200" dirty="0" err="1" smtClean="0">
                <a:latin typeface="Utm aw"/>
              </a:rPr>
              <a:t>chuyển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và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chuyên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chở</a:t>
            </a:r>
            <a:r>
              <a:rPr lang="en-US" sz="3200" dirty="0" smtClean="0">
                <a:latin typeface="Utm aw"/>
              </a:rPr>
              <a:t> hang </a:t>
            </a:r>
            <a:r>
              <a:rPr lang="en-US" sz="3200" dirty="0" err="1" smtClean="0">
                <a:latin typeface="Utm aw"/>
              </a:rPr>
              <a:t>hoasthuaanj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lợi</a:t>
            </a:r>
            <a:r>
              <a:rPr lang="en-US" sz="3200" dirty="0" smtClean="0">
                <a:latin typeface="Utm aw"/>
              </a:rPr>
              <a:t> . </a:t>
            </a:r>
            <a:endParaRPr lang="en-US" sz="3200" dirty="0">
              <a:latin typeface="Utm a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E7BB0D-8266-4982-AD32-F10287B52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71470" y="2190750"/>
            <a:ext cx="1462701" cy="2768116"/>
          </a:xfrm>
          <a:prstGeom prst="rect">
            <a:avLst/>
          </a:prstGeom>
        </p:spPr>
      </p:pic>
      <p:pic>
        <p:nvPicPr>
          <p:cNvPr id="7" name="Picture 4" descr="Bauernb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0822"/>
            <a:ext cx="2707689" cy="87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Ribbon 8"/>
          <p:cNvSpPr/>
          <p:nvPr/>
        </p:nvSpPr>
        <p:spPr>
          <a:xfrm>
            <a:off x="2552700" y="13223"/>
            <a:ext cx="3581400" cy="1108710"/>
          </a:xfrm>
          <a:prstGeom prst="ribbon">
            <a:avLst>
              <a:gd name="adj1" fmla="val 33333"/>
              <a:gd name="adj2" fmla="val 5781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KẾT LUẬN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515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  <p:sndAc>
          <p:stSnd>
            <p:snd r:embed="rId6" name="push.wav"/>
          </p:stSnd>
        </p:sndAc>
      </p:transition>
    </mc:Choice>
    <mc:Fallback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99"/>
            <a:ext cx="1605038" cy="1450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5038" y="1"/>
            <a:ext cx="7538962" cy="145607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/>
                </a:solidFill>
                <a:latin typeface="Utm aw"/>
              </a:rPr>
              <a:t>Hoạt</a:t>
            </a:r>
            <a:r>
              <a:rPr lang="en-US" sz="32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Utm aw"/>
              </a:rPr>
              <a:t>động</a:t>
            </a:r>
            <a:r>
              <a:rPr lang="en-US" sz="3200" dirty="0" smtClean="0">
                <a:solidFill>
                  <a:schemeClr val="accent6"/>
                </a:solidFill>
                <a:latin typeface="Utm aw"/>
              </a:rPr>
              <a:t> 2: </a:t>
            </a:r>
            <a:r>
              <a:rPr lang="en-US" sz="3200" dirty="0" err="1" smtClean="0">
                <a:solidFill>
                  <a:schemeClr val="accent6"/>
                </a:solidFill>
                <a:latin typeface="Utm aw"/>
              </a:rPr>
              <a:t>Liên</a:t>
            </a:r>
            <a:r>
              <a:rPr lang="en-US" sz="32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Utm aw"/>
              </a:rPr>
              <a:t>hệ</a:t>
            </a:r>
            <a:r>
              <a:rPr lang="en-US" sz="32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Utm aw"/>
              </a:rPr>
              <a:t>bản</a:t>
            </a:r>
            <a:r>
              <a:rPr lang="en-US" sz="32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Utm aw"/>
              </a:rPr>
              <a:t>thân</a:t>
            </a:r>
            <a:r>
              <a:rPr lang="en-US" sz="3200" dirty="0" smtClean="0">
                <a:solidFill>
                  <a:schemeClr val="accent6"/>
                </a:solidFill>
                <a:latin typeface="Utm aw"/>
              </a:rPr>
              <a:t> .</a:t>
            </a:r>
            <a:endParaRPr lang="en-US" sz="3200" dirty="0">
              <a:solidFill>
                <a:schemeClr val="accent6"/>
              </a:solidFill>
              <a:latin typeface="Utm aw"/>
            </a:endParaRPr>
          </a:p>
        </p:txBody>
      </p:sp>
      <p:pic>
        <p:nvPicPr>
          <p:cNvPr id="6" name="Picture 4" descr="Bauernb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5038" y="2266950"/>
            <a:ext cx="5938762" cy="271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9923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600201" cy="1446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44218"/>
            <a:ext cx="7306640" cy="82733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846" y="2084017"/>
            <a:ext cx="2190554" cy="305948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533900" y="1011936"/>
            <a:ext cx="4000500" cy="1679448"/>
          </a:xfrm>
          <a:prstGeom prst="cloudCallout">
            <a:avLst>
              <a:gd name="adj1" fmla="val -81383"/>
              <a:gd name="adj2" fmla="val 240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96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3850" y="0"/>
            <a:ext cx="36785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40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1854" y="24877"/>
            <a:ext cx="7532146" cy="14217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Hoạt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động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3: 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Trò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chơi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“Du 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lịch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vòng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quanh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đất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nước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Việt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Nam .</a:t>
            </a:r>
            <a:endParaRPr lang="en-US" sz="2800" dirty="0">
              <a:solidFill>
                <a:schemeClr val="accent6"/>
              </a:solidFill>
              <a:latin typeface="Utm a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600201" cy="144658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3667BE0-ECB7-4B75-BE7E-A534DAAE4E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840851"/>
            <a:ext cx="3236119" cy="2876550"/>
          </a:xfrm>
          <a:prstGeom prst="rect">
            <a:avLst/>
          </a:prstGeom>
        </p:spPr>
      </p:pic>
      <p:pic>
        <p:nvPicPr>
          <p:cNvPr id="7" name="Picture 6" descr="whit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40649"/>
            <a:ext cx="3467446" cy="260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8499">
            <a:off x="5938716" y="1831683"/>
            <a:ext cx="1171683" cy="99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716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600201" cy="1446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240" y="24396"/>
            <a:ext cx="7060571" cy="524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642" y="733958"/>
            <a:ext cx="6793758" cy="440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4803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99"/>
            <a:ext cx="1605038" cy="1450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037" y="1442855"/>
            <a:ext cx="6700763" cy="34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own Ribbon 4"/>
          <p:cNvSpPr/>
          <p:nvPr/>
        </p:nvSpPr>
        <p:spPr>
          <a:xfrm>
            <a:off x="1676400" y="0"/>
            <a:ext cx="5217110" cy="1428750"/>
          </a:xfrm>
          <a:prstGeom prst="ribbon">
            <a:avLst>
              <a:gd name="adj1" fmla="val 1092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Utm aw"/>
              </a:rPr>
              <a:t>Những</a:t>
            </a:r>
            <a:r>
              <a:rPr lang="en-US" sz="2800" dirty="0" smtClean="0">
                <a:latin typeface="Utm aw"/>
              </a:rPr>
              <a:t> </a:t>
            </a:r>
            <a:r>
              <a:rPr lang="en-US" sz="2800" dirty="0" err="1" smtClean="0">
                <a:latin typeface="Utm aw"/>
              </a:rPr>
              <a:t>điều</a:t>
            </a:r>
            <a:r>
              <a:rPr lang="en-US" sz="2800" dirty="0" smtClean="0">
                <a:latin typeface="Utm aw"/>
              </a:rPr>
              <a:t> </a:t>
            </a:r>
            <a:r>
              <a:rPr lang="en-US" sz="2800" dirty="0" err="1" smtClean="0">
                <a:latin typeface="Utm aw"/>
              </a:rPr>
              <a:t>cần</a:t>
            </a:r>
            <a:r>
              <a:rPr lang="en-US" sz="2800" dirty="0" smtClean="0">
                <a:latin typeface="Utm aw"/>
              </a:rPr>
              <a:t> </a:t>
            </a:r>
            <a:r>
              <a:rPr lang="en-US" sz="2800" dirty="0" err="1" smtClean="0">
                <a:latin typeface="Utm aw"/>
              </a:rPr>
              <a:t>biết</a:t>
            </a:r>
            <a:r>
              <a:rPr lang="en-US" sz="2800" dirty="0" smtClean="0">
                <a:latin typeface="Utm aw"/>
              </a:rPr>
              <a:t> qua </a:t>
            </a:r>
            <a:r>
              <a:rPr lang="en-US" sz="2800" dirty="0" err="1" smtClean="0">
                <a:latin typeface="Utm aw"/>
              </a:rPr>
              <a:t>bài</a:t>
            </a:r>
            <a:r>
              <a:rPr lang="en-US" sz="2800" dirty="0" smtClean="0">
                <a:latin typeface="Utm aw"/>
              </a:rPr>
              <a:t> </a:t>
            </a:r>
            <a:r>
              <a:rPr lang="en-US" sz="2800" dirty="0" err="1" smtClean="0">
                <a:latin typeface="Utm aw"/>
              </a:rPr>
              <a:t>học</a:t>
            </a:r>
            <a:r>
              <a:rPr lang="en-US" sz="2800" dirty="0" smtClean="0">
                <a:latin typeface="Utm aw"/>
              </a:rPr>
              <a:t> </a:t>
            </a:r>
            <a:endParaRPr lang="en-US" sz="2800" dirty="0">
              <a:latin typeface="Utm a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1428750"/>
            <a:ext cx="7220807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035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62584"/>
            <a:ext cx="355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Utm aw"/>
              </a:rPr>
              <a:t>T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ừ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khóa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của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bài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học</a:t>
            </a:r>
            <a:endParaRPr lang="en-US" sz="2800" dirty="0">
              <a:solidFill>
                <a:schemeClr val="accent6"/>
              </a:solidFill>
              <a:latin typeface="Utm aw"/>
            </a:endParaRPr>
          </a:p>
        </p:txBody>
      </p:sp>
      <p:pic>
        <p:nvPicPr>
          <p:cNvPr id="6" name="Picture 4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6" y="4074408"/>
            <a:ext cx="2315825" cy="100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813573"/>
            <a:ext cx="6477000" cy="326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710172"/>
      </p:ext>
    </p:extLst>
  </p:cSld>
  <p:clrMapOvr>
    <a:masterClrMapping/>
  </p:clrMapOvr>
  <p:transition spd="med">
    <p:pull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-61913"/>
            <a:ext cx="800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0413" y="-61913"/>
            <a:ext cx="800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029" y="4626769"/>
            <a:ext cx="5143500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4"/>
          <p:cNvSpPr>
            <a:spLocks noChangeArrowheads="1"/>
          </p:cNvSpPr>
          <p:nvPr/>
        </p:nvSpPr>
        <p:spPr bwMode="auto">
          <a:xfrm rot="10800000">
            <a:off x="1943099" y="897729"/>
            <a:ext cx="5524499" cy="1381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Hoạt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động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tiếp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nối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sau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bài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học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Utm aw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320529" y="2356248"/>
            <a:ext cx="4763690" cy="1477328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*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tìm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hiểu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thêm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tiện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ích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khác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mà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phương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tiện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giao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thông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mang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lại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. 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vi-VN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973552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738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2" y="18602"/>
            <a:ext cx="9171644" cy="1486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504949"/>
            <a:ext cx="6400800" cy="370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6345231"/>
      </p:ext>
    </p:extLst>
  </p:cSld>
  <p:clrMapOvr>
    <a:masterClrMapping/>
  </p:clrMapOvr>
  <p:transition spd="med">
    <p:pull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592175"/>
            <a:ext cx="6400800" cy="26060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" y="2128"/>
            <a:ext cx="1761061" cy="1387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290" y="-1"/>
            <a:ext cx="7198310" cy="1389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537" y="1418517"/>
            <a:ext cx="5408093" cy="35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5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6" y="0"/>
            <a:ext cx="2180364" cy="1885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696" y="29216"/>
            <a:ext cx="6933304" cy="18567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Hoạt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động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1:Tìm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hiểu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sự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kiện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ngày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Nhà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giáo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Việt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w"/>
              </a:rPr>
              <a:t> Nam 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Utm aw"/>
            </a:endParaRPr>
          </a:p>
        </p:txBody>
      </p:sp>
      <p:pic>
        <p:nvPicPr>
          <p:cNvPr id="7" name="Picture 6" descr="3d 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8499">
            <a:off x="3991578" y="2372933"/>
            <a:ext cx="2983254" cy="252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324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6" name="applause.wav"/>
          </p:stSnd>
        </p:sndAc>
      </p:transition>
    </mc:Choice>
    <mc:Fallback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6" y="0"/>
            <a:ext cx="1632050" cy="1285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507" y="70395"/>
            <a:ext cx="7456494" cy="448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507" y="548640"/>
            <a:ext cx="6618294" cy="345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951" y="935855"/>
            <a:ext cx="7436049" cy="323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1262452"/>
            <a:ext cx="5257800" cy="38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7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8" name="applause.wav"/>
          </p:stSnd>
        </p:sndAc>
      </p:transition>
    </mc:Choice>
    <mc:Fallback>
      <p:transition spd="slow">
        <p:split orient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own Ribbon 3"/>
          <p:cNvSpPr/>
          <p:nvPr/>
        </p:nvSpPr>
        <p:spPr>
          <a:xfrm>
            <a:off x="2552700" y="13223"/>
            <a:ext cx="3581400" cy="1108710"/>
          </a:xfrm>
          <a:prstGeom prst="ribbon">
            <a:avLst>
              <a:gd name="adj1" fmla="val 33333"/>
              <a:gd name="adj2" fmla="val 578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KẾT LUẬN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325920"/>
            <a:ext cx="7162800" cy="2019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nhiều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loại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giao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thông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tương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ứng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loại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giao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thông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bộ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,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sắt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,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thủy,đường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hang </a:t>
            </a:r>
            <a:r>
              <a:rPr lang="en-US" sz="2400" dirty="0" err="1" smtClean="0">
                <a:solidFill>
                  <a:schemeClr val="tx1"/>
                </a:solidFill>
                <a:latin typeface="Utm aw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Utm aw"/>
              </a:rPr>
              <a:t> . </a:t>
            </a:r>
            <a:endParaRPr lang="en-US" sz="2400" dirty="0">
              <a:solidFill>
                <a:schemeClr val="tx1"/>
              </a:solidFill>
              <a:latin typeface="Utm a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667BE0-ECB7-4B75-BE7E-A534DAAE4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20" y="3358240"/>
            <a:ext cx="1095880" cy="1819998"/>
          </a:xfrm>
          <a:prstGeom prst="rect">
            <a:avLst/>
          </a:prstGeom>
        </p:spPr>
      </p:pic>
      <p:pic>
        <p:nvPicPr>
          <p:cNvPr id="7" name="Picture 7" descr="flowerb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9212" y="4122500"/>
            <a:ext cx="5384649" cy="97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652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6150" cy="554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6194" y="600338"/>
            <a:ext cx="6400800" cy="26060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6" y="0"/>
            <a:ext cx="1632050" cy="1285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711" y="50704"/>
            <a:ext cx="6661746" cy="692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823" y="1285419"/>
            <a:ext cx="1943990" cy="3881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277" y="1284056"/>
            <a:ext cx="1960655" cy="3802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4587" y="1835976"/>
            <a:ext cx="1310532" cy="603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5509" y="2450641"/>
            <a:ext cx="1298341" cy="579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470" y="3035397"/>
            <a:ext cx="1286150" cy="554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9470" y="3594444"/>
            <a:ext cx="1286150" cy="60345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583145" y="2200776"/>
            <a:ext cx="914400" cy="741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1277036" y="304697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636914" y="1758434"/>
            <a:ext cx="798888" cy="44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1374840" y="103376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64749" y="3299006"/>
            <a:ext cx="883528" cy="492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1497163" y="-120471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444339" y="1758434"/>
            <a:ext cx="774505" cy="221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419909" y="2807116"/>
            <a:ext cx="880640" cy="91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1"/>
          </p:cNvCxnSpPr>
          <p:nvPr/>
        </p:nvCxnSpPr>
        <p:spPr>
          <a:xfrm flipH="1" flipV="1">
            <a:off x="3419909" y="2973875"/>
            <a:ext cx="889561" cy="338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444339" y="3355286"/>
            <a:ext cx="816272" cy="1149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38723" y="3930025"/>
            <a:ext cx="951321" cy="603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295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5038" y="1"/>
            <a:ext cx="7538962" cy="14560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/>
                </a:solidFill>
                <a:latin typeface="Utm aw"/>
              </a:rPr>
              <a:t>Hoạt</a:t>
            </a:r>
            <a:r>
              <a:rPr lang="en-US" sz="32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Utm aw"/>
              </a:rPr>
              <a:t>động</a:t>
            </a:r>
            <a:r>
              <a:rPr lang="en-US" sz="3200" dirty="0" smtClean="0">
                <a:solidFill>
                  <a:schemeClr val="accent6"/>
                </a:solidFill>
                <a:latin typeface="Utm aw"/>
              </a:rPr>
              <a:t> 2: </a:t>
            </a:r>
            <a:r>
              <a:rPr lang="en-US" sz="3200" dirty="0" err="1" smtClean="0">
                <a:solidFill>
                  <a:schemeClr val="accent6"/>
                </a:solidFill>
                <a:latin typeface="Utm aw"/>
              </a:rPr>
              <a:t>Liên</a:t>
            </a:r>
            <a:r>
              <a:rPr lang="en-US" sz="32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Utm aw"/>
              </a:rPr>
              <a:t>hệ</a:t>
            </a:r>
            <a:r>
              <a:rPr lang="en-US" sz="32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Utm aw"/>
              </a:rPr>
              <a:t>bản</a:t>
            </a:r>
            <a:r>
              <a:rPr lang="en-US" sz="32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Utm aw"/>
              </a:rPr>
              <a:t>thân</a:t>
            </a:r>
            <a:r>
              <a:rPr lang="en-US" sz="3200" dirty="0" smtClean="0">
                <a:solidFill>
                  <a:schemeClr val="accent6"/>
                </a:solidFill>
                <a:latin typeface="Utm aw"/>
              </a:rPr>
              <a:t> .</a:t>
            </a:r>
            <a:endParaRPr lang="en-US" sz="3200" dirty="0">
              <a:solidFill>
                <a:schemeClr val="accent6"/>
              </a:solidFill>
              <a:latin typeface="Utm a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6" y="0"/>
            <a:ext cx="1632050" cy="1285419"/>
          </a:xfrm>
          <a:prstGeom prst="rect">
            <a:avLst/>
          </a:prstGeom>
        </p:spPr>
      </p:pic>
      <p:pic>
        <p:nvPicPr>
          <p:cNvPr id="7" name="Picture 4" descr="Bauernb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5038" y="2266950"/>
            <a:ext cx="5938762" cy="271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6398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2179</TotalTime>
  <Words>270</Words>
  <Application>Microsoft Office PowerPoint</Application>
  <PresentationFormat>On-screen Show (16:9)</PresentationFormat>
  <Paragraphs>36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Slipstream</vt:lpstr>
      <vt:lpstr>     TRƯỜNG TH THỚI PHONG                            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    TRƯỜNG TH THỚI PHONG                                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MANH DUY</cp:lastModifiedBy>
  <cp:revision>295</cp:revision>
  <dcterms:created xsi:type="dcterms:W3CDTF">2020-08-19T08:40:40Z</dcterms:created>
  <dcterms:modified xsi:type="dcterms:W3CDTF">2022-05-27T13:48:30Z</dcterms:modified>
</cp:coreProperties>
</file>