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77" r:id="rId3"/>
    <p:sldId id="276" r:id="rId4"/>
    <p:sldId id="278" r:id="rId5"/>
    <p:sldId id="279" r:id="rId6"/>
    <p:sldId id="280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E3644"/>
    <a:srgbClr val="FF3399"/>
    <a:srgbClr val="FFF5F4"/>
    <a:srgbClr val="C3E6FA"/>
    <a:srgbClr val="FFFAD2"/>
    <a:srgbClr val="FF6699"/>
    <a:srgbClr val="D1D4E1"/>
    <a:srgbClr val="3333FF"/>
    <a:srgbClr val="B6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153C1-6F58-4E4A-A283-DEB348DDA4EB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F6ADB-96AC-4D4A-AF73-66F889BCE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2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1341-AB63-4E19-B570-C1E4BC5A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98A69-27D5-4507-A23A-6E7E00E3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D68BB-EF5D-4CE3-AE3D-4230EC35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E737-DBBE-4EBE-ACD0-153C8B5E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68D7-41CC-40DD-AE4E-BD77400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B9D63-51FB-43C9-AE54-516C8C0F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03439-692B-47E3-9621-488961044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C791C-D339-4D11-AF30-0E7A23A8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3668-8450-45B6-9E16-16608D7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0849-5BA4-4AF6-A687-F2EA3E8F4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6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F82B2-ECE5-46B0-8B87-64BE53DDC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B35B4-FC35-44A9-9646-73F710770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D0B21-76BD-4F9F-B664-40AA39968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6A619-5516-425D-BC8E-A3544E8E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8E15C-E89F-4CEA-884A-5241F9BC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D6D1-386F-4BDC-A743-94FD16F7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63C2-9597-4361-8D53-3AC180CC2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2AA3A-A484-476E-B361-46581EA1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EF3C-9209-44DF-97BD-CA23D7CEE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319E1-67ED-43E0-8AB7-E7472D3C1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697E1-8E90-4CD9-B49E-1995E69A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3B669-0A7D-4243-976B-11D1C216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E9F6B-9A03-48C3-A47E-222CF881E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AA3F2-79C3-4A75-8C12-D79D6EA4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43B3A-6692-43CB-94F3-A6F7B66D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2DFD-F93B-4305-A574-CF603E84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8299-0B90-49AC-830A-093E90CC43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4927-F602-404E-8022-7085597D9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A92FD-12D7-4551-A5A6-AFA3ADA95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ED337-401C-4ADA-875D-D16DD64C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D7ACA-EBA5-42EE-BE16-6FCD9898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2DA97-C122-4C8B-84D6-DEA3022D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2DAD1-9E2C-4D85-AD7F-1271AC79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290F8-485E-4DC8-82FF-214FE6F4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273AE-2F20-4983-A035-454049030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AC7E-136A-4D96-9AB5-C291AE994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7AB9A-A3C8-4E6A-9AB4-34BFE348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DB87DB-BFF9-43DD-A9D5-6ABBE9632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FE5CED-57CD-4875-B536-04328B15C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02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466D-47C4-4FBA-ADBF-66BA4417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344D3-090B-483C-93DF-BE317957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5A3D3-3ABA-4FB5-8163-CDE71D80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F5E25-2192-4BF6-B92B-AEAE3C07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7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D5389D-4155-4944-BCED-68E7A53A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025BD-215F-45DD-920D-4C8D7036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E7BF0-5EAC-4D95-ADF2-BF58A763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051E-CF4D-4472-9BE3-A3565182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0642-FF14-412A-B5CC-7DF745114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B6FD3-7691-4337-8470-73D8F954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5BCCA2-6E98-4E3C-9E43-9EDE3013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2A9E8-3995-4EC0-ACCC-B782F55F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81D52-9F8D-45C5-A82B-86602AAC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4D404-F632-41C6-91CD-F3902AEA2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F24A5-4EA1-4CEA-89E6-7FD188F08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1958B-53CB-41B6-92A5-787164B7A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93D1F-853B-4ABE-A010-FD9D79E39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62583-C1D4-4645-B70E-3C71C92EB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0D854-5184-4309-8259-A69B4CBD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4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FAED56-88DB-414B-96F4-731788290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54A65-7BBB-4899-8DB1-81592B368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7410-832F-4015-A13A-27C695BAB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BE366-5A0F-4454-8F0F-D0A14946084E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39C39-8C85-4A59-B68E-32A8FADC4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4ADC-C624-4380-A030-BDDB22638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65EF-DC56-4E25-95E0-1E2BF8BA8C0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CE33164-6FE8-4957-BD4F-E871A5E31A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13" y="-2533650"/>
            <a:ext cx="2393282" cy="23932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AEEAE-0CFC-4656-BEA2-962DA407516B}"/>
              </a:ext>
            </a:extLst>
          </p:cNvPr>
          <p:cNvSpPr/>
          <p:nvPr userDrawn="1"/>
        </p:nvSpPr>
        <p:spPr>
          <a:xfrm>
            <a:off x="3226695" y="-2554545"/>
            <a:ext cx="1096031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Sản phẩm của Trợ giảng TuMo 0868838870. </a:t>
            </a:r>
          </a:p>
          <a:p>
            <a:pPr algn="l"/>
            <a:r>
              <a:rPr lang="en-US" sz="4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Quý khách vui lòng không chia sẻ lên hội nhóm, không sử dụng với mục đích thương mại.</a:t>
            </a:r>
          </a:p>
          <a:p>
            <a:pPr algn="l"/>
            <a:r>
              <a:rPr lang="en-US" sz="4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Chân thành cảm ơn!</a:t>
            </a:r>
          </a:p>
        </p:txBody>
      </p:sp>
    </p:spTree>
    <p:extLst>
      <p:ext uri="{BB962C8B-B14F-4D97-AF65-F5344CB8AC3E}">
        <p14:creationId xmlns:p14="http://schemas.microsoft.com/office/powerpoint/2010/main" val="291535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2625D4-5354-465B-9F9E-095A8882F9F5}"/>
              </a:ext>
            </a:extLst>
          </p:cNvPr>
          <p:cNvSpPr/>
          <p:nvPr/>
        </p:nvSpPr>
        <p:spPr>
          <a:xfrm>
            <a:off x="1209675" y="1568061"/>
            <a:ext cx="1015425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Chị tẩy và em bút chì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E9CF7C-DC60-43C7-A0F6-A7BCA30494F1}"/>
              </a:ext>
            </a:extLst>
          </p:cNvPr>
          <p:cNvSpPr/>
          <p:nvPr/>
        </p:nvSpPr>
        <p:spPr>
          <a:xfrm>
            <a:off x="3538468" y="798620"/>
            <a:ext cx="5115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Chính tả (nghe-viết)</a:t>
            </a:r>
          </a:p>
        </p:txBody>
      </p:sp>
      <p:pic>
        <p:nvPicPr>
          <p:cNvPr id="2" name="Picture 2" descr="Cây bút chì và cục tẩy – Sống Cao Thượng">
            <a:extLst>
              <a:ext uri="{FF2B5EF4-FFF2-40B4-BE49-F238E27FC236}">
                <a16:creationId xmlns:a16="http://schemas.microsoft.com/office/drawing/2014/main" id="{DF8F21B3-6601-434B-8C53-745DA160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062" y="2337502"/>
            <a:ext cx="3628973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10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4CF7DB-6953-4D64-AC02-3E76D9C69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24" y="1624012"/>
            <a:ext cx="1000125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57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4F914C2-18C0-45EF-A4EA-E860AFD99814}"/>
              </a:ext>
            </a:extLst>
          </p:cNvPr>
          <p:cNvSpPr/>
          <p:nvPr/>
        </p:nvSpPr>
        <p:spPr>
          <a:xfrm>
            <a:off x="3538468" y="277624"/>
            <a:ext cx="5115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hiểu đoạn văn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28A2E4-42A9-42E5-B6AD-BEFCE8D0EE76}"/>
              </a:ext>
            </a:extLst>
          </p:cNvPr>
          <p:cNvSpPr/>
          <p:nvPr/>
        </p:nvSpPr>
        <p:spPr>
          <a:xfrm>
            <a:off x="935666" y="1299889"/>
            <a:ext cx="10090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 văn có nội dung gì?</a:t>
            </a:r>
            <a:endParaRPr lang="en-US" sz="4000" b="0" cap="none" spc="0">
              <a:ln w="0"/>
              <a:solidFill>
                <a:srgbClr val="FF33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A72B82-F63B-4E2B-B1D2-A6B8E463B30C}"/>
              </a:ext>
            </a:extLst>
          </p:cNvPr>
          <p:cNvSpPr/>
          <p:nvPr/>
        </p:nvSpPr>
        <p:spPr>
          <a:xfrm>
            <a:off x="935666" y="2105561"/>
            <a:ext cx="100900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 chị em bút chì và tẩy cùng nhau vẽ bức tranh rất vui vẻ.</a:t>
            </a:r>
            <a:endParaRPr lang="en-US" sz="4000" b="0" cap="none" spc="0">
              <a:ln w="0"/>
              <a:solidFill>
                <a:srgbClr val="99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7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46EA65-73D5-467E-B99E-D56DB6549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24" y="1624012"/>
            <a:ext cx="10001251" cy="36099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F914C2-18C0-45EF-A4EA-E860AFD99814}"/>
              </a:ext>
            </a:extLst>
          </p:cNvPr>
          <p:cNvSpPr/>
          <p:nvPr/>
        </p:nvSpPr>
        <p:spPr>
          <a:xfrm>
            <a:off x="3538468" y="277624"/>
            <a:ext cx="5115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từ khó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1A0EAD-23CE-4875-AA9B-E0BC46006309}"/>
              </a:ext>
            </a:extLst>
          </p:cNvPr>
          <p:cNvSpPr/>
          <p:nvPr/>
        </p:nvSpPr>
        <p:spPr>
          <a:xfrm>
            <a:off x="3853414" y="2733072"/>
            <a:ext cx="1004336" cy="328684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E1C798D-ED8C-4164-A1A6-F27A73E155C6}"/>
              </a:ext>
            </a:extLst>
          </p:cNvPr>
          <p:cNvSpPr/>
          <p:nvPr/>
        </p:nvSpPr>
        <p:spPr>
          <a:xfrm>
            <a:off x="7433706" y="2733072"/>
            <a:ext cx="1891269" cy="328684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AC5D92-0DA7-4457-9C75-13093E1B3237}"/>
              </a:ext>
            </a:extLst>
          </p:cNvPr>
          <p:cNvSpPr/>
          <p:nvPr/>
        </p:nvSpPr>
        <p:spPr>
          <a:xfrm>
            <a:off x="4036075" y="3631903"/>
            <a:ext cx="821675" cy="328684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06E1DD-1D5C-42D9-90B8-638A7B57CAB1}"/>
              </a:ext>
            </a:extLst>
          </p:cNvPr>
          <p:cNvSpPr/>
          <p:nvPr/>
        </p:nvSpPr>
        <p:spPr>
          <a:xfrm>
            <a:off x="9390499" y="2724185"/>
            <a:ext cx="572652" cy="328684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EEE5E25-9428-4C1B-BE6D-9B2EB1784EBB}"/>
              </a:ext>
            </a:extLst>
          </p:cNvPr>
          <p:cNvSpPr/>
          <p:nvPr/>
        </p:nvSpPr>
        <p:spPr>
          <a:xfrm>
            <a:off x="1437123" y="3190910"/>
            <a:ext cx="744101" cy="328684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3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4F914C2-18C0-45EF-A4EA-E860AFD99814}"/>
              </a:ext>
            </a:extLst>
          </p:cNvPr>
          <p:cNvSpPr/>
          <p:nvPr/>
        </p:nvSpPr>
        <p:spPr>
          <a:xfrm>
            <a:off x="3538468" y="808845"/>
            <a:ext cx="5115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Rèn từ khó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C515A5-CD8C-4E2C-A7B7-880EB92C6A69}"/>
              </a:ext>
            </a:extLst>
          </p:cNvPr>
          <p:cNvGrpSpPr/>
          <p:nvPr/>
        </p:nvGrpSpPr>
        <p:grpSpPr>
          <a:xfrm>
            <a:off x="315274" y="1955412"/>
            <a:ext cx="5494657" cy="1251034"/>
            <a:chOff x="1650270" y="309195"/>
            <a:chExt cx="4120993" cy="9382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DF21E19-1776-45F6-9454-F8FE4983EA86}"/>
                </a:ext>
              </a:extLst>
            </p:cNvPr>
            <p:cNvGrpSpPr/>
            <p:nvPr/>
          </p:nvGrpSpPr>
          <p:grpSpPr>
            <a:xfrm>
              <a:off x="1650270" y="309195"/>
              <a:ext cx="4120993" cy="938275"/>
              <a:chOff x="231519" y="401939"/>
              <a:chExt cx="4986402" cy="113531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B0EB1BC-FBAC-43A7-8798-D8131E87C55F}"/>
                  </a:ext>
                </a:extLst>
              </p:cNvPr>
              <p:cNvGrpSpPr/>
              <p:nvPr/>
            </p:nvGrpSpPr>
            <p:grpSpPr>
              <a:xfrm>
                <a:off x="714649" y="424070"/>
                <a:ext cx="4503272" cy="1113182"/>
                <a:chOff x="814392" y="214313"/>
                <a:chExt cx="5707094" cy="876789"/>
              </a:xfrm>
            </p:grpSpPr>
            <p:sp>
              <p:nvSpPr>
                <p:cNvPr id="20" name="Rectangle: Rounded Corners 103">
                  <a:extLst>
                    <a:ext uri="{FF2B5EF4-FFF2-40B4-BE49-F238E27FC236}">
                      <a16:creationId xmlns:a16="http://schemas.microsoft.com/office/drawing/2014/main" id="{AF8EF02F-B6E2-4A71-8885-11E7E66D7486}"/>
                    </a:ext>
                  </a:extLst>
                </p:cNvPr>
                <p:cNvSpPr/>
                <p:nvPr/>
              </p:nvSpPr>
              <p:spPr>
                <a:xfrm>
                  <a:off x="814392" y="214313"/>
                  <a:ext cx="5707094" cy="876789"/>
                </a:xfrm>
                <a:prstGeom prst="roundRect">
                  <a:avLst>
                    <a:gd name="adj" fmla="val 553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vi-VN" sz="1867" kern="0">
                    <a:solidFill>
                      <a:srgbClr val="FFFFFF"/>
                    </a:solidFill>
                    <a:latin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B2E0BDB-20B5-434E-A755-73B406149480}"/>
                    </a:ext>
                  </a:extLst>
                </p:cNvPr>
                <p:cNvSpPr/>
                <p:nvPr/>
              </p:nvSpPr>
              <p:spPr>
                <a:xfrm>
                  <a:off x="1129027" y="295333"/>
                  <a:ext cx="5167968" cy="6813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vi-VN" sz="1867" kern="0">
                      <a:solidFill>
                        <a:srgbClr val="FFFFFF"/>
                      </a:solidFill>
                      <a:latin typeface="Arial" panose="020B0604020202020204" pitchFamily="34" charset="0"/>
                      <a:sym typeface="Arial"/>
                    </a:rPr>
                    <a:t>00</a:t>
                  </a:r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B535A01-8768-43FE-8393-C33CD0EDC678}"/>
                  </a:ext>
                </a:extLst>
              </p:cNvPr>
              <p:cNvSpPr/>
              <p:nvPr/>
            </p:nvSpPr>
            <p:spPr>
              <a:xfrm>
                <a:off x="231519" y="40193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806D9C4-0A8A-4139-81FC-CCDA4E66CB43}"/>
                  </a:ext>
                </a:extLst>
              </p:cNvPr>
              <p:cNvSpPr/>
              <p:nvPr/>
            </p:nvSpPr>
            <p:spPr>
              <a:xfrm>
                <a:off x="402973" y="565060"/>
                <a:ext cx="720000" cy="7200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4D9AE9-8010-4939-83DD-CF9BC85A1102}"/>
                  </a:ext>
                </a:extLst>
              </p:cNvPr>
              <p:cNvSpPr/>
              <p:nvPr/>
            </p:nvSpPr>
            <p:spPr>
              <a:xfrm>
                <a:off x="682663" y="473379"/>
                <a:ext cx="223505" cy="931083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867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56C45A-2B3F-4B54-95C9-FCFA6AD659F6}"/>
                </a:ext>
              </a:extLst>
            </p:cNvPr>
            <p:cNvSpPr/>
            <p:nvPr/>
          </p:nvSpPr>
          <p:spPr>
            <a:xfrm>
              <a:off x="2246898" y="352674"/>
              <a:ext cx="3478697" cy="76949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kern="0">
                  <a:ln w="0"/>
                  <a:solidFill>
                    <a:srgbClr val="3B2774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dãy núi</a:t>
              </a:r>
              <a:endParaRPr lang="en-US" sz="5867" kern="0" dirty="0">
                <a:ln w="0"/>
                <a:solidFill>
                  <a:srgbClr val="3B2774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5A8844-1622-46E2-A027-98895D1EC887}"/>
                </a:ext>
              </a:extLst>
            </p:cNvPr>
            <p:cNvSpPr/>
            <p:nvPr/>
          </p:nvSpPr>
          <p:spPr>
            <a:xfrm>
              <a:off x="1871161" y="436904"/>
              <a:ext cx="441948" cy="64633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1</a:t>
              </a:r>
              <a:endParaRPr lang="en-US" sz="4800" ker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721567-138E-43CB-BB8E-A123BF46FDE6}"/>
              </a:ext>
            </a:extLst>
          </p:cNvPr>
          <p:cNvGrpSpPr/>
          <p:nvPr/>
        </p:nvGrpSpPr>
        <p:grpSpPr>
          <a:xfrm>
            <a:off x="315274" y="4071711"/>
            <a:ext cx="5915670" cy="1251034"/>
            <a:chOff x="1650270" y="309195"/>
            <a:chExt cx="4436753" cy="93827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F0CAB27-5689-4E33-AE94-A4C94896A45A}"/>
                </a:ext>
              </a:extLst>
            </p:cNvPr>
            <p:cNvGrpSpPr/>
            <p:nvPr/>
          </p:nvGrpSpPr>
          <p:grpSpPr>
            <a:xfrm>
              <a:off x="1650270" y="309195"/>
              <a:ext cx="4436753" cy="938275"/>
              <a:chOff x="231519" y="401939"/>
              <a:chExt cx="5368472" cy="113531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205AD71-48B4-49A3-9FE6-653D97A001DA}"/>
                  </a:ext>
                </a:extLst>
              </p:cNvPr>
              <p:cNvGrpSpPr/>
              <p:nvPr/>
            </p:nvGrpSpPr>
            <p:grpSpPr>
              <a:xfrm>
                <a:off x="714649" y="424070"/>
                <a:ext cx="4885342" cy="1113182"/>
                <a:chOff x="814392" y="214313"/>
                <a:chExt cx="6191300" cy="876789"/>
              </a:xfrm>
            </p:grpSpPr>
            <p:sp>
              <p:nvSpPr>
                <p:cNvPr id="30" name="Rectangle: Rounded Corners 113">
                  <a:extLst>
                    <a:ext uri="{FF2B5EF4-FFF2-40B4-BE49-F238E27FC236}">
                      <a16:creationId xmlns:a16="http://schemas.microsoft.com/office/drawing/2014/main" id="{9359885A-8730-47FF-AEEA-16A85BE7E77B}"/>
                    </a:ext>
                  </a:extLst>
                </p:cNvPr>
                <p:cNvSpPr/>
                <p:nvPr/>
              </p:nvSpPr>
              <p:spPr>
                <a:xfrm>
                  <a:off x="814392" y="214313"/>
                  <a:ext cx="6191300" cy="876789"/>
                </a:xfrm>
                <a:prstGeom prst="roundRect">
                  <a:avLst>
                    <a:gd name="adj" fmla="val 5534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vi-VN" sz="1867" kern="0">
                    <a:solidFill>
                      <a:srgbClr val="FFFFFF"/>
                    </a:solidFill>
                    <a:latin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1A3E9F14-60A7-452C-B522-375B88E05BED}"/>
                    </a:ext>
                  </a:extLst>
                </p:cNvPr>
                <p:cNvSpPr/>
                <p:nvPr/>
              </p:nvSpPr>
              <p:spPr>
                <a:xfrm>
                  <a:off x="1129027" y="295333"/>
                  <a:ext cx="5721467" cy="6813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vi-VN" sz="1867" kern="0">
                      <a:solidFill>
                        <a:srgbClr val="FFFFFF"/>
                      </a:solidFill>
                      <a:latin typeface="Arial" panose="020B0604020202020204" pitchFamily="34" charset="0"/>
                      <a:sym typeface="Arial"/>
                    </a:rPr>
                    <a:t>00</a:t>
                  </a:r>
                </a:p>
              </p:txBody>
            </p:sp>
          </p:grp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1C1FB41-9823-4023-9C8B-CE33CBC45E05}"/>
                  </a:ext>
                </a:extLst>
              </p:cNvPr>
              <p:cNvSpPr/>
              <p:nvPr/>
            </p:nvSpPr>
            <p:spPr>
              <a:xfrm>
                <a:off x="231519" y="40193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CF9C289-EE5D-43C5-92D1-2ABD66C48503}"/>
                  </a:ext>
                </a:extLst>
              </p:cNvPr>
              <p:cNvSpPr/>
              <p:nvPr/>
            </p:nvSpPr>
            <p:spPr>
              <a:xfrm>
                <a:off x="402973" y="565060"/>
                <a:ext cx="720000" cy="720000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CBFA02-07CB-4F0A-83C0-0E947EE81F89}"/>
                  </a:ext>
                </a:extLst>
              </p:cNvPr>
              <p:cNvSpPr/>
              <p:nvPr/>
            </p:nvSpPr>
            <p:spPr>
              <a:xfrm>
                <a:off x="682663" y="473379"/>
                <a:ext cx="223505" cy="931083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867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3459343-55CE-410E-ABD2-CC8E2369075B}"/>
                </a:ext>
              </a:extLst>
            </p:cNvPr>
            <p:cNvSpPr/>
            <p:nvPr/>
          </p:nvSpPr>
          <p:spPr>
            <a:xfrm>
              <a:off x="2506535" y="388075"/>
              <a:ext cx="3478697" cy="76949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kern="0">
                  <a:ln w="0"/>
                  <a:solidFill>
                    <a:srgbClr val="3B2774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vầng mặt trời</a:t>
              </a:r>
              <a:endParaRPr lang="en-US" sz="5867" kern="0" dirty="0">
                <a:ln w="0"/>
                <a:solidFill>
                  <a:srgbClr val="3B2774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AD1AB2-5FF0-467E-9C74-922A0C8DBFCA}"/>
                </a:ext>
              </a:extLst>
            </p:cNvPr>
            <p:cNvSpPr/>
            <p:nvPr/>
          </p:nvSpPr>
          <p:spPr>
            <a:xfrm>
              <a:off x="1871161" y="436904"/>
              <a:ext cx="441948" cy="64633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2</a:t>
              </a:r>
              <a:endParaRPr lang="en-US" sz="4800" ker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973FDD-CA71-4913-AB11-6928D2A0F13C}"/>
              </a:ext>
            </a:extLst>
          </p:cNvPr>
          <p:cNvGrpSpPr/>
          <p:nvPr/>
        </p:nvGrpSpPr>
        <p:grpSpPr>
          <a:xfrm>
            <a:off x="6426139" y="2534421"/>
            <a:ext cx="5494657" cy="1251034"/>
            <a:chOff x="1650270" y="309195"/>
            <a:chExt cx="4120993" cy="9382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1B12106-5B72-400A-A36F-F90AAA2B6546}"/>
                </a:ext>
              </a:extLst>
            </p:cNvPr>
            <p:cNvGrpSpPr/>
            <p:nvPr/>
          </p:nvGrpSpPr>
          <p:grpSpPr>
            <a:xfrm>
              <a:off x="1650270" y="309195"/>
              <a:ext cx="4120993" cy="938275"/>
              <a:chOff x="231519" y="401939"/>
              <a:chExt cx="4986402" cy="1135313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0CAB39B-88E0-454D-BCA2-690AC52AEADC}"/>
                  </a:ext>
                </a:extLst>
              </p:cNvPr>
              <p:cNvGrpSpPr/>
              <p:nvPr/>
            </p:nvGrpSpPr>
            <p:grpSpPr>
              <a:xfrm>
                <a:off x="714649" y="424070"/>
                <a:ext cx="4503272" cy="1113182"/>
                <a:chOff x="814392" y="214313"/>
                <a:chExt cx="5707094" cy="876789"/>
              </a:xfrm>
            </p:grpSpPr>
            <p:sp>
              <p:nvSpPr>
                <p:cNvPr id="40" name="Rectangle: Rounded Corners 123">
                  <a:extLst>
                    <a:ext uri="{FF2B5EF4-FFF2-40B4-BE49-F238E27FC236}">
                      <a16:creationId xmlns:a16="http://schemas.microsoft.com/office/drawing/2014/main" id="{8B979220-B212-48FD-ABE0-DE68C9E2195B}"/>
                    </a:ext>
                  </a:extLst>
                </p:cNvPr>
                <p:cNvSpPr/>
                <p:nvPr/>
              </p:nvSpPr>
              <p:spPr>
                <a:xfrm>
                  <a:off x="814392" y="214313"/>
                  <a:ext cx="5707094" cy="876789"/>
                </a:xfrm>
                <a:prstGeom prst="roundRect">
                  <a:avLst>
                    <a:gd name="adj" fmla="val 5534"/>
                  </a:avLst>
                </a:prstGeom>
                <a:solidFill>
                  <a:srgbClr val="00B05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vi-VN" sz="1867" kern="0">
                    <a:solidFill>
                      <a:srgbClr val="FFFFFF"/>
                    </a:solidFill>
                    <a:latin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D97AA476-EBD0-41E1-84D3-AD874D1A6766}"/>
                    </a:ext>
                  </a:extLst>
                </p:cNvPr>
                <p:cNvSpPr/>
                <p:nvPr/>
              </p:nvSpPr>
              <p:spPr>
                <a:xfrm>
                  <a:off x="1129027" y="295333"/>
                  <a:ext cx="5167968" cy="6813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vi-VN" sz="1867" kern="0">
                      <a:solidFill>
                        <a:srgbClr val="FFFFFF"/>
                      </a:solidFill>
                      <a:latin typeface="Arial" panose="020B0604020202020204" pitchFamily="34" charset="0"/>
                      <a:sym typeface="Arial"/>
                    </a:rPr>
                    <a:t>00</a:t>
                  </a:r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5DFD9A-4ED8-4463-B676-8002719E3EDE}"/>
                  </a:ext>
                </a:extLst>
              </p:cNvPr>
              <p:cNvSpPr/>
              <p:nvPr/>
            </p:nvSpPr>
            <p:spPr>
              <a:xfrm>
                <a:off x="231519" y="40193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49989A33-BE2B-44F7-A997-0FF51D50E7C3}"/>
                  </a:ext>
                </a:extLst>
              </p:cNvPr>
              <p:cNvSpPr/>
              <p:nvPr/>
            </p:nvSpPr>
            <p:spPr>
              <a:xfrm>
                <a:off x="402973" y="565060"/>
                <a:ext cx="720000" cy="72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851CD2D-07C6-4312-9E6A-C6A2E4E1E144}"/>
                  </a:ext>
                </a:extLst>
              </p:cNvPr>
              <p:cNvSpPr/>
              <p:nvPr/>
            </p:nvSpPr>
            <p:spPr>
              <a:xfrm>
                <a:off x="682663" y="473379"/>
                <a:ext cx="223505" cy="931083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867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C035F1E-DFF1-44F1-8DE5-8E09430879C6}"/>
                </a:ext>
              </a:extLst>
            </p:cNvPr>
            <p:cNvSpPr/>
            <p:nvPr/>
          </p:nvSpPr>
          <p:spPr>
            <a:xfrm>
              <a:off x="2246898" y="352674"/>
              <a:ext cx="3478697" cy="76949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kern="0">
                  <a:ln w="0"/>
                  <a:solidFill>
                    <a:srgbClr val="3B2774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toả sáng</a:t>
              </a:r>
              <a:endParaRPr lang="en-US" sz="5867" kern="0" dirty="0">
                <a:ln w="0"/>
                <a:solidFill>
                  <a:srgbClr val="3B2774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41C85B-511F-4CBC-8517-F541EAF1C3D8}"/>
                </a:ext>
              </a:extLst>
            </p:cNvPr>
            <p:cNvSpPr/>
            <p:nvPr/>
          </p:nvSpPr>
          <p:spPr>
            <a:xfrm>
              <a:off x="1871161" y="436904"/>
              <a:ext cx="441948" cy="64633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3</a:t>
              </a:r>
              <a:endParaRPr lang="en-US" sz="4800" ker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A439ACD-785D-4C0C-80B9-72797C731972}"/>
              </a:ext>
            </a:extLst>
          </p:cNvPr>
          <p:cNvGrpSpPr/>
          <p:nvPr/>
        </p:nvGrpSpPr>
        <p:grpSpPr>
          <a:xfrm>
            <a:off x="6237209" y="5052233"/>
            <a:ext cx="5494657" cy="1251034"/>
            <a:chOff x="1650270" y="309195"/>
            <a:chExt cx="4120993" cy="93827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B780E53-0951-4F1F-BE00-9090F1E26FAF}"/>
                </a:ext>
              </a:extLst>
            </p:cNvPr>
            <p:cNvGrpSpPr/>
            <p:nvPr/>
          </p:nvGrpSpPr>
          <p:grpSpPr>
            <a:xfrm>
              <a:off x="1650270" y="309195"/>
              <a:ext cx="4120993" cy="938275"/>
              <a:chOff x="231519" y="401939"/>
              <a:chExt cx="4986402" cy="1135313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CEEFC2D-E8D0-423C-8B42-08CB0A613CC8}"/>
                  </a:ext>
                </a:extLst>
              </p:cNvPr>
              <p:cNvGrpSpPr/>
              <p:nvPr/>
            </p:nvGrpSpPr>
            <p:grpSpPr>
              <a:xfrm>
                <a:off x="714649" y="424070"/>
                <a:ext cx="4503272" cy="1113182"/>
                <a:chOff x="814392" y="214313"/>
                <a:chExt cx="5707094" cy="876789"/>
              </a:xfrm>
            </p:grpSpPr>
            <p:sp>
              <p:nvSpPr>
                <p:cNvPr id="50" name="Rectangle: Rounded Corners 133">
                  <a:extLst>
                    <a:ext uri="{FF2B5EF4-FFF2-40B4-BE49-F238E27FC236}">
                      <a16:creationId xmlns:a16="http://schemas.microsoft.com/office/drawing/2014/main" id="{34416BC9-F4D4-4F5C-A405-389FF17EA4C1}"/>
                    </a:ext>
                  </a:extLst>
                </p:cNvPr>
                <p:cNvSpPr/>
                <p:nvPr/>
              </p:nvSpPr>
              <p:spPr>
                <a:xfrm>
                  <a:off x="814392" y="214313"/>
                  <a:ext cx="5707094" cy="876789"/>
                </a:xfrm>
                <a:prstGeom prst="roundRect">
                  <a:avLst>
                    <a:gd name="adj" fmla="val 5534"/>
                  </a:avLst>
                </a:prstGeom>
                <a:solidFill>
                  <a:srgbClr val="C0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vi-VN" sz="1867" kern="0">
                    <a:solidFill>
                      <a:srgbClr val="FFFFFF"/>
                    </a:solidFill>
                    <a:latin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4F1A37E3-6F29-468E-B0E3-9048052BACFE}"/>
                    </a:ext>
                  </a:extLst>
                </p:cNvPr>
                <p:cNvSpPr/>
                <p:nvPr/>
              </p:nvSpPr>
              <p:spPr>
                <a:xfrm>
                  <a:off x="1129027" y="295333"/>
                  <a:ext cx="5167968" cy="68135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vi-VN" sz="1867" kern="0">
                      <a:solidFill>
                        <a:srgbClr val="FFFFFF"/>
                      </a:solidFill>
                      <a:latin typeface="Arial" panose="020B0604020202020204" pitchFamily="34" charset="0"/>
                      <a:sym typeface="Arial"/>
                    </a:rPr>
                    <a:t>00</a:t>
                  </a:r>
                </a:p>
              </p:txBody>
            </p:sp>
          </p:grp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1F8E50E-EEEE-49A9-A092-DCFC7FE2103E}"/>
                  </a:ext>
                </a:extLst>
              </p:cNvPr>
              <p:cNvSpPr/>
              <p:nvPr/>
            </p:nvSpPr>
            <p:spPr>
              <a:xfrm>
                <a:off x="231519" y="401939"/>
                <a:ext cx="1080000" cy="1080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2116F77-3503-4045-9E16-95F8C95778A0}"/>
                  </a:ext>
                </a:extLst>
              </p:cNvPr>
              <p:cNvSpPr/>
              <p:nvPr/>
            </p:nvSpPr>
            <p:spPr>
              <a:xfrm>
                <a:off x="402973" y="565060"/>
                <a:ext cx="720000" cy="72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vi-VN" sz="1867" kern="0">
                  <a:solidFill>
                    <a:srgbClr val="FFFFFF"/>
                  </a:solidFill>
                  <a:latin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B46135E-F6F3-423C-BA92-ED992F1F684C}"/>
                  </a:ext>
                </a:extLst>
              </p:cNvPr>
              <p:cNvSpPr/>
              <p:nvPr/>
            </p:nvSpPr>
            <p:spPr>
              <a:xfrm>
                <a:off x="682663" y="473379"/>
                <a:ext cx="223505" cy="931083"/>
              </a:xfrm>
              <a:prstGeom prst="rect">
                <a:avLst/>
              </a:prstGeom>
              <a:noFill/>
            </p:spPr>
            <p:txBody>
              <a:bodyPr wrap="none" lIns="121920" tIns="60960" rIns="121920" bIns="6096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lang="en-US" sz="5867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AC4032-A5C1-4EB1-B88A-5263FA5E623A}"/>
                </a:ext>
              </a:extLst>
            </p:cNvPr>
            <p:cNvSpPr/>
            <p:nvPr/>
          </p:nvSpPr>
          <p:spPr>
            <a:xfrm>
              <a:off x="2246898" y="352674"/>
              <a:ext cx="3478697" cy="769490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kern="0">
                  <a:ln w="0"/>
                  <a:solidFill>
                    <a:srgbClr val="3B2774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ngắm</a:t>
              </a:r>
              <a:endParaRPr lang="en-US" sz="5867" kern="0" dirty="0">
                <a:ln w="0"/>
                <a:solidFill>
                  <a:srgbClr val="3B2774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E8D7F48-562A-44DD-BD05-360B8278BFB1}"/>
                </a:ext>
              </a:extLst>
            </p:cNvPr>
            <p:cNvSpPr/>
            <p:nvPr/>
          </p:nvSpPr>
          <p:spPr>
            <a:xfrm>
              <a:off x="1871161" y="436904"/>
              <a:ext cx="441948" cy="646330"/>
            </a:xfrm>
            <a:prstGeom prst="rect">
              <a:avLst/>
            </a:prstGeom>
            <a:noFill/>
          </p:spPr>
          <p:txBody>
            <a:bodyPr wrap="none" lIns="121920" tIns="60960" rIns="121920" bIns="6096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800" kern="0">
                  <a:ln w="0"/>
                  <a:solidFill>
                    <a:srgbClr val="FFFFFF"/>
                  </a:solidFill>
                  <a:effectLst>
                    <a:outerShdw blurRad="38100" dist="19050" dir="2700000" algn="tl" rotWithShape="0">
                      <a:srgbClr val="3B2774">
                        <a:alpha val="40000"/>
                      </a:srgbClr>
                    </a:outerShdw>
                  </a:effectLst>
                  <a:latin typeface="Arial"/>
                  <a:cs typeface="Arial"/>
                  <a:sym typeface="Arial"/>
                </a:rPr>
                <a:t>4</a:t>
              </a:r>
              <a:endParaRPr lang="en-US" sz="4800" kern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511DABC-5F5D-452C-B5CC-FDB19E208AE6}"/>
              </a:ext>
            </a:extLst>
          </p:cNvPr>
          <p:cNvSpPr/>
          <p:nvPr/>
        </p:nvSpPr>
        <p:spPr>
          <a:xfrm>
            <a:off x="2354239" y="2014377"/>
            <a:ext cx="1359725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ker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ãy</a:t>
            </a:r>
            <a:endParaRPr lang="en-US" sz="5867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3B2774">
                    <a:alpha val="4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6BB8815-9713-4DE0-A877-5775DA4C558B}"/>
              </a:ext>
            </a:extLst>
          </p:cNvPr>
          <p:cNvSpPr/>
          <p:nvPr/>
        </p:nvSpPr>
        <p:spPr>
          <a:xfrm>
            <a:off x="1762242" y="4173070"/>
            <a:ext cx="1624747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ker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ầng</a:t>
            </a:r>
            <a:endParaRPr lang="en-US" sz="5867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3B2774">
                    <a:alpha val="4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732AEBF-FD30-44A0-9D64-D5CC66DBDCA8}"/>
              </a:ext>
            </a:extLst>
          </p:cNvPr>
          <p:cNvSpPr/>
          <p:nvPr/>
        </p:nvSpPr>
        <p:spPr>
          <a:xfrm>
            <a:off x="8040933" y="2596265"/>
            <a:ext cx="1396535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ker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oả</a:t>
            </a:r>
            <a:endParaRPr lang="en-US" sz="5867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3B2774">
                    <a:alpha val="4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2E6D2CB-32B7-4EAD-98F9-9D4B120BCB44}"/>
              </a:ext>
            </a:extLst>
          </p:cNvPr>
          <p:cNvSpPr/>
          <p:nvPr/>
        </p:nvSpPr>
        <p:spPr>
          <a:xfrm>
            <a:off x="8816675" y="5110204"/>
            <a:ext cx="1878396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867" ker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3B2774">
                      <a:alpha val="40000"/>
                    </a:srgbClr>
                  </a:outerShdw>
                </a:effectLst>
                <a:latin typeface="Arial"/>
                <a:cs typeface="Arial"/>
                <a:sym typeface="Arial"/>
              </a:rPr>
              <a:t>ắm</a:t>
            </a:r>
            <a:endParaRPr lang="en-US" sz="5867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3B2774">
                    <a:alpha val="4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6221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CC8787-55E4-499F-860B-D43B438B7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124" y="1624012"/>
            <a:ext cx="10001251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8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1EBD95-0690-4EA6-88C0-0F8ED31BD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2513" y="1081061"/>
            <a:ext cx="9710738" cy="390787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F914C2-18C0-45EF-A4EA-E860AFD99814}"/>
              </a:ext>
            </a:extLst>
          </p:cNvPr>
          <p:cNvSpPr/>
          <p:nvPr/>
        </p:nvSpPr>
        <p:spPr>
          <a:xfrm>
            <a:off x="3538468" y="277624"/>
            <a:ext cx="5115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 tập chính tả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D5C4B1-E12D-4441-B5DF-768B78B44C0A}"/>
              </a:ext>
            </a:extLst>
          </p:cNvPr>
          <p:cNvSpPr/>
          <p:nvPr/>
        </p:nvSpPr>
        <p:spPr>
          <a:xfrm>
            <a:off x="1159093" y="5136856"/>
            <a:ext cx="2285157" cy="640083"/>
          </a:xfrm>
          <a:custGeom>
            <a:avLst/>
            <a:gdLst>
              <a:gd name="connsiteX0" fmla="*/ 0 w 2285157"/>
              <a:gd name="connsiteY0" fmla="*/ 39307 h 640083"/>
              <a:gd name="connsiteX1" fmla="*/ 39307 w 2285157"/>
              <a:gd name="connsiteY1" fmla="*/ 0 h 640083"/>
              <a:gd name="connsiteX2" fmla="*/ 546812 w 2285157"/>
              <a:gd name="connsiteY2" fmla="*/ 0 h 640083"/>
              <a:gd name="connsiteX3" fmla="*/ 1120513 w 2285157"/>
              <a:gd name="connsiteY3" fmla="*/ 0 h 640083"/>
              <a:gd name="connsiteX4" fmla="*/ 1716280 w 2285157"/>
              <a:gd name="connsiteY4" fmla="*/ 0 h 640083"/>
              <a:gd name="connsiteX5" fmla="*/ 2245850 w 2285157"/>
              <a:gd name="connsiteY5" fmla="*/ 0 h 640083"/>
              <a:gd name="connsiteX6" fmla="*/ 2285157 w 2285157"/>
              <a:gd name="connsiteY6" fmla="*/ 39307 h 640083"/>
              <a:gd name="connsiteX7" fmla="*/ 2285157 w 2285157"/>
              <a:gd name="connsiteY7" fmla="*/ 600776 h 640083"/>
              <a:gd name="connsiteX8" fmla="*/ 2245850 w 2285157"/>
              <a:gd name="connsiteY8" fmla="*/ 640083 h 640083"/>
              <a:gd name="connsiteX9" fmla="*/ 1672149 w 2285157"/>
              <a:gd name="connsiteY9" fmla="*/ 640083 h 640083"/>
              <a:gd name="connsiteX10" fmla="*/ 1120513 w 2285157"/>
              <a:gd name="connsiteY10" fmla="*/ 640083 h 640083"/>
              <a:gd name="connsiteX11" fmla="*/ 635074 w 2285157"/>
              <a:gd name="connsiteY11" fmla="*/ 640083 h 640083"/>
              <a:gd name="connsiteX12" fmla="*/ 39307 w 2285157"/>
              <a:gd name="connsiteY12" fmla="*/ 640083 h 640083"/>
              <a:gd name="connsiteX13" fmla="*/ 0 w 2285157"/>
              <a:gd name="connsiteY13" fmla="*/ 600776 h 640083"/>
              <a:gd name="connsiteX14" fmla="*/ 0 w 2285157"/>
              <a:gd name="connsiteY14" fmla="*/ 39307 h 64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5157" h="640083" fill="none" extrusionOk="0">
                <a:moveTo>
                  <a:pt x="0" y="39307"/>
                </a:moveTo>
                <a:cubicBezTo>
                  <a:pt x="984" y="16854"/>
                  <a:pt x="13988" y="-4072"/>
                  <a:pt x="39307" y="0"/>
                </a:cubicBezTo>
                <a:cubicBezTo>
                  <a:pt x="267426" y="-33540"/>
                  <a:pt x="428863" y="43961"/>
                  <a:pt x="546812" y="0"/>
                </a:cubicBezTo>
                <a:cubicBezTo>
                  <a:pt x="664761" y="-43961"/>
                  <a:pt x="866759" y="41752"/>
                  <a:pt x="1120513" y="0"/>
                </a:cubicBezTo>
                <a:cubicBezTo>
                  <a:pt x="1374267" y="-41752"/>
                  <a:pt x="1490331" y="10245"/>
                  <a:pt x="1716280" y="0"/>
                </a:cubicBezTo>
                <a:cubicBezTo>
                  <a:pt x="1942229" y="-10245"/>
                  <a:pt x="2110552" y="19983"/>
                  <a:pt x="2245850" y="0"/>
                </a:cubicBezTo>
                <a:cubicBezTo>
                  <a:pt x="2267109" y="-4293"/>
                  <a:pt x="2286386" y="18544"/>
                  <a:pt x="2285157" y="39307"/>
                </a:cubicBezTo>
                <a:cubicBezTo>
                  <a:pt x="2321554" y="155494"/>
                  <a:pt x="2281701" y="353688"/>
                  <a:pt x="2285157" y="600776"/>
                </a:cubicBezTo>
                <a:cubicBezTo>
                  <a:pt x="2288340" y="622714"/>
                  <a:pt x="2269240" y="637256"/>
                  <a:pt x="2245850" y="640083"/>
                </a:cubicBezTo>
                <a:cubicBezTo>
                  <a:pt x="2058553" y="642864"/>
                  <a:pt x="1829393" y="574172"/>
                  <a:pt x="1672149" y="640083"/>
                </a:cubicBezTo>
                <a:cubicBezTo>
                  <a:pt x="1514905" y="705994"/>
                  <a:pt x="1375606" y="620245"/>
                  <a:pt x="1120513" y="640083"/>
                </a:cubicBezTo>
                <a:cubicBezTo>
                  <a:pt x="865420" y="659921"/>
                  <a:pt x="840002" y="601511"/>
                  <a:pt x="635074" y="640083"/>
                </a:cubicBezTo>
                <a:cubicBezTo>
                  <a:pt x="430146" y="678655"/>
                  <a:pt x="299769" y="638757"/>
                  <a:pt x="39307" y="640083"/>
                </a:cubicBezTo>
                <a:cubicBezTo>
                  <a:pt x="12575" y="636000"/>
                  <a:pt x="-3946" y="627531"/>
                  <a:pt x="0" y="600776"/>
                </a:cubicBezTo>
                <a:cubicBezTo>
                  <a:pt x="-13250" y="403623"/>
                  <a:pt x="56086" y="312809"/>
                  <a:pt x="0" y="39307"/>
                </a:cubicBezTo>
                <a:close/>
              </a:path>
              <a:path w="2285157" h="640083" stroke="0" extrusionOk="0">
                <a:moveTo>
                  <a:pt x="0" y="39307"/>
                </a:moveTo>
                <a:cubicBezTo>
                  <a:pt x="-2741" y="21018"/>
                  <a:pt x="18514" y="1358"/>
                  <a:pt x="39307" y="0"/>
                </a:cubicBezTo>
                <a:cubicBezTo>
                  <a:pt x="198975" y="-5846"/>
                  <a:pt x="380269" y="50592"/>
                  <a:pt x="568877" y="0"/>
                </a:cubicBezTo>
                <a:cubicBezTo>
                  <a:pt x="757485" y="-50592"/>
                  <a:pt x="944067" y="60636"/>
                  <a:pt x="1120513" y="0"/>
                </a:cubicBezTo>
                <a:cubicBezTo>
                  <a:pt x="1296959" y="-60636"/>
                  <a:pt x="1471435" y="57673"/>
                  <a:pt x="1672149" y="0"/>
                </a:cubicBezTo>
                <a:cubicBezTo>
                  <a:pt x="1872863" y="-57673"/>
                  <a:pt x="1994342" y="30966"/>
                  <a:pt x="2245850" y="0"/>
                </a:cubicBezTo>
                <a:cubicBezTo>
                  <a:pt x="2267653" y="-4041"/>
                  <a:pt x="2283896" y="16760"/>
                  <a:pt x="2285157" y="39307"/>
                </a:cubicBezTo>
                <a:cubicBezTo>
                  <a:pt x="2312527" y="156123"/>
                  <a:pt x="2227274" y="338772"/>
                  <a:pt x="2285157" y="600776"/>
                </a:cubicBezTo>
                <a:cubicBezTo>
                  <a:pt x="2285563" y="622123"/>
                  <a:pt x="2269544" y="641145"/>
                  <a:pt x="2245850" y="640083"/>
                </a:cubicBezTo>
                <a:cubicBezTo>
                  <a:pt x="1998682" y="694245"/>
                  <a:pt x="1920857" y="601700"/>
                  <a:pt x="1672149" y="640083"/>
                </a:cubicBezTo>
                <a:cubicBezTo>
                  <a:pt x="1423441" y="678466"/>
                  <a:pt x="1299928" y="597601"/>
                  <a:pt x="1164644" y="640083"/>
                </a:cubicBezTo>
                <a:cubicBezTo>
                  <a:pt x="1029361" y="682565"/>
                  <a:pt x="854788" y="595280"/>
                  <a:pt x="568877" y="640083"/>
                </a:cubicBezTo>
                <a:cubicBezTo>
                  <a:pt x="282966" y="684886"/>
                  <a:pt x="290289" y="601058"/>
                  <a:pt x="39307" y="640083"/>
                </a:cubicBezTo>
                <a:cubicBezTo>
                  <a:pt x="18929" y="640652"/>
                  <a:pt x="6276" y="622125"/>
                  <a:pt x="0" y="600776"/>
                </a:cubicBezTo>
                <a:cubicBezTo>
                  <a:pt x="-58782" y="441108"/>
                  <a:pt x="24360" y="152430"/>
                  <a:pt x="0" y="3930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9900FF"/>
            </a:solidFill>
            <a:extLst>
              <a:ext uri="{C807C97D-BFC1-408E-A445-0C87EB9F89A2}">
                <ask:lineSketchStyleProps xmlns:ask="http://schemas.microsoft.com/office/drawing/2018/sketchyshapes" xmlns="" sd="1413288495">
                  <a:prstGeom prst="roundRect">
                    <a:avLst>
                      <a:gd name="adj" fmla="val 6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E364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2C742A-D681-4561-9F3A-76C0E10F09EE}"/>
              </a:ext>
            </a:extLst>
          </p:cNvPr>
          <p:cNvSpPr/>
          <p:nvPr/>
        </p:nvSpPr>
        <p:spPr>
          <a:xfrm>
            <a:off x="4270484" y="5136854"/>
            <a:ext cx="2285157" cy="640083"/>
          </a:xfrm>
          <a:custGeom>
            <a:avLst/>
            <a:gdLst>
              <a:gd name="connsiteX0" fmla="*/ 0 w 2285157"/>
              <a:gd name="connsiteY0" fmla="*/ 39307 h 640083"/>
              <a:gd name="connsiteX1" fmla="*/ 39307 w 2285157"/>
              <a:gd name="connsiteY1" fmla="*/ 0 h 640083"/>
              <a:gd name="connsiteX2" fmla="*/ 546812 w 2285157"/>
              <a:gd name="connsiteY2" fmla="*/ 0 h 640083"/>
              <a:gd name="connsiteX3" fmla="*/ 1120513 w 2285157"/>
              <a:gd name="connsiteY3" fmla="*/ 0 h 640083"/>
              <a:gd name="connsiteX4" fmla="*/ 1716280 w 2285157"/>
              <a:gd name="connsiteY4" fmla="*/ 0 h 640083"/>
              <a:gd name="connsiteX5" fmla="*/ 2245850 w 2285157"/>
              <a:gd name="connsiteY5" fmla="*/ 0 h 640083"/>
              <a:gd name="connsiteX6" fmla="*/ 2285157 w 2285157"/>
              <a:gd name="connsiteY6" fmla="*/ 39307 h 640083"/>
              <a:gd name="connsiteX7" fmla="*/ 2285157 w 2285157"/>
              <a:gd name="connsiteY7" fmla="*/ 600776 h 640083"/>
              <a:gd name="connsiteX8" fmla="*/ 2245850 w 2285157"/>
              <a:gd name="connsiteY8" fmla="*/ 640083 h 640083"/>
              <a:gd name="connsiteX9" fmla="*/ 1672149 w 2285157"/>
              <a:gd name="connsiteY9" fmla="*/ 640083 h 640083"/>
              <a:gd name="connsiteX10" fmla="*/ 1120513 w 2285157"/>
              <a:gd name="connsiteY10" fmla="*/ 640083 h 640083"/>
              <a:gd name="connsiteX11" fmla="*/ 635074 w 2285157"/>
              <a:gd name="connsiteY11" fmla="*/ 640083 h 640083"/>
              <a:gd name="connsiteX12" fmla="*/ 39307 w 2285157"/>
              <a:gd name="connsiteY12" fmla="*/ 640083 h 640083"/>
              <a:gd name="connsiteX13" fmla="*/ 0 w 2285157"/>
              <a:gd name="connsiteY13" fmla="*/ 600776 h 640083"/>
              <a:gd name="connsiteX14" fmla="*/ 0 w 2285157"/>
              <a:gd name="connsiteY14" fmla="*/ 39307 h 64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85157" h="640083" fill="none" extrusionOk="0">
                <a:moveTo>
                  <a:pt x="0" y="39307"/>
                </a:moveTo>
                <a:cubicBezTo>
                  <a:pt x="984" y="16854"/>
                  <a:pt x="13988" y="-4072"/>
                  <a:pt x="39307" y="0"/>
                </a:cubicBezTo>
                <a:cubicBezTo>
                  <a:pt x="267426" y="-33540"/>
                  <a:pt x="428863" y="43961"/>
                  <a:pt x="546812" y="0"/>
                </a:cubicBezTo>
                <a:cubicBezTo>
                  <a:pt x="664761" y="-43961"/>
                  <a:pt x="866759" y="41752"/>
                  <a:pt x="1120513" y="0"/>
                </a:cubicBezTo>
                <a:cubicBezTo>
                  <a:pt x="1374267" y="-41752"/>
                  <a:pt x="1490331" y="10245"/>
                  <a:pt x="1716280" y="0"/>
                </a:cubicBezTo>
                <a:cubicBezTo>
                  <a:pt x="1942229" y="-10245"/>
                  <a:pt x="2110552" y="19983"/>
                  <a:pt x="2245850" y="0"/>
                </a:cubicBezTo>
                <a:cubicBezTo>
                  <a:pt x="2267109" y="-4293"/>
                  <a:pt x="2286386" y="18544"/>
                  <a:pt x="2285157" y="39307"/>
                </a:cubicBezTo>
                <a:cubicBezTo>
                  <a:pt x="2321554" y="155494"/>
                  <a:pt x="2281701" y="353688"/>
                  <a:pt x="2285157" y="600776"/>
                </a:cubicBezTo>
                <a:cubicBezTo>
                  <a:pt x="2288340" y="622714"/>
                  <a:pt x="2269240" y="637256"/>
                  <a:pt x="2245850" y="640083"/>
                </a:cubicBezTo>
                <a:cubicBezTo>
                  <a:pt x="2058553" y="642864"/>
                  <a:pt x="1829393" y="574172"/>
                  <a:pt x="1672149" y="640083"/>
                </a:cubicBezTo>
                <a:cubicBezTo>
                  <a:pt x="1514905" y="705994"/>
                  <a:pt x="1375606" y="620245"/>
                  <a:pt x="1120513" y="640083"/>
                </a:cubicBezTo>
                <a:cubicBezTo>
                  <a:pt x="865420" y="659921"/>
                  <a:pt x="840002" y="601511"/>
                  <a:pt x="635074" y="640083"/>
                </a:cubicBezTo>
                <a:cubicBezTo>
                  <a:pt x="430146" y="678655"/>
                  <a:pt x="299769" y="638757"/>
                  <a:pt x="39307" y="640083"/>
                </a:cubicBezTo>
                <a:cubicBezTo>
                  <a:pt x="12575" y="636000"/>
                  <a:pt x="-3946" y="627531"/>
                  <a:pt x="0" y="600776"/>
                </a:cubicBezTo>
                <a:cubicBezTo>
                  <a:pt x="-13250" y="403623"/>
                  <a:pt x="56086" y="312809"/>
                  <a:pt x="0" y="39307"/>
                </a:cubicBezTo>
                <a:close/>
              </a:path>
              <a:path w="2285157" h="640083" stroke="0" extrusionOk="0">
                <a:moveTo>
                  <a:pt x="0" y="39307"/>
                </a:moveTo>
                <a:cubicBezTo>
                  <a:pt x="-2741" y="21018"/>
                  <a:pt x="18514" y="1358"/>
                  <a:pt x="39307" y="0"/>
                </a:cubicBezTo>
                <a:cubicBezTo>
                  <a:pt x="198975" y="-5846"/>
                  <a:pt x="380269" y="50592"/>
                  <a:pt x="568877" y="0"/>
                </a:cubicBezTo>
                <a:cubicBezTo>
                  <a:pt x="757485" y="-50592"/>
                  <a:pt x="944067" y="60636"/>
                  <a:pt x="1120513" y="0"/>
                </a:cubicBezTo>
                <a:cubicBezTo>
                  <a:pt x="1296959" y="-60636"/>
                  <a:pt x="1471435" y="57673"/>
                  <a:pt x="1672149" y="0"/>
                </a:cubicBezTo>
                <a:cubicBezTo>
                  <a:pt x="1872863" y="-57673"/>
                  <a:pt x="1994342" y="30966"/>
                  <a:pt x="2245850" y="0"/>
                </a:cubicBezTo>
                <a:cubicBezTo>
                  <a:pt x="2267653" y="-4041"/>
                  <a:pt x="2283896" y="16760"/>
                  <a:pt x="2285157" y="39307"/>
                </a:cubicBezTo>
                <a:cubicBezTo>
                  <a:pt x="2312527" y="156123"/>
                  <a:pt x="2227274" y="338772"/>
                  <a:pt x="2285157" y="600776"/>
                </a:cubicBezTo>
                <a:cubicBezTo>
                  <a:pt x="2285563" y="622123"/>
                  <a:pt x="2269544" y="641145"/>
                  <a:pt x="2245850" y="640083"/>
                </a:cubicBezTo>
                <a:cubicBezTo>
                  <a:pt x="1998682" y="694245"/>
                  <a:pt x="1920857" y="601700"/>
                  <a:pt x="1672149" y="640083"/>
                </a:cubicBezTo>
                <a:cubicBezTo>
                  <a:pt x="1423441" y="678466"/>
                  <a:pt x="1299928" y="597601"/>
                  <a:pt x="1164644" y="640083"/>
                </a:cubicBezTo>
                <a:cubicBezTo>
                  <a:pt x="1029361" y="682565"/>
                  <a:pt x="854788" y="595280"/>
                  <a:pt x="568877" y="640083"/>
                </a:cubicBezTo>
                <a:cubicBezTo>
                  <a:pt x="282966" y="684886"/>
                  <a:pt x="290289" y="601058"/>
                  <a:pt x="39307" y="640083"/>
                </a:cubicBezTo>
                <a:cubicBezTo>
                  <a:pt x="18929" y="640652"/>
                  <a:pt x="6276" y="622125"/>
                  <a:pt x="0" y="600776"/>
                </a:cubicBezTo>
                <a:cubicBezTo>
                  <a:pt x="-58782" y="441108"/>
                  <a:pt x="24360" y="152430"/>
                  <a:pt x="0" y="3930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9900FF"/>
            </a:solidFill>
            <a:extLst>
              <a:ext uri="{C807C97D-BFC1-408E-A445-0C87EB9F89A2}">
                <ask:lineSketchStyleProps xmlns:ask="http://schemas.microsoft.com/office/drawing/2018/sketchyshapes" xmlns="" sd="1413288495">
                  <a:prstGeom prst="roundRect">
                    <a:avLst>
                      <a:gd name="adj" fmla="val 6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E364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ính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lúp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8C588C6-754A-424D-95B5-0C2C436B59BA}"/>
              </a:ext>
            </a:extLst>
          </p:cNvPr>
          <p:cNvSpPr/>
          <p:nvPr/>
        </p:nvSpPr>
        <p:spPr>
          <a:xfrm>
            <a:off x="7381875" y="5136855"/>
            <a:ext cx="3483345" cy="640083"/>
          </a:xfrm>
          <a:custGeom>
            <a:avLst/>
            <a:gdLst>
              <a:gd name="connsiteX0" fmla="*/ 0 w 3483345"/>
              <a:gd name="connsiteY0" fmla="*/ 39307 h 640083"/>
              <a:gd name="connsiteX1" fmla="*/ 39307 w 3483345"/>
              <a:gd name="connsiteY1" fmla="*/ 0 h 640083"/>
              <a:gd name="connsiteX2" fmla="*/ 538668 w 3483345"/>
              <a:gd name="connsiteY2" fmla="*/ 0 h 640083"/>
              <a:gd name="connsiteX3" fmla="*/ 1072075 w 3483345"/>
              <a:gd name="connsiteY3" fmla="*/ 0 h 640083"/>
              <a:gd name="connsiteX4" fmla="*/ 1537389 w 3483345"/>
              <a:gd name="connsiteY4" fmla="*/ 0 h 640083"/>
              <a:gd name="connsiteX5" fmla="*/ 2172938 w 3483345"/>
              <a:gd name="connsiteY5" fmla="*/ 0 h 640083"/>
              <a:gd name="connsiteX6" fmla="*/ 2774441 w 3483345"/>
              <a:gd name="connsiteY6" fmla="*/ 0 h 640083"/>
              <a:gd name="connsiteX7" fmla="*/ 3444038 w 3483345"/>
              <a:gd name="connsiteY7" fmla="*/ 0 h 640083"/>
              <a:gd name="connsiteX8" fmla="*/ 3483345 w 3483345"/>
              <a:gd name="connsiteY8" fmla="*/ 39307 h 640083"/>
              <a:gd name="connsiteX9" fmla="*/ 3483345 w 3483345"/>
              <a:gd name="connsiteY9" fmla="*/ 600776 h 640083"/>
              <a:gd name="connsiteX10" fmla="*/ 3444038 w 3483345"/>
              <a:gd name="connsiteY10" fmla="*/ 640083 h 640083"/>
              <a:gd name="connsiteX11" fmla="*/ 2842536 w 3483345"/>
              <a:gd name="connsiteY11" fmla="*/ 640083 h 640083"/>
              <a:gd name="connsiteX12" fmla="*/ 2275080 w 3483345"/>
              <a:gd name="connsiteY12" fmla="*/ 640083 h 640083"/>
              <a:gd name="connsiteX13" fmla="*/ 1639531 w 3483345"/>
              <a:gd name="connsiteY13" fmla="*/ 640083 h 640083"/>
              <a:gd name="connsiteX14" fmla="*/ 1038028 w 3483345"/>
              <a:gd name="connsiteY14" fmla="*/ 640083 h 640083"/>
              <a:gd name="connsiteX15" fmla="*/ 572715 w 3483345"/>
              <a:gd name="connsiteY15" fmla="*/ 640083 h 640083"/>
              <a:gd name="connsiteX16" fmla="*/ 39307 w 3483345"/>
              <a:gd name="connsiteY16" fmla="*/ 640083 h 640083"/>
              <a:gd name="connsiteX17" fmla="*/ 0 w 3483345"/>
              <a:gd name="connsiteY17" fmla="*/ 600776 h 640083"/>
              <a:gd name="connsiteX18" fmla="*/ 0 w 3483345"/>
              <a:gd name="connsiteY18" fmla="*/ 39307 h 64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3345" h="640083" fill="none" extrusionOk="0">
                <a:moveTo>
                  <a:pt x="0" y="39307"/>
                </a:moveTo>
                <a:cubicBezTo>
                  <a:pt x="-1683" y="22890"/>
                  <a:pt x="15345" y="773"/>
                  <a:pt x="39307" y="0"/>
                </a:cubicBezTo>
                <a:cubicBezTo>
                  <a:pt x="224597" y="-51671"/>
                  <a:pt x="427169" y="858"/>
                  <a:pt x="538668" y="0"/>
                </a:cubicBezTo>
                <a:cubicBezTo>
                  <a:pt x="650167" y="-858"/>
                  <a:pt x="824794" y="14092"/>
                  <a:pt x="1072075" y="0"/>
                </a:cubicBezTo>
                <a:cubicBezTo>
                  <a:pt x="1319356" y="-14092"/>
                  <a:pt x="1411466" y="4700"/>
                  <a:pt x="1537389" y="0"/>
                </a:cubicBezTo>
                <a:cubicBezTo>
                  <a:pt x="1663312" y="-4700"/>
                  <a:pt x="2005572" y="26772"/>
                  <a:pt x="2172938" y="0"/>
                </a:cubicBezTo>
                <a:cubicBezTo>
                  <a:pt x="2340304" y="-26772"/>
                  <a:pt x="2515782" y="41165"/>
                  <a:pt x="2774441" y="0"/>
                </a:cubicBezTo>
                <a:cubicBezTo>
                  <a:pt x="3033100" y="-41165"/>
                  <a:pt x="3300039" y="33734"/>
                  <a:pt x="3444038" y="0"/>
                </a:cubicBezTo>
                <a:cubicBezTo>
                  <a:pt x="3464135" y="-1519"/>
                  <a:pt x="3486079" y="20786"/>
                  <a:pt x="3483345" y="39307"/>
                </a:cubicBezTo>
                <a:cubicBezTo>
                  <a:pt x="3517018" y="204977"/>
                  <a:pt x="3472058" y="324970"/>
                  <a:pt x="3483345" y="600776"/>
                </a:cubicBezTo>
                <a:cubicBezTo>
                  <a:pt x="3483508" y="623423"/>
                  <a:pt x="3461522" y="640241"/>
                  <a:pt x="3444038" y="640083"/>
                </a:cubicBezTo>
                <a:cubicBezTo>
                  <a:pt x="3202184" y="665563"/>
                  <a:pt x="3106101" y="597403"/>
                  <a:pt x="2842536" y="640083"/>
                </a:cubicBezTo>
                <a:cubicBezTo>
                  <a:pt x="2578971" y="682763"/>
                  <a:pt x="2532716" y="611174"/>
                  <a:pt x="2275080" y="640083"/>
                </a:cubicBezTo>
                <a:cubicBezTo>
                  <a:pt x="2017444" y="668992"/>
                  <a:pt x="1870683" y="601039"/>
                  <a:pt x="1639531" y="640083"/>
                </a:cubicBezTo>
                <a:cubicBezTo>
                  <a:pt x="1408379" y="679127"/>
                  <a:pt x="1315761" y="606573"/>
                  <a:pt x="1038028" y="640083"/>
                </a:cubicBezTo>
                <a:cubicBezTo>
                  <a:pt x="760295" y="673593"/>
                  <a:pt x="788976" y="635338"/>
                  <a:pt x="572715" y="640083"/>
                </a:cubicBezTo>
                <a:cubicBezTo>
                  <a:pt x="356454" y="644828"/>
                  <a:pt x="244707" y="636994"/>
                  <a:pt x="39307" y="640083"/>
                </a:cubicBezTo>
                <a:cubicBezTo>
                  <a:pt x="14966" y="638247"/>
                  <a:pt x="2772" y="626198"/>
                  <a:pt x="0" y="600776"/>
                </a:cubicBezTo>
                <a:cubicBezTo>
                  <a:pt x="-30483" y="467920"/>
                  <a:pt x="47846" y="176724"/>
                  <a:pt x="0" y="39307"/>
                </a:cubicBezTo>
                <a:close/>
              </a:path>
              <a:path w="3483345" h="640083" stroke="0" extrusionOk="0">
                <a:moveTo>
                  <a:pt x="0" y="39307"/>
                </a:moveTo>
                <a:cubicBezTo>
                  <a:pt x="-2741" y="21018"/>
                  <a:pt x="18514" y="1358"/>
                  <a:pt x="39307" y="0"/>
                </a:cubicBezTo>
                <a:cubicBezTo>
                  <a:pt x="297547" y="-24486"/>
                  <a:pt x="313745" y="48809"/>
                  <a:pt x="572715" y="0"/>
                </a:cubicBezTo>
                <a:cubicBezTo>
                  <a:pt x="831685" y="-48809"/>
                  <a:pt x="977197" y="6893"/>
                  <a:pt x="1140170" y="0"/>
                </a:cubicBezTo>
                <a:cubicBezTo>
                  <a:pt x="1303143" y="-6893"/>
                  <a:pt x="1584967" y="20730"/>
                  <a:pt x="1707625" y="0"/>
                </a:cubicBezTo>
                <a:cubicBezTo>
                  <a:pt x="1830284" y="-20730"/>
                  <a:pt x="2061104" y="68453"/>
                  <a:pt x="2343175" y="0"/>
                </a:cubicBezTo>
                <a:cubicBezTo>
                  <a:pt x="2625246" y="-68453"/>
                  <a:pt x="2650351" y="38187"/>
                  <a:pt x="2876583" y="0"/>
                </a:cubicBezTo>
                <a:cubicBezTo>
                  <a:pt x="3102815" y="-38187"/>
                  <a:pt x="3186377" y="28644"/>
                  <a:pt x="3444038" y="0"/>
                </a:cubicBezTo>
                <a:cubicBezTo>
                  <a:pt x="3469645" y="679"/>
                  <a:pt x="3483855" y="17038"/>
                  <a:pt x="3483345" y="39307"/>
                </a:cubicBezTo>
                <a:cubicBezTo>
                  <a:pt x="3516651" y="221305"/>
                  <a:pt x="3455551" y="352021"/>
                  <a:pt x="3483345" y="600776"/>
                </a:cubicBezTo>
                <a:cubicBezTo>
                  <a:pt x="3486851" y="619489"/>
                  <a:pt x="3465422" y="639422"/>
                  <a:pt x="3444038" y="640083"/>
                </a:cubicBezTo>
                <a:cubicBezTo>
                  <a:pt x="3244310" y="642525"/>
                  <a:pt x="3202006" y="635047"/>
                  <a:pt x="2978725" y="640083"/>
                </a:cubicBezTo>
                <a:cubicBezTo>
                  <a:pt x="2755444" y="645119"/>
                  <a:pt x="2513483" y="588562"/>
                  <a:pt x="2377222" y="640083"/>
                </a:cubicBezTo>
                <a:cubicBezTo>
                  <a:pt x="2240961" y="691604"/>
                  <a:pt x="1909817" y="637921"/>
                  <a:pt x="1741673" y="640083"/>
                </a:cubicBezTo>
                <a:cubicBezTo>
                  <a:pt x="1573529" y="642245"/>
                  <a:pt x="1369001" y="599600"/>
                  <a:pt x="1106123" y="640083"/>
                </a:cubicBezTo>
                <a:cubicBezTo>
                  <a:pt x="843245" y="680566"/>
                  <a:pt x="321638" y="635862"/>
                  <a:pt x="39307" y="640083"/>
                </a:cubicBezTo>
                <a:cubicBezTo>
                  <a:pt x="18582" y="639339"/>
                  <a:pt x="-3610" y="618413"/>
                  <a:pt x="0" y="600776"/>
                </a:cubicBezTo>
                <a:cubicBezTo>
                  <a:pt x="-61188" y="363727"/>
                  <a:pt x="66026" y="165067"/>
                  <a:pt x="0" y="3930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9900FF"/>
            </a:solidFill>
            <a:extLst>
              <a:ext uri="{C807C97D-BFC1-408E-A445-0C87EB9F89A2}">
                <ask:lineSketchStyleProps xmlns:ask="http://schemas.microsoft.com/office/drawing/2018/sketchyshapes" xmlns="" sd="1413288495">
                  <a:prstGeom prst="roundRect">
                    <a:avLst>
                      <a:gd name="adj" fmla="val 614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E364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éo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E364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ưa lừa xẻ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98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4F914C2-18C0-45EF-A4EA-E860AFD99814}"/>
              </a:ext>
            </a:extLst>
          </p:cNvPr>
          <p:cNvSpPr/>
          <p:nvPr/>
        </p:nvSpPr>
        <p:spPr>
          <a:xfrm>
            <a:off x="3538468" y="277624"/>
            <a:ext cx="51150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Luyện tập chính tả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7F72A7-A1AC-4F0B-B062-296BF5D82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924" y="1571625"/>
            <a:ext cx="9894251" cy="424815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02442F0-C2D7-4D14-93DE-029371106F15}"/>
              </a:ext>
            </a:extLst>
          </p:cNvPr>
          <p:cNvSpPr/>
          <p:nvPr/>
        </p:nvSpPr>
        <p:spPr>
          <a:xfrm>
            <a:off x="2581275" y="2781300"/>
            <a:ext cx="923925" cy="1619250"/>
          </a:xfrm>
          <a:custGeom>
            <a:avLst/>
            <a:gdLst>
              <a:gd name="connsiteX0" fmla="*/ 0 w 923925"/>
              <a:gd name="connsiteY0" fmla="*/ 0 h 1619250"/>
              <a:gd name="connsiteX1" fmla="*/ 409575 w 923925"/>
              <a:gd name="connsiteY1" fmla="*/ 628650 h 1619250"/>
              <a:gd name="connsiteX2" fmla="*/ 561975 w 923925"/>
              <a:gd name="connsiteY2" fmla="*/ 1343025 h 1619250"/>
              <a:gd name="connsiteX3" fmla="*/ 923925 w 923925"/>
              <a:gd name="connsiteY3" fmla="*/ 1619250 h 1619250"/>
              <a:gd name="connsiteX4" fmla="*/ 923925 w 923925"/>
              <a:gd name="connsiteY4" fmla="*/ 161925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925" h="1619250">
                <a:moveTo>
                  <a:pt x="0" y="0"/>
                </a:moveTo>
                <a:cubicBezTo>
                  <a:pt x="157956" y="202406"/>
                  <a:pt x="315913" y="404813"/>
                  <a:pt x="409575" y="628650"/>
                </a:cubicBezTo>
                <a:cubicBezTo>
                  <a:pt x="503237" y="852487"/>
                  <a:pt x="476250" y="1177925"/>
                  <a:pt x="561975" y="1343025"/>
                </a:cubicBezTo>
                <a:cubicBezTo>
                  <a:pt x="647700" y="1508125"/>
                  <a:pt x="923925" y="1619250"/>
                  <a:pt x="923925" y="1619250"/>
                </a:cubicBezTo>
                <a:lnTo>
                  <a:pt x="923925" y="16192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61948F-38EC-4DCB-8937-C1C65BA3C957}"/>
              </a:ext>
            </a:extLst>
          </p:cNvPr>
          <p:cNvSpPr/>
          <p:nvPr/>
        </p:nvSpPr>
        <p:spPr>
          <a:xfrm>
            <a:off x="2581275" y="2790825"/>
            <a:ext cx="952500" cy="695325"/>
          </a:xfrm>
          <a:custGeom>
            <a:avLst/>
            <a:gdLst>
              <a:gd name="connsiteX0" fmla="*/ 0 w 952500"/>
              <a:gd name="connsiteY0" fmla="*/ 695325 h 695325"/>
              <a:gd name="connsiteX1" fmla="*/ 352425 w 952500"/>
              <a:gd name="connsiteY1" fmla="*/ 238125 h 695325"/>
              <a:gd name="connsiteX2" fmla="*/ 952500 w 952500"/>
              <a:gd name="connsiteY2" fmla="*/ 0 h 695325"/>
              <a:gd name="connsiteX3" fmla="*/ 952500 w 952500"/>
              <a:gd name="connsiteY3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2500" h="695325">
                <a:moveTo>
                  <a:pt x="0" y="695325"/>
                </a:moveTo>
                <a:cubicBezTo>
                  <a:pt x="96837" y="524668"/>
                  <a:pt x="193675" y="354012"/>
                  <a:pt x="352425" y="238125"/>
                </a:cubicBezTo>
                <a:cubicBezTo>
                  <a:pt x="511175" y="122237"/>
                  <a:pt x="952500" y="0"/>
                  <a:pt x="952500" y="0"/>
                </a:cubicBezTo>
                <a:lnTo>
                  <a:pt x="9525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1E1AA42-9E86-4F26-8447-DE8EFD0A29FA}"/>
              </a:ext>
            </a:extLst>
          </p:cNvPr>
          <p:cNvSpPr/>
          <p:nvPr/>
        </p:nvSpPr>
        <p:spPr>
          <a:xfrm>
            <a:off x="2562225" y="4229100"/>
            <a:ext cx="971550" cy="990600"/>
          </a:xfrm>
          <a:custGeom>
            <a:avLst/>
            <a:gdLst>
              <a:gd name="connsiteX0" fmla="*/ 0 w 971550"/>
              <a:gd name="connsiteY0" fmla="*/ 0 h 990600"/>
              <a:gd name="connsiteX1" fmla="*/ 457200 w 971550"/>
              <a:gd name="connsiteY1" fmla="*/ 219075 h 990600"/>
              <a:gd name="connsiteX2" fmla="*/ 533400 w 971550"/>
              <a:gd name="connsiteY2" fmla="*/ 723900 h 990600"/>
              <a:gd name="connsiteX3" fmla="*/ 971550 w 971550"/>
              <a:gd name="connsiteY3" fmla="*/ 990600 h 990600"/>
              <a:gd name="connsiteX4" fmla="*/ 971550 w 971550"/>
              <a:gd name="connsiteY4" fmla="*/ 9906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550" h="990600">
                <a:moveTo>
                  <a:pt x="0" y="0"/>
                </a:moveTo>
                <a:cubicBezTo>
                  <a:pt x="184150" y="49212"/>
                  <a:pt x="368300" y="98425"/>
                  <a:pt x="457200" y="219075"/>
                </a:cubicBezTo>
                <a:cubicBezTo>
                  <a:pt x="546100" y="339725"/>
                  <a:pt x="447675" y="595313"/>
                  <a:pt x="533400" y="723900"/>
                </a:cubicBezTo>
                <a:cubicBezTo>
                  <a:pt x="619125" y="852488"/>
                  <a:pt x="971550" y="990600"/>
                  <a:pt x="971550" y="990600"/>
                </a:cubicBezTo>
                <a:lnTo>
                  <a:pt x="971550" y="9906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FB9780-123F-4C92-BB52-59E3B8A02E4D}"/>
              </a:ext>
            </a:extLst>
          </p:cNvPr>
          <p:cNvSpPr/>
          <p:nvPr/>
        </p:nvSpPr>
        <p:spPr>
          <a:xfrm>
            <a:off x="2600325" y="3619500"/>
            <a:ext cx="933450" cy="1524000"/>
          </a:xfrm>
          <a:custGeom>
            <a:avLst/>
            <a:gdLst>
              <a:gd name="connsiteX0" fmla="*/ 0 w 933450"/>
              <a:gd name="connsiteY0" fmla="*/ 1524000 h 1524000"/>
              <a:gd name="connsiteX1" fmla="*/ 171450 w 933450"/>
              <a:gd name="connsiteY1" fmla="*/ 428625 h 1524000"/>
              <a:gd name="connsiteX2" fmla="*/ 933450 w 933450"/>
              <a:gd name="connsiteY2" fmla="*/ 0 h 1524000"/>
              <a:gd name="connsiteX3" fmla="*/ 933450 w 933450"/>
              <a:gd name="connsiteY3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450" h="1524000">
                <a:moveTo>
                  <a:pt x="0" y="1524000"/>
                </a:moveTo>
                <a:cubicBezTo>
                  <a:pt x="7937" y="1103312"/>
                  <a:pt x="15875" y="682625"/>
                  <a:pt x="171450" y="428625"/>
                </a:cubicBezTo>
                <a:cubicBezTo>
                  <a:pt x="327025" y="174625"/>
                  <a:pt x="933450" y="0"/>
                  <a:pt x="933450" y="0"/>
                </a:cubicBezTo>
                <a:lnTo>
                  <a:pt x="93345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06F8FA-9421-4C27-AAB2-C08ADC41891E}"/>
              </a:ext>
            </a:extLst>
          </p:cNvPr>
          <p:cNvSpPr/>
          <p:nvPr/>
        </p:nvSpPr>
        <p:spPr>
          <a:xfrm>
            <a:off x="7829550" y="2781300"/>
            <a:ext cx="962025" cy="876300"/>
          </a:xfrm>
          <a:custGeom>
            <a:avLst/>
            <a:gdLst>
              <a:gd name="connsiteX0" fmla="*/ 0 w 962025"/>
              <a:gd name="connsiteY0" fmla="*/ 0 h 876300"/>
              <a:gd name="connsiteX1" fmla="*/ 247650 w 962025"/>
              <a:gd name="connsiteY1" fmla="*/ 219075 h 876300"/>
              <a:gd name="connsiteX2" fmla="*/ 542925 w 962025"/>
              <a:gd name="connsiteY2" fmla="*/ 704850 h 876300"/>
              <a:gd name="connsiteX3" fmla="*/ 962025 w 962025"/>
              <a:gd name="connsiteY3" fmla="*/ 876300 h 876300"/>
              <a:gd name="connsiteX4" fmla="*/ 962025 w 962025"/>
              <a:gd name="connsiteY4" fmla="*/ 876300 h 876300"/>
              <a:gd name="connsiteX5" fmla="*/ 962025 w 962025"/>
              <a:gd name="connsiteY5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2025" h="876300">
                <a:moveTo>
                  <a:pt x="0" y="0"/>
                </a:moveTo>
                <a:cubicBezTo>
                  <a:pt x="78581" y="50800"/>
                  <a:pt x="157163" y="101600"/>
                  <a:pt x="247650" y="219075"/>
                </a:cubicBezTo>
                <a:cubicBezTo>
                  <a:pt x="338138" y="336550"/>
                  <a:pt x="423863" y="595313"/>
                  <a:pt x="542925" y="704850"/>
                </a:cubicBezTo>
                <a:cubicBezTo>
                  <a:pt x="661987" y="814387"/>
                  <a:pt x="962025" y="876300"/>
                  <a:pt x="962025" y="876300"/>
                </a:cubicBezTo>
                <a:lnTo>
                  <a:pt x="962025" y="876300"/>
                </a:lnTo>
                <a:lnTo>
                  <a:pt x="962025" y="87630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93A893F-23E9-4953-8A07-E3514701F4AB}"/>
              </a:ext>
            </a:extLst>
          </p:cNvPr>
          <p:cNvSpPr/>
          <p:nvPr/>
        </p:nvSpPr>
        <p:spPr>
          <a:xfrm>
            <a:off x="7820025" y="3581400"/>
            <a:ext cx="1019760" cy="865139"/>
          </a:xfrm>
          <a:custGeom>
            <a:avLst/>
            <a:gdLst>
              <a:gd name="connsiteX0" fmla="*/ 0 w 1019760"/>
              <a:gd name="connsiteY0" fmla="*/ 0 h 865139"/>
              <a:gd name="connsiteX1" fmla="*/ 314325 w 1019760"/>
              <a:gd name="connsiteY1" fmla="*/ 209550 h 865139"/>
              <a:gd name="connsiteX2" fmla="*/ 409575 w 1019760"/>
              <a:gd name="connsiteY2" fmla="*/ 666750 h 865139"/>
              <a:gd name="connsiteX3" fmla="*/ 971550 w 1019760"/>
              <a:gd name="connsiteY3" fmla="*/ 847725 h 865139"/>
              <a:gd name="connsiteX4" fmla="*/ 952500 w 1019760"/>
              <a:gd name="connsiteY4" fmla="*/ 847725 h 86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760" h="865139">
                <a:moveTo>
                  <a:pt x="0" y="0"/>
                </a:moveTo>
                <a:cubicBezTo>
                  <a:pt x="123031" y="49212"/>
                  <a:pt x="246063" y="98425"/>
                  <a:pt x="314325" y="209550"/>
                </a:cubicBezTo>
                <a:cubicBezTo>
                  <a:pt x="382587" y="320675"/>
                  <a:pt x="300038" y="560388"/>
                  <a:pt x="409575" y="666750"/>
                </a:cubicBezTo>
                <a:cubicBezTo>
                  <a:pt x="519112" y="773112"/>
                  <a:pt x="881063" y="817563"/>
                  <a:pt x="971550" y="847725"/>
                </a:cubicBezTo>
                <a:cubicBezTo>
                  <a:pt x="1062037" y="877887"/>
                  <a:pt x="1007268" y="862806"/>
                  <a:pt x="952500" y="84772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6696960-A2FC-43A2-AEC6-F07E59BDA29B}"/>
              </a:ext>
            </a:extLst>
          </p:cNvPr>
          <p:cNvSpPr/>
          <p:nvPr/>
        </p:nvSpPr>
        <p:spPr>
          <a:xfrm>
            <a:off x="7810500" y="2892440"/>
            <a:ext cx="962025" cy="1470010"/>
          </a:xfrm>
          <a:custGeom>
            <a:avLst/>
            <a:gdLst>
              <a:gd name="connsiteX0" fmla="*/ 0 w 962025"/>
              <a:gd name="connsiteY0" fmla="*/ 1470010 h 1470010"/>
              <a:gd name="connsiteX1" fmla="*/ 476250 w 962025"/>
              <a:gd name="connsiteY1" fmla="*/ 203185 h 1470010"/>
              <a:gd name="connsiteX2" fmla="*/ 962025 w 962025"/>
              <a:gd name="connsiteY2" fmla="*/ 3160 h 1470010"/>
              <a:gd name="connsiteX3" fmla="*/ 962025 w 962025"/>
              <a:gd name="connsiteY3" fmla="*/ 3160 h 147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2025" h="1470010">
                <a:moveTo>
                  <a:pt x="0" y="1470010"/>
                </a:moveTo>
                <a:cubicBezTo>
                  <a:pt x="157956" y="958835"/>
                  <a:pt x="315913" y="447660"/>
                  <a:pt x="476250" y="203185"/>
                </a:cubicBezTo>
                <a:cubicBezTo>
                  <a:pt x="636587" y="-41290"/>
                  <a:pt x="962025" y="3160"/>
                  <a:pt x="962025" y="3160"/>
                </a:cubicBezTo>
                <a:lnTo>
                  <a:pt x="962025" y="316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31F1C98-EF51-4FC8-992A-EF53913B104D}"/>
              </a:ext>
            </a:extLst>
          </p:cNvPr>
          <p:cNvSpPr/>
          <p:nvPr/>
        </p:nvSpPr>
        <p:spPr>
          <a:xfrm>
            <a:off x="7820025" y="4974335"/>
            <a:ext cx="962025" cy="321565"/>
          </a:xfrm>
          <a:custGeom>
            <a:avLst/>
            <a:gdLst>
              <a:gd name="connsiteX0" fmla="*/ 0 w 933450"/>
              <a:gd name="connsiteY0" fmla="*/ 73915 h 321565"/>
              <a:gd name="connsiteX1" fmla="*/ 314325 w 933450"/>
              <a:gd name="connsiteY1" fmla="*/ 7240 h 321565"/>
              <a:gd name="connsiteX2" fmla="*/ 590550 w 933450"/>
              <a:gd name="connsiteY2" fmla="*/ 226315 h 321565"/>
              <a:gd name="connsiteX3" fmla="*/ 933450 w 933450"/>
              <a:gd name="connsiteY3" fmla="*/ 321565 h 321565"/>
              <a:gd name="connsiteX4" fmla="*/ 933450 w 933450"/>
              <a:gd name="connsiteY4" fmla="*/ 321565 h 32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450" h="321565">
                <a:moveTo>
                  <a:pt x="0" y="73915"/>
                </a:moveTo>
                <a:cubicBezTo>
                  <a:pt x="107950" y="27877"/>
                  <a:pt x="215900" y="-18160"/>
                  <a:pt x="314325" y="7240"/>
                </a:cubicBezTo>
                <a:cubicBezTo>
                  <a:pt x="412750" y="32640"/>
                  <a:pt x="487363" y="173928"/>
                  <a:pt x="590550" y="226315"/>
                </a:cubicBezTo>
                <a:cubicBezTo>
                  <a:pt x="693737" y="278702"/>
                  <a:pt x="933450" y="321565"/>
                  <a:pt x="933450" y="321565"/>
                </a:cubicBezTo>
                <a:lnTo>
                  <a:pt x="933450" y="321565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22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79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Tuyền Phạm</dc:creator>
  <cp:lastModifiedBy>Ngọc Nguyễn</cp:lastModifiedBy>
  <cp:revision>57</cp:revision>
  <dcterms:created xsi:type="dcterms:W3CDTF">2021-11-23T04:45:51Z</dcterms:created>
  <dcterms:modified xsi:type="dcterms:W3CDTF">2024-11-17T01:30:00Z</dcterms:modified>
</cp:coreProperties>
</file>