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1" r:id="rId1"/>
  </p:sldMasterIdLst>
  <p:notesMasterIdLst>
    <p:notesMasterId r:id="rId30"/>
  </p:notesMasterIdLst>
  <p:sldIdLst>
    <p:sldId id="256" r:id="rId2"/>
    <p:sldId id="257" r:id="rId3"/>
    <p:sldId id="296" r:id="rId4"/>
    <p:sldId id="297" r:id="rId5"/>
    <p:sldId id="262" r:id="rId6"/>
    <p:sldId id="299" r:id="rId7"/>
    <p:sldId id="264" r:id="rId8"/>
    <p:sldId id="302" r:id="rId9"/>
    <p:sldId id="269" r:id="rId10"/>
    <p:sldId id="303" r:id="rId11"/>
    <p:sldId id="285" r:id="rId12"/>
    <p:sldId id="295" r:id="rId13"/>
    <p:sldId id="301" r:id="rId14"/>
    <p:sldId id="272" r:id="rId15"/>
    <p:sldId id="277" r:id="rId16"/>
    <p:sldId id="281" r:id="rId17"/>
    <p:sldId id="282" r:id="rId18"/>
    <p:sldId id="283" r:id="rId19"/>
    <p:sldId id="287" r:id="rId20"/>
    <p:sldId id="288" r:id="rId21"/>
    <p:sldId id="289" r:id="rId22"/>
    <p:sldId id="290" r:id="rId23"/>
    <p:sldId id="291" r:id="rId24"/>
    <p:sldId id="284" r:id="rId25"/>
    <p:sldId id="286" r:id="rId26"/>
    <p:sldId id="292" r:id="rId27"/>
    <p:sldId id="293" r:id="rId28"/>
    <p:sldId id="27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FF99"/>
    <a:srgbClr val="FF66FF"/>
    <a:srgbClr val="FFFF66"/>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5/3/2024</a:t>
            </a:fld>
            <a:endParaRPr lang="en-US"/>
          </a:p>
        </p:txBody>
      </p:sp>
      <p:sp>
        <p:nvSpPr>
          <p:cNvPr id="4" name="Slide Image Placeholder 3">
            <a:extLst>
              <a:ext uri="{FF2B5EF4-FFF2-40B4-BE49-F238E27FC236}">
                <a16:creationId xmlns:a16="http://schemas.microsoft.com/office/drawing/2014/main"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3235764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E51B1-6247-47DC-B9AE-FDA1FC419A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1E3B72-9774-40A0-8C41-67C0CC3F35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306EC3-A34A-4536-AF6E-5109C8BB0225}"/>
              </a:ext>
            </a:extLst>
          </p:cNvPr>
          <p:cNvSpPr>
            <a:spLocks noGrp="1"/>
          </p:cNvSpPr>
          <p:nvPr>
            <p:ph type="dt" sz="half" idx="10"/>
          </p:nvPr>
        </p:nvSpPr>
        <p:spPr/>
        <p:txBody>
          <a:bodyPr/>
          <a:lstStyle/>
          <a:p>
            <a:pPr>
              <a:defRPr/>
            </a:pPr>
            <a:fld id="{AD1F0B72-E5E7-4042-A2D4-B49847375FFC}" type="datetimeFigureOut">
              <a:rPr lang="en-US" smtClean="0"/>
              <a:pPr>
                <a:defRPr/>
              </a:pPr>
              <a:t>5/3/2024</a:t>
            </a:fld>
            <a:endParaRPr lang="en-US"/>
          </a:p>
        </p:txBody>
      </p:sp>
      <p:sp>
        <p:nvSpPr>
          <p:cNvPr id="5" name="Footer Placeholder 4">
            <a:extLst>
              <a:ext uri="{FF2B5EF4-FFF2-40B4-BE49-F238E27FC236}">
                <a16:creationId xmlns:a16="http://schemas.microsoft.com/office/drawing/2014/main" id="{24DCD439-1203-45CD-8B04-9D4C55644FDA}"/>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6516115D-2ADB-41CD-8E99-7048A2E7E70A}"/>
              </a:ext>
            </a:extLst>
          </p:cNvPr>
          <p:cNvSpPr>
            <a:spLocks noGrp="1"/>
          </p:cNvSpPr>
          <p:nvPr>
            <p:ph type="sldNum" sz="quarter" idx="12"/>
          </p:nvPr>
        </p:nvSpPr>
        <p:spPr/>
        <p:txBody>
          <a:bodyPr/>
          <a:lstStyle/>
          <a:p>
            <a:pPr>
              <a:defRPr/>
            </a:pPr>
            <a:fld id="{A3A1484B-89A8-46CA-A645-120704C6AB47}" type="slidenum">
              <a:rPr lang="en-US" altLang="en-US" smtClean="0"/>
              <a:pPr>
                <a:defRPr/>
              </a:pPr>
              <a:t>‹#›</a:t>
            </a:fld>
            <a:endParaRPr lang="en-US" altLang="en-US"/>
          </a:p>
        </p:txBody>
      </p:sp>
    </p:spTree>
    <p:extLst>
      <p:ext uri="{BB962C8B-B14F-4D97-AF65-F5344CB8AC3E}">
        <p14:creationId xmlns:p14="http://schemas.microsoft.com/office/powerpoint/2010/main" val="177158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10530-AB20-4E17-A998-D71FE5C18C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96971B-BF3F-487B-AB1D-D6A0FEC674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E1B7B1-2F66-4B0B-89F2-C24001E78C43}"/>
              </a:ext>
            </a:extLst>
          </p:cNvPr>
          <p:cNvSpPr>
            <a:spLocks noGrp="1"/>
          </p:cNvSpPr>
          <p:nvPr>
            <p:ph type="dt" sz="half" idx="10"/>
          </p:nvPr>
        </p:nvSpPr>
        <p:spPr/>
        <p:txBody>
          <a:bodyPr/>
          <a:lstStyle/>
          <a:p>
            <a:pPr>
              <a:defRPr/>
            </a:pPr>
            <a:fld id="{1266D574-8D4A-4D69-B819-2F8F9F48641C}" type="datetimeFigureOut">
              <a:rPr lang="en-US" smtClean="0"/>
              <a:pPr>
                <a:defRPr/>
              </a:pPr>
              <a:t>5/3/2024</a:t>
            </a:fld>
            <a:endParaRPr lang="en-US"/>
          </a:p>
        </p:txBody>
      </p:sp>
      <p:sp>
        <p:nvSpPr>
          <p:cNvPr id="5" name="Footer Placeholder 4">
            <a:extLst>
              <a:ext uri="{FF2B5EF4-FFF2-40B4-BE49-F238E27FC236}">
                <a16:creationId xmlns:a16="http://schemas.microsoft.com/office/drawing/2014/main" id="{E4CDE00E-5B6F-43FC-8F45-C71F1B237DF9}"/>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488385DA-AACB-48C8-A303-48A942F70523}"/>
              </a:ext>
            </a:extLst>
          </p:cNvPr>
          <p:cNvSpPr>
            <a:spLocks noGrp="1"/>
          </p:cNvSpPr>
          <p:nvPr>
            <p:ph type="sldNum" sz="quarter" idx="12"/>
          </p:nvPr>
        </p:nvSpPr>
        <p:spPr/>
        <p:txBody>
          <a:bodyPr/>
          <a:lstStyle/>
          <a:p>
            <a:pPr>
              <a:defRPr/>
            </a:pPr>
            <a:fld id="{F559BCF3-D590-448A-9B92-77557587E06C}" type="slidenum">
              <a:rPr lang="en-US" altLang="en-US" smtClean="0"/>
              <a:pPr>
                <a:defRPr/>
              </a:pPr>
              <a:t>‹#›</a:t>
            </a:fld>
            <a:endParaRPr lang="en-US" altLang="en-US"/>
          </a:p>
        </p:txBody>
      </p:sp>
    </p:spTree>
    <p:extLst>
      <p:ext uri="{BB962C8B-B14F-4D97-AF65-F5344CB8AC3E}">
        <p14:creationId xmlns:p14="http://schemas.microsoft.com/office/powerpoint/2010/main" val="254388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AA6F9A-C4D9-4DC2-B002-E02D605AB7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6488C2-EAEF-4920-8CB0-90BEEA629B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1D01D9-9F4F-433B-A582-7FB36D09D187}"/>
              </a:ext>
            </a:extLst>
          </p:cNvPr>
          <p:cNvSpPr>
            <a:spLocks noGrp="1"/>
          </p:cNvSpPr>
          <p:nvPr>
            <p:ph type="dt" sz="half" idx="10"/>
          </p:nvPr>
        </p:nvSpPr>
        <p:spPr/>
        <p:txBody>
          <a:bodyPr/>
          <a:lstStyle/>
          <a:p>
            <a:pPr>
              <a:defRPr/>
            </a:pPr>
            <a:fld id="{C3483CC3-1E78-433A-B787-CE06FCE19A4C}" type="datetimeFigureOut">
              <a:rPr lang="en-US" smtClean="0"/>
              <a:pPr>
                <a:defRPr/>
              </a:pPr>
              <a:t>5/3/2024</a:t>
            </a:fld>
            <a:endParaRPr lang="en-US"/>
          </a:p>
        </p:txBody>
      </p:sp>
      <p:sp>
        <p:nvSpPr>
          <p:cNvPr id="5" name="Footer Placeholder 4">
            <a:extLst>
              <a:ext uri="{FF2B5EF4-FFF2-40B4-BE49-F238E27FC236}">
                <a16:creationId xmlns:a16="http://schemas.microsoft.com/office/drawing/2014/main" id="{2BBF9022-17EA-4AEA-AF81-97E3FFA456AF}"/>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0E8FC12-84B5-4A3F-A696-5CA34373F2D5}"/>
              </a:ext>
            </a:extLst>
          </p:cNvPr>
          <p:cNvSpPr>
            <a:spLocks noGrp="1"/>
          </p:cNvSpPr>
          <p:nvPr>
            <p:ph type="sldNum" sz="quarter" idx="12"/>
          </p:nvPr>
        </p:nvSpPr>
        <p:spPr/>
        <p:txBody>
          <a:bodyPr/>
          <a:lstStyle/>
          <a:p>
            <a:pPr>
              <a:defRPr/>
            </a:pPr>
            <a:fld id="{18A2BD97-951D-48BF-88A2-96C41361CA23}" type="slidenum">
              <a:rPr lang="en-US" altLang="en-US" smtClean="0"/>
              <a:pPr>
                <a:defRPr/>
              </a:pPr>
              <a:t>‹#›</a:t>
            </a:fld>
            <a:endParaRPr lang="en-US" altLang="en-US"/>
          </a:p>
        </p:txBody>
      </p:sp>
    </p:spTree>
    <p:extLst>
      <p:ext uri="{BB962C8B-B14F-4D97-AF65-F5344CB8AC3E}">
        <p14:creationId xmlns:p14="http://schemas.microsoft.com/office/powerpoint/2010/main" val="173487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CE0E6-D5F3-4F7D-A310-C267648E68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8D62FE-1C6A-45A2-B7DB-1507630F43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4EC0DA-1CF4-4CA8-91E0-C8AF09E5410D}"/>
              </a:ext>
            </a:extLst>
          </p:cNvPr>
          <p:cNvSpPr>
            <a:spLocks noGrp="1"/>
          </p:cNvSpPr>
          <p:nvPr>
            <p:ph type="dt" sz="half" idx="10"/>
          </p:nvPr>
        </p:nvSpPr>
        <p:spPr/>
        <p:txBody>
          <a:bodyPr/>
          <a:lstStyle/>
          <a:p>
            <a:pPr>
              <a:defRPr/>
            </a:pPr>
            <a:fld id="{96CB02CE-D007-4AD9-BFA8-8C140E28BEC0}" type="datetimeFigureOut">
              <a:rPr lang="en-US" smtClean="0"/>
              <a:pPr>
                <a:defRPr/>
              </a:pPr>
              <a:t>5/3/2024</a:t>
            </a:fld>
            <a:endParaRPr lang="en-US"/>
          </a:p>
        </p:txBody>
      </p:sp>
      <p:sp>
        <p:nvSpPr>
          <p:cNvPr id="5" name="Footer Placeholder 4">
            <a:extLst>
              <a:ext uri="{FF2B5EF4-FFF2-40B4-BE49-F238E27FC236}">
                <a16:creationId xmlns:a16="http://schemas.microsoft.com/office/drawing/2014/main" id="{E21AA9BE-8ABC-4DB1-AB9C-D3B1498CC3B0}"/>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849E1E4E-6AB2-4D8F-900E-6B4D5CCDFF15}"/>
              </a:ext>
            </a:extLst>
          </p:cNvPr>
          <p:cNvSpPr>
            <a:spLocks noGrp="1"/>
          </p:cNvSpPr>
          <p:nvPr>
            <p:ph type="sldNum" sz="quarter" idx="12"/>
          </p:nvPr>
        </p:nvSpPr>
        <p:spPr/>
        <p:txBody>
          <a:bodyPr/>
          <a:lstStyle/>
          <a:p>
            <a:pPr>
              <a:defRPr/>
            </a:pPr>
            <a:fld id="{B0651D7F-F054-4B89-8A99-AAFBDB35C72D}" type="slidenum">
              <a:rPr lang="en-US" altLang="en-US" smtClean="0"/>
              <a:pPr>
                <a:defRPr/>
              </a:pPr>
              <a:t>‹#›</a:t>
            </a:fld>
            <a:endParaRPr lang="en-US" altLang="en-US"/>
          </a:p>
        </p:txBody>
      </p:sp>
    </p:spTree>
    <p:extLst>
      <p:ext uri="{BB962C8B-B14F-4D97-AF65-F5344CB8AC3E}">
        <p14:creationId xmlns:p14="http://schemas.microsoft.com/office/powerpoint/2010/main" val="191777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797C7-E751-4932-8E83-03AF949487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0B87FD-7E17-4C95-A03E-661F0BDCB0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62A794-3911-4E52-8296-04EEBA1CCCA1}"/>
              </a:ext>
            </a:extLst>
          </p:cNvPr>
          <p:cNvSpPr>
            <a:spLocks noGrp="1"/>
          </p:cNvSpPr>
          <p:nvPr>
            <p:ph type="dt" sz="half" idx="10"/>
          </p:nvPr>
        </p:nvSpPr>
        <p:spPr/>
        <p:txBody>
          <a:bodyPr/>
          <a:lstStyle/>
          <a:p>
            <a:pPr>
              <a:defRPr/>
            </a:pPr>
            <a:fld id="{EA211D97-1287-4FD6-A62D-93C6DD3A508B}" type="datetimeFigureOut">
              <a:rPr lang="en-US" smtClean="0"/>
              <a:pPr>
                <a:defRPr/>
              </a:pPr>
              <a:t>5/3/2024</a:t>
            </a:fld>
            <a:endParaRPr lang="en-US"/>
          </a:p>
        </p:txBody>
      </p:sp>
      <p:sp>
        <p:nvSpPr>
          <p:cNvPr id="5" name="Footer Placeholder 4">
            <a:extLst>
              <a:ext uri="{FF2B5EF4-FFF2-40B4-BE49-F238E27FC236}">
                <a16:creationId xmlns:a16="http://schemas.microsoft.com/office/drawing/2014/main" id="{406A3448-C11F-41C8-B192-310FC1411B24}"/>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C6C40447-9142-456D-993C-13FFCAA6C598}"/>
              </a:ext>
            </a:extLst>
          </p:cNvPr>
          <p:cNvSpPr>
            <a:spLocks noGrp="1"/>
          </p:cNvSpPr>
          <p:nvPr>
            <p:ph type="sldNum" sz="quarter" idx="12"/>
          </p:nvPr>
        </p:nvSpPr>
        <p:spPr/>
        <p:txBody>
          <a:bodyPr/>
          <a:lstStyle/>
          <a:p>
            <a:pPr>
              <a:defRPr/>
            </a:pPr>
            <a:fld id="{C825EC37-9BCF-445C-8F88-31B8AC1FCC34}" type="slidenum">
              <a:rPr lang="en-US" altLang="en-US" smtClean="0"/>
              <a:pPr>
                <a:defRPr/>
              </a:pPr>
              <a:t>‹#›</a:t>
            </a:fld>
            <a:endParaRPr lang="en-US" altLang="en-US"/>
          </a:p>
        </p:txBody>
      </p:sp>
    </p:spTree>
    <p:extLst>
      <p:ext uri="{BB962C8B-B14F-4D97-AF65-F5344CB8AC3E}">
        <p14:creationId xmlns:p14="http://schemas.microsoft.com/office/powerpoint/2010/main" val="52181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1F08D-8A66-499F-8E10-0C2ABA3B11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A9366F-8198-4109-A030-5B78D0BC9E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F9D7BE-B0F3-45E0-B002-8B039FB1F1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C3C728-B508-4489-A553-103D513F2177}"/>
              </a:ext>
            </a:extLst>
          </p:cNvPr>
          <p:cNvSpPr>
            <a:spLocks noGrp="1"/>
          </p:cNvSpPr>
          <p:nvPr>
            <p:ph type="dt" sz="half" idx="10"/>
          </p:nvPr>
        </p:nvSpPr>
        <p:spPr/>
        <p:txBody>
          <a:bodyPr/>
          <a:lstStyle/>
          <a:p>
            <a:pPr>
              <a:defRPr/>
            </a:pPr>
            <a:fld id="{822DFFB4-1E20-4F00-AC3F-B48E2A8A4ED1}" type="datetimeFigureOut">
              <a:rPr lang="en-US" smtClean="0"/>
              <a:pPr>
                <a:defRPr/>
              </a:pPr>
              <a:t>5/3/2024</a:t>
            </a:fld>
            <a:endParaRPr lang="en-US"/>
          </a:p>
        </p:txBody>
      </p:sp>
      <p:sp>
        <p:nvSpPr>
          <p:cNvPr id="6" name="Footer Placeholder 5">
            <a:extLst>
              <a:ext uri="{FF2B5EF4-FFF2-40B4-BE49-F238E27FC236}">
                <a16:creationId xmlns:a16="http://schemas.microsoft.com/office/drawing/2014/main" id="{A45905CA-2813-4296-AD78-F868198B72F3}"/>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732A009-91C3-4979-A0E0-BCB6BE5D8DE5}"/>
              </a:ext>
            </a:extLst>
          </p:cNvPr>
          <p:cNvSpPr>
            <a:spLocks noGrp="1"/>
          </p:cNvSpPr>
          <p:nvPr>
            <p:ph type="sldNum" sz="quarter" idx="12"/>
          </p:nvPr>
        </p:nvSpPr>
        <p:spPr/>
        <p:txBody>
          <a:bodyPr/>
          <a:lstStyle/>
          <a:p>
            <a:pPr>
              <a:defRPr/>
            </a:pPr>
            <a:fld id="{5106354B-3B55-4627-A874-4291CB1F9154}" type="slidenum">
              <a:rPr lang="en-US" altLang="en-US" smtClean="0"/>
              <a:pPr>
                <a:defRPr/>
              </a:pPr>
              <a:t>‹#›</a:t>
            </a:fld>
            <a:endParaRPr lang="en-US" altLang="en-US"/>
          </a:p>
        </p:txBody>
      </p:sp>
    </p:spTree>
    <p:extLst>
      <p:ext uri="{BB962C8B-B14F-4D97-AF65-F5344CB8AC3E}">
        <p14:creationId xmlns:p14="http://schemas.microsoft.com/office/powerpoint/2010/main" val="123917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1F8C6-AE71-4549-96D2-3B98009C17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676CA2-38A2-4D5C-9F3D-7DCF8EC1A3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BCE282-96D1-494A-8A99-6935FBC1EE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EAC750-1A61-4E1B-AD04-C863ECBDE8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56316D-8685-49C6-8108-7043415497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919B33-DDBD-42A1-A138-7F4711B5D854}"/>
              </a:ext>
            </a:extLst>
          </p:cNvPr>
          <p:cNvSpPr>
            <a:spLocks noGrp="1"/>
          </p:cNvSpPr>
          <p:nvPr>
            <p:ph type="dt" sz="half" idx="10"/>
          </p:nvPr>
        </p:nvSpPr>
        <p:spPr/>
        <p:txBody>
          <a:bodyPr/>
          <a:lstStyle/>
          <a:p>
            <a:pPr>
              <a:defRPr/>
            </a:pPr>
            <a:fld id="{D1BC3F5C-E70C-480D-BB96-8098B848F5DC}" type="datetimeFigureOut">
              <a:rPr lang="en-US" smtClean="0"/>
              <a:pPr>
                <a:defRPr/>
              </a:pPr>
              <a:t>5/3/2024</a:t>
            </a:fld>
            <a:endParaRPr lang="en-US"/>
          </a:p>
        </p:txBody>
      </p:sp>
      <p:sp>
        <p:nvSpPr>
          <p:cNvPr id="8" name="Footer Placeholder 7">
            <a:extLst>
              <a:ext uri="{FF2B5EF4-FFF2-40B4-BE49-F238E27FC236}">
                <a16:creationId xmlns:a16="http://schemas.microsoft.com/office/drawing/2014/main" id="{AD9E2736-32D9-45D8-8B58-54DBD8FE35F0}"/>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15C49384-36B2-4874-80CD-1545E58B33AF}"/>
              </a:ext>
            </a:extLst>
          </p:cNvPr>
          <p:cNvSpPr>
            <a:spLocks noGrp="1"/>
          </p:cNvSpPr>
          <p:nvPr>
            <p:ph type="sldNum" sz="quarter" idx="12"/>
          </p:nvPr>
        </p:nvSpPr>
        <p:spPr/>
        <p:txBody>
          <a:bodyPr/>
          <a:lstStyle/>
          <a:p>
            <a:pPr>
              <a:defRPr/>
            </a:pPr>
            <a:fld id="{87C26292-3254-4602-9189-44D87D6B0D95}" type="slidenum">
              <a:rPr lang="en-US" altLang="en-US" smtClean="0"/>
              <a:pPr>
                <a:defRPr/>
              </a:pPr>
              <a:t>‹#›</a:t>
            </a:fld>
            <a:endParaRPr lang="en-US" altLang="en-US"/>
          </a:p>
        </p:txBody>
      </p:sp>
    </p:spTree>
    <p:extLst>
      <p:ext uri="{BB962C8B-B14F-4D97-AF65-F5344CB8AC3E}">
        <p14:creationId xmlns:p14="http://schemas.microsoft.com/office/powerpoint/2010/main" val="204730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221B5-449A-4129-AB03-376FB3E01E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169910-81CC-41B3-9EC6-F2886048ECEB}"/>
              </a:ext>
            </a:extLst>
          </p:cNvPr>
          <p:cNvSpPr>
            <a:spLocks noGrp="1"/>
          </p:cNvSpPr>
          <p:nvPr>
            <p:ph type="dt" sz="half" idx="10"/>
          </p:nvPr>
        </p:nvSpPr>
        <p:spPr/>
        <p:txBody>
          <a:bodyPr/>
          <a:lstStyle/>
          <a:p>
            <a:pPr>
              <a:defRPr/>
            </a:pPr>
            <a:fld id="{03A1B4E2-80C3-411F-8087-ECB0706E728C}" type="datetimeFigureOut">
              <a:rPr lang="en-US" smtClean="0"/>
              <a:pPr>
                <a:defRPr/>
              </a:pPr>
              <a:t>5/3/2024</a:t>
            </a:fld>
            <a:endParaRPr lang="en-US"/>
          </a:p>
        </p:txBody>
      </p:sp>
      <p:sp>
        <p:nvSpPr>
          <p:cNvPr id="4" name="Footer Placeholder 3">
            <a:extLst>
              <a:ext uri="{FF2B5EF4-FFF2-40B4-BE49-F238E27FC236}">
                <a16:creationId xmlns:a16="http://schemas.microsoft.com/office/drawing/2014/main" id="{AC9BB10C-47D9-4E25-8FD9-EA6126E596BC}"/>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47BC09C6-0CF2-4D8F-9F33-51D6787E5AA9}"/>
              </a:ext>
            </a:extLst>
          </p:cNvPr>
          <p:cNvSpPr>
            <a:spLocks noGrp="1"/>
          </p:cNvSpPr>
          <p:nvPr>
            <p:ph type="sldNum" sz="quarter" idx="12"/>
          </p:nvPr>
        </p:nvSpPr>
        <p:spPr/>
        <p:txBody>
          <a:bodyPr/>
          <a:lstStyle/>
          <a:p>
            <a:pPr>
              <a:defRPr/>
            </a:pPr>
            <a:fld id="{060E0459-F000-4523-8172-880462F080F9}" type="slidenum">
              <a:rPr lang="en-US" altLang="en-US" smtClean="0"/>
              <a:pPr>
                <a:defRPr/>
              </a:pPr>
              <a:t>‹#›</a:t>
            </a:fld>
            <a:endParaRPr lang="en-US" altLang="en-US"/>
          </a:p>
        </p:txBody>
      </p:sp>
    </p:spTree>
    <p:extLst>
      <p:ext uri="{BB962C8B-B14F-4D97-AF65-F5344CB8AC3E}">
        <p14:creationId xmlns:p14="http://schemas.microsoft.com/office/powerpoint/2010/main" val="146481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450049-B230-44C7-9F7E-E666F939AFD4}"/>
              </a:ext>
            </a:extLst>
          </p:cNvPr>
          <p:cNvSpPr>
            <a:spLocks noGrp="1"/>
          </p:cNvSpPr>
          <p:nvPr>
            <p:ph type="dt" sz="half" idx="10"/>
          </p:nvPr>
        </p:nvSpPr>
        <p:spPr/>
        <p:txBody>
          <a:bodyPr/>
          <a:lstStyle/>
          <a:p>
            <a:pPr>
              <a:defRPr/>
            </a:pPr>
            <a:fld id="{733AA601-DF95-4C5E-BE88-EE79FBAB13F2}" type="datetimeFigureOut">
              <a:rPr lang="en-US" smtClean="0"/>
              <a:pPr>
                <a:defRPr/>
              </a:pPr>
              <a:t>5/3/2024</a:t>
            </a:fld>
            <a:endParaRPr lang="en-US"/>
          </a:p>
        </p:txBody>
      </p:sp>
      <p:sp>
        <p:nvSpPr>
          <p:cNvPr id="3" name="Footer Placeholder 2">
            <a:extLst>
              <a:ext uri="{FF2B5EF4-FFF2-40B4-BE49-F238E27FC236}">
                <a16:creationId xmlns:a16="http://schemas.microsoft.com/office/drawing/2014/main" id="{C5F420C9-45DC-4118-A428-536C9B681C5A}"/>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6215DA28-CD8E-4876-A131-C102897FD8D1}"/>
              </a:ext>
            </a:extLst>
          </p:cNvPr>
          <p:cNvSpPr>
            <a:spLocks noGrp="1"/>
          </p:cNvSpPr>
          <p:nvPr>
            <p:ph type="sldNum" sz="quarter" idx="12"/>
          </p:nvPr>
        </p:nvSpPr>
        <p:spPr/>
        <p:txBody>
          <a:bodyPr/>
          <a:lstStyle/>
          <a:p>
            <a:pPr>
              <a:defRPr/>
            </a:pPr>
            <a:fld id="{512842F1-6869-45D6-8472-995FCBA83C4F}" type="slidenum">
              <a:rPr lang="en-US" altLang="en-US" smtClean="0"/>
              <a:pPr>
                <a:defRPr/>
              </a:pPr>
              <a:t>‹#›</a:t>
            </a:fld>
            <a:endParaRPr lang="en-US" altLang="en-US"/>
          </a:p>
        </p:txBody>
      </p:sp>
    </p:spTree>
    <p:extLst>
      <p:ext uri="{BB962C8B-B14F-4D97-AF65-F5344CB8AC3E}">
        <p14:creationId xmlns:p14="http://schemas.microsoft.com/office/powerpoint/2010/main" val="2676760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10B44-DE05-4DD9-B0E2-165860CA2C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B89ABF-6E0F-4BC9-BA7D-95C5617851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E6328F-D3C2-46BB-84C5-32CB638EBC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EA84AC-4F5B-44EB-9C1F-1A45C20DBFDE}"/>
              </a:ext>
            </a:extLst>
          </p:cNvPr>
          <p:cNvSpPr>
            <a:spLocks noGrp="1"/>
          </p:cNvSpPr>
          <p:nvPr>
            <p:ph type="dt" sz="half" idx="10"/>
          </p:nvPr>
        </p:nvSpPr>
        <p:spPr/>
        <p:txBody>
          <a:bodyPr/>
          <a:lstStyle/>
          <a:p>
            <a:pPr>
              <a:defRPr/>
            </a:pPr>
            <a:fld id="{9D671E44-E759-47D8-BD60-2D47DBA3D8E3}" type="datetimeFigureOut">
              <a:rPr lang="en-US" smtClean="0"/>
              <a:pPr>
                <a:defRPr/>
              </a:pPr>
              <a:t>5/3/2024</a:t>
            </a:fld>
            <a:endParaRPr lang="en-US"/>
          </a:p>
        </p:txBody>
      </p:sp>
      <p:sp>
        <p:nvSpPr>
          <p:cNvPr id="6" name="Footer Placeholder 5">
            <a:extLst>
              <a:ext uri="{FF2B5EF4-FFF2-40B4-BE49-F238E27FC236}">
                <a16:creationId xmlns:a16="http://schemas.microsoft.com/office/drawing/2014/main" id="{95EB985E-C0D2-40E8-874A-DF68D09B7394}"/>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C63BA755-1F8B-48D1-AED3-24952F4F0D22}"/>
              </a:ext>
            </a:extLst>
          </p:cNvPr>
          <p:cNvSpPr>
            <a:spLocks noGrp="1"/>
          </p:cNvSpPr>
          <p:nvPr>
            <p:ph type="sldNum" sz="quarter" idx="12"/>
          </p:nvPr>
        </p:nvSpPr>
        <p:spPr/>
        <p:txBody>
          <a:bodyPr/>
          <a:lstStyle/>
          <a:p>
            <a:pPr>
              <a:defRPr/>
            </a:pPr>
            <a:fld id="{2FAE7396-728D-493D-8EF2-CEF6283DB192}" type="slidenum">
              <a:rPr lang="en-US" altLang="en-US" smtClean="0"/>
              <a:pPr>
                <a:defRPr/>
              </a:pPr>
              <a:t>‹#›</a:t>
            </a:fld>
            <a:endParaRPr lang="en-US" altLang="en-US"/>
          </a:p>
        </p:txBody>
      </p:sp>
    </p:spTree>
    <p:extLst>
      <p:ext uri="{BB962C8B-B14F-4D97-AF65-F5344CB8AC3E}">
        <p14:creationId xmlns:p14="http://schemas.microsoft.com/office/powerpoint/2010/main" val="2638070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34E89-2861-43C6-886F-F83CFFDA4D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7353C4-E48E-4FC2-A7FD-A469E460F1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E1A6864-4098-4858-BEFB-83029E6801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63B979-96AA-4225-A865-BB0D98D7A8B3}"/>
              </a:ext>
            </a:extLst>
          </p:cNvPr>
          <p:cNvSpPr>
            <a:spLocks noGrp="1"/>
          </p:cNvSpPr>
          <p:nvPr>
            <p:ph type="dt" sz="half" idx="10"/>
          </p:nvPr>
        </p:nvSpPr>
        <p:spPr/>
        <p:txBody>
          <a:bodyPr/>
          <a:lstStyle/>
          <a:p>
            <a:pPr>
              <a:defRPr/>
            </a:pPr>
            <a:fld id="{A6156675-A60C-4A70-94BB-6A8EE7B7C40A}" type="datetimeFigureOut">
              <a:rPr lang="en-US" smtClean="0"/>
              <a:pPr>
                <a:defRPr/>
              </a:pPr>
              <a:t>5/3/2024</a:t>
            </a:fld>
            <a:endParaRPr lang="en-US"/>
          </a:p>
        </p:txBody>
      </p:sp>
      <p:sp>
        <p:nvSpPr>
          <p:cNvPr id="6" name="Footer Placeholder 5">
            <a:extLst>
              <a:ext uri="{FF2B5EF4-FFF2-40B4-BE49-F238E27FC236}">
                <a16:creationId xmlns:a16="http://schemas.microsoft.com/office/drawing/2014/main" id="{C23BEB63-E6AD-456F-ACA0-2C079A86FBD1}"/>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BF9CF98-5E8B-4B63-91D3-598F14E83C18}"/>
              </a:ext>
            </a:extLst>
          </p:cNvPr>
          <p:cNvSpPr>
            <a:spLocks noGrp="1"/>
          </p:cNvSpPr>
          <p:nvPr>
            <p:ph type="sldNum" sz="quarter" idx="12"/>
          </p:nvPr>
        </p:nvSpPr>
        <p:spPr/>
        <p:txBody>
          <a:bodyPr/>
          <a:lstStyle/>
          <a:p>
            <a:pPr>
              <a:defRPr/>
            </a:pPr>
            <a:fld id="{B201201A-AC60-41F6-A466-52E1B72D7881}" type="slidenum">
              <a:rPr lang="en-US" altLang="en-US" smtClean="0"/>
              <a:pPr>
                <a:defRPr/>
              </a:pPr>
              <a:t>‹#›</a:t>
            </a:fld>
            <a:endParaRPr lang="en-US" altLang="en-US"/>
          </a:p>
        </p:txBody>
      </p:sp>
    </p:spTree>
    <p:extLst>
      <p:ext uri="{BB962C8B-B14F-4D97-AF65-F5344CB8AC3E}">
        <p14:creationId xmlns:p14="http://schemas.microsoft.com/office/powerpoint/2010/main" val="3337205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2000" t="-2000" r="-12000" b="-1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C77A6F-35CF-406C-BDFC-0B6DBF8F7B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4FA198-64AB-444A-9FA9-3E0B31ED4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D1770-38EB-41C0-B0B9-87CBD605CB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AF17606-06CE-4479-9B8C-B35BE212B9FD}" type="datetimeFigureOut">
              <a:rPr lang="en-US" smtClean="0"/>
              <a:pPr>
                <a:defRPr/>
              </a:pPr>
              <a:t>5/3/2024</a:t>
            </a:fld>
            <a:endParaRPr lang="en-US"/>
          </a:p>
        </p:txBody>
      </p:sp>
      <p:sp>
        <p:nvSpPr>
          <p:cNvPr id="5" name="Footer Placeholder 4">
            <a:extLst>
              <a:ext uri="{FF2B5EF4-FFF2-40B4-BE49-F238E27FC236}">
                <a16:creationId xmlns:a16="http://schemas.microsoft.com/office/drawing/2014/main" id="{17A4B92E-DA50-43A0-82F0-33AFBF17D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B72822B7-3057-4E69-AC43-83868C8700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0E7ED3-D0B5-448A-B547-9189AF865502}" type="slidenum">
              <a:rPr lang="en-US" altLang="en-US" smtClean="0"/>
              <a:pPr>
                <a:defRPr/>
              </a:pPr>
              <a:t>‹#›</a:t>
            </a:fld>
            <a:endParaRPr lang="en-US" altLang="en-US"/>
          </a:p>
        </p:txBody>
      </p:sp>
    </p:spTree>
    <p:extLst>
      <p:ext uri="{BB962C8B-B14F-4D97-AF65-F5344CB8AC3E}">
        <p14:creationId xmlns:p14="http://schemas.microsoft.com/office/powerpoint/2010/main" val="1205815964"/>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2570C-E026-47D2-AE85-1C743C200C34}"/>
              </a:ext>
            </a:extLst>
          </p:cNvPr>
          <p:cNvSpPr>
            <a:spLocks noGrp="1"/>
          </p:cNvSpPr>
          <p:nvPr>
            <p:ph type="ctrTitle"/>
          </p:nvPr>
        </p:nvSpPr>
        <p:spPr>
          <a:xfrm>
            <a:off x="712788" y="1944688"/>
            <a:ext cx="11025187" cy="2262187"/>
          </a:xfrm>
        </p:spPr>
        <p:txBody>
          <a:bodyPr rtlCol="0">
            <a:normAutofit fontScale="90000"/>
          </a:bodyPr>
          <a:lstStyle/>
          <a:p>
            <a:pPr algn="ctr" eaLnBrk="1" fontAlgn="auto" hangingPunct="1">
              <a:spcAft>
                <a:spcPts val="0"/>
              </a:spcAft>
              <a:defRPr/>
            </a:pPr>
            <a:r>
              <a:rPr lang="en-US" sz="3600" b="1" dirty="0">
                <a:solidFill>
                  <a:srgbClr val="002060"/>
                </a:solidFill>
                <a:latin typeface="Times New Roman" panose="02020603050405020304" pitchFamily="18" charset="0"/>
                <a:cs typeface="Times New Roman" panose="02020603050405020304" pitchFamily="18" charset="0"/>
              </a:rPr>
              <a:t>CHUYÊN ĐỀ</a:t>
            </a:r>
            <a:br>
              <a:rPr lang="en-US" sz="3600" b="1" dirty="0">
                <a:solidFill>
                  <a:srgbClr val="002060"/>
                </a:solidFill>
                <a:latin typeface="Times New Roman" panose="02020603050405020304" pitchFamily="18" charset="0"/>
                <a:cs typeface="Times New Roman" panose="02020603050405020304" pitchFamily="18" charset="0"/>
              </a:rPr>
            </a:br>
            <a:br>
              <a:rPr lang="en-US" sz="3600" b="1" dirty="0">
                <a:solidFill>
                  <a:srgbClr val="002060"/>
                </a:solidFill>
                <a:latin typeface="Times New Roman" panose="02020603050405020304" pitchFamily="18" charset="0"/>
                <a:cs typeface="Times New Roman" panose="02020603050405020304" pitchFamily="18" charset="0"/>
              </a:rPr>
            </a:b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DẠY TOÁN THEO H</a:t>
            </a:r>
            <a:r>
              <a:rPr lang="vi-VN" sz="4400" b="1" dirty="0">
                <a:solidFill>
                  <a:srgbClr val="C00000"/>
                </a:solidFill>
                <a:latin typeface="Times New Roman" panose="02020603050405020304" pitchFamily="18" charset="0"/>
                <a:cs typeface="Times New Roman" panose="02020603050405020304" pitchFamily="18" charset="0"/>
              </a:rPr>
              <a:t>Ư</a:t>
            </a:r>
            <a:r>
              <a:rPr lang="en-US" sz="4400" b="1" dirty="0">
                <a:solidFill>
                  <a:srgbClr val="C00000"/>
                </a:solidFill>
                <a:latin typeface="Times New Roman" panose="02020603050405020304" pitchFamily="18" charset="0"/>
                <a:cs typeface="Times New Roman" panose="02020603050405020304" pitchFamily="18" charset="0"/>
              </a:rPr>
              <a:t>ỚNG TÍCH CỰC HÓA HOẠT ĐỘNG CỦA HỌC SINH</a:t>
            </a:r>
          </a:p>
        </p:txBody>
      </p:sp>
      <p:sp>
        <p:nvSpPr>
          <p:cNvPr id="19459" name="Subtitle 2">
            <a:extLst>
              <a:ext uri="{FF2B5EF4-FFF2-40B4-BE49-F238E27FC236}">
                <a16:creationId xmlns:a16="http://schemas.microsoft.com/office/drawing/2014/main" id="{89F0845C-097F-4927-A38D-AEE8B689BC27}"/>
              </a:ext>
            </a:extLst>
          </p:cNvPr>
          <p:cNvSpPr>
            <a:spLocks noGrp="1" noChangeArrowheads="1"/>
          </p:cNvSpPr>
          <p:nvPr>
            <p:ph type="subTitle" idx="1"/>
          </p:nvPr>
        </p:nvSpPr>
        <p:spPr>
          <a:xfrm>
            <a:off x="1766888" y="20638"/>
            <a:ext cx="8915400" cy="1125537"/>
          </a:xfrm>
        </p:spPr>
        <p:txBody>
          <a:bodyPr/>
          <a:lstStyle/>
          <a:p>
            <a:pPr algn="ctr" eaLnBrk="1" hangingPunct="1"/>
            <a:r>
              <a:rPr lang="en-US" altLang="en-US" dirty="0">
                <a:solidFill>
                  <a:srgbClr val="002060"/>
                </a:solidFill>
                <a:latin typeface="Times New Roman" panose="02020603050405020304" pitchFamily="18" charset="0"/>
                <a:cs typeface="Times New Roman" panose="02020603050405020304" pitchFamily="18" charset="0"/>
              </a:rPr>
              <a:t>ỦY BAN NHÂN </a:t>
            </a:r>
            <a:r>
              <a:rPr lang="vi-VN" altLang="en-US" dirty="0">
                <a:solidFill>
                  <a:srgbClr val="002060"/>
                </a:solidFill>
                <a:latin typeface="Times New Roman" panose="02020603050405020304" pitchFamily="18" charset="0"/>
                <a:cs typeface="Times New Roman" panose="02020603050405020304" pitchFamily="18" charset="0"/>
              </a:rPr>
              <a:t>DÂN</a:t>
            </a:r>
            <a:r>
              <a:rPr lang="en-US" altLang="en-US" dirty="0">
                <a:solidFill>
                  <a:srgbClr val="002060"/>
                </a:solidFill>
                <a:latin typeface="Times New Roman" panose="02020603050405020304" pitchFamily="18" charset="0"/>
                <a:cs typeface="Times New Roman" panose="02020603050405020304" pitchFamily="18" charset="0"/>
              </a:rPr>
              <a:t> QUẬN 12</a:t>
            </a:r>
          </a:p>
          <a:p>
            <a:r>
              <a:rPr lang="en-US" altLang="en-US" b="1" dirty="0">
                <a:solidFill>
                  <a:srgbClr val="002060"/>
                </a:solidFill>
                <a:latin typeface="Times New Roman" panose="02020603050405020304" pitchFamily="18" charset="0"/>
                <a:cs typeface="Times New Roman" panose="02020603050405020304" pitchFamily="18" charset="0"/>
              </a:rPr>
              <a:t>TR</a:t>
            </a:r>
            <a:r>
              <a:rPr lang="vi-VN" altLang="en-US" b="1" dirty="0">
                <a:solidFill>
                  <a:srgbClr val="002060"/>
                </a:solidFill>
                <a:latin typeface="Times New Roman" panose="02020603050405020304" pitchFamily="18" charset="0"/>
                <a:cs typeface="Times New Roman" panose="02020603050405020304" pitchFamily="18" charset="0"/>
              </a:rPr>
              <a:t>Ư</a:t>
            </a:r>
            <a:r>
              <a:rPr lang="en-US" altLang="en-US" b="1" dirty="0">
                <a:solidFill>
                  <a:srgbClr val="002060"/>
                </a:solidFill>
                <a:latin typeface="Times New Roman" panose="02020603050405020304" pitchFamily="18" charset="0"/>
                <a:cs typeface="Times New Roman" panose="02020603050405020304" pitchFamily="18" charset="0"/>
              </a:rPr>
              <a:t>ỜNG </a:t>
            </a:r>
            <a:r>
              <a:rPr lang="vi-VN" altLang="en-US" b="1" dirty="0">
                <a:solidFill>
                  <a:srgbClr val="002060"/>
                </a:solidFill>
                <a:latin typeface="Times New Roman" panose="02020603050405020304" pitchFamily="18" charset="0"/>
                <a:cs typeface="Times New Roman" panose="02020603050405020304" pitchFamily="18" charset="0"/>
              </a:rPr>
              <a:t>TIỂU HỌC NGUYỄN THỊ MINH KHAI</a:t>
            </a:r>
            <a:endParaRPr lang="en-US" altLang="en-US" b="1" dirty="0">
              <a:solidFill>
                <a:srgbClr val="002060"/>
              </a:solidFill>
              <a:latin typeface="Times New Roman" panose="02020603050405020304" pitchFamily="18" charset="0"/>
              <a:cs typeface="Times New Roman" panose="02020603050405020304" pitchFamily="18" charset="0"/>
            </a:endParaRPr>
          </a:p>
          <a:p>
            <a:pPr algn="ctr" eaLnBrk="1" hangingPunct="1"/>
            <a:endParaRPr lang="en-US" altLang="en-US" sz="2400" b="1" dirty="0">
              <a:solidFill>
                <a:srgbClr val="002060"/>
              </a:solidFill>
              <a:latin typeface="Times New Roman" panose="02020603050405020304" pitchFamily="18" charset="0"/>
              <a:cs typeface="Times New Roman" panose="02020603050405020304" pitchFamily="18" charset="0"/>
            </a:endParaRPr>
          </a:p>
        </p:txBody>
      </p:sp>
      <p:sp>
        <p:nvSpPr>
          <p:cNvPr id="19460" name="TextBox 3">
            <a:extLst>
              <a:ext uri="{FF2B5EF4-FFF2-40B4-BE49-F238E27FC236}">
                <a16:creationId xmlns:a16="http://schemas.microsoft.com/office/drawing/2014/main" id="{782BA51E-5435-4623-9432-AE58FA6B05F3}"/>
              </a:ext>
            </a:extLst>
          </p:cNvPr>
          <p:cNvSpPr txBox="1">
            <a:spLocks noChangeArrowheads="1"/>
          </p:cNvSpPr>
          <p:nvPr/>
        </p:nvSpPr>
        <p:spPr bwMode="auto">
          <a:xfrm>
            <a:off x="3230880" y="4743778"/>
            <a:ext cx="68681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vi-VN" altLang="en-US" sz="2800" b="1">
                <a:solidFill>
                  <a:srgbClr val="002060"/>
                </a:solidFill>
                <a:latin typeface="Times New Roman" panose="02020603050405020304" pitchFamily="18" charset="0"/>
                <a:cs typeface="Times New Roman" panose="02020603050405020304" pitchFamily="18" charset="0"/>
              </a:rPr>
              <a:t>GIÁO VIÊN: NGUYỄN ĐÀO YẾN NHI</a:t>
            </a:r>
            <a:endParaRPr lang="en-US" altLang="en-US" sz="28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9B46936-4FFB-46D7-BD75-E588E7327B40}"/>
              </a:ext>
            </a:extLst>
          </p:cNvPr>
          <p:cNvSpPr/>
          <p:nvPr/>
        </p:nvSpPr>
        <p:spPr>
          <a:xfrm>
            <a:off x="1911928" y="-27709"/>
            <a:ext cx="8603672" cy="12053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phần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lõi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triển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sinh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lực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F209B1FD-AB54-4A62-B4E5-68ED51E76087}"/>
              </a:ext>
            </a:extLst>
          </p:cNvPr>
          <p:cNvSpPr/>
          <p:nvPr/>
        </p:nvSpPr>
        <p:spPr>
          <a:xfrm>
            <a:off x="-2170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a:solidFill>
                  <a:srgbClr val="70AD47">
                    <a:lumMod val="50000"/>
                  </a:srgbClr>
                </a:solidFill>
                <a:latin typeface="Times New Roman" panose="02020603050405020304" pitchFamily="18" charset="0"/>
                <a:cs typeface="Times New Roman" panose="02020603050405020304" pitchFamily="18" charset="0"/>
              </a:rPr>
              <a:t>năng lực tư duy và lập luận toán học</a:t>
            </a:r>
            <a:endParaRPr lang="en-US" sz="3600" dirty="0">
              <a:solidFill>
                <a:srgbClr val="70AD47">
                  <a:lumMod val="50000"/>
                </a:srgbClr>
              </a:solidFill>
            </a:endParaRPr>
          </a:p>
        </p:txBody>
      </p:sp>
      <p:sp>
        <p:nvSpPr>
          <p:cNvPr id="4" name="Rectangle 3">
            <a:extLst>
              <a:ext uri="{FF2B5EF4-FFF2-40B4-BE49-F238E27FC236}">
                <a16:creationId xmlns:a16="http://schemas.microsoft.com/office/drawing/2014/main" id="{5177054A-3162-4150-9B39-E6246D36EE3D}"/>
              </a:ext>
            </a:extLst>
          </p:cNvPr>
          <p:cNvSpPr/>
          <p:nvPr/>
        </p:nvSpPr>
        <p:spPr>
          <a:xfrm>
            <a:off x="234895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mô</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hình</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hoá</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sz="3600" dirty="0">
              <a:solidFill>
                <a:srgbClr val="70AD47">
                  <a:lumMod val="50000"/>
                </a:srgbClr>
              </a:solidFill>
            </a:endParaRPr>
          </a:p>
        </p:txBody>
      </p:sp>
      <p:sp>
        <p:nvSpPr>
          <p:cNvPr id="5" name="Rectangle 4">
            <a:extLst>
              <a:ext uri="{FF2B5EF4-FFF2-40B4-BE49-F238E27FC236}">
                <a16:creationId xmlns:a16="http://schemas.microsoft.com/office/drawing/2014/main" id="{D44A6046-0EFC-4160-8B4C-F2B6B41A3BB5}"/>
              </a:ext>
            </a:extLst>
          </p:cNvPr>
          <p:cNvSpPr/>
          <p:nvPr/>
        </p:nvSpPr>
        <p:spPr>
          <a:xfrm>
            <a:off x="4637369"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giải</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quyết</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vấn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đề</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0D52418A-76F0-4C28-BB21-83EB3F9580EB}"/>
              </a:ext>
            </a:extLst>
          </p:cNvPr>
          <p:cNvSpPr/>
          <p:nvPr/>
        </p:nvSpPr>
        <p:spPr>
          <a:xfrm>
            <a:off x="6884654"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giao</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tiếp</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a:p>
            <a:pPr algn="ct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E5B07C5-5E09-48BD-8920-26FAA6405F3C}"/>
              </a:ext>
            </a:extLst>
          </p:cNvPr>
          <p:cNvSpPr/>
          <p:nvPr/>
        </p:nvSpPr>
        <p:spPr>
          <a:xfrm>
            <a:off x="9173065" y="1731174"/>
            <a:ext cx="301893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sử</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dụng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công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cụ</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phương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tiện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a:t>
            </a:r>
            <a:endParaRPr lang="en-US" sz="3600" dirty="0">
              <a:solidFill>
                <a:srgbClr val="70AD47">
                  <a:lumMod val="50000"/>
                </a:srgbClr>
              </a:solidFill>
            </a:endParaRPr>
          </a:p>
        </p:txBody>
      </p:sp>
      <p:cxnSp>
        <p:nvCxnSpPr>
          <p:cNvPr id="11" name="Straight Arrow Connector 10">
            <a:extLst>
              <a:ext uri="{FF2B5EF4-FFF2-40B4-BE49-F238E27FC236}">
                <a16:creationId xmlns:a16="http://schemas.microsoft.com/office/drawing/2014/main" id="{D0348A20-83E8-4012-BAD5-2BCDAE57FEDA}"/>
              </a:ext>
            </a:extLst>
          </p:cNvPr>
          <p:cNvCxnSpPr>
            <a:cxnSpLocks/>
            <a:stCxn id="2" idx="2"/>
            <a:endCxn id="4" idx="0"/>
          </p:cNvCxnSpPr>
          <p:nvPr/>
        </p:nvCxnSpPr>
        <p:spPr>
          <a:xfrm flipH="1">
            <a:off x="3420646" y="1177636"/>
            <a:ext cx="2793118"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48B4811-79A9-49E1-9C79-A966081DF851}"/>
              </a:ext>
            </a:extLst>
          </p:cNvPr>
          <p:cNvCxnSpPr>
            <a:cxnSpLocks/>
            <a:stCxn id="2" idx="2"/>
            <a:endCxn id="5" idx="0"/>
          </p:cNvCxnSpPr>
          <p:nvPr/>
        </p:nvCxnSpPr>
        <p:spPr>
          <a:xfrm flipH="1">
            <a:off x="5709057" y="1177636"/>
            <a:ext cx="504707"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A95237A-2080-4326-8F86-F8A397D7A258}"/>
              </a:ext>
            </a:extLst>
          </p:cNvPr>
          <p:cNvCxnSpPr>
            <a:cxnSpLocks/>
            <a:stCxn id="2" idx="2"/>
            <a:endCxn id="7" idx="0"/>
          </p:cNvCxnSpPr>
          <p:nvPr/>
        </p:nvCxnSpPr>
        <p:spPr>
          <a:xfrm>
            <a:off x="6213764" y="1177636"/>
            <a:ext cx="4468769" cy="553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56BEF05-278B-4E32-BC6B-AF41D059B393}"/>
              </a:ext>
            </a:extLst>
          </p:cNvPr>
          <p:cNvCxnSpPr>
            <a:cxnSpLocks/>
            <a:stCxn id="2" idx="2"/>
            <a:endCxn id="6" idx="0"/>
          </p:cNvCxnSpPr>
          <p:nvPr/>
        </p:nvCxnSpPr>
        <p:spPr>
          <a:xfrm>
            <a:off x="6213764" y="1177636"/>
            <a:ext cx="1742578"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491E5F5-8291-4EBE-B7A5-FC9968BBB9E6}"/>
              </a:ext>
            </a:extLst>
          </p:cNvPr>
          <p:cNvCxnSpPr/>
          <p:nvPr/>
        </p:nvCxnSpPr>
        <p:spPr>
          <a:xfrm flipH="1">
            <a:off x="1049979" y="1185645"/>
            <a:ext cx="5046020"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2BFDFD8A-F99B-41C1-86EA-B7E50779002F}"/>
              </a:ext>
            </a:extLst>
          </p:cNvPr>
          <p:cNvSpPr/>
          <p:nvPr/>
        </p:nvSpPr>
        <p:spPr>
          <a:xfrm>
            <a:off x="1165702" y="4526202"/>
            <a:ext cx="2254943" cy="2308324"/>
          </a:xfrm>
          <a:prstGeom prst="rect">
            <a:avLst/>
          </a:prstGeom>
          <a:solidFill>
            <a:srgbClr val="FF66FF"/>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Từ</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hình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quyết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vấn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đề</a:t>
            </a:r>
            <a:endParaRPr lang="en-US" sz="3600" b="1" dirty="0">
              <a:solidFill>
                <a:srgbClr val="002060"/>
              </a:solidFill>
              <a:latin typeface="Times New Roman" panose="02020603050405020304" pitchFamily="18" charset="0"/>
              <a:cs typeface="Times New Roman" panose="02020603050405020304" pitchFamily="18" charset="0"/>
            </a:endParaRPr>
          </a:p>
          <a:p>
            <a:pPr algn="ctr"/>
            <a:endParaRPr lang="en-US" sz="3600" b="1" dirty="0">
              <a:solidFill>
                <a:srgbClr val="002060"/>
              </a:solidFill>
            </a:endParaRPr>
          </a:p>
        </p:txBody>
      </p:sp>
      <p:cxnSp>
        <p:nvCxnSpPr>
          <p:cNvPr id="15" name="Straight Arrow Connector 14">
            <a:extLst>
              <a:ext uri="{FF2B5EF4-FFF2-40B4-BE49-F238E27FC236}">
                <a16:creationId xmlns:a16="http://schemas.microsoft.com/office/drawing/2014/main" id="{69BD32EA-246A-48B3-8F4F-F3C69ABC3C2F}"/>
              </a:ext>
            </a:extLst>
          </p:cNvPr>
          <p:cNvCxnSpPr>
            <a:cxnSpLocks/>
            <a:endCxn id="14" idx="0"/>
          </p:cNvCxnSpPr>
          <p:nvPr/>
        </p:nvCxnSpPr>
        <p:spPr>
          <a:xfrm flipH="1">
            <a:off x="2293174" y="4056367"/>
            <a:ext cx="1127472" cy="469835"/>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03B9617A-3246-4CC7-B6E7-5616D2CB24A2}"/>
              </a:ext>
            </a:extLst>
          </p:cNvPr>
          <p:cNvSpPr/>
          <p:nvPr/>
        </p:nvSpPr>
        <p:spPr>
          <a:xfrm>
            <a:off x="4015863" y="4549676"/>
            <a:ext cx="2384410" cy="2308324"/>
          </a:xfrm>
          <a:prstGeom prst="rect">
            <a:avLst/>
          </a:prstGeom>
          <a:solidFill>
            <a:srgbClr val="FF66FF"/>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Sử</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đồ</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dùng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để</a:t>
            </a:r>
            <a:r>
              <a:rPr lang="en-US" sz="3600" b="1" dirty="0">
                <a:solidFill>
                  <a:srgbClr val="002060"/>
                </a:solidFill>
                <a:latin typeface="Times New Roman" panose="02020603050405020304" pitchFamily="18" charset="0"/>
                <a:cs typeface="Times New Roman" panose="02020603050405020304" pitchFamily="18" charset="0"/>
              </a:rPr>
              <a:t> HS </a:t>
            </a:r>
            <a:r>
              <a:rPr lang="en-US" sz="3600" b="1" dirty="0" err="1">
                <a:solidFill>
                  <a:srgbClr val="002060"/>
                </a:solidFill>
                <a:latin typeface="Times New Roman" panose="02020603050405020304" pitchFamily="18" charset="0"/>
                <a:cs typeface="Times New Roman" panose="02020603050405020304" pitchFamily="18" charset="0"/>
              </a:rPr>
              <a:t>tự</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phát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hiện</a:t>
            </a:r>
            <a:endParaRPr lang="en-US" sz="3600" b="1" dirty="0">
              <a:solidFill>
                <a:srgbClr val="002060"/>
              </a:solidFill>
            </a:endParaRPr>
          </a:p>
        </p:txBody>
      </p:sp>
      <p:cxnSp>
        <p:nvCxnSpPr>
          <p:cNvPr id="17" name="Straight Arrow Connector 16">
            <a:extLst>
              <a:ext uri="{FF2B5EF4-FFF2-40B4-BE49-F238E27FC236}">
                <a16:creationId xmlns:a16="http://schemas.microsoft.com/office/drawing/2014/main" id="{7891C091-4039-4E03-9F08-B01EE6817CC4}"/>
              </a:ext>
            </a:extLst>
          </p:cNvPr>
          <p:cNvCxnSpPr>
            <a:cxnSpLocks/>
            <a:endCxn id="16" idx="0"/>
          </p:cNvCxnSpPr>
          <p:nvPr/>
        </p:nvCxnSpPr>
        <p:spPr>
          <a:xfrm>
            <a:off x="3420646" y="4056367"/>
            <a:ext cx="1787422" cy="493309"/>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23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1" presetClass="entr" presetSubtype="1"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heel(1)">
                                      <p:cBhvr>
                                        <p:cTn id="11" dur="2000"/>
                                        <p:tgtEl>
                                          <p:spTgt spid="24"/>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par>
                                <p:cTn id="15" presetID="21" presetClass="entr" presetSubtype="1"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2000"/>
                                        <p:tgtEl>
                                          <p:spTgt spid="11"/>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cTn>
                              </p:par>
                              <p:par>
                                <p:cTn id="21" presetID="21" presetClass="entr" presetSubtype="1"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heel(1)">
                                      <p:cBhvr>
                                        <p:cTn id="23" dur="2000"/>
                                        <p:tgtEl>
                                          <p:spTgt spid="12"/>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2000"/>
                                        <p:tgtEl>
                                          <p:spTgt spid="5"/>
                                        </p:tgtEl>
                                      </p:cBhvr>
                                    </p:animEffect>
                                  </p:childTnLst>
                                </p:cTn>
                              </p:par>
                              <p:par>
                                <p:cTn id="27" presetID="21" presetClass="entr" presetSubtype="1"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heel(1)">
                                      <p:cBhvr>
                                        <p:cTn id="29" dur="2000"/>
                                        <p:tgtEl>
                                          <p:spTgt spid="20"/>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heel(1)">
                                      <p:cBhvr>
                                        <p:cTn id="32" dur="2000"/>
                                        <p:tgtEl>
                                          <p:spTgt spid="6"/>
                                        </p:tgtEl>
                                      </p:cBhvr>
                                    </p:animEffect>
                                  </p:childTnLst>
                                </p:cTn>
                              </p:par>
                              <p:par>
                                <p:cTn id="33" presetID="21" presetClass="entr" presetSubtype="1"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heel(1)">
                                      <p:cBhvr>
                                        <p:cTn id="35" dur="2000"/>
                                        <p:tgtEl>
                                          <p:spTgt spid="13"/>
                                        </p:tgtEl>
                                      </p:cBhvr>
                                    </p:animEffect>
                                  </p:childTnLst>
                                </p:cTn>
                              </p:par>
                              <p:par>
                                <p:cTn id="36" presetID="21" presetClass="entr" presetSubtype="1"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heel(1)">
                                      <p:cBhvr>
                                        <p:cTn id="38" dur="2000"/>
                                        <p:tgtEl>
                                          <p:spTgt spid="7"/>
                                        </p:tgtEl>
                                      </p:cBhvr>
                                    </p:animEffect>
                                  </p:childTnLst>
                                </p:cTn>
                              </p:par>
                              <p:par>
                                <p:cTn id="39" presetID="21" presetClass="entr" presetSubtype="1"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heel(1)">
                                      <p:cBhvr>
                                        <p:cTn id="41" dur="2000"/>
                                        <p:tgtEl>
                                          <p:spTgt spid="15"/>
                                        </p:tgtEl>
                                      </p:cBhvr>
                                    </p:animEffect>
                                  </p:childTnLst>
                                </p:cTn>
                              </p:par>
                              <p:par>
                                <p:cTn id="42" presetID="21" presetClass="entr" presetSubtype="1"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heel(1)">
                                      <p:cBhvr>
                                        <p:cTn id="44" dur="2000"/>
                                        <p:tgtEl>
                                          <p:spTgt spid="14"/>
                                        </p:tgtEl>
                                      </p:cBhvr>
                                    </p:animEffect>
                                  </p:childTnLst>
                                </p:cTn>
                              </p:par>
                              <p:par>
                                <p:cTn id="45" presetID="21" presetClass="entr" presetSubtype="1"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heel(1)">
                                      <p:cBhvr>
                                        <p:cTn id="47" dur="2000"/>
                                        <p:tgtEl>
                                          <p:spTgt spid="17"/>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heel(1)">
                                      <p:cBhvr>
                                        <p:cTn id="50"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14"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008F912-1771-49DF-BBDD-24B26FF41F33}"/>
              </a:ext>
            </a:extLst>
          </p:cNvPr>
          <p:cNvSpPr>
            <a:spLocks noGrp="1" noChangeArrowheads="1"/>
          </p:cNvSpPr>
          <p:nvPr>
            <p:ph idx="1"/>
          </p:nvPr>
        </p:nvSpPr>
        <p:spPr/>
        <p:txBody>
          <a:bodyPr/>
          <a:lstStyle/>
          <a:p>
            <a:endParaRPr lang="en-US" altLang="en-US"/>
          </a:p>
        </p:txBody>
      </p:sp>
      <p:sp>
        <p:nvSpPr>
          <p:cNvPr id="2" name="Date Placeholder 1">
            <a:extLst>
              <a:ext uri="{FF2B5EF4-FFF2-40B4-BE49-F238E27FC236}">
                <a16:creationId xmlns:a16="http://schemas.microsoft.com/office/drawing/2014/main" id="{1C587006-2013-4AA0-A768-652B26888D8F}"/>
              </a:ext>
            </a:extLst>
          </p:cNvPr>
          <p:cNvSpPr>
            <a:spLocks noGrp="1"/>
          </p:cNvSpPr>
          <p:nvPr>
            <p:ph type="dt" sz="half" idx="10"/>
          </p:nvPr>
        </p:nvSpPr>
        <p:spPr/>
        <p:txBody>
          <a:bodyPr/>
          <a:lstStyle/>
          <a:p>
            <a:pPr>
              <a:defRPr/>
            </a:pPr>
            <a:fld id="{235D07C6-6B66-480F-ACF5-1DBF2CD8F729}" type="datetime1">
              <a:rPr lang="vi-VN" smtClean="0"/>
              <a:pPr>
                <a:defRPr/>
              </a:pPr>
              <a:t>03/05/2024</a:t>
            </a:fld>
            <a:endParaRPr lang="en-US"/>
          </a:p>
        </p:txBody>
      </p:sp>
      <p:pic>
        <p:nvPicPr>
          <p:cNvPr id="25603" name="Picture 3" descr="Ti_le_luu_tru_thong_tin">
            <a:extLst>
              <a:ext uri="{FF2B5EF4-FFF2-40B4-BE49-F238E27FC236}">
                <a16:creationId xmlns:a16="http://schemas.microsoft.com/office/drawing/2014/main"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0"/>
            <a:ext cx="10542587" cy="6750050"/>
          </a:xfrm>
          <a:prstGeom prst="rect">
            <a:avLst/>
          </a:prstGeom>
          <a:solidFill>
            <a:srgbClr val="92D050"/>
          </a:solidFill>
          <a:ln w="9525">
            <a:solidFill>
              <a:srgbClr val="00B0F0"/>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296F6-3A29-413A-A21E-F7A7EB8D81F5}"/>
              </a:ext>
            </a:extLst>
          </p:cNvPr>
          <p:cNvSpPr txBox="1">
            <a:spLocks noChangeArrowheads="1"/>
          </p:cNvSpPr>
          <p:nvPr/>
        </p:nvSpPr>
        <p:spPr bwMode="auto">
          <a:xfrm>
            <a:off x="634279" y="0"/>
            <a:ext cx="11128230"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dirty="0">
                <a:solidFill>
                  <a:srgbClr val="C00000"/>
                </a:solidFill>
                <a:latin typeface="Times New Roman" panose="02020603050405020304" pitchFamily="18" charset="0"/>
                <a:cs typeface="Times New Roman" panose="02020603050405020304" pitchFamily="18" charset="0"/>
              </a:rPr>
              <a:t>3- ĐỔI MỚI PPDH THEO H</a:t>
            </a:r>
            <a:r>
              <a:rPr lang="vi-VN" altLang="en-US" sz="2800" b="1" dirty="0">
                <a:solidFill>
                  <a:srgbClr val="C00000"/>
                </a:solidFill>
                <a:latin typeface="Times New Roman" panose="02020603050405020304" pitchFamily="18" charset="0"/>
                <a:cs typeface="Times New Roman" panose="02020603050405020304" pitchFamily="18" charset="0"/>
              </a:rPr>
              <a:t>Ư</a:t>
            </a:r>
            <a:r>
              <a:rPr lang="en-US" altLang="en-US" sz="2800" b="1" dirty="0">
                <a:solidFill>
                  <a:srgbClr val="C00000"/>
                </a:solidFill>
                <a:latin typeface="Times New Roman" panose="02020603050405020304" pitchFamily="18" charset="0"/>
                <a:cs typeface="Times New Roman" panose="02020603050405020304" pitchFamily="18" charset="0"/>
              </a:rPr>
              <a:t>ỚNG TÍCH CỰC HÓA</a:t>
            </a:r>
          </a:p>
          <a:p>
            <a:pPr algn="ctr" eaLnBrk="1" hangingPunct="1">
              <a:spcBef>
                <a:spcPct val="0"/>
              </a:spcBef>
              <a:buClrTx/>
              <a:buFontTx/>
              <a:buNone/>
            </a:pPr>
            <a:r>
              <a:rPr lang="en-US" altLang="en-US" sz="2800" b="1" dirty="0">
                <a:solidFill>
                  <a:srgbClr val="C00000"/>
                </a:solidFill>
                <a:latin typeface="Times New Roman" panose="02020603050405020304" pitchFamily="18" charset="0"/>
                <a:cs typeface="Times New Roman" panose="02020603050405020304" pitchFamily="18" charset="0"/>
              </a:rPr>
              <a:t> HOẠT ĐỘNG CỦA HỌC SINH</a:t>
            </a:r>
          </a:p>
        </p:txBody>
      </p:sp>
      <p:sp>
        <p:nvSpPr>
          <p:cNvPr id="3" name="Rectangle: Rounded Corners 2">
            <a:extLst>
              <a:ext uri="{FF2B5EF4-FFF2-40B4-BE49-F238E27FC236}">
                <a16:creationId xmlns:a16="http://schemas.microsoft.com/office/drawing/2014/main" id="{8A8FE684-92AB-481F-9C4F-DDBCC1D9FB04}"/>
              </a:ext>
            </a:extLst>
          </p:cNvPr>
          <p:cNvSpPr/>
          <p:nvPr/>
        </p:nvSpPr>
        <p:spPr>
          <a:xfrm>
            <a:off x="0" y="2061772"/>
            <a:ext cx="1662545" cy="94342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GIÁO VIÊN</a:t>
            </a:r>
          </a:p>
        </p:txBody>
      </p:sp>
      <p:sp>
        <p:nvSpPr>
          <p:cNvPr id="4" name="Rectangle: Rounded Corners 3">
            <a:extLst>
              <a:ext uri="{FF2B5EF4-FFF2-40B4-BE49-F238E27FC236}">
                <a16:creationId xmlns:a16="http://schemas.microsoft.com/office/drawing/2014/main" id="{8C17CB97-CED6-4FEE-970B-6DE97C1020E8}"/>
              </a:ext>
            </a:extLst>
          </p:cNvPr>
          <p:cNvSpPr/>
          <p:nvPr/>
        </p:nvSpPr>
        <p:spPr>
          <a:xfrm>
            <a:off x="2324597" y="1996292"/>
            <a:ext cx="2510639" cy="1074387"/>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tổ</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chức</a:t>
            </a:r>
            <a:r>
              <a:rPr lang="en-US" sz="3600" b="1" dirty="0">
                <a:solidFill>
                  <a:srgbClr val="002060"/>
                </a:solidFill>
                <a:latin typeface="Times New Roman" panose="02020603050405020304" pitchFamily="18" charset="0"/>
                <a:cs typeface="Times New Roman" panose="02020603050405020304" pitchFamily="18" charset="0"/>
              </a:rPr>
              <a:t>,</a:t>
            </a:r>
          </a:p>
          <a:p>
            <a:pPr algn="ct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điều</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khiển</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A5F02522-4234-4AC5-BA6F-CA69B31C19F9}"/>
              </a:ext>
            </a:extLst>
          </p:cNvPr>
          <p:cNvSpPr/>
          <p:nvPr/>
        </p:nvSpPr>
        <p:spPr>
          <a:xfrm>
            <a:off x="0" y="4524000"/>
            <a:ext cx="1662545" cy="94342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HỌC SINH</a:t>
            </a:r>
          </a:p>
        </p:txBody>
      </p:sp>
      <p:sp>
        <p:nvSpPr>
          <p:cNvPr id="6" name="Rectangle: Rounded Corners 5">
            <a:extLst>
              <a:ext uri="{FF2B5EF4-FFF2-40B4-BE49-F238E27FC236}">
                <a16:creationId xmlns:a16="http://schemas.microsoft.com/office/drawing/2014/main" id="{F7E8A25D-34D1-45AD-AB3A-9CBD46070FB7}"/>
              </a:ext>
            </a:extLst>
          </p:cNvPr>
          <p:cNvSpPr/>
          <p:nvPr/>
        </p:nvSpPr>
        <p:spPr>
          <a:xfrm>
            <a:off x="2355273" y="4458522"/>
            <a:ext cx="2506189" cy="1074387"/>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học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hỏi</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tích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cực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2BEFD8D1-58E5-4785-95C6-D87A88E39959}"/>
              </a:ext>
            </a:extLst>
          </p:cNvPr>
          <p:cNvSpPr/>
          <p:nvPr/>
        </p:nvSpPr>
        <p:spPr>
          <a:xfrm>
            <a:off x="5497288" y="1996291"/>
            <a:ext cx="2496785"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tiến</a:t>
            </a:r>
            <a:r>
              <a:rPr lang="en-US" sz="3600" b="1" dirty="0">
                <a:solidFill>
                  <a:srgbClr val="002060"/>
                </a:solidFill>
                <a:latin typeface="Times New Roman" panose="02020603050405020304" pitchFamily="18" charset="0"/>
                <a:cs typeface="Times New Roman" panose="02020603050405020304" pitchFamily="18" charset="0"/>
              </a:rPr>
              <a:t> PPDH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59D92340-B501-45F4-B2D4-67E435BEFD08}"/>
              </a:ext>
            </a:extLst>
          </p:cNvPr>
          <p:cNvSpPr/>
          <p:nvPr/>
        </p:nvSpPr>
        <p:spPr>
          <a:xfrm>
            <a:off x="5527964" y="4393044"/>
            <a:ext cx="2466109"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Chủ</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động</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Sáng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tạo</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4BB7AABE-BB39-4A77-83FE-34E25EBDDD3D}"/>
              </a:ext>
            </a:extLst>
          </p:cNvPr>
          <p:cNvSpPr/>
          <p:nvPr/>
        </p:nvSpPr>
        <p:spPr>
          <a:xfrm>
            <a:off x="9110354" y="3022849"/>
            <a:ext cx="2510639" cy="107438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Khám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phá</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id="{C3CFE23E-FE7F-4AF9-837A-26DC5A6329B6}"/>
              </a:ext>
            </a:extLst>
          </p:cNvPr>
          <p:cNvSpPr/>
          <p:nvPr/>
        </p:nvSpPr>
        <p:spPr>
          <a:xfrm>
            <a:off x="9110354" y="4323445"/>
            <a:ext cx="2510639" cy="107438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Thực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hành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8747DDEF-F2FD-491D-A3AD-17FDEBAC4D78}"/>
              </a:ext>
            </a:extLst>
          </p:cNvPr>
          <p:cNvSpPr/>
          <p:nvPr/>
        </p:nvSpPr>
        <p:spPr>
          <a:xfrm>
            <a:off x="9110354" y="5624041"/>
            <a:ext cx="2510639" cy="107438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Vận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dụng</a:t>
            </a:r>
            <a:endParaRPr lang="en-US" sz="3600" b="1" dirty="0">
              <a:solidFill>
                <a:srgbClr val="FF0000"/>
              </a:solidFill>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id="{1A5D6E29-4365-486C-87BE-92234C82A55B}"/>
              </a:ext>
            </a:extLst>
          </p:cNvPr>
          <p:cNvCxnSpPr>
            <a:cxnSpLocks/>
            <a:stCxn id="3" idx="3"/>
            <a:endCxn id="4" idx="1"/>
          </p:cNvCxnSpPr>
          <p:nvPr/>
        </p:nvCxnSpPr>
        <p:spPr>
          <a:xfrm flipV="1">
            <a:off x="1662545" y="2533486"/>
            <a:ext cx="662052"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D5E7ABF-C66D-479C-B02A-C74E8B9AE1B5}"/>
              </a:ext>
            </a:extLst>
          </p:cNvPr>
          <p:cNvCxnSpPr>
            <a:cxnSpLocks/>
            <a:stCxn id="5" idx="3"/>
            <a:endCxn id="6" idx="1"/>
          </p:cNvCxnSpPr>
          <p:nvPr/>
        </p:nvCxnSpPr>
        <p:spPr>
          <a:xfrm>
            <a:off x="1662545" y="4995715"/>
            <a:ext cx="69272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42477C3-D05D-469C-B2DF-C531356066FD}"/>
              </a:ext>
            </a:extLst>
          </p:cNvPr>
          <p:cNvCxnSpPr>
            <a:cxnSpLocks/>
            <a:stCxn id="8" idx="3"/>
            <a:endCxn id="9" idx="1"/>
          </p:cNvCxnSpPr>
          <p:nvPr/>
        </p:nvCxnSpPr>
        <p:spPr>
          <a:xfrm flipV="1">
            <a:off x="7994073" y="3560043"/>
            <a:ext cx="1116281" cy="137019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A134B1E-C258-4F85-9B54-7BE5CD4CE546}"/>
              </a:ext>
            </a:extLst>
          </p:cNvPr>
          <p:cNvCxnSpPr/>
          <p:nvPr/>
        </p:nvCxnSpPr>
        <p:spPr>
          <a:xfrm flipV="1">
            <a:off x="4861462" y="4995714"/>
            <a:ext cx="662052"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E10027C-8FD0-491B-B648-C93EC3FD81B3}"/>
              </a:ext>
            </a:extLst>
          </p:cNvPr>
          <p:cNvCxnSpPr/>
          <p:nvPr/>
        </p:nvCxnSpPr>
        <p:spPr>
          <a:xfrm flipV="1">
            <a:off x="4861462" y="2597975"/>
            <a:ext cx="662052"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3CB15AD-06E1-428B-A3C3-6FE79F47BC96}"/>
              </a:ext>
            </a:extLst>
          </p:cNvPr>
          <p:cNvCxnSpPr>
            <a:cxnSpLocks/>
            <a:stCxn id="8" idx="3"/>
            <a:endCxn id="10" idx="1"/>
          </p:cNvCxnSpPr>
          <p:nvPr/>
        </p:nvCxnSpPr>
        <p:spPr>
          <a:xfrm flipV="1">
            <a:off x="7994073" y="4860639"/>
            <a:ext cx="1116281" cy="6959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B7A8EA9-979B-4609-9627-3E4EA7B83DAF}"/>
              </a:ext>
            </a:extLst>
          </p:cNvPr>
          <p:cNvCxnSpPr>
            <a:cxnSpLocks/>
            <a:stCxn id="8" idx="3"/>
            <a:endCxn id="11" idx="1"/>
          </p:cNvCxnSpPr>
          <p:nvPr/>
        </p:nvCxnSpPr>
        <p:spPr>
          <a:xfrm>
            <a:off x="7994073" y="4930238"/>
            <a:ext cx="1116281" cy="123099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8B4AB02C-CA06-4FB2-8A16-512D13359EE6}"/>
              </a:ext>
            </a:extLst>
          </p:cNvPr>
          <p:cNvCxnSpPr>
            <a:cxnSpLocks/>
            <a:stCxn id="7" idx="2"/>
            <a:endCxn id="8" idx="0"/>
          </p:cNvCxnSpPr>
          <p:nvPr/>
        </p:nvCxnSpPr>
        <p:spPr>
          <a:xfrm>
            <a:off x="6745681" y="3070678"/>
            <a:ext cx="15338" cy="132236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1"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par>
                          <p:cTn id="13" fill="hold">
                            <p:stCondLst>
                              <p:cond delay="1000"/>
                            </p:stCondLst>
                            <p:childTnLst>
                              <p:par>
                                <p:cTn id="14" presetID="21" presetClass="entr" presetSubtype="1"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heel(1)">
                                      <p:cBhvr>
                                        <p:cTn id="16" dur="2000"/>
                                        <p:tgtEl>
                                          <p:spTgt spid="13"/>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par>
                          <p:cTn id="20" fill="hold">
                            <p:stCondLst>
                              <p:cond delay="3000"/>
                            </p:stCondLst>
                            <p:childTnLst>
                              <p:par>
                                <p:cTn id="21" presetID="21" presetClass="entr" presetSubtype="1"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heel(1)">
                                      <p:cBhvr>
                                        <p:cTn id="23" dur="2000"/>
                                        <p:tgtEl>
                                          <p:spTgt spid="5"/>
                                        </p:tgtEl>
                                      </p:cBhvr>
                                    </p:animEffect>
                                  </p:childTnLst>
                                </p:cTn>
                              </p:par>
                              <p:par>
                                <p:cTn id="24" presetID="21" presetClass="entr" presetSubtype="1"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heel(1)">
                                      <p:cBhvr>
                                        <p:cTn id="26" dur="2000"/>
                                        <p:tgtEl>
                                          <p:spTgt spid="14"/>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heel(1)">
                                      <p:cBhvr>
                                        <p:cTn id="29" dur="2000"/>
                                        <p:tgtEl>
                                          <p:spTgt spid="6"/>
                                        </p:tgtEl>
                                      </p:cBhvr>
                                    </p:animEffect>
                                  </p:childTnLst>
                                </p:cTn>
                              </p:par>
                            </p:childTnLst>
                          </p:cTn>
                        </p:par>
                        <p:par>
                          <p:cTn id="30" fill="hold">
                            <p:stCondLst>
                              <p:cond delay="5000"/>
                            </p:stCondLst>
                            <p:childTnLst>
                              <p:par>
                                <p:cTn id="31" presetID="14" presetClass="entr" presetSubtype="10"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randombar(horizontal)">
                                      <p:cBhvr>
                                        <p:cTn id="33" dur="500"/>
                                        <p:tgtEl>
                                          <p:spTgt spid="16"/>
                                        </p:tgtEl>
                                      </p:cBhvr>
                                    </p:animEffect>
                                  </p:childTnLst>
                                </p:cTn>
                              </p:par>
                            </p:childTnLst>
                          </p:cTn>
                        </p:par>
                        <p:par>
                          <p:cTn id="34" fill="hold">
                            <p:stCondLst>
                              <p:cond delay="5500"/>
                            </p:stCondLst>
                            <p:childTnLst>
                              <p:par>
                                <p:cTn id="35" presetID="14" presetClass="entr" presetSubtype="1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randombar(horizontal)">
                                      <p:cBhvr>
                                        <p:cTn id="37" dur="500"/>
                                        <p:tgtEl>
                                          <p:spTgt spid="8"/>
                                        </p:tgtEl>
                                      </p:cBhvr>
                                    </p:animEffect>
                                  </p:childTnLst>
                                </p:cTn>
                              </p:par>
                            </p:childTnLst>
                          </p:cTn>
                        </p:par>
                        <p:par>
                          <p:cTn id="38" fill="hold">
                            <p:stCondLst>
                              <p:cond delay="6000"/>
                            </p:stCondLst>
                            <p:childTnLst>
                              <p:par>
                                <p:cTn id="39" presetID="14" presetClass="entr" presetSubtype="10" fill="hold"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childTnLst>
                          </p:cTn>
                        </p:par>
                        <p:par>
                          <p:cTn id="42" fill="hold">
                            <p:stCondLst>
                              <p:cond delay="6500"/>
                            </p:stCondLst>
                            <p:childTnLst>
                              <p:par>
                                <p:cTn id="43" presetID="14" presetClass="entr" presetSubtype="10" fill="hold" grpId="0" nodeType="after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randombar(horizontal)">
                                      <p:cBhvr>
                                        <p:cTn id="45" dur="500"/>
                                        <p:tgtEl>
                                          <p:spTgt spid="7"/>
                                        </p:tgtEl>
                                      </p:cBhvr>
                                    </p:animEffect>
                                  </p:childTnLst>
                                </p:cTn>
                              </p:par>
                            </p:childTnLst>
                          </p:cTn>
                        </p:par>
                        <p:par>
                          <p:cTn id="46" fill="hold">
                            <p:stCondLst>
                              <p:cond delay="7000"/>
                            </p:stCondLst>
                            <p:childTnLst>
                              <p:par>
                                <p:cTn id="47" presetID="14" presetClass="entr" presetSubtype="10"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randombar(horizontal)">
                                      <p:cBhvr>
                                        <p:cTn id="49" dur="500"/>
                                        <p:tgtEl>
                                          <p:spTgt spid="27"/>
                                        </p:tgtEl>
                                      </p:cBhvr>
                                    </p:animEffect>
                                  </p:childTnLst>
                                </p:cTn>
                              </p:par>
                            </p:childTnLst>
                          </p:cTn>
                        </p:par>
                        <p:par>
                          <p:cTn id="50" fill="hold">
                            <p:stCondLst>
                              <p:cond delay="7500"/>
                            </p:stCondLst>
                            <p:childTnLst>
                              <p:par>
                                <p:cTn id="51" presetID="14" presetClass="entr" presetSubtype="10" fill="hold" nodeType="after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randombar(horizontal)">
                                      <p:cBhvr>
                                        <p:cTn id="53" dur="500"/>
                                        <p:tgtEl>
                                          <p:spTgt spid="15"/>
                                        </p:tgtEl>
                                      </p:cBhvr>
                                    </p:animEffect>
                                  </p:childTnLst>
                                </p:cTn>
                              </p:par>
                            </p:childTnLst>
                          </p:cTn>
                        </p:par>
                        <p:par>
                          <p:cTn id="54" fill="hold">
                            <p:stCondLst>
                              <p:cond delay="8000"/>
                            </p:stCondLst>
                            <p:childTnLst>
                              <p:par>
                                <p:cTn id="55" presetID="14" presetClass="entr" presetSubtype="10"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randombar(horizontal)">
                                      <p:cBhvr>
                                        <p:cTn id="57" dur="500"/>
                                        <p:tgtEl>
                                          <p:spTgt spid="9"/>
                                        </p:tgtEl>
                                      </p:cBhvr>
                                    </p:animEffect>
                                  </p:childTnLst>
                                </p:cTn>
                              </p:par>
                            </p:childTnLst>
                          </p:cTn>
                        </p:par>
                        <p:par>
                          <p:cTn id="58" fill="hold">
                            <p:stCondLst>
                              <p:cond delay="8500"/>
                            </p:stCondLst>
                            <p:childTnLst>
                              <p:par>
                                <p:cTn id="59" presetID="14" presetClass="entr" presetSubtype="10" fill="hold"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randombar(horizontal)">
                                      <p:cBhvr>
                                        <p:cTn id="61" dur="500"/>
                                        <p:tgtEl>
                                          <p:spTgt spid="25"/>
                                        </p:tgtEl>
                                      </p:cBhvr>
                                    </p:animEffect>
                                  </p:childTnLst>
                                </p:cTn>
                              </p:par>
                            </p:childTnLst>
                          </p:cTn>
                        </p:par>
                        <p:par>
                          <p:cTn id="62" fill="hold">
                            <p:stCondLst>
                              <p:cond delay="9000"/>
                            </p:stCondLst>
                            <p:childTnLst>
                              <p:par>
                                <p:cTn id="63" presetID="14" presetClass="entr" presetSubtype="1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randombar(horizontal)">
                                      <p:cBhvr>
                                        <p:cTn id="65" dur="500"/>
                                        <p:tgtEl>
                                          <p:spTgt spid="10"/>
                                        </p:tgtEl>
                                      </p:cBhvr>
                                    </p:animEffect>
                                  </p:childTnLst>
                                </p:cTn>
                              </p:par>
                            </p:childTnLst>
                          </p:cTn>
                        </p:par>
                        <p:par>
                          <p:cTn id="66" fill="hold">
                            <p:stCondLst>
                              <p:cond delay="9500"/>
                            </p:stCondLst>
                            <p:childTnLst>
                              <p:par>
                                <p:cTn id="67" presetID="14" presetClass="entr" presetSubtype="10"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randombar(horizontal)">
                                      <p:cBhvr>
                                        <p:cTn id="69" dur="500"/>
                                        <p:tgtEl>
                                          <p:spTgt spid="26"/>
                                        </p:tgtEl>
                                      </p:cBhvr>
                                    </p:animEffect>
                                  </p:childTnLst>
                                </p:cTn>
                              </p:par>
                            </p:childTnLst>
                          </p:cTn>
                        </p:par>
                        <p:par>
                          <p:cTn id="70" fill="hold">
                            <p:stCondLst>
                              <p:cond delay="10000"/>
                            </p:stCondLst>
                            <p:childTnLst>
                              <p:par>
                                <p:cTn id="71" presetID="14" presetClass="entr" presetSubtype="10" fill="hold" grpId="0" nodeType="after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randombar(horizontal)">
                                      <p:cBhvr>
                                        <p:cTn id="7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C7E6E-1CB9-40C3-BF1C-44CC5EC0BE01}"/>
              </a:ext>
            </a:extLst>
          </p:cNvPr>
          <p:cNvSpPr txBox="1">
            <a:spLocks noChangeArrowheads="1"/>
          </p:cNvSpPr>
          <p:nvPr/>
        </p:nvSpPr>
        <p:spPr>
          <a:xfrm>
            <a:off x="1095303" y="0"/>
            <a:ext cx="4514994" cy="886691"/>
          </a:xfrm>
          <a:prstGeom prst="rect">
            <a:avLst/>
          </a:prstGeom>
          <a:solidFill>
            <a:srgbClr val="FFCCFF"/>
          </a:solidFill>
          <a:ln>
            <a:solidFill>
              <a:srgbClr val="FF0000"/>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000" b="1" dirty="0">
                <a:solidFill>
                  <a:srgbClr val="C00000"/>
                </a:solidFill>
                <a:latin typeface="Times New Roman" panose="02020603050405020304" pitchFamily="18" charset="0"/>
                <a:cs typeface="Times New Roman" panose="02020603050405020304" pitchFamily="18" charset="0"/>
              </a:rPr>
              <a:t>TÍNH </a:t>
            </a:r>
          </a:p>
          <a:p>
            <a:pPr algn="ctr"/>
            <a:r>
              <a:rPr lang="en-US" altLang="en-US" sz="3000" b="1" dirty="0">
                <a:solidFill>
                  <a:srgbClr val="C00000"/>
                </a:solidFill>
                <a:latin typeface="Times New Roman" panose="02020603050405020304" pitchFamily="18" charset="0"/>
                <a:cs typeface="Times New Roman" panose="02020603050405020304" pitchFamily="18" charset="0"/>
              </a:rPr>
              <a:t>TÍCH CỰC HÓA</a:t>
            </a:r>
          </a:p>
        </p:txBody>
      </p:sp>
      <p:sp>
        <p:nvSpPr>
          <p:cNvPr id="3" name="Rectangle: Rounded Corners 2">
            <a:extLst>
              <a:ext uri="{FF2B5EF4-FFF2-40B4-BE49-F238E27FC236}">
                <a16:creationId xmlns:a16="http://schemas.microsoft.com/office/drawing/2014/main" id="{9D57C0A7-EAE6-42E3-8BE0-A289C6E3AD0D}"/>
              </a:ext>
            </a:extLst>
          </p:cNvPr>
          <p:cNvSpPr/>
          <p:nvPr/>
        </p:nvSpPr>
        <p:spPr>
          <a:xfrm>
            <a:off x="1939636" y="1520823"/>
            <a:ext cx="2826328" cy="119404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Bắt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ch</a:t>
            </a:r>
            <a:r>
              <a:rPr lang="vi-VN" sz="3600" b="1" dirty="0">
                <a:solidFill>
                  <a:srgbClr val="FF0000"/>
                </a:solidFill>
                <a:latin typeface="Times New Roman" panose="02020603050405020304" pitchFamily="18" charset="0"/>
                <a:cs typeface="Times New Roman" panose="02020603050405020304" pitchFamily="18" charset="0"/>
              </a:rPr>
              <a:t>ư</a:t>
            </a:r>
            <a:r>
              <a:rPr lang="en-US" sz="3600" b="1" dirty="0" err="1">
                <a:solidFill>
                  <a:srgbClr val="FF0000"/>
                </a:solidFill>
                <a:latin typeface="Times New Roman" panose="02020603050405020304" pitchFamily="18" charset="0"/>
                <a:cs typeface="Times New Roman" panose="02020603050405020304" pitchFamily="18" charset="0"/>
              </a:rPr>
              <a:t>ớc</a:t>
            </a:r>
            <a:r>
              <a:rPr lang="en-US" sz="3600" b="1" dirty="0">
                <a:solidFill>
                  <a:srgbClr val="FF0000"/>
                </a:solidFill>
                <a:latin typeface="Times New Roman" panose="02020603050405020304" pitchFamily="18" charset="0"/>
                <a:cs typeface="Times New Roman" panose="02020603050405020304" pitchFamily="18" charset="0"/>
              </a:rPr>
              <a:t> </a:t>
            </a:r>
          </a:p>
          <a:p>
            <a:pPr algn="ctr"/>
            <a:r>
              <a:rPr lang="en-US" sz="3600" b="1" dirty="0" err="1">
                <a:solidFill>
                  <a:srgbClr val="FF0000"/>
                </a:solidFill>
                <a:latin typeface="Times New Roman" panose="02020603050405020304" pitchFamily="18" charset="0"/>
                <a:cs typeface="Times New Roman" panose="02020603050405020304" pitchFamily="18" charset="0"/>
              </a:rPr>
              <a:t>thực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hành</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B717A7F7-5AB1-4488-9F01-854C43145CCF}"/>
              </a:ext>
            </a:extLst>
          </p:cNvPr>
          <p:cNvSpPr/>
          <p:nvPr/>
        </p:nvSpPr>
        <p:spPr>
          <a:xfrm>
            <a:off x="5885215" y="1580654"/>
            <a:ext cx="5877294"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Cố</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gắng</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làm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theo</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mẫu</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6172E20F-2E77-4022-BBE6-367401CE82D8}"/>
              </a:ext>
            </a:extLst>
          </p:cNvPr>
          <p:cNvSpPr/>
          <p:nvPr/>
        </p:nvSpPr>
        <p:spPr>
          <a:xfrm>
            <a:off x="0" y="1755734"/>
            <a:ext cx="1416130" cy="724229"/>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Bậc</a:t>
            </a:r>
            <a:r>
              <a:rPr lang="en-US" sz="3600" b="1" dirty="0">
                <a:solidFill>
                  <a:srgbClr val="002060"/>
                </a:solidFill>
                <a:latin typeface="Times New Roman" panose="02020603050405020304" pitchFamily="18" charset="0"/>
                <a:cs typeface="Times New Roman" panose="02020603050405020304" pitchFamily="18" charset="0"/>
              </a:rPr>
              <a:t> 1</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32AE69D4-B50E-445B-A9B5-2BE868EEBABD}"/>
              </a:ext>
            </a:extLst>
          </p:cNvPr>
          <p:cNvSpPr/>
          <p:nvPr/>
        </p:nvSpPr>
        <p:spPr>
          <a:xfrm>
            <a:off x="28503" y="3778498"/>
            <a:ext cx="1416130" cy="724229"/>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Bậc</a:t>
            </a:r>
            <a:r>
              <a:rPr lang="en-US" sz="3600" b="1" dirty="0">
                <a:solidFill>
                  <a:srgbClr val="002060"/>
                </a:solidFill>
                <a:latin typeface="Times New Roman" panose="02020603050405020304" pitchFamily="18" charset="0"/>
                <a:cs typeface="Times New Roman" panose="02020603050405020304" pitchFamily="18" charset="0"/>
              </a:rPr>
              <a:t> 2</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5796D960-5CBA-42AC-8C2F-B8795F42256B}"/>
              </a:ext>
            </a:extLst>
          </p:cNvPr>
          <p:cNvSpPr/>
          <p:nvPr/>
        </p:nvSpPr>
        <p:spPr>
          <a:xfrm>
            <a:off x="1939636" y="3543588"/>
            <a:ext cx="2826328" cy="119404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Tìm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hiểu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và</a:t>
            </a:r>
            <a:endParaRPr lang="en-US" sz="3600" b="1" dirty="0">
              <a:solidFill>
                <a:srgbClr val="FF0000"/>
              </a:solidFill>
              <a:latin typeface="Times New Roman" panose="02020603050405020304" pitchFamily="18" charset="0"/>
              <a:cs typeface="Times New Roman" panose="02020603050405020304" pitchFamily="18" charset="0"/>
            </a:endParaRPr>
          </a:p>
          <a:p>
            <a:pPr algn="ctr"/>
            <a:r>
              <a:rPr lang="en-US" sz="3600" b="1" dirty="0" err="1">
                <a:solidFill>
                  <a:srgbClr val="FF0000"/>
                </a:solidFill>
                <a:latin typeface="Times New Roman" panose="02020603050405020304" pitchFamily="18" charset="0"/>
                <a:cs typeface="Times New Roman" panose="02020603050405020304" pitchFamily="18" charset="0"/>
              </a:rPr>
              <a:t>khám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phá</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960F45B0-EEC7-4854-8335-B1F61CB82431}"/>
              </a:ext>
            </a:extLst>
          </p:cNvPr>
          <p:cNvSpPr/>
          <p:nvPr/>
        </p:nvSpPr>
        <p:spPr>
          <a:xfrm>
            <a:off x="1981199" y="5223165"/>
            <a:ext cx="2826328" cy="163483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Sáng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tạo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trong</a:t>
            </a:r>
            <a:r>
              <a:rPr lang="en-US" sz="3600" b="1" dirty="0">
                <a:solidFill>
                  <a:srgbClr val="FF0000"/>
                </a:solidFill>
                <a:latin typeface="Times New Roman" panose="02020603050405020304" pitchFamily="18" charset="0"/>
                <a:cs typeface="Times New Roman" panose="02020603050405020304" pitchFamily="18" charset="0"/>
              </a:rPr>
              <a:t> </a:t>
            </a:r>
          </a:p>
          <a:p>
            <a:pPr algn="ctr"/>
            <a:r>
              <a:rPr lang="en-US" sz="3600" b="1" dirty="0" err="1">
                <a:solidFill>
                  <a:srgbClr val="FF0000"/>
                </a:solidFill>
                <a:latin typeface="Times New Roman" panose="02020603050405020304" pitchFamily="18" charset="0"/>
                <a:cs typeface="Times New Roman" panose="02020603050405020304" pitchFamily="18" charset="0"/>
              </a:rPr>
              <a:t>vận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dụng</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15167710-D498-4660-B737-EECAD868E938}"/>
              </a:ext>
            </a:extLst>
          </p:cNvPr>
          <p:cNvSpPr/>
          <p:nvPr/>
        </p:nvSpPr>
        <p:spPr>
          <a:xfrm>
            <a:off x="0" y="5801262"/>
            <a:ext cx="1416130" cy="724229"/>
          </a:xfrm>
          <a:prstGeom prst="round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Bậc</a:t>
            </a:r>
            <a:r>
              <a:rPr lang="en-US" sz="3600" b="1" dirty="0">
                <a:solidFill>
                  <a:srgbClr val="002060"/>
                </a:solidFill>
                <a:latin typeface="Times New Roman" panose="02020603050405020304" pitchFamily="18" charset="0"/>
                <a:cs typeface="Times New Roman" panose="02020603050405020304" pitchFamily="18" charset="0"/>
              </a:rPr>
              <a:t> 3</a:t>
            </a:r>
            <a:endParaRPr lang="en-US" sz="3600" b="1" dirty="0">
              <a:solidFill>
                <a:srgbClr val="FF0000"/>
              </a:solidFill>
              <a:latin typeface="Times New Roman" panose="02020603050405020304" pitchFamily="18" charset="0"/>
              <a:cs typeface="Times New Roman" panose="02020603050405020304" pitchFamily="18" charset="0"/>
            </a:endParaRPr>
          </a:p>
        </p:txBody>
      </p:sp>
      <p:cxnSp>
        <p:nvCxnSpPr>
          <p:cNvPr id="10" name="Straight Arrow Connector 9">
            <a:extLst>
              <a:ext uri="{FF2B5EF4-FFF2-40B4-BE49-F238E27FC236}">
                <a16:creationId xmlns:a16="http://schemas.microsoft.com/office/drawing/2014/main" id="{1198A3E6-7B39-4103-8536-C45A6DFDDDEA}"/>
              </a:ext>
            </a:extLst>
          </p:cNvPr>
          <p:cNvCxnSpPr>
            <a:cxnSpLocks/>
            <a:stCxn id="2" idx="2"/>
            <a:endCxn id="3" idx="0"/>
          </p:cNvCxnSpPr>
          <p:nvPr/>
        </p:nvCxnSpPr>
        <p:spPr>
          <a:xfrm>
            <a:off x="3352800" y="886691"/>
            <a:ext cx="0" cy="63413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2DBE28C-4A59-45A7-9706-06D953CFAA61}"/>
              </a:ext>
            </a:extLst>
          </p:cNvPr>
          <p:cNvCxnSpPr>
            <a:cxnSpLocks/>
            <a:stCxn id="3" idx="2"/>
            <a:endCxn id="7" idx="0"/>
          </p:cNvCxnSpPr>
          <p:nvPr/>
        </p:nvCxnSpPr>
        <p:spPr>
          <a:xfrm>
            <a:off x="3352800" y="2714870"/>
            <a:ext cx="0" cy="82871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19B1EF5-2447-4031-AB04-4B7AD167695E}"/>
              </a:ext>
            </a:extLst>
          </p:cNvPr>
          <p:cNvCxnSpPr>
            <a:cxnSpLocks/>
            <a:stCxn id="7" idx="2"/>
          </p:cNvCxnSpPr>
          <p:nvPr/>
        </p:nvCxnSpPr>
        <p:spPr>
          <a:xfrm>
            <a:off x="3352800" y="4737635"/>
            <a:ext cx="0" cy="48553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D0B315B-451C-4571-8B71-29B1B27E744A}"/>
              </a:ext>
            </a:extLst>
          </p:cNvPr>
          <p:cNvCxnSpPr>
            <a:cxnSpLocks/>
            <a:endCxn id="4" idx="1"/>
          </p:cNvCxnSpPr>
          <p:nvPr/>
        </p:nvCxnSpPr>
        <p:spPr>
          <a:xfrm>
            <a:off x="4809010" y="2117847"/>
            <a:ext cx="1076205"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A87E398-46C3-4EF9-AEBC-53A37A8B9626}"/>
              </a:ext>
            </a:extLst>
          </p:cNvPr>
          <p:cNvCxnSpPr>
            <a:cxnSpLocks/>
          </p:cNvCxnSpPr>
          <p:nvPr/>
        </p:nvCxnSpPr>
        <p:spPr>
          <a:xfrm flipV="1">
            <a:off x="4807527" y="4161642"/>
            <a:ext cx="107768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3" name="Rectangle: Rounded Corners 22">
            <a:extLst>
              <a:ext uri="{FF2B5EF4-FFF2-40B4-BE49-F238E27FC236}">
                <a16:creationId xmlns:a16="http://schemas.microsoft.com/office/drawing/2014/main" id="{C0E06DA2-D01C-4704-A71E-6E9562614E4A}"/>
              </a:ext>
            </a:extLst>
          </p:cNvPr>
          <p:cNvSpPr/>
          <p:nvPr/>
        </p:nvSpPr>
        <p:spPr>
          <a:xfrm>
            <a:off x="5885215" y="3543588"/>
            <a:ext cx="5877294"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002060"/>
                </a:solidFill>
                <a:latin typeface="Times New Roman" panose="02020603050405020304" pitchFamily="18" charset="0"/>
                <a:cs typeface="Times New Roman" panose="02020603050405020304" pitchFamily="18" charset="0"/>
              </a:rPr>
              <a:t>Chủ</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động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tìm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hiểu</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để</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quyết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vấn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đề</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24" name="Rectangle: Rounded Corners 23">
            <a:extLst>
              <a:ext uri="{FF2B5EF4-FFF2-40B4-BE49-F238E27FC236}">
                <a16:creationId xmlns:a16="http://schemas.microsoft.com/office/drawing/2014/main" id="{F073B272-FF48-49AC-B81A-E9F22BAC4917}"/>
              </a:ext>
            </a:extLst>
          </p:cNvPr>
          <p:cNvSpPr/>
          <p:nvPr/>
        </p:nvSpPr>
        <p:spPr>
          <a:xfrm>
            <a:off x="5885215" y="5626182"/>
            <a:ext cx="5877294" cy="1074387"/>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002060"/>
                </a:solidFill>
                <a:latin typeface="Times New Roman" panose="02020603050405020304" pitchFamily="18" charset="0"/>
                <a:cs typeface="Times New Roman" panose="02020603050405020304" pitchFamily="18" charset="0"/>
              </a:rPr>
              <a:t>Linh </a:t>
            </a:r>
            <a:r>
              <a:rPr lang="en-US" sz="3600" b="1" dirty="0" err="1">
                <a:solidFill>
                  <a:srgbClr val="002060"/>
                </a:solidFill>
                <a:latin typeface="Times New Roman" panose="02020603050405020304" pitchFamily="18" charset="0"/>
                <a:cs typeface="Times New Roman" panose="02020603050405020304" pitchFamily="18" charset="0"/>
              </a:rPr>
              <a:t>hoạt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giải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quyết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vấn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đề</a:t>
            </a:r>
            <a:endParaRPr lang="en-US" sz="3600" b="1" dirty="0">
              <a:solidFill>
                <a:srgbClr val="FF0000"/>
              </a:solidFill>
              <a:latin typeface="Times New Roman" panose="02020603050405020304" pitchFamily="18" charset="0"/>
              <a:cs typeface="Times New Roman" panose="02020603050405020304" pitchFamily="18" charset="0"/>
            </a:endParaRPr>
          </a:p>
        </p:txBody>
      </p:sp>
      <p:cxnSp>
        <p:nvCxnSpPr>
          <p:cNvPr id="25" name="Straight Arrow Connector 24">
            <a:extLst>
              <a:ext uri="{FF2B5EF4-FFF2-40B4-BE49-F238E27FC236}">
                <a16:creationId xmlns:a16="http://schemas.microsoft.com/office/drawing/2014/main" id="{3915E0AE-364A-400D-8FCE-CE195877CE1D}"/>
              </a:ext>
            </a:extLst>
          </p:cNvPr>
          <p:cNvCxnSpPr>
            <a:cxnSpLocks/>
          </p:cNvCxnSpPr>
          <p:nvPr/>
        </p:nvCxnSpPr>
        <p:spPr>
          <a:xfrm flipV="1">
            <a:off x="4833752" y="6205437"/>
            <a:ext cx="107768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5501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ircle(in)">
                                      <p:cBhvr>
                                        <p:cTn id="11" dur="2000"/>
                                        <p:tgtEl>
                                          <p:spTgt spid="10"/>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2000"/>
                                        <p:tgtEl>
                                          <p:spTgt spid="13"/>
                                        </p:tgtEl>
                                      </p:cBhvr>
                                    </p:animEffect>
                                    <p:anim calcmode="lin" valueType="num">
                                      <p:cBhvr>
                                        <p:cTn id="22" dur="2000" fill="hold"/>
                                        <p:tgtEl>
                                          <p:spTgt spid="13"/>
                                        </p:tgtEl>
                                        <p:attrNameLst>
                                          <p:attrName>ppt_w</p:attrName>
                                        </p:attrNameLst>
                                      </p:cBhvr>
                                      <p:tavLst>
                                        <p:tav tm="0" fmla="#ppt_w*sin(2.5*pi*$)">
                                          <p:val>
                                            <p:fltVal val="0"/>
                                          </p:val>
                                        </p:tav>
                                        <p:tav tm="100000">
                                          <p:val>
                                            <p:fltVal val="1"/>
                                          </p:val>
                                        </p:tav>
                                      </p:tavLst>
                                    </p:anim>
                                    <p:anim calcmode="lin" valueType="num">
                                      <p:cBhvr>
                                        <p:cTn id="23" dur="2000" fill="hold"/>
                                        <p:tgtEl>
                                          <p:spTgt spid="13"/>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5"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2000"/>
                                        <p:tgtEl>
                                          <p:spTgt spid="4"/>
                                        </p:tgtEl>
                                      </p:cBhvr>
                                    </p:animEffect>
                                    <p:anim calcmode="lin" valueType="num">
                                      <p:cBhvr>
                                        <p:cTn id="28" dur="2000" fill="hold"/>
                                        <p:tgtEl>
                                          <p:spTgt spid="4"/>
                                        </p:tgtEl>
                                        <p:attrNameLst>
                                          <p:attrName>ppt_w</p:attrName>
                                        </p:attrNameLst>
                                      </p:cBhvr>
                                      <p:tavLst>
                                        <p:tav tm="0" fmla="#ppt_w*sin(2.5*pi*$)">
                                          <p:val>
                                            <p:fltVal val="0"/>
                                          </p:val>
                                        </p:tav>
                                        <p:tav tm="100000">
                                          <p:val>
                                            <p:fltVal val="1"/>
                                          </p:val>
                                        </p:tav>
                                      </p:tavLst>
                                    </p:anim>
                                    <p:anim calcmode="lin" valueType="num">
                                      <p:cBhvr>
                                        <p:cTn id="29" dur="2000" fill="hold"/>
                                        <p:tgtEl>
                                          <p:spTgt spid="4"/>
                                        </p:tgtEl>
                                        <p:attrNameLst>
                                          <p:attrName>ppt_h</p:attrName>
                                        </p:attrNameLst>
                                      </p:cBhvr>
                                      <p:tavLst>
                                        <p:tav tm="0">
                                          <p:val>
                                            <p:strVal val="#ppt_h"/>
                                          </p:val>
                                        </p:tav>
                                        <p:tav tm="100000">
                                          <p:val>
                                            <p:strVal val="#ppt_h"/>
                                          </p:val>
                                        </p:tav>
                                      </p:tavLst>
                                    </p:anim>
                                  </p:childTnLst>
                                </p:cTn>
                              </p:par>
                            </p:childTnLst>
                          </p:cTn>
                        </p:par>
                        <p:par>
                          <p:cTn id="30" fill="hold">
                            <p:stCondLst>
                              <p:cond delay="6000"/>
                            </p:stCondLst>
                            <p:childTnLst>
                              <p:par>
                                <p:cTn id="31" presetID="14" presetClass="entr" presetSubtype="10"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randombar(horizontal)">
                                      <p:cBhvr>
                                        <p:cTn id="33" dur="500"/>
                                        <p:tgtEl>
                                          <p:spTgt spid="11"/>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randombar(horizontal)">
                                      <p:cBhvr>
                                        <p:cTn id="36" dur="500"/>
                                        <p:tgtEl>
                                          <p:spTgt spid="7"/>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randombar(horizontal)">
                                      <p:cBhvr>
                                        <p:cTn id="39" dur="500"/>
                                        <p:tgtEl>
                                          <p:spTgt spid="6"/>
                                        </p:tgtEl>
                                      </p:cBhvr>
                                    </p:animEffect>
                                  </p:childTnLst>
                                </p:cTn>
                              </p:par>
                              <p:par>
                                <p:cTn id="40" presetID="14" presetClass="entr" presetSubtype="10" fill="hold"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randombar(horizontal)">
                                      <p:cBhvr>
                                        <p:cTn id="42" dur="500"/>
                                        <p:tgtEl>
                                          <p:spTgt spid="14"/>
                                        </p:tgtEl>
                                      </p:cBhvr>
                                    </p:animEffect>
                                  </p:childTnLst>
                                </p:cTn>
                              </p:par>
                            </p:childTnLst>
                          </p:cTn>
                        </p:par>
                        <p:par>
                          <p:cTn id="43" fill="hold">
                            <p:stCondLst>
                              <p:cond delay="6500"/>
                            </p:stCondLst>
                            <p:childTnLst>
                              <p:par>
                                <p:cTn id="44" presetID="14" presetClass="entr" presetSubtype="10"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randombar(horizontal)">
                                      <p:cBhvr>
                                        <p:cTn id="46" dur="500"/>
                                        <p:tgtEl>
                                          <p:spTgt spid="23"/>
                                        </p:tgtEl>
                                      </p:cBhvr>
                                    </p:animEffect>
                                  </p:childTnLst>
                                </p:cTn>
                              </p:par>
                            </p:childTnLst>
                          </p:cTn>
                        </p:par>
                        <p:par>
                          <p:cTn id="47" fill="hold">
                            <p:stCondLst>
                              <p:cond delay="7000"/>
                            </p:stCondLst>
                            <p:childTnLst>
                              <p:par>
                                <p:cTn id="48" presetID="14" presetClass="entr" presetSubtype="10" fill="hold"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randombar(horizontal)">
                                      <p:cBhvr>
                                        <p:cTn id="50" dur="500"/>
                                        <p:tgtEl>
                                          <p:spTgt spid="12"/>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randombar(horizontal)">
                                      <p:cBhvr>
                                        <p:cTn id="53" dur="500"/>
                                        <p:tgtEl>
                                          <p:spTgt spid="8"/>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randombar(horizontal)">
                                      <p:cBhvr>
                                        <p:cTn id="56" dur="500"/>
                                        <p:tgtEl>
                                          <p:spTgt spid="9"/>
                                        </p:tgtEl>
                                      </p:cBhvr>
                                    </p:animEffect>
                                  </p:childTnLst>
                                </p:cTn>
                              </p:par>
                              <p:par>
                                <p:cTn id="57" presetID="14" presetClass="entr" presetSubtype="1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randombar(horizontal)">
                                      <p:cBhvr>
                                        <p:cTn id="59" dur="500"/>
                                        <p:tgtEl>
                                          <p:spTgt spid="25"/>
                                        </p:tgtEl>
                                      </p:cBhvr>
                                    </p:animEffect>
                                  </p:childTnLst>
                                </p:cTn>
                              </p:par>
                            </p:childTnLst>
                          </p:cTn>
                        </p:par>
                        <p:par>
                          <p:cTn id="60" fill="hold">
                            <p:stCondLst>
                              <p:cond delay="7500"/>
                            </p:stCondLst>
                            <p:childTnLst>
                              <p:par>
                                <p:cTn id="61" presetID="14" presetClass="entr" presetSubtype="10"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randombar(horizontal)">
                                      <p:cBhvr>
                                        <p:cTn id="6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1">
            <a:extLst>
              <a:ext uri="{FF2B5EF4-FFF2-40B4-BE49-F238E27FC236}">
                <a16:creationId xmlns:a16="http://schemas.microsoft.com/office/drawing/2014/main"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
        <p:nvSpPr>
          <p:cNvPr id="3" name="Content Placeholder 2">
            <a:extLst>
              <a:ext uri="{FF2B5EF4-FFF2-40B4-BE49-F238E27FC236}">
                <a16:creationId xmlns:a16="http://schemas.microsoft.com/office/drawing/2014/main" id="{F8EB7651-2D4C-44D9-BAB3-C9057C6D747C}"/>
              </a:ext>
            </a:extLst>
          </p:cNvPr>
          <p:cNvSpPr>
            <a:spLocks noGrp="1"/>
          </p:cNvSpPr>
          <p:nvPr>
            <p:ph idx="1"/>
          </p:nvPr>
        </p:nvSpPr>
        <p:spPr>
          <a:xfrm>
            <a:off x="782638" y="1670050"/>
            <a:ext cx="10721975" cy="4241800"/>
          </a:xfrm>
        </p:spPr>
        <p:txBody>
          <a:bodyPr rtlCol="0">
            <a:normAutofit/>
          </a:bodyPr>
          <a:lstStyle/>
          <a:p>
            <a:pPr algn="just" eaLnBrk="1" fontAlgn="auto" hangingPunct="1">
              <a:spcAft>
                <a:spcPts val="0"/>
              </a:spcAft>
              <a:buFont typeface="Wingdings 3" charset="2"/>
              <a:buChar char=""/>
              <a:defRPr/>
            </a:pP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minh</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họa</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tiết</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luyện</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tập</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b="1"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b="1"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b="1" dirty="0" err="1">
                <a:solidFill>
                  <a:srgbClr val="00B050"/>
                </a:solidFill>
                <a:latin typeface="Times New Roman" panose="02020603050405020304" pitchFamily="18" charset="0"/>
                <a:cs typeface="Times New Roman" panose="02020603050405020304" pitchFamily="18" charset="0"/>
              </a:rPr>
              <a:t>minh</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họa</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khi</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dạy</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kiến</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thức</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mới</a:t>
            </a:r>
            <a:r>
              <a:rPr lang="en-US"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AAEB1EB5-8BB6-4303-849A-F1B5D5516DA2}"/>
              </a:ext>
            </a:extLst>
          </p:cNvPr>
          <p:cNvSpPr>
            <a:spLocks noGrp="1" noChangeArrowheads="1"/>
          </p:cNvSpPr>
          <p:nvPr>
            <p:ph type="title"/>
          </p:nvPr>
        </p:nvSpPr>
        <p:spPr>
          <a:xfrm>
            <a:off x="1550988" y="252413"/>
            <a:ext cx="8389937" cy="674687"/>
          </a:xfrm>
        </p:spPr>
        <p:txBody>
          <a:bodyPr>
            <a:normAutofit fontScale="90000"/>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a16="http://schemas.microsoft.com/office/drawing/2014/main"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dirty="0">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Tính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tích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cực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một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đặc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điểm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vốn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có</a:t>
            </a:r>
            <a:r>
              <a:rPr lang="en-US" altLang="en-US" sz="3600" dirty="0">
                <a:solidFill>
                  <a:srgbClr val="002060"/>
                </a:solidFill>
                <a:latin typeface="Times New Roman" panose="02020603050405020304" pitchFamily="18" charset="0"/>
                <a:cs typeface="Times New Roman" panose="02020603050405020304" pitchFamily="18" charset="0"/>
              </a:rPr>
              <a:t> của con ng</a:t>
            </a:r>
            <a:r>
              <a:rPr lang="vi-VN" altLang="en-US" sz="3600" dirty="0">
                <a:solidFill>
                  <a:srgbClr val="002060"/>
                </a:solidFill>
                <a:latin typeface="Times New Roman" panose="02020603050405020304" pitchFamily="18" charset="0"/>
                <a:cs typeface="Times New Roman" panose="02020603050405020304" pitchFamily="18" charset="0"/>
              </a:rPr>
              <a:t>ư</a:t>
            </a:r>
            <a:r>
              <a:rPr lang="en-US" altLang="en-US" sz="3600" dirty="0" err="1">
                <a:solidFill>
                  <a:srgbClr val="002060"/>
                </a:solidFill>
                <a:latin typeface="Times New Roman" panose="02020603050405020304" pitchFamily="18" charset="0"/>
                <a:cs typeface="Times New Roman" panose="02020603050405020304" pitchFamily="18" charset="0"/>
              </a:rPr>
              <a:t>ời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Nguồn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gốc</a:t>
            </a:r>
            <a:r>
              <a:rPr lang="en-US" altLang="en-US" sz="3600" dirty="0">
                <a:solidFill>
                  <a:srgbClr val="002060"/>
                </a:solidFill>
                <a:latin typeface="Times New Roman" panose="02020603050405020304" pitchFamily="18" charset="0"/>
                <a:cs typeface="Times New Roman" panose="02020603050405020304" pitchFamily="18" charset="0"/>
              </a:rPr>
              <a:t> của </a:t>
            </a:r>
            <a:r>
              <a:rPr lang="en-US" altLang="en-US" sz="3600" dirty="0" err="1">
                <a:solidFill>
                  <a:srgbClr val="002060"/>
                </a:solidFill>
                <a:latin typeface="Times New Roman" panose="02020603050405020304" pitchFamily="18" charset="0"/>
                <a:cs typeface="Times New Roman" panose="02020603050405020304" pitchFamily="18" charset="0"/>
              </a:rPr>
              <a:t>tính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tích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cực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Con ng</a:t>
            </a:r>
            <a:r>
              <a:rPr lang="vi-VN" altLang="en-US" sz="3600" dirty="0">
                <a:solidFill>
                  <a:srgbClr val="002060"/>
                </a:solidFill>
                <a:latin typeface="Times New Roman" panose="02020603050405020304" pitchFamily="18" charset="0"/>
                <a:cs typeface="Times New Roman" panose="02020603050405020304" pitchFamily="18" charset="0"/>
              </a:rPr>
              <a:t>ư</a:t>
            </a:r>
            <a:r>
              <a:rPr lang="en-US" altLang="en-US" sz="3600" dirty="0" err="1">
                <a:solidFill>
                  <a:srgbClr val="002060"/>
                </a:solidFill>
                <a:latin typeface="Times New Roman" panose="02020603050405020304" pitchFamily="18" charset="0"/>
                <a:cs typeface="Times New Roman" panose="02020603050405020304" pitchFamily="18" charset="0"/>
              </a:rPr>
              <a:t>ời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sinh</a:t>
            </a:r>
            <a:r>
              <a:rPr lang="en-US" altLang="en-US" sz="3600" dirty="0">
                <a:solidFill>
                  <a:srgbClr val="002060"/>
                </a:solidFill>
                <a:latin typeface="Times New Roman" panose="02020603050405020304" pitchFamily="18" charset="0"/>
                <a:cs typeface="Times New Roman" panose="02020603050405020304" pitchFamily="18" charset="0"/>
              </a:rPr>
              <a:t> ra </a:t>
            </a:r>
            <a:r>
              <a:rPr lang="en-US" altLang="en-US" sz="3600" dirty="0" err="1">
                <a:solidFill>
                  <a:srgbClr val="002060"/>
                </a:solidFill>
                <a:latin typeface="Times New Roman" panose="02020603050405020304" pitchFamily="18" charset="0"/>
                <a:cs typeface="Times New Roman" panose="02020603050405020304" pitchFamily="18" charset="0"/>
              </a:rPr>
              <a:t>cùng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với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một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bẩm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sinh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nhau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như</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ăn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uống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sau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đó</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xuất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hiện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xã</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hội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Những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này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không</a:t>
            </a:r>
            <a:r>
              <a:rPr lang="en-US" altLang="en-US" sz="3600" dirty="0">
                <a:solidFill>
                  <a:srgbClr val="002060"/>
                </a:solidFill>
                <a:latin typeface="Times New Roman" panose="02020603050405020304" pitchFamily="18" charset="0"/>
                <a:cs typeface="Times New Roman" panose="02020603050405020304" pitchFamily="18" charset="0"/>
              </a:rPr>
              <a:t> bao </a:t>
            </a:r>
            <a:r>
              <a:rPr lang="en-US" altLang="en-US" sz="3600" dirty="0" err="1">
                <a:solidFill>
                  <a:srgbClr val="002060"/>
                </a:solidFill>
                <a:latin typeface="Times New Roman" panose="02020603050405020304" pitchFamily="18" charset="0"/>
                <a:cs typeface="Times New Roman" panose="02020603050405020304" pitchFamily="18" charset="0"/>
              </a:rPr>
              <a:t>giờ</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cạn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luôn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trở</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thành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dirty="0">
                <a:solidFill>
                  <a:srgbClr val="002060"/>
                </a:solidFill>
                <a:latin typeface="Times New Roman" panose="02020603050405020304" pitchFamily="18" charset="0"/>
                <a:cs typeface="Times New Roman" panose="02020603050405020304" pitchFamily="18" charset="0"/>
              </a:rPr>
              <a:t> c</a:t>
            </a:r>
            <a:r>
              <a:rPr lang="vi-VN" altLang="en-US" sz="3600" dirty="0">
                <a:solidFill>
                  <a:srgbClr val="002060"/>
                </a:solidFill>
                <a:latin typeface="Times New Roman" panose="02020603050405020304" pitchFamily="18" charset="0"/>
                <a:cs typeface="Times New Roman" panose="02020603050405020304" pitchFamily="18" charset="0"/>
              </a:rPr>
              <a:t>ơ</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thúc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đẩy</a:t>
            </a:r>
            <a:r>
              <a:rPr lang="en-US" altLang="en-US" sz="3600" dirty="0">
                <a:solidFill>
                  <a:srgbClr val="002060"/>
                </a:solidFill>
                <a:latin typeface="Times New Roman" panose="02020603050405020304" pitchFamily="18" charset="0"/>
                <a:cs typeface="Times New Roman" panose="02020603050405020304" pitchFamily="18" charset="0"/>
              </a:rPr>
              <a:t> con ng</a:t>
            </a:r>
            <a:r>
              <a:rPr lang="vi-VN" altLang="en-US" sz="3600" dirty="0">
                <a:solidFill>
                  <a:srgbClr val="002060"/>
                </a:solidFill>
                <a:latin typeface="Times New Roman" panose="02020603050405020304" pitchFamily="18" charset="0"/>
                <a:cs typeface="Times New Roman" panose="02020603050405020304" pitchFamily="18" charset="0"/>
              </a:rPr>
              <a:t>ư</a:t>
            </a:r>
            <a:r>
              <a:rPr lang="en-US" altLang="en-US" sz="3600" dirty="0" err="1">
                <a:solidFill>
                  <a:srgbClr val="002060"/>
                </a:solidFill>
                <a:latin typeface="Times New Roman" panose="02020603050405020304" pitchFamily="18" charset="0"/>
                <a:cs typeface="Times New Roman" panose="02020603050405020304" pitchFamily="18" charset="0"/>
              </a:rPr>
              <a:t>ời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nhận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xuất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hiện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thì</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nó</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sẽ</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thúc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đẩy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học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tập</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Vì</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thế</a:t>
            </a:r>
            <a:r>
              <a:rPr lang="en-US" altLang="en-US" sz="3600" dirty="0">
                <a:solidFill>
                  <a:srgbClr val="002060"/>
                </a:solidFill>
                <a:latin typeface="Times New Roman" panose="02020603050405020304" pitchFamily="18" charset="0"/>
                <a:cs typeface="Times New Roman" panose="02020603050405020304" pitchFamily="18" charset="0"/>
              </a:rPr>
              <a:t> GV </a:t>
            </a:r>
            <a:r>
              <a:rPr lang="en-US" altLang="en-US" sz="3600" dirty="0" err="1">
                <a:solidFill>
                  <a:srgbClr val="002060"/>
                </a:solidFill>
                <a:latin typeface="Times New Roman" panose="02020603050405020304" pitchFamily="18" charset="0"/>
                <a:cs typeface="Times New Roman" panose="02020603050405020304" pitchFamily="18" charset="0"/>
              </a:rPr>
              <a:t>hãy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biến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yêu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của </a:t>
            </a:r>
            <a:r>
              <a:rPr lang="en-US" altLang="en-US" sz="3600" dirty="0" err="1">
                <a:solidFill>
                  <a:srgbClr val="002060"/>
                </a:solidFill>
                <a:latin typeface="Times New Roman" panose="02020603050405020304" pitchFamily="18" charset="0"/>
                <a:cs typeface="Times New Roman" panose="02020603050405020304" pitchFamily="18" charset="0"/>
              </a:rPr>
              <a:t>nội</a:t>
            </a:r>
            <a:r>
              <a:rPr lang="en-US" altLang="en-US" sz="3600" dirty="0">
                <a:solidFill>
                  <a:srgbClr val="002060"/>
                </a:solidFill>
                <a:latin typeface="Times New Roman" panose="02020603050405020304" pitchFamily="18" charset="0"/>
                <a:cs typeface="Times New Roman" panose="02020603050405020304" pitchFamily="18" charset="0"/>
              </a:rPr>
              <a:t> dung </a:t>
            </a:r>
            <a:r>
              <a:rPr lang="en-US" altLang="en-US" sz="3600" dirty="0" err="1">
                <a:solidFill>
                  <a:srgbClr val="002060"/>
                </a:solidFill>
                <a:latin typeface="Times New Roman" panose="02020603050405020304" pitchFamily="18" charset="0"/>
                <a:cs typeface="Times New Roman" panose="02020603050405020304" pitchFamily="18" charset="0"/>
              </a:rPr>
              <a:t>kiến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thành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cầu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nhận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để</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thúc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đẩy</a:t>
            </a:r>
            <a:r>
              <a:rPr lang="en-US" altLang="en-US" sz="3600" dirty="0">
                <a:solidFill>
                  <a:srgbClr val="002060"/>
                </a:solidFill>
                <a:latin typeface="Times New Roman" panose="02020603050405020304" pitchFamily="18" charset="0"/>
                <a:cs typeface="Times New Roman" panose="02020603050405020304" pitchFamily="18" charset="0"/>
              </a:rPr>
              <a:t> HS </a:t>
            </a:r>
            <a:r>
              <a:rPr lang="en-US" altLang="en-US" sz="3600" dirty="0" err="1">
                <a:solidFill>
                  <a:srgbClr val="002060"/>
                </a:solidFill>
                <a:latin typeface="Times New Roman" panose="02020603050405020304" pitchFamily="18" charset="0"/>
                <a:cs typeface="Times New Roman" panose="02020603050405020304" pitchFamily="18" charset="0"/>
              </a:rPr>
              <a:t>hoạt</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động</a:t>
            </a:r>
            <a:r>
              <a:rPr lang="en-US" altLang="en-US" sz="3600">
                <a:solidFill>
                  <a:srgbClr val="002060"/>
                </a:solidFill>
                <a:latin typeface="Times New Roman" panose="02020603050405020304" pitchFamily="18" charset="0"/>
                <a:cs typeface="Times New Roman" panose="02020603050405020304" pitchFamily="18" charset="0"/>
              </a:rPr>
              <a:t>, tìm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tòi</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khám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phá</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và</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tự</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chiếm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lĩnh</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kiến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thức</a:t>
            </a:r>
            <a:r>
              <a:rPr lang="en-US" altLang="en-US" sz="3600" dirty="0">
                <a:solidFill>
                  <a:srgbClr val="002060"/>
                </a:solidFill>
                <a:latin typeface="Times New Roman" panose="02020603050405020304" pitchFamily="18" charset="0"/>
                <a:cs typeface="Times New Roman" panose="02020603050405020304" pitchFamily="18" charset="0"/>
              </a:rPr>
              <a:t>.</a:t>
            </a:r>
          </a:p>
          <a:p>
            <a:pPr algn="just" eaLnBrk="1" hangingPunct="1"/>
            <a:endParaRPr lang="en-US" altLang="en-US" sz="36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A21CA7F4-4BDC-4272-BE2B-F01CD42F59A3}"/>
              </a:ext>
            </a:extLst>
          </p:cNvPr>
          <p:cNvSpPr>
            <a:spLocks noGrp="1" noChangeArrowheads="1"/>
          </p:cNvSpPr>
          <p:nvPr>
            <p:ph type="title"/>
          </p:nvPr>
        </p:nvSpPr>
        <p:spPr>
          <a:xfrm>
            <a:off x="2592388" y="623888"/>
            <a:ext cx="8912225" cy="630237"/>
          </a:xfrm>
        </p:spPr>
        <p:txBody>
          <a:bodyPr/>
          <a:lstStyle/>
          <a:p>
            <a:r>
              <a:rPr lang="en-US" altLang="en-US" sz="2800" b="1">
                <a:solidFill>
                  <a:srgbClr val="C0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a16="http://schemas.microsoft.com/office/drawing/2014/main" id="{36E190E7-8BA5-4D84-B4DC-6C86B2C73F60}"/>
              </a:ext>
            </a:extLst>
          </p:cNvPr>
          <p:cNvSpPr txBox="1">
            <a:spLocks noChangeArrowheads="1"/>
          </p:cNvSpPr>
          <p:nvPr/>
        </p:nvSpPr>
        <p:spPr bwMode="auto">
          <a:xfrm>
            <a:off x="539750" y="2320925"/>
            <a:ext cx="11277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4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040CBBF-C59E-4008-9137-B47CAA2AFB26}"/>
              </a:ext>
            </a:extLst>
          </p:cNvPr>
          <p:cNvSpPr>
            <a:spLocks noGrp="1" noChangeArrowheads="1"/>
          </p:cNvSpPr>
          <p:nvPr>
            <p:ph type="title"/>
          </p:nvPr>
        </p:nvSpPr>
        <p:spPr>
          <a:xfrm>
            <a:off x="1666875" y="554038"/>
            <a:ext cx="8912225" cy="688975"/>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id="{50A5294F-EF95-4E99-97EB-69012129B64D}"/>
              </a:ext>
            </a:extLst>
          </p:cNvPr>
          <p:cNvSpPr>
            <a:spLocks noGrp="1"/>
          </p:cNvSpPr>
          <p:nvPr>
            <p:ph idx="1"/>
          </p:nvPr>
        </p:nvSpPr>
        <p:spPr>
          <a:xfrm>
            <a:off x="608013" y="1500188"/>
            <a:ext cx="11279187" cy="3778250"/>
          </a:xfrm>
        </p:spPr>
        <p:txBody>
          <a:bodyPr/>
          <a:lstStyle/>
          <a:p>
            <a:pPr>
              <a:defRPr/>
            </a:pPr>
            <a:r>
              <a:rPr lang="vi-VN" sz="3200" dirty="0">
                <a:solidFill>
                  <a:srgbClr val="002060"/>
                </a:solidFill>
                <a:latin typeface="Times New Roman" pitchFamily="18" charset="0"/>
                <a:cs typeface="Times New Roman" pitchFamily="18" charset="0"/>
              </a:rPr>
              <a:t>Chương trình môn Toán lớp 1 mới giảm 01 tiết/tuần (cả năm giảm 35 tiết)</a:t>
            </a: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id="{2C9339AE-5EDB-4C8A-8F3A-B1E692D47598}"/>
              </a:ext>
            </a:extLst>
          </p:cNvPr>
          <p:cNvGraphicFramePr>
            <a:graphicFrameLocks noGrp="1"/>
          </p:cNvGraphicFramePr>
          <p:nvPr>
            <p:extLst>
              <p:ext uri="{D42A27DB-BD31-4B8C-83A1-F6EECF244321}">
                <p14:modId xmlns:p14="http://schemas.microsoft.com/office/powerpoint/2010/main" val="1949847462"/>
              </p:ext>
            </p:extLst>
          </p:nvPr>
        </p:nvGraphicFramePr>
        <p:xfrm>
          <a:off x="1231900" y="2619375"/>
          <a:ext cx="10655300" cy="2168581"/>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val="20000"/>
                    </a:ext>
                  </a:extLst>
                </a:gridCol>
                <a:gridCol w="5327650">
                  <a:extLst>
                    <a:ext uri="{9D8B030D-6E8A-4147-A177-3AD203B41FA5}">
                      <a16:colId xmlns:a16="http://schemas.microsoft.com/office/drawing/2014/main" val="20001"/>
                    </a:ext>
                  </a:extLst>
                </a:gridCol>
              </a:tblGrid>
              <a:tr h="639976">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r>
                        <a:rPr lang="en-US" sz="3600" baseline="0" dirty="0"/>
                        <a:t> 2018</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val="10000"/>
                  </a:ext>
                </a:extLst>
              </a:tr>
              <a:tr h="579018">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val="10001"/>
                  </a:ext>
                </a:extLst>
              </a:tr>
              <a:tr h="579018">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val="10002"/>
                  </a:ext>
                </a:extLst>
              </a:tr>
              <a:tr h="370513">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09150451-C26F-43A8-A38B-BE2B54C6AAEA}"/>
              </a:ext>
            </a:extLst>
          </p:cNvPr>
          <p:cNvSpPr>
            <a:spLocks noGrp="1" noChangeArrowheads="1"/>
          </p:cNvSpPr>
          <p:nvPr>
            <p:ph type="title"/>
          </p:nvPr>
        </p:nvSpPr>
        <p:spPr>
          <a:xfrm>
            <a:off x="1643063" y="565150"/>
            <a:ext cx="8912225" cy="630238"/>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2- NỘI DUNG</a:t>
            </a:r>
          </a:p>
        </p:txBody>
      </p:sp>
      <p:sp>
        <p:nvSpPr>
          <p:cNvPr id="3" name="Content Placeholder 2">
            <a:extLst>
              <a:ext uri="{FF2B5EF4-FFF2-40B4-BE49-F238E27FC236}">
                <a16:creationId xmlns:a16="http://schemas.microsoft.com/office/drawing/2014/main" id="{CAA2C196-BF86-413B-943E-C8F5F0A4BA25}"/>
              </a:ext>
            </a:extLst>
          </p:cNvPr>
          <p:cNvSpPr>
            <a:spLocks noGrp="1"/>
          </p:cNvSpPr>
          <p:nvPr>
            <p:ph idx="1"/>
          </p:nvPr>
        </p:nvSpPr>
        <p:spPr>
          <a:xfrm>
            <a:off x="222250" y="1347788"/>
            <a:ext cx="11969750"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6" name="Title 2">
            <a:extLst>
              <a:ext uri="{FF2B5EF4-FFF2-40B4-BE49-F238E27FC236}">
                <a16:creationId xmlns:a16="http://schemas.microsoft.com/office/drawing/2014/main"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graphicFrame>
        <p:nvGraphicFramePr>
          <p:cNvPr id="4" name="Content Placeholder 3">
            <a:extLst>
              <a:ext uri="{FF2B5EF4-FFF2-40B4-BE49-F238E27FC236}">
                <a16:creationId xmlns:a16="http://schemas.microsoft.com/office/drawing/2014/main"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val="20000"/>
                    </a:ext>
                  </a:extLst>
                </a:gridCol>
                <a:gridCol w="3471482">
                  <a:extLst>
                    <a:ext uri="{9D8B030D-6E8A-4147-A177-3AD203B41FA5}">
                      <a16:colId xmlns:a16="http://schemas.microsoft.com/office/drawing/2014/main" val="20001"/>
                    </a:ext>
                  </a:extLst>
                </a:gridCol>
                <a:gridCol w="6942968">
                  <a:extLst>
                    <a:ext uri="{9D8B030D-6E8A-4147-A177-3AD203B41FA5}">
                      <a16:colId xmlns:a16="http://schemas.microsoft.com/office/drawing/2014/main"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FA76095-B32B-4EE1-A8A5-252F69CBD777}"/>
              </a:ext>
            </a:extLst>
          </p:cNvPr>
          <p:cNvSpPr>
            <a:spLocks noGrp="1" noChangeArrowheads="1"/>
          </p:cNvSpPr>
          <p:nvPr>
            <p:ph type="title"/>
          </p:nvPr>
        </p:nvSpPr>
        <p:spPr>
          <a:xfrm>
            <a:off x="856343" y="212725"/>
            <a:ext cx="11057845" cy="1281113"/>
          </a:xfrm>
        </p:spPr>
        <p:txBody>
          <a:bodyPr>
            <a:normAutofit fontScale="90000"/>
          </a:bodyPr>
          <a:lstStyle/>
          <a:p>
            <a:pPr algn="ctr" eaLnBrk="1" hangingPunct="1"/>
            <a:r>
              <a:rPr lang="en-US" altLang="en-US" b="1" dirty="0">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a16="http://schemas.microsoft.com/office/drawing/2014/main" id="{DA8B3D44-0903-48DA-BA66-4B995C6CD47C}"/>
              </a:ext>
            </a:extLst>
          </p:cNvPr>
          <p:cNvSpPr>
            <a:spLocks noGrp="1"/>
          </p:cNvSpPr>
          <p:nvPr>
            <p:ph idx="1"/>
          </p:nvPr>
        </p:nvSpPr>
        <p:spPr>
          <a:xfrm>
            <a:off x="101600" y="2222047"/>
            <a:ext cx="11812588" cy="3778250"/>
          </a:xfrm>
        </p:spPr>
        <p:txBody>
          <a:bodyPr rtlCol="0">
            <a:noAutofit/>
          </a:bodyPr>
          <a:lstStyle/>
          <a:p>
            <a:pPr eaLnBrk="1" fontAlgn="auto" hangingPunct="1">
              <a:spcAft>
                <a:spcPts val="0"/>
              </a:spcAft>
              <a:buFont typeface="Wingdings 3" charset="2"/>
              <a:buChar char=""/>
              <a:defRPr/>
            </a:pPr>
            <a:r>
              <a:rPr lang="en-AU" sz="4000" b="1" dirty="0" err="1">
                <a:solidFill>
                  <a:srgbClr val="FF0000"/>
                </a:solidFill>
                <a:latin typeface="Times New Roman" panose="02020603050405020304" pitchFamily="18" charset="0"/>
                <a:cs typeface="Times New Roman" panose="02020603050405020304" pitchFamily="18" charset="0"/>
              </a:rPr>
              <a:t>Thảo</a:t>
            </a:r>
            <a:r>
              <a:rPr lang="en-AU" sz="4000" b="1" dirty="0">
                <a:solidFill>
                  <a:srgbClr val="FF0000"/>
                </a:solidFill>
                <a:latin typeface="Times New Roman" panose="02020603050405020304" pitchFamily="18" charset="0"/>
                <a:cs typeface="Times New Roman" panose="02020603050405020304" pitchFamily="18" charset="0"/>
              </a:rPr>
              <a:t> </a:t>
            </a:r>
            <a:r>
              <a:rPr lang="en-AU" sz="4000" b="1" dirty="0" err="1">
                <a:solidFill>
                  <a:srgbClr val="FF0000"/>
                </a:solidFill>
                <a:latin typeface="Times New Roman" panose="02020603050405020304" pitchFamily="18" charset="0"/>
                <a:cs typeface="Times New Roman" panose="02020603050405020304" pitchFamily="18" charset="0"/>
              </a:rPr>
              <a:t>luận</a:t>
            </a:r>
            <a:r>
              <a:rPr lang="en-AU" sz="40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eaLnBrk="1" fontAlgn="auto" hangingPunct="1">
              <a:spcAft>
                <a:spcPts val="0"/>
              </a:spcAft>
              <a:buFont typeface="Wingdings 3" charset="2"/>
              <a:buChar char=""/>
              <a:defRPr/>
            </a:pPr>
            <a:endParaRPr lang="en-AU" sz="40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dirty="0">
                <a:solidFill>
                  <a:srgbClr val="002060"/>
                </a:solidFill>
                <a:latin typeface="Times New Roman" panose="02020603050405020304" pitchFamily="18" charset="0"/>
                <a:cs typeface="Times New Roman" panose="02020603050405020304" pitchFamily="18" charset="0"/>
              </a:rPr>
              <a:t>1-Tìm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hiện</a:t>
            </a:r>
            <a:r>
              <a:rPr lang="en-AU" sz="4000" b="1" dirty="0">
                <a:solidFill>
                  <a:srgbClr val="002060"/>
                </a:solidFill>
                <a:latin typeface="Times New Roman" panose="02020603050405020304" pitchFamily="18" charset="0"/>
                <a:cs typeface="Times New Roman" panose="02020603050405020304" pitchFamily="18" charset="0"/>
              </a:rPr>
              <a:t> nay của HS </a:t>
            </a:r>
            <a:r>
              <a:rPr lang="en-AU" sz="4000" b="1" dirty="0" err="1">
                <a:solidFill>
                  <a:srgbClr val="002060"/>
                </a:solidFill>
                <a:latin typeface="Times New Roman" panose="02020603050405020304" pitchFamily="18" charset="0"/>
                <a:cs typeface="Times New Roman" panose="02020603050405020304" pitchFamily="18" charset="0"/>
              </a:rPr>
              <a:t>tiểu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AU" sz="4000" b="1" dirty="0">
                <a:solidFill>
                  <a:srgbClr val="002060"/>
                </a:solidFill>
                <a:latin typeface="Times New Roman" panose="02020603050405020304" pitchFamily="18" charset="0"/>
                <a:cs typeface="Times New Roman" panose="02020603050405020304" pitchFamily="18" charset="0"/>
              </a:rPr>
              <a:t>2-Tìm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dạy</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của </a:t>
            </a:r>
            <a:r>
              <a:rPr lang="en-AU" sz="4000" b="1" dirty="0" err="1">
                <a:solidFill>
                  <a:srgbClr val="002060"/>
                </a:solidFill>
                <a:latin typeface="Times New Roman" panose="02020603050405020304" pitchFamily="18" charset="0"/>
                <a:cs typeface="Times New Roman" panose="02020603050405020304" pitchFamily="18" charset="0"/>
              </a:rPr>
              <a:t>giáo</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viên</a:t>
            </a:r>
            <a:r>
              <a:rPr lang="en-AU" sz="4000" b="1" dirty="0">
                <a:solidFill>
                  <a:srgbClr val="002060"/>
                </a:solidFill>
                <a:latin typeface="Times New Roman" panose="02020603050405020304" pitchFamily="18" charset="0"/>
                <a:cs typeface="Times New Roman" panose="02020603050405020304" pitchFamily="18" charset="0"/>
              </a:rPr>
              <a:t> ?</a:t>
            </a:r>
          </a:p>
          <a:p>
            <a:pPr marL="0" indent="0" eaLnBrk="1" fontAlgn="auto" hangingPunct="1">
              <a:spcAft>
                <a:spcPts val="0"/>
              </a:spcAft>
              <a:buFont typeface="Wingdings 3" charset="2"/>
              <a:buNone/>
              <a:defRPr/>
            </a:pPr>
            <a:r>
              <a:rPr lang="en-AU" sz="4000" b="1" dirty="0">
                <a:solidFill>
                  <a:srgbClr val="002060"/>
                </a:solidFill>
                <a:latin typeface="Times New Roman" panose="02020603050405020304" pitchFamily="18" charset="0"/>
                <a:cs typeface="Times New Roman" panose="02020603050405020304" pitchFamily="18" charset="0"/>
              </a:rPr>
              <a:t>3- </a:t>
            </a:r>
            <a:r>
              <a:rPr lang="en-AU" sz="4000" b="1" dirty="0" err="1">
                <a:solidFill>
                  <a:srgbClr val="002060"/>
                </a:solidFill>
                <a:latin typeface="Times New Roman" panose="02020603050405020304" pitchFamily="18" charset="0"/>
                <a:cs typeface="Times New Roman" panose="02020603050405020304" pitchFamily="18" charset="0"/>
              </a:rPr>
              <a:t>Đề</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xuất</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giải</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pháp</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khắc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phục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các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vấn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đề</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còn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tồn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tại</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trong</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dạy</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và</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môn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US" sz="4000" b="1" dirty="0">
                <a:solidFill>
                  <a:srgbClr val="002060"/>
                </a:solidFill>
                <a:latin typeface="Times New Roman" panose="02020603050405020304" pitchFamily="18" charset="0"/>
                <a:cs typeface="Times New Roman" panose="02020603050405020304" pitchFamily="18" charset="0"/>
              </a:rPr>
              <a:t>ở </a:t>
            </a:r>
            <a:r>
              <a:rPr lang="en-US" sz="4000" b="1" dirty="0" err="1">
                <a:solidFill>
                  <a:srgbClr val="002060"/>
                </a:solidFill>
                <a:latin typeface="Times New Roman" panose="02020603050405020304" pitchFamily="18" charset="0"/>
                <a:cs typeface="Times New Roman" panose="02020603050405020304" pitchFamily="18" charset="0"/>
              </a:rPr>
              <a:t>Tiểu</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học</a:t>
            </a:r>
            <a:r>
              <a:rPr lang="en-US" sz="4000" b="1" dirty="0">
                <a:solidFill>
                  <a:srgbClr val="002060"/>
                </a:solidFill>
                <a:latin typeface="Times New Roman" panose="02020603050405020304" pitchFamily="18" charset="0"/>
                <a:cs typeface="Times New Roman" panose="02020603050405020304" pitchFamily="18" charset="0"/>
              </a:rPr>
              <a:t>?</a:t>
            </a:r>
            <a:endParaRPr lang="en-AU" sz="40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4000" b="1" dirty="0">
              <a:solidFill>
                <a:schemeClr val="tx1">
                  <a:lumMod val="75000"/>
                  <a:lumOff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4" name="Title 2">
            <a:extLst>
              <a:ext uri="{FF2B5EF4-FFF2-40B4-BE49-F238E27FC236}">
                <a16:creationId xmlns:a16="http://schemas.microsoft.com/office/drawing/2014/main"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val="20000"/>
                    </a:ext>
                  </a:extLst>
                </a:gridCol>
                <a:gridCol w="3773244">
                  <a:extLst>
                    <a:ext uri="{9D8B030D-6E8A-4147-A177-3AD203B41FA5}">
                      <a16:colId xmlns:a16="http://schemas.microsoft.com/office/drawing/2014/main" val="20001"/>
                    </a:ext>
                  </a:extLst>
                </a:gridCol>
                <a:gridCol w="6144999">
                  <a:extLst>
                    <a:ext uri="{9D8B030D-6E8A-4147-A177-3AD203B41FA5}">
                      <a16:colId xmlns:a16="http://schemas.microsoft.com/office/drawing/2014/main"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04" name="Title 2">
            <a:extLst>
              <a:ext uri="{FF2B5EF4-FFF2-40B4-BE49-F238E27FC236}">
                <a16:creationId xmlns:a16="http://schemas.microsoft.com/office/drawing/2014/main"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a16="http://schemas.microsoft.com/office/drawing/2014/main" val="20000"/>
                    </a:ext>
                  </a:extLst>
                </a:gridCol>
                <a:gridCol w="3862388">
                  <a:extLst>
                    <a:ext uri="{9D8B030D-6E8A-4147-A177-3AD203B41FA5}">
                      <a16:colId xmlns:a16="http://schemas.microsoft.com/office/drawing/2014/main" val="20001"/>
                    </a:ext>
                  </a:extLst>
                </a:gridCol>
                <a:gridCol w="6237287">
                  <a:extLst>
                    <a:ext uri="{9D8B030D-6E8A-4147-A177-3AD203B41FA5}">
                      <a16:colId xmlns:a16="http://schemas.microsoft.com/office/drawing/2014/main"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8" name="Title 2">
            <a:extLst>
              <a:ext uri="{FF2B5EF4-FFF2-40B4-BE49-F238E27FC236}">
                <a16:creationId xmlns:a16="http://schemas.microsoft.com/office/drawing/2014/main"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val="20000"/>
                    </a:ext>
                  </a:extLst>
                </a:gridCol>
                <a:gridCol w="3332948">
                  <a:extLst>
                    <a:ext uri="{9D8B030D-6E8A-4147-A177-3AD203B41FA5}">
                      <a16:colId xmlns:a16="http://schemas.microsoft.com/office/drawing/2014/main" val="20001"/>
                    </a:ext>
                  </a:extLst>
                </a:gridCol>
                <a:gridCol w="8332375">
                  <a:extLst>
                    <a:ext uri="{9D8B030D-6E8A-4147-A177-3AD203B41FA5}">
                      <a16:colId xmlns:a16="http://schemas.microsoft.com/office/drawing/2014/main"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6" name="Title 2">
            <a:extLst>
              <a:ext uri="{FF2B5EF4-FFF2-40B4-BE49-F238E27FC236}">
                <a16:creationId xmlns:a16="http://schemas.microsoft.com/office/drawing/2014/main"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val="20000"/>
                    </a:ext>
                  </a:extLst>
                </a:gridCol>
                <a:gridCol w="2877145">
                  <a:extLst>
                    <a:ext uri="{9D8B030D-6E8A-4147-A177-3AD203B41FA5}">
                      <a16:colId xmlns:a16="http://schemas.microsoft.com/office/drawing/2014/main" val="20001"/>
                    </a:ext>
                  </a:extLst>
                </a:gridCol>
                <a:gridCol w="7710750">
                  <a:extLst>
                    <a:ext uri="{9D8B030D-6E8A-4147-A177-3AD203B41FA5}">
                      <a16:colId xmlns:a16="http://schemas.microsoft.com/office/drawing/2014/main"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6A2BEEDC-B1F8-4DDD-B983-C6BE9782128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558C327D-73DE-4903-AA30-8B41D7F12537}"/>
              </a:ext>
            </a:extLst>
          </p:cNvPr>
          <p:cNvSpPr>
            <a:spLocks noGrp="1" noChangeArrowheads="1"/>
          </p:cNvSpPr>
          <p:nvPr>
            <p:ph type="title"/>
          </p:nvPr>
        </p:nvSpPr>
        <p:spPr>
          <a:xfrm>
            <a:off x="1639888" y="306388"/>
            <a:ext cx="8912225" cy="639762"/>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3- PH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id="{CC4BF2C0-856E-463A-96CE-D585FB623E8B}"/>
              </a:ext>
            </a:extLst>
          </p:cNvPr>
          <p:cNvSpPr>
            <a:spLocks noGrp="1" noChangeArrowheads="1"/>
          </p:cNvSpPr>
          <p:nvPr>
            <p:ph idx="1"/>
          </p:nvPr>
        </p:nvSpPr>
        <p:spPr>
          <a:xfrm>
            <a:off x="269875" y="1219200"/>
            <a:ext cx="11763375" cy="3778250"/>
          </a:xfrm>
        </p:spPr>
        <p:txBody>
          <a:bodyPr>
            <a:normAutofit fontScale="92500" lnSpcReduction="20000"/>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73FD16D-FD64-4BEE-BEDF-C3E0BACDB3E3}"/>
              </a:ext>
            </a:extLst>
          </p:cNvPr>
          <p:cNvSpPr/>
          <p:nvPr/>
        </p:nvSpPr>
        <p:spPr>
          <a:xfrm>
            <a:off x="0" y="2064657"/>
            <a:ext cx="1901371" cy="2728685"/>
          </a:xfrm>
          <a:prstGeom prst="ellipse">
            <a:avLst/>
          </a:prstGeom>
          <a:solidFill>
            <a:schemeClr val="accent6">
              <a:lumMod val="60000"/>
              <a:lumOff val="4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HỌC SINH</a:t>
            </a:r>
          </a:p>
        </p:txBody>
      </p:sp>
      <p:sp>
        <p:nvSpPr>
          <p:cNvPr id="3" name="Rectangle 2">
            <a:extLst>
              <a:ext uri="{FF2B5EF4-FFF2-40B4-BE49-F238E27FC236}">
                <a16:creationId xmlns:a16="http://schemas.microsoft.com/office/drawing/2014/main" id="{38E6E03D-CD5A-444E-B206-5E4B9D36853D}"/>
              </a:ext>
            </a:extLst>
          </p:cNvPr>
          <p:cNvSpPr/>
          <p:nvPr/>
        </p:nvSpPr>
        <p:spPr>
          <a:xfrm>
            <a:off x="2380343" y="410704"/>
            <a:ext cx="3715657" cy="1200329"/>
          </a:xfrm>
          <a:prstGeom prst="rect">
            <a:avLst/>
          </a:prstGeom>
          <a:solidFill>
            <a:schemeClr val="accent4">
              <a:lumMod val="40000"/>
              <a:lumOff val="60000"/>
            </a:schemeClr>
          </a:solidFill>
          <a:ln>
            <a:solidFill>
              <a:srgbClr val="FFC000"/>
            </a:solidFill>
          </a:ln>
        </p:spPr>
        <p:txBody>
          <a:bodyPr wrap="square">
            <a:spAutoFit/>
          </a:bodyPr>
          <a:lstStyle/>
          <a:p>
            <a:r>
              <a:rPr lang="en-US" altLang="en-US" sz="3600" b="1" dirty="0" err="1">
                <a:solidFill>
                  <a:srgbClr val="002060"/>
                </a:solidFill>
                <a:latin typeface="Times New Roman" panose="02020603050405020304" pitchFamily="18" charset="0"/>
                <a:cs typeface="Times New Roman" panose="02020603050405020304" pitchFamily="18" charset="0"/>
              </a:rPr>
              <a:t>Chủ</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yếu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ghi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nhớ</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kiến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có</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sẵn</a:t>
            </a:r>
            <a:r>
              <a:rPr lang="en-US" altLang="en-US" sz="3600" b="1" dirty="0">
                <a:solidFill>
                  <a:srgbClr val="002060"/>
                </a:solidFill>
                <a:latin typeface="Times New Roman" panose="02020603050405020304" pitchFamily="18" charset="0"/>
                <a:cs typeface="Times New Roman" panose="02020603050405020304" pitchFamily="18" charset="0"/>
              </a:rPr>
              <a:t>.</a:t>
            </a:r>
            <a:endParaRPr lang="en-US" sz="3600" b="1" dirty="0"/>
          </a:p>
        </p:txBody>
      </p:sp>
      <p:sp>
        <p:nvSpPr>
          <p:cNvPr id="4" name="Rectangle 3">
            <a:extLst>
              <a:ext uri="{FF2B5EF4-FFF2-40B4-BE49-F238E27FC236}">
                <a16:creationId xmlns:a16="http://schemas.microsoft.com/office/drawing/2014/main" id="{2BDE7FE9-160D-492C-859A-CB389AAF2225}"/>
              </a:ext>
            </a:extLst>
          </p:cNvPr>
          <p:cNvSpPr/>
          <p:nvPr/>
        </p:nvSpPr>
        <p:spPr>
          <a:xfrm>
            <a:off x="7449456" y="133705"/>
            <a:ext cx="4724401" cy="1754326"/>
          </a:xfrm>
          <a:prstGeom prst="rect">
            <a:avLst/>
          </a:prstGeom>
          <a:solidFill>
            <a:srgbClr val="66FF66"/>
          </a:solidFill>
          <a:ln>
            <a:solidFill>
              <a:srgbClr val="FFC000"/>
            </a:solidFill>
          </a:ln>
        </p:spPr>
        <p:txBody>
          <a:bodyPr wrap="square">
            <a:spAutoFit/>
          </a:bodyPr>
          <a:lstStyle/>
          <a:p>
            <a:pPr algn="just"/>
            <a:r>
              <a:rPr lang="en-US" altLang="en-US" sz="3600" b="1" dirty="0" err="1">
                <a:solidFill>
                  <a:srgbClr val="002060"/>
                </a:solidFill>
                <a:latin typeface="Times New Roman" panose="02020603050405020304" pitchFamily="18" charset="0"/>
                <a:cs typeface="Times New Roman" panose="02020603050405020304" pitchFamily="18" charset="0"/>
              </a:rPr>
              <a:t>Ít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vận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kiến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giải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quyết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vấn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trong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cuộc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sống</a:t>
            </a:r>
            <a:r>
              <a:rPr lang="en-US" altLang="en-US" sz="3600" b="1" dirty="0">
                <a:solidFill>
                  <a:srgbClr val="002060"/>
                </a:solidFill>
                <a:latin typeface="Times New Roman" panose="02020603050405020304" pitchFamily="18" charset="0"/>
                <a:cs typeface="Times New Roman" panose="02020603050405020304" pitchFamily="18" charset="0"/>
              </a:rPr>
              <a:t>.</a:t>
            </a:r>
            <a:endParaRPr lang="en-US" sz="3600" b="1" dirty="0"/>
          </a:p>
        </p:txBody>
      </p:sp>
      <p:sp>
        <p:nvSpPr>
          <p:cNvPr id="5" name="Rectangle 4">
            <a:extLst>
              <a:ext uri="{FF2B5EF4-FFF2-40B4-BE49-F238E27FC236}">
                <a16:creationId xmlns:a16="http://schemas.microsoft.com/office/drawing/2014/main" id="{E083185E-8F54-46A6-959C-15728B1C62DD}"/>
              </a:ext>
            </a:extLst>
          </p:cNvPr>
          <p:cNvSpPr/>
          <p:nvPr/>
        </p:nvSpPr>
        <p:spPr>
          <a:xfrm>
            <a:off x="2380343" y="2796888"/>
            <a:ext cx="3715657" cy="1200329"/>
          </a:xfrm>
          <a:prstGeom prst="rect">
            <a:avLst/>
          </a:prstGeom>
          <a:solidFill>
            <a:schemeClr val="accent4">
              <a:lumMod val="40000"/>
              <a:lumOff val="60000"/>
            </a:schemeClr>
          </a:solidFill>
          <a:ln>
            <a:solidFill>
              <a:srgbClr val="FFC000"/>
            </a:solidFill>
          </a:ln>
        </p:spPr>
        <p:txBody>
          <a:bodyPr wrap="square">
            <a:spAutoFit/>
          </a:bodyPr>
          <a:lstStyle/>
          <a:p>
            <a:pPr algn="just"/>
            <a:r>
              <a:rPr lang="en-US" altLang="en-US" sz="3600" b="1" dirty="0" err="1">
                <a:solidFill>
                  <a:srgbClr val="002060"/>
                </a:solidFill>
                <a:latin typeface="Times New Roman" panose="02020603050405020304" pitchFamily="18" charset="0"/>
                <a:cs typeface="Times New Roman" panose="02020603050405020304" pitchFamily="18" charset="0"/>
              </a:rPr>
              <a:t>Kĩ</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còn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chế</a:t>
            </a:r>
            <a:r>
              <a:rPr lang="en-US" altLang="en-US" sz="3600" b="1" dirty="0">
                <a:solidFill>
                  <a:srgbClr val="002060"/>
                </a:solidFill>
                <a:latin typeface="Times New Roman" panose="02020603050405020304" pitchFamily="18" charset="0"/>
                <a:cs typeface="Times New Roman" panose="02020603050405020304" pitchFamily="18" charset="0"/>
              </a:rPr>
              <a:t>. </a:t>
            </a:r>
          </a:p>
        </p:txBody>
      </p:sp>
      <p:sp>
        <p:nvSpPr>
          <p:cNvPr id="6" name="Rectangle 5">
            <a:extLst>
              <a:ext uri="{FF2B5EF4-FFF2-40B4-BE49-F238E27FC236}">
                <a16:creationId xmlns:a16="http://schemas.microsoft.com/office/drawing/2014/main" id="{A7B61799-C886-4AB1-B2AF-D7825451E271}"/>
              </a:ext>
            </a:extLst>
          </p:cNvPr>
          <p:cNvSpPr/>
          <p:nvPr/>
        </p:nvSpPr>
        <p:spPr>
          <a:xfrm>
            <a:off x="7449455" y="2793994"/>
            <a:ext cx="4724401" cy="1200329"/>
          </a:xfrm>
          <a:prstGeom prst="rect">
            <a:avLst/>
          </a:prstGeom>
          <a:solidFill>
            <a:srgbClr val="66FF66"/>
          </a:solidFill>
          <a:ln>
            <a:solidFill>
              <a:srgbClr val="FFC000"/>
            </a:solidFill>
          </a:ln>
        </p:spPr>
        <p:txBody>
          <a:bodyPr wrap="square">
            <a:spAutoFit/>
          </a:bodyPr>
          <a:lstStyle/>
          <a:p>
            <a:pPr algn="just"/>
            <a:r>
              <a:rPr lang="en-US" altLang="en-US" sz="3600" b="1" dirty="0">
                <a:solidFill>
                  <a:srgbClr val="002060"/>
                </a:solidFill>
                <a:latin typeface="Times New Roman" panose="02020603050405020304" pitchFamily="18" charset="0"/>
                <a:cs typeface="Times New Roman" panose="02020603050405020304" pitchFamily="18" charset="0"/>
              </a:rPr>
              <a:t>Ch</a:t>
            </a:r>
            <a:r>
              <a:rPr lang="vi-VN" altLang="en-US" sz="3600" b="1" dirty="0">
                <a:solidFill>
                  <a:srgbClr val="002060"/>
                </a:solidFill>
                <a:latin typeface="Times New Roman" panose="02020603050405020304" pitchFamily="18" charset="0"/>
                <a:cs typeface="Times New Roman" panose="02020603050405020304" pitchFamily="18" charset="0"/>
              </a:rPr>
              <a:t>ư</a:t>
            </a:r>
            <a:r>
              <a:rPr lang="en-US" altLang="en-US" sz="3600" b="1" dirty="0">
                <a:solidFill>
                  <a:srgbClr val="002060"/>
                </a:solidFill>
                <a:latin typeface="Times New Roman" panose="02020603050405020304" pitchFamily="18" charset="0"/>
                <a:cs typeface="Times New Roman" panose="02020603050405020304" pitchFamily="18" charset="0"/>
              </a:rPr>
              <a:t>a </a:t>
            </a:r>
            <a:r>
              <a:rPr lang="en-US" altLang="en-US" sz="3600" b="1" dirty="0" err="1">
                <a:solidFill>
                  <a:srgbClr val="002060"/>
                </a:solidFill>
                <a:latin typeface="Times New Roman" panose="02020603050405020304" pitchFamily="18" charset="0"/>
                <a:cs typeface="Times New Roman" panose="02020603050405020304" pitchFamily="18" charset="0"/>
              </a:rPr>
              <a:t>có</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kĩ</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tự</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phân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tích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huống</a:t>
            </a:r>
            <a:r>
              <a:rPr lang="en-US" altLang="en-US" sz="3600" b="1" dirty="0">
                <a:solidFill>
                  <a:srgbClr val="002060"/>
                </a:solidFill>
                <a:latin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id="{7E71800C-177A-481F-9B06-0DF242D4F307}"/>
              </a:ext>
            </a:extLst>
          </p:cNvPr>
          <p:cNvSpPr/>
          <p:nvPr/>
        </p:nvSpPr>
        <p:spPr>
          <a:xfrm>
            <a:off x="2380342" y="4516343"/>
            <a:ext cx="3715657" cy="2308324"/>
          </a:xfrm>
          <a:prstGeom prst="rect">
            <a:avLst/>
          </a:prstGeom>
          <a:solidFill>
            <a:schemeClr val="accent4">
              <a:lumMod val="40000"/>
              <a:lumOff val="60000"/>
            </a:schemeClr>
          </a:solidFill>
          <a:ln>
            <a:solidFill>
              <a:srgbClr val="FFC000"/>
            </a:solidFill>
          </a:ln>
        </p:spPr>
        <p:txBody>
          <a:bodyPr wrap="square">
            <a:spAutoFit/>
          </a:bodyPr>
          <a:lstStyle/>
          <a:p>
            <a:pPr algn="just"/>
            <a:r>
              <a:rPr lang="en-US" altLang="en-US" sz="3600" b="1" dirty="0" err="1">
                <a:solidFill>
                  <a:srgbClr val="002060"/>
                </a:solidFill>
                <a:latin typeface="Times New Roman" panose="02020603050405020304" pitchFamily="18" charset="0"/>
                <a:cs typeface="Times New Roman" panose="02020603050405020304" pitchFamily="18" charset="0"/>
              </a:rPr>
              <a:t>Việc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tiếp</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nhận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kiến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mới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a:t>
            </a:r>
            <a:r>
              <a:rPr lang="vi-VN" altLang="en-US" sz="3600" b="1" dirty="0">
                <a:solidFill>
                  <a:srgbClr val="002060"/>
                </a:solidFill>
                <a:latin typeface="Times New Roman" panose="02020603050405020304" pitchFamily="18" charset="0"/>
                <a:cs typeface="Times New Roman" panose="02020603050405020304" pitchFamily="18" charset="0"/>
              </a:rPr>
              <a:t>ư</a:t>
            </a:r>
            <a:r>
              <a:rPr lang="en-US" altLang="en-US" sz="3600" b="1" dirty="0">
                <a:solidFill>
                  <a:srgbClr val="002060"/>
                </a:solidFill>
                <a:latin typeface="Times New Roman" panose="02020603050405020304" pitchFamily="18" charset="0"/>
                <a:cs typeface="Times New Roman" panose="02020603050405020304" pitchFamily="18" charset="0"/>
              </a:rPr>
              <a:t>a </a:t>
            </a:r>
            <a:r>
              <a:rPr lang="en-US" altLang="en-US" sz="3600" b="1" dirty="0" err="1">
                <a:solidFill>
                  <a:srgbClr val="002060"/>
                </a:solidFill>
                <a:latin typeface="Times New Roman" panose="02020603050405020304" pitchFamily="18" charset="0"/>
                <a:cs typeface="Times New Roman" panose="02020603050405020304" pitchFamily="18" charset="0"/>
              </a:rPr>
              <a:t>được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tự</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nhiên</a:t>
            </a:r>
            <a:r>
              <a:rPr lang="en-US" altLang="en-US" sz="3600" b="1" dirty="0">
                <a:solidFill>
                  <a:srgbClr val="002060"/>
                </a:solidFill>
                <a:latin typeface="Times New Roman" panose="02020603050405020304" pitchFamily="18" charset="0"/>
                <a:cs typeface="Times New Roman" panose="02020603050405020304" pitchFamily="18" charset="0"/>
              </a:rPr>
              <a:t>.</a:t>
            </a:r>
          </a:p>
        </p:txBody>
      </p:sp>
      <p:sp>
        <p:nvSpPr>
          <p:cNvPr id="8" name="Rectangle 7">
            <a:extLst>
              <a:ext uri="{FF2B5EF4-FFF2-40B4-BE49-F238E27FC236}">
                <a16:creationId xmlns:a16="http://schemas.microsoft.com/office/drawing/2014/main" id="{0022EAA1-F5D4-44E1-BFE5-8E5B0AE0CB40}"/>
              </a:ext>
            </a:extLst>
          </p:cNvPr>
          <p:cNvSpPr/>
          <p:nvPr/>
        </p:nvSpPr>
        <p:spPr>
          <a:xfrm>
            <a:off x="7449455" y="4793342"/>
            <a:ext cx="4742546" cy="1754326"/>
          </a:xfrm>
          <a:prstGeom prst="rect">
            <a:avLst/>
          </a:prstGeom>
          <a:solidFill>
            <a:srgbClr val="66FF66"/>
          </a:solidFill>
          <a:ln>
            <a:solidFill>
              <a:srgbClr val="FFC000"/>
            </a:solidFill>
          </a:ln>
        </p:spPr>
        <p:txBody>
          <a:bodyPr wrap="square">
            <a:spAutoFit/>
          </a:bodyPr>
          <a:lstStyle/>
          <a:p>
            <a:pPr algn="just"/>
            <a:r>
              <a:rPr lang="en-US" altLang="en-US" sz="3600" b="1" dirty="0">
                <a:solidFill>
                  <a:srgbClr val="002060"/>
                </a:solidFill>
                <a:latin typeface="Times New Roman" panose="02020603050405020304" pitchFamily="18" charset="0"/>
                <a:cs typeface="Times New Roman" panose="02020603050405020304" pitchFamily="18" charset="0"/>
              </a:rPr>
              <a:t>HS </a:t>
            </a:r>
            <a:r>
              <a:rPr lang="en-US" altLang="en-US" sz="3600" b="1" dirty="0" err="1">
                <a:solidFill>
                  <a:srgbClr val="002060"/>
                </a:solidFill>
                <a:latin typeface="Times New Roman" panose="02020603050405020304" pitchFamily="18" charset="0"/>
                <a:cs typeface="Times New Roman" panose="02020603050405020304" pitchFamily="18" charset="0"/>
              </a:rPr>
              <a:t>thường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phụ</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thuộc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nhiều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vào</a:t>
            </a:r>
            <a:r>
              <a:rPr lang="en-US" altLang="en-US" sz="3600" b="1" dirty="0">
                <a:solidFill>
                  <a:srgbClr val="002060"/>
                </a:solidFill>
                <a:latin typeface="Times New Roman" panose="02020603050405020304" pitchFamily="18" charset="0"/>
                <a:cs typeface="Times New Roman" panose="02020603050405020304" pitchFamily="18" charset="0"/>
              </a:rPr>
              <a:t> h</a:t>
            </a:r>
            <a:r>
              <a:rPr lang="vi-VN" altLang="en-US" sz="3600" b="1" dirty="0">
                <a:solidFill>
                  <a:srgbClr val="002060"/>
                </a:solidFill>
                <a:latin typeface="Times New Roman" panose="02020603050405020304" pitchFamily="18" charset="0"/>
                <a:cs typeface="Times New Roman" panose="02020603050405020304" pitchFamily="18" charset="0"/>
              </a:rPr>
              <a:t>ư</a:t>
            </a:r>
            <a:r>
              <a:rPr lang="en-US" altLang="en-US" sz="3600" b="1" dirty="0" err="1">
                <a:solidFill>
                  <a:srgbClr val="002060"/>
                </a:solidFill>
                <a:latin typeface="Times New Roman" panose="02020603050405020304" pitchFamily="18" charset="0"/>
                <a:cs typeface="Times New Roman" panose="02020603050405020304" pitchFamily="18" charset="0"/>
              </a:rPr>
              <a:t>ớng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dẫn</a:t>
            </a:r>
            <a:r>
              <a:rPr lang="en-US" altLang="en-US" sz="3600" b="1" dirty="0">
                <a:solidFill>
                  <a:srgbClr val="002060"/>
                </a:solidFill>
                <a:latin typeface="Times New Roman" panose="02020603050405020304" pitchFamily="18" charset="0"/>
                <a:cs typeface="Times New Roman" panose="02020603050405020304" pitchFamily="18" charset="0"/>
              </a:rPr>
              <a:t> của GV.</a:t>
            </a:r>
          </a:p>
        </p:txBody>
      </p:sp>
      <p:cxnSp>
        <p:nvCxnSpPr>
          <p:cNvPr id="10" name="Straight Arrow Connector 9">
            <a:extLst>
              <a:ext uri="{FF2B5EF4-FFF2-40B4-BE49-F238E27FC236}">
                <a16:creationId xmlns:a16="http://schemas.microsoft.com/office/drawing/2014/main" id="{D601DFDC-6356-4DF0-9C9A-6ACF52F1947D}"/>
              </a:ext>
            </a:extLst>
          </p:cNvPr>
          <p:cNvCxnSpPr>
            <a:stCxn id="2" idx="6"/>
            <a:endCxn id="3" idx="1"/>
          </p:cNvCxnSpPr>
          <p:nvPr/>
        </p:nvCxnSpPr>
        <p:spPr>
          <a:xfrm flipV="1">
            <a:off x="1901371" y="1010869"/>
            <a:ext cx="478972" cy="24181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2D1CC66-BED4-42F5-B9DB-D478829CADAE}"/>
              </a:ext>
            </a:extLst>
          </p:cNvPr>
          <p:cNvCxnSpPr>
            <a:cxnSpLocks/>
            <a:stCxn id="2" idx="6"/>
            <a:endCxn id="5" idx="1"/>
          </p:cNvCxnSpPr>
          <p:nvPr/>
        </p:nvCxnSpPr>
        <p:spPr>
          <a:xfrm flipV="1">
            <a:off x="1901371" y="3397053"/>
            <a:ext cx="478972" cy="3194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38BB7F8-023A-4671-8727-E92F5446E04E}"/>
              </a:ext>
            </a:extLst>
          </p:cNvPr>
          <p:cNvCxnSpPr>
            <a:cxnSpLocks/>
            <a:stCxn id="2" idx="6"/>
            <a:endCxn id="7" idx="1"/>
          </p:cNvCxnSpPr>
          <p:nvPr/>
        </p:nvCxnSpPr>
        <p:spPr>
          <a:xfrm>
            <a:off x="1901371" y="3429000"/>
            <a:ext cx="478971" cy="22415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8C42B9D-938E-4E40-BCB1-9E5DC7649D1D}"/>
              </a:ext>
            </a:extLst>
          </p:cNvPr>
          <p:cNvCxnSpPr>
            <a:cxnSpLocks/>
            <a:stCxn id="7" idx="3"/>
            <a:endCxn id="8" idx="1"/>
          </p:cNvCxnSpPr>
          <p:nvPr/>
        </p:nvCxnSpPr>
        <p:spPr>
          <a:xfrm>
            <a:off x="6095999" y="5670505"/>
            <a:ext cx="135345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7BA6F54-ED0D-4421-876B-FDCC21633665}"/>
              </a:ext>
            </a:extLst>
          </p:cNvPr>
          <p:cNvCxnSpPr>
            <a:cxnSpLocks/>
            <a:stCxn id="5" idx="3"/>
            <a:endCxn id="6" idx="1"/>
          </p:cNvCxnSpPr>
          <p:nvPr/>
        </p:nvCxnSpPr>
        <p:spPr>
          <a:xfrm flipV="1">
            <a:off x="6096000" y="3394159"/>
            <a:ext cx="1353455" cy="289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43CD0AE-8D89-4CDB-AA82-15B1079EC379}"/>
              </a:ext>
            </a:extLst>
          </p:cNvPr>
          <p:cNvCxnSpPr>
            <a:cxnSpLocks/>
            <a:stCxn id="3" idx="3"/>
            <a:endCxn id="4" idx="1"/>
          </p:cNvCxnSpPr>
          <p:nvPr/>
        </p:nvCxnSpPr>
        <p:spPr>
          <a:xfrm flipV="1">
            <a:off x="6096000" y="1010868"/>
            <a:ext cx="1353456"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004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50"/>
                                        <p:tgtEl>
                                          <p:spTgt spid="2"/>
                                        </p:tgtEl>
                                      </p:cBhvr>
                                    </p:animEffect>
                                  </p:childTnLst>
                                </p:cTn>
                              </p:par>
                            </p:childTnLst>
                          </p:cTn>
                        </p:par>
                        <p:par>
                          <p:cTn id="8" fill="hold">
                            <p:stCondLst>
                              <p:cond delay="250"/>
                            </p:stCondLst>
                            <p:childTnLst>
                              <p:par>
                                <p:cTn id="9" presetID="42"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250"/>
                                        <p:tgtEl>
                                          <p:spTgt spid="10"/>
                                        </p:tgtEl>
                                      </p:cBhvr>
                                    </p:animEffect>
                                    <p:anim calcmode="lin" valueType="num">
                                      <p:cBhvr>
                                        <p:cTn id="12" dur="250" fill="hold"/>
                                        <p:tgtEl>
                                          <p:spTgt spid="10"/>
                                        </p:tgtEl>
                                        <p:attrNameLst>
                                          <p:attrName>ppt_x</p:attrName>
                                        </p:attrNameLst>
                                      </p:cBhvr>
                                      <p:tavLst>
                                        <p:tav tm="0">
                                          <p:val>
                                            <p:strVal val="#ppt_x"/>
                                          </p:val>
                                        </p:tav>
                                        <p:tav tm="100000">
                                          <p:val>
                                            <p:strVal val="#ppt_x"/>
                                          </p:val>
                                        </p:tav>
                                      </p:tavLst>
                                    </p:anim>
                                    <p:anim calcmode="lin" valueType="num">
                                      <p:cBhvr>
                                        <p:cTn id="13" dur="25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500"/>
                            </p:stCondLst>
                            <p:childTnLst>
                              <p:par>
                                <p:cTn id="15" presetID="42" presetClass="entr" presetSubtype="0"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50"/>
                                        <p:tgtEl>
                                          <p:spTgt spid="3"/>
                                        </p:tgtEl>
                                      </p:cBhvr>
                                    </p:animEffect>
                                    <p:anim calcmode="lin" valueType="num">
                                      <p:cBhvr>
                                        <p:cTn id="18" dur="250" fill="hold"/>
                                        <p:tgtEl>
                                          <p:spTgt spid="3"/>
                                        </p:tgtEl>
                                        <p:attrNameLst>
                                          <p:attrName>ppt_x</p:attrName>
                                        </p:attrNameLst>
                                      </p:cBhvr>
                                      <p:tavLst>
                                        <p:tav tm="0">
                                          <p:val>
                                            <p:strVal val="#ppt_x"/>
                                          </p:val>
                                        </p:tav>
                                        <p:tav tm="100000">
                                          <p:val>
                                            <p:strVal val="#ppt_x"/>
                                          </p:val>
                                        </p:tav>
                                      </p:tavLst>
                                    </p:anim>
                                    <p:anim calcmode="lin" valueType="num">
                                      <p:cBhvr>
                                        <p:cTn id="19" dur="25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750"/>
                            </p:stCondLst>
                            <p:childTnLst>
                              <p:par>
                                <p:cTn id="21" presetID="42" presetClass="entr" presetSubtype="0"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250"/>
                                        <p:tgtEl>
                                          <p:spTgt spid="15"/>
                                        </p:tgtEl>
                                      </p:cBhvr>
                                    </p:animEffect>
                                    <p:anim calcmode="lin" valueType="num">
                                      <p:cBhvr>
                                        <p:cTn id="24" dur="250" fill="hold"/>
                                        <p:tgtEl>
                                          <p:spTgt spid="15"/>
                                        </p:tgtEl>
                                        <p:attrNameLst>
                                          <p:attrName>ppt_x</p:attrName>
                                        </p:attrNameLst>
                                      </p:cBhvr>
                                      <p:tavLst>
                                        <p:tav tm="0">
                                          <p:val>
                                            <p:strVal val="#ppt_x"/>
                                          </p:val>
                                        </p:tav>
                                        <p:tav tm="100000">
                                          <p:val>
                                            <p:strVal val="#ppt_x"/>
                                          </p:val>
                                        </p:tav>
                                      </p:tavLst>
                                    </p:anim>
                                    <p:anim calcmode="lin" valueType="num">
                                      <p:cBhvr>
                                        <p:cTn id="25" dur="250" fill="hold"/>
                                        <p:tgtEl>
                                          <p:spTgt spid="15"/>
                                        </p:tgtEl>
                                        <p:attrNameLst>
                                          <p:attrName>ppt_y</p:attrName>
                                        </p:attrNameLst>
                                      </p:cBhvr>
                                      <p:tavLst>
                                        <p:tav tm="0">
                                          <p:val>
                                            <p:strVal val="#ppt_y+.1"/>
                                          </p:val>
                                        </p:tav>
                                        <p:tav tm="100000">
                                          <p:val>
                                            <p:strVal val="#ppt_y"/>
                                          </p:val>
                                        </p:tav>
                                      </p:tavLst>
                                    </p:anim>
                                  </p:childTnLst>
                                </p:cTn>
                              </p:par>
                            </p:childTnLst>
                          </p:cTn>
                        </p:par>
                        <p:par>
                          <p:cTn id="26" fill="hold">
                            <p:stCondLst>
                              <p:cond delay="1000"/>
                            </p:stCondLst>
                            <p:childTnLst>
                              <p:par>
                                <p:cTn id="27" presetID="42" presetClass="entr" presetSubtype="0" fill="hold" grpId="0"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250"/>
                                        <p:tgtEl>
                                          <p:spTgt spid="4"/>
                                        </p:tgtEl>
                                      </p:cBhvr>
                                    </p:animEffect>
                                    <p:anim calcmode="lin" valueType="num">
                                      <p:cBhvr>
                                        <p:cTn id="30" dur="250" fill="hold"/>
                                        <p:tgtEl>
                                          <p:spTgt spid="4"/>
                                        </p:tgtEl>
                                        <p:attrNameLst>
                                          <p:attrName>ppt_x</p:attrName>
                                        </p:attrNameLst>
                                      </p:cBhvr>
                                      <p:tavLst>
                                        <p:tav tm="0">
                                          <p:val>
                                            <p:strVal val="#ppt_x"/>
                                          </p:val>
                                        </p:tav>
                                        <p:tav tm="100000">
                                          <p:val>
                                            <p:strVal val="#ppt_x"/>
                                          </p:val>
                                        </p:tav>
                                      </p:tavLst>
                                    </p:anim>
                                    <p:anim calcmode="lin" valueType="num">
                                      <p:cBhvr>
                                        <p:cTn id="31" dur="250" fill="hold"/>
                                        <p:tgtEl>
                                          <p:spTgt spid="4"/>
                                        </p:tgtEl>
                                        <p:attrNameLst>
                                          <p:attrName>ppt_y</p:attrName>
                                        </p:attrNameLst>
                                      </p:cBhvr>
                                      <p:tavLst>
                                        <p:tav tm="0">
                                          <p:val>
                                            <p:strVal val="#ppt_y+.1"/>
                                          </p:val>
                                        </p:tav>
                                        <p:tav tm="100000">
                                          <p:val>
                                            <p:strVal val="#ppt_y"/>
                                          </p:val>
                                        </p:tav>
                                      </p:tavLst>
                                    </p:anim>
                                  </p:childTnLst>
                                </p:cTn>
                              </p:par>
                            </p:childTnLst>
                          </p:cTn>
                        </p:par>
                        <p:par>
                          <p:cTn id="32" fill="hold">
                            <p:stCondLst>
                              <p:cond delay="1250"/>
                            </p:stCondLst>
                            <p:childTnLst>
                              <p:par>
                                <p:cTn id="33" presetID="42"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250"/>
                                        <p:tgtEl>
                                          <p:spTgt spid="11"/>
                                        </p:tgtEl>
                                      </p:cBhvr>
                                    </p:animEffect>
                                    <p:anim calcmode="lin" valueType="num">
                                      <p:cBhvr>
                                        <p:cTn id="36" dur="250" fill="hold"/>
                                        <p:tgtEl>
                                          <p:spTgt spid="11"/>
                                        </p:tgtEl>
                                        <p:attrNameLst>
                                          <p:attrName>ppt_x</p:attrName>
                                        </p:attrNameLst>
                                      </p:cBhvr>
                                      <p:tavLst>
                                        <p:tav tm="0">
                                          <p:val>
                                            <p:strVal val="#ppt_x"/>
                                          </p:val>
                                        </p:tav>
                                        <p:tav tm="100000">
                                          <p:val>
                                            <p:strVal val="#ppt_x"/>
                                          </p:val>
                                        </p:tav>
                                      </p:tavLst>
                                    </p:anim>
                                    <p:anim calcmode="lin" valueType="num">
                                      <p:cBhvr>
                                        <p:cTn id="37" dur="25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1500"/>
                            </p:stCondLst>
                            <p:childTnLst>
                              <p:par>
                                <p:cTn id="39" presetID="42"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250"/>
                                        <p:tgtEl>
                                          <p:spTgt spid="5"/>
                                        </p:tgtEl>
                                      </p:cBhvr>
                                    </p:animEffect>
                                    <p:anim calcmode="lin" valueType="num">
                                      <p:cBhvr>
                                        <p:cTn id="42" dur="250" fill="hold"/>
                                        <p:tgtEl>
                                          <p:spTgt spid="5"/>
                                        </p:tgtEl>
                                        <p:attrNameLst>
                                          <p:attrName>ppt_x</p:attrName>
                                        </p:attrNameLst>
                                      </p:cBhvr>
                                      <p:tavLst>
                                        <p:tav tm="0">
                                          <p:val>
                                            <p:strVal val="#ppt_x"/>
                                          </p:val>
                                        </p:tav>
                                        <p:tav tm="100000">
                                          <p:val>
                                            <p:strVal val="#ppt_x"/>
                                          </p:val>
                                        </p:tav>
                                      </p:tavLst>
                                    </p:anim>
                                    <p:anim calcmode="lin" valueType="num">
                                      <p:cBhvr>
                                        <p:cTn id="43" dur="250" fill="hold"/>
                                        <p:tgtEl>
                                          <p:spTgt spid="5"/>
                                        </p:tgtEl>
                                        <p:attrNameLst>
                                          <p:attrName>ppt_y</p:attrName>
                                        </p:attrNameLst>
                                      </p:cBhvr>
                                      <p:tavLst>
                                        <p:tav tm="0">
                                          <p:val>
                                            <p:strVal val="#ppt_y+.1"/>
                                          </p:val>
                                        </p:tav>
                                        <p:tav tm="100000">
                                          <p:val>
                                            <p:strVal val="#ppt_y"/>
                                          </p:val>
                                        </p:tav>
                                      </p:tavLst>
                                    </p:anim>
                                  </p:childTnLst>
                                </p:cTn>
                              </p:par>
                            </p:childTnLst>
                          </p:cTn>
                        </p:par>
                        <p:par>
                          <p:cTn id="44" fill="hold">
                            <p:stCondLst>
                              <p:cond delay="1750"/>
                            </p:stCondLst>
                            <p:childTnLst>
                              <p:par>
                                <p:cTn id="45" presetID="42" presetClass="entr" presetSubtype="0"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250"/>
                                        <p:tgtEl>
                                          <p:spTgt spid="14"/>
                                        </p:tgtEl>
                                      </p:cBhvr>
                                    </p:animEffect>
                                    <p:anim calcmode="lin" valueType="num">
                                      <p:cBhvr>
                                        <p:cTn id="48" dur="250" fill="hold"/>
                                        <p:tgtEl>
                                          <p:spTgt spid="14"/>
                                        </p:tgtEl>
                                        <p:attrNameLst>
                                          <p:attrName>ppt_x</p:attrName>
                                        </p:attrNameLst>
                                      </p:cBhvr>
                                      <p:tavLst>
                                        <p:tav tm="0">
                                          <p:val>
                                            <p:strVal val="#ppt_x"/>
                                          </p:val>
                                        </p:tav>
                                        <p:tav tm="100000">
                                          <p:val>
                                            <p:strVal val="#ppt_x"/>
                                          </p:val>
                                        </p:tav>
                                      </p:tavLst>
                                    </p:anim>
                                    <p:anim calcmode="lin" valueType="num">
                                      <p:cBhvr>
                                        <p:cTn id="49" dur="250" fill="hold"/>
                                        <p:tgtEl>
                                          <p:spTgt spid="14"/>
                                        </p:tgtEl>
                                        <p:attrNameLst>
                                          <p:attrName>ppt_y</p:attrName>
                                        </p:attrNameLst>
                                      </p:cBhvr>
                                      <p:tavLst>
                                        <p:tav tm="0">
                                          <p:val>
                                            <p:strVal val="#ppt_y+.1"/>
                                          </p:val>
                                        </p:tav>
                                        <p:tav tm="100000">
                                          <p:val>
                                            <p:strVal val="#ppt_y"/>
                                          </p:val>
                                        </p:tav>
                                      </p:tavLst>
                                    </p:anim>
                                  </p:childTnLst>
                                </p:cTn>
                              </p:par>
                            </p:childTnLst>
                          </p:cTn>
                        </p:par>
                        <p:par>
                          <p:cTn id="50" fill="hold">
                            <p:stCondLst>
                              <p:cond delay="2000"/>
                            </p:stCondLst>
                            <p:childTnLst>
                              <p:par>
                                <p:cTn id="51" presetID="42"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250"/>
                                        <p:tgtEl>
                                          <p:spTgt spid="6"/>
                                        </p:tgtEl>
                                      </p:cBhvr>
                                    </p:animEffect>
                                    <p:anim calcmode="lin" valueType="num">
                                      <p:cBhvr>
                                        <p:cTn id="54" dur="250" fill="hold"/>
                                        <p:tgtEl>
                                          <p:spTgt spid="6"/>
                                        </p:tgtEl>
                                        <p:attrNameLst>
                                          <p:attrName>ppt_x</p:attrName>
                                        </p:attrNameLst>
                                      </p:cBhvr>
                                      <p:tavLst>
                                        <p:tav tm="0">
                                          <p:val>
                                            <p:strVal val="#ppt_x"/>
                                          </p:val>
                                        </p:tav>
                                        <p:tav tm="100000">
                                          <p:val>
                                            <p:strVal val="#ppt_x"/>
                                          </p:val>
                                        </p:tav>
                                      </p:tavLst>
                                    </p:anim>
                                    <p:anim calcmode="lin" valueType="num">
                                      <p:cBhvr>
                                        <p:cTn id="55" dur="250" fill="hold"/>
                                        <p:tgtEl>
                                          <p:spTgt spid="6"/>
                                        </p:tgtEl>
                                        <p:attrNameLst>
                                          <p:attrName>ppt_y</p:attrName>
                                        </p:attrNameLst>
                                      </p:cBhvr>
                                      <p:tavLst>
                                        <p:tav tm="0">
                                          <p:val>
                                            <p:strVal val="#ppt_y+.1"/>
                                          </p:val>
                                        </p:tav>
                                        <p:tav tm="100000">
                                          <p:val>
                                            <p:strVal val="#ppt_y"/>
                                          </p:val>
                                        </p:tav>
                                      </p:tavLst>
                                    </p:anim>
                                  </p:childTnLst>
                                </p:cTn>
                              </p:par>
                            </p:childTnLst>
                          </p:cTn>
                        </p:par>
                        <p:par>
                          <p:cTn id="56" fill="hold">
                            <p:stCondLst>
                              <p:cond delay="2250"/>
                            </p:stCondLst>
                            <p:childTnLst>
                              <p:par>
                                <p:cTn id="57" presetID="42" presetClass="entr" presetSubtype="0"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fade">
                                      <p:cBhvr>
                                        <p:cTn id="59" dur="250"/>
                                        <p:tgtEl>
                                          <p:spTgt spid="12"/>
                                        </p:tgtEl>
                                      </p:cBhvr>
                                    </p:animEffect>
                                    <p:anim calcmode="lin" valueType="num">
                                      <p:cBhvr>
                                        <p:cTn id="60" dur="250" fill="hold"/>
                                        <p:tgtEl>
                                          <p:spTgt spid="12"/>
                                        </p:tgtEl>
                                        <p:attrNameLst>
                                          <p:attrName>ppt_x</p:attrName>
                                        </p:attrNameLst>
                                      </p:cBhvr>
                                      <p:tavLst>
                                        <p:tav tm="0">
                                          <p:val>
                                            <p:strVal val="#ppt_x"/>
                                          </p:val>
                                        </p:tav>
                                        <p:tav tm="100000">
                                          <p:val>
                                            <p:strVal val="#ppt_x"/>
                                          </p:val>
                                        </p:tav>
                                      </p:tavLst>
                                    </p:anim>
                                    <p:anim calcmode="lin" valueType="num">
                                      <p:cBhvr>
                                        <p:cTn id="61" dur="250" fill="hold"/>
                                        <p:tgtEl>
                                          <p:spTgt spid="12"/>
                                        </p:tgtEl>
                                        <p:attrNameLst>
                                          <p:attrName>ppt_y</p:attrName>
                                        </p:attrNameLst>
                                      </p:cBhvr>
                                      <p:tavLst>
                                        <p:tav tm="0">
                                          <p:val>
                                            <p:strVal val="#ppt_y+.1"/>
                                          </p:val>
                                        </p:tav>
                                        <p:tav tm="100000">
                                          <p:val>
                                            <p:strVal val="#ppt_y"/>
                                          </p:val>
                                        </p:tav>
                                      </p:tavLst>
                                    </p:anim>
                                  </p:childTnLst>
                                </p:cTn>
                              </p:par>
                            </p:childTnLst>
                          </p:cTn>
                        </p:par>
                        <p:par>
                          <p:cTn id="62" fill="hold">
                            <p:stCondLst>
                              <p:cond delay="2500"/>
                            </p:stCondLst>
                            <p:childTnLst>
                              <p:par>
                                <p:cTn id="63" presetID="42" presetClass="entr" presetSubtype="0" fill="hold" grpId="0" nodeType="after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250"/>
                                        <p:tgtEl>
                                          <p:spTgt spid="7"/>
                                        </p:tgtEl>
                                      </p:cBhvr>
                                    </p:animEffect>
                                    <p:anim calcmode="lin" valueType="num">
                                      <p:cBhvr>
                                        <p:cTn id="66" dur="250" fill="hold"/>
                                        <p:tgtEl>
                                          <p:spTgt spid="7"/>
                                        </p:tgtEl>
                                        <p:attrNameLst>
                                          <p:attrName>ppt_x</p:attrName>
                                        </p:attrNameLst>
                                      </p:cBhvr>
                                      <p:tavLst>
                                        <p:tav tm="0">
                                          <p:val>
                                            <p:strVal val="#ppt_x"/>
                                          </p:val>
                                        </p:tav>
                                        <p:tav tm="100000">
                                          <p:val>
                                            <p:strVal val="#ppt_x"/>
                                          </p:val>
                                        </p:tav>
                                      </p:tavLst>
                                    </p:anim>
                                    <p:anim calcmode="lin" valueType="num">
                                      <p:cBhvr>
                                        <p:cTn id="67" dur="250" fill="hold"/>
                                        <p:tgtEl>
                                          <p:spTgt spid="7"/>
                                        </p:tgtEl>
                                        <p:attrNameLst>
                                          <p:attrName>ppt_y</p:attrName>
                                        </p:attrNameLst>
                                      </p:cBhvr>
                                      <p:tavLst>
                                        <p:tav tm="0">
                                          <p:val>
                                            <p:strVal val="#ppt_y+.1"/>
                                          </p:val>
                                        </p:tav>
                                        <p:tav tm="100000">
                                          <p:val>
                                            <p:strVal val="#ppt_y"/>
                                          </p:val>
                                        </p:tav>
                                      </p:tavLst>
                                    </p:anim>
                                  </p:childTnLst>
                                </p:cTn>
                              </p:par>
                            </p:childTnLst>
                          </p:cTn>
                        </p:par>
                        <p:par>
                          <p:cTn id="68" fill="hold">
                            <p:stCondLst>
                              <p:cond delay="2750"/>
                            </p:stCondLst>
                            <p:childTnLst>
                              <p:par>
                                <p:cTn id="69" presetID="42" presetClass="entr" presetSubtype="0" fill="hold"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250"/>
                                        <p:tgtEl>
                                          <p:spTgt spid="13"/>
                                        </p:tgtEl>
                                      </p:cBhvr>
                                    </p:animEffect>
                                    <p:anim calcmode="lin" valueType="num">
                                      <p:cBhvr>
                                        <p:cTn id="72" dur="250" fill="hold"/>
                                        <p:tgtEl>
                                          <p:spTgt spid="13"/>
                                        </p:tgtEl>
                                        <p:attrNameLst>
                                          <p:attrName>ppt_x</p:attrName>
                                        </p:attrNameLst>
                                      </p:cBhvr>
                                      <p:tavLst>
                                        <p:tav tm="0">
                                          <p:val>
                                            <p:strVal val="#ppt_x"/>
                                          </p:val>
                                        </p:tav>
                                        <p:tav tm="100000">
                                          <p:val>
                                            <p:strVal val="#ppt_x"/>
                                          </p:val>
                                        </p:tav>
                                      </p:tavLst>
                                    </p:anim>
                                    <p:anim calcmode="lin" valueType="num">
                                      <p:cBhvr>
                                        <p:cTn id="73" dur="250" fill="hold"/>
                                        <p:tgtEl>
                                          <p:spTgt spid="13"/>
                                        </p:tgtEl>
                                        <p:attrNameLst>
                                          <p:attrName>ppt_y</p:attrName>
                                        </p:attrNameLst>
                                      </p:cBhvr>
                                      <p:tavLst>
                                        <p:tav tm="0">
                                          <p:val>
                                            <p:strVal val="#ppt_y+.1"/>
                                          </p:val>
                                        </p:tav>
                                        <p:tav tm="100000">
                                          <p:val>
                                            <p:strVal val="#ppt_y"/>
                                          </p:val>
                                        </p:tav>
                                      </p:tavLst>
                                    </p:anim>
                                  </p:childTnLst>
                                </p:cTn>
                              </p:par>
                            </p:childTnLst>
                          </p:cTn>
                        </p:par>
                        <p:par>
                          <p:cTn id="74" fill="hold">
                            <p:stCondLst>
                              <p:cond delay="3000"/>
                            </p:stCondLst>
                            <p:childTnLst>
                              <p:par>
                                <p:cTn id="75" presetID="42" presetClass="entr" presetSubtype="0" fill="hold" grpId="0" nodeType="after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250"/>
                                        <p:tgtEl>
                                          <p:spTgt spid="8"/>
                                        </p:tgtEl>
                                      </p:cBhvr>
                                    </p:animEffect>
                                    <p:anim calcmode="lin" valueType="num">
                                      <p:cBhvr>
                                        <p:cTn id="78" dur="250" fill="hold"/>
                                        <p:tgtEl>
                                          <p:spTgt spid="8"/>
                                        </p:tgtEl>
                                        <p:attrNameLst>
                                          <p:attrName>ppt_x</p:attrName>
                                        </p:attrNameLst>
                                      </p:cBhvr>
                                      <p:tavLst>
                                        <p:tav tm="0">
                                          <p:val>
                                            <p:strVal val="#ppt_x"/>
                                          </p:val>
                                        </p:tav>
                                        <p:tav tm="100000">
                                          <p:val>
                                            <p:strVal val="#ppt_x"/>
                                          </p:val>
                                        </p:tav>
                                      </p:tavLst>
                                    </p:anim>
                                    <p:anim calcmode="lin" valueType="num">
                                      <p:cBhvr>
                                        <p:cTn id="79" dur="25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4121A5C-E164-4F9E-9969-CC1D18741CF7}"/>
              </a:ext>
            </a:extLst>
          </p:cNvPr>
          <p:cNvSpPr/>
          <p:nvPr/>
        </p:nvSpPr>
        <p:spPr>
          <a:xfrm>
            <a:off x="4577443" y="38857"/>
            <a:ext cx="2873828" cy="94342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GIÁO VIÊN</a:t>
            </a:r>
          </a:p>
        </p:txBody>
      </p:sp>
      <p:sp>
        <p:nvSpPr>
          <p:cNvPr id="3" name="Rectangle 2">
            <a:extLst>
              <a:ext uri="{FF2B5EF4-FFF2-40B4-BE49-F238E27FC236}">
                <a16:creationId xmlns:a16="http://schemas.microsoft.com/office/drawing/2014/main" id="{FE611B01-E7E9-44F9-96B1-B02337E6B7B6}"/>
              </a:ext>
            </a:extLst>
          </p:cNvPr>
          <p:cNvSpPr/>
          <p:nvPr/>
        </p:nvSpPr>
        <p:spPr>
          <a:xfrm>
            <a:off x="0" y="1526947"/>
            <a:ext cx="3672114"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a:solidFill>
                  <a:srgbClr val="002060"/>
                </a:solidFill>
                <a:latin typeface="Times New Roman" panose="02020603050405020304" pitchFamily="18" charset="0"/>
                <a:cs typeface="Times New Roman" panose="02020603050405020304" pitchFamily="18" charset="0"/>
              </a:rPr>
              <a:t>Ch</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a:solidFill>
                  <a:srgbClr val="002060"/>
                </a:solidFill>
                <a:latin typeface="Times New Roman" panose="02020603050405020304" pitchFamily="18" charset="0"/>
                <a:cs typeface="Times New Roman" panose="02020603050405020304" pitchFamily="18" charset="0"/>
              </a:rPr>
              <a:t>a </a:t>
            </a:r>
            <a:r>
              <a:rPr lang="en-US" sz="3600" b="1" dirty="0" err="1">
                <a:solidFill>
                  <a:srgbClr val="002060"/>
                </a:solidFill>
                <a:latin typeface="Times New Roman" panose="02020603050405020304" pitchFamily="18" charset="0"/>
                <a:cs typeface="Times New Roman" panose="02020603050405020304" pitchFamily="18" charset="0"/>
              </a:rPr>
              <a:t>áp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một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cách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hiệu</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quả</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các</a:t>
            </a:r>
            <a:r>
              <a:rPr lang="en-US" sz="3600" b="1" dirty="0">
                <a:solidFill>
                  <a:srgbClr val="002060"/>
                </a:solidFill>
                <a:latin typeface="Times New Roman" panose="02020603050405020304" pitchFamily="18" charset="0"/>
                <a:cs typeface="Times New Roman" panose="02020603050405020304" pitchFamily="18" charset="0"/>
              </a:rPr>
              <a:t> PPDH </a:t>
            </a:r>
            <a:r>
              <a:rPr lang="en-US" sz="3600" b="1" dirty="0" err="1">
                <a:solidFill>
                  <a:srgbClr val="002060"/>
                </a:solidFill>
                <a:latin typeface="Times New Roman" panose="02020603050405020304" pitchFamily="18" charset="0"/>
                <a:cs typeface="Times New Roman" panose="02020603050405020304" pitchFamily="18" charset="0"/>
              </a:rPr>
              <a:t>và</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giáo</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dục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tích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cực</a:t>
            </a:r>
            <a:r>
              <a:rPr lang="en-US" sz="3600" b="1" dirty="0">
                <a:solidFill>
                  <a:srgbClr val="002060"/>
                </a:solidFill>
                <a:latin typeface="Times New Roman" panose="02020603050405020304" pitchFamily="18" charset="0"/>
                <a:cs typeface="Times New Roman" panose="02020603050405020304" pitchFamily="18" charset="0"/>
              </a:rPr>
              <a:t>. </a:t>
            </a:r>
          </a:p>
        </p:txBody>
      </p:sp>
      <p:sp>
        <p:nvSpPr>
          <p:cNvPr id="4" name="Rectangle 3">
            <a:extLst>
              <a:ext uri="{FF2B5EF4-FFF2-40B4-BE49-F238E27FC236}">
                <a16:creationId xmlns:a16="http://schemas.microsoft.com/office/drawing/2014/main" id="{74BD64D7-615C-4205-846C-0AACB326E5BD}"/>
              </a:ext>
            </a:extLst>
          </p:cNvPr>
          <p:cNvSpPr/>
          <p:nvPr/>
        </p:nvSpPr>
        <p:spPr>
          <a:xfrm>
            <a:off x="161471" y="4549676"/>
            <a:ext cx="3349171"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Mang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tính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áp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đặt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một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chiều</a:t>
            </a:r>
            <a:r>
              <a:rPr lang="en-US" sz="3600" b="1" dirty="0">
                <a:solidFill>
                  <a:srgbClr val="002060"/>
                </a:solidFill>
                <a:latin typeface="Times New Roman" panose="02020603050405020304" pitchFamily="18" charset="0"/>
                <a:cs typeface="Times New Roman" panose="02020603050405020304" pitchFamily="18" charset="0"/>
              </a:rPr>
              <a:t>.</a:t>
            </a:r>
          </a:p>
          <a:p>
            <a:pPr algn="just">
              <a:defRPr/>
            </a:pPr>
            <a:endParaRPr lang="en-US" sz="3600" b="1" dirty="0">
              <a:solidFill>
                <a:srgbClr val="002060"/>
              </a:solidFill>
              <a:latin typeface="Times New Roman" panose="02020603050405020304" pitchFamily="18" charset="0"/>
              <a:cs typeface="Times New Roman" panose="02020603050405020304" pitchFamily="18" charset="0"/>
            </a:endParaRPr>
          </a:p>
          <a:p>
            <a:pPr algn="just">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8C3E0F00-2C3F-4296-8D7B-8F0C9A155A45}"/>
              </a:ext>
            </a:extLst>
          </p:cNvPr>
          <p:cNvSpPr/>
          <p:nvPr/>
        </p:nvSpPr>
        <p:spPr>
          <a:xfrm>
            <a:off x="4925785" y="2080945"/>
            <a:ext cx="2177143" cy="1754326"/>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Lệ</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thuộc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vào</a:t>
            </a:r>
            <a:r>
              <a:rPr lang="en-US" sz="3600" b="1" dirty="0">
                <a:solidFill>
                  <a:srgbClr val="002060"/>
                </a:solidFill>
                <a:latin typeface="Times New Roman" panose="02020603050405020304" pitchFamily="18" charset="0"/>
                <a:cs typeface="Times New Roman" panose="02020603050405020304" pitchFamily="18" charset="0"/>
              </a:rPr>
              <a:t> SGK.</a:t>
            </a:r>
          </a:p>
          <a:p>
            <a:pPr algn="just">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A7F19063-47E5-4752-A32E-E3992482871B}"/>
              </a:ext>
            </a:extLst>
          </p:cNvPr>
          <p:cNvSpPr/>
          <p:nvPr/>
        </p:nvSpPr>
        <p:spPr>
          <a:xfrm>
            <a:off x="4501243" y="5089160"/>
            <a:ext cx="3026229" cy="1754326"/>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Không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dám</a:t>
            </a:r>
            <a:r>
              <a:rPr lang="en-US" sz="3600" b="1" dirty="0">
                <a:solidFill>
                  <a:srgbClr val="002060"/>
                </a:solidFill>
                <a:latin typeface="Times New Roman" panose="02020603050405020304" pitchFamily="18" charset="0"/>
                <a:cs typeface="Times New Roman" panose="02020603050405020304" pitchFamily="18" charset="0"/>
              </a:rPr>
              <a:t> v</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err="1">
                <a:solidFill>
                  <a:srgbClr val="002060"/>
                </a:solidFill>
                <a:latin typeface="Times New Roman" panose="02020603050405020304" pitchFamily="18" charset="0"/>
                <a:cs typeface="Times New Roman" panose="02020603050405020304" pitchFamily="18" charset="0"/>
              </a:rPr>
              <a:t>ợt</a:t>
            </a:r>
            <a:r>
              <a:rPr lang="en-US" sz="3600" b="1" dirty="0">
                <a:solidFill>
                  <a:srgbClr val="002060"/>
                </a:solidFill>
                <a:latin typeface="Times New Roman" panose="02020603050405020304" pitchFamily="18" charset="0"/>
                <a:cs typeface="Times New Roman" panose="02020603050405020304" pitchFamily="18" charset="0"/>
              </a:rPr>
              <a:t> ra </a:t>
            </a:r>
            <a:r>
              <a:rPr lang="en-US" sz="3600" b="1" dirty="0" err="1">
                <a:solidFill>
                  <a:srgbClr val="002060"/>
                </a:solidFill>
                <a:latin typeface="Times New Roman" panose="02020603050405020304" pitchFamily="18" charset="0"/>
                <a:cs typeface="Times New Roman" panose="02020603050405020304" pitchFamily="18" charset="0"/>
              </a:rPr>
              <a:t>khỏi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khuôn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khổ</a:t>
            </a:r>
            <a:r>
              <a:rPr lang="en-US" sz="3600" b="1" dirty="0">
                <a:solidFill>
                  <a:srgbClr val="002060"/>
                </a:solidFill>
                <a:latin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id="{ACB1A237-E87B-4D41-8330-0BA63B6ED1BB}"/>
              </a:ext>
            </a:extLst>
          </p:cNvPr>
          <p:cNvSpPr/>
          <p:nvPr/>
        </p:nvSpPr>
        <p:spPr>
          <a:xfrm>
            <a:off x="8679544" y="4549676"/>
            <a:ext cx="3512456"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Đánh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quả</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học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tập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dựa</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trên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kiến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thức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môn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học</a:t>
            </a:r>
            <a:r>
              <a:rPr lang="en-US" sz="3600" b="1" dirty="0">
                <a:solidFill>
                  <a:srgbClr val="002060"/>
                </a:solidFill>
                <a:latin typeface="Times New Roman" panose="02020603050405020304" pitchFamily="18" charset="0"/>
                <a:cs typeface="Times New Roman" panose="02020603050405020304" pitchFamily="18" charset="0"/>
              </a:rPr>
              <a:t>.</a:t>
            </a:r>
          </a:p>
        </p:txBody>
      </p:sp>
      <p:sp>
        <p:nvSpPr>
          <p:cNvPr id="8" name="Rectangle 7">
            <a:extLst>
              <a:ext uri="{FF2B5EF4-FFF2-40B4-BE49-F238E27FC236}">
                <a16:creationId xmlns:a16="http://schemas.microsoft.com/office/drawing/2014/main" id="{0B483000-BBDA-4837-840D-D1B969818A1D}"/>
              </a:ext>
            </a:extLst>
          </p:cNvPr>
          <p:cNvSpPr/>
          <p:nvPr/>
        </p:nvSpPr>
        <p:spPr>
          <a:xfrm>
            <a:off x="8679545" y="1506809"/>
            <a:ext cx="3512455" cy="2308324"/>
          </a:xfrm>
          <a:prstGeom prst="rect">
            <a:avLst/>
          </a:prstGeom>
          <a:solidFill>
            <a:schemeClr val="bg2">
              <a:lumMod val="90000"/>
            </a:schemeClr>
          </a:solidFill>
          <a:ln>
            <a:solidFill>
              <a:srgbClr val="00B050"/>
            </a:solidFill>
          </a:ln>
        </p:spPr>
        <p:txBody>
          <a:bodyPr wrap="square">
            <a:spAutoFit/>
          </a:bodyPr>
          <a:lstStyle/>
          <a:p>
            <a:pPr algn="just">
              <a:defRPr/>
            </a:pPr>
            <a:r>
              <a:rPr lang="en-US" sz="3600" b="1" dirty="0" err="1">
                <a:solidFill>
                  <a:srgbClr val="002060"/>
                </a:solidFill>
                <a:latin typeface="Times New Roman" panose="02020603050405020304" pitchFamily="18" charset="0"/>
                <a:cs typeface="Times New Roman" panose="02020603050405020304" pitchFamily="18" charset="0"/>
              </a:rPr>
              <a:t>Chưa</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thực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hiện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tốt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đánh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quá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trình</a:t>
            </a:r>
            <a:r>
              <a:rPr lang="en-US" sz="3600" b="1" dirty="0">
                <a:solidFill>
                  <a:srgbClr val="002060"/>
                </a:solidFill>
                <a:latin typeface="Times New Roman" panose="02020603050405020304" pitchFamily="18" charset="0"/>
                <a:cs typeface="Times New Roman" panose="02020603050405020304" pitchFamily="18" charset="0"/>
              </a:rPr>
              <a:t> hay </a:t>
            </a:r>
            <a:r>
              <a:rPr lang="en-US" sz="3600" b="1" dirty="0" err="1">
                <a:solidFill>
                  <a:srgbClr val="002060"/>
                </a:solidFill>
                <a:latin typeface="Times New Roman" panose="02020603050405020304" pitchFamily="18" charset="0"/>
                <a:cs typeface="Times New Roman" panose="02020603050405020304" pitchFamily="18" charset="0"/>
              </a:rPr>
              <a:t>đánh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giá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năng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lực</a:t>
            </a:r>
            <a:r>
              <a:rPr lang="en-US" sz="3600" b="1" dirty="0">
                <a:solidFill>
                  <a:srgbClr val="002060"/>
                </a:solidFill>
                <a:latin typeface="Times New Roman" panose="02020603050405020304" pitchFamily="18" charset="0"/>
                <a:cs typeface="Times New Roman" panose="02020603050405020304" pitchFamily="18" charset="0"/>
              </a:rPr>
              <a:t>.</a:t>
            </a:r>
          </a:p>
        </p:txBody>
      </p:sp>
      <p:cxnSp>
        <p:nvCxnSpPr>
          <p:cNvPr id="10" name="Straight Arrow Connector 9">
            <a:extLst>
              <a:ext uri="{FF2B5EF4-FFF2-40B4-BE49-F238E27FC236}">
                <a16:creationId xmlns:a16="http://schemas.microsoft.com/office/drawing/2014/main" id="{E8F8F75A-843B-4257-9D73-FD8895FF5E58}"/>
              </a:ext>
            </a:extLst>
          </p:cNvPr>
          <p:cNvCxnSpPr>
            <a:stCxn id="2" idx="2"/>
            <a:endCxn id="3" idx="0"/>
          </p:cNvCxnSpPr>
          <p:nvPr/>
        </p:nvCxnSpPr>
        <p:spPr>
          <a:xfrm flipH="1">
            <a:off x="1836057" y="982286"/>
            <a:ext cx="4178300" cy="54466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E587B86-80E6-4944-A331-879914B6FA40}"/>
              </a:ext>
            </a:extLst>
          </p:cNvPr>
          <p:cNvCxnSpPr>
            <a:cxnSpLocks/>
            <a:stCxn id="2" idx="2"/>
            <a:endCxn id="5" idx="0"/>
          </p:cNvCxnSpPr>
          <p:nvPr/>
        </p:nvCxnSpPr>
        <p:spPr>
          <a:xfrm>
            <a:off x="6014357" y="982286"/>
            <a:ext cx="0" cy="109865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D0B41C6-4C0C-4E2B-9E62-BD81C34651B9}"/>
              </a:ext>
            </a:extLst>
          </p:cNvPr>
          <p:cNvCxnSpPr>
            <a:cxnSpLocks/>
            <a:stCxn id="8" idx="2"/>
            <a:endCxn id="7" idx="0"/>
          </p:cNvCxnSpPr>
          <p:nvPr/>
        </p:nvCxnSpPr>
        <p:spPr>
          <a:xfrm flipH="1">
            <a:off x="10435772" y="3815133"/>
            <a:ext cx="1" cy="7345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CD9EC1A-4457-45F2-AA43-E4A4B985DBF5}"/>
              </a:ext>
            </a:extLst>
          </p:cNvPr>
          <p:cNvCxnSpPr>
            <a:cxnSpLocks/>
            <a:stCxn id="5" idx="2"/>
            <a:endCxn id="6" idx="0"/>
          </p:cNvCxnSpPr>
          <p:nvPr/>
        </p:nvCxnSpPr>
        <p:spPr>
          <a:xfrm>
            <a:off x="6014357" y="3835271"/>
            <a:ext cx="1" cy="12538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0A09CFB-C94D-45E3-B2ED-66E5DA22AC3F}"/>
              </a:ext>
            </a:extLst>
          </p:cNvPr>
          <p:cNvCxnSpPr>
            <a:cxnSpLocks/>
            <a:stCxn id="3" idx="2"/>
            <a:endCxn id="4" idx="0"/>
          </p:cNvCxnSpPr>
          <p:nvPr/>
        </p:nvCxnSpPr>
        <p:spPr>
          <a:xfrm>
            <a:off x="1836057" y="3835271"/>
            <a:ext cx="0" cy="7144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2437038-B055-4C2C-8584-5793DB21534E}"/>
              </a:ext>
            </a:extLst>
          </p:cNvPr>
          <p:cNvCxnSpPr>
            <a:cxnSpLocks/>
            <a:stCxn id="2" idx="2"/>
            <a:endCxn id="8" idx="0"/>
          </p:cNvCxnSpPr>
          <p:nvPr/>
        </p:nvCxnSpPr>
        <p:spPr>
          <a:xfrm>
            <a:off x="6014357" y="982286"/>
            <a:ext cx="4421416" cy="5245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37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 fill="hold"/>
                                        <p:tgtEl>
                                          <p:spTgt spid="2"/>
                                        </p:tgtEl>
                                        <p:attrNameLst>
                                          <p:attrName>ppt_w</p:attrName>
                                        </p:attrNameLst>
                                      </p:cBhvr>
                                      <p:tavLst>
                                        <p:tav tm="0">
                                          <p:val>
                                            <p:fltVal val="0"/>
                                          </p:val>
                                        </p:tav>
                                        <p:tav tm="100000">
                                          <p:val>
                                            <p:strVal val="#ppt_w"/>
                                          </p:val>
                                        </p:tav>
                                      </p:tavLst>
                                    </p:anim>
                                    <p:anim calcmode="lin" valueType="num">
                                      <p:cBhvr>
                                        <p:cTn id="8" dur="250" fill="hold"/>
                                        <p:tgtEl>
                                          <p:spTgt spid="2"/>
                                        </p:tgtEl>
                                        <p:attrNameLst>
                                          <p:attrName>ppt_h</p:attrName>
                                        </p:attrNameLst>
                                      </p:cBhvr>
                                      <p:tavLst>
                                        <p:tav tm="0">
                                          <p:val>
                                            <p:fltVal val="0"/>
                                          </p:val>
                                        </p:tav>
                                        <p:tav tm="100000">
                                          <p:val>
                                            <p:strVal val="#ppt_h"/>
                                          </p:val>
                                        </p:tav>
                                      </p:tavLst>
                                    </p:anim>
                                    <p:animEffect transition="in" filter="fade">
                                      <p:cBhvr>
                                        <p:cTn id="9" dur="250"/>
                                        <p:tgtEl>
                                          <p:spTgt spid="2"/>
                                        </p:tgtEl>
                                      </p:cBhvr>
                                    </p:animEffect>
                                  </p:childTnLst>
                                </p:cTn>
                              </p:par>
                            </p:childTnLst>
                          </p:cTn>
                        </p:par>
                        <p:par>
                          <p:cTn id="10" fill="hold">
                            <p:stCondLst>
                              <p:cond delay="250"/>
                            </p:stCondLst>
                            <p:childTnLst>
                              <p:par>
                                <p:cTn id="11" presetID="6" presetClass="entr" presetSubtype="16"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circle(in)">
                                      <p:cBhvr>
                                        <p:cTn id="13" dur="250"/>
                                        <p:tgtEl>
                                          <p:spTgt spid="10"/>
                                        </p:tgtEl>
                                      </p:cBhvr>
                                    </p:animEffect>
                                  </p:childTnLst>
                                </p:cTn>
                              </p:par>
                            </p:childTnLst>
                          </p:cTn>
                        </p:par>
                        <p:par>
                          <p:cTn id="14" fill="hold">
                            <p:stCondLst>
                              <p:cond delay="500"/>
                            </p:stCondLst>
                            <p:childTnLst>
                              <p:par>
                                <p:cTn id="15" presetID="6" presetClass="entr" presetSubtype="16"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50"/>
                                        <p:tgtEl>
                                          <p:spTgt spid="3"/>
                                        </p:tgtEl>
                                      </p:cBhvr>
                                    </p:animEffect>
                                  </p:childTnLst>
                                </p:cTn>
                              </p:par>
                            </p:childTnLst>
                          </p:cTn>
                        </p:par>
                        <p:par>
                          <p:cTn id="18" fill="hold">
                            <p:stCondLst>
                              <p:cond delay="750"/>
                            </p:stCondLst>
                            <p:childTnLst>
                              <p:par>
                                <p:cTn id="19" presetID="6" presetClass="entr" presetSubtype="16"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circle(in)">
                                      <p:cBhvr>
                                        <p:cTn id="21" dur="250"/>
                                        <p:tgtEl>
                                          <p:spTgt spid="14"/>
                                        </p:tgtEl>
                                      </p:cBhvr>
                                    </p:animEffect>
                                  </p:childTnLst>
                                </p:cTn>
                              </p:par>
                            </p:childTnLst>
                          </p:cTn>
                        </p:par>
                        <p:par>
                          <p:cTn id="22" fill="hold">
                            <p:stCondLst>
                              <p:cond delay="1000"/>
                            </p:stCondLst>
                            <p:childTnLst>
                              <p:par>
                                <p:cTn id="23" presetID="6" presetClass="entr" presetSubtype="16"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circle(in)">
                                      <p:cBhvr>
                                        <p:cTn id="25" dur="250"/>
                                        <p:tgtEl>
                                          <p:spTgt spid="4"/>
                                        </p:tgtEl>
                                      </p:cBhvr>
                                    </p:animEffect>
                                  </p:childTnLst>
                                </p:cTn>
                              </p:par>
                            </p:childTnLst>
                          </p:cTn>
                        </p:par>
                        <p:par>
                          <p:cTn id="26" fill="hold">
                            <p:stCondLst>
                              <p:cond delay="1250"/>
                            </p:stCondLst>
                            <p:childTnLst>
                              <p:par>
                                <p:cTn id="27" presetID="6" presetClass="entr" presetSubtype="16"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ircle(in)">
                                      <p:cBhvr>
                                        <p:cTn id="29" dur="250"/>
                                        <p:tgtEl>
                                          <p:spTgt spid="11"/>
                                        </p:tgtEl>
                                      </p:cBhvr>
                                    </p:animEffect>
                                  </p:childTnLst>
                                </p:cTn>
                              </p:par>
                            </p:childTnLst>
                          </p:cTn>
                        </p:par>
                        <p:par>
                          <p:cTn id="30" fill="hold">
                            <p:stCondLst>
                              <p:cond delay="1500"/>
                            </p:stCondLst>
                            <p:childTnLst>
                              <p:par>
                                <p:cTn id="31" presetID="6" presetClass="entr" presetSubtype="16"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circle(in)">
                                      <p:cBhvr>
                                        <p:cTn id="33" dur="250"/>
                                        <p:tgtEl>
                                          <p:spTgt spid="5"/>
                                        </p:tgtEl>
                                      </p:cBhvr>
                                    </p:animEffect>
                                  </p:childTnLst>
                                </p:cTn>
                              </p:par>
                            </p:childTnLst>
                          </p:cTn>
                        </p:par>
                        <p:par>
                          <p:cTn id="34" fill="hold">
                            <p:stCondLst>
                              <p:cond delay="1750"/>
                            </p:stCondLst>
                            <p:childTnLst>
                              <p:par>
                                <p:cTn id="35" presetID="6" presetClass="entr" presetSubtype="16"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ircle(in)">
                                      <p:cBhvr>
                                        <p:cTn id="37" dur="250"/>
                                        <p:tgtEl>
                                          <p:spTgt spid="13"/>
                                        </p:tgtEl>
                                      </p:cBhvr>
                                    </p:animEffect>
                                  </p:childTnLst>
                                </p:cTn>
                              </p:par>
                            </p:childTnLst>
                          </p:cTn>
                        </p:par>
                        <p:par>
                          <p:cTn id="38" fill="hold">
                            <p:stCondLst>
                              <p:cond delay="2000"/>
                            </p:stCondLst>
                            <p:childTnLst>
                              <p:par>
                                <p:cTn id="39" presetID="6" presetClass="entr" presetSubtype="16" fill="hold" grpId="0"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circle(in)">
                                      <p:cBhvr>
                                        <p:cTn id="41" dur="250"/>
                                        <p:tgtEl>
                                          <p:spTgt spid="6"/>
                                        </p:tgtEl>
                                      </p:cBhvr>
                                    </p:animEffect>
                                  </p:childTnLst>
                                </p:cTn>
                              </p:par>
                            </p:childTnLst>
                          </p:cTn>
                        </p:par>
                        <p:par>
                          <p:cTn id="42" fill="hold">
                            <p:stCondLst>
                              <p:cond delay="2250"/>
                            </p:stCondLst>
                            <p:childTnLst>
                              <p:par>
                                <p:cTn id="43" presetID="6" presetClass="entr" presetSubtype="16" fill="hold"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circle(in)">
                                      <p:cBhvr>
                                        <p:cTn id="45" dur="250"/>
                                        <p:tgtEl>
                                          <p:spTgt spid="15"/>
                                        </p:tgtEl>
                                      </p:cBhvr>
                                    </p:animEffect>
                                  </p:childTnLst>
                                </p:cTn>
                              </p:par>
                            </p:childTnLst>
                          </p:cTn>
                        </p:par>
                        <p:par>
                          <p:cTn id="46" fill="hold">
                            <p:stCondLst>
                              <p:cond delay="2500"/>
                            </p:stCondLst>
                            <p:childTnLst>
                              <p:par>
                                <p:cTn id="47" presetID="6" presetClass="entr" presetSubtype="16"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circle(in)">
                                      <p:cBhvr>
                                        <p:cTn id="49" dur="250"/>
                                        <p:tgtEl>
                                          <p:spTgt spid="8"/>
                                        </p:tgtEl>
                                      </p:cBhvr>
                                    </p:animEffect>
                                  </p:childTnLst>
                                </p:cTn>
                              </p:par>
                            </p:childTnLst>
                          </p:cTn>
                        </p:par>
                        <p:par>
                          <p:cTn id="50" fill="hold">
                            <p:stCondLst>
                              <p:cond delay="2750"/>
                            </p:stCondLst>
                            <p:childTnLst>
                              <p:par>
                                <p:cTn id="51" presetID="6" presetClass="entr" presetSubtype="16" fill="hold"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circle(in)">
                                      <p:cBhvr>
                                        <p:cTn id="53" dur="250"/>
                                        <p:tgtEl>
                                          <p:spTgt spid="12"/>
                                        </p:tgtEl>
                                      </p:cBhvr>
                                    </p:animEffect>
                                  </p:childTnLst>
                                </p:cTn>
                              </p:par>
                            </p:childTnLst>
                          </p:cTn>
                        </p:par>
                        <p:par>
                          <p:cTn id="54" fill="hold">
                            <p:stCondLst>
                              <p:cond delay="3000"/>
                            </p:stCondLst>
                            <p:childTnLst>
                              <p:par>
                                <p:cTn id="55" presetID="6" presetClass="entr" presetSubtype="16" fill="hold" grpId="0" nodeType="after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circle(in)">
                                      <p:cBhvr>
                                        <p:cTn id="57"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CE54E1C7-7556-42E1-9228-ABF51A125706}"/>
              </a:ext>
            </a:extLst>
          </p:cNvPr>
          <p:cNvSpPr>
            <a:spLocks noGrp="1" noChangeArrowheads="1"/>
          </p:cNvSpPr>
          <p:nvPr>
            <p:ph type="title"/>
          </p:nvPr>
        </p:nvSpPr>
        <p:spPr>
          <a:xfrm>
            <a:off x="1639887" y="0"/>
            <a:ext cx="8912225"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2-</a:t>
            </a:r>
            <a:r>
              <a:rPr lang="en-US" altLang="en-US" b="1"/>
              <a:t> </a:t>
            </a:r>
            <a:r>
              <a:rPr lang="en-US" altLang="en-US" b="1">
                <a:solidFill>
                  <a:srgbClr val="C00000"/>
                </a:solidFill>
                <a:latin typeface="Times New Roman" panose="02020603050405020304" pitchFamily="18" charset="0"/>
                <a:cs typeface="Times New Roman" panose="02020603050405020304" pitchFamily="18" charset="0"/>
              </a:rPr>
              <a:t>NHIỆM VỤ TRỌNG TÂM</a:t>
            </a:r>
          </a:p>
        </p:txBody>
      </p:sp>
      <p:sp>
        <p:nvSpPr>
          <p:cNvPr id="23554" name="Content Placeholder 2">
            <a:extLst>
              <a:ext uri="{FF2B5EF4-FFF2-40B4-BE49-F238E27FC236}">
                <a16:creationId xmlns:a16="http://schemas.microsoft.com/office/drawing/2014/main"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b="1" dirty="0" err="1">
                <a:solidFill>
                  <a:srgbClr val="002060"/>
                </a:solidFill>
                <a:latin typeface="Times New Roman" panose="02020603050405020304" pitchFamily="18" charset="0"/>
                <a:cs typeface="Times New Roman" panose="02020603050405020304" pitchFamily="18" charset="0"/>
              </a:rPr>
              <a:t>Nghị</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quyết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số</a:t>
            </a:r>
            <a:r>
              <a:rPr lang="en-US" altLang="en-US" sz="3600" b="1" dirty="0">
                <a:solidFill>
                  <a:srgbClr val="002060"/>
                </a:solidFill>
                <a:latin typeface="Times New Roman" panose="02020603050405020304" pitchFamily="18" charset="0"/>
                <a:cs typeface="Times New Roman" panose="02020603050405020304" pitchFamily="18" charset="0"/>
              </a:rPr>
              <a:t> 29-NQ/TW </a:t>
            </a:r>
            <a:r>
              <a:rPr lang="en-US" altLang="en-US" sz="3600" b="1" dirty="0" err="1">
                <a:solidFill>
                  <a:srgbClr val="002060"/>
                </a:solidFill>
                <a:latin typeface="Times New Roman" panose="02020603050405020304" pitchFamily="18" charset="0"/>
                <a:cs typeface="Times New Roman" panose="02020603050405020304" pitchFamily="18" charset="0"/>
              </a:rPr>
              <a:t>về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đổi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mới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bản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toàn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điện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đào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nêu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rõ</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Đối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với</a:t>
            </a:r>
            <a:r>
              <a:rPr lang="en-US" altLang="en-US" sz="3600" b="1" dirty="0">
                <a:solidFill>
                  <a:srgbClr val="002060"/>
                </a:solidFill>
                <a:latin typeface="Times New Roman" panose="02020603050405020304" pitchFamily="18" charset="0"/>
                <a:cs typeface="Times New Roman" panose="02020603050405020304" pitchFamily="18" charset="0"/>
              </a:rPr>
              <a:t> GDPT, </a:t>
            </a:r>
            <a:r>
              <a:rPr lang="en-US" altLang="en-US" sz="3600" b="1" dirty="0" err="1">
                <a:solidFill>
                  <a:srgbClr val="FF0000"/>
                </a:solidFill>
                <a:latin typeface="Times New Roman" panose="02020603050405020304" pitchFamily="18" charset="0"/>
                <a:cs typeface="Times New Roman" panose="02020603050405020304" pitchFamily="18" charset="0"/>
              </a:rPr>
              <a:t>tập</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trung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phát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triển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trí</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tuệ</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thể</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chất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hình</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thành</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phẩm</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chất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lực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công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dân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hiện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bồi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dưỡng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khiếu</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định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hướng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nghề</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nghiệp</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HS. </a:t>
            </a:r>
            <a:r>
              <a:rPr lang="en-US" altLang="en-US" sz="3600" b="1" dirty="0" err="1">
                <a:solidFill>
                  <a:srgbClr val="002060"/>
                </a:solidFill>
                <a:latin typeface="Times New Roman" panose="02020603050405020304" pitchFamily="18" charset="0"/>
                <a:cs typeface="Times New Roman" panose="02020603050405020304" pitchFamily="18" charset="0"/>
              </a:rPr>
              <a:t>Nâng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cao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chất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lượng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toàn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diện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chú</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trọng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giáo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dục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lí</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tưởng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truyền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thống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đạo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đức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lối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sống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ngoại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ngữ</a:t>
            </a:r>
            <a:r>
              <a:rPr lang="en-US" altLang="en-US" sz="3600" b="1" dirty="0">
                <a:solidFill>
                  <a:srgbClr val="002060"/>
                </a:solidFill>
                <a:latin typeface="Times New Roman" panose="02020603050405020304" pitchFamily="18" charset="0"/>
                <a:cs typeface="Times New Roman" panose="02020603050405020304" pitchFamily="18" charset="0"/>
              </a:rPr>
              <a:t>, tin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lực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và</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kĩ</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vận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dụng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kiến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thức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vào</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thực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tiễn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Phát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triển</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khả</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năng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sáng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tạo</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tự</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khuyến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khích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tập</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suốt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đời</a:t>
            </a:r>
            <a:r>
              <a:rPr lang="en-US" altLang="en-US" sz="3600" b="1" dirty="0">
                <a:solidFill>
                  <a:srgbClr val="002060"/>
                </a:solidFill>
                <a:latin typeface="Times New Roman" panose="02020603050405020304" pitchFamily="18" charset="0"/>
                <a:cs typeface="Times New Roman" panose="02020603050405020304" pitchFamily="18" charset="0"/>
              </a:rPr>
              <a:t>”.</a:t>
            </a:r>
          </a:p>
          <a:p>
            <a:pPr algn="just" eaLnBrk="1" hangingPunct="1"/>
            <a:endParaRPr lang="en-US" alt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9B46936-4FFB-46D7-BD75-E588E7327B40}"/>
              </a:ext>
            </a:extLst>
          </p:cNvPr>
          <p:cNvSpPr/>
          <p:nvPr/>
        </p:nvSpPr>
        <p:spPr>
          <a:xfrm>
            <a:off x="1911928" y="-27709"/>
            <a:ext cx="8603672" cy="12053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phần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lõi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triển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sinh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lực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F209B1FD-AB54-4A62-B4E5-68ED51E76087}"/>
              </a:ext>
            </a:extLst>
          </p:cNvPr>
          <p:cNvSpPr/>
          <p:nvPr/>
        </p:nvSpPr>
        <p:spPr>
          <a:xfrm>
            <a:off x="-2170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a:solidFill>
                  <a:schemeClr val="accent6">
                    <a:lumMod val="50000"/>
                  </a:schemeClr>
                </a:solidFill>
                <a:latin typeface="Times New Roman" panose="02020603050405020304" pitchFamily="18" charset="0"/>
                <a:cs typeface="Times New Roman" panose="02020603050405020304" pitchFamily="18" charset="0"/>
              </a:rPr>
              <a:t>năng lực tư duy và lập luận toán học</a:t>
            </a:r>
            <a:endParaRPr lang="en-US" sz="3600" dirty="0">
              <a:solidFill>
                <a:schemeClr val="accent6">
                  <a:lumMod val="50000"/>
                </a:schemeClr>
              </a:solidFill>
            </a:endParaRPr>
          </a:p>
        </p:txBody>
      </p:sp>
      <p:sp>
        <p:nvSpPr>
          <p:cNvPr id="4" name="Rectangle 3">
            <a:extLst>
              <a:ext uri="{FF2B5EF4-FFF2-40B4-BE49-F238E27FC236}">
                <a16:creationId xmlns:a16="http://schemas.microsoft.com/office/drawing/2014/main" id="{5177054A-3162-4150-9B39-E6246D36EE3D}"/>
              </a:ext>
            </a:extLst>
          </p:cNvPr>
          <p:cNvSpPr/>
          <p:nvPr/>
        </p:nvSpPr>
        <p:spPr>
          <a:xfrm>
            <a:off x="234895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mô</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hình</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hoá</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endParaRPr lang="en-US" sz="3600" dirty="0">
              <a:solidFill>
                <a:schemeClr val="accent6">
                  <a:lumMod val="50000"/>
                </a:schemeClr>
              </a:solidFill>
            </a:endParaRPr>
          </a:p>
        </p:txBody>
      </p:sp>
      <p:sp>
        <p:nvSpPr>
          <p:cNvPr id="5" name="Rectangle 4">
            <a:extLst>
              <a:ext uri="{FF2B5EF4-FFF2-40B4-BE49-F238E27FC236}">
                <a16:creationId xmlns:a16="http://schemas.microsoft.com/office/drawing/2014/main" id="{D44A6046-0EFC-4160-8B4C-F2B6B41A3BB5}"/>
              </a:ext>
            </a:extLst>
          </p:cNvPr>
          <p:cNvSpPr/>
          <p:nvPr/>
        </p:nvSpPr>
        <p:spPr>
          <a:xfrm>
            <a:off x="4637369"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giải</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quyết</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vấn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đề</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endParaRPr lang="en-US" altLang="en-US" sz="36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0D52418A-76F0-4C28-BB21-83EB3F9580EB}"/>
              </a:ext>
            </a:extLst>
          </p:cNvPr>
          <p:cNvSpPr/>
          <p:nvPr/>
        </p:nvSpPr>
        <p:spPr>
          <a:xfrm>
            <a:off x="6884654"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giao</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tiếp</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endParaRPr lang="en-US" altLang="en-US" sz="3600" b="1" dirty="0">
              <a:solidFill>
                <a:schemeClr val="accent6">
                  <a:lumMod val="50000"/>
                </a:schemeClr>
              </a:solidFill>
              <a:latin typeface="Times New Roman" panose="02020603050405020304" pitchFamily="18" charset="0"/>
              <a:cs typeface="Times New Roman" panose="02020603050405020304" pitchFamily="18" charset="0"/>
            </a:endParaRPr>
          </a:p>
          <a:p>
            <a:pPr algn="ctr"/>
            <a:endParaRPr lang="en-US" altLang="en-US" sz="36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E5B07C5-5E09-48BD-8920-26FAA6405F3C}"/>
              </a:ext>
            </a:extLst>
          </p:cNvPr>
          <p:cNvSpPr/>
          <p:nvPr/>
        </p:nvSpPr>
        <p:spPr>
          <a:xfrm>
            <a:off x="9173065" y="1731174"/>
            <a:ext cx="301893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năng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lực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sử</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dụng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công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cụ</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phương</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tiện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học</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altLang="en-US" sz="3600" b="1" dirty="0" err="1">
                <a:solidFill>
                  <a:schemeClr val="accent6">
                    <a:lumMod val="50000"/>
                  </a:schemeClr>
                </a:solidFill>
                <a:latin typeface="Times New Roman" panose="02020603050405020304" pitchFamily="18" charset="0"/>
                <a:cs typeface="Times New Roman" panose="02020603050405020304" pitchFamily="18" charset="0"/>
              </a:rPr>
              <a:t>toán</a:t>
            </a:r>
            <a:r>
              <a:rPr lang="en-US" altLang="en-US" sz="3600" b="1" dirty="0">
                <a:solidFill>
                  <a:schemeClr val="accent6">
                    <a:lumMod val="50000"/>
                  </a:schemeClr>
                </a:solidFill>
                <a:latin typeface="Times New Roman" panose="02020603050405020304" pitchFamily="18" charset="0"/>
                <a:cs typeface="Times New Roman" panose="02020603050405020304" pitchFamily="18" charset="0"/>
              </a:rPr>
              <a:t>.</a:t>
            </a:r>
            <a:endParaRPr lang="en-US" sz="3600" dirty="0">
              <a:solidFill>
                <a:schemeClr val="accent6">
                  <a:lumMod val="50000"/>
                </a:schemeClr>
              </a:solidFill>
            </a:endParaRPr>
          </a:p>
        </p:txBody>
      </p:sp>
      <p:cxnSp>
        <p:nvCxnSpPr>
          <p:cNvPr id="11" name="Straight Arrow Connector 10">
            <a:extLst>
              <a:ext uri="{FF2B5EF4-FFF2-40B4-BE49-F238E27FC236}">
                <a16:creationId xmlns:a16="http://schemas.microsoft.com/office/drawing/2014/main" id="{D0348A20-83E8-4012-BAD5-2BCDAE57FEDA}"/>
              </a:ext>
            </a:extLst>
          </p:cNvPr>
          <p:cNvCxnSpPr>
            <a:cxnSpLocks/>
            <a:stCxn id="2" idx="2"/>
            <a:endCxn id="4" idx="0"/>
          </p:cNvCxnSpPr>
          <p:nvPr/>
        </p:nvCxnSpPr>
        <p:spPr>
          <a:xfrm flipH="1">
            <a:off x="3420646" y="1177636"/>
            <a:ext cx="2793118"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48B4811-79A9-49E1-9C79-A966081DF851}"/>
              </a:ext>
            </a:extLst>
          </p:cNvPr>
          <p:cNvCxnSpPr>
            <a:cxnSpLocks/>
            <a:stCxn id="2" idx="2"/>
            <a:endCxn id="5" idx="0"/>
          </p:cNvCxnSpPr>
          <p:nvPr/>
        </p:nvCxnSpPr>
        <p:spPr>
          <a:xfrm flipH="1">
            <a:off x="5709057" y="1177636"/>
            <a:ext cx="504707"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A95237A-2080-4326-8F86-F8A397D7A258}"/>
              </a:ext>
            </a:extLst>
          </p:cNvPr>
          <p:cNvCxnSpPr>
            <a:cxnSpLocks/>
            <a:stCxn id="2" idx="2"/>
            <a:endCxn id="7" idx="0"/>
          </p:cNvCxnSpPr>
          <p:nvPr/>
        </p:nvCxnSpPr>
        <p:spPr>
          <a:xfrm>
            <a:off x="6213764" y="1177636"/>
            <a:ext cx="4468769" cy="553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56BEF05-278B-4E32-BC6B-AF41D059B393}"/>
              </a:ext>
            </a:extLst>
          </p:cNvPr>
          <p:cNvCxnSpPr>
            <a:cxnSpLocks/>
            <a:stCxn id="2" idx="2"/>
            <a:endCxn id="6" idx="0"/>
          </p:cNvCxnSpPr>
          <p:nvPr/>
        </p:nvCxnSpPr>
        <p:spPr>
          <a:xfrm>
            <a:off x="6213764" y="1177636"/>
            <a:ext cx="1742578"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491E5F5-8291-4EBE-B7A5-FC9968BBB9E6}"/>
              </a:ext>
            </a:extLst>
          </p:cNvPr>
          <p:cNvCxnSpPr>
            <a:stCxn id="2" idx="2"/>
            <a:endCxn id="3" idx="0"/>
          </p:cNvCxnSpPr>
          <p:nvPr/>
        </p:nvCxnSpPr>
        <p:spPr>
          <a:xfrm flipH="1">
            <a:off x="1049980" y="1177636"/>
            <a:ext cx="5163784"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86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ppt_x"/>
                                          </p:val>
                                        </p:tav>
                                        <p:tav tm="100000">
                                          <p:val>
                                            <p:strVal val="#ppt_x"/>
                                          </p:val>
                                        </p:tav>
                                      </p:tavLst>
                                    </p:anim>
                                    <p:anim calcmode="lin" valueType="num">
                                      <p:cBhvr additive="base">
                                        <p:cTn id="8" dur="1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
                            </p:stCondLst>
                            <p:childTnLst>
                              <p:par>
                                <p:cTn id="10" presetID="21" presetClass="entr" presetSubtype="1" fill="hold"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heel(1)">
                                      <p:cBhvr>
                                        <p:cTn id="12" dur="10"/>
                                        <p:tgtEl>
                                          <p:spTgt spid="24"/>
                                        </p:tgtEl>
                                      </p:cBhvr>
                                    </p:animEffect>
                                  </p:childTnLst>
                                </p:cTn>
                              </p:par>
                            </p:childTnLst>
                          </p:cTn>
                        </p:par>
                        <p:par>
                          <p:cTn id="13" fill="hold">
                            <p:stCondLst>
                              <p:cond delay="20"/>
                            </p:stCondLst>
                            <p:childTnLst>
                              <p:par>
                                <p:cTn id="14" presetID="21" presetClass="entr" presetSubtype="1"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heel(1)">
                                      <p:cBhvr>
                                        <p:cTn id="16" dur="10"/>
                                        <p:tgtEl>
                                          <p:spTgt spid="3"/>
                                        </p:tgtEl>
                                      </p:cBhvr>
                                    </p:animEffect>
                                  </p:childTnLst>
                                </p:cTn>
                              </p:par>
                            </p:childTnLst>
                          </p:cTn>
                        </p:par>
                        <p:par>
                          <p:cTn id="17" fill="hold">
                            <p:stCondLst>
                              <p:cond delay="30"/>
                            </p:stCondLst>
                            <p:childTnLst>
                              <p:par>
                                <p:cTn id="18" presetID="21" presetClass="entr" presetSubtype="1"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heel(1)">
                                      <p:cBhvr>
                                        <p:cTn id="20" dur="10"/>
                                        <p:tgtEl>
                                          <p:spTgt spid="11"/>
                                        </p:tgtEl>
                                      </p:cBhvr>
                                    </p:animEffect>
                                  </p:childTnLst>
                                </p:cTn>
                              </p:par>
                            </p:childTnLst>
                          </p:cTn>
                        </p:par>
                        <p:par>
                          <p:cTn id="21" fill="hold">
                            <p:stCondLst>
                              <p:cond delay="40"/>
                            </p:stCondLst>
                            <p:childTnLst>
                              <p:par>
                                <p:cTn id="22" presetID="21" presetClass="entr" presetSubtype="1"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heel(1)">
                                      <p:cBhvr>
                                        <p:cTn id="24" dur="10"/>
                                        <p:tgtEl>
                                          <p:spTgt spid="4"/>
                                        </p:tgtEl>
                                      </p:cBhvr>
                                    </p:animEffect>
                                  </p:childTnLst>
                                </p:cTn>
                              </p:par>
                            </p:childTnLst>
                          </p:cTn>
                        </p:par>
                        <p:par>
                          <p:cTn id="25" fill="hold">
                            <p:stCondLst>
                              <p:cond delay="50"/>
                            </p:stCondLst>
                            <p:childTnLst>
                              <p:par>
                                <p:cTn id="26" presetID="21" presetClass="entr" presetSubtype="1"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heel(1)">
                                      <p:cBhvr>
                                        <p:cTn id="28" dur="10"/>
                                        <p:tgtEl>
                                          <p:spTgt spid="12"/>
                                        </p:tgtEl>
                                      </p:cBhvr>
                                    </p:animEffect>
                                  </p:childTnLst>
                                </p:cTn>
                              </p:par>
                            </p:childTnLst>
                          </p:cTn>
                        </p:par>
                        <p:par>
                          <p:cTn id="29" fill="hold">
                            <p:stCondLst>
                              <p:cond delay="60"/>
                            </p:stCondLst>
                            <p:childTnLst>
                              <p:par>
                                <p:cTn id="30" presetID="21" presetClass="entr" presetSubtype="1"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heel(1)">
                                      <p:cBhvr>
                                        <p:cTn id="32" dur="10"/>
                                        <p:tgtEl>
                                          <p:spTgt spid="5"/>
                                        </p:tgtEl>
                                      </p:cBhvr>
                                    </p:animEffect>
                                  </p:childTnLst>
                                </p:cTn>
                              </p:par>
                            </p:childTnLst>
                          </p:cTn>
                        </p:par>
                        <p:par>
                          <p:cTn id="33" fill="hold">
                            <p:stCondLst>
                              <p:cond delay="70"/>
                            </p:stCondLst>
                            <p:childTnLst>
                              <p:par>
                                <p:cTn id="34" presetID="21" presetClass="entr" presetSubtype="1"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heel(1)">
                                      <p:cBhvr>
                                        <p:cTn id="36" dur="10"/>
                                        <p:tgtEl>
                                          <p:spTgt spid="20"/>
                                        </p:tgtEl>
                                      </p:cBhvr>
                                    </p:animEffect>
                                  </p:childTnLst>
                                </p:cTn>
                              </p:par>
                            </p:childTnLst>
                          </p:cTn>
                        </p:par>
                        <p:par>
                          <p:cTn id="37" fill="hold">
                            <p:stCondLst>
                              <p:cond delay="80"/>
                            </p:stCondLst>
                            <p:childTnLst>
                              <p:par>
                                <p:cTn id="38" presetID="21" presetClass="entr" presetSubtype="1"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heel(1)">
                                      <p:cBhvr>
                                        <p:cTn id="40" dur="10"/>
                                        <p:tgtEl>
                                          <p:spTgt spid="6"/>
                                        </p:tgtEl>
                                      </p:cBhvr>
                                    </p:animEffect>
                                  </p:childTnLst>
                                </p:cTn>
                              </p:par>
                            </p:childTnLst>
                          </p:cTn>
                        </p:par>
                        <p:par>
                          <p:cTn id="41" fill="hold">
                            <p:stCondLst>
                              <p:cond delay="90"/>
                            </p:stCondLst>
                            <p:childTnLst>
                              <p:par>
                                <p:cTn id="42" presetID="21" presetClass="entr" presetSubtype="1" fill="hold"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heel(1)">
                                      <p:cBhvr>
                                        <p:cTn id="44" dur="10"/>
                                        <p:tgtEl>
                                          <p:spTgt spid="13"/>
                                        </p:tgtEl>
                                      </p:cBhvr>
                                    </p:animEffect>
                                  </p:childTnLst>
                                </p:cTn>
                              </p:par>
                            </p:childTnLst>
                          </p:cTn>
                        </p:par>
                        <p:par>
                          <p:cTn id="45" fill="hold">
                            <p:stCondLst>
                              <p:cond delay="100"/>
                            </p:stCondLst>
                            <p:childTnLst>
                              <p:par>
                                <p:cTn id="46" presetID="21" presetClass="entr" presetSubtype="1"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heel(1)">
                                      <p:cBhvr>
                                        <p:cTn id="48" dur="1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a16="http://schemas.microsoft.com/office/drawing/2014/main"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9B46936-4FFB-46D7-BD75-E588E7327B40}"/>
              </a:ext>
            </a:extLst>
          </p:cNvPr>
          <p:cNvSpPr/>
          <p:nvPr/>
        </p:nvSpPr>
        <p:spPr>
          <a:xfrm>
            <a:off x="1911928" y="-27709"/>
            <a:ext cx="8603672" cy="120534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err="1">
                <a:solidFill>
                  <a:srgbClr val="002060"/>
                </a:solidFill>
                <a:latin typeface="Times New Roman" panose="02020603050405020304" pitchFamily="18" charset="0"/>
                <a:cs typeface="Times New Roman" panose="02020603050405020304" pitchFamily="18" charset="0"/>
              </a:rPr>
              <a:t>Các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phần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cốt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lõi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hình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thành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và</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phát</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triển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cho</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sinh</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năng</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lực</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toán</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học</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F209B1FD-AB54-4A62-B4E5-68ED51E76087}"/>
              </a:ext>
            </a:extLst>
          </p:cNvPr>
          <p:cNvSpPr/>
          <p:nvPr/>
        </p:nvSpPr>
        <p:spPr>
          <a:xfrm>
            <a:off x="-2170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a:solidFill>
                  <a:srgbClr val="70AD47">
                    <a:lumMod val="50000"/>
                  </a:srgbClr>
                </a:solidFill>
                <a:latin typeface="Times New Roman" panose="02020603050405020304" pitchFamily="18" charset="0"/>
                <a:cs typeface="Times New Roman" panose="02020603050405020304" pitchFamily="18" charset="0"/>
              </a:rPr>
              <a:t>năng lực tư duy và lập luận toán học</a:t>
            </a:r>
            <a:endParaRPr lang="en-US" sz="3600" dirty="0">
              <a:solidFill>
                <a:srgbClr val="70AD47">
                  <a:lumMod val="50000"/>
                </a:srgbClr>
              </a:solidFill>
            </a:endParaRPr>
          </a:p>
        </p:txBody>
      </p:sp>
      <p:sp>
        <p:nvSpPr>
          <p:cNvPr id="4" name="Rectangle 3">
            <a:extLst>
              <a:ext uri="{FF2B5EF4-FFF2-40B4-BE49-F238E27FC236}">
                <a16:creationId xmlns:a16="http://schemas.microsoft.com/office/drawing/2014/main" id="{5177054A-3162-4150-9B39-E6246D36EE3D}"/>
              </a:ext>
            </a:extLst>
          </p:cNvPr>
          <p:cNvSpPr/>
          <p:nvPr/>
        </p:nvSpPr>
        <p:spPr>
          <a:xfrm>
            <a:off x="2348958" y="1748043"/>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mô</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hình</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hoá</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sz="3600" dirty="0">
              <a:solidFill>
                <a:srgbClr val="70AD47">
                  <a:lumMod val="50000"/>
                </a:srgbClr>
              </a:solidFill>
            </a:endParaRPr>
          </a:p>
        </p:txBody>
      </p:sp>
      <p:sp>
        <p:nvSpPr>
          <p:cNvPr id="5" name="Rectangle 4">
            <a:extLst>
              <a:ext uri="{FF2B5EF4-FFF2-40B4-BE49-F238E27FC236}">
                <a16:creationId xmlns:a16="http://schemas.microsoft.com/office/drawing/2014/main" id="{D44A6046-0EFC-4160-8B4C-F2B6B41A3BB5}"/>
              </a:ext>
            </a:extLst>
          </p:cNvPr>
          <p:cNvSpPr/>
          <p:nvPr/>
        </p:nvSpPr>
        <p:spPr>
          <a:xfrm>
            <a:off x="4637369"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giải</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quyết</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vấn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đề</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0D52418A-76F0-4C28-BB21-83EB3F9580EB}"/>
              </a:ext>
            </a:extLst>
          </p:cNvPr>
          <p:cNvSpPr/>
          <p:nvPr/>
        </p:nvSpPr>
        <p:spPr>
          <a:xfrm>
            <a:off x="6884654" y="1756052"/>
            <a:ext cx="214337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giao</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tiếp</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a:p>
            <a:pPr algn="ctr"/>
            <a:endParaRPr lang="en-US" altLang="en-US" sz="36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E5B07C5-5E09-48BD-8920-26FAA6405F3C}"/>
              </a:ext>
            </a:extLst>
          </p:cNvPr>
          <p:cNvSpPr/>
          <p:nvPr/>
        </p:nvSpPr>
        <p:spPr>
          <a:xfrm>
            <a:off x="9173065" y="1731174"/>
            <a:ext cx="3018935" cy="2308324"/>
          </a:xfrm>
          <a:prstGeom prst="rect">
            <a:avLst/>
          </a:prstGeom>
          <a:solidFill>
            <a:srgbClr val="FFFF66"/>
          </a:solidFill>
          <a:ln>
            <a:solidFill>
              <a:schemeClr val="accent4">
                <a:lumMod val="20000"/>
                <a:lumOff val="80000"/>
              </a:schemeClr>
            </a:solidFill>
          </a:ln>
        </p:spPr>
        <p:txBody>
          <a:bodyPr wrap="square">
            <a:spAutoFit/>
          </a:bodyPr>
          <a:lstStyle/>
          <a:p>
            <a:pPr algn="ct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năng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lực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sử</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dụng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công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cụ</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phương</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tiện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học</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 </a:t>
            </a:r>
            <a:r>
              <a:rPr lang="en-US" altLang="en-US" sz="3600" b="1" dirty="0" err="1">
                <a:solidFill>
                  <a:srgbClr val="70AD47">
                    <a:lumMod val="50000"/>
                  </a:srgbClr>
                </a:solidFill>
                <a:latin typeface="Times New Roman" panose="02020603050405020304" pitchFamily="18" charset="0"/>
                <a:cs typeface="Times New Roman" panose="02020603050405020304" pitchFamily="18" charset="0"/>
              </a:rPr>
              <a:t>toán</a:t>
            </a:r>
            <a:r>
              <a:rPr lang="en-US" altLang="en-US" sz="3600" b="1" dirty="0">
                <a:solidFill>
                  <a:srgbClr val="70AD47">
                    <a:lumMod val="50000"/>
                  </a:srgbClr>
                </a:solidFill>
                <a:latin typeface="Times New Roman" panose="02020603050405020304" pitchFamily="18" charset="0"/>
                <a:cs typeface="Times New Roman" panose="02020603050405020304" pitchFamily="18" charset="0"/>
              </a:rPr>
              <a:t>.</a:t>
            </a:r>
            <a:endParaRPr lang="en-US" sz="3600" dirty="0">
              <a:solidFill>
                <a:srgbClr val="70AD47">
                  <a:lumMod val="50000"/>
                </a:srgbClr>
              </a:solidFill>
            </a:endParaRPr>
          </a:p>
        </p:txBody>
      </p:sp>
      <p:cxnSp>
        <p:nvCxnSpPr>
          <p:cNvPr id="11" name="Straight Arrow Connector 10">
            <a:extLst>
              <a:ext uri="{FF2B5EF4-FFF2-40B4-BE49-F238E27FC236}">
                <a16:creationId xmlns:a16="http://schemas.microsoft.com/office/drawing/2014/main" id="{D0348A20-83E8-4012-BAD5-2BCDAE57FEDA}"/>
              </a:ext>
            </a:extLst>
          </p:cNvPr>
          <p:cNvCxnSpPr>
            <a:cxnSpLocks/>
            <a:stCxn id="2" idx="2"/>
            <a:endCxn id="4" idx="0"/>
          </p:cNvCxnSpPr>
          <p:nvPr/>
        </p:nvCxnSpPr>
        <p:spPr>
          <a:xfrm flipH="1">
            <a:off x="3420646" y="1177636"/>
            <a:ext cx="2793118"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48B4811-79A9-49E1-9C79-A966081DF851}"/>
              </a:ext>
            </a:extLst>
          </p:cNvPr>
          <p:cNvCxnSpPr>
            <a:cxnSpLocks/>
            <a:stCxn id="2" idx="2"/>
            <a:endCxn id="5" idx="0"/>
          </p:cNvCxnSpPr>
          <p:nvPr/>
        </p:nvCxnSpPr>
        <p:spPr>
          <a:xfrm flipH="1">
            <a:off x="5709057" y="1177636"/>
            <a:ext cx="504707"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A95237A-2080-4326-8F86-F8A397D7A258}"/>
              </a:ext>
            </a:extLst>
          </p:cNvPr>
          <p:cNvCxnSpPr>
            <a:cxnSpLocks/>
            <a:stCxn id="2" idx="2"/>
            <a:endCxn id="7" idx="0"/>
          </p:cNvCxnSpPr>
          <p:nvPr/>
        </p:nvCxnSpPr>
        <p:spPr>
          <a:xfrm>
            <a:off x="6213764" y="1177636"/>
            <a:ext cx="4468769" cy="553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56BEF05-278B-4E32-BC6B-AF41D059B393}"/>
              </a:ext>
            </a:extLst>
          </p:cNvPr>
          <p:cNvCxnSpPr>
            <a:cxnSpLocks/>
            <a:stCxn id="2" idx="2"/>
            <a:endCxn id="6" idx="0"/>
          </p:cNvCxnSpPr>
          <p:nvPr/>
        </p:nvCxnSpPr>
        <p:spPr>
          <a:xfrm>
            <a:off x="6213764" y="1177636"/>
            <a:ext cx="1742578" cy="5784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491E5F5-8291-4EBE-B7A5-FC9968BBB9E6}"/>
              </a:ext>
            </a:extLst>
          </p:cNvPr>
          <p:cNvCxnSpPr>
            <a:stCxn id="2" idx="2"/>
            <a:endCxn id="3" idx="0"/>
          </p:cNvCxnSpPr>
          <p:nvPr/>
        </p:nvCxnSpPr>
        <p:spPr>
          <a:xfrm flipH="1">
            <a:off x="1049980" y="1177636"/>
            <a:ext cx="5163784" cy="5704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2BFDFD8A-F99B-41C1-86EA-B7E50779002F}"/>
              </a:ext>
            </a:extLst>
          </p:cNvPr>
          <p:cNvSpPr/>
          <p:nvPr/>
        </p:nvSpPr>
        <p:spPr>
          <a:xfrm>
            <a:off x="1" y="4549676"/>
            <a:ext cx="1911928" cy="2308324"/>
          </a:xfrm>
          <a:prstGeom prst="rect">
            <a:avLst/>
          </a:prstGeom>
          <a:solidFill>
            <a:srgbClr val="99FF99"/>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phát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triển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năng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lực</a:t>
            </a:r>
            <a:r>
              <a:rPr lang="en-US" sz="3600" b="1" dirty="0">
                <a:solidFill>
                  <a:srgbClr val="002060"/>
                </a:solidFill>
                <a:latin typeface="Times New Roman" panose="02020603050405020304" pitchFamily="18" charset="0"/>
                <a:cs typeface="Times New Roman" panose="02020603050405020304" pitchFamily="18" charset="0"/>
              </a:rPr>
              <a:t> t</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duy</a:t>
            </a:r>
            <a:endParaRPr lang="en-US" sz="3600" b="1" dirty="0">
              <a:solidFill>
                <a:srgbClr val="002060"/>
              </a:solidFill>
            </a:endParaRPr>
          </a:p>
        </p:txBody>
      </p:sp>
      <p:cxnSp>
        <p:nvCxnSpPr>
          <p:cNvPr id="17" name="Straight Arrow Connector 16">
            <a:extLst>
              <a:ext uri="{FF2B5EF4-FFF2-40B4-BE49-F238E27FC236}">
                <a16:creationId xmlns:a16="http://schemas.microsoft.com/office/drawing/2014/main" id="{69BD32EA-246A-48B3-8F4F-F3C69ABC3C2F}"/>
              </a:ext>
            </a:extLst>
          </p:cNvPr>
          <p:cNvCxnSpPr>
            <a:cxnSpLocks/>
            <a:endCxn id="16" idx="0"/>
          </p:cNvCxnSpPr>
          <p:nvPr/>
        </p:nvCxnSpPr>
        <p:spPr>
          <a:xfrm flipH="1">
            <a:off x="955965" y="4064376"/>
            <a:ext cx="94014" cy="485300"/>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3B9617A-3246-4CC7-B6E7-5616D2CB24A2}"/>
              </a:ext>
            </a:extLst>
          </p:cNvPr>
          <p:cNvSpPr/>
          <p:nvPr/>
        </p:nvSpPr>
        <p:spPr>
          <a:xfrm>
            <a:off x="2464681" y="4526202"/>
            <a:ext cx="2384410" cy="2308324"/>
          </a:xfrm>
          <a:prstGeom prst="rect">
            <a:avLst/>
          </a:prstGeom>
          <a:solidFill>
            <a:srgbClr val="99FF99"/>
          </a:solidFill>
          <a:ln>
            <a:solidFill>
              <a:schemeClr val="accent4">
                <a:lumMod val="20000"/>
                <a:lumOff val="80000"/>
              </a:schemeClr>
            </a:solidFill>
          </a:ln>
        </p:spPr>
        <p:txBody>
          <a:bodyPr wrap="square">
            <a:spAutoFit/>
          </a:bodyPr>
          <a:lstStyle/>
          <a:p>
            <a:pPr algn="ctr"/>
            <a:r>
              <a:rPr lang="en-US" sz="3600" b="1" dirty="0" err="1">
                <a:solidFill>
                  <a:srgbClr val="002060"/>
                </a:solidFill>
                <a:latin typeface="Times New Roman" panose="02020603050405020304" pitchFamily="18" charset="0"/>
                <a:cs typeface="Times New Roman" panose="02020603050405020304" pitchFamily="18" charset="0"/>
              </a:rPr>
              <a:t>bồi</a:t>
            </a:r>
            <a:r>
              <a:rPr lang="en-US" sz="3600" b="1" dirty="0">
                <a:solidFill>
                  <a:srgbClr val="002060"/>
                </a:solidFill>
                <a:latin typeface="Times New Roman" panose="02020603050405020304" pitchFamily="18" charset="0"/>
                <a:cs typeface="Times New Roman" panose="02020603050405020304" pitchFamily="18" charset="0"/>
              </a:rPr>
              <a:t> d</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err="1">
                <a:solidFill>
                  <a:srgbClr val="002060"/>
                </a:solidFill>
                <a:latin typeface="Times New Roman" panose="02020603050405020304" pitchFamily="18" charset="0"/>
                <a:cs typeface="Times New Roman" panose="02020603050405020304" pitchFamily="18" charset="0"/>
              </a:rPr>
              <a:t>ỡng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a:t>
            </a:r>
            <a:r>
              <a:rPr lang="vi-VN" sz="3600" b="1" dirty="0">
                <a:solidFill>
                  <a:srgbClr val="002060"/>
                </a:solidFill>
                <a:latin typeface="Times New Roman" panose="02020603050405020304" pitchFamily="18" charset="0"/>
                <a:cs typeface="Times New Roman" panose="02020603050405020304" pitchFamily="18" charset="0"/>
              </a:rPr>
              <a:t>ư</a:t>
            </a:r>
            <a:r>
              <a:rPr lang="en-US" sz="3600" b="1" dirty="0" err="1">
                <a:solidFill>
                  <a:srgbClr val="002060"/>
                </a:solidFill>
                <a:latin typeface="Times New Roman" panose="02020603050405020304" pitchFamily="18" charset="0"/>
                <a:cs typeface="Times New Roman" panose="02020603050405020304" pitchFamily="18" charset="0"/>
              </a:rPr>
              <a:t>ơng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pháp</a:t>
            </a:r>
            <a:r>
              <a:rPr lang="en-US" sz="3600" b="1" dirty="0">
                <a:solidFill>
                  <a:srgbClr val="002060"/>
                </a:solidFill>
                <a:latin typeface="Times New Roman" panose="02020603050405020304" pitchFamily="18" charset="0"/>
                <a:cs typeface="Times New Roman" panose="02020603050405020304" pitchFamily="18" charset="0"/>
              </a:rPr>
              <a:t> </a:t>
            </a:r>
          </a:p>
          <a:p>
            <a:pPr algn="ctr"/>
            <a:r>
              <a:rPr lang="en-US" sz="3600" b="1" dirty="0" err="1">
                <a:solidFill>
                  <a:srgbClr val="002060"/>
                </a:solidFill>
                <a:latin typeface="Times New Roman" panose="02020603050405020304" pitchFamily="18" charset="0"/>
                <a:cs typeface="Times New Roman" panose="02020603050405020304" pitchFamily="18" charset="0"/>
              </a:rPr>
              <a:t>suy</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luận</a:t>
            </a:r>
            <a:endParaRPr lang="en-US" sz="3600" b="1" dirty="0">
              <a:solidFill>
                <a:srgbClr val="002060"/>
              </a:solidFill>
            </a:endParaRPr>
          </a:p>
        </p:txBody>
      </p:sp>
      <p:cxnSp>
        <p:nvCxnSpPr>
          <p:cNvPr id="19" name="Straight Arrow Connector 18">
            <a:extLst>
              <a:ext uri="{FF2B5EF4-FFF2-40B4-BE49-F238E27FC236}">
                <a16:creationId xmlns:a16="http://schemas.microsoft.com/office/drawing/2014/main" id="{7891C091-4039-4E03-9F08-B01EE6817CC4}"/>
              </a:ext>
            </a:extLst>
          </p:cNvPr>
          <p:cNvCxnSpPr>
            <a:cxnSpLocks/>
            <a:endCxn id="18" idx="0"/>
          </p:cNvCxnSpPr>
          <p:nvPr/>
        </p:nvCxnSpPr>
        <p:spPr>
          <a:xfrm>
            <a:off x="1049980" y="4056367"/>
            <a:ext cx="2606906" cy="469835"/>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23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ppt_x"/>
                                          </p:val>
                                        </p:tav>
                                        <p:tav tm="100000">
                                          <p:val>
                                            <p:strVal val="#ppt_x"/>
                                          </p:val>
                                        </p:tav>
                                      </p:tavLst>
                                    </p:anim>
                                    <p:anim calcmode="lin" valueType="num">
                                      <p:cBhvr additive="base">
                                        <p:cTn id="8" dur="10" fill="hold"/>
                                        <p:tgtEl>
                                          <p:spTgt spid="2"/>
                                        </p:tgtEl>
                                        <p:attrNameLst>
                                          <p:attrName>ppt_y</p:attrName>
                                        </p:attrNameLst>
                                      </p:cBhvr>
                                      <p:tavLst>
                                        <p:tav tm="0">
                                          <p:val>
                                            <p:strVal val="1+#ppt_h/2"/>
                                          </p:val>
                                        </p:tav>
                                        <p:tav tm="100000">
                                          <p:val>
                                            <p:strVal val="#ppt_y"/>
                                          </p:val>
                                        </p:tav>
                                      </p:tavLst>
                                    </p:anim>
                                  </p:childTnLst>
                                </p:cTn>
                              </p:par>
                              <p:par>
                                <p:cTn id="9" presetID="21" presetClass="entr" presetSubtype="1"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heel(1)">
                                      <p:cBhvr>
                                        <p:cTn id="11" dur="10"/>
                                        <p:tgtEl>
                                          <p:spTgt spid="24"/>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10"/>
                                        <p:tgtEl>
                                          <p:spTgt spid="3"/>
                                        </p:tgtEl>
                                      </p:cBhvr>
                                    </p:animEffect>
                                  </p:childTnLst>
                                </p:cTn>
                              </p:par>
                              <p:par>
                                <p:cTn id="15" presetID="21" presetClass="entr" presetSubtype="1"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1)">
                                      <p:cBhvr>
                                        <p:cTn id="17" dur="10"/>
                                        <p:tgtEl>
                                          <p:spTgt spid="11"/>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10"/>
                                        <p:tgtEl>
                                          <p:spTgt spid="4"/>
                                        </p:tgtEl>
                                      </p:cBhvr>
                                    </p:animEffect>
                                  </p:childTnLst>
                                </p:cTn>
                              </p:par>
                              <p:par>
                                <p:cTn id="21" presetID="21" presetClass="entr" presetSubtype="1"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heel(1)">
                                      <p:cBhvr>
                                        <p:cTn id="23" dur="10"/>
                                        <p:tgtEl>
                                          <p:spTgt spid="12"/>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10"/>
                                        <p:tgtEl>
                                          <p:spTgt spid="5"/>
                                        </p:tgtEl>
                                      </p:cBhvr>
                                    </p:animEffect>
                                  </p:childTnLst>
                                </p:cTn>
                              </p:par>
                              <p:par>
                                <p:cTn id="27" presetID="21" presetClass="entr" presetSubtype="1"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heel(1)">
                                      <p:cBhvr>
                                        <p:cTn id="29" dur="10"/>
                                        <p:tgtEl>
                                          <p:spTgt spid="20"/>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heel(1)">
                                      <p:cBhvr>
                                        <p:cTn id="32" dur="10"/>
                                        <p:tgtEl>
                                          <p:spTgt spid="6"/>
                                        </p:tgtEl>
                                      </p:cBhvr>
                                    </p:animEffect>
                                  </p:childTnLst>
                                </p:cTn>
                              </p:par>
                              <p:par>
                                <p:cTn id="33" presetID="21" presetClass="entr" presetSubtype="1"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heel(1)">
                                      <p:cBhvr>
                                        <p:cTn id="35" dur="10"/>
                                        <p:tgtEl>
                                          <p:spTgt spid="13"/>
                                        </p:tgtEl>
                                      </p:cBhvr>
                                    </p:animEffect>
                                  </p:childTnLst>
                                </p:cTn>
                              </p:par>
                              <p:par>
                                <p:cTn id="36" presetID="21" presetClass="entr" presetSubtype="1"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heel(1)">
                                      <p:cBhvr>
                                        <p:cTn id="38" dur="10"/>
                                        <p:tgtEl>
                                          <p:spTgt spid="7"/>
                                        </p:tgtEl>
                                      </p:cBhvr>
                                    </p:animEffect>
                                  </p:childTnLst>
                                </p:cTn>
                              </p:par>
                            </p:childTnLst>
                          </p:cTn>
                        </p:par>
                        <p:par>
                          <p:cTn id="39" fill="hold">
                            <p:stCondLst>
                              <p:cond delay="10"/>
                            </p:stCondLst>
                            <p:childTnLst>
                              <p:par>
                                <p:cTn id="40" presetID="2" presetClass="entr" presetSubtype="4"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childTnLst>
                          </p:cTn>
                        </p:par>
                        <p:par>
                          <p:cTn id="44" fill="hold">
                            <p:stCondLst>
                              <p:cond delay="510"/>
                            </p:stCondLst>
                            <p:childTnLst>
                              <p:par>
                                <p:cTn id="45" presetID="2" presetClass="entr" presetSubtype="4"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10" fill="hold"/>
                                        <p:tgtEl>
                                          <p:spTgt spid="16"/>
                                        </p:tgtEl>
                                        <p:attrNameLst>
                                          <p:attrName>ppt_x</p:attrName>
                                        </p:attrNameLst>
                                      </p:cBhvr>
                                      <p:tavLst>
                                        <p:tav tm="0">
                                          <p:val>
                                            <p:strVal val="#ppt_x"/>
                                          </p:val>
                                        </p:tav>
                                        <p:tav tm="100000">
                                          <p:val>
                                            <p:strVal val="#ppt_x"/>
                                          </p:val>
                                        </p:tav>
                                      </p:tavLst>
                                    </p:anim>
                                    <p:anim calcmode="lin" valueType="num">
                                      <p:cBhvr additive="base">
                                        <p:cTn id="48" dur="10" fill="hold"/>
                                        <p:tgtEl>
                                          <p:spTgt spid="16"/>
                                        </p:tgtEl>
                                        <p:attrNameLst>
                                          <p:attrName>ppt_y</p:attrName>
                                        </p:attrNameLst>
                                      </p:cBhvr>
                                      <p:tavLst>
                                        <p:tav tm="0">
                                          <p:val>
                                            <p:strVal val="1+#ppt_h/2"/>
                                          </p:val>
                                        </p:tav>
                                        <p:tav tm="100000">
                                          <p:val>
                                            <p:strVal val="#ppt_y"/>
                                          </p:val>
                                        </p:tav>
                                      </p:tavLst>
                                    </p:anim>
                                  </p:childTnLst>
                                </p:cTn>
                              </p:par>
                            </p:childTnLst>
                          </p:cTn>
                        </p:par>
                        <p:par>
                          <p:cTn id="49" fill="hold">
                            <p:stCondLst>
                              <p:cond delay="520"/>
                            </p:stCondLst>
                            <p:childTnLst>
                              <p:par>
                                <p:cTn id="50" presetID="2" presetClass="entr" presetSubtype="4" fill="hold" nodeType="after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childTnLst>
                          </p:cTn>
                        </p:par>
                        <p:par>
                          <p:cTn id="54" fill="hold">
                            <p:stCondLst>
                              <p:cond delay="1020"/>
                            </p:stCondLst>
                            <p:childTnLst>
                              <p:par>
                                <p:cTn id="55" presetID="2" presetClass="entr" presetSubtype="4"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16"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DA3C5-C8EE-4F2C-94B8-6B491C8E34E1}"/>
              </a:ext>
            </a:extLst>
          </p:cNvPr>
          <p:cNvSpPr>
            <a:spLocks noGrp="1"/>
          </p:cNvSpPr>
          <p:nvPr>
            <p:ph type="title"/>
          </p:nvPr>
        </p:nvSpPr>
        <p:spPr>
          <a:xfrm>
            <a:off x="1643063" y="623888"/>
            <a:ext cx="9861550" cy="661987"/>
          </a:xfrm>
        </p:spPr>
        <p:txBody>
          <a:bodyPr rtlCol="0">
            <a:normAutofit fontScale="90000"/>
          </a:bodyPr>
          <a:lstStyle/>
          <a:p>
            <a:pPr algn="ct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Quy</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nạp</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suy</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diễn</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Phân</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tích</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tổng</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hợp</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Đặc</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biệt</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hoá</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khái</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quát</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hoá</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T</a:t>
            </a:r>
            <a:r>
              <a:rPr lang="vi-VN" sz="3600" b="1" dirty="0">
                <a:solidFill>
                  <a:srgbClr val="002060"/>
                </a:solidFill>
                <a:latin typeface="Times New Roman" panose="02020603050405020304" pitchFamily="18" charset="0"/>
                <a:cs typeface="Times New Roman" panose="02020603050405020304" pitchFamily="18" charset="0"/>
              </a:rPr>
              <a:t>ươ</a:t>
            </a:r>
            <a:r>
              <a:rPr lang="en-AU" sz="3600" b="1" dirty="0">
                <a:solidFill>
                  <a:srgbClr val="002060"/>
                </a:solidFill>
                <a:latin typeface="Times New Roman" panose="02020603050405020304" pitchFamily="18" charset="0"/>
                <a:cs typeface="Times New Roman" panose="02020603050405020304" pitchFamily="18" charset="0"/>
              </a:rPr>
              <a:t>ng </a:t>
            </a:r>
            <a:r>
              <a:rPr lang="en-AU" sz="3600" b="1" dirty="0" err="1">
                <a:solidFill>
                  <a:srgbClr val="002060"/>
                </a:solidFill>
                <a:latin typeface="Times New Roman" panose="02020603050405020304" pitchFamily="18" charset="0"/>
                <a:cs typeface="Times New Roman" panose="02020603050405020304" pitchFamily="18" charset="0"/>
              </a:rPr>
              <a:t>tự</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và</a:t>
            </a:r>
            <a:r>
              <a:rPr lang="en-AU" sz="3600" b="1" dirty="0">
                <a:solidFill>
                  <a:srgbClr val="002060"/>
                </a:solidFill>
                <a:latin typeface="Times New Roman" panose="02020603050405020304" pitchFamily="18" charset="0"/>
                <a:cs typeface="Times New Roman" panose="02020603050405020304" pitchFamily="18" charset="0"/>
              </a:rPr>
              <a:t> so </a:t>
            </a:r>
            <a:r>
              <a:rPr lang="en-AU" sz="3600" b="1" dirty="0" err="1">
                <a:solidFill>
                  <a:srgbClr val="002060"/>
                </a:solidFill>
                <a:latin typeface="Times New Roman" panose="02020603050405020304" pitchFamily="18" charset="0"/>
                <a:cs typeface="Times New Roman" panose="02020603050405020304" pitchFamily="18" charset="0"/>
              </a:rPr>
              <a:t>sánh</a:t>
            </a:r>
            <a:endParaRPr lang="en-AU" sz="36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b="1" dirty="0">
                <a:solidFill>
                  <a:srgbClr val="002060"/>
                </a:solidFill>
                <a:latin typeface="Times New Roman" panose="02020603050405020304" pitchFamily="18" charset="0"/>
                <a:cs typeface="Times New Roman" panose="02020603050405020304" pitchFamily="18" charset="0"/>
              </a:rPr>
              <a:t>- Ph</a:t>
            </a:r>
            <a:r>
              <a:rPr lang="vi-VN" sz="3600" b="1" dirty="0">
                <a:solidFill>
                  <a:srgbClr val="002060"/>
                </a:solidFill>
                <a:latin typeface="Times New Roman" panose="02020603050405020304" pitchFamily="18" charset="0"/>
                <a:cs typeface="Times New Roman" panose="02020603050405020304" pitchFamily="18" charset="0"/>
              </a:rPr>
              <a:t>ươ</a:t>
            </a:r>
            <a:r>
              <a:rPr lang="en-AU" sz="3600" b="1" dirty="0">
                <a:solidFill>
                  <a:srgbClr val="002060"/>
                </a:solidFill>
                <a:latin typeface="Times New Roman" panose="02020603050405020304" pitchFamily="18" charset="0"/>
                <a:cs typeface="Times New Roman" panose="02020603050405020304" pitchFamily="18" charset="0"/>
              </a:rPr>
              <a:t>ng </a:t>
            </a:r>
            <a:r>
              <a:rPr lang="en-AU" sz="3600" b="1" dirty="0" err="1">
                <a:solidFill>
                  <a:srgbClr val="002060"/>
                </a:solidFill>
                <a:latin typeface="Times New Roman" panose="02020603050405020304" pitchFamily="18" charset="0"/>
                <a:cs typeface="Times New Roman" panose="02020603050405020304" pitchFamily="18" charset="0"/>
              </a:rPr>
              <a:t>pháp</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tìm</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tòi</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lời</a:t>
            </a:r>
            <a:r>
              <a:rPr lang="en-AU" sz="3600" b="1" dirty="0">
                <a:solidFill>
                  <a:srgbClr val="002060"/>
                </a:solidFill>
                <a:latin typeface="Times New Roman" panose="02020603050405020304" pitchFamily="18" charset="0"/>
                <a:cs typeface="Times New Roman" panose="02020603050405020304" pitchFamily="18" charset="0"/>
              </a:rPr>
              <a:t> </a:t>
            </a:r>
            <a:r>
              <a:rPr lang="en-AU" sz="3600" b="1" dirty="0" err="1">
                <a:solidFill>
                  <a:srgbClr val="002060"/>
                </a:solidFill>
                <a:latin typeface="Times New Roman" panose="02020603050405020304" pitchFamily="18" charset="0"/>
                <a:cs typeface="Times New Roman" panose="02020603050405020304" pitchFamily="18" charset="0"/>
              </a:rPr>
              <a:t>giải</a:t>
            </a:r>
            <a:r>
              <a:rPr lang="en-AU" sz="3600" b="1" dirty="0">
                <a:solidFill>
                  <a:srgbClr val="002060"/>
                </a:solidFill>
                <a:latin typeface="Times New Roman" panose="02020603050405020304" pitchFamily="18" charset="0"/>
                <a:cs typeface="Times New Roman" panose="02020603050405020304" pitchFamily="18" charset="0"/>
              </a:rPr>
              <a:t> của </a:t>
            </a:r>
            <a:r>
              <a:rPr lang="en-AU" sz="3600" b="1" dirty="0" err="1">
                <a:solidFill>
                  <a:srgbClr val="002060"/>
                </a:solidFill>
                <a:latin typeface="Times New Roman" panose="02020603050405020304" pitchFamily="18" charset="0"/>
                <a:cs typeface="Times New Roman" panose="02020603050405020304" pitchFamily="18" charset="0"/>
              </a:rPr>
              <a:t>Polya</a:t>
            </a:r>
            <a:endParaRPr lang="en-AU" sz="36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1652</TotalTime>
  <Words>2400</Words>
  <Application>Microsoft Office PowerPoint</Application>
  <PresentationFormat>Màn hình rộng</PresentationFormat>
  <Paragraphs>206</Paragraphs>
  <Slides>28</Slides>
  <Notes>0</Notes>
  <HiddenSlides>0</HiddenSlides>
  <MMClips>0</MMClips>
  <ScaleCrop>false</ScaleCrop>
  <HeadingPairs>
    <vt:vector size="6" baseType="variant">
      <vt:variant>
        <vt:lpstr>Phông được Dùng</vt:lpstr>
      </vt:variant>
      <vt:variant>
        <vt:i4>6</vt:i4>
      </vt:variant>
      <vt:variant>
        <vt:lpstr>Chủ đề</vt:lpstr>
      </vt:variant>
      <vt:variant>
        <vt:i4>1</vt:i4>
      </vt:variant>
      <vt:variant>
        <vt:lpstr>Tiêu đề Bản chiếu</vt:lpstr>
      </vt:variant>
      <vt:variant>
        <vt:i4>28</vt:i4>
      </vt:variant>
    </vt:vector>
  </HeadingPairs>
  <TitlesOfParts>
    <vt:vector size="35" baseType="lpstr">
      <vt:lpstr>Arial</vt:lpstr>
      <vt:lpstr>Calibri</vt:lpstr>
      <vt:lpstr>Calibri Light</vt:lpstr>
      <vt:lpstr>Times New Roman</vt:lpstr>
      <vt:lpstr>Wingdings</vt:lpstr>
      <vt:lpstr>Wingdings 3</vt:lpstr>
      <vt:lpstr>Office Theme</vt:lpstr>
      <vt:lpstr>CHUYÊN ĐỀ   DẠY TOÁN THEO HƯỚNG TÍCH CỰC HÓA HOẠT ĐỘNG CỦA HỌC SINH</vt:lpstr>
      <vt:lpstr>1- THỰC TRẠNG CỦA VIỆC DẠY – HỌC TOÁN HIỆN NAY CỦA HỌC SINH TIỂU HỌC</vt:lpstr>
      <vt:lpstr>Bản trình bày PowerPoint</vt:lpstr>
      <vt:lpstr>Bản trình bày PowerPoint</vt:lpstr>
      <vt:lpstr>2- NHIỆM VỤ TRỌNG TÂM</vt:lpstr>
      <vt:lpstr>Bản trình bày PowerPoint</vt:lpstr>
      <vt:lpstr>Bản trình bày PowerPoint</vt:lpstr>
      <vt:lpstr>Bản trình bày PowerPoint</vt:lpstr>
      <vt:lpstr>CÁC PHƯƠNG PHÁP SUY LUẬN THƯỜNG GẶP </vt:lpstr>
      <vt:lpstr>Bản trình bày PowerPoint</vt:lpstr>
      <vt:lpstr>Bản trình bày PowerPoint</vt:lpstr>
      <vt:lpstr>Bản trình bày PowerPoint</vt:lpstr>
      <vt:lpstr>Bản trình bày PowerPoint</vt:lpstr>
      <vt:lpstr>4-TÍNH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Bản trình bày PowerPoint</vt:lpstr>
      <vt:lpstr>Bản trình bày PowerPoint</vt:lpstr>
      <vt:lpstr>Bản trình bày PowerPoint</vt:lpstr>
      <vt:lpstr>3- PHƯƠNG PHÁP</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Nguyễn Đào Yến Nhi</cp:lastModifiedBy>
  <cp:revision>251</cp:revision>
  <dcterms:created xsi:type="dcterms:W3CDTF">2019-06-28T14:41:07Z</dcterms:created>
  <dcterms:modified xsi:type="dcterms:W3CDTF">2024-05-03T13:12:28Z</dcterms:modified>
</cp:coreProperties>
</file>