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943" r:id="rId2"/>
    <p:sldMasterId id="2147484051" r:id="rId3"/>
    <p:sldMasterId id="2147484071" r:id="rId4"/>
  </p:sldMasterIdLst>
  <p:notesMasterIdLst>
    <p:notesMasterId r:id="rId15"/>
  </p:notesMasterIdLst>
  <p:sldIdLst>
    <p:sldId id="2586" r:id="rId5"/>
    <p:sldId id="258" r:id="rId6"/>
    <p:sldId id="706" r:id="rId7"/>
    <p:sldId id="2587" r:id="rId8"/>
    <p:sldId id="2584" r:id="rId9"/>
    <p:sldId id="2579" r:id="rId10"/>
    <p:sldId id="2585" r:id="rId11"/>
    <p:sldId id="2583" r:id="rId12"/>
    <p:sldId id="256" r:id="rId13"/>
    <p:sldId id="28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130" autoAdjust="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1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30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974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6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124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052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4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831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6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2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9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4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38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8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4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9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4122" r:id="rId2"/>
    <p:sldLayoutId id="2147484123" r:id="rId3"/>
    <p:sldLayoutId id="2147484124" r:id="rId4"/>
    <p:sldLayoutId id="214748401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4125" r:id="rId12"/>
    <p:sldLayoutId id="2147484036" r:id="rId13"/>
    <p:sldLayoutId id="214748413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72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9C4C2-22C6-4AAE-B30D-A5E3D8924D2D}"/>
              </a:ext>
            </a:extLst>
          </p:cNvPr>
          <p:cNvSpPr/>
          <p:nvPr/>
        </p:nvSpPr>
        <p:spPr>
          <a:xfrm>
            <a:off x="2663928" y="862652"/>
            <a:ext cx="70695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Moân</a:t>
            </a:r>
            <a:r>
              <a:rPr lang="en-US" sz="4800" b="1" dirty="0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</a:p>
          <a:p>
            <a:pPr algn="ctr" defTabSz="914411"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4800" b="1" dirty="0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4800" b="1" dirty="0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4800" b="1" dirty="0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VNI-Avo" pitchFamily="2" charset="0"/>
                <a:ea typeface="微软雅黑"/>
              </a:rPr>
              <a:t>nghieäm</a:t>
            </a:r>
            <a:endParaRPr lang="en-US" sz="4800" b="1" dirty="0">
              <a:ln/>
              <a:solidFill>
                <a:srgbClr val="00206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E5ED5-2A45-4E6E-A831-EAF03A6E0DC1}"/>
              </a:ext>
            </a:extLst>
          </p:cNvPr>
          <p:cNvSpPr/>
          <p:nvPr/>
        </p:nvSpPr>
        <p:spPr>
          <a:xfrm>
            <a:off x="1533660" y="2750338"/>
            <a:ext cx="92036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  <a:p>
            <a:pPr algn="ctr" defTabSz="914411">
              <a:defRPr/>
            </a:pP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3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13">
            <a:extLst>
              <a:ext uri="{FF2B5EF4-FFF2-40B4-BE49-F238E27FC236}">
                <a16:creationId xmlns:a16="http://schemas.microsoft.com/office/drawing/2014/main" id="{E05A711F-C36E-4B1E-B720-1B58426CE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8" y="4927564"/>
            <a:ext cx="3535392" cy="19304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D4A30F-E0B3-4830-8E89-2D5FCBED4F1F}"/>
              </a:ext>
            </a:extLst>
          </p:cNvPr>
          <p:cNvSpPr/>
          <p:nvPr/>
        </p:nvSpPr>
        <p:spPr>
          <a:xfrm>
            <a:off x="2590087" y="1967079"/>
            <a:ext cx="70118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10853" y="525179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74" y="1608681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641658" y="2522472"/>
            <a:ext cx="77254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7">
        <p:fade/>
      </p:transition>
    </mc:Choice>
    <mc:Fallback xmlns="">
      <p:transition spd="med" advTm="5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2155371" y="197918"/>
            <a:ext cx="7881257" cy="1137396"/>
          </a:xfrm>
          <a:prstGeom prst="roundRect">
            <a:avLst/>
          </a:prstGeom>
          <a:solidFill>
            <a:srgbClr val="8B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	Chia sẻ về thời gian biểu hoạt động chung của gia đình 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85530-ECEA-4BF7-962F-1E7EA0F2B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0" y="1335314"/>
            <a:ext cx="10787644" cy="55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B51DEAB1-DE64-4990-B820-56365851C439}"/>
              </a:ext>
            </a:extLst>
          </p:cNvPr>
          <p:cNvGrpSpPr/>
          <p:nvPr/>
        </p:nvGrpSpPr>
        <p:grpSpPr>
          <a:xfrm>
            <a:off x="889985" y="813937"/>
            <a:ext cx="10018081" cy="4875718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67509367-E426-4E97-8519-7F90B4386CDB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110C07D3-2CAF-48C0-B4EC-FABC216007DE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A98C3F3-CBF5-42F8-BBDF-55DB7CB4B213}"/>
              </a:ext>
            </a:extLst>
          </p:cNvPr>
          <p:cNvSpPr/>
          <p:nvPr/>
        </p:nvSpPr>
        <p:spPr>
          <a:xfrm>
            <a:off x="1730296" y="1854721"/>
            <a:ext cx="916909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Nhận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xét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4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641658" y="2522472"/>
            <a:ext cx="688774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11">
              <a:defRPr/>
            </a:pP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Xây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thực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một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7">
        <p:fade/>
      </p:transition>
    </mc:Choice>
    <mc:Fallback xmlns="">
      <p:transition spd="med" advTm="5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2155371" y="197918"/>
            <a:ext cx="7881257" cy="1137396"/>
          </a:xfrm>
          <a:prstGeom prst="roundRect">
            <a:avLst/>
          </a:prstGeom>
          <a:solidFill>
            <a:srgbClr val="8B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Xây dựng một kế hoạch hoạt động chung của gia đình theo mẫu sau: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38BB1-E19D-41C7-B85C-E7359746E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43" y="1335314"/>
            <a:ext cx="5592619" cy="52512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1B1B7C-68DE-4E80-B25C-413BD9277CC3}"/>
              </a:ext>
            </a:extLst>
          </p:cNvPr>
          <p:cNvSpPr/>
          <p:nvPr/>
        </p:nvSpPr>
        <p:spPr>
          <a:xfrm>
            <a:off x="6523862" y="1890176"/>
            <a:ext cx="5498249" cy="41415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11">
              <a:defRPr/>
            </a:pPr>
            <a:r>
              <a:rPr lang="en-US" sz="36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		</a:t>
            </a:r>
            <a:r>
              <a:rPr lang="en-US" sz="36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ý:</a:t>
            </a:r>
          </a:p>
          <a:p>
            <a:pPr lvl="0" algn="just" defTabSz="914411">
              <a:defRPr/>
            </a:pPr>
            <a:r>
              <a:rPr lang="vi-VN" sz="36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+ Việc đầu tiên cần làm để xác định được hoạt động chung là gì? </a:t>
            </a:r>
          </a:p>
          <a:p>
            <a:pPr lvl="0" algn="just" defTabSz="914411">
              <a:defRPr/>
            </a:pPr>
            <a:r>
              <a:rPr lang="vi-VN" sz="36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+ Tiếp theo các em sẽ làm thế nào</a:t>
            </a:r>
          </a:p>
          <a:p>
            <a:pPr lvl="0" defTabSz="914411">
              <a:defRPr/>
            </a:pPr>
            <a:endParaRPr kumimoji="0" lang="en-US" sz="11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E4D35-B785-46D3-9528-98DD65DB7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23" y="153138"/>
            <a:ext cx="9152136" cy="67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745422" y="398278"/>
            <a:ext cx="8980092" cy="4555162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" descr="5947678d5d2f8">
            <a:extLst>
              <a:ext uri="{FF2B5EF4-FFF2-40B4-BE49-F238E27FC236}">
                <a16:creationId xmlns:a16="http://schemas.microsoft.com/office/drawing/2014/main" id="{7F04DD3F-DD04-4212-8831-38BD41489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D890714F-0976-4D10-B0BA-52E0C39501BF}"/>
              </a:ext>
            </a:extLst>
          </p:cNvPr>
          <p:cNvSpPr txBox="1"/>
          <p:nvPr/>
        </p:nvSpPr>
        <p:spPr>
          <a:xfrm>
            <a:off x="3122913" y="2937510"/>
            <a:ext cx="8602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8000" dirty="0">
                <a:solidFill>
                  <a:srgbClr val="FF0000"/>
                </a:solidFill>
                <a:latin typeface="Arima Madurai" panose="00000500000000000000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EM THỰC HÀNH</a:t>
            </a:r>
            <a:endParaRPr lang="zh-CN" altLang="en-US" sz="8000" dirty="0">
              <a:solidFill>
                <a:srgbClr val="FF0000"/>
              </a:solidFill>
              <a:latin typeface="Arima Madurai" panose="00000500000000000000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3" y="-1907"/>
            <a:ext cx="8546212" cy="6858001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C9B29A-D694-4524-9EE0-2F41BDA998D6}"/>
              </a:ext>
            </a:extLst>
          </p:cNvPr>
          <p:cNvSpPr/>
          <p:nvPr/>
        </p:nvSpPr>
        <p:spPr>
          <a:xfrm>
            <a:off x="2308485" y="1542268"/>
            <a:ext cx="6851008" cy="1929764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Về nhà trao đổi với các thành viên trong gia đình về kế hoạch em đã làm.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3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4207</TotalTime>
  <Words>108</Words>
  <Application>Microsoft Office PowerPoint</Application>
  <PresentationFormat>Widescreen</PresentationFormat>
  <Paragraphs>23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等线</vt:lpstr>
      <vt:lpstr>等线 Light</vt:lpstr>
      <vt:lpstr>微软雅黑</vt:lpstr>
      <vt:lpstr>宋体</vt:lpstr>
      <vt:lpstr>Arial</vt:lpstr>
      <vt:lpstr>Arial-Rounded</vt:lpstr>
      <vt:lpstr>Arial-SGK-TV</vt:lpstr>
      <vt:lpstr>Arima Madurai</vt:lpstr>
      <vt:lpstr>Averta Std CY Bold</vt:lpstr>
      <vt:lpstr>Calibri</vt:lpstr>
      <vt:lpstr>Calibri Light</vt:lpstr>
      <vt:lpstr>方正姚体</vt:lpstr>
      <vt:lpstr>Quicksand Medium</vt:lpstr>
      <vt:lpstr>Times New Roman</vt:lpstr>
      <vt:lpstr>VNI-Avo</vt:lpstr>
      <vt:lpstr>仓耳今楷05-6763 W05</vt:lpstr>
      <vt:lpstr>www.33ppt.com</vt:lpstr>
      <vt:lpstr>3_Office 主题​​</vt:lpstr>
      <vt:lpstr>Hoạt động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user</cp:lastModifiedBy>
  <cp:revision>351</cp:revision>
  <dcterms:created xsi:type="dcterms:W3CDTF">2020-10-03T06:01:09Z</dcterms:created>
  <dcterms:modified xsi:type="dcterms:W3CDTF">2024-03-24T11:01:44Z</dcterms:modified>
</cp:coreProperties>
</file>