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7"/>
  </p:notesMasterIdLst>
  <p:sldIdLst>
    <p:sldId id="298" r:id="rId3"/>
    <p:sldId id="262" r:id="rId4"/>
    <p:sldId id="257" r:id="rId5"/>
    <p:sldId id="264" r:id="rId6"/>
    <p:sldId id="303" r:id="rId7"/>
    <p:sldId id="2637" r:id="rId8"/>
    <p:sldId id="2638" r:id="rId9"/>
    <p:sldId id="2646" r:id="rId10"/>
    <p:sldId id="2647" r:id="rId11"/>
    <p:sldId id="2648" r:id="rId12"/>
    <p:sldId id="2649" r:id="rId13"/>
    <p:sldId id="2650" r:id="rId14"/>
    <p:sldId id="305" r:id="rId15"/>
    <p:sldId id="282" r:id="rId16"/>
    <p:sldId id="2651" r:id="rId17"/>
    <p:sldId id="2642" r:id="rId18"/>
    <p:sldId id="2643" r:id="rId19"/>
    <p:sldId id="2653" r:id="rId20"/>
    <p:sldId id="2652" r:id="rId21"/>
    <p:sldId id="2654" r:id="rId22"/>
    <p:sldId id="2634" r:id="rId23"/>
    <p:sldId id="2645" r:id="rId24"/>
    <p:sldId id="306" r:id="rId25"/>
    <p:sldId id="289"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0B4"/>
    <a:srgbClr val="49961A"/>
    <a:srgbClr val="B3E6EF"/>
    <a:srgbClr val="53C2E8"/>
    <a:srgbClr val="66D0EF"/>
    <a:srgbClr val="75E0FF"/>
    <a:srgbClr val="72D3EF"/>
    <a:srgbClr val="77D0F6"/>
    <a:srgbClr val="A16535"/>
    <a:srgbClr val="AB70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5" autoAdjust="0"/>
    <p:restoredTop sz="94439" autoAdjust="0"/>
  </p:normalViewPr>
  <p:slideViewPr>
    <p:cSldViewPr snapToGrid="0">
      <p:cViewPr varScale="1">
        <p:scale>
          <a:sx n="80" d="100"/>
          <a:sy n="80" d="100"/>
        </p:scale>
        <p:origin x="136"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EB40CA-86A6-4239-A5A2-527AC284977D}" type="datetimeFigureOut">
              <a:rPr lang="zh-CN" altLang="en-US" smtClean="0"/>
              <a:t>2024/4/8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148856-C0B6-4D71-80BF-27FACA148921}" type="slidenum">
              <a:rPr lang="zh-CN" altLang="en-US" smtClean="0"/>
              <a:t>‹#›</a:t>
            </a:fld>
            <a:endParaRPr lang="zh-CN" altLang="en-US"/>
          </a:p>
        </p:txBody>
      </p:sp>
    </p:spTree>
    <p:extLst>
      <p:ext uri="{BB962C8B-B14F-4D97-AF65-F5344CB8AC3E}">
        <p14:creationId xmlns:p14="http://schemas.microsoft.com/office/powerpoint/2010/main" val="547661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56417B-A938-4A5E-8CA3-583088BC470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2543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83254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30571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96305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48856-C0B6-4D71-80BF-27FACA148921}"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37309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06CF7F-8EF7-4225-B82A-6B8547404644}" type="slidenum">
              <a:rPr lang="zh-CN" altLang="en-US" smtClean="0"/>
              <a:t>14</a:t>
            </a:fld>
            <a:endParaRPr lang="zh-CN" altLang="en-US"/>
          </a:p>
        </p:txBody>
      </p:sp>
    </p:spTree>
    <p:extLst>
      <p:ext uri="{BB962C8B-B14F-4D97-AF65-F5344CB8AC3E}">
        <p14:creationId xmlns:p14="http://schemas.microsoft.com/office/powerpoint/2010/main" val="1467727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21183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28681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89812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77550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31385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A148856-C0B6-4D71-80BF-27FACA148921}" type="slidenum">
              <a:rPr lang="zh-CN" altLang="en-US" smtClean="0"/>
              <a:t>2</a:t>
            </a:fld>
            <a:endParaRPr lang="zh-CN" altLang="en-US"/>
          </a:p>
        </p:txBody>
      </p:sp>
    </p:spTree>
    <p:extLst>
      <p:ext uri="{BB962C8B-B14F-4D97-AF65-F5344CB8AC3E}">
        <p14:creationId xmlns:p14="http://schemas.microsoft.com/office/powerpoint/2010/main" val="3536132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85588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A148856-C0B6-4D71-80BF-27FACA148921}" type="slidenum">
              <a:rPr lang="zh-CN" altLang="en-US" smtClean="0"/>
              <a:t>23</a:t>
            </a:fld>
            <a:endParaRPr lang="zh-CN" altLang="en-US"/>
          </a:p>
        </p:txBody>
      </p:sp>
    </p:spTree>
    <p:extLst>
      <p:ext uri="{BB962C8B-B14F-4D97-AF65-F5344CB8AC3E}">
        <p14:creationId xmlns:p14="http://schemas.microsoft.com/office/powerpoint/2010/main" val="352443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A148856-C0B6-4D71-80BF-27FACA148921}" type="slidenum">
              <a:rPr lang="zh-CN" altLang="en-US" smtClean="0"/>
              <a:t>24</a:t>
            </a:fld>
            <a:endParaRPr lang="zh-CN" altLang="en-US"/>
          </a:p>
        </p:txBody>
      </p:sp>
    </p:spTree>
    <p:extLst>
      <p:ext uri="{BB962C8B-B14F-4D97-AF65-F5344CB8AC3E}">
        <p14:creationId xmlns:p14="http://schemas.microsoft.com/office/powerpoint/2010/main" val="3765438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A148856-C0B6-4D71-80BF-27FACA148921}" type="slidenum">
              <a:rPr lang="zh-CN" altLang="en-US" smtClean="0"/>
              <a:t>3</a:t>
            </a:fld>
            <a:endParaRPr lang="zh-CN" altLang="en-US"/>
          </a:p>
        </p:txBody>
      </p:sp>
    </p:spTree>
    <p:extLst>
      <p:ext uri="{BB962C8B-B14F-4D97-AF65-F5344CB8AC3E}">
        <p14:creationId xmlns:p14="http://schemas.microsoft.com/office/powerpoint/2010/main" val="4206569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A148856-C0B6-4D71-80BF-27FACA148921}" type="slidenum">
              <a:rPr lang="zh-CN" altLang="en-US" smtClean="0"/>
              <a:t>4</a:t>
            </a:fld>
            <a:endParaRPr lang="zh-CN" altLang="en-US"/>
          </a:p>
        </p:txBody>
      </p:sp>
    </p:spTree>
    <p:extLst>
      <p:ext uri="{BB962C8B-B14F-4D97-AF65-F5344CB8AC3E}">
        <p14:creationId xmlns:p14="http://schemas.microsoft.com/office/powerpoint/2010/main" val="352443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06CF7F-8EF7-4225-B82A-6B8547404644}" type="slidenum">
              <a:rPr lang="zh-CN" altLang="en-US" smtClean="0"/>
              <a:t>5</a:t>
            </a:fld>
            <a:endParaRPr lang="zh-CN" altLang="en-US"/>
          </a:p>
        </p:txBody>
      </p:sp>
    </p:spTree>
    <p:extLst>
      <p:ext uri="{BB962C8B-B14F-4D97-AF65-F5344CB8AC3E}">
        <p14:creationId xmlns:p14="http://schemas.microsoft.com/office/powerpoint/2010/main" val="1042604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73469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907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61809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7866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298BC5-A992-46EB-A065-B68FC742E4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4785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203952-ED7A-4242-AF86-63AB78A1410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C01F606-ADFA-4D98-9598-5F1A6077847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F198DD0-5658-41D0-A670-6FA229568316}"/>
              </a:ext>
            </a:extLst>
          </p:cNvPr>
          <p:cNvSpPr>
            <a:spLocks noGrp="1"/>
          </p:cNvSpPr>
          <p:nvPr>
            <p:ph type="dt" sz="half" idx="10"/>
          </p:nvPr>
        </p:nvSpPr>
        <p:spPr/>
        <p:txBody>
          <a:bodyPr/>
          <a:lstStyle/>
          <a:p>
            <a:fld id="{CE4DB008-BBA3-4CCF-BD23-FD2D6F7801A9}" type="datetimeFigureOut">
              <a:rPr lang="zh-CN" altLang="en-US" smtClean="0"/>
              <a:t>2024/4/8</a:t>
            </a:fld>
            <a:endParaRPr lang="zh-CN" altLang="en-US"/>
          </a:p>
        </p:txBody>
      </p:sp>
      <p:sp>
        <p:nvSpPr>
          <p:cNvPr id="5" name="页脚占位符 4">
            <a:extLst>
              <a:ext uri="{FF2B5EF4-FFF2-40B4-BE49-F238E27FC236}">
                <a16:creationId xmlns:a16="http://schemas.microsoft.com/office/drawing/2014/main" id="{D1A1E3B3-155D-49DF-A501-FF8450EC73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DCC7196-B6BD-46A0-A14C-402862551727}"/>
              </a:ext>
            </a:extLst>
          </p:cNvPr>
          <p:cNvSpPr>
            <a:spLocks noGrp="1"/>
          </p:cNvSpPr>
          <p:nvPr>
            <p:ph type="sldNum" sz="quarter" idx="12"/>
          </p:nvPr>
        </p:nvSpPr>
        <p:spPr/>
        <p:txBody>
          <a:bodyPr/>
          <a:lstStyle/>
          <a:p>
            <a:fld id="{6E3F7534-B9C2-4564-AC12-BB95B9390D7E}" type="slidenum">
              <a:rPr lang="zh-CN" altLang="en-US" smtClean="0"/>
              <a:t>‹#›</a:t>
            </a:fld>
            <a:endParaRPr lang="zh-CN" altLang="en-US"/>
          </a:p>
        </p:txBody>
      </p:sp>
    </p:spTree>
    <p:extLst>
      <p:ext uri="{BB962C8B-B14F-4D97-AF65-F5344CB8AC3E}">
        <p14:creationId xmlns:p14="http://schemas.microsoft.com/office/powerpoint/2010/main" val="257390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78597F2-8919-4D85-A51A-A79C9AE4986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0BCD205-690E-43BC-A9C6-8E68C4C3338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4A64D9-9C09-441D-8FDF-DDBF11D6C53A}"/>
              </a:ext>
            </a:extLst>
          </p:cNvPr>
          <p:cNvSpPr>
            <a:spLocks noGrp="1"/>
          </p:cNvSpPr>
          <p:nvPr>
            <p:ph type="dt" sz="half" idx="10"/>
          </p:nvPr>
        </p:nvSpPr>
        <p:spPr/>
        <p:txBody>
          <a:bodyPr/>
          <a:lstStyle/>
          <a:p>
            <a:fld id="{CE4DB008-BBA3-4CCF-BD23-FD2D6F7801A9}" type="datetimeFigureOut">
              <a:rPr lang="zh-CN" altLang="en-US" smtClean="0"/>
              <a:t>2024/4/8</a:t>
            </a:fld>
            <a:endParaRPr lang="zh-CN" altLang="en-US"/>
          </a:p>
        </p:txBody>
      </p:sp>
      <p:sp>
        <p:nvSpPr>
          <p:cNvPr id="5" name="页脚占位符 4">
            <a:extLst>
              <a:ext uri="{FF2B5EF4-FFF2-40B4-BE49-F238E27FC236}">
                <a16:creationId xmlns:a16="http://schemas.microsoft.com/office/drawing/2014/main" id="{C665124F-2113-4647-AD50-9B49C1B523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260B111-1235-4AEB-A5A2-194F9AFB8759}"/>
              </a:ext>
            </a:extLst>
          </p:cNvPr>
          <p:cNvSpPr>
            <a:spLocks noGrp="1"/>
          </p:cNvSpPr>
          <p:nvPr>
            <p:ph type="sldNum" sz="quarter" idx="12"/>
          </p:nvPr>
        </p:nvSpPr>
        <p:spPr/>
        <p:txBody>
          <a:bodyPr/>
          <a:lstStyle/>
          <a:p>
            <a:fld id="{6E3F7534-B9C2-4564-AC12-BB95B9390D7E}" type="slidenum">
              <a:rPr lang="zh-CN" altLang="en-US" smtClean="0"/>
              <a:t>‹#›</a:t>
            </a:fld>
            <a:endParaRPr lang="zh-CN" altLang="en-US"/>
          </a:p>
        </p:txBody>
      </p:sp>
    </p:spTree>
    <p:extLst>
      <p:ext uri="{BB962C8B-B14F-4D97-AF65-F5344CB8AC3E}">
        <p14:creationId xmlns:p14="http://schemas.microsoft.com/office/powerpoint/2010/main" val="3503257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E585B12-2E51-4F28-A278-6BEB23B530CD}" type="datetimeFigureOut">
              <a:rPr lang="zh-CN" altLang="en-US" smtClean="0"/>
              <a:t>2024/4/8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FB6C06E-BBBF-4C46-8F56-6454957039D1}" type="slidenum">
              <a:rPr lang="zh-CN" altLang="en-US" smtClean="0"/>
              <a:t>‹#›</a:t>
            </a:fld>
            <a:endParaRPr lang="zh-CN" altLang="en-US"/>
          </a:p>
        </p:txBody>
      </p:sp>
    </p:spTree>
    <p:extLst>
      <p:ext uri="{BB962C8B-B14F-4D97-AF65-F5344CB8AC3E}">
        <p14:creationId xmlns:p14="http://schemas.microsoft.com/office/powerpoint/2010/main" val="884521932"/>
      </p:ext>
    </p:extLst>
  </p:cSld>
  <p:clrMapOvr>
    <a:masterClrMapping/>
  </p:clrMapOvr>
  <p:transition spd="slow" advTm="55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50791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eelOff"/>
      </p:transition>
    </mc:Choice>
    <mc:Fallback xmlns="">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2024/4/8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38279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2024/4/8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83248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39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1233089"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10293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两栏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10115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a:extLst>
              <a:ext uri="{FF2B5EF4-FFF2-40B4-BE49-F238E27FC236}">
                <a16:creationId xmlns:a16="http://schemas.microsoft.com/office/drawing/2014/main" id="{E3C6F6ED-C323-4540-837C-8043323F6267}"/>
              </a:ext>
            </a:extLst>
          </p:cNvPr>
          <p:cNvGrpSpPr/>
          <p:nvPr userDrawn="1"/>
        </p:nvGrpSpPr>
        <p:grpSpPr>
          <a:xfrm>
            <a:off x="1199227" y="-419394"/>
            <a:ext cx="10385150" cy="6069722"/>
            <a:chOff x="1233089" y="64865"/>
            <a:chExt cx="10385150" cy="6069722"/>
          </a:xfrm>
        </p:grpSpPr>
        <p:pic>
          <p:nvPicPr>
            <p:cNvPr id="13" name="图片 12">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14" name="图片 13">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15" name="图片 14">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729011"/>
            <a:ext cx="12192000" cy="6857999"/>
          </a:xfrm>
          <a:prstGeom prst="rect">
            <a:avLst/>
          </a:prstGeom>
        </p:spPr>
      </p:pic>
      <p:pic>
        <p:nvPicPr>
          <p:cNvPr id="16" name="图片 15">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7" name="图片 16">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265221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1.25E-6 0 L 1.25E-6 0.03495 " pathEditMode="relative" rAng="0" ptsTypes="AA">
                                      <p:cBhvr>
                                        <p:cTn id="6" dur="2600" fill="hold"/>
                                        <p:tgtEl>
                                          <p:spTgt spid="12"/>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1000"/>
                                        <p:tgtEl>
                                          <p:spTgt spid="17"/>
                                        </p:tgtEl>
                                      </p:cBhvr>
                                    </p:animEffect>
                                    <p:anim calcmode="lin" valueType="num">
                                      <p:cBhvr>
                                        <p:cTn id="10" dur="1000" fill="hold"/>
                                        <p:tgtEl>
                                          <p:spTgt spid="17"/>
                                        </p:tgtEl>
                                        <p:attrNameLst>
                                          <p:attrName>ppt_x</p:attrName>
                                        </p:attrNameLst>
                                      </p:cBhvr>
                                      <p:tavLst>
                                        <p:tav tm="0">
                                          <p:val>
                                            <p:strVal val="#ppt_x"/>
                                          </p:val>
                                        </p:tav>
                                        <p:tav tm="100000">
                                          <p:val>
                                            <p:strVal val="#ppt_x"/>
                                          </p:val>
                                        </p:tav>
                                      </p:tavLst>
                                    </p:anim>
                                    <p:anim calcmode="lin" valueType="num">
                                      <p:cBhvr>
                                        <p:cTn id="11" dur="1000" fill="hold"/>
                                        <p:tgtEl>
                                          <p:spTgt spid="17"/>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80">
                                          <p:stCondLst>
                                            <p:cond delay="0"/>
                                          </p:stCondLst>
                                        </p:cTn>
                                        <p:tgtEl>
                                          <p:spTgt spid="16"/>
                                        </p:tgtEl>
                                      </p:cBhvr>
                                    </p:animEffect>
                                    <p:anim calcmode="lin" valueType="num">
                                      <p:cBhvr>
                                        <p:cTn id="1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0" dur="26">
                                          <p:stCondLst>
                                            <p:cond delay="650"/>
                                          </p:stCondLst>
                                        </p:cTn>
                                        <p:tgtEl>
                                          <p:spTgt spid="16"/>
                                        </p:tgtEl>
                                      </p:cBhvr>
                                      <p:to x="100000" y="60000"/>
                                    </p:animScale>
                                    <p:animScale>
                                      <p:cBhvr>
                                        <p:cTn id="21" dur="166" decel="50000">
                                          <p:stCondLst>
                                            <p:cond delay="676"/>
                                          </p:stCondLst>
                                        </p:cTn>
                                        <p:tgtEl>
                                          <p:spTgt spid="16"/>
                                        </p:tgtEl>
                                      </p:cBhvr>
                                      <p:to x="100000" y="100000"/>
                                    </p:animScale>
                                    <p:animScale>
                                      <p:cBhvr>
                                        <p:cTn id="22" dur="26">
                                          <p:stCondLst>
                                            <p:cond delay="1312"/>
                                          </p:stCondLst>
                                        </p:cTn>
                                        <p:tgtEl>
                                          <p:spTgt spid="16"/>
                                        </p:tgtEl>
                                      </p:cBhvr>
                                      <p:to x="100000" y="80000"/>
                                    </p:animScale>
                                    <p:animScale>
                                      <p:cBhvr>
                                        <p:cTn id="23" dur="166" decel="50000">
                                          <p:stCondLst>
                                            <p:cond delay="1338"/>
                                          </p:stCondLst>
                                        </p:cTn>
                                        <p:tgtEl>
                                          <p:spTgt spid="16"/>
                                        </p:tgtEl>
                                      </p:cBhvr>
                                      <p:to x="100000" y="100000"/>
                                    </p:animScale>
                                    <p:animScale>
                                      <p:cBhvr>
                                        <p:cTn id="24" dur="26">
                                          <p:stCondLst>
                                            <p:cond delay="1642"/>
                                          </p:stCondLst>
                                        </p:cTn>
                                        <p:tgtEl>
                                          <p:spTgt spid="16"/>
                                        </p:tgtEl>
                                      </p:cBhvr>
                                      <p:to x="100000" y="90000"/>
                                    </p:animScale>
                                    <p:animScale>
                                      <p:cBhvr>
                                        <p:cTn id="25" dur="166" decel="50000">
                                          <p:stCondLst>
                                            <p:cond delay="1668"/>
                                          </p:stCondLst>
                                        </p:cTn>
                                        <p:tgtEl>
                                          <p:spTgt spid="16"/>
                                        </p:tgtEl>
                                      </p:cBhvr>
                                      <p:to x="100000" y="100000"/>
                                    </p:animScale>
                                    <p:animScale>
                                      <p:cBhvr>
                                        <p:cTn id="26" dur="26">
                                          <p:stCondLst>
                                            <p:cond delay="1808"/>
                                          </p:stCondLst>
                                        </p:cTn>
                                        <p:tgtEl>
                                          <p:spTgt spid="16"/>
                                        </p:tgtEl>
                                      </p:cBhvr>
                                      <p:to x="100000" y="95000"/>
                                    </p:animScale>
                                    <p:animScale>
                                      <p:cBhvr>
                                        <p:cTn id="27"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9313CAAC-86DD-4554-9F13-4B33E9A9AC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224" b="2"/>
          <a:stretch/>
        </p:blipFill>
        <p:spPr>
          <a:xfrm>
            <a:off x="-529" y="1"/>
            <a:ext cx="12193057" cy="6858000"/>
          </a:xfrm>
          <a:prstGeom prst="rect">
            <a:avLst/>
          </a:prstGeom>
        </p:spPr>
      </p:pic>
    </p:spTree>
    <p:extLst>
      <p:ext uri="{BB962C8B-B14F-4D97-AF65-F5344CB8AC3E}">
        <p14:creationId xmlns:p14="http://schemas.microsoft.com/office/powerpoint/2010/main" val="3400627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37483D-FFBD-49EA-ADC7-3BDE8529D55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8419D0-3631-4FD9-B186-88903E3E53E4}"/>
              </a:ext>
            </a:extLst>
          </p:cNvPr>
          <p:cNvSpPr>
            <a:spLocks noGrp="1"/>
          </p:cNvSpPr>
          <p:nvPr>
            <p:ph type="dt" sz="half" idx="10"/>
          </p:nvPr>
        </p:nvSpPr>
        <p:spPr/>
        <p:txBody>
          <a:bodyPr/>
          <a:lstStyle/>
          <a:p>
            <a:fld id="{CE4DB008-BBA3-4CCF-BD23-FD2D6F7801A9}" type="datetimeFigureOut">
              <a:rPr lang="zh-CN" altLang="en-US" smtClean="0"/>
              <a:t>2024/4/8</a:t>
            </a:fld>
            <a:endParaRPr lang="zh-CN" altLang="en-US"/>
          </a:p>
        </p:txBody>
      </p:sp>
      <p:sp>
        <p:nvSpPr>
          <p:cNvPr id="4" name="页脚占位符 3">
            <a:extLst>
              <a:ext uri="{FF2B5EF4-FFF2-40B4-BE49-F238E27FC236}">
                <a16:creationId xmlns:a16="http://schemas.microsoft.com/office/drawing/2014/main" id="{A4A2BB5B-5F72-4AFD-A373-7974108E27E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23AA907-3ADC-421C-BA66-316967FB4E25}"/>
              </a:ext>
            </a:extLst>
          </p:cNvPr>
          <p:cNvSpPr>
            <a:spLocks noGrp="1"/>
          </p:cNvSpPr>
          <p:nvPr>
            <p:ph type="sldNum" sz="quarter" idx="12"/>
          </p:nvPr>
        </p:nvSpPr>
        <p:spPr/>
        <p:txBody>
          <a:bodyPr/>
          <a:lstStyle/>
          <a:p>
            <a:fld id="{6E3F7534-B9C2-4564-AC12-BB95B9390D7E}" type="slidenum">
              <a:rPr lang="zh-CN" altLang="en-US" smtClean="0"/>
              <a:t>‹#›</a:t>
            </a:fld>
            <a:endParaRPr lang="zh-CN" altLang="en-US"/>
          </a:p>
        </p:txBody>
      </p:sp>
    </p:spTree>
    <p:extLst>
      <p:ext uri="{BB962C8B-B14F-4D97-AF65-F5344CB8AC3E}">
        <p14:creationId xmlns:p14="http://schemas.microsoft.com/office/powerpoint/2010/main" val="397558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834E16B-F213-4737-B904-5ADC97963B1C}"/>
              </a:ext>
            </a:extLst>
          </p:cNvPr>
          <p:cNvSpPr>
            <a:spLocks noGrp="1"/>
          </p:cNvSpPr>
          <p:nvPr>
            <p:ph type="dt" sz="half" idx="10"/>
          </p:nvPr>
        </p:nvSpPr>
        <p:spPr/>
        <p:txBody>
          <a:bodyPr/>
          <a:lstStyle/>
          <a:p>
            <a:fld id="{CE4DB008-BBA3-4CCF-BD23-FD2D6F7801A9}" type="datetimeFigureOut">
              <a:rPr lang="zh-CN" altLang="en-US" smtClean="0"/>
              <a:t>2024/4/8</a:t>
            </a:fld>
            <a:endParaRPr lang="zh-CN" altLang="en-US"/>
          </a:p>
        </p:txBody>
      </p:sp>
      <p:sp>
        <p:nvSpPr>
          <p:cNvPr id="3" name="页脚占位符 2">
            <a:extLst>
              <a:ext uri="{FF2B5EF4-FFF2-40B4-BE49-F238E27FC236}">
                <a16:creationId xmlns:a16="http://schemas.microsoft.com/office/drawing/2014/main" id="{6A42DB65-CB16-4D13-A0EF-99F3B9155EA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18458E6-21C7-4E72-BA55-EA52127651D8}"/>
              </a:ext>
            </a:extLst>
          </p:cNvPr>
          <p:cNvSpPr>
            <a:spLocks noGrp="1"/>
          </p:cNvSpPr>
          <p:nvPr>
            <p:ph type="sldNum" sz="quarter" idx="12"/>
          </p:nvPr>
        </p:nvSpPr>
        <p:spPr/>
        <p:txBody>
          <a:bodyPr/>
          <a:lstStyle/>
          <a:p>
            <a:fld id="{6E3F7534-B9C2-4564-AC12-BB95B9390D7E}" type="slidenum">
              <a:rPr lang="zh-CN" altLang="en-US" smtClean="0"/>
              <a:t>‹#›</a:t>
            </a:fld>
            <a:endParaRPr lang="zh-CN" altLang="en-US"/>
          </a:p>
        </p:txBody>
      </p:sp>
    </p:spTree>
    <p:extLst>
      <p:ext uri="{BB962C8B-B14F-4D97-AF65-F5344CB8AC3E}">
        <p14:creationId xmlns:p14="http://schemas.microsoft.com/office/powerpoint/2010/main" val="156382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19E933-4C67-473F-B458-40034DC5285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DE248A0-C292-4EC2-B6AF-A4EB44904F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7E449F7-F82A-45AF-B931-D9B53FC6EB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F0AC1EA-5D9C-44A1-8EB3-B8C15EFED91A}"/>
              </a:ext>
            </a:extLst>
          </p:cNvPr>
          <p:cNvSpPr>
            <a:spLocks noGrp="1"/>
          </p:cNvSpPr>
          <p:nvPr>
            <p:ph type="dt" sz="half" idx="10"/>
          </p:nvPr>
        </p:nvSpPr>
        <p:spPr/>
        <p:txBody>
          <a:bodyPr/>
          <a:lstStyle/>
          <a:p>
            <a:fld id="{CE4DB008-BBA3-4CCF-BD23-FD2D6F7801A9}" type="datetimeFigureOut">
              <a:rPr lang="zh-CN" altLang="en-US" smtClean="0"/>
              <a:t>2024/4/8</a:t>
            </a:fld>
            <a:endParaRPr lang="zh-CN" altLang="en-US"/>
          </a:p>
        </p:txBody>
      </p:sp>
      <p:sp>
        <p:nvSpPr>
          <p:cNvPr id="6" name="页脚占位符 5">
            <a:extLst>
              <a:ext uri="{FF2B5EF4-FFF2-40B4-BE49-F238E27FC236}">
                <a16:creationId xmlns:a16="http://schemas.microsoft.com/office/drawing/2014/main" id="{E3AB8538-F1C5-4951-B0B2-2A30B350E40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46A4BD5-72E2-49B2-985E-349F6A537EE8}"/>
              </a:ext>
            </a:extLst>
          </p:cNvPr>
          <p:cNvSpPr>
            <a:spLocks noGrp="1"/>
          </p:cNvSpPr>
          <p:nvPr>
            <p:ph type="sldNum" sz="quarter" idx="12"/>
          </p:nvPr>
        </p:nvSpPr>
        <p:spPr/>
        <p:txBody>
          <a:bodyPr/>
          <a:lstStyle/>
          <a:p>
            <a:fld id="{6E3F7534-B9C2-4564-AC12-BB95B9390D7E}" type="slidenum">
              <a:rPr lang="zh-CN" altLang="en-US" smtClean="0"/>
              <a:t>‹#›</a:t>
            </a:fld>
            <a:endParaRPr lang="zh-CN" altLang="en-US"/>
          </a:p>
        </p:txBody>
      </p:sp>
    </p:spTree>
    <p:extLst>
      <p:ext uri="{BB962C8B-B14F-4D97-AF65-F5344CB8AC3E}">
        <p14:creationId xmlns:p14="http://schemas.microsoft.com/office/powerpoint/2010/main" val="1085285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19E933-4C67-473F-B458-40034DC5285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DE248A0-C292-4EC2-B6AF-A4EB44904F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7E449F7-F82A-45AF-B931-D9B53FC6EB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F0AC1EA-5D9C-44A1-8EB3-B8C15EFED91A}"/>
              </a:ext>
            </a:extLst>
          </p:cNvPr>
          <p:cNvSpPr>
            <a:spLocks noGrp="1"/>
          </p:cNvSpPr>
          <p:nvPr>
            <p:ph type="dt" sz="half" idx="10"/>
          </p:nvPr>
        </p:nvSpPr>
        <p:spPr/>
        <p:txBody>
          <a:bodyPr/>
          <a:lstStyle/>
          <a:p>
            <a:fld id="{CE4DB008-BBA3-4CCF-BD23-FD2D6F7801A9}" type="datetimeFigureOut">
              <a:rPr lang="zh-CN" altLang="en-US" smtClean="0"/>
              <a:t>2024/4/8</a:t>
            </a:fld>
            <a:endParaRPr lang="zh-CN" altLang="en-US"/>
          </a:p>
        </p:txBody>
      </p:sp>
      <p:sp>
        <p:nvSpPr>
          <p:cNvPr id="6" name="页脚占位符 5">
            <a:extLst>
              <a:ext uri="{FF2B5EF4-FFF2-40B4-BE49-F238E27FC236}">
                <a16:creationId xmlns:a16="http://schemas.microsoft.com/office/drawing/2014/main" id="{E3AB8538-F1C5-4951-B0B2-2A30B350E40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46A4BD5-72E2-49B2-985E-349F6A537EE8}"/>
              </a:ext>
            </a:extLst>
          </p:cNvPr>
          <p:cNvSpPr>
            <a:spLocks noGrp="1"/>
          </p:cNvSpPr>
          <p:nvPr>
            <p:ph type="sldNum" sz="quarter" idx="12"/>
          </p:nvPr>
        </p:nvSpPr>
        <p:spPr/>
        <p:txBody>
          <a:bodyPr/>
          <a:lstStyle/>
          <a:p>
            <a:fld id="{6E3F7534-B9C2-4564-AC12-BB95B9390D7E}" type="slidenum">
              <a:rPr lang="zh-CN" altLang="en-US" smtClean="0"/>
              <a:t>‹#›</a:t>
            </a:fld>
            <a:endParaRPr lang="zh-CN" altLang="en-US"/>
          </a:p>
        </p:txBody>
      </p:sp>
      <p:sp>
        <p:nvSpPr>
          <p:cNvPr id="9" name="TextBox 8"/>
          <p:cNvSpPr txBox="1"/>
          <p:nvPr userDrawn="1"/>
        </p:nvSpPr>
        <p:spPr>
          <a:xfrm>
            <a:off x="2199805" y="6721454"/>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2903245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157AC5-0AD7-4E9B-8619-D155CED28EC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33E48CF-B8E1-428B-8199-C4503FEE1C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EFA15A-10CD-48A5-846F-408FEEC0B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AB8B793-2521-4CCC-B968-A70BA4FE748D}"/>
              </a:ext>
            </a:extLst>
          </p:cNvPr>
          <p:cNvSpPr>
            <a:spLocks noGrp="1"/>
          </p:cNvSpPr>
          <p:nvPr>
            <p:ph type="dt" sz="half" idx="10"/>
          </p:nvPr>
        </p:nvSpPr>
        <p:spPr/>
        <p:txBody>
          <a:bodyPr/>
          <a:lstStyle/>
          <a:p>
            <a:fld id="{CE4DB008-BBA3-4CCF-BD23-FD2D6F7801A9}" type="datetimeFigureOut">
              <a:rPr lang="zh-CN" altLang="en-US" smtClean="0"/>
              <a:t>2024/4/8</a:t>
            </a:fld>
            <a:endParaRPr lang="zh-CN" altLang="en-US"/>
          </a:p>
        </p:txBody>
      </p:sp>
      <p:sp>
        <p:nvSpPr>
          <p:cNvPr id="6" name="页脚占位符 5">
            <a:extLst>
              <a:ext uri="{FF2B5EF4-FFF2-40B4-BE49-F238E27FC236}">
                <a16:creationId xmlns:a16="http://schemas.microsoft.com/office/drawing/2014/main" id="{5A0AB98A-532C-4866-80A4-157439A88C7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04B4C7-D5AB-41E2-BA16-CFCA19E40648}"/>
              </a:ext>
            </a:extLst>
          </p:cNvPr>
          <p:cNvSpPr>
            <a:spLocks noGrp="1"/>
          </p:cNvSpPr>
          <p:nvPr>
            <p:ph type="sldNum" sz="quarter" idx="12"/>
          </p:nvPr>
        </p:nvSpPr>
        <p:spPr/>
        <p:txBody>
          <a:bodyPr/>
          <a:lstStyle/>
          <a:p>
            <a:fld id="{6E3F7534-B9C2-4564-AC12-BB95B9390D7E}" type="slidenum">
              <a:rPr lang="zh-CN" altLang="en-US" smtClean="0"/>
              <a:t>‹#›</a:t>
            </a:fld>
            <a:endParaRPr lang="zh-CN" altLang="en-US"/>
          </a:p>
        </p:txBody>
      </p:sp>
    </p:spTree>
    <p:extLst>
      <p:ext uri="{BB962C8B-B14F-4D97-AF65-F5344CB8AC3E}">
        <p14:creationId xmlns:p14="http://schemas.microsoft.com/office/powerpoint/2010/main" val="1004789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28473F71-AB72-4575-B23B-8E4A09DD74C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8" name="Rectangle 7">
            <a:extLst>
              <a:ext uri="{FF2B5EF4-FFF2-40B4-BE49-F238E27FC236}">
                <a16:creationId xmlns:a16="http://schemas.microsoft.com/office/drawing/2014/main" id="{10546415-9B83-4E7B-84DA-1810B1FDF0D4}"/>
              </a:ext>
            </a:extLst>
          </p:cNvPr>
          <p:cNvSpPr>
            <a:spLocks noChangeAspect="1"/>
          </p:cNvSpPr>
          <p:nvPr userDrawn="1"/>
        </p:nvSpPr>
        <p:spPr>
          <a:xfrm>
            <a:off x="0" y="0"/>
            <a:ext cx="12192000" cy="6858000"/>
          </a:xfrm>
          <a:prstGeom prst="rect">
            <a:avLst/>
          </a:prstGeom>
          <a:blipFill dpi="0" rotWithShape="0">
            <a:blip r:embed="rId15">
              <a:alphaModFix amt="0"/>
              <a:extLst>
                <a:ext uri="{28A0092B-C50C-407E-A947-70E740481C1C}">
                  <a14:useLocalDpi xmlns:a14="http://schemas.microsoft.com/office/drawing/2010/main" val="0"/>
                </a:ext>
              </a:extLst>
            </a:blip>
            <a:srcRect/>
            <a:stretch>
              <a:fillRect t="-38889" b="-38889"/>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占位符 1">
            <a:extLst>
              <a:ext uri="{FF2B5EF4-FFF2-40B4-BE49-F238E27FC236}">
                <a16:creationId xmlns:a16="http://schemas.microsoft.com/office/drawing/2014/main" id="{C81CD653-F88D-472B-B904-D621876D1B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BCB771B-5475-487B-9AC1-20EA617791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58DC7F-D0E7-4DFB-8654-4F4EA4A8A0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4DB008-BBA3-4CCF-BD23-FD2D6F7801A9}" type="datetimeFigureOut">
              <a:rPr lang="zh-CN" altLang="en-US" smtClean="0"/>
              <a:t>2024/4/8</a:t>
            </a:fld>
            <a:endParaRPr lang="zh-CN" altLang="en-US"/>
          </a:p>
        </p:txBody>
      </p:sp>
      <p:sp>
        <p:nvSpPr>
          <p:cNvPr id="5" name="页脚占位符 4">
            <a:extLst>
              <a:ext uri="{FF2B5EF4-FFF2-40B4-BE49-F238E27FC236}">
                <a16:creationId xmlns:a16="http://schemas.microsoft.com/office/drawing/2014/main" id="{6D2CB79C-5814-4DE9-BB8F-B466541496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1BEC2EB-6F4F-4F1C-BF2A-9F61C08A4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F7534-B9C2-4564-AC12-BB95B9390D7E}" type="slidenum">
              <a:rPr lang="zh-CN" altLang="en-US" smtClean="0"/>
              <a:t>‹#›</a:t>
            </a:fld>
            <a:endParaRPr lang="zh-CN" altLang="en-US"/>
          </a:p>
        </p:txBody>
      </p:sp>
    </p:spTree>
    <p:extLst>
      <p:ext uri="{BB962C8B-B14F-4D97-AF65-F5344CB8AC3E}">
        <p14:creationId xmlns:p14="http://schemas.microsoft.com/office/powerpoint/2010/main" val="160417946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2" r:id="rId3"/>
    <p:sldLayoutId id="2147483653" r:id="rId4"/>
    <p:sldLayoutId id="2147483654" r:id="rId5"/>
    <p:sldLayoutId id="2147483655" r:id="rId6"/>
    <p:sldLayoutId id="2147483656" r:id="rId7"/>
    <p:sldLayoutId id="2147483662" r:id="rId8"/>
    <p:sldLayoutId id="2147483657" r:id="rId9"/>
    <p:sldLayoutId id="2147483658" r:id="rId10"/>
    <p:sldLayoutId id="2147483659" r:id="rId11"/>
    <p:sldLayoutId id="2147483660" r:id="rId12"/>
    <p:sldLayoutId id="214748366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57F4A589-827B-481D-8C3B-85785513612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00725524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tags" Target="../tags/tag4.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notesSlide" Target="../notesSlides/notesSlide1.xml"/><Relationship Id="rId10" Type="http://schemas.openxmlformats.org/officeDocument/2006/relationships/image" Target="../media/image13.png"/><Relationship Id="rId4" Type="http://schemas.openxmlformats.org/officeDocument/2006/relationships/slideLayout" Target="../slideLayouts/slideLayout13.xml"/><Relationship Id="rId9" Type="http://schemas.openxmlformats.org/officeDocument/2006/relationships/image" Target="../media/image12.png"/><Relationship Id="rId1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4.xml"/><Relationship Id="rId7" Type="http://schemas.openxmlformats.org/officeDocument/2006/relationships/image" Target="../media/image41.pn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36.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5.xml"/><Relationship Id="rId7" Type="http://schemas.openxmlformats.org/officeDocument/2006/relationships/image" Target="../media/image41.pn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36.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7.xml"/><Relationship Id="rId7" Type="http://schemas.openxmlformats.org/officeDocument/2006/relationships/image" Target="../media/image41.pn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36.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gif"/><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gi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4.xml"/><Relationship Id="rId7" Type="http://schemas.openxmlformats.org/officeDocument/2006/relationships/image" Target="../media/image37.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6.png"/><Relationship Id="rId5" Type="http://schemas.openxmlformats.org/officeDocument/2006/relationships/image" Target="../media/image26.png"/><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slideLayout" Target="../slideLayouts/slideLayout4.xml"/><Relationship Id="rId7" Type="http://schemas.openxmlformats.org/officeDocument/2006/relationships/image" Target="../media/image3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6.png"/><Relationship Id="rId5" Type="http://schemas.openxmlformats.org/officeDocument/2006/relationships/image" Target="../media/image2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8"/>
          <p:cNvPicPr>
            <a:picLocks noChangeAspect="1"/>
          </p:cNvPicPr>
          <p:nvPr>
            <p:custDataLst>
              <p:tags r:id="rId1"/>
            </p:custDataLst>
          </p:nvPr>
        </p:nvPicPr>
        <p:blipFill>
          <a:blip r:embed="rId6"/>
          <a:stretch>
            <a:fillRect/>
          </a:stretch>
        </p:blipFill>
        <p:spPr>
          <a:xfrm>
            <a:off x="3873500" y="3429000"/>
            <a:ext cx="4252595" cy="3429000"/>
          </a:xfrm>
          <a:prstGeom prst="rect">
            <a:avLst/>
          </a:prstGeom>
        </p:spPr>
      </p:pic>
      <p:pic>
        <p:nvPicPr>
          <p:cNvPr id="5" name="图片 4" descr="29"/>
          <p:cNvPicPr>
            <a:picLocks noChangeAspect="1"/>
          </p:cNvPicPr>
          <p:nvPr>
            <p:custDataLst>
              <p:tags r:id="rId2"/>
            </p:custDataLst>
          </p:nvPr>
        </p:nvPicPr>
        <p:blipFill>
          <a:blip r:embed="rId7"/>
          <a:stretch>
            <a:fillRect/>
          </a:stretch>
        </p:blipFill>
        <p:spPr>
          <a:xfrm>
            <a:off x="10236835" y="2324100"/>
            <a:ext cx="1955165" cy="3264535"/>
          </a:xfrm>
          <a:prstGeom prst="rect">
            <a:avLst/>
          </a:prstGeom>
        </p:spPr>
      </p:pic>
      <p:pic>
        <p:nvPicPr>
          <p:cNvPr id="6" name="图片 5" descr="30"/>
          <p:cNvPicPr>
            <a:picLocks noChangeAspect="1"/>
          </p:cNvPicPr>
          <p:nvPr>
            <p:custDataLst>
              <p:tags r:id="rId3"/>
            </p:custDataLst>
          </p:nvPr>
        </p:nvPicPr>
        <p:blipFill>
          <a:blip r:embed="rId8"/>
          <a:stretch>
            <a:fillRect/>
          </a:stretch>
        </p:blipFill>
        <p:spPr>
          <a:xfrm>
            <a:off x="0" y="0"/>
            <a:ext cx="1870710" cy="3326130"/>
          </a:xfrm>
          <a:prstGeom prst="rect">
            <a:avLst/>
          </a:prstGeom>
        </p:spPr>
      </p:pic>
      <p:grpSp>
        <p:nvGrpSpPr>
          <p:cNvPr id="21" name="组合 20"/>
          <p:cNvGrpSpPr/>
          <p:nvPr/>
        </p:nvGrpSpPr>
        <p:grpSpPr>
          <a:xfrm>
            <a:off x="814939" y="552471"/>
            <a:ext cx="10746583" cy="5547317"/>
            <a:chOff x="1382" y="1888"/>
            <a:chExt cx="16434" cy="7203"/>
          </a:xfrm>
        </p:grpSpPr>
        <p:pic>
          <p:nvPicPr>
            <p:cNvPr id="8" name="图片 7" descr="25"/>
            <p:cNvPicPr>
              <a:picLocks noChangeAspect="1"/>
            </p:cNvPicPr>
            <p:nvPr/>
          </p:nvPicPr>
          <p:blipFill>
            <a:blip r:embed="rId9"/>
            <a:stretch>
              <a:fillRect/>
            </a:stretch>
          </p:blipFill>
          <p:spPr>
            <a:xfrm>
              <a:off x="1382" y="2545"/>
              <a:ext cx="16435" cy="6546"/>
            </a:xfrm>
            <a:prstGeom prst="rect">
              <a:avLst/>
            </a:prstGeom>
          </p:spPr>
        </p:pic>
        <p:grpSp>
          <p:nvGrpSpPr>
            <p:cNvPr id="11" name="组合 10"/>
            <p:cNvGrpSpPr>
              <a:grpSpLocks noChangeAspect="1"/>
            </p:cNvGrpSpPr>
            <p:nvPr/>
          </p:nvGrpSpPr>
          <p:grpSpPr>
            <a:xfrm>
              <a:off x="15299" y="1888"/>
              <a:ext cx="698" cy="1928"/>
              <a:chOff x="15550" y="645"/>
              <a:chExt cx="872" cy="2410"/>
            </a:xfrm>
          </p:grpSpPr>
          <p:pic>
            <p:nvPicPr>
              <p:cNvPr id="9" name="图片 8" descr="12"/>
              <p:cNvPicPr>
                <a:picLocks noChangeAspect="1"/>
              </p:cNvPicPr>
              <p:nvPr/>
            </p:nvPicPr>
            <p:blipFill>
              <a:blip r:embed="rId10"/>
              <a:stretch>
                <a:fillRect/>
              </a:stretch>
            </p:blipFill>
            <p:spPr>
              <a:xfrm>
                <a:off x="15719" y="645"/>
                <a:ext cx="533" cy="1828"/>
              </a:xfrm>
              <a:prstGeom prst="rect">
                <a:avLst/>
              </a:prstGeom>
            </p:spPr>
          </p:pic>
          <p:pic>
            <p:nvPicPr>
              <p:cNvPr id="10" name="图片 9" descr="13"/>
              <p:cNvPicPr>
                <a:picLocks noChangeAspect="1"/>
              </p:cNvPicPr>
              <p:nvPr/>
            </p:nvPicPr>
            <p:blipFill>
              <a:blip r:embed="rId11"/>
              <a:stretch>
                <a:fillRect/>
              </a:stretch>
            </p:blipFill>
            <p:spPr>
              <a:xfrm>
                <a:off x="15550" y="2183"/>
                <a:ext cx="872" cy="872"/>
              </a:xfrm>
              <a:prstGeom prst="rect">
                <a:avLst/>
              </a:prstGeom>
            </p:spPr>
          </p:pic>
        </p:grpSp>
        <p:grpSp>
          <p:nvGrpSpPr>
            <p:cNvPr id="12" name="组合 11"/>
            <p:cNvGrpSpPr>
              <a:grpSpLocks noChangeAspect="1"/>
            </p:cNvGrpSpPr>
            <p:nvPr/>
          </p:nvGrpSpPr>
          <p:grpSpPr>
            <a:xfrm>
              <a:off x="2456" y="1888"/>
              <a:ext cx="698" cy="1928"/>
              <a:chOff x="15550" y="645"/>
              <a:chExt cx="872" cy="2410"/>
            </a:xfrm>
          </p:grpSpPr>
          <p:pic>
            <p:nvPicPr>
              <p:cNvPr id="13" name="图片 12" descr="12"/>
              <p:cNvPicPr>
                <a:picLocks noChangeAspect="1"/>
              </p:cNvPicPr>
              <p:nvPr/>
            </p:nvPicPr>
            <p:blipFill>
              <a:blip r:embed="rId10"/>
              <a:stretch>
                <a:fillRect/>
              </a:stretch>
            </p:blipFill>
            <p:spPr>
              <a:xfrm>
                <a:off x="15719" y="645"/>
                <a:ext cx="533" cy="1828"/>
              </a:xfrm>
              <a:prstGeom prst="rect">
                <a:avLst/>
              </a:prstGeom>
            </p:spPr>
          </p:pic>
          <p:pic>
            <p:nvPicPr>
              <p:cNvPr id="14" name="图片 13" descr="13"/>
              <p:cNvPicPr>
                <a:picLocks noChangeAspect="1"/>
              </p:cNvPicPr>
              <p:nvPr/>
            </p:nvPicPr>
            <p:blipFill>
              <a:blip r:embed="rId11"/>
              <a:stretch>
                <a:fillRect/>
              </a:stretch>
            </p:blipFill>
            <p:spPr>
              <a:xfrm>
                <a:off x="15550" y="2183"/>
                <a:ext cx="872" cy="872"/>
              </a:xfrm>
              <a:prstGeom prst="rect">
                <a:avLst/>
              </a:prstGeom>
            </p:spPr>
          </p:pic>
        </p:grpSp>
      </p:grpSp>
      <p:pic>
        <p:nvPicPr>
          <p:cNvPr id="24" name="图片 4">
            <a:extLst>
              <a:ext uri="{FF2B5EF4-FFF2-40B4-BE49-F238E27FC236}">
                <a16:creationId xmlns:a16="http://schemas.microsoft.com/office/drawing/2014/main" id="{B2FBF5CE-5B7B-4536-994C-4244611775FE}"/>
              </a:ext>
            </a:extLst>
          </p:cNvPr>
          <p:cNvPicPr>
            <a:picLocks noChangeAspect="1"/>
          </p:cNvPicPr>
          <p:nvPr/>
        </p:nvPicPr>
        <p:blipFill rotWithShape="1">
          <a:blip r:embed="rId12" cstate="screen"/>
          <a:srcRect t="11531" b="7555"/>
          <a:stretch>
            <a:fillRect/>
          </a:stretch>
        </p:blipFill>
        <p:spPr>
          <a:xfrm flipH="1">
            <a:off x="-1" y="4266402"/>
            <a:ext cx="2162630" cy="2477801"/>
          </a:xfrm>
          <a:prstGeom prst="rect">
            <a:avLst/>
          </a:prstGeom>
        </p:spPr>
      </p:pic>
      <p:pic>
        <p:nvPicPr>
          <p:cNvPr id="7" name="Picture 6">
            <a:extLst>
              <a:ext uri="{FF2B5EF4-FFF2-40B4-BE49-F238E27FC236}">
                <a16:creationId xmlns:a16="http://schemas.microsoft.com/office/drawing/2014/main" id="{A20E8517-083F-464B-AE12-C4E60E27B79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76085" y="567355"/>
            <a:ext cx="1183813" cy="1414915"/>
          </a:xfrm>
          <a:prstGeom prst="rect">
            <a:avLst/>
          </a:prstGeom>
        </p:spPr>
      </p:pic>
      <p:pic>
        <p:nvPicPr>
          <p:cNvPr id="16" name="Picture 15">
            <a:extLst>
              <a:ext uri="{FF2B5EF4-FFF2-40B4-BE49-F238E27FC236}">
                <a16:creationId xmlns:a16="http://schemas.microsoft.com/office/drawing/2014/main" id="{EF9656B2-B712-434E-80D0-5C81A8A7F37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41787" y="2395969"/>
            <a:ext cx="7956537" cy="1414915"/>
          </a:xfrm>
          <a:prstGeom prst="rect">
            <a:avLst/>
          </a:prstGeom>
        </p:spPr>
      </p:pic>
      <p:sp>
        <p:nvSpPr>
          <p:cNvPr id="2" name="TextBox 1">
            <a:extLst>
              <a:ext uri="{FF2B5EF4-FFF2-40B4-BE49-F238E27FC236}">
                <a16:creationId xmlns:a16="http://schemas.microsoft.com/office/drawing/2014/main" id="{117FE4B0-DED9-424D-880E-065F9C181A18}"/>
              </a:ext>
            </a:extLst>
          </p:cNvPr>
          <p:cNvSpPr txBox="1"/>
          <p:nvPr/>
        </p:nvSpPr>
        <p:spPr>
          <a:xfrm>
            <a:off x="5231958" y="3919994"/>
            <a:ext cx="3856382" cy="769441"/>
          </a:xfrm>
          <a:prstGeom prst="rect">
            <a:avLst/>
          </a:prstGeom>
          <a:noFill/>
        </p:spPr>
        <p:txBody>
          <a:bodyPr wrap="square" rtlCol="0">
            <a:spAutoFit/>
          </a:bodyPr>
          <a:lstStyle/>
          <a:p>
            <a:r>
              <a:rPr lang="en-US" sz="4400" dirty="0" err="1">
                <a:solidFill>
                  <a:srgbClr val="FF0000"/>
                </a:solidFill>
                <a:latin typeface="Times New Roman" panose="02020603050405020304" pitchFamily="18" charset="0"/>
                <a:cs typeface="Times New Roman" panose="02020603050405020304" pitchFamily="18" charset="0"/>
              </a:rPr>
              <a:t>Tiết</a:t>
            </a:r>
            <a:r>
              <a:rPr lang="en-US" sz="4400" dirty="0">
                <a:solidFill>
                  <a:srgbClr val="FF0000"/>
                </a:solidFill>
                <a:latin typeface="Times New Roman" panose="02020603050405020304" pitchFamily="18" charset="0"/>
                <a:cs typeface="Times New Roman" panose="02020603050405020304" pitchFamily="18" charset="0"/>
              </a:rPr>
              <a:t> 2</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eelOff"/>
      </p:transition>
    </mc:Choice>
    <mc:Fallback xmlns="">
      <p:transition spd="slow"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3970700-2D7A-4DF8-936E-0298DD8DFF56}"/>
              </a:ext>
            </a:extLst>
          </p:cNvPr>
          <p:cNvSpPr/>
          <p:nvPr/>
        </p:nvSpPr>
        <p:spPr>
          <a:xfrm>
            <a:off x="190500" y="419100"/>
            <a:ext cx="11811000" cy="6134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cs typeface="+mn-cs"/>
            </a:endParaRPr>
          </a:p>
        </p:txBody>
      </p:sp>
      <p:sp>
        <p:nvSpPr>
          <p:cNvPr id="12" name="Rounded Rectangle 20">
            <a:extLst>
              <a:ext uri="{FF2B5EF4-FFF2-40B4-BE49-F238E27FC236}">
                <a16:creationId xmlns:a16="http://schemas.microsoft.com/office/drawing/2014/main" id="{43B9B4E9-EEB4-4A0D-AC49-53D927BCF3D1}"/>
              </a:ext>
            </a:extLst>
          </p:cNvPr>
          <p:cNvSpPr/>
          <p:nvPr/>
        </p:nvSpPr>
        <p:spPr>
          <a:xfrm>
            <a:off x="5427925" y="2440985"/>
            <a:ext cx="5770343" cy="2308977"/>
          </a:xfrm>
          <a:prstGeom prst="roundRect">
            <a:avLst/>
          </a:prstGeom>
          <a:noFill/>
          <a:ln w="38100" cap="flat" cmpd="sng" algn="ctr">
            <a:noFill/>
            <a:prstDash val="lgDash"/>
            <a:miter lim="800000"/>
          </a:ln>
          <a:effectLst/>
        </p:spPr>
        <p:txBody>
          <a:bodyPr rtlCol="0" anchor="ctr"/>
          <a:lstStyle/>
          <a:p>
            <a:pPr lvl="0" algn="ctr">
              <a:defRPr/>
            </a:pPr>
            <a:r>
              <a:rPr lang="vi-VN" sz="3200" dirty="0">
                <a:solidFill>
                  <a:srgbClr val="C00000"/>
                </a:solidFill>
                <a:latin typeface="Arial" panose="020B0604020202020204" pitchFamily="34" charset="0"/>
                <a:cs typeface="Arial" panose="020B0604020202020204" pitchFamily="34" charset="0"/>
              </a:rPr>
              <a:t>Không nên làm theo bạn nam ở hình 11. Vì nhịn tiểu quá lâu sẽ có hại cho sức khoẻ, gây nguy cơ dẫn đến bệnh sỏi thận.</a:t>
            </a:r>
            <a:endParaRPr kumimoji="0" lang="en-US" sz="2400" b="0" i="0" u="none" strike="noStrike" kern="0" cap="none" spc="0" normalizeH="0" baseline="0" noProof="0" dirty="0">
              <a:ln>
                <a:noFill/>
              </a:ln>
              <a:solidFill>
                <a:srgbClr val="7030A0"/>
              </a:solidFill>
              <a:effectLst/>
              <a:uLnTx/>
              <a:uFillTx/>
              <a:latin typeface="VNI-Avo" pitchFamily="2" charset="0"/>
              <a:cs typeface="+mn-cs"/>
            </a:endParaRPr>
          </a:p>
        </p:txBody>
      </p:sp>
      <p:pic>
        <p:nvPicPr>
          <p:cNvPr id="5" name="Picture 4">
            <a:extLst>
              <a:ext uri="{FF2B5EF4-FFF2-40B4-BE49-F238E27FC236}">
                <a16:creationId xmlns:a16="http://schemas.microsoft.com/office/drawing/2014/main" id="{96CB03E7-AC57-4FA7-B7DE-A2199566D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894" y="1259764"/>
            <a:ext cx="4467946" cy="4351895"/>
          </a:xfrm>
          <a:prstGeom prst="rect">
            <a:avLst/>
          </a:prstGeom>
        </p:spPr>
      </p:pic>
    </p:spTree>
    <p:extLst>
      <p:ext uri="{BB962C8B-B14F-4D97-AF65-F5344CB8AC3E}">
        <p14:creationId xmlns:p14="http://schemas.microsoft.com/office/powerpoint/2010/main" val="2683408575"/>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3970700-2D7A-4DF8-936E-0298DD8DFF56}"/>
              </a:ext>
            </a:extLst>
          </p:cNvPr>
          <p:cNvSpPr/>
          <p:nvPr/>
        </p:nvSpPr>
        <p:spPr>
          <a:xfrm>
            <a:off x="190500" y="419100"/>
            <a:ext cx="11811000" cy="6134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cs typeface="+mn-cs"/>
            </a:endParaRPr>
          </a:p>
        </p:txBody>
      </p:sp>
      <p:sp>
        <p:nvSpPr>
          <p:cNvPr id="12" name="Rounded Rectangle 20">
            <a:extLst>
              <a:ext uri="{FF2B5EF4-FFF2-40B4-BE49-F238E27FC236}">
                <a16:creationId xmlns:a16="http://schemas.microsoft.com/office/drawing/2014/main" id="{43B9B4E9-EEB4-4A0D-AC49-53D927BCF3D1}"/>
              </a:ext>
            </a:extLst>
          </p:cNvPr>
          <p:cNvSpPr/>
          <p:nvPr/>
        </p:nvSpPr>
        <p:spPr>
          <a:xfrm>
            <a:off x="5590763" y="2331661"/>
            <a:ext cx="5770343" cy="2308977"/>
          </a:xfrm>
          <a:prstGeom prst="roundRect">
            <a:avLst/>
          </a:prstGeom>
          <a:noFill/>
          <a:ln w="38100" cap="flat" cmpd="sng" algn="ctr">
            <a:noFill/>
            <a:prstDash val="lgDash"/>
            <a:miter lim="800000"/>
          </a:ln>
          <a:effectLst/>
        </p:spPr>
        <p:txBody>
          <a:bodyPr rtlCol="0" anchor="ctr"/>
          <a:lstStyle/>
          <a:p>
            <a:pPr lvl="0" algn="ctr">
              <a:defRPr/>
            </a:pPr>
            <a:r>
              <a:rPr lang="vi-VN" sz="3200" dirty="0">
                <a:solidFill>
                  <a:srgbClr val="C00000"/>
                </a:solidFill>
                <a:latin typeface="Arial" panose="020B0604020202020204" pitchFamily="34" charset="0"/>
                <a:cs typeface="Arial" panose="020B0604020202020204" pitchFamily="34" charset="0"/>
              </a:rPr>
              <a:t>Nên làm theo bạn nữ ở hình 12. Vì ăn uống đầy đủ chất giúp cơ thể chúng ta phát triển khoẻ mạnh</a:t>
            </a:r>
            <a:endParaRPr kumimoji="0" lang="en-US" sz="2400" b="0" i="0" u="none" strike="noStrike" kern="0" cap="none" spc="0" normalizeH="0" baseline="0" noProof="0" dirty="0">
              <a:ln>
                <a:noFill/>
              </a:ln>
              <a:solidFill>
                <a:srgbClr val="7030A0"/>
              </a:solidFill>
              <a:effectLst/>
              <a:uLnTx/>
              <a:uFillTx/>
              <a:latin typeface="VNI-Avo" pitchFamily="2" charset="0"/>
              <a:cs typeface="+mn-cs"/>
            </a:endParaRPr>
          </a:p>
        </p:txBody>
      </p:sp>
      <p:pic>
        <p:nvPicPr>
          <p:cNvPr id="5" name="Picture 4">
            <a:extLst>
              <a:ext uri="{FF2B5EF4-FFF2-40B4-BE49-F238E27FC236}">
                <a16:creationId xmlns:a16="http://schemas.microsoft.com/office/drawing/2014/main" id="{2ADAB674-8187-43C5-9E7C-188CCBE66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894" y="1665343"/>
            <a:ext cx="3897681" cy="3527314"/>
          </a:xfrm>
          <a:prstGeom prst="rect">
            <a:avLst/>
          </a:prstGeom>
        </p:spPr>
      </p:pic>
    </p:spTree>
    <p:extLst>
      <p:ext uri="{BB962C8B-B14F-4D97-AF65-F5344CB8AC3E}">
        <p14:creationId xmlns:p14="http://schemas.microsoft.com/office/powerpoint/2010/main" val="813451563"/>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3970700-2D7A-4DF8-936E-0298DD8DFF56}"/>
              </a:ext>
            </a:extLst>
          </p:cNvPr>
          <p:cNvSpPr/>
          <p:nvPr/>
        </p:nvSpPr>
        <p:spPr>
          <a:xfrm>
            <a:off x="190500" y="419100"/>
            <a:ext cx="11811000" cy="6134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cs typeface="+mn-cs"/>
            </a:endParaRPr>
          </a:p>
        </p:txBody>
      </p:sp>
      <p:sp>
        <p:nvSpPr>
          <p:cNvPr id="12" name="Rounded Rectangle 20">
            <a:extLst>
              <a:ext uri="{FF2B5EF4-FFF2-40B4-BE49-F238E27FC236}">
                <a16:creationId xmlns:a16="http://schemas.microsoft.com/office/drawing/2014/main" id="{43B9B4E9-EEB4-4A0D-AC49-53D927BCF3D1}"/>
              </a:ext>
            </a:extLst>
          </p:cNvPr>
          <p:cNvSpPr/>
          <p:nvPr/>
        </p:nvSpPr>
        <p:spPr>
          <a:xfrm>
            <a:off x="5590763" y="2441142"/>
            <a:ext cx="5770343" cy="2308977"/>
          </a:xfrm>
          <a:prstGeom prst="roundRect">
            <a:avLst/>
          </a:prstGeom>
          <a:noFill/>
          <a:ln w="38100" cap="flat" cmpd="sng" algn="ctr">
            <a:noFill/>
            <a:prstDash val="lgDash"/>
            <a:miter lim="800000"/>
          </a:ln>
          <a:effectLst/>
        </p:spPr>
        <p:txBody>
          <a:bodyPr rtlCol="0" anchor="ctr"/>
          <a:lstStyle/>
          <a:p>
            <a:pPr lvl="0" algn="ctr">
              <a:defRPr/>
            </a:pPr>
            <a:r>
              <a:rPr lang="vi-VN" sz="3200" dirty="0">
                <a:solidFill>
                  <a:srgbClr val="C00000"/>
                </a:solidFill>
                <a:latin typeface="Arial" panose="020B0604020202020204" pitchFamily="34" charset="0"/>
                <a:cs typeface="Arial" panose="020B0604020202020204" pitchFamily="34" charset="0"/>
              </a:rPr>
              <a:t>Không nên làm theo bạn nam ở hình 13. Vì ăn quá mặn sẽ ảnh hưởng xấu đến sức khoẻ như gây ra bệnh sỏi thận, huyết áp cao,… </a:t>
            </a:r>
            <a:endParaRPr kumimoji="0" lang="en-US" sz="2400" b="0" i="0" u="none" strike="noStrike" kern="0" cap="none" spc="0" normalizeH="0" baseline="0" noProof="0" dirty="0">
              <a:ln>
                <a:noFill/>
              </a:ln>
              <a:solidFill>
                <a:srgbClr val="7030A0"/>
              </a:solidFill>
              <a:effectLst/>
              <a:uLnTx/>
              <a:uFillTx/>
              <a:latin typeface="VNI-Avo" pitchFamily="2" charset="0"/>
              <a:cs typeface="+mn-cs"/>
            </a:endParaRPr>
          </a:p>
        </p:txBody>
      </p:sp>
      <p:pic>
        <p:nvPicPr>
          <p:cNvPr id="5" name="Picture 4">
            <a:extLst>
              <a:ext uri="{FF2B5EF4-FFF2-40B4-BE49-F238E27FC236}">
                <a16:creationId xmlns:a16="http://schemas.microsoft.com/office/drawing/2014/main" id="{8F725A2E-FDC3-430D-89BB-D048A82894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949" y="1610955"/>
            <a:ext cx="4399365" cy="3969353"/>
          </a:xfrm>
          <a:prstGeom prst="rect">
            <a:avLst/>
          </a:prstGeom>
        </p:spPr>
      </p:pic>
    </p:spTree>
    <p:extLst>
      <p:ext uri="{BB962C8B-B14F-4D97-AF65-F5344CB8AC3E}">
        <p14:creationId xmlns:p14="http://schemas.microsoft.com/office/powerpoint/2010/main" val="219601287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a:extLst>
              <a:ext uri="{FF2B5EF4-FFF2-40B4-BE49-F238E27FC236}">
                <a16:creationId xmlns:a16="http://schemas.microsoft.com/office/drawing/2014/main" id="{E9A87E34-B1C1-4172-943C-06F2FA1831F9}"/>
              </a:ext>
            </a:extLst>
          </p:cNvPr>
          <p:cNvSpPr/>
          <p:nvPr/>
        </p:nvSpPr>
        <p:spPr>
          <a:xfrm>
            <a:off x="3589076" y="3638127"/>
            <a:ext cx="1451039"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prstClr val="white"/>
                </a:solidFill>
                <a:effectLst/>
                <a:uLnTx/>
                <a:uFillTx/>
                <a:latin typeface="#9Slide03 Arima Madurai Black" panose="00000A00000000000000" pitchFamily="2" charset="0"/>
                <a:cs typeface="#9Slide03 Arima Madurai Black" panose="00000A00000000000000" pitchFamily="2" charset="0"/>
                <a:sym typeface="+mn-lt"/>
              </a:rPr>
              <a:t>03</a:t>
            </a:r>
            <a:endParaRPr kumimoji="0" lang="zh-CN" altLang="en-US" sz="8000" b="0" i="0" u="none" strike="noStrike" kern="1200" cap="none" spc="0" normalizeH="0" baseline="0" noProof="0" dirty="0">
              <a:ln>
                <a:noFill/>
              </a:ln>
              <a:solidFill>
                <a:prstClr val="white"/>
              </a:solidFill>
              <a:effectLst/>
              <a:uLnTx/>
              <a:uFillTx/>
              <a:latin typeface="#9Slide03 Arima Madurai Black" panose="00000A00000000000000" pitchFamily="2" charset="0"/>
              <a:cs typeface="#9Slide03 Arima Madurai Black" panose="00000A00000000000000" pitchFamily="2" charset="0"/>
              <a:sym typeface="+mn-lt"/>
            </a:endParaRPr>
          </a:p>
        </p:txBody>
      </p:sp>
      <p:sp>
        <p:nvSpPr>
          <p:cNvPr id="37" name="Rectangle 1">
            <a:extLst>
              <a:ext uri="{FF2B5EF4-FFF2-40B4-BE49-F238E27FC236}">
                <a16:creationId xmlns:a16="http://schemas.microsoft.com/office/drawing/2014/main" id="{77D43806-8671-44A0-BB62-0B8862758E4D}"/>
              </a:ext>
            </a:extLst>
          </p:cNvPr>
          <p:cNvSpPr>
            <a:spLocks noChangeArrowheads="1"/>
          </p:cNvSpPr>
          <p:nvPr/>
        </p:nvSpPr>
        <p:spPr bwMode="auto">
          <a:xfrm>
            <a:off x="927297" y="4981596"/>
            <a:ext cx="677461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w="10541" cmpd="sng">
                  <a:solidFill>
                    <a:srgbClr val="4472C4">
                      <a:shade val="88000"/>
                      <a:satMod val="110000"/>
                    </a:srgbClr>
                  </a:solidFill>
                  <a:prstDash val="solid"/>
                </a:ln>
                <a:gradFill>
                  <a:gsLst>
                    <a:gs pos="0">
                      <a:srgbClr val="4472C4">
                        <a:tint val="40000"/>
                        <a:satMod val="250000"/>
                      </a:srgbClr>
                    </a:gs>
                    <a:gs pos="9000">
                      <a:srgbClr val="4472C4">
                        <a:tint val="52000"/>
                        <a:satMod val="300000"/>
                      </a:srgbClr>
                    </a:gs>
                    <a:gs pos="50000">
                      <a:srgbClr val="4472C4">
                        <a:shade val="20000"/>
                        <a:satMod val="300000"/>
                      </a:srgbClr>
                    </a:gs>
                    <a:gs pos="79000">
                      <a:srgbClr val="4472C4">
                        <a:tint val="52000"/>
                        <a:satMod val="300000"/>
                      </a:srgbClr>
                    </a:gs>
                    <a:gs pos="100000">
                      <a:srgbClr val="4472C4">
                        <a:tint val="40000"/>
                        <a:satMod val="250000"/>
                      </a:srgbClr>
                    </a:gs>
                  </a:gsLst>
                  <a:lin ang="5400000"/>
                </a:gradFill>
                <a:effectLst/>
                <a:uLnTx/>
                <a:uFillTx/>
                <a:latin typeface="微软雅黑"/>
                <a:ea typeface="+mn-ea"/>
                <a:cs typeface="+mn-ea"/>
                <a:sym typeface="+mn-lt"/>
              </a:rPr>
              <a:t>THỰC HÀNH</a:t>
            </a:r>
            <a:endParaRPr kumimoji="0" lang="zh-CN" altLang="en-US" sz="8000" b="1" i="0" u="none" strike="noStrike" kern="1200" cap="none" spc="0" normalizeH="0" baseline="0" noProof="0" dirty="0">
              <a:ln w="10541" cmpd="sng">
                <a:solidFill>
                  <a:srgbClr val="4472C4">
                    <a:shade val="88000"/>
                    <a:satMod val="110000"/>
                  </a:srgbClr>
                </a:solidFill>
                <a:prstDash val="solid"/>
              </a:ln>
              <a:gradFill>
                <a:gsLst>
                  <a:gs pos="0">
                    <a:srgbClr val="4472C4">
                      <a:tint val="40000"/>
                      <a:satMod val="250000"/>
                    </a:srgbClr>
                  </a:gs>
                  <a:gs pos="9000">
                    <a:srgbClr val="4472C4">
                      <a:tint val="52000"/>
                      <a:satMod val="300000"/>
                    </a:srgbClr>
                  </a:gs>
                  <a:gs pos="50000">
                    <a:srgbClr val="4472C4">
                      <a:shade val="20000"/>
                      <a:satMod val="300000"/>
                    </a:srgbClr>
                  </a:gs>
                  <a:gs pos="79000">
                    <a:srgbClr val="4472C4">
                      <a:tint val="52000"/>
                      <a:satMod val="300000"/>
                    </a:srgbClr>
                  </a:gs>
                  <a:gs pos="100000">
                    <a:srgbClr val="4472C4">
                      <a:tint val="40000"/>
                      <a:satMod val="250000"/>
                    </a:srgbClr>
                  </a:gs>
                </a:gsLst>
                <a:lin ang="5400000"/>
              </a:gradFill>
              <a:effectLst/>
              <a:uLnTx/>
              <a:uFillTx/>
              <a:latin typeface="微软雅黑"/>
              <a:ea typeface="+mn-ea"/>
              <a:cs typeface="+mn-ea"/>
              <a:sym typeface="+mn-lt"/>
            </a:endParaRPr>
          </a:p>
        </p:txBody>
      </p:sp>
    </p:spTree>
    <p:extLst>
      <p:ext uri="{BB962C8B-B14F-4D97-AF65-F5344CB8AC3E}">
        <p14:creationId xmlns:p14="http://schemas.microsoft.com/office/powerpoint/2010/main" val="23120712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childTnLst>
                          </p:cTn>
                        </p:par>
                        <p:par>
                          <p:cTn id="11" fill="hold">
                            <p:stCondLst>
                              <p:cond delay="500"/>
                            </p:stCondLst>
                            <p:childTnLst>
                              <p:par>
                                <p:cTn id="12" presetID="55" presetClass="entr" presetSubtype="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p:cTn id="14" dur="1000" fill="hold"/>
                                        <p:tgtEl>
                                          <p:spTgt spid="37"/>
                                        </p:tgtEl>
                                        <p:attrNameLst>
                                          <p:attrName>ppt_w</p:attrName>
                                        </p:attrNameLst>
                                      </p:cBhvr>
                                      <p:tavLst>
                                        <p:tav tm="0">
                                          <p:val>
                                            <p:strVal val="#ppt_w*0.70"/>
                                          </p:val>
                                        </p:tav>
                                        <p:tav tm="100000">
                                          <p:val>
                                            <p:strVal val="#ppt_w"/>
                                          </p:val>
                                        </p:tav>
                                      </p:tavLst>
                                    </p:anim>
                                    <p:anim calcmode="lin" valueType="num">
                                      <p:cBhvr>
                                        <p:cTn id="15" dur="1000" fill="hold"/>
                                        <p:tgtEl>
                                          <p:spTgt spid="37"/>
                                        </p:tgtEl>
                                        <p:attrNameLst>
                                          <p:attrName>ppt_h</p:attrName>
                                        </p:attrNameLst>
                                      </p:cBhvr>
                                      <p:tavLst>
                                        <p:tav tm="0">
                                          <p:val>
                                            <p:strVal val="#ppt_h"/>
                                          </p:val>
                                        </p:tav>
                                        <p:tav tm="100000">
                                          <p:val>
                                            <p:strVal val="#ppt_h"/>
                                          </p:val>
                                        </p:tav>
                                      </p:tavLst>
                                    </p:anim>
                                    <p:animEffect transition="in" filter="fade">
                                      <p:cBhvr>
                                        <p:cTn id="16"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D43B8E4-9213-4004-9EB6-56E270D858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8590" y="-268608"/>
            <a:ext cx="9148887" cy="6858000"/>
          </a:xfrm>
          <a:prstGeom prst="rect">
            <a:avLst/>
          </a:prstGeom>
        </p:spPr>
      </p:pic>
      <p:pic>
        <p:nvPicPr>
          <p:cNvPr id="10" name="PA_图片 4">
            <a:extLst>
              <a:ext uri="{FF2B5EF4-FFF2-40B4-BE49-F238E27FC236}">
                <a16:creationId xmlns:a16="http://schemas.microsoft.com/office/drawing/2014/main" id="{4ED50F1A-29AA-447B-85F8-A57C54C376D4}"/>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7891624" y="4491503"/>
            <a:ext cx="3999197" cy="2366497"/>
          </a:xfrm>
          <a:prstGeom prst="rect">
            <a:avLst/>
          </a:prstGeom>
        </p:spPr>
      </p:pic>
      <p:pic>
        <p:nvPicPr>
          <p:cNvPr id="37" name="图片 36">
            <a:extLst>
              <a:ext uri="{FF2B5EF4-FFF2-40B4-BE49-F238E27FC236}">
                <a16:creationId xmlns:a16="http://schemas.microsoft.com/office/drawing/2014/main" id="{5B668911-A1C2-4773-84AC-84CC2248D91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95138" y="1588771"/>
            <a:ext cx="1727788" cy="1727788"/>
          </a:xfrm>
          <a:prstGeom prst="rect">
            <a:avLst/>
          </a:prstGeom>
        </p:spPr>
      </p:pic>
      <p:pic>
        <p:nvPicPr>
          <p:cNvPr id="18" name="图片 17">
            <a:extLst>
              <a:ext uri="{FF2B5EF4-FFF2-40B4-BE49-F238E27FC236}">
                <a16:creationId xmlns:a16="http://schemas.microsoft.com/office/drawing/2014/main" id="{6CB3E9DC-D784-4CC8-B413-F01F9A83F0B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6143" y="385518"/>
            <a:ext cx="1609724" cy="1320799"/>
          </a:xfrm>
          <a:prstGeom prst="rect">
            <a:avLst/>
          </a:prstGeom>
        </p:spPr>
      </p:pic>
      <p:pic>
        <p:nvPicPr>
          <p:cNvPr id="20" name="图片 19">
            <a:extLst>
              <a:ext uri="{FF2B5EF4-FFF2-40B4-BE49-F238E27FC236}">
                <a16:creationId xmlns:a16="http://schemas.microsoft.com/office/drawing/2014/main" id="{4F3546B2-3812-4141-8725-60B1719F28A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30562" y="263652"/>
            <a:ext cx="1475295" cy="1475295"/>
          </a:xfrm>
          <a:prstGeom prst="rect">
            <a:avLst/>
          </a:prstGeom>
        </p:spPr>
      </p:pic>
      <p:sp>
        <p:nvSpPr>
          <p:cNvPr id="2" name="Rectangle 1">
            <a:extLst>
              <a:ext uri="{FF2B5EF4-FFF2-40B4-BE49-F238E27FC236}">
                <a16:creationId xmlns:a16="http://schemas.microsoft.com/office/drawing/2014/main" id="{A9DE1EF0-FF33-44DC-B8D8-D0A5D8E6CB7C}"/>
              </a:ext>
            </a:extLst>
          </p:cNvPr>
          <p:cNvSpPr/>
          <p:nvPr/>
        </p:nvSpPr>
        <p:spPr>
          <a:xfrm>
            <a:off x="2784953" y="3579323"/>
            <a:ext cx="6096000" cy="1077218"/>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Em</a:t>
            </a:r>
            <a:r>
              <a:rPr kumimoji="0" lang="en-US" sz="3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đã</a:t>
            </a:r>
            <a:r>
              <a:rPr kumimoji="0" lang="en-US" sz="3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làm</a:t>
            </a:r>
            <a:r>
              <a:rPr kumimoji="0" lang="en-US" sz="3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gì</a:t>
            </a:r>
            <a:r>
              <a:rPr kumimoji="0" lang="en-US" sz="3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để</a:t>
            </a:r>
            <a:r>
              <a:rPr kumimoji="0" lang="en-US" sz="3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bảo</a:t>
            </a:r>
            <a:r>
              <a:rPr kumimoji="0" lang="en-US" sz="3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vệ</a:t>
            </a:r>
            <a:r>
              <a:rPr kumimoji="0" lang="en-US" sz="3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a:t>
            </a:r>
            <a:r>
              <a:rPr kumimoji="0" lang="vi-VN" sz="3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ơ</a:t>
            </a:r>
            <a:r>
              <a:rPr kumimoji="0" lang="en-US" sz="3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quan</a:t>
            </a:r>
            <a:r>
              <a:rPr kumimoji="0" lang="en-US" sz="3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bài</a:t>
            </a:r>
            <a:r>
              <a:rPr kumimoji="0" lang="en-US" sz="3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tiết</a:t>
            </a:r>
            <a:r>
              <a:rPr kumimoji="0" lang="en-US" sz="3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n</a:t>
            </a:r>
            <a:r>
              <a:rPr kumimoji="0" lang="vi-VN" sz="3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ướ</a:t>
            </a:r>
            <a:r>
              <a:rPr kumimoji="0" lang="en-US" sz="3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a:t>
            </a:r>
            <a:r>
              <a:rPr kumimoji="0" lang="en-US" sz="32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tiểu</a:t>
            </a:r>
            <a:r>
              <a:rPr kumimoji="0" lang="en-US" sz="3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43865835"/>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 calcmode="lin" valueType="num">
                                          <p:cBhvr>
                                            <p:cTn id="15" dur="500" fill="hold"/>
                                            <p:tgtEl>
                                              <p:spTgt spid="20"/>
                                            </p:tgtEl>
                                            <p:attrNameLst>
                                              <p:attrName>style.rotation</p:attrName>
                                            </p:attrNameLst>
                                          </p:cBhvr>
                                          <p:tavLst>
                                            <p:tav tm="0">
                                              <p:val>
                                                <p:fltVal val="360"/>
                                              </p:val>
                                            </p:tav>
                                            <p:tav tm="100000">
                                              <p:val>
                                                <p:fltVal val="0"/>
                                              </p:val>
                                            </p:tav>
                                          </p:tavLst>
                                        </p:anim>
                                        <p:animEffect transition="in" filter="fade">
                                          <p:cBhvr>
                                            <p:cTn id="16" dur="500"/>
                                            <p:tgtEl>
                                              <p:spTgt spid="20"/>
                                            </p:tgtEl>
                                          </p:cBhvr>
                                        </p:animEffect>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1+#ppt_w/2"/>
                                              </p:val>
                                            </p:tav>
                                            <p:tav tm="100000">
                                              <p:val>
                                                <p:strVal val="#ppt_x"/>
                                              </p:val>
                                            </p:tav>
                                          </p:tavLst>
                                        </p:anim>
                                        <p:anim calcmode="lin" valueType="num">
                                          <p:cBhvr additive="base">
                                            <p:cTn id="21" dur="500" fill="hold"/>
                                            <p:tgtEl>
                                              <p:spTgt spid="37"/>
                                            </p:tgtEl>
                                            <p:attrNameLst>
                                              <p:attrName>ppt_y</p:attrName>
                                            </p:attrNameLst>
                                          </p:cBhvr>
                                          <p:tavLst>
                                            <p:tav tm="0">
                                              <p:val>
                                                <p:strVal val="#ppt_y"/>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anim calcmode="lin" valueType="num">
                                          <p:cBhvr>
                                            <p:cTn id="25" dur="500" fill="hold"/>
                                            <p:tgtEl>
                                              <p:spTgt spid="9"/>
                                            </p:tgtEl>
                                            <p:attrNameLst>
                                              <p:attrName>ppt_x</p:attrName>
                                            </p:attrNameLst>
                                          </p:cBhvr>
                                          <p:tavLst>
                                            <p:tav tm="0">
                                              <p:val>
                                                <p:strVal val="#ppt_x"/>
                                              </p:val>
                                            </p:tav>
                                            <p:tav tm="100000">
                                              <p:val>
                                                <p:strVal val="#ppt_x"/>
                                              </p:val>
                                            </p:tav>
                                          </p:tavLst>
                                        </p:anim>
                                        <p:anim calcmode="lin" valueType="num">
                                          <p:cBhvr>
                                            <p:cTn id="26" dur="500" fill="hold"/>
                                            <p:tgtEl>
                                              <p:spTgt spid="9"/>
                                            </p:tgtEl>
                                            <p:attrNameLst>
                                              <p:attrName>ppt_y</p:attrName>
                                            </p:attrNameLst>
                                          </p:cBhvr>
                                          <p:tavLst>
                                            <p:tav tm="0">
                                              <p:val>
                                                <p:strVal val="#ppt_y-.1"/>
                                              </p:val>
                                            </p:tav>
                                            <p:tav tm="100000">
                                              <p:val>
                                                <p:strVal val="#ppt_y"/>
                                              </p:val>
                                            </p:tav>
                                          </p:tavLst>
                                        </p:anim>
                                      </p:childTnLst>
                                    </p:cTn>
                                  </p:par>
                                  <p:par>
                                    <p:cTn id="27" presetID="2" presetClass="entr" presetSubtype="2" fill="hold" nodeType="withEffect" p14:presetBounceEnd="83000">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14:bounceEnd="83000">
                                          <p:cBhvr additive="base">
                                            <p:cTn id="29" dur="1500" fill="hold"/>
                                            <p:tgtEl>
                                              <p:spTgt spid="10"/>
                                            </p:tgtEl>
                                            <p:attrNameLst>
                                              <p:attrName>ppt_x</p:attrName>
                                            </p:attrNameLst>
                                          </p:cBhvr>
                                          <p:tavLst>
                                            <p:tav tm="0">
                                              <p:val>
                                                <p:strVal val="1+#ppt_w/2"/>
                                              </p:val>
                                            </p:tav>
                                            <p:tav tm="100000">
                                              <p:val>
                                                <p:strVal val="#ppt_x"/>
                                              </p:val>
                                            </p:tav>
                                          </p:tavLst>
                                        </p:anim>
                                        <p:anim calcmode="lin" valueType="num" p14:bounceEnd="83000">
                                          <p:cBhvr additive="base">
                                            <p:cTn id="30" dur="1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 calcmode="lin" valueType="num">
                                          <p:cBhvr>
                                            <p:cTn id="15" dur="500" fill="hold"/>
                                            <p:tgtEl>
                                              <p:spTgt spid="20"/>
                                            </p:tgtEl>
                                            <p:attrNameLst>
                                              <p:attrName>style.rotation</p:attrName>
                                            </p:attrNameLst>
                                          </p:cBhvr>
                                          <p:tavLst>
                                            <p:tav tm="0">
                                              <p:val>
                                                <p:fltVal val="360"/>
                                              </p:val>
                                            </p:tav>
                                            <p:tav tm="100000">
                                              <p:val>
                                                <p:fltVal val="0"/>
                                              </p:val>
                                            </p:tav>
                                          </p:tavLst>
                                        </p:anim>
                                        <p:animEffect transition="in" filter="fade">
                                          <p:cBhvr>
                                            <p:cTn id="16" dur="500"/>
                                            <p:tgtEl>
                                              <p:spTgt spid="20"/>
                                            </p:tgtEl>
                                          </p:cBhvr>
                                        </p:animEffect>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1+#ppt_w/2"/>
                                              </p:val>
                                            </p:tav>
                                            <p:tav tm="100000">
                                              <p:val>
                                                <p:strVal val="#ppt_x"/>
                                              </p:val>
                                            </p:tav>
                                          </p:tavLst>
                                        </p:anim>
                                        <p:anim calcmode="lin" valueType="num">
                                          <p:cBhvr additive="base">
                                            <p:cTn id="21" dur="500" fill="hold"/>
                                            <p:tgtEl>
                                              <p:spTgt spid="37"/>
                                            </p:tgtEl>
                                            <p:attrNameLst>
                                              <p:attrName>ppt_y</p:attrName>
                                            </p:attrNameLst>
                                          </p:cBhvr>
                                          <p:tavLst>
                                            <p:tav tm="0">
                                              <p:val>
                                                <p:strVal val="#ppt_y"/>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anim calcmode="lin" valueType="num">
                                          <p:cBhvr>
                                            <p:cTn id="25" dur="500" fill="hold"/>
                                            <p:tgtEl>
                                              <p:spTgt spid="9"/>
                                            </p:tgtEl>
                                            <p:attrNameLst>
                                              <p:attrName>ppt_x</p:attrName>
                                            </p:attrNameLst>
                                          </p:cBhvr>
                                          <p:tavLst>
                                            <p:tav tm="0">
                                              <p:val>
                                                <p:strVal val="#ppt_x"/>
                                              </p:val>
                                            </p:tav>
                                            <p:tav tm="100000">
                                              <p:val>
                                                <p:strVal val="#ppt_x"/>
                                              </p:val>
                                            </p:tav>
                                          </p:tavLst>
                                        </p:anim>
                                        <p:anim calcmode="lin" valueType="num">
                                          <p:cBhvr>
                                            <p:cTn id="26" dur="500" fill="hold"/>
                                            <p:tgtEl>
                                              <p:spTgt spid="9"/>
                                            </p:tgtEl>
                                            <p:attrNameLst>
                                              <p:attrName>ppt_y</p:attrName>
                                            </p:attrNameLst>
                                          </p:cBhvr>
                                          <p:tavLst>
                                            <p:tav tm="0">
                                              <p:val>
                                                <p:strVal val="#ppt_y-.1"/>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1500" fill="hold"/>
                                            <p:tgtEl>
                                              <p:spTgt spid="10"/>
                                            </p:tgtEl>
                                            <p:attrNameLst>
                                              <p:attrName>ppt_x</p:attrName>
                                            </p:attrNameLst>
                                          </p:cBhvr>
                                          <p:tavLst>
                                            <p:tav tm="0">
                                              <p:val>
                                                <p:strVal val="1+#ppt_w/2"/>
                                              </p:val>
                                            </p:tav>
                                            <p:tav tm="100000">
                                              <p:val>
                                                <p:strVal val="#ppt_x"/>
                                              </p:val>
                                            </p:tav>
                                          </p:tavLst>
                                        </p:anim>
                                        <p:anim calcmode="lin" valueType="num">
                                          <p:cBhvr additive="base">
                                            <p:cTn id="30" dur="1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D43B8E4-9213-4004-9EB6-56E270D858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8590" y="-268608"/>
            <a:ext cx="9148887" cy="6858000"/>
          </a:xfrm>
          <a:prstGeom prst="rect">
            <a:avLst/>
          </a:prstGeom>
        </p:spPr>
      </p:pic>
      <p:pic>
        <p:nvPicPr>
          <p:cNvPr id="10" name="PA_图片 4">
            <a:extLst>
              <a:ext uri="{FF2B5EF4-FFF2-40B4-BE49-F238E27FC236}">
                <a16:creationId xmlns:a16="http://schemas.microsoft.com/office/drawing/2014/main" id="{4ED50F1A-29AA-447B-85F8-A57C54C376D4}"/>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7891624" y="4491503"/>
            <a:ext cx="3999197" cy="2366497"/>
          </a:xfrm>
          <a:prstGeom prst="rect">
            <a:avLst/>
          </a:prstGeom>
        </p:spPr>
      </p:pic>
      <p:pic>
        <p:nvPicPr>
          <p:cNvPr id="37" name="图片 36">
            <a:extLst>
              <a:ext uri="{FF2B5EF4-FFF2-40B4-BE49-F238E27FC236}">
                <a16:creationId xmlns:a16="http://schemas.microsoft.com/office/drawing/2014/main" id="{5B668911-A1C2-4773-84AC-84CC2248D91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95138" y="1588771"/>
            <a:ext cx="1727788" cy="1727788"/>
          </a:xfrm>
          <a:prstGeom prst="rect">
            <a:avLst/>
          </a:prstGeom>
        </p:spPr>
      </p:pic>
      <p:pic>
        <p:nvPicPr>
          <p:cNvPr id="18" name="图片 17">
            <a:extLst>
              <a:ext uri="{FF2B5EF4-FFF2-40B4-BE49-F238E27FC236}">
                <a16:creationId xmlns:a16="http://schemas.microsoft.com/office/drawing/2014/main" id="{6CB3E9DC-D784-4CC8-B413-F01F9A83F0B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6143" y="385518"/>
            <a:ext cx="1609724" cy="1320799"/>
          </a:xfrm>
          <a:prstGeom prst="rect">
            <a:avLst/>
          </a:prstGeom>
        </p:spPr>
      </p:pic>
      <p:pic>
        <p:nvPicPr>
          <p:cNvPr id="20" name="图片 19">
            <a:extLst>
              <a:ext uri="{FF2B5EF4-FFF2-40B4-BE49-F238E27FC236}">
                <a16:creationId xmlns:a16="http://schemas.microsoft.com/office/drawing/2014/main" id="{4F3546B2-3812-4141-8725-60B1719F28A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30562" y="263652"/>
            <a:ext cx="1475295" cy="1475295"/>
          </a:xfrm>
          <a:prstGeom prst="rect">
            <a:avLst/>
          </a:prstGeom>
        </p:spPr>
      </p:pic>
      <p:sp>
        <p:nvSpPr>
          <p:cNvPr id="2" name="Rectangle 1">
            <a:extLst>
              <a:ext uri="{FF2B5EF4-FFF2-40B4-BE49-F238E27FC236}">
                <a16:creationId xmlns:a16="http://schemas.microsoft.com/office/drawing/2014/main" id="{A9DE1EF0-FF33-44DC-B8D8-D0A5D8E6CB7C}"/>
              </a:ext>
            </a:extLst>
          </p:cNvPr>
          <p:cNvSpPr/>
          <p:nvPr/>
        </p:nvSpPr>
        <p:spPr>
          <a:xfrm>
            <a:off x="2446750" y="2153214"/>
            <a:ext cx="6096000" cy="3046988"/>
          </a:xfrm>
          <a:prstGeom prst="rect">
            <a:avLst/>
          </a:prstGeom>
        </p:spPr>
        <p:txBody>
          <a:bodyPr>
            <a:spAutoFit/>
          </a:bodyPr>
          <a:lstStyle/>
          <a:p>
            <a:pPr lvl="0"/>
            <a:r>
              <a:rPr lang="vi-VN" sz="3200" b="1" kern="0" dirty="0">
                <a:solidFill>
                  <a:prstClr val="black"/>
                </a:solidFill>
                <a:latin typeface="Arial" panose="020B0604020202020204" pitchFamily="34" charset="0"/>
                <a:cs typeface="Arial" panose="020B0604020202020204" pitchFamily="34" charset="0"/>
              </a:rPr>
              <a:t>Kết luận: Hằng ngày, em cần uống đủ nước, không ăn mặn, không nhịn tiểu, tắm rửa sạch sẽ và thay quần áo lót để chăm sóc, bảo vệ cơ quan bài tiết nước tiểu.</a:t>
            </a:r>
            <a:endParaRPr kumimoji="0" lang="en-US" sz="1800" b="0" i="0" u="none" strike="noStrike" kern="0" cap="none" spc="0" normalizeH="0" baseline="0" noProof="0" dirty="0">
              <a:ln>
                <a:noFill/>
              </a:ln>
              <a:solidFill>
                <a:sysClr val="windowText" lastClr="000000"/>
              </a:solidFill>
              <a:effectLst/>
              <a:uLnTx/>
              <a:uFillTx/>
              <a:latin typeface="微软雅黑"/>
              <a:cs typeface="+mn-cs"/>
            </a:endParaRPr>
          </a:p>
        </p:txBody>
      </p:sp>
    </p:spTree>
    <p:extLst>
      <p:ext uri="{BB962C8B-B14F-4D97-AF65-F5344CB8AC3E}">
        <p14:creationId xmlns:p14="http://schemas.microsoft.com/office/powerpoint/2010/main" val="491549234"/>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 calcmode="lin" valueType="num">
                                          <p:cBhvr>
                                            <p:cTn id="15" dur="500" fill="hold"/>
                                            <p:tgtEl>
                                              <p:spTgt spid="20"/>
                                            </p:tgtEl>
                                            <p:attrNameLst>
                                              <p:attrName>style.rotation</p:attrName>
                                            </p:attrNameLst>
                                          </p:cBhvr>
                                          <p:tavLst>
                                            <p:tav tm="0">
                                              <p:val>
                                                <p:fltVal val="360"/>
                                              </p:val>
                                            </p:tav>
                                            <p:tav tm="100000">
                                              <p:val>
                                                <p:fltVal val="0"/>
                                              </p:val>
                                            </p:tav>
                                          </p:tavLst>
                                        </p:anim>
                                        <p:animEffect transition="in" filter="fade">
                                          <p:cBhvr>
                                            <p:cTn id="16" dur="500"/>
                                            <p:tgtEl>
                                              <p:spTgt spid="20"/>
                                            </p:tgtEl>
                                          </p:cBhvr>
                                        </p:animEffect>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1+#ppt_w/2"/>
                                              </p:val>
                                            </p:tav>
                                            <p:tav tm="100000">
                                              <p:val>
                                                <p:strVal val="#ppt_x"/>
                                              </p:val>
                                            </p:tav>
                                          </p:tavLst>
                                        </p:anim>
                                        <p:anim calcmode="lin" valueType="num">
                                          <p:cBhvr additive="base">
                                            <p:cTn id="21" dur="500" fill="hold"/>
                                            <p:tgtEl>
                                              <p:spTgt spid="37"/>
                                            </p:tgtEl>
                                            <p:attrNameLst>
                                              <p:attrName>ppt_y</p:attrName>
                                            </p:attrNameLst>
                                          </p:cBhvr>
                                          <p:tavLst>
                                            <p:tav tm="0">
                                              <p:val>
                                                <p:strVal val="#ppt_y"/>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anim calcmode="lin" valueType="num">
                                          <p:cBhvr>
                                            <p:cTn id="25" dur="500" fill="hold"/>
                                            <p:tgtEl>
                                              <p:spTgt spid="9"/>
                                            </p:tgtEl>
                                            <p:attrNameLst>
                                              <p:attrName>ppt_x</p:attrName>
                                            </p:attrNameLst>
                                          </p:cBhvr>
                                          <p:tavLst>
                                            <p:tav tm="0">
                                              <p:val>
                                                <p:strVal val="#ppt_x"/>
                                              </p:val>
                                            </p:tav>
                                            <p:tav tm="100000">
                                              <p:val>
                                                <p:strVal val="#ppt_x"/>
                                              </p:val>
                                            </p:tav>
                                          </p:tavLst>
                                        </p:anim>
                                        <p:anim calcmode="lin" valueType="num">
                                          <p:cBhvr>
                                            <p:cTn id="26" dur="500" fill="hold"/>
                                            <p:tgtEl>
                                              <p:spTgt spid="9"/>
                                            </p:tgtEl>
                                            <p:attrNameLst>
                                              <p:attrName>ppt_y</p:attrName>
                                            </p:attrNameLst>
                                          </p:cBhvr>
                                          <p:tavLst>
                                            <p:tav tm="0">
                                              <p:val>
                                                <p:strVal val="#ppt_y-.1"/>
                                              </p:val>
                                            </p:tav>
                                            <p:tav tm="100000">
                                              <p:val>
                                                <p:strVal val="#ppt_y"/>
                                              </p:val>
                                            </p:tav>
                                          </p:tavLst>
                                        </p:anim>
                                      </p:childTnLst>
                                    </p:cTn>
                                  </p:par>
                                  <p:par>
                                    <p:cTn id="27" presetID="2" presetClass="entr" presetSubtype="2" fill="hold" nodeType="withEffect" p14:presetBounceEnd="83000">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14:bounceEnd="83000">
                                          <p:cBhvr additive="base">
                                            <p:cTn id="29" dur="1500" fill="hold"/>
                                            <p:tgtEl>
                                              <p:spTgt spid="10"/>
                                            </p:tgtEl>
                                            <p:attrNameLst>
                                              <p:attrName>ppt_x</p:attrName>
                                            </p:attrNameLst>
                                          </p:cBhvr>
                                          <p:tavLst>
                                            <p:tav tm="0">
                                              <p:val>
                                                <p:strVal val="1+#ppt_w/2"/>
                                              </p:val>
                                            </p:tav>
                                            <p:tav tm="100000">
                                              <p:val>
                                                <p:strVal val="#ppt_x"/>
                                              </p:val>
                                            </p:tav>
                                          </p:tavLst>
                                        </p:anim>
                                        <p:anim calcmode="lin" valueType="num" p14:bounceEnd="83000">
                                          <p:cBhvr additive="base">
                                            <p:cTn id="30" dur="1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 calcmode="lin" valueType="num">
                                          <p:cBhvr>
                                            <p:cTn id="15" dur="500" fill="hold"/>
                                            <p:tgtEl>
                                              <p:spTgt spid="20"/>
                                            </p:tgtEl>
                                            <p:attrNameLst>
                                              <p:attrName>style.rotation</p:attrName>
                                            </p:attrNameLst>
                                          </p:cBhvr>
                                          <p:tavLst>
                                            <p:tav tm="0">
                                              <p:val>
                                                <p:fltVal val="360"/>
                                              </p:val>
                                            </p:tav>
                                            <p:tav tm="100000">
                                              <p:val>
                                                <p:fltVal val="0"/>
                                              </p:val>
                                            </p:tav>
                                          </p:tavLst>
                                        </p:anim>
                                        <p:animEffect transition="in" filter="fade">
                                          <p:cBhvr>
                                            <p:cTn id="16" dur="500"/>
                                            <p:tgtEl>
                                              <p:spTgt spid="20"/>
                                            </p:tgtEl>
                                          </p:cBhvr>
                                        </p:animEffect>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1+#ppt_w/2"/>
                                              </p:val>
                                            </p:tav>
                                            <p:tav tm="100000">
                                              <p:val>
                                                <p:strVal val="#ppt_x"/>
                                              </p:val>
                                            </p:tav>
                                          </p:tavLst>
                                        </p:anim>
                                        <p:anim calcmode="lin" valueType="num">
                                          <p:cBhvr additive="base">
                                            <p:cTn id="21" dur="500" fill="hold"/>
                                            <p:tgtEl>
                                              <p:spTgt spid="37"/>
                                            </p:tgtEl>
                                            <p:attrNameLst>
                                              <p:attrName>ppt_y</p:attrName>
                                            </p:attrNameLst>
                                          </p:cBhvr>
                                          <p:tavLst>
                                            <p:tav tm="0">
                                              <p:val>
                                                <p:strVal val="#ppt_y"/>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anim calcmode="lin" valueType="num">
                                          <p:cBhvr>
                                            <p:cTn id="25" dur="500" fill="hold"/>
                                            <p:tgtEl>
                                              <p:spTgt spid="9"/>
                                            </p:tgtEl>
                                            <p:attrNameLst>
                                              <p:attrName>ppt_x</p:attrName>
                                            </p:attrNameLst>
                                          </p:cBhvr>
                                          <p:tavLst>
                                            <p:tav tm="0">
                                              <p:val>
                                                <p:strVal val="#ppt_x"/>
                                              </p:val>
                                            </p:tav>
                                            <p:tav tm="100000">
                                              <p:val>
                                                <p:strVal val="#ppt_x"/>
                                              </p:val>
                                            </p:tav>
                                          </p:tavLst>
                                        </p:anim>
                                        <p:anim calcmode="lin" valueType="num">
                                          <p:cBhvr>
                                            <p:cTn id="26" dur="500" fill="hold"/>
                                            <p:tgtEl>
                                              <p:spTgt spid="9"/>
                                            </p:tgtEl>
                                            <p:attrNameLst>
                                              <p:attrName>ppt_y</p:attrName>
                                            </p:attrNameLst>
                                          </p:cBhvr>
                                          <p:tavLst>
                                            <p:tav tm="0">
                                              <p:val>
                                                <p:strVal val="#ppt_y-.1"/>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1500" fill="hold"/>
                                            <p:tgtEl>
                                              <p:spTgt spid="10"/>
                                            </p:tgtEl>
                                            <p:attrNameLst>
                                              <p:attrName>ppt_x</p:attrName>
                                            </p:attrNameLst>
                                          </p:cBhvr>
                                          <p:tavLst>
                                            <p:tav tm="0">
                                              <p:val>
                                                <p:strVal val="1+#ppt_w/2"/>
                                              </p:val>
                                            </p:tav>
                                            <p:tav tm="100000">
                                              <p:val>
                                                <p:strVal val="#ppt_x"/>
                                              </p:val>
                                            </p:tav>
                                          </p:tavLst>
                                        </p:anim>
                                        <p:anim calcmode="lin" valueType="num">
                                          <p:cBhvr additive="base">
                                            <p:cTn id="30" dur="1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3970700-2D7A-4DF8-936E-0298DD8DFF56}"/>
              </a:ext>
            </a:extLst>
          </p:cNvPr>
          <p:cNvSpPr/>
          <p:nvPr/>
        </p:nvSpPr>
        <p:spPr>
          <a:xfrm>
            <a:off x="190500" y="419100"/>
            <a:ext cx="11811000" cy="6134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cs typeface="+mn-cs"/>
            </a:endParaRPr>
          </a:p>
        </p:txBody>
      </p:sp>
      <p:sp>
        <p:nvSpPr>
          <p:cNvPr id="26" name="Rounded Rectangle 20">
            <a:extLst>
              <a:ext uri="{FF2B5EF4-FFF2-40B4-BE49-F238E27FC236}">
                <a16:creationId xmlns:a16="http://schemas.microsoft.com/office/drawing/2014/main" id="{0E3F5C5C-5817-4D5D-89FA-26D5B2CB53C3}"/>
              </a:ext>
            </a:extLst>
          </p:cNvPr>
          <p:cNvSpPr/>
          <p:nvPr/>
        </p:nvSpPr>
        <p:spPr>
          <a:xfrm>
            <a:off x="993764" y="572068"/>
            <a:ext cx="10636421" cy="853313"/>
          </a:xfrm>
          <a:prstGeom prst="roundRect">
            <a:avLst/>
          </a:prstGeom>
          <a:solidFill>
            <a:sysClr val="window" lastClr="FFFFFF"/>
          </a:solidFill>
          <a:ln w="38100" cap="flat" cmpd="sng" algn="ctr">
            <a:noFill/>
            <a:prstDash val="lgDash"/>
            <a:miter lim="800000"/>
          </a:ln>
          <a:effectLst/>
        </p:spPr>
        <p:txBody>
          <a:bodyPr rtlCol="0" anchor="ctr"/>
          <a:lstStyle/>
          <a:p>
            <a:pPr lvl="0">
              <a:defRPr/>
            </a:pPr>
            <a:r>
              <a:rPr kumimoji="0" lang="en-US" sz="2400" b="0" i="0" u="none" strike="noStrike" kern="0" cap="none" spc="0" normalizeH="0" baseline="0" noProof="0" dirty="0">
                <a:ln>
                  <a:noFill/>
                </a:ln>
                <a:solidFill>
                  <a:srgbClr val="7030A0"/>
                </a:solidFill>
                <a:effectLst/>
                <a:uLnTx/>
                <a:uFillTx/>
                <a:latin typeface="VNI-Avo" pitchFamily="2" charset="0"/>
                <a:cs typeface="+mn-cs"/>
              </a:rPr>
              <a:t> </a:t>
            </a:r>
            <a:r>
              <a:rPr lang="en-US" sz="2400" kern="0" dirty="0">
                <a:solidFill>
                  <a:srgbClr val="7030A0"/>
                </a:solidFill>
                <a:latin typeface="VNI-Avo" pitchFamily="2" charset="0"/>
              </a:rPr>
              <a:t> </a:t>
            </a:r>
            <a:r>
              <a:rPr lang="en-US" sz="2400" kern="0" dirty="0" err="1">
                <a:solidFill>
                  <a:srgbClr val="7030A0"/>
                </a:solidFill>
                <a:latin typeface="VNI-Avo" pitchFamily="2" charset="0"/>
              </a:rPr>
              <a:t>Em</a:t>
            </a:r>
            <a:r>
              <a:rPr lang="en-US" sz="2400" kern="0" dirty="0">
                <a:solidFill>
                  <a:srgbClr val="7030A0"/>
                </a:solidFill>
                <a:latin typeface="VNI-Avo" pitchFamily="2" charset="0"/>
              </a:rPr>
              <a:t> </a:t>
            </a:r>
            <a:r>
              <a:rPr lang="en-US" sz="2400" kern="0" dirty="0" err="1">
                <a:solidFill>
                  <a:srgbClr val="7030A0"/>
                </a:solidFill>
                <a:latin typeface="VNI-Avo" pitchFamily="2" charset="0"/>
              </a:rPr>
              <a:t>coù</a:t>
            </a:r>
            <a:r>
              <a:rPr lang="en-US" sz="2400" kern="0" dirty="0">
                <a:solidFill>
                  <a:srgbClr val="7030A0"/>
                </a:solidFill>
                <a:latin typeface="VNI-Avo" pitchFamily="2" charset="0"/>
              </a:rPr>
              <a:t> </a:t>
            </a:r>
            <a:r>
              <a:rPr lang="en-US" sz="2400" kern="0" dirty="0" err="1">
                <a:solidFill>
                  <a:srgbClr val="7030A0"/>
                </a:solidFill>
                <a:latin typeface="VNI-Avo" pitchFamily="2" charset="0"/>
              </a:rPr>
              <a:t>ñoàng</a:t>
            </a:r>
            <a:r>
              <a:rPr lang="en-US" sz="2400" kern="0" dirty="0">
                <a:solidFill>
                  <a:srgbClr val="7030A0"/>
                </a:solidFill>
                <a:latin typeface="VNI-Avo" pitchFamily="2" charset="0"/>
              </a:rPr>
              <a:t> </a:t>
            </a:r>
            <a:r>
              <a:rPr lang="en-US" sz="2400" kern="0" dirty="0" err="1">
                <a:solidFill>
                  <a:srgbClr val="7030A0"/>
                </a:solidFill>
                <a:latin typeface="VNI-Avo" pitchFamily="2" charset="0"/>
              </a:rPr>
              <a:t>tình</a:t>
            </a:r>
            <a:r>
              <a:rPr lang="en-US" sz="2400" kern="0" dirty="0">
                <a:solidFill>
                  <a:srgbClr val="7030A0"/>
                </a:solidFill>
                <a:latin typeface="VNI-Avo" pitchFamily="2" charset="0"/>
              </a:rPr>
              <a:t> </a:t>
            </a:r>
            <a:r>
              <a:rPr lang="en-US" sz="2400" kern="0" dirty="0" err="1">
                <a:solidFill>
                  <a:srgbClr val="7030A0"/>
                </a:solidFill>
                <a:latin typeface="VNI-Avo" pitchFamily="2" charset="0"/>
              </a:rPr>
              <a:t>vôùi</a:t>
            </a:r>
            <a:r>
              <a:rPr lang="en-US" sz="2400" kern="0" dirty="0">
                <a:solidFill>
                  <a:srgbClr val="7030A0"/>
                </a:solidFill>
                <a:latin typeface="VNI-Avo" pitchFamily="2" charset="0"/>
              </a:rPr>
              <a:t> </a:t>
            </a:r>
            <a:r>
              <a:rPr lang="en-US" sz="2400" kern="0" dirty="0" err="1">
                <a:solidFill>
                  <a:srgbClr val="7030A0"/>
                </a:solidFill>
                <a:latin typeface="VNI-Avo" pitchFamily="2" charset="0"/>
              </a:rPr>
              <a:t>yù</a:t>
            </a:r>
            <a:r>
              <a:rPr lang="en-US" sz="2400" kern="0" dirty="0">
                <a:solidFill>
                  <a:srgbClr val="7030A0"/>
                </a:solidFill>
                <a:latin typeface="VNI-Avo" pitchFamily="2" charset="0"/>
              </a:rPr>
              <a:t> </a:t>
            </a:r>
            <a:r>
              <a:rPr lang="en-US" sz="2400" kern="0" dirty="0" err="1">
                <a:solidFill>
                  <a:srgbClr val="7030A0"/>
                </a:solidFill>
                <a:latin typeface="VNI-Avo" pitchFamily="2" charset="0"/>
              </a:rPr>
              <a:t>kieán</a:t>
            </a:r>
            <a:r>
              <a:rPr lang="en-US" sz="2400" kern="0" dirty="0">
                <a:solidFill>
                  <a:srgbClr val="7030A0"/>
                </a:solidFill>
                <a:latin typeface="VNI-Avo" pitchFamily="2" charset="0"/>
              </a:rPr>
              <a:t> </a:t>
            </a:r>
            <a:r>
              <a:rPr lang="en-US" sz="2400" kern="0" dirty="0" err="1">
                <a:solidFill>
                  <a:srgbClr val="7030A0"/>
                </a:solidFill>
                <a:latin typeface="VNI-Avo" pitchFamily="2" charset="0"/>
              </a:rPr>
              <a:t>cuûa</a:t>
            </a:r>
            <a:r>
              <a:rPr lang="en-US" sz="2400" kern="0" dirty="0">
                <a:solidFill>
                  <a:srgbClr val="7030A0"/>
                </a:solidFill>
                <a:latin typeface="VNI-Avo" pitchFamily="2" charset="0"/>
              </a:rPr>
              <a:t> </a:t>
            </a:r>
            <a:r>
              <a:rPr lang="en-US" sz="2400" kern="0" dirty="0" err="1">
                <a:solidFill>
                  <a:srgbClr val="7030A0"/>
                </a:solidFill>
                <a:latin typeface="VNI-Avo" pitchFamily="2" charset="0"/>
              </a:rPr>
              <a:t>baïn</a:t>
            </a:r>
            <a:r>
              <a:rPr lang="en-US" sz="2400" kern="0" dirty="0">
                <a:solidFill>
                  <a:srgbClr val="7030A0"/>
                </a:solidFill>
                <a:latin typeface="VNI-Avo" pitchFamily="2" charset="0"/>
              </a:rPr>
              <a:t> An </a:t>
            </a:r>
            <a:r>
              <a:rPr lang="en-US" sz="2400" kern="0" dirty="0" err="1">
                <a:solidFill>
                  <a:srgbClr val="7030A0"/>
                </a:solidFill>
                <a:latin typeface="VNI-Avo" pitchFamily="2" charset="0"/>
              </a:rPr>
              <a:t>trong</a:t>
            </a:r>
            <a:r>
              <a:rPr lang="en-US" sz="2400" kern="0" dirty="0">
                <a:solidFill>
                  <a:srgbClr val="7030A0"/>
                </a:solidFill>
                <a:latin typeface="VNI-Avo" pitchFamily="2" charset="0"/>
              </a:rPr>
              <a:t> </a:t>
            </a:r>
            <a:r>
              <a:rPr lang="en-US" sz="2400" kern="0" dirty="0" err="1">
                <a:solidFill>
                  <a:srgbClr val="7030A0"/>
                </a:solidFill>
                <a:latin typeface="VNI-Avo" pitchFamily="2" charset="0"/>
              </a:rPr>
              <a:t>tình</a:t>
            </a:r>
            <a:r>
              <a:rPr lang="en-US" sz="2400" kern="0" dirty="0">
                <a:solidFill>
                  <a:srgbClr val="7030A0"/>
                </a:solidFill>
                <a:latin typeface="VNI-Avo" pitchFamily="2" charset="0"/>
              </a:rPr>
              <a:t> </a:t>
            </a:r>
            <a:r>
              <a:rPr lang="en-US" sz="2400" kern="0" dirty="0" err="1">
                <a:solidFill>
                  <a:srgbClr val="7030A0"/>
                </a:solidFill>
                <a:latin typeface="VNI-Avo" pitchFamily="2" charset="0"/>
              </a:rPr>
              <a:t>huoáng</a:t>
            </a:r>
            <a:r>
              <a:rPr lang="en-US" sz="2400" kern="0" dirty="0">
                <a:solidFill>
                  <a:srgbClr val="7030A0"/>
                </a:solidFill>
                <a:latin typeface="VNI-Avo" pitchFamily="2" charset="0"/>
              </a:rPr>
              <a:t> </a:t>
            </a:r>
            <a:r>
              <a:rPr lang="en-US" sz="2400" kern="0" dirty="0" err="1">
                <a:solidFill>
                  <a:srgbClr val="7030A0"/>
                </a:solidFill>
                <a:latin typeface="VNI-Avo" pitchFamily="2" charset="0"/>
              </a:rPr>
              <a:t>sau</a:t>
            </a:r>
            <a:r>
              <a:rPr lang="en-US" sz="2400" kern="0" dirty="0">
                <a:solidFill>
                  <a:srgbClr val="7030A0"/>
                </a:solidFill>
                <a:latin typeface="VNI-Avo" pitchFamily="2" charset="0"/>
              </a:rPr>
              <a:t> </a:t>
            </a:r>
            <a:r>
              <a:rPr lang="en-US" sz="2400" kern="0" dirty="0" err="1">
                <a:solidFill>
                  <a:srgbClr val="7030A0"/>
                </a:solidFill>
                <a:latin typeface="VNI-Avo" pitchFamily="2" charset="0"/>
              </a:rPr>
              <a:t>khoâng</a:t>
            </a:r>
            <a:r>
              <a:rPr lang="en-US" sz="2400" kern="0" dirty="0">
                <a:solidFill>
                  <a:srgbClr val="7030A0"/>
                </a:solidFill>
                <a:latin typeface="VNI-Avo" pitchFamily="2" charset="0"/>
              </a:rPr>
              <a:t>? </a:t>
            </a:r>
            <a:r>
              <a:rPr lang="en-US" sz="2400" kern="0" dirty="0" err="1">
                <a:solidFill>
                  <a:srgbClr val="7030A0"/>
                </a:solidFill>
                <a:latin typeface="VNI-Avo" pitchFamily="2" charset="0"/>
              </a:rPr>
              <a:t>Vì</a:t>
            </a:r>
            <a:r>
              <a:rPr lang="en-US" sz="2400" kern="0" dirty="0">
                <a:solidFill>
                  <a:srgbClr val="7030A0"/>
                </a:solidFill>
                <a:latin typeface="VNI-Avo" pitchFamily="2" charset="0"/>
              </a:rPr>
              <a:t> </a:t>
            </a:r>
            <a:r>
              <a:rPr lang="en-US" sz="2400" kern="0" dirty="0" err="1">
                <a:solidFill>
                  <a:srgbClr val="7030A0"/>
                </a:solidFill>
                <a:latin typeface="VNI-Avo" pitchFamily="2" charset="0"/>
              </a:rPr>
              <a:t>sao</a:t>
            </a:r>
            <a:r>
              <a:rPr lang="en-US" sz="2400" kern="0" dirty="0">
                <a:solidFill>
                  <a:srgbClr val="7030A0"/>
                </a:solidFill>
                <a:latin typeface="VNI-Avo" pitchFamily="2" charset="0"/>
              </a:rPr>
              <a:t>?</a:t>
            </a:r>
            <a:endParaRPr kumimoji="0" lang="en-US" sz="2400" b="0" i="0" u="none" strike="noStrike" kern="0" cap="none" spc="0" normalizeH="0" baseline="0" noProof="0" dirty="0">
              <a:ln>
                <a:noFill/>
              </a:ln>
              <a:solidFill>
                <a:srgbClr val="7030A0"/>
              </a:solidFill>
              <a:effectLst/>
              <a:uLnTx/>
              <a:uFillTx/>
              <a:latin typeface="VNI-Avo" pitchFamily="2" charset="0"/>
              <a:cs typeface="+mn-cs"/>
            </a:endParaRPr>
          </a:p>
        </p:txBody>
      </p:sp>
      <p:pic>
        <p:nvPicPr>
          <p:cNvPr id="4" name="Picture 3">
            <a:extLst>
              <a:ext uri="{FF2B5EF4-FFF2-40B4-BE49-F238E27FC236}">
                <a16:creationId xmlns:a16="http://schemas.microsoft.com/office/drawing/2014/main" id="{A6981124-E196-459D-A337-95FFC6CB1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736" y="1820191"/>
            <a:ext cx="7428528" cy="4204828"/>
          </a:xfrm>
          <a:prstGeom prst="rect">
            <a:avLst/>
          </a:prstGeom>
        </p:spPr>
      </p:pic>
      <p:pic>
        <p:nvPicPr>
          <p:cNvPr id="7" name="Picture 6">
            <a:extLst>
              <a:ext uri="{FF2B5EF4-FFF2-40B4-BE49-F238E27FC236}">
                <a16:creationId xmlns:a16="http://schemas.microsoft.com/office/drawing/2014/main" id="{6FE1B095-29DA-43FF-BC16-1020DEDE3D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375" y="760131"/>
            <a:ext cx="612389" cy="604331"/>
          </a:xfrm>
          <a:prstGeom prst="rect">
            <a:avLst/>
          </a:prstGeom>
        </p:spPr>
      </p:pic>
    </p:spTree>
    <p:extLst>
      <p:ext uri="{BB962C8B-B14F-4D97-AF65-F5344CB8AC3E}">
        <p14:creationId xmlns:p14="http://schemas.microsoft.com/office/powerpoint/2010/main" val="3980359195"/>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D43B8E4-9213-4004-9EB6-56E270D858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098" y="-876301"/>
            <a:ext cx="10633898" cy="7971163"/>
          </a:xfrm>
          <a:prstGeom prst="rect">
            <a:avLst/>
          </a:prstGeom>
        </p:spPr>
      </p:pic>
      <p:pic>
        <p:nvPicPr>
          <p:cNvPr id="10" name="PA_图片 4">
            <a:extLst>
              <a:ext uri="{FF2B5EF4-FFF2-40B4-BE49-F238E27FC236}">
                <a16:creationId xmlns:a16="http://schemas.microsoft.com/office/drawing/2014/main" id="{4ED50F1A-29AA-447B-85F8-A57C54C376D4}"/>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9012158" y="5111300"/>
            <a:ext cx="2951788" cy="1746700"/>
          </a:xfrm>
          <a:prstGeom prst="rect">
            <a:avLst/>
          </a:prstGeom>
        </p:spPr>
      </p:pic>
      <p:pic>
        <p:nvPicPr>
          <p:cNvPr id="37" name="图片 36">
            <a:extLst>
              <a:ext uri="{FF2B5EF4-FFF2-40B4-BE49-F238E27FC236}">
                <a16:creationId xmlns:a16="http://schemas.microsoft.com/office/drawing/2014/main" id="{5B668911-A1C2-4773-84AC-84CC2248D91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95138" y="1588771"/>
            <a:ext cx="1727788" cy="1727788"/>
          </a:xfrm>
          <a:prstGeom prst="rect">
            <a:avLst/>
          </a:prstGeom>
        </p:spPr>
      </p:pic>
      <p:pic>
        <p:nvPicPr>
          <p:cNvPr id="18" name="图片 17">
            <a:extLst>
              <a:ext uri="{FF2B5EF4-FFF2-40B4-BE49-F238E27FC236}">
                <a16:creationId xmlns:a16="http://schemas.microsoft.com/office/drawing/2014/main" id="{6CB3E9DC-D784-4CC8-B413-F01F9A83F0B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6143" y="385518"/>
            <a:ext cx="1609724" cy="1320799"/>
          </a:xfrm>
          <a:prstGeom prst="rect">
            <a:avLst/>
          </a:prstGeom>
        </p:spPr>
      </p:pic>
      <p:pic>
        <p:nvPicPr>
          <p:cNvPr id="20" name="图片 19">
            <a:extLst>
              <a:ext uri="{FF2B5EF4-FFF2-40B4-BE49-F238E27FC236}">
                <a16:creationId xmlns:a16="http://schemas.microsoft.com/office/drawing/2014/main" id="{4F3546B2-3812-4141-8725-60B1719F28A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30562" y="263652"/>
            <a:ext cx="1475295" cy="1475295"/>
          </a:xfrm>
          <a:prstGeom prst="rect">
            <a:avLst/>
          </a:prstGeom>
        </p:spPr>
      </p:pic>
      <p:sp>
        <p:nvSpPr>
          <p:cNvPr id="2" name="Rectangle 1">
            <a:extLst>
              <a:ext uri="{FF2B5EF4-FFF2-40B4-BE49-F238E27FC236}">
                <a16:creationId xmlns:a16="http://schemas.microsoft.com/office/drawing/2014/main" id="{80FF8228-9D28-4081-8486-1BEC18F3B7A1}"/>
              </a:ext>
            </a:extLst>
          </p:cNvPr>
          <p:cNvSpPr/>
          <p:nvPr/>
        </p:nvSpPr>
        <p:spPr>
          <a:xfrm>
            <a:off x="2534432" y="2248008"/>
            <a:ext cx="6096000" cy="3539430"/>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đã</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uống</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rất</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nhiều</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n</a:t>
            </a:r>
            <a:r>
              <a:rPr kumimoji="0" lang="vi-VN"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ướ</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bụng</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bạn</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căng</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phồng</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lên</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Chị</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của</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bạn</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hỏi</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“Sao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em</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uống</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nhiều</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n</a:t>
            </a:r>
            <a:r>
              <a:rPr kumimoji="0" lang="vi-VN"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ướ</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thế</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và</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đáp</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Em</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nghĩ</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uống</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nhiều</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n</a:t>
            </a:r>
            <a:r>
              <a:rPr kumimoji="0" lang="vi-VN"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ướ</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cùng</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lúc</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thì</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a:t>
            </a:r>
            <a:r>
              <a:rPr kumimoji="0" lang="vi-VN"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ơ</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quan</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bài</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tiết</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n</a:t>
            </a:r>
            <a:r>
              <a:rPr kumimoji="0" lang="vi-VN"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ướ</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tiểu</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của</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em</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càng</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hoạt</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động</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tốt</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h</a:t>
            </a:r>
            <a:r>
              <a:rPr kumimoji="0" lang="vi-VN"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ơ</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48915666"/>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 calcmode="lin" valueType="num">
                                          <p:cBhvr>
                                            <p:cTn id="15" dur="500" fill="hold"/>
                                            <p:tgtEl>
                                              <p:spTgt spid="20"/>
                                            </p:tgtEl>
                                            <p:attrNameLst>
                                              <p:attrName>style.rotation</p:attrName>
                                            </p:attrNameLst>
                                          </p:cBhvr>
                                          <p:tavLst>
                                            <p:tav tm="0">
                                              <p:val>
                                                <p:fltVal val="360"/>
                                              </p:val>
                                            </p:tav>
                                            <p:tav tm="100000">
                                              <p:val>
                                                <p:fltVal val="0"/>
                                              </p:val>
                                            </p:tav>
                                          </p:tavLst>
                                        </p:anim>
                                        <p:animEffect transition="in" filter="fade">
                                          <p:cBhvr>
                                            <p:cTn id="16" dur="500"/>
                                            <p:tgtEl>
                                              <p:spTgt spid="20"/>
                                            </p:tgtEl>
                                          </p:cBhvr>
                                        </p:animEffect>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1+#ppt_w/2"/>
                                              </p:val>
                                            </p:tav>
                                            <p:tav tm="100000">
                                              <p:val>
                                                <p:strVal val="#ppt_x"/>
                                              </p:val>
                                            </p:tav>
                                          </p:tavLst>
                                        </p:anim>
                                        <p:anim calcmode="lin" valueType="num">
                                          <p:cBhvr additive="base">
                                            <p:cTn id="21" dur="500" fill="hold"/>
                                            <p:tgtEl>
                                              <p:spTgt spid="37"/>
                                            </p:tgtEl>
                                            <p:attrNameLst>
                                              <p:attrName>ppt_y</p:attrName>
                                            </p:attrNameLst>
                                          </p:cBhvr>
                                          <p:tavLst>
                                            <p:tav tm="0">
                                              <p:val>
                                                <p:strVal val="#ppt_y"/>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anim calcmode="lin" valueType="num">
                                          <p:cBhvr>
                                            <p:cTn id="25" dur="500" fill="hold"/>
                                            <p:tgtEl>
                                              <p:spTgt spid="9"/>
                                            </p:tgtEl>
                                            <p:attrNameLst>
                                              <p:attrName>ppt_x</p:attrName>
                                            </p:attrNameLst>
                                          </p:cBhvr>
                                          <p:tavLst>
                                            <p:tav tm="0">
                                              <p:val>
                                                <p:strVal val="#ppt_x"/>
                                              </p:val>
                                            </p:tav>
                                            <p:tav tm="100000">
                                              <p:val>
                                                <p:strVal val="#ppt_x"/>
                                              </p:val>
                                            </p:tav>
                                          </p:tavLst>
                                        </p:anim>
                                        <p:anim calcmode="lin" valueType="num">
                                          <p:cBhvr>
                                            <p:cTn id="26" dur="500" fill="hold"/>
                                            <p:tgtEl>
                                              <p:spTgt spid="9"/>
                                            </p:tgtEl>
                                            <p:attrNameLst>
                                              <p:attrName>ppt_y</p:attrName>
                                            </p:attrNameLst>
                                          </p:cBhvr>
                                          <p:tavLst>
                                            <p:tav tm="0">
                                              <p:val>
                                                <p:strVal val="#ppt_y-.1"/>
                                              </p:val>
                                            </p:tav>
                                            <p:tav tm="100000">
                                              <p:val>
                                                <p:strVal val="#ppt_y"/>
                                              </p:val>
                                            </p:tav>
                                          </p:tavLst>
                                        </p:anim>
                                      </p:childTnLst>
                                    </p:cTn>
                                  </p:par>
                                  <p:par>
                                    <p:cTn id="27" presetID="2" presetClass="entr" presetSubtype="2" fill="hold" nodeType="withEffect" p14:presetBounceEnd="83000">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14:bounceEnd="83000">
                                          <p:cBhvr additive="base">
                                            <p:cTn id="29" dur="1500" fill="hold"/>
                                            <p:tgtEl>
                                              <p:spTgt spid="10"/>
                                            </p:tgtEl>
                                            <p:attrNameLst>
                                              <p:attrName>ppt_x</p:attrName>
                                            </p:attrNameLst>
                                          </p:cBhvr>
                                          <p:tavLst>
                                            <p:tav tm="0">
                                              <p:val>
                                                <p:strVal val="1+#ppt_w/2"/>
                                              </p:val>
                                            </p:tav>
                                            <p:tav tm="100000">
                                              <p:val>
                                                <p:strVal val="#ppt_x"/>
                                              </p:val>
                                            </p:tav>
                                          </p:tavLst>
                                        </p:anim>
                                        <p:anim calcmode="lin" valueType="num" p14:bounceEnd="83000">
                                          <p:cBhvr additive="base">
                                            <p:cTn id="30" dur="1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 calcmode="lin" valueType="num">
                                          <p:cBhvr>
                                            <p:cTn id="15" dur="500" fill="hold"/>
                                            <p:tgtEl>
                                              <p:spTgt spid="20"/>
                                            </p:tgtEl>
                                            <p:attrNameLst>
                                              <p:attrName>style.rotation</p:attrName>
                                            </p:attrNameLst>
                                          </p:cBhvr>
                                          <p:tavLst>
                                            <p:tav tm="0">
                                              <p:val>
                                                <p:fltVal val="360"/>
                                              </p:val>
                                            </p:tav>
                                            <p:tav tm="100000">
                                              <p:val>
                                                <p:fltVal val="0"/>
                                              </p:val>
                                            </p:tav>
                                          </p:tavLst>
                                        </p:anim>
                                        <p:animEffect transition="in" filter="fade">
                                          <p:cBhvr>
                                            <p:cTn id="16" dur="500"/>
                                            <p:tgtEl>
                                              <p:spTgt spid="20"/>
                                            </p:tgtEl>
                                          </p:cBhvr>
                                        </p:animEffect>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1+#ppt_w/2"/>
                                              </p:val>
                                            </p:tav>
                                            <p:tav tm="100000">
                                              <p:val>
                                                <p:strVal val="#ppt_x"/>
                                              </p:val>
                                            </p:tav>
                                          </p:tavLst>
                                        </p:anim>
                                        <p:anim calcmode="lin" valueType="num">
                                          <p:cBhvr additive="base">
                                            <p:cTn id="21" dur="500" fill="hold"/>
                                            <p:tgtEl>
                                              <p:spTgt spid="37"/>
                                            </p:tgtEl>
                                            <p:attrNameLst>
                                              <p:attrName>ppt_y</p:attrName>
                                            </p:attrNameLst>
                                          </p:cBhvr>
                                          <p:tavLst>
                                            <p:tav tm="0">
                                              <p:val>
                                                <p:strVal val="#ppt_y"/>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anim calcmode="lin" valueType="num">
                                          <p:cBhvr>
                                            <p:cTn id="25" dur="500" fill="hold"/>
                                            <p:tgtEl>
                                              <p:spTgt spid="9"/>
                                            </p:tgtEl>
                                            <p:attrNameLst>
                                              <p:attrName>ppt_x</p:attrName>
                                            </p:attrNameLst>
                                          </p:cBhvr>
                                          <p:tavLst>
                                            <p:tav tm="0">
                                              <p:val>
                                                <p:strVal val="#ppt_x"/>
                                              </p:val>
                                            </p:tav>
                                            <p:tav tm="100000">
                                              <p:val>
                                                <p:strVal val="#ppt_x"/>
                                              </p:val>
                                            </p:tav>
                                          </p:tavLst>
                                        </p:anim>
                                        <p:anim calcmode="lin" valueType="num">
                                          <p:cBhvr>
                                            <p:cTn id="26" dur="500" fill="hold"/>
                                            <p:tgtEl>
                                              <p:spTgt spid="9"/>
                                            </p:tgtEl>
                                            <p:attrNameLst>
                                              <p:attrName>ppt_y</p:attrName>
                                            </p:attrNameLst>
                                          </p:cBhvr>
                                          <p:tavLst>
                                            <p:tav tm="0">
                                              <p:val>
                                                <p:strVal val="#ppt_y-.1"/>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1500" fill="hold"/>
                                            <p:tgtEl>
                                              <p:spTgt spid="10"/>
                                            </p:tgtEl>
                                            <p:attrNameLst>
                                              <p:attrName>ppt_x</p:attrName>
                                            </p:attrNameLst>
                                          </p:cBhvr>
                                          <p:tavLst>
                                            <p:tav tm="0">
                                              <p:val>
                                                <p:strVal val="1+#ppt_w/2"/>
                                              </p:val>
                                            </p:tav>
                                            <p:tav tm="100000">
                                              <p:val>
                                                <p:strVal val="#ppt_x"/>
                                              </p:val>
                                            </p:tav>
                                          </p:tavLst>
                                        </p:anim>
                                        <p:anim calcmode="lin" valueType="num">
                                          <p:cBhvr additive="base">
                                            <p:cTn id="30" dur="1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4B49C5-B333-413E-AA4A-6D233DF9D9A1}"/>
              </a:ext>
            </a:extLst>
          </p:cNvPr>
          <p:cNvSpPr/>
          <p:nvPr/>
        </p:nvSpPr>
        <p:spPr>
          <a:xfrm>
            <a:off x="3048000" y="2151728"/>
            <a:ext cx="6096000" cy="2554545"/>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Kết</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luận</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Em</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không</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nên</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uống</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quá</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nhiều</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n</a:t>
            </a:r>
            <a:r>
              <a:rPr kumimoji="0" lang="vi-VN"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ướ</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cùng</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một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lúc</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mà</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nên</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uống</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vào</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nhiều</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thời</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điểm</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trong</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ngày</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để</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a:t>
            </a:r>
            <a:r>
              <a:rPr kumimoji="0" lang="vi-VN"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ơ</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thể</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hấp</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thụ</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từ</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từ</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sẽ</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tốt</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cho</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sức</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khoẻ</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43183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3970700-2D7A-4DF8-936E-0298DD8DFF56}"/>
              </a:ext>
            </a:extLst>
          </p:cNvPr>
          <p:cNvSpPr/>
          <p:nvPr/>
        </p:nvSpPr>
        <p:spPr>
          <a:xfrm>
            <a:off x="190500" y="419100"/>
            <a:ext cx="11811000" cy="6134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cs typeface="+mn-cs"/>
            </a:endParaRPr>
          </a:p>
        </p:txBody>
      </p:sp>
      <p:sp>
        <p:nvSpPr>
          <p:cNvPr id="26" name="Rounded Rectangle 20">
            <a:extLst>
              <a:ext uri="{FF2B5EF4-FFF2-40B4-BE49-F238E27FC236}">
                <a16:creationId xmlns:a16="http://schemas.microsoft.com/office/drawing/2014/main" id="{0E3F5C5C-5817-4D5D-89FA-26D5B2CB53C3}"/>
              </a:ext>
            </a:extLst>
          </p:cNvPr>
          <p:cNvSpPr/>
          <p:nvPr/>
        </p:nvSpPr>
        <p:spPr>
          <a:xfrm>
            <a:off x="993764" y="572068"/>
            <a:ext cx="10636421" cy="853313"/>
          </a:xfrm>
          <a:prstGeom prst="roundRect">
            <a:avLst/>
          </a:prstGeom>
          <a:solidFill>
            <a:sysClr val="window" lastClr="FFFFFF"/>
          </a:solidFill>
          <a:ln w="38100" cap="flat" cmpd="sng" algn="ctr">
            <a:noFill/>
            <a:prstDash val="lgDash"/>
            <a:miter lim="800000"/>
          </a:ln>
          <a:effectLst/>
        </p:spPr>
        <p:txBody>
          <a:bodyPr rtlCol="0" anchor="ctr"/>
          <a:lstStyle/>
          <a:p>
            <a:pPr lvl="0">
              <a:defRPr/>
            </a:pPr>
            <a:r>
              <a:rPr kumimoji="0" lang="en-US" sz="2400" b="0" i="0" u="none" strike="noStrike" kern="0" cap="none" spc="0" normalizeH="0" baseline="0" noProof="0" dirty="0">
                <a:ln>
                  <a:noFill/>
                </a:ln>
                <a:solidFill>
                  <a:srgbClr val="7030A0"/>
                </a:solidFill>
                <a:effectLst/>
                <a:uLnTx/>
                <a:uFillTx/>
                <a:latin typeface="VNI-Avo" pitchFamily="2" charset="0"/>
                <a:cs typeface="+mn-cs"/>
              </a:rPr>
              <a:t>  </a:t>
            </a:r>
            <a:r>
              <a:rPr lang="en-US" sz="2400" kern="0" dirty="0" err="1">
                <a:solidFill>
                  <a:srgbClr val="7030A0"/>
                </a:solidFill>
                <a:latin typeface="VNI-Avo" pitchFamily="2" charset="0"/>
              </a:rPr>
              <a:t>Baïn</a:t>
            </a:r>
            <a:r>
              <a:rPr lang="en-US" sz="2400" kern="0" dirty="0">
                <a:solidFill>
                  <a:srgbClr val="7030A0"/>
                </a:solidFill>
                <a:latin typeface="VNI-Avo" pitchFamily="2" charset="0"/>
              </a:rPr>
              <a:t> </a:t>
            </a:r>
            <a:r>
              <a:rPr lang="en-US" sz="2400" kern="0" dirty="0" err="1">
                <a:solidFill>
                  <a:srgbClr val="7030A0"/>
                </a:solidFill>
                <a:latin typeface="VNI-Avo" pitchFamily="2" charset="0"/>
              </a:rPr>
              <a:t>seõ</a:t>
            </a:r>
            <a:r>
              <a:rPr lang="en-US" sz="2400" kern="0" dirty="0">
                <a:solidFill>
                  <a:srgbClr val="7030A0"/>
                </a:solidFill>
                <a:latin typeface="VNI-Avo" pitchFamily="2" charset="0"/>
              </a:rPr>
              <a:t> </a:t>
            </a:r>
            <a:r>
              <a:rPr lang="en-US" sz="2400" kern="0" dirty="0" err="1">
                <a:solidFill>
                  <a:srgbClr val="7030A0"/>
                </a:solidFill>
                <a:latin typeface="VNI-Avo" pitchFamily="2" charset="0"/>
              </a:rPr>
              <a:t>uoáng</a:t>
            </a:r>
            <a:r>
              <a:rPr lang="en-US" sz="2400" kern="0" dirty="0">
                <a:solidFill>
                  <a:srgbClr val="7030A0"/>
                </a:solidFill>
                <a:latin typeface="VNI-Avo" pitchFamily="2" charset="0"/>
              </a:rPr>
              <a:t> </a:t>
            </a:r>
            <a:r>
              <a:rPr lang="en-US" sz="2400" kern="0" dirty="0" err="1">
                <a:solidFill>
                  <a:srgbClr val="7030A0"/>
                </a:solidFill>
                <a:latin typeface="VNI-Avo" pitchFamily="2" charset="0"/>
              </a:rPr>
              <a:t>nöôùc</a:t>
            </a:r>
            <a:r>
              <a:rPr lang="en-US" sz="2400" kern="0" dirty="0">
                <a:solidFill>
                  <a:srgbClr val="7030A0"/>
                </a:solidFill>
                <a:latin typeface="VNI-Avo" pitchFamily="2" charset="0"/>
              </a:rPr>
              <a:t> </a:t>
            </a:r>
            <a:r>
              <a:rPr lang="en-US" sz="2400" kern="0" dirty="0" err="1">
                <a:solidFill>
                  <a:srgbClr val="7030A0"/>
                </a:solidFill>
                <a:latin typeface="VNI-Avo" pitchFamily="2" charset="0"/>
              </a:rPr>
              <a:t>vaøo</a:t>
            </a:r>
            <a:r>
              <a:rPr lang="en-US" sz="2400" kern="0" dirty="0">
                <a:solidFill>
                  <a:srgbClr val="7030A0"/>
                </a:solidFill>
                <a:latin typeface="VNI-Avo" pitchFamily="2" charset="0"/>
              </a:rPr>
              <a:t> </a:t>
            </a:r>
            <a:r>
              <a:rPr lang="en-US" sz="2400" kern="0" dirty="0" err="1">
                <a:solidFill>
                  <a:srgbClr val="7030A0"/>
                </a:solidFill>
                <a:latin typeface="VNI-Avo" pitchFamily="2" charset="0"/>
              </a:rPr>
              <a:t>nhöõng</a:t>
            </a:r>
            <a:r>
              <a:rPr lang="en-US" sz="2400" kern="0" dirty="0">
                <a:solidFill>
                  <a:srgbClr val="7030A0"/>
                </a:solidFill>
                <a:latin typeface="VNI-Avo" pitchFamily="2" charset="0"/>
              </a:rPr>
              <a:t> </a:t>
            </a:r>
            <a:r>
              <a:rPr lang="en-US" sz="2400" kern="0" dirty="0" err="1">
                <a:solidFill>
                  <a:srgbClr val="7030A0"/>
                </a:solidFill>
                <a:latin typeface="VNI-Avo" pitchFamily="2" charset="0"/>
              </a:rPr>
              <a:t>khoaûng</a:t>
            </a:r>
            <a:r>
              <a:rPr lang="en-US" sz="2400" kern="0" dirty="0">
                <a:solidFill>
                  <a:srgbClr val="7030A0"/>
                </a:solidFill>
                <a:latin typeface="VNI-Avo" pitchFamily="2" charset="0"/>
              </a:rPr>
              <a:t> </a:t>
            </a:r>
            <a:r>
              <a:rPr lang="en-US" sz="2400" kern="0" dirty="0" err="1">
                <a:solidFill>
                  <a:srgbClr val="7030A0"/>
                </a:solidFill>
                <a:latin typeface="VNI-Avo" pitchFamily="2" charset="0"/>
              </a:rPr>
              <a:t>thôøi</a:t>
            </a:r>
            <a:r>
              <a:rPr lang="en-US" sz="2400" kern="0" dirty="0">
                <a:solidFill>
                  <a:srgbClr val="7030A0"/>
                </a:solidFill>
                <a:latin typeface="VNI-Avo" pitchFamily="2" charset="0"/>
              </a:rPr>
              <a:t> </a:t>
            </a:r>
            <a:r>
              <a:rPr lang="en-US" sz="2400" kern="0" dirty="0" err="1">
                <a:solidFill>
                  <a:srgbClr val="7030A0"/>
                </a:solidFill>
                <a:latin typeface="VNI-Avo" pitchFamily="2" charset="0"/>
              </a:rPr>
              <a:t>gian</a:t>
            </a:r>
            <a:r>
              <a:rPr lang="en-US" sz="2400" kern="0" dirty="0">
                <a:solidFill>
                  <a:srgbClr val="7030A0"/>
                </a:solidFill>
                <a:latin typeface="VNI-Avo" pitchFamily="2" charset="0"/>
              </a:rPr>
              <a:t> </a:t>
            </a:r>
            <a:r>
              <a:rPr lang="en-US" sz="2400" kern="0" dirty="0" err="1">
                <a:solidFill>
                  <a:srgbClr val="7030A0"/>
                </a:solidFill>
                <a:latin typeface="VNI-Avo" pitchFamily="2" charset="0"/>
              </a:rPr>
              <a:t>naøo</a:t>
            </a:r>
            <a:r>
              <a:rPr lang="en-US" sz="2400" kern="0" dirty="0">
                <a:solidFill>
                  <a:srgbClr val="7030A0"/>
                </a:solidFill>
                <a:latin typeface="VNI-Avo" pitchFamily="2" charset="0"/>
              </a:rPr>
              <a:t> </a:t>
            </a:r>
            <a:r>
              <a:rPr lang="en-US" sz="2400" kern="0" dirty="0" err="1">
                <a:solidFill>
                  <a:srgbClr val="7030A0"/>
                </a:solidFill>
                <a:latin typeface="VNI-Avo" pitchFamily="2" charset="0"/>
              </a:rPr>
              <a:t>trong</a:t>
            </a:r>
            <a:r>
              <a:rPr lang="en-US" sz="2400" kern="0" dirty="0">
                <a:solidFill>
                  <a:srgbClr val="7030A0"/>
                </a:solidFill>
                <a:latin typeface="VNI-Avo" pitchFamily="2" charset="0"/>
              </a:rPr>
              <a:t> </a:t>
            </a:r>
            <a:r>
              <a:rPr lang="en-US" sz="2400" kern="0" dirty="0" err="1">
                <a:solidFill>
                  <a:srgbClr val="7030A0"/>
                </a:solidFill>
                <a:latin typeface="VNI-Avo" pitchFamily="2" charset="0"/>
              </a:rPr>
              <a:t>ngaøy</a:t>
            </a:r>
            <a:r>
              <a:rPr lang="en-US" sz="2400" kern="0" dirty="0">
                <a:solidFill>
                  <a:srgbClr val="7030A0"/>
                </a:solidFill>
                <a:latin typeface="VNI-Avo" pitchFamily="2" charset="0"/>
              </a:rPr>
              <a:t>?</a:t>
            </a:r>
            <a:endParaRPr kumimoji="0" lang="en-US" sz="2400" b="0" i="0" u="none" strike="noStrike" kern="0" cap="none" spc="0" normalizeH="0" baseline="0" noProof="0" dirty="0">
              <a:ln>
                <a:noFill/>
              </a:ln>
              <a:solidFill>
                <a:srgbClr val="7030A0"/>
              </a:solidFill>
              <a:effectLst/>
              <a:uLnTx/>
              <a:uFillTx/>
              <a:latin typeface="VNI-Avo" pitchFamily="2" charset="0"/>
              <a:cs typeface="+mn-cs"/>
            </a:endParaRPr>
          </a:p>
        </p:txBody>
      </p:sp>
      <p:pic>
        <p:nvPicPr>
          <p:cNvPr id="7" name="Picture 6">
            <a:extLst>
              <a:ext uri="{FF2B5EF4-FFF2-40B4-BE49-F238E27FC236}">
                <a16:creationId xmlns:a16="http://schemas.microsoft.com/office/drawing/2014/main" id="{6FE1B095-29DA-43FF-BC16-1020DEDE3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375" y="760131"/>
            <a:ext cx="612389" cy="604331"/>
          </a:xfrm>
          <a:prstGeom prst="rect">
            <a:avLst/>
          </a:prstGeom>
        </p:spPr>
      </p:pic>
      <p:pic>
        <p:nvPicPr>
          <p:cNvPr id="5" name="Picture 4">
            <a:extLst>
              <a:ext uri="{FF2B5EF4-FFF2-40B4-BE49-F238E27FC236}">
                <a16:creationId xmlns:a16="http://schemas.microsoft.com/office/drawing/2014/main" id="{E673B7DA-4C31-4075-8E1F-98E8A6559A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5402" y="1578349"/>
            <a:ext cx="9054252" cy="4707583"/>
          </a:xfrm>
          <a:prstGeom prst="rect">
            <a:avLst/>
          </a:prstGeom>
        </p:spPr>
      </p:pic>
    </p:spTree>
    <p:extLst>
      <p:ext uri="{BB962C8B-B14F-4D97-AF65-F5344CB8AC3E}">
        <p14:creationId xmlns:p14="http://schemas.microsoft.com/office/powerpoint/2010/main" val="12818683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4DBD389D-323C-4E2E-91A2-754EA30E2385}"/>
              </a:ext>
            </a:extLst>
          </p:cNvPr>
          <p:cNvSpPr/>
          <p:nvPr/>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4C2E962E-AE61-4F55-817C-FE06112CB994}"/>
              </a:ext>
            </a:extLst>
          </p:cNvPr>
          <p:cNvGrpSpPr/>
          <p:nvPr/>
        </p:nvGrpSpPr>
        <p:grpSpPr>
          <a:xfrm>
            <a:off x="31645" y="4137995"/>
            <a:ext cx="12192396" cy="2721128"/>
            <a:chOff x="-396" y="3420866"/>
            <a:chExt cx="9144793" cy="1722515"/>
          </a:xfrm>
        </p:grpSpPr>
        <p:pic>
          <p:nvPicPr>
            <p:cNvPr id="7" name="图片 6">
              <a:extLst>
                <a:ext uri="{FF2B5EF4-FFF2-40B4-BE49-F238E27FC236}">
                  <a16:creationId xmlns:a16="http://schemas.microsoft.com/office/drawing/2014/main" id="{B9C34CB4-8782-41CD-9289-F3D3D43E9B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4121"/>
            <a:stretch/>
          </p:blipFill>
          <p:spPr>
            <a:xfrm>
              <a:off x="-396" y="3842438"/>
              <a:ext cx="9144793" cy="1300943"/>
            </a:xfrm>
            <a:prstGeom prst="rect">
              <a:avLst/>
            </a:prstGeom>
          </p:spPr>
        </p:pic>
        <p:pic>
          <p:nvPicPr>
            <p:cNvPr id="9" name="图片 8">
              <a:extLst>
                <a:ext uri="{FF2B5EF4-FFF2-40B4-BE49-F238E27FC236}">
                  <a16:creationId xmlns:a16="http://schemas.microsoft.com/office/drawing/2014/main" id="{02611C2E-369D-4B64-A26D-AF4CCE1009ED}"/>
                </a:ext>
              </a:extLst>
            </p:cNvPr>
            <p:cNvPicPr>
              <a:picLocks noChangeAspect="1"/>
            </p:cNvPicPr>
            <p:nvPr/>
          </p:nvPicPr>
          <p:blipFill>
            <a:blip r:embed="rId4"/>
            <a:stretch>
              <a:fillRect/>
            </a:stretch>
          </p:blipFill>
          <p:spPr>
            <a:xfrm>
              <a:off x="-396" y="3420866"/>
              <a:ext cx="9144793" cy="957155"/>
            </a:xfrm>
            <a:prstGeom prst="rect">
              <a:avLst/>
            </a:prstGeom>
          </p:spPr>
        </p:pic>
      </p:grpSp>
      <p:pic>
        <p:nvPicPr>
          <p:cNvPr id="10" name="图片 9">
            <a:extLst>
              <a:ext uri="{FF2B5EF4-FFF2-40B4-BE49-F238E27FC236}">
                <a16:creationId xmlns:a16="http://schemas.microsoft.com/office/drawing/2014/main" id="{2267A7BB-CD88-49EB-A108-7FD78F696D69}"/>
              </a:ext>
            </a:extLst>
          </p:cNvPr>
          <p:cNvPicPr>
            <a:picLocks noChangeAspect="1"/>
          </p:cNvPicPr>
          <p:nvPr/>
        </p:nvPicPr>
        <p:blipFill>
          <a:blip r:embed="rId5"/>
          <a:stretch>
            <a:fillRect/>
          </a:stretch>
        </p:blipFill>
        <p:spPr>
          <a:xfrm>
            <a:off x="949652" y="3737315"/>
            <a:ext cx="1102564" cy="1102564"/>
          </a:xfrm>
          <a:prstGeom prst="rect">
            <a:avLst/>
          </a:prstGeom>
        </p:spPr>
      </p:pic>
      <p:pic>
        <p:nvPicPr>
          <p:cNvPr id="11" name="图片 10">
            <a:extLst>
              <a:ext uri="{FF2B5EF4-FFF2-40B4-BE49-F238E27FC236}">
                <a16:creationId xmlns:a16="http://schemas.microsoft.com/office/drawing/2014/main" id="{3C5CA88F-1755-4E8E-85D8-332F18D22C7E}"/>
              </a:ext>
            </a:extLst>
          </p:cNvPr>
          <p:cNvPicPr>
            <a:picLocks noChangeAspect="1"/>
          </p:cNvPicPr>
          <p:nvPr/>
        </p:nvPicPr>
        <p:blipFill>
          <a:blip r:embed="rId6"/>
          <a:stretch>
            <a:fillRect/>
          </a:stretch>
        </p:blipFill>
        <p:spPr>
          <a:xfrm>
            <a:off x="2938992" y="3791099"/>
            <a:ext cx="1142902" cy="994997"/>
          </a:xfrm>
          <a:prstGeom prst="rect">
            <a:avLst/>
          </a:prstGeom>
        </p:spPr>
      </p:pic>
      <p:pic>
        <p:nvPicPr>
          <p:cNvPr id="13" name="图片 12">
            <a:extLst>
              <a:ext uri="{FF2B5EF4-FFF2-40B4-BE49-F238E27FC236}">
                <a16:creationId xmlns:a16="http://schemas.microsoft.com/office/drawing/2014/main" id="{C2FD62CA-F68F-4048-BFC3-46CBCB258273}"/>
              </a:ext>
            </a:extLst>
          </p:cNvPr>
          <p:cNvPicPr>
            <a:picLocks noChangeAspect="1"/>
          </p:cNvPicPr>
          <p:nvPr/>
        </p:nvPicPr>
        <p:blipFill>
          <a:blip r:embed="rId7"/>
          <a:stretch>
            <a:fillRect/>
          </a:stretch>
        </p:blipFill>
        <p:spPr>
          <a:xfrm>
            <a:off x="4968670" y="3639832"/>
            <a:ext cx="1116010" cy="1297530"/>
          </a:xfrm>
          <a:prstGeom prst="rect">
            <a:avLst/>
          </a:prstGeom>
        </p:spPr>
      </p:pic>
      <p:pic>
        <p:nvPicPr>
          <p:cNvPr id="16" name="图片 15">
            <a:extLst>
              <a:ext uri="{FF2B5EF4-FFF2-40B4-BE49-F238E27FC236}">
                <a16:creationId xmlns:a16="http://schemas.microsoft.com/office/drawing/2014/main" id="{161A89E6-0012-470A-A9B7-54700D104D91}"/>
              </a:ext>
            </a:extLst>
          </p:cNvPr>
          <p:cNvPicPr>
            <a:picLocks noChangeAspect="1"/>
          </p:cNvPicPr>
          <p:nvPr/>
        </p:nvPicPr>
        <p:blipFill>
          <a:blip r:embed="rId8"/>
          <a:stretch>
            <a:fillRect/>
          </a:stretch>
        </p:blipFill>
        <p:spPr>
          <a:xfrm>
            <a:off x="6971455" y="3854967"/>
            <a:ext cx="1600062" cy="867260"/>
          </a:xfrm>
          <a:prstGeom prst="rect">
            <a:avLst/>
          </a:prstGeom>
        </p:spPr>
      </p:pic>
      <p:pic>
        <p:nvPicPr>
          <p:cNvPr id="18" name="图片 17">
            <a:extLst>
              <a:ext uri="{FF2B5EF4-FFF2-40B4-BE49-F238E27FC236}">
                <a16:creationId xmlns:a16="http://schemas.microsoft.com/office/drawing/2014/main" id="{F6DC7C59-3FC8-428B-8A5B-F5F38708AED2}"/>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933885" y="682965"/>
            <a:ext cx="2915689" cy="6108700"/>
          </a:xfrm>
          <a:prstGeom prst="rect">
            <a:avLst/>
          </a:prstGeom>
        </p:spPr>
      </p:pic>
      <p:grpSp>
        <p:nvGrpSpPr>
          <p:cNvPr id="19" name="组合 18">
            <a:extLst>
              <a:ext uri="{FF2B5EF4-FFF2-40B4-BE49-F238E27FC236}">
                <a16:creationId xmlns:a16="http://schemas.microsoft.com/office/drawing/2014/main" id="{F3A92BA5-F297-4320-9EC2-F31C1126BD2D}"/>
              </a:ext>
            </a:extLst>
          </p:cNvPr>
          <p:cNvGrpSpPr/>
          <p:nvPr/>
        </p:nvGrpSpPr>
        <p:grpSpPr>
          <a:xfrm>
            <a:off x="622131" y="1286621"/>
            <a:ext cx="1844552" cy="1792224"/>
            <a:chOff x="1366263" y="1389889"/>
            <a:chExt cx="1844552" cy="1792224"/>
          </a:xfrm>
        </p:grpSpPr>
        <p:pic>
          <p:nvPicPr>
            <p:cNvPr id="20" name="图片 19">
              <a:extLst>
                <a:ext uri="{FF2B5EF4-FFF2-40B4-BE49-F238E27FC236}">
                  <a16:creationId xmlns:a16="http://schemas.microsoft.com/office/drawing/2014/main" id="{74521FB0-68EB-4938-A9AC-21E095F1A73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366263" y="1389889"/>
              <a:ext cx="1844552" cy="1792224"/>
            </a:xfrm>
            <a:prstGeom prst="rect">
              <a:avLst/>
            </a:prstGeom>
          </p:spPr>
        </p:pic>
        <p:sp>
          <p:nvSpPr>
            <p:cNvPr id="21" name="矩形 20">
              <a:extLst>
                <a:ext uri="{FF2B5EF4-FFF2-40B4-BE49-F238E27FC236}">
                  <a16:creationId xmlns:a16="http://schemas.microsoft.com/office/drawing/2014/main" id="{5DF08A58-52B1-4C55-9833-204D9C8788AC}"/>
                </a:ext>
              </a:extLst>
            </p:cNvPr>
            <p:cNvSpPr/>
            <p:nvPr/>
          </p:nvSpPr>
          <p:spPr>
            <a:xfrm>
              <a:off x="1591267" y="1906404"/>
              <a:ext cx="1125833" cy="954107"/>
            </a:xfrm>
            <a:prstGeom prst="rect">
              <a:avLst/>
            </a:prstGeom>
          </p:spPr>
          <p:txBody>
            <a:bodyPr vert="horz" wrap="square">
              <a:spAutoFit/>
            </a:bodyPr>
            <a:lstStyle/>
            <a:p>
              <a:pPr algn="ctr"/>
              <a:r>
                <a:rPr lang="en-US" altLang="zh-CN" sz="2800" b="1" dirty="0" err="1">
                  <a:solidFill>
                    <a:schemeClr val="accent1">
                      <a:lumMod val="75000"/>
                    </a:schemeClr>
                  </a:solidFill>
                  <a:latin typeface="Times New Roman" panose="02020603050405020304" pitchFamily="18" charset="0"/>
                  <a:cs typeface="Times New Roman" panose="02020603050405020304" pitchFamily="18" charset="0"/>
                  <a:sym typeface="+mn-lt"/>
                </a:rPr>
                <a:t>Khởi</a:t>
              </a:r>
              <a:r>
                <a:rPr lang="en-US" altLang="zh-CN" sz="2800" b="1" dirty="0">
                  <a:solidFill>
                    <a:schemeClr val="accent1">
                      <a:lumMod val="75000"/>
                    </a:schemeClr>
                  </a:solidFill>
                  <a:latin typeface="Times New Roman" panose="02020603050405020304" pitchFamily="18" charset="0"/>
                  <a:cs typeface="Times New Roman" panose="02020603050405020304" pitchFamily="18" charset="0"/>
                  <a:sym typeface="+mn-lt"/>
                </a:rPr>
                <a:t> </a:t>
              </a:r>
              <a:r>
                <a:rPr lang="en-US" altLang="zh-CN" sz="2800" b="1" dirty="0" err="1">
                  <a:solidFill>
                    <a:schemeClr val="accent1">
                      <a:lumMod val="75000"/>
                    </a:schemeClr>
                  </a:solidFill>
                  <a:latin typeface="Times New Roman" panose="02020603050405020304" pitchFamily="18" charset="0"/>
                  <a:cs typeface="Times New Roman" panose="02020603050405020304" pitchFamily="18" charset="0"/>
                  <a:sym typeface="+mn-lt"/>
                </a:rPr>
                <a:t>động</a:t>
              </a:r>
              <a:endParaRPr lang="zh-CN" altLang="en-US" sz="2800" b="1" dirty="0">
                <a:solidFill>
                  <a:schemeClr val="accent1">
                    <a:lumMod val="75000"/>
                  </a:schemeClr>
                </a:solidFill>
                <a:latin typeface="Times New Roman" panose="02020603050405020304" pitchFamily="18" charset="0"/>
                <a:cs typeface="Times New Roman" panose="02020603050405020304" pitchFamily="18" charset="0"/>
                <a:sym typeface="+mn-lt"/>
              </a:endParaRPr>
            </a:p>
          </p:txBody>
        </p:sp>
      </p:grpSp>
      <p:grpSp>
        <p:nvGrpSpPr>
          <p:cNvPr id="22" name="组合 21">
            <a:extLst>
              <a:ext uri="{FF2B5EF4-FFF2-40B4-BE49-F238E27FC236}">
                <a16:creationId xmlns:a16="http://schemas.microsoft.com/office/drawing/2014/main" id="{83913811-DC17-4028-9A22-D64AA55C7B94}"/>
              </a:ext>
            </a:extLst>
          </p:cNvPr>
          <p:cNvGrpSpPr/>
          <p:nvPr/>
        </p:nvGrpSpPr>
        <p:grpSpPr>
          <a:xfrm>
            <a:off x="2748467" y="1286621"/>
            <a:ext cx="1844552" cy="1792224"/>
            <a:chOff x="3843790" y="1389889"/>
            <a:chExt cx="1844552" cy="1792224"/>
          </a:xfrm>
        </p:grpSpPr>
        <p:pic>
          <p:nvPicPr>
            <p:cNvPr id="23" name="图片 22">
              <a:extLst>
                <a:ext uri="{FF2B5EF4-FFF2-40B4-BE49-F238E27FC236}">
                  <a16:creationId xmlns:a16="http://schemas.microsoft.com/office/drawing/2014/main" id="{783B9B99-E048-491E-A1F3-9F262F949D8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843790" y="1389889"/>
              <a:ext cx="1844552" cy="1792224"/>
            </a:xfrm>
            <a:prstGeom prst="rect">
              <a:avLst/>
            </a:prstGeom>
          </p:spPr>
        </p:pic>
        <p:sp>
          <p:nvSpPr>
            <p:cNvPr id="24" name="矩形 23">
              <a:extLst>
                <a:ext uri="{FF2B5EF4-FFF2-40B4-BE49-F238E27FC236}">
                  <a16:creationId xmlns:a16="http://schemas.microsoft.com/office/drawing/2014/main" id="{8CC7CA32-30A2-4D81-826E-F0355003D3DD}"/>
                </a:ext>
              </a:extLst>
            </p:cNvPr>
            <p:cNvSpPr/>
            <p:nvPr/>
          </p:nvSpPr>
          <p:spPr>
            <a:xfrm>
              <a:off x="4099921" y="1933632"/>
              <a:ext cx="1142902" cy="954107"/>
            </a:xfrm>
            <a:prstGeom prst="rect">
              <a:avLst/>
            </a:prstGeom>
          </p:spPr>
          <p:txBody>
            <a:bodyPr vert="horz" wrap="square">
              <a:spAutoFit/>
            </a:bodyPr>
            <a:lstStyle/>
            <a:p>
              <a:pPr algn="ctr"/>
              <a:r>
                <a:rPr lang="en-US" altLang="zh-CN" sz="2800" b="1" dirty="0" err="1">
                  <a:solidFill>
                    <a:schemeClr val="accent6">
                      <a:lumMod val="75000"/>
                    </a:schemeClr>
                  </a:solidFill>
                  <a:latin typeface="Times New Roman" panose="02020603050405020304" pitchFamily="18" charset="0"/>
                  <a:cs typeface="Times New Roman" panose="02020603050405020304" pitchFamily="18" charset="0"/>
                  <a:sym typeface="+mn-lt"/>
                </a:rPr>
                <a:t>Khám</a:t>
              </a:r>
              <a:r>
                <a:rPr lang="en-US" altLang="zh-CN" sz="2800" b="1" dirty="0">
                  <a:solidFill>
                    <a:schemeClr val="accent6">
                      <a:lumMod val="75000"/>
                    </a:schemeClr>
                  </a:solidFill>
                  <a:latin typeface="Times New Roman" panose="02020603050405020304" pitchFamily="18" charset="0"/>
                  <a:cs typeface="Times New Roman" panose="02020603050405020304" pitchFamily="18" charset="0"/>
                  <a:sym typeface="+mn-lt"/>
                </a:rPr>
                <a:t> </a:t>
              </a:r>
              <a:r>
                <a:rPr lang="en-US" altLang="zh-CN" sz="2800" b="1" dirty="0" err="1">
                  <a:solidFill>
                    <a:schemeClr val="accent6">
                      <a:lumMod val="75000"/>
                    </a:schemeClr>
                  </a:solidFill>
                  <a:latin typeface="Times New Roman" panose="02020603050405020304" pitchFamily="18" charset="0"/>
                  <a:cs typeface="Times New Roman" panose="02020603050405020304" pitchFamily="18" charset="0"/>
                  <a:sym typeface="+mn-lt"/>
                </a:rPr>
                <a:t>phá</a:t>
              </a:r>
              <a:endParaRPr lang="zh-CN" altLang="en-US" sz="2800" b="1" dirty="0">
                <a:solidFill>
                  <a:schemeClr val="accent6">
                    <a:lumMod val="75000"/>
                  </a:schemeClr>
                </a:solidFill>
                <a:latin typeface="Times New Roman" panose="02020603050405020304" pitchFamily="18" charset="0"/>
                <a:cs typeface="Times New Roman" panose="02020603050405020304" pitchFamily="18" charset="0"/>
                <a:sym typeface="+mn-lt"/>
              </a:endParaRPr>
            </a:p>
          </p:txBody>
        </p:sp>
      </p:grpSp>
      <p:grpSp>
        <p:nvGrpSpPr>
          <p:cNvPr id="25" name="组合 24">
            <a:extLst>
              <a:ext uri="{FF2B5EF4-FFF2-40B4-BE49-F238E27FC236}">
                <a16:creationId xmlns:a16="http://schemas.microsoft.com/office/drawing/2014/main" id="{C0E3385B-025A-4F5B-BFBC-9ADEFED6A27A}"/>
              </a:ext>
            </a:extLst>
          </p:cNvPr>
          <p:cNvGrpSpPr/>
          <p:nvPr/>
        </p:nvGrpSpPr>
        <p:grpSpPr>
          <a:xfrm>
            <a:off x="4874803" y="1286621"/>
            <a:ext cx="1844552" cy="1792224"/>
            <a:chOff x="6584439" y="1389889"/>
            <a:chExt cx="1844552" cy="1792224"/>
          </a:xfrm>
        </p:grpSpPr>
        <p:pic>
          <p:nvPicPr>
            <p:cNvPr id="26" name="图片 25">
              <a:extLst>
                <a:ext uri="{FF2B5EF4-FFF2-40B4-BE49-F238E27FC236}">
                  <a16:creationId xmlns:a16="http://schemas.microsoft.com/office/drawing/2014/main" id="{1DED0A45-0BAA-4A05-9482-EC3DFB149D1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584439" y="1389889"/>
              <a:ext cx="1844552" cy="1792224"/>
            </a:xfrm>
            <a:prstGeom prst="rect">
              <a:avLst/>
            </a:prstGeom>
          </p:spPr>
        </p:pic>
        <p:sp>
          <p:nvSpPr>
            <p:cNvPr id="27" name="矩形 26">
              <a:extLst>
                <a:ext uri="{FF2B5EF4-FFF2-40B4-BE49-F238E27FC236}">
                  <a16:creationId xmlns:a16="http://schemas.microsoft.com/office/drawing/2014/main" id="{498AFED7-45F8-4EB2-8F56-5A373FB69455}"/>
                </a:ext>
              </a:extLst>
            </p:cNvPr>
            <p:cNvSpPr/>
            <p:nvPr/>
          </p:nvSpPr>
          <p:spPr>
            <a:xfrm>
              <a:off x="6896143" y="1958513"/>
              <a:ext cx="1032579" cy="954107"/>
            </a:xfrm>
            <a:prstGeom prst="rect">
              <a:avLst/>
            </a:prstGeom>
          </p:spPr>
          <p:txBody>
            <a:bodyPr vert="horz" wrap="square">
              <a:spAutoFit/>
            </a:bodyPr>
            <a:lstStyle/>
            <a:p>
              <a:pPr algn="ctr"/>
              <a:r>
                <a:rPr lang="en-US" altLang="zh-CN" sz="2800" b="1" dirty="0">
                  <a:solidFill>
                    <a:schemeClr val="accent2"/>
                  </a:solidFill>
                  <a:latin typeface="Times New Roman" panose="02020603050405020304" pitchFamily="18" charset="0"/>
                  <a:cs typeface="Times New Roman" panose="02020603050405020304" pitchFamily="18" charset="0"/>
                  <a:sym typeface="+mn-lt"/>
                </a:rPr>
                <a:t>Thực </a:t>
              </a:r>
              <a:r>
                <a:rPr lang="en-US" altLang="zh-CN" sz="2800" b="1" dirty="0" err="1">
                  <a:solidFill>
                    <a:schemeClr val="accent2"/>
                  </a:solidFill>
                  <a:latin typeface="Times New Roman" panose="02020603050405020304" pitchFamily="18" charset="0"/>
                  <a:cs typeface="Times New Roman" panose="02020603050405020304" pitchFamily="18" charset="0"/>
                  <a:sym typeface="+mn-lt"/>
                </a:rPr>
                <a:t>hành</a:t>
              </a:r>
              <a:endParaRPr lang="zh-CN" altLang="en-US" sz="2800" b="1" dirty="0">
                <a:solidFill>
                  <a:schemeClr val="accent2"/>
                </a:solidFill>
                <a:latin typeface="Times New Roman" panose="02020603050405020304" pitchFamily="18" charset="0"/>
                <a:cs typeface="Times New Roman" panose="02020603050405020304" pitchFamily="18" charset="0"/>
                <a:sym typeface="+mn-lt"/>
              </a:endParaRPr>
            </a:p>
          </p:txBody>
        </p:sp>
      </p:grpSp>
      <p:grpSp>
        <p:nvGrpSpPr>
          <p:cNvPr id="28" name="组合 27">
            <a:extLst>
              <a:ext uri="{FF2B5EF4-FFF2-40B4-BE49-F238E27FC236}">
                <a16:creationId xmlns:a16="http://schemas.microsoft.com/office/drawing/2014/main" id="{C406CA3C-4D82-4595-8251-44153F56CF1A}"/>
              </a:ext>
            </a:extLst>
          </p:cNvPr>
          <p:cNvGrpSpPr/>
          <p:nvPr/>
        </p:nvGrpSpPr>
        <p:grpSpPr>
          <a:xfrm>
            <a:off x="7001138" y="1286621"/>
            <a:ext cx="1844552" cy="1792224"/>
            <a:chOff x="9016743" y="1304545"/>
            <a:chExt cx="1844552" cy="1792224"/>
          </a:xfrm>
        </p:grpSpPr>
        <p:pic>
          <p:nvPicPr>
            <p:cNvPr id="29" name="图片 28">
              <a:extLst>
                <a:ext uri="{FF2B5EF4-FFF2-40B4-BE49-F238E27FC236}">
                  <a16:creationId xmlns:a16="http://schemas.microsoft.com/office/drawing/2014/main" id="{2FCBA1C0-C84F-4C6E-BEEB-F4C9ACB7EC1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016743" y="1304545"/>
              <a:ext cx="1844552" cy="1792224"/>
            </a:xfrm>
            <a:prstGeom prst="rect">
              <a:avLst/>
            </a:prstGeom>
          </p:spPr>
        </p:pic>
        <p:sp>
          <p:nvSpPr>
            <p:cNvPr id="30" name="矩形 29">
              <a:extLst>
                <a:ext uri="{FF2B5EF4-FFF2-40B4-BE49-F238E27FC236}">
                  <a16:creationId xmlns:a16="http://schemas.microsoft.com/office/drawing/2014/main" id="{6F2A71D2-DDE2-477E-BE61-CE04AC76D7AE}"/>
                </a:ext>
              </a:extLst>
            </p:cNvPr>
            <p:cNvSpPr/>
            <p:nvPr/>
          </p:nvSpPr>
          <p:spPr>
            <a:xfrm>
              <a:off x="9242678" y="1821059"/>
              <a:ext cx="1088826" cy="954107"/>
            </a:xfrm>
            <a:prstGeom prst="rect">
              <a:avLst/>
            </a:prstGeom>
          </p:spPr>
          <p:txBody>
            <a:bodyPr vert="horz" wrap="square">
              <a:spAutoFit/>
            </a:bodyPr>
            <a:lstStyle/>
            <a:p>
              <a:pPr algn="ctr"/>
              <a:r>
                <a:rPr lang="en-US" altLang="zh-CN" sz="2800" b="1" dirty="0" err="1">
                  <a:solidFill>
                    <a:srgbClr val="C00000"/>
                  </a:solidFill>
                  <a:latin typeface="Times New Roman" panose="02020603050405020304" pitchFamily="18" charset="0"/>
                  <a:cs typeface="Times New Roman" panose="02020603050405020304" pitchFamily="18" charset="0"/>
                  <a:sym typeface="+mn-lt"/>
                </a:rPr>
                <a:t>Củng</a:t>
              </a:r>
              <a:r>
                <a:rPr lang="en-US" altLang="zh-CN" sz="2800" b="1" dirty="0">
                  <a:solidFill>
                    <a:srgbClr val="C00000"/>
                  </a:solidFill>
                  <a:latin typeface="Times New Roman" panose="02020603050405020304" pitchFamily="18" charset="0"/>
                  <a:cs typeface="Times New Roman" panose="02020603050405020304" pitchFamily="18" charset="0"/>
                  <a:sym typeface="+mn-lt"/>
                </a:rPr>
                <a:t> </a:t>
              </a:r>
              <a:r>
                <a:rPr lang="en-US" altLang="zh-CN" sz="2800" b="1" dirty="0" err="1">
                  <a:solidFill>
                    <a:srgbClr val="C00000"/>
                  </a:solidFill>
                  <a:latin typeface="Times New Roman" panose="02020603050405020304" pitchFamily="18" charset="0"/>
                  <a:cs typeface="Times New Roman" panose="02020603050405020304" pitchFamily="18" charset="0"/>
                  <a:sym typeface="+mn-lt"/>
                </a:rPr>
                <a:t>cố</a:t>
              </a:r>
              <a:endParaRPr lang="zh-CN" altLang="en-US" sz="2800" b="1" dirty="0">
                <a:solidFill>
                  <a:srgbClr val="C00000"/>
                </a:solidFill>
                <a:latin typeface="Times New Roman" panose="02020603050405020304" pitchFamily="18" charset="0"/>
                <a:cs typeface="Times New Roman" panose="02020603050405020304" pitchFamily="18" charset="0"/>
                <a:sym typeface="+mn-lt"/>
              </a:endParaRPr>
            </a:p>
          </p:txBody>
        </p:sp>
      </p:grpSp>
      <p:pic>
        <p:nvPicPr>
          <p:cNvPr id="31" name="图片 30">
            <a:extLst>
              <a:ext uri="{FF2B5EF4-FFF2-40B4-BE49-F238E27FC236}">
                <a16:creationId xmlns:a16="http://schemas.microsoft.com/office/drawing/2014/main" id="{E0172405-0AF4-4565-8187-12FB41CCF47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9488" y="59688"/>
            <a:ext cx="1475295" cy="1475295"/>
          </a:xfrm>
          <a:prstGeom prst="rect">
            <a:avLst/>
          </a:prstGeom>
        </p:spPr>
      </p:pic>
      <p:pic>
        <p:nvPicPr>
          <p:cNvPr id="32" name="Picture 158" descr="200712419435657_1">
            <a:extLst>
              <a:ext uri="{FF2B5EF4-FFF2-40B4-BE49-F238E27FC236}">
                <a16:creationId xmlns:a16="http://schemas.microsoft.com/office/drawing/2014/main" id="{A04B459F-74E0-411D-93F6-DB35434C4732}"/>
              </a:ext>
            </a:extLst>
          </p:cNvPr>
          <p:cNvPicPr>
            <a:picLocks noChangeAspect="1" noChangeArrowheads="1" noCrop="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392767" y="4650318"/>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59" descr="10004015438746072987">
            <a:extLst>
              <a:ext uri="{FF2B5EF4-FFF2-40B4-BE49-F238E27FC236}">
                <a16:creationId xmlns:a16="http://schemas.microsoft.com/office/drawing/2014/main" id="{AD53DAAC-BA62-4538-BA11-611D9DDC31E3}"/>
              </a:ext>
            </a:extLst>
          </p:cNvPr>
          <p:cNvPicPr>
            <a:picLocks noChangeAspect="1" noChangeArrowheads="1" noCrop="1"/>
          </p:cNvPicPr>
          <p:nvPr/>
        </p:nvPicPr>
        <p:blipFill>
          <a:blip r:embed="rId13">
            <a:extLst>
              <a:ext uri="{28A0092B-C50C-407E-A947-70E740481C1C}">
                <a14:useLocalDpi xmlns:a14="http://schemas.microsoft.com/office/drawing/2010/main"/>
              </a:ext>
            </a:extLst>
          </a:blip>
          <a:srcRect/>
          <a:stretch>
            <a:fillRect/>
          </a:stretch>
        </p:blipFill>
        <p:spPr bwMode="auto">
          <a:xfrm rot="21401862" flipH="1">
            <a:off x="12496801" y="5925278"/>
            <a:ext cx="1322916" cy="1322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784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fltVal val="0"/>
                                          </p:val>
                                        </p:tav>
                                        <p:tav tm="100000">
                                          <p:val>
                                            <p:strVal val="#ppt_w"/>
                                          </p:val>
                                        </p:tav>
                                      </p:tavLst>
                                    </p:anim>
                                    <p:anim calcmode="lin" valueType="num">
                                      <p:cBhvr>
                                        <p:cTn id="19" dur="500" fill="hold"/>
                                        <p:tgtEl>
                                          <p:spTgt spid="31"/>
                                        </p:tgtEl>
                                        <p:attrNameLst>
                                          <p:attrName>ppt_h</p:attrName>
                                        </p:attrNameLst>
                                      </p:cBhvr>
                                      <p:tavLst>
                                        <p:tav tm="0">
                                          <p:val>
                                            <p:fltVal val="0"/>
                                          </p:val>
                                        </p:tav>
                                        <p:tav tm="100000">
                                          <p:val>
                                            <p:strVal val="#ppt_h"/>
                                          </p:val>
                                        </p:tav>
                                      </p:tavLst>
                                    </p:anim>
                                    <p:anim calcmode="lin" valueType="num">
                                      <p:cBhvr>
                                        <p:cTn id="20" dur="500" fill="hold"/>
                                        <p:tgtEl>
                                          <p:spTgt spid="31"/>
                                        </p:tgtEl>
                                        <p:attrNameLst>
                                          <p:attrName>style.rotation</p:attrName>
                                        </p:attrNameLst>
                                      </p:cBhvr>
                                      <p:tavLst>
                                        <p:tav tm="0">
                                          <p:val>
                                            <p:fltVal val="360"/>
                                          </p:val>
                                        </p:tav>
                                        <p:tav tm="100000">
                                          <p:val>
                                            <p:fltVal val="0"/>
                                          </p:val>
                                        </p:tav>
                                      </p:tavLst>
                                    </p:anim>
                                    <p:animEffect transition="in" filter="fade">
                                      <p:cBhvr>
                                        <p:cTn id="21" dur="500"/>
                                        <p:tgtEl>
                                          <p:spTgt spid="31"/>
                                        </p:tgtEl>
                                      </p:cBhvr>
                                    </p:animEffect>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anim calcmode="lin" valueType="num">
                                      <p:cBhvr>
                                        <p:cTn id="32" dur="500" fill="hold"/>
                                        <p:tgtEl>
                                          <p:spTgt spid="11"/>
                                        </p:tgtEl>
                                        <p:attrNameLst>
                                          <p:attrName>ppt_x</p:attrName>
                                        </p:attrNameLst>
                                      </p:cBhvr>
                                      <p:tavLst>
                                        <p:tav tm="0">
                                          <p:val>
                                            <p:strVal val="#ppt_x"/>
                                          </p:val>
                                        </p:tav>
                                        <p:tav tm="100000">
                                          <p:val>
                                            <p:strVal val="#ppt_x"/>
                                          </p:val>
                                        </p:tav>
                                      </p:tavLst>
                                    </p:anim>
                                    <p:anim calcmode="lin" valueType="num">
                                      <p:cBhvr>
                                        <p:cTn id="33" dur="5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anim calcmode="lin" valueType="num">
                                      <p:cBhvr>
                                        <p:cTn id="44" dur="500" fill="hold"/>
                                        <p:tgtEl>
                                          <p:spTgt spid="16"/>
                                        </p:tgtEl>
                                        <p:attrNameLst>
                                          <p:attrName>ppt_x</p:attrName>
                                        </p:attrNameLst>
                                      </p:cBhvr>
                                      <p:tavLst>
                                        <p:tav tm="0">
                                          <p:val>
                                            <p:strVal val="#ppt_x"/>
                                          </p:val>
                                        </p:tav>
                                        <p:tav tm="100000">
                                          <p:val>
                                            <p:strVal val="#ppt_x"/>
                                          </p:val>
                                        </p:tav>
                                      </p:tavLst>
                                    </p:anim>
                                    <p:anim calcmode="lin" valueType="num">
                                      <p:cBhvr>
                                        <p:cTn id="45" dur="5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anim calcmode="lin" valueType="num">
                                      <p:cBhvr>
                                        <p:cTn id="50" dur="500" fill="hold"/>
                                        <p:tgtEl>
                                          <p:spTgt spid="19"/>
                                        </p:tgtEl>
                                        <p:attrNameLst>
                                          <p:attrName>ppt_x</p:attrName>
                                        </p:attrNameLst>
                                      </p:cBhvr>
                                      <p:tavLst>
                                        <p:tav tm="0">
                                          <p:val>
                                            <p:strVal val="#ppt_x"/>
                                          </p:val>
                                        </p:tav>
                                        <p:tav tm="100000">
                                          <p:val>
                                            <p:strVal val="#ppt_x"/>
                                          </p:val>
                                        </p:tav>
                                      </p:tavLst>
                                    </p:anim>
                                    <p:anim calcmode="lin" valueType="num">
                                      <p:cBhvr>
                                        <p:cTn id="51" dur="500" fill="hold"/>
                                        <p:tgtEl>
                                          <p:spTgt spid="19"/>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strVal val="#ppt_x"/>
                                          </p:val>
                                        </p:tav>
                                        <p:tav tm="100000">
                                          <p:val>
                                            <p:strVal val="#ppt_x"/>
                                          </p:val>
                                        </p:tav>
                                      </p:tavLst>
                                    </p:anim>
                                    <p:anim calcmode="lin" valueType="num">
                                      <p:cBhvr>
                                        <p:cTn id="57" dur="500" fill="hold"/>
                                        <p:tgtEl>
                                          <p:spTgt spid="22"/>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anim calcmode="lin" valueType="num">
                                      <p:cBhvr>
                                        <p:cTn id="62" dur="500" fill="hold"/>
                                        <p:tgtEl>
                                          <p:spTgt spid="25"/>
                                        </p:tgtEl>
                                        <p:attrNameLst>
                                          <p:attrName>ppt_x</p:attrName>
                                        </p:attrNameLst>
                                      </p:cBhvr>
                                      <p:tavLst>
                                        <p:tav tm="0">
                                          <p:val>
                                            <p:strVal val="#ppt_x"/>
                                          </p:val>
                                        </p:tav>
                                        <p:tav tm="100000">
                                          <p:val>
                                            <p:strVal val="#ppt_x"/>
                                          </p:val>
                                        </p:tav>
                                      </p:tavLst>
                                    </p:anim>
                                    <p:anim calcmode="lin" valueType="num">
                                      <p:cBhvr>
                                        <p:cTn id="63" dur="500" fill="hold"/>
                                        <p:tgtEl>
                                          <p:spTgt spid="25"/>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anim calcmode="lin" valueType="num">
                                      <p:cBhvr>
                                        <p:cTn id="68" dur="500" fill="hold"/>
                                        <p:tgtEl>
                                          <p:spTgt spid="28"/>
                                        </p:tgtEl>
                                        <p:attrNameLst>
                                          <p:attrName>ppt_x</p:attrName>
                                        </p:attrNameLst>
                                      </p:cBhvr>
                                      <p:tavLst>
                                        <p:tav tm="0">
                                          <p:val>
                                            <p:strVal val="#ppt_x"/>
                                          </p:val>
                                        </p:tav>
                                        <p:tav tm="100000">
                                          <p:val>
                                            <p:strVal val="#ppt_x"/>
                                          </p:val>
                                        </p:tav>
                                      </p:tavLst>
                                    </p:anim>
                                    <p:anim calcmode="lin" valueType="num">
                                      <p:cBhvr>
                                        <p:cTn id="69" dur="500" fill="hold"/>
                                        <p:tgtEl>
                                          <p:spTgt spid="28"/>
                                        </p:tgtEl>
                                        <p:attrNameLst>
                                          <p:attrName>ppt_y</p:attrName>
                                        </p:attrNameLst>
                                      </p:cBhvr>
                                      <p:tavLst>
                                        <p:tav tm="0">
                                          <p:val>
                                            <p:strVal val="#ppt_y+.1"/>
                                          </p:val>
                                        </p:tav>
                                        <p:tav tm="100000">
                                          <p:val>
                                            <p:strVal val="#ppt_y"/>
                                          </p:val>
                                        </p:tav>
                                      </p:tavLst>
                                    </p:anim>
                                  </p:childTnLst>
                                </p:cTn>
                              </p:par>
                              <p:par>
                                <p:cTn id="70"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71" dur="5000" fill="hold"/>
                                        <p:tgtEl>
                                          <p:spTgt spid="32"/>
                                        </p:tgtEl>
                                        <p:attrNameLst>
                                          <p:attrName>ppt_x</p:attrName>
                                          <p:attrName>ppt_y</p:attrName>
                                        </p:attrNameLst>
                                      </p:cBhvr>
                                      <p:rCtr x="53819" y="-39321"/>
                                    </p:animMotion>
                                  </p:childTnLst>
                                </p:cTn>
                              </p:par>
                              <p:par>
                                <p:cTn id="72" presetID="0" presetClass="path" presetSubtype="0" accel="50000" decel="50000" fill="hold" nodeType="withEffect">
                                  <p:stCondLst>
                                    <p:cond delay="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73" dur="6000" fill="hold"/>
                                        <p:tgtEl>
                                          <p:spTgt spid="33"/>
                                        </p:tgtEl>
                                        <p:attrNameLst>
                                          <p:attrName>ppt_x</p:attrName>
                                          <p:attrName>ppt_y</p:attrName>
                                        </p:attrNameLst>
                                      </p:cBhvr>
                                      <p:rCtr x="-48125" y="-504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64BCDF-0E3C-4016-A9A7-B65EC2002FC0}"/>
              </a:ext>
            </a:extLst>
          </p:cNvPr>
          <p:cNvSpPr/>
          <p:nvPr/>
        </p:nvSpPr>
        <p:spPr>
          <a:xfrm>
            <a:off x="2860110" y="1997488"/>
            <a:ext cx="6096000" cy="3539430"/>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Kết</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luận</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Không</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nên</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đợi</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khát</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mới</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uống</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n</a:t>
            </a:r>
            <a:r>
              <a:rPr kumimoji="0" lang="vi-VN"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ướ</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bởi</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vì</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khát</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đã</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là</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dấu</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hiệu</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báo</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động</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a:t>
            </a:r>
            <a:r>
              <a:rPr kumimoji="0" lang="vi-VN"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ơ</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thể</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đang</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mất</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n</a:t>
            </a:r>
            <a:r>
              <a:rPr kumimoji="0" lang="vi-VN"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ướ</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khá</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nhiều</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Do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đó</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em</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nên</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chủ</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động</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uống</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n</a:t>
            </a:r>
            <a:r>
              <a:rPr kumimoji="0" lang="vi-VN"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ướ</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vào</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nhiều</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thời</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điểm</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trong</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ngày</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để</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tốt</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cho</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sức</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khoẻ</a:t>
            </a:r>
            <a:r>
              <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13207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a:extLst>
              <a:ext uri="{FF2B5EF4-FFF2-40B4-BE49-F238E27FC236}">
                <a16:creationId xmlns:a16="http://schemas.microsoft.com/office/drawing/2014/main" id="{8AD3495A-843E-4F19-BF65-1D2AB4E5D6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654" y="1175804"/>
            <a:ext cx="1475295" cy="1475295"/>
          </a:xfrm>
          <a:prstGeom prst="rect">
            <a:avLst/>
          </a:prstGeom>
        </p:spPr>
      </p:pic>
      <p:pic>
        <p:nvPicPr>
          <p:cNvPr id="37" name="图片 36">
            <a:extLst>
              <a:ext uri="{FF2B5EF4-FFF2-40B4-BE49-F238E27FC236}">
                <a16:creationId xmlns:a16="http://schemas.microsoft.com/office/drawing/2014/main" id="{5B668911-A1C2-4773-84AC-84CC2248D91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654" y="1449876"/>
            <a:ext cx="1727788" cy="1727788"/>
          </a:xfrm>
          <a:prstGeom prst="rect">
            <a:avLst/>
          </a:prstGeom>
        </p:spPr>
      </p:pic>
      <p:sp>
        <p:nvSpPr>
          <p:cNvPr id="20" name="Rectangle: Rounded Corners 19">
            <a:extLst>
              <a:ext uri="{FF2B5EF4-FFF2-40B4-BE49-F238E27FC236}">
                <a16:creationId xmlns:a16="http://schemas.microsoft.com/office/drawing/2014/main" id="{C8590E1E-6625-448D-AFBA-5C42F923B35F}"/>
              </a:ext>
            </a:extLst>
          </p:cNvPr>
          <p:cNvSpPr/>
          <p:nvPr/>
        </p:nvSpPr>
        <p:spPr>
          <a:xfrm>
            <a:off x="800100" y="805030"/>
            <a:ext cx="10591800" cy="5619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微软雅黑"/>
              <a:cs typeface="+mn-cs"/>
            </a:endParaRPr>
          </a:p>
        </p:txBody>
      </p:sp>
      <p:pic>
        <p:nvPicPr>
          <p:cNvPr id="42" name="图片 41">
            <a:extLst>
              <a:ext uri="{FF2B5EF4-FFF2-40B4-BE49-F238E27FC236}">
                <a16:creationId xmlns:a16="http://schemas.microsoft.com/office/drawing/2014/main" id="{E2B0F7AB-0705-4695-8DDA-DAB640D2005B}"/>
              </a:ext>
            </a:extLst>
          </p:cNvPr>
          <p:cNvPicPr>
            <a:picLocks noChangeAspect="1"/>
          </p:cNvPicPr>
          <p:nvPr>
            <p:custDataLst>
              <p:tags r:id="rId1"/>
            </p:custDataLst>
          </p:nvPr>
        </p:nvPicPr>
        <p:blipFill rotWithShape="1">
          <a:blip r:embed="rId7" cstate="screen">
            <a:extLst>
              <a:ext uri="{28A0092B-C50C-407E-A947-70E740481C1C}">
                <a14:useLocalDpi xmlns:a14="http://schemas.microsoft.com/office/drawing/2010/main"/>
              </a:ext>
            </a:extLst>
          </a:blip>
          <a:srcRect b="-1122"/>
          <a:stretch>
            <a:fillRect/>
          </a:stretch>
        </p:blipFill>
        <p:spPr>
          <a:xfrm>
            <a:off x="197194" y="5257119"/>
            <a:ext cx="1341755" cy="1370965"/>
          </a:xfrm>
          <a:prstGeom prst="rect">
            <a:avLst/>
          </a:prstGeom>
        </p:spPr>
      </p:pic>
      <p:pic>
        <p:nvPicPr>
          <p:cNvPr id="14" name="图片 41">
            <a:extLst>
              <a:ext uri="{FF2B5EF4-FFF2-40B4-BE49-F238E27FC236}">
                <a16:creationId xmlns:a16="http://schemas.microsoft.com/office/drawing/2014/main" id="{79B4D2C1-F623-46D3-AFD1-B3BA4D0586D9}"/>
              </a:ext>
            </a:extLst>
          </p:cNvPr>
          <p:cNvPicPr>
            <a:picLocks noChangeAspect="1"/>
          </p:cNvPicPr>
          <p:nvPr>
            <p:custDataLst>
              <p:tags r:id="rId2"/>
            </p:custDataLst>
          </p:nvPr>
        </p:nvPicPr>
        <p:blipFill rotWithShape="1">
          <a:blip r:embed="rId7" cstate="screen">
            <a:extLst>
              <a:ext uri="{28A0092B-C50C-407E-A947-70E740481C1C}">
                <a14:useLocalDpi xmlns:a14="http://schemas.microsoft.com/office/drawing/2010/main"/>
              </a:ext>
            </a:extLst>
          </a:blip>
          <a:srcRect b="-1122"/>
          <a:stretch>
            <a:fillRect/>
          </a:stretch>
        </p:blipFill>
        <p:spPr>
          <a:xfrm>
            <a:off x="10653051" y="5487035"/>
            <a:ext cx="1341755" cy="1370965"/>
          </a:xfrm>
          <a:prstGeom prst="rect">
            <a:avLst/>
          </a:prstGeom>
        </p:spPr>
      </p:pic>
      <p:pic>
        <p:nvPicPr>
          <p:cNvPr id="3" name="Picture 2">
            <a:extLst>
              <a:ext uri="{FF2B5EF4-FFF2-40B4-BE49-F238E27FC236}">
                <a16:creationId xmlns:a16="http://schemas.microsoft.com/office/drawing/2014/main" id="{5A6779E4-B255-458E-B3B6-CB1399686D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53781" y="1545062"/>
            <a:ext cx="8389423" cy="4139519"/>
          </a:xfrm>
          <a:prstGeom prst="rect">
            <a:avLst/>
          </a:prstGeom>
        </p:spPr>
      </p:pic>
    </p:spTree>
    <p:extLst>
      <p:ext uri="{BB962C8B-B14F-4D97-AF65-F5344CB8AC3E}">
        <p14:creationId xmlns:p14="http://schemas.microsoft.com/office/powerpoint/2010/main" val="314081683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3970700-2D7A-4DF8-936E-0298DD8DFF56}"/>
              </a:ext>
            </a:extLst>
          </p:cNvPr>
          <p:cNvSpPr/>
          <p:nvPr/>
        </p:nvSpPr>
        <p:spPr>
          <a:xfrm>
            <a:off x="190500" y="419100"/>
            <a:ext cx="11811000" cy="6134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cs typeface="+mn-cs"/>
            </a:endParaRPr>
          </a:p>
        </p:txBody>
      </p:sp>
      <p:pic>
        <p:nvPicPr>
          <p:cNvPr id="4" name="Picture 3">
            <a:extLst>
              <a:ext uri="{FF2B5EF4-FFF2-40B4-BE49-F238E27FC236}">
                <a16:creationId xmlns:a16="http://schemas.microsoft.com/office/drawing/2014/main" id="{AA3BB536-EC6F-4484-A0A6-3DAC439189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448" y="1736272"/>
            <a:ext cx="4607418" cy="3166612"/>
          </a:xfrm>
          <a:prstGeom prst="rect">
            <a:avLst/>
          </a:prstGeom>
        </p:spPr>
      </p:pic>
    </p:spTree>
    <p:extLst>
      <p:ext uri="{BB962C8B-B14F-4D97-AF65-F5344CB8AC3E}">
        <p14:creationId xmlns:p14="http://schemas.microsoft.com/office/powerpoint/2010/main" val="3060886019"/>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a:extLst>
              <a:ext uri="{FF2B5EF4-FFF2-40B4-BE49-F238E27FC236}">
                <a16:creationId xmlns:a16="http://schemas.microsoft.com/office/drawing/2014/main" id="{E9A87E34-B1C1-4172-943C-06F2FA1831F9}"/>
              </a:ext>
            </a:extLst>
          </p:cNvPr>
          <p:cNvSpPr/>
          <p:nvPr/>
        </p:nvSpPr>
        <p:spPr>
          <a:xfrm>
            <a:off x="3577855" y="3638127"/>
            <a:ext cx="1473481" cy="1323439"/>
          </a:xfrm>
          <a:prstGeom prst="rect">
            <a:avLst/>
          </a:prstGeom>
        </p:spPr>
        <p:txBody>
          <a:bodyPr wrap="none">
            <a:spAutoFit/>
          </a:bodyPr>
          <a:lstStyle/>
          <a:p>
            <a:pPr algn="ctr"/>
            <a:r>
              <a:rPr lang="en-US" altLang="zh-CN" sz="8000" b="1" dirty="0">
                <a:solidFill>
                  <a:schemeClr val="bg1"/>
                </a:solidFill>
                <a:latin typeface="#9Slide03 Arima Madurai Black" panose="00000A00000000000000" pitchFamily="2" charset="0"/>
                <a:cs typeface="#9Slide03 Arima Madurai Black" panose="00000A00000000000000" pitchFamily="2" charset="0"/>
                <a:sym typeface="+mn-lt"/>
              </a:rPr>
              <a:t>04</a:t>
            </a:r>
            <a:endParaRPr lang="zh-CN" altLang="en-US" sz="8000" dirty="0">
              <a:solidFill>
                <a:schemeClr val="bg1"/>
              </a:solidFill>
              <a:latin typeface="#9Slide03 Arima Madurai Black" panose="00000A00000000000000" pitchFamily="2" charset="0"/>
              <a:cs typeface="#9Slide03 Arima Madurai Black" panose="00000A00000000000000" pitchFamily="2" charset="0"/>
              <a:sym typeface="+mn-lt"/>
            </a:endParaRPr>
          </a:p>
        </p:txBody>
      </p:sp>
      <p:sp>
        <p:nvSpPr>
          <p:cNvPr id="37" name="Rectangle 1">
            <a:extLst>
              <a:ext uri="{FF2B5EF4-FFF2-40B4-BE49-F238E27FC236}">
                <a16:creationId xmlns:a16="http://schemas.microsoft.com/office/drawing/2014/main" id="{77D43806-8671-44A0-BB62-0B8862758E4D}"/>
              </a:ext>
            </a:extLst>
          </p:cNvPr>
          <p:cNvSpPr>
            <a:spLocks noChangeArrowheads="1"/>
          </p:cNvSpPr>
          <p:nvPr/>
        </p:nvSpPr>
        <p:spPr bwMode="auto">
          <a:xfrm>
            <a:off x="2101494" y="4981596"/>
            <a:ext cx="44262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9Slide03 Arima Madurai Black" panose="00000A00000000000000" pitchFamily="2" charset="0"/>
                <a:ea typeface="+mn-ea"/>
                <a:cs typeface="#9Slide03 Arima Madurai Black" panose="00000A00000000000000" pitchFamily="2" charset="0"/>
                <a:sym typeface="+mn-lt"/>
              </a:rPr>
              <a:t>CỦNG CỐ</a:t>
            </a:r>
            <a:endParaRPr lang="zh-CN" altLang="en-US"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9Slide03 Arima Madurai Black" panose="00000A00000000000000" pitchFamily="2" charset="0"/>
              <a:ea typeface="+mn-ea"/>
              <a:cs typeface="#9Slide03 Arima Madurai Black" panose="00000A00000000000000" pitchFamily="2" charset="0"/>
              <a:sym typeface="+mn-lt"/>
            </a:endParaRPr>
          </a:p>
        </p:txBody>
      </p:sp>
    </p:spTree>
    <p:extLst>
      <p:ext uri="{BB962C8B-B14F-4D97-AF65-F5344CB8AC3E}">
        <p14:creationId xmlns:p14="http://schemas.microsoft.com/office/powerpoint/2010/main" val="35691534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childTnLst>
                          </p:cTn>
                        </p:par>
                        <p:par>
                          <p:cTn id="11" fill="hold">
                            <p:stCondLst>
                              <p:cond delay="500"/>
                            </p:stCondLst>
                            <p:childTnLst>
                              <p:par>
                                <p:cTn id="12" presetID="55" presetClass="entr" presetSubtype="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p:cTn id="14" dur="1000" fill="hold"/>
                                        <p:tgtEl>
                                          <p:spTgt spid="37"/>
                                        </p:tgtEl>
                                        <p:attrNameLst>
                                          <p:attrName>ppt_w</p:attrName>
                                        </p:attrNameLst>
                                      </p:cBhvr>
                                      <p:tavLst>
                                        <p:tav tm="0">
                                          <p:val>
                                            <p:strVal val="#ppt_w*0.70"/>
                                          </p:val>
                                        </p:tav>
                                        <p:tav tm="100000">
                                          <p:val>
                                            <p:strVal val="#ppt_w"/>
                                          </p:val>
                                        </p:tav>
                                      </p:tavLst>
                                    </p:anim>
                                    <p:anim calcmode="lin" valueType="num">
                                      <p:cBhvr>
                                        <p:cTn id="15" dur="1000" fill="hold"/>
                                        <p:tgtEl>
                                          <p:spTgt spid="37"/>
                                        </p:tgtEl>
                                        <p:attrNameLst>
                                          <p:attrName>ppt_h</p:attrName>
                                        </p:attrNameLst>
                                      </p:cBhvr>
                                      <p:tavLst>
                                        <p:tav tm="0">
                                          <p:val>
                                            <p:strVal val="#ppt_h"/>
                                          </p:val>
                                        </p:tav>
                                        <p:tav tm="100000">
                                          <p:val>
                                            <p:strVal val="#ppt_h"/>
                                          </p:val>
                                        </p:tav>
                                      </p:tavLst>
                                    </p:anim>
                                    <p:animEffect transition="in" filter="fade">
                                      <p:cBhvr>
                                        <p:cTn id="16"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F1F96E-7020-4311-9592-4464E34D1DAE}"/>
              </a:ext>
            </a:extLst>
          </p:cNvPr>
          <p:cNvPicPr>
            <a:picLocks noChangeAspect="1"/>
          </p:cNvPicPr>
          <p:nvPr/>
        </p:nvPicPr>
        <p:blipFill>
          <a:blip r:embed="rId3"/>
          <a:stretch>
            <a:fillRect/>
          </a:stretch>
        </p:blipFill>
        <p:spPr>
          <a:xfrm>
            <a:off x="2857236" y="1424796"/>
            <a:ext cx="6096528" cy="3322608"/>
          </a:xfrm>
          <a:prstGeom prst="rect">
            <a:avLst/>
          </a:prstGeom>
        </p:spPr>
      </p:pic>
    </p:spTree>
    <p:extLst>
      <p:ext uri="{BB962C8B-B14F-4D97-AF65-F5344CB8AC3E}">
        <p14:creationId xmlns:p14="http://schemas.microsoft.com/office/powerpoint/2010/main" val="3858037955"/>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a:extLst>
              <a:ext uri="{FF2B5EF4-FFF2-40B4-BE49-F238E27FC236}">
                <a16:creationId xmlns:a16="http://schemas.microsoft.com/office/drawing/2014/main" id="{E9A87E34-B1C1-4172-943C-06F2FA1831F9}"/>
              </a:ext>
            </a:extLst>
          </p:cNvPr>
          <p:cNvSpPr/>
          <p:nvPr/>
        </p:nvSpPr>
        <p:spPr>
          <a:xfrm>
            <a:off x="3661210" y="3638127"/>
            <a:ext cx="1306768" cy="1323439"/>
          </a:xfrm>
          <a:prstGeom prst="rect">
            <a:avLst/>
          </a:prstGeom>
        </p:spPr>
        <p:txBody>
          <a:bodyPr wrap="none">
            <a:spAutoFit/>
          </a:bodyPr>
          <a:lstStyle/>
          <a:p>
            <a:pPr algn="ctr"/>
            <a:r>
              <a:rPr lang="en-US" altLang="zh-CN" sz="8000" b="1" dirty="0">
                <a:solidFill>
                  <a:schemeClr val="bg1"/>
                </a:solidFill>
                <a:latin typeface="#9Slide03 Arima Madurai Black" panose="00000A00000000000000" pitchFamily="2" charset="0"/>
                <a:cs typeface="#9Slide03 Arima Madurai Black" panose="00000A00000000000000" pitchFamily="2" charset="0"/>
                <a:sym typeface="+mn-lt"/>
              </a:rPr>
              <a:t>01</a:t>
            </a:r>
            <a:endParaRPr lang="zh-CN" altLang="en-US" sz="8000" dirty="0">
              <a:solidFill>
                <a:schemeClr val="bg1"/>
              </a:solidFill>
              <a:latin typeface="#9Slide03 Arima Madurai Black" panose="00000A00000000000000" pitchFamily="2" charset="0"/>
              <a:cs typeface="#9Slide03 Arima Madurai Black" panose="00000A00000000000000" pitchFamily="2" charset="0"/>
              <a:sym typeface="+mn-lt"/>
            </a:endParaRPr>
          </a:p>
        </p:txBody>
      </p:sp>
      <p:sp>
        <p:nvSpPr>
          <p:cNvPr id="37" name="Rectangle 1">
            <a:extLst>
              <a:ext uri="{FF2B5EF4-FFF2-40B4-BE49-F238E27FC236}">
                <a16:creationId xmlns:a16="http://schemas.microsoft.com/office/drawing/2014/main" id="{77D43806-8671-44A0-BB62-0B8862758E4D}"/>
              </a:ext>
            </a:extLst>
          </p:cNvPr>
          <p:cNvSpPr>
            <a:spLocks noChangeArrowheads="1"/>
          </p:cNvSpPr>
          <p:nvPr/>
        </p:nvSpPr>
        <p:spPr bwMode="auto">
          <a:xfrm>
            <a:off x="1448195" y="5202977"/>
            <a:ext cx="554029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9Slide03 Arima Madurai Black" panose="00000A00000000000000" pitchFamily="2" charset="0"/>
                <a:ea typeface="+mn-ea"/>
                <a:cs typeface="#9Slide03 Arima Madurai Black" panose="00000A00000000000000" pitchFamily="2" charset="0"/>
                <a:sym typeface="+mn-lt"/>
              </a:rPr>
              <a:t>KHỞI ĐỘNG</a:t>
            </a:r>
            <a:endParaRPr lang="zh-CN" alt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9Slide03 Arima Madurai Black" panose="00000A00000000000000" pitchFamily="2" charset="0"/>
              <a:ea typeface="+mn-ea"/>
              <a:cs typeface="#9Slide03 Arima Madurai Black" panose="00000A00000000000000" pitchFamily="2" charset="0"/>
              <a:sym typeface="+mn-lt"/>
            </a:endParaRPr>
          </a:p>
        </p:txBody>
      </p:sp>
    </p:spTree>
    <p:extLst>
      <p:ext uri="{BB962C8B-B14F-4D97-AF65-F5344CB8AC3E}">
        <p14:creationId xmlns:p14="http://schemas.microsoft.com/office/powerpoint/2010/main" val="26819644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childTnLst>
                          </p:cTn>
                        </p:par>
                        <p:par>
                          <p:cTn id="11" fill="hold">
                            <p:stCondLst>
                              <p:cond delay="500"/>
                            </p:stCondLst>
                            <p:childTnLst>
                              <p:par>
                                <p:cTn id="12" presetID="55" presetClass="entr" presetSubtype="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p:cTn id="14" dur="1000" fill="hold"/>
                                        <p:tgtEl>
                                          <p:spTgt spid="37"/>
                                        </p:tgtEl>
                                        <p:attrNameLst>
                                          <p:attrName>ppt_w</p:attrName>
                                        </p:attrNameLst>
                                      </p:cBhvr>
                                      <p:tavLst>
                                        <p:tav tm="0">
                                          <p:val>
                                            <p:strVal val="#ppt_w*0.70"/>
                                          </p:val>
                                        </p:tav>
                                        <p:tav tm="100000">
                                          <p:val>
                                            <p:strVal val="#ppt_w"/>
                                          </p:val>
                                        </p:tav>
                                      </p:tavLst>
                                    </p:anim>
                                    <p:anim calcmode="lin" valueType="num">
                                      <p:cBhvr>
                                        <p:cTn id="15" dur="1000" fill="hold"/>
                                        <p:tgtEl>
                                          <p:spTgt spid="37"/>
                                        </p:tgtEl>
                                        <p:attrNameLst>
                                          <p:attrName>ppt_h</p:attrName>
                                        </p:attrNameLst>
                                      </p:cBhvr>
                                      <p:tavLst>
                                        <p:tav tm="0">
                                          <p:val>
                                            <p:strVal val="#ppt_h"/>
                                          </p:val>
                                        </p:tav>
                                        <p:tav tm="100000">
                                          <p:val>
                                            <p:strVal val="#ppt_h"/>
                                          </p:val>
                                        </p:tav>
                                      </p:tavLst>
                                    </p:anim>
                                    <p:animEffect transition="in" filter="fade">
                                      <p:cBhvr>
                                        <p:cTn id="16"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a:extLst>
              <a:ext uri="{FF2B5EF4-FFF2-40B4-BE49-F238E27FC236}">
                <a16:creationId xmlns:a16="http://schemas.microsoft.com/office/drawing/2014/main" id="{E9A87E34-B1C1-4172-943C-06F2FA1831F9}"/>
              </a:ext>
            </a:extLst>
          </p:cNvPr>
          <p:cNvSpPr/>
          <p:nvPr/>
        </p:nvSpPr>
        <p:spPr>
          <a:xfrm>
            <a:off x="3589076" y="3638127"/>
            <a:ext cx="1451038" cy="1323439"/>
          </a:xfrm>
          <a:prstGeom prst="rect">
            <a:avLst/>
          </a:prstGeom>
        </p:spPr>
        <p:txBody>
          <a:bodyPr wrap="none">
            <a:spAutoFit/>
          </a:bodyPr>
          <a:lstStyle/>
          <a:p>
            <a:pPr algn="ctr"/>
            <a:r>
              <a:rPr lang="en-US" altLang="zh-CN" sz="8000" b="1" dirty="0">
                <a:solidFill>
                  <a:schemeClr val="bg1"/>
                </a:solidFill>
                <a:latin typeface="#9Slide03 Arima Madurai Black" panose="00000A00000000000000" pitchFamily="2" charset="0"/>
                <a:cs typeface="#9Slide03 Arima Madurai Black" panose="00000A00000000000000" pitchFamily="2" charset="0"/>
                <a:sym typeface="+mn-lt"/>
              </a:rPr>
              <a:t>02</a:t>
            </a:r>
            <a:endParaRPr lang="zh-CN" altLang="en-US" sz="8000" dirty="0">
              <a:solidFill>
                <a:schemeClr val="bg1"/>
              </a:solidFill>
              <a:latin typeface="#9Slide03 Arima Madurai Black" panose="00000A00000000000000" pitchFamily="2" charset="0"/>
              <a:cs typeface="#9Slide03 Arima Madurai Black" panose="00000A00000000000000" pitchFamily="2" charset="0"/>
              <a:sym typeface="+mn-lt"/>
            </a:endParaRPr>
          </a:p>
        </p:txBody>
      </p:sp>
      <p:sp>
        <p:nvSpPr>
          <p:cNvPr id="37" name="Rectangle 1">
            <a:extLst>
              <a:ext uri="{FF2B5EF4-FFF2-40B4-BE49-F238E27FC236}">
                <a16:creationId xmlns:a16="http://schemas.microsoft.com/office/drawing/2014/main" id="{77D43806-8671-44A0-BB62-0B8862758E4D}"/>
              </a:ext>
            </a:extLst>
          </p:cNvPr>
          <p:cNvSpPr>
            <a:spLocks noChangeArrowheads="1"/>
          </p:cNvSpPr>
          <p:nvPr/>
        </p:nvSpPr>
        <p:spPr bwMode="auto">
          <a:xfrm>
            <a:off x="1705547" y="5179559"/>
            <a:ext cx="521809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9Slide03 Arima Madurai Black" panose="00000A00000000000000" pitchFamily="2" charset="0"/>
                <a:ea typeface="+mn-ea"/>
                <a:cs typeface="#9Slide03 Arima Madurai Black" panose="00000A00000000000000" pitchFamily="2" charset="0"/>
                <a:sym typeface="+mn-lt"/>
              </a:rPr>
              <a:t>KHÁM PHÁ</a:t>
            </a:r>
            <a:endParaRPr lang="zh-CN" altLang="en-US"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9Slide03 Arima Madurai Black" panose="00000A00000000000000" pitchFamily="2" charset="0"/>
              <a:ea typeface="+mn-ea"/>
              <a:cs typeface="#9Slide03 Arima Madurai Black" panose="00000A00000000000000" pitchFamily="2" charset="0"/>
              <a:sym typeface="+mn-lt"/>
            </a:endParaRPr>
          </a:p>
        </p:txBody>
      </p:sp>
    </p:spTree>
    <p:extLst>
      <p:ext uri="{BB962C8B-B14F-4D97-AF65-F5344CB8AC3E}">
        <p14:creationId xmlns:p14="http://schemas.microsoft.com/office/powerpoint/2010/main" val="14968669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childTnLst>
                          </p:cTn>
                        </p:par>
                        <p:par>
                          <p:cTn id="11" fill="hold">
                            <p:stCondLst>
                              <p:cond delay="500"/>
                            </p:stCondLst>
                            <p:childTnLst>
                              <p:par>
                                <p:cTn id="12" presetID="55" presetClass="entr" presetSubtype="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p:cTn id="14" dur="1000" fill="hold"/>
                                        <p:tgtEl>
                                          <p:spTgt spid="37"/>
                                        </p:tgtEl>
                                        <p:attrNameLst>
                                          <p:attrName>ppt_w</p:attrName>
                                        </p:attrNameLst>
                                      </p:cBhvr>
                                      <p:tavLst>
                                        <p:tav tm="0">
                                          <p:val>
                                            <p:strVal val="#ppt_w*0.70"/>
                                          </p:val>
                                        </p:tav>
                                        <p:tav tm="100000">
                                          <p:val>
                                            <p:strVal val="#ppt_w"/>
                                          </p:val>
                                        </p:tav>
                                      </p:tavLst>
                                    </p:anim>
                                    <p:anim calcmode="lin" valueType="num">
                                      <p:cBhvr>
                                        <p:cTn id="15" dur="1000" fill="hold"/>
                                        <p:tgtEl>
                                          <p:spTgt spid="37"/>
                                        </p:tgtEl>
                                        <p:attrNameLst>
                                          <p:attrName>ppt_h</p:attrName>
                                        </p:attrNameLst>
                                      </p:cBhvr>
                                      <p:tavLst>
                                        <p:tav tm="0">
                                          <p:val>
                                            <p:strVal val="#ppt_h"/>
                                          </p:val>
                                        </p:tav>
                                        <p:tav tm="100000">
                                          <p:val>
                                            <p:strVal val="#ppt_h"/>
                                          </p:val>
                                        </p:tav>
                                      </p:tavLst>
                                    </p:anim>
                                    <p:animEffect transition="in" filter="fade">
                                      <p:cBhvr>
                                        <p:cTn id="16"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3970700-2D7A-4DF8-936E-0298DD8DFF56}"/>
              </a:ext>
            </a:extLst>
          </p:cNvPr>
          <p:cNvSpPr/>
          <p:nvPr/>
        </p:nvSpPr>
        <p:spPr>
          <a:xfrm>
            <a:off x="190500" y="419100"/>
            <a:ext cx="11811000" cy="6134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Rounded Rectangle 20">
            <a:extLst>
              <a:ext uri="{FF2B5EF4-FFF2-40B4-BE49-F238E27FC236}">
                <a16:creationId xmlns:a16="http://schemas.microsoft.com/office/drawing/2014/main" id="{0E3F5C5C-5817-4D5D-89FA-26D5B2CB53C3}"/>
              </a:ext>
            </a:extLst>
          </p:cNvPr>
          <p:cNvSpPr/>
          <p:nvPr/>
        </p:nvSpPr>
        <p:spPr>
          <a:xfrm>
            <a:off x="1083302" y="735530"/>
            <a:ext cx="10636421" cy="632861"/>
          </a:xfrm>
          <a:prstGeom prst="roundRect">
            <a:avLst/>
          </a:prstGeom>
          <a:solidFill>
            <a:sysClr val="window" lastClr="FFFFFF"/>
          </a:solidFill>
          <a:ln w="38100" cap="flat" cmpd="sng" algn="ctr">
            <a:noFill/>
            <a:prstDash val="lgDash"/>
            <a:miter lim="800000"/>
          </a:ln>
          <a:effectLst/>
        </p:spPr>
        <p:txBody>
          <a:bodyPr rtlCol="0" anchor="ctr"/>
          <a:lstStyle/>
          <a:p>
            <a:pPr lvl="0">
              <a:defRPr/>
            </a:pPr>
            <a:r>
              <a:rPr kumimoji="0" lang="en-US" sz="2400" b="0" i="0" u="none" strike="noStrike" kern="0" cap="none" spc="0" normalizeH="0" baseline="0" noProof="0" dirty="0">
                <a:ln>
                  <a:noFill/>
                </a:ln>
                <a:solidFill>
                  <a:srgbClr val="7030A0"/>
                </a:solidFill>
                <a:effectLst/>
                <a:uLnTx/>
                <a:uFillTx/>
                <a:latin typeface="VNI-Avo" pitchFamily="2" charset="0"/>
                <a:cs typeface="+mn-cs"/>
              </a:rPr>
              <a:t> </a:t>
            </a:r>
            <a:r>
              <a:rPr lang="en-US" sz="2400" kern="0" dirty="0" err="1">
                <a:solidFill>
                  <a:srgbClr val="7030A0"/>
                </a:solidFill>
                <a:latin typeface="VNI-Avo" pitchFamily="2" charset="0"/>
              </a:rPr>
              <a:t>Neân</a:t>
            </a:r>
            <a:r>
              <a:rPr lang="en-US" sz="2400" kern="0" dirty="0">
                <a:solidFill>
                  <a:srgbClr val="7030A0"/>
                </a:solidFill>
                <a:latin typeface="VNI-Avo" pitchFamily="2" charset="0"/>
              </a:rPr>
              <a:t> hay </a:t>
            </a:r>
            <a:r>
              <a:rPr lang="en-US" sz="2400" kern="0" dirty="0" err="1">
                <a:solidFill>
                  <a:srgbClr val="7030A0"/>
                </a:solidFill>
                <a:latin typeface="VNI-Avo" pitchFamily="2" charset="0"/>
              </a:rPr>
              <a:t>khoâng</a:t>
            </a:r>
            <a:r>
              <a:rPr lang="en-US" sz="2400" kern="0" dirty="0">
                <a:solidFill>
                  <a:srgbClr val="7030A0"/>
                </a:solidFill>
                <a:latin typeface="VNI-Avo" pitchFamily="2" charset="0"/>
              </a:rPr>
              <a:t> </a:t>
            </a:r>
            <a:r>
              <a:rPr lang="en-US" sz="2400" kern="0" dirty="0" err="1">
                <a:solidFill>
                  <a:srgbClr val="7030A0"/>
                </a:solidFill>
                <a:latin typeface="VNI-Avo" pitchFamily="2" charset="0"/>
              </a:rPr>
              <a:t>neân</a:t>
            </a:r>
            <a:r>
              <a:rPr lang="en-US" sz="2400" kern="0" dirty="0">
                <a:solidFill>
                  <a:srgbClr val="7030A0"/>
                </a:solidFill>
                <a:latin typeface="VNI-Avo" pitchFamily="2" charset="0"/>
              </a:rPr>
              <a:t> </a:t>
            </a:r>
            <a:r>
              <a:rPr lang="en-US" sz="2400" kern="0" dirty="0" err="1">
                <a:solidFill>
                  <a:srgbClr val="7030A0"/>
                </a:solidFill>
                <a:latin typeface="VNI-Avo" pitchFamily="2" charset="0"/>
              </a:rPr>
              <a:t>laøm</a:t>
            </a:r>
            <a:r>
              <a:rPr lang="en-US" sz="2400" kern="0" dirty="0">
                <a:solidFill>
                  <a:srgbClr val="7030A0"/>
                </a:solidFill>
                <a:latin typeface="VNI-Avo" pitchFamily="2" charset="0"/>
              </a:rPr>
              <a:t> </a:t>
            </a:r>
            <a:r>
              <a:rPr lang="en-US" sz="2400" kern="0" dirty="0" err="1">
                <a:solidFill>
                  <a:srgbClr val="7030A0"/>
                </a:solidFill>
                <a:latin typeface="VNI-Avo" pitchFamily="2" charset="0"/>
              </a:rPr>
              <a:t>theo</a:t>
            </a:r>
            <a:r>
              <a:rPr lang="en-US" sz="2400" kern="0" dirty="0">
                <a:solidFill>
                  <a:srgbClr val="7030A0"/>
                </a:solidFill>
                <a:latin typeface="VNI-Avo" pitchFamily="2" charset="0"/>
              </a:rPr>
              <a:t> </a:t>
            </a:r>
            <a:r>
              <a:rPr lang="en-US" sz="2400" kern="0" dirty="0" err="1">
                <a:solidFill>
                  <a:srgbClr val="7030A0"/>
                </a:solidFill>
                <a:latin typeface="VNI-Avo" pitchFamily="2" charset="0"/>
              </a:rPr>
              <a:t>baïn</a:t>
            </a:r>
            <a:r>
              <a:rPr lang="en-US" sz="2400" kern="0" dirty="0">
                <a:solidFill>
                  <a:srgbClr val="7030A0"/>
                </a:solidFill>
                <a:latin typeface="VNI-Avo" pitchFamily="2" charset="0"/>
              </a:rPr>
              <a:t> </a:t>
            </a:r>
            <a:r>
              <a:rPr lang="en-US" sz="2400" kern="0" dirty="0" err="1">
                <a:solidFill>
                  <a:srgbClr val="7030A0"/>
                </a:solidFill>
                <a:latin typeface="VNI-Avo" pitchFamily="2" charset="0"/>
              </a:rPr>
              <a:t>trong</a:t>
            </a:r>
            <a:r>
              <a:rPr lang="en-US" sz="2400" kern="0" dirty="0">
                <a:solidFill>
                  <a:srgbClr val="7030A0"/>
                </a:solidFill>
                <a:latin typeface="VNI-Avo" pitchFamily="2" charset="0"/>
              </a:rPr>
              <a:t> </a:t>
            </a:r>
            <a:r>
              <a:rPr lang="en-US" sz="2400" kern="0" dirty="0" err="1">
                <a:solidFill>
                  <a:srgbClr val="7030A0"/>
                </a:solidFill>
                <a:latin typeface="VNI-Avo" pitchFamily="2" charset="0"/>
              </a:rPr>
              <a:t>moãi</a:t>
            </a:r>
            <a:r>
              <a:rPr lang="en-US" sz="2400" kern="0" dirty="0">
                <a:solidFill>
                  <a:srgbClr val="7030A0"/>
                </a:solidFill>
                <a:latin typeface="VNI-Avo" pitchFamily="2" charset="0"/>
              </a:rPr>
              <a:t> </a:t>
            </a:r>
            <a:r>
              <a:rPr lang="en-US" sz="2400" kern="0" dirty="0" err="1">
                <a:solidFill>
                  <a:srgbClr val="7030A0"/>
                </a:solidFill>
                <a:latin typeface="VNI-Avo" pitchFamily="2" charset="0"/>
              </a:rPr>
              <a:t>hình</a:t>
            </a:r>
            <a:r>
              <a:rPr lang="en-US" sz="2400" kern="0" dirty="0">
                <a:solidFill>
                  <a:srgbClr val="7030A0"/>
                </a:solidFill>
                <a:latin typeface="VNI-Avo" pitchFamily="2" charset="0"/>
              </a:rPr>
              <a:t> </a:t>
            </a:r>
            <a:r>
              <a:rPr lang="en-US" sz="2400" kern="0" dirty="0" err="1">
                <a:solidFill>
                  <a:srgbClr val="7030A0"/>
                </a:solidFill>
                <a:latin typeface="VNI-Avo" pitchFamily="2" charset="0"/>
              </a:rPr>
              <a:t>sau</a:t>
            </a:r>
            <a:r>
              <a:rPr lang="en-US" sz="2400" kern="0" dirty="0">
                <a:solidFill>
                  <a:srgbClr val="7030A0"/>
                </a:solidFill>
                <a:latin typeface="VNI-Avo" pitchFamily="2" charset="0"/>
              </a:rPr>
              <a:t>? </a:t>
            </a:r>
            <a:r>
              <a:rPr lang="en-US" sz="2400" kern="0" dirty="0" err="1">
                <a:solidFill>
                  <a:srgbClr val="7030A0"/>
                </a:solidFill>
                <a:latin typeface="VNI-Avo" pitchFamily="2" charset="0"/>
              </a:rPr>
              <a:t>Vì</a:t>
            </a:r>
            <a:r>
              <a:rPr lang="en-US" sz="2400" kern="0" dirty="0">
                <a:solidFill>
                  <a:srgbClr val="7030A0"/>
                </a:solidFill>
                <a:latin typeface="VNI-Avo" pitchFamily="2" charset="0"/>
              </a:rPr>
              <a:t> </a:t>
            </a:r>
            <a:r>
              <a:rPr lang="en-US" sz="2400" kern="0" dirty="0" err="1">
                <a:solidFill>
                  <a:srgbClr val="7030A0"/>
                </a:solidFill>
                <a:latin typeface="VNI-Avo" pitchFamily="2" charset="0"/>
              </a:rPr>
              <a:t>sao</a:t>
            </a:r>
            <a:r>
              <a:rPr lang="en-US" sz="2400" kern="0" dirty="0">
                <a:solidFill>
                  <a:srgbClr val="7030A0"/>
                </a:solidFill>
                <a:latin typeface="VNI-Avo" pitchFamily="2" charset="0"/>
              </a:rPr>
              <a:t>?</a:t>
            </a:r>
            <a:endParaRPr kumimoji="0" lang="en-US" sz="2400" b="0" i="0" u="none" strike="noStrike" kern="0" cap="none" spc="0" normalizeH="0" baseline="0" noProof="0" dirty="0">
              <a:ln>
                <a:noFill/>
              </a:ln>
              <a:solidFill>
                <a:srgbClr val="7030A0"/>
              </a:solidFill>
              <a:effectLst/>
              <a:uLnTx/>
              <a:uFillTx/>
              <a:latin typeface="VNI-Avo" pitchFamily="2" charset="0"/>
            </a:endParaRPr>
          </a:p>
        </p:txBody>
      </p:sp>
      <p:pic>
        <p:nvPicPr>
          <p:cNvPr id="33" name="Picture 32">
            <a:extLst>
              <a:ext uri="{FF2B5EF4-FFF2-40B4-BE49-F238E27FC236}">
                <a16:creationId xmlns:a16="http://schemas.microsoft.com/office/drawing/2014/main" id="{2FD09EED-CA59-4BBA-818F-7DF7A61E6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277" y="735529"/>
            <a:ext cx="855417" cy="632861"/>
          </a:xfrm>
          <a:prstGeom prst="rect">
            <a:avLst/>
          </a:prstGeom>
        </p:spPr>
      </p:pic>
      <p:pic>
        <p:nvPicPr>
          <p:cNvPr id="5" name="Picture 4">
            <a:extLst>
              <a:ext uri="{FF2B5EF4-FFF2-40B4-BE49-F238E27FC236}">
                <a16:creationId xmlns:a16="http://schemas.microsoft.com/office/drawing/2014/main" id="{3C841E50-9B19-403E-94CD-5C0E752DB1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5744" y="1574854"/>
            <a:ext cx="2358032" cy="2133966"/>
          </a:xfrm>
          <a:prstGeom prst="rect">
            <a:avLst/>
          </a:prstGeom>
        </p:spPr>
      </p:pic>
      <p:pic>
        <p:nvPicPr>
          <p:cNvPr id="9" name="Picture 8">
            <a:extLst>
              <a:ext uri="{FF2B5EF4-FFF2-40B4-BE49-F238E27FC236}">
                <a16:creationId xmlns:a16="http://schemas.microsoft.com/office/drawing/2014/main" id="{E73B9150-CC56-4188-AB0C-62FD9BCA64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6984" y="1574854"/>
            <a:ext cx="2358032" cy="2133966"/>
          </a:xfrm>
          <a:prstGeom prst="rect">
            <a:avLst/>
          </a:prstGeom>
        </p:spPr>
      </p:pic>
      <p:pic>
        <p:nvPicPr>
          <p:cNvPr id="12" name="Picture 11">
            <a:extLst>
              <a:ext uri="{FF2B5EF4-FFF2-40B4-BE49-F238E27FC236}">
                <a16:creationId xmlns:a16="http://schemas.microsoft.com/office/drawing/2014/main" id="{036BCBE3-C85A-41E2-9DC4-3F665527F0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3544" y="1617959"/>
            <a:ext cx="2360893" cy="2172601"/>
          </a:xfrm>
          <a:prstGeom prst="rect">
            <a:avLst/>
          </a:prstGeom>
        </p:spPr>
      </p:pic>
      <p:pic>
        <p:nvPicPr>
          <p:cNvPr id="14" name="Picture 13">
            <a:extLst>
              <a:ext uri="{FF2B5EF4-FFF2-40B4-BE49-F238E27FC236}">
                <a16:creationId xmlns:a16="http://schemas.microsoft.com/office/drawing/2014/main" id="{A06860EC-BAB4-4769-9264-D6D3F616C0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7563" y="3915283"/>
            <a:ext cx="2416213" cy="2353454"/>
          </a:xfrm>
          <a:prstGeom prst="rect">
            <a:avLst/>
          </a:prstGeom>
        </p:spPr>
      </p:pic>
      <p:pic>
        <p:nvPicPr>
          <p:cNvPr id="16" name="Picture 15">
            <a:extLst>
              <a:ext uri="{FF2B5EF4-FFF2-40B4-BE49-F238E27FC236}">
                <a16:creationId xmlns:a16="http://schemas.microsoft.com/office/drawing/2014/main" id="{DA6F0D36-3268-4813-B525-41032B48CE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16984" y="4153740"/>
            <a:ext cx="2358032" cy="2133966"/>
          </a:xfrm>
          <a:prstGeom prst="rect">
            <a:avLst/>
          </a:prstGeom>
        </p:spPr>
      </p:pic>
      <p:pic>
        <p:nvPicPr>
          <p:cNvPr id="18" name="Picture 17">
            <a:extLst>
              <a:ext uri="{FF2B5EF4-FFF2-40B4-BE49-F238E27FC236}">
                <a16:creationId xmlns:a16="http://schemas.microsoft.com/office/drawing/2014/main" id="{70466731-F052-41E8-958A-96FF7A1EA7E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89292" y="4153740"/>
            <a:ext cx="2365145" cy="2133966"/>
          </a:xfrm>
          <a:prstGeom prst="rect">
            <a:avLst/>
          </a:prstGeom>
        </p:spPr>
      </p:pic>
    </p:spTree>
    <p:extLst>
      <p:ext uri="{BB962C8B-B14F-4D97-AF65-F5344CB8AC3E}">
        <p14:creationId xmlns:p14="http://schemas.microsoft.com/office/powerpoint/2010/main" val="299309935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a:extLst>
              <a:ext uri="{FF2B5EF4-FFF2-40B4-BE49-F238E27FC236}">
                <a16:creationId xmlns:a16="http://schemas.microsoft.com/office/drawing/2014/main" id="{8AD3495A-843E-4F19-BF65-1D2AB4E5D6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654" y="1175804"/>
            <a:ext cx="1475295" cy="1475295"/>
          </a:xfrm>
          <a:prstGeom prst="rect">
            <a:avLst/>
          </a:prstGeom>
        </p:spPr>
      </p:pic>
      <p:pic>
        <p:nvPicPr>
          <p:cNvPr id="37" name="图片 36">
            <a:extLst>
              <a:ext uri="{FF2B5EF4-FFF2-40B4-BE49-F238E27FC236}">
                <a16:creationId xmlns:a16="http://schemas.microsoft.com/office/drawing/2014/main" id="{5B668911-A1C2-4773-84AC-84CC2248D91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654" y="1449876"/>
            <a:ext cx="1727788" cy="1727788"/>
          </a:xfrm>
          <a:prstGeom prst="rect">
            <a:avLst/>
          </a:prstGeom>
        </p:spPr>
      </p:pic>
      <p:sp>
        <p:nvSpPr>
          <p:cNvPr id="20" name="Rectangle: Rounded Corners 19">
            <a:extLst>
              <a:ext uri="{FF2B5EF4-FFF2-40B4-BE49-F238E27FC236}">
                <a16:creationId xmlns:a16="http://schemas.microsoft.com/office/drawing/2014/main" id="{C8590E1E-6625-448D-AFBA-5C42F923B35F}"/>
              </a:ext>
            </a:extLst>
          </p:cNvPr>
          <p:cNvSpPr/>
          <p:nvPr/>
        </p:nvSpPr>
        <p:spPr>
          <a:xfrm>
            <a:off x="800100" y="805030"/>
            <a:ext cx="10591800" cy="56195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FF0000"/>
              </a:solidFill>
              <a:effectLst/>
              <a:uLnTx/>
              <a:uFillTx/>
              <a:latin typeface="Arial"/>
              <a:cs typeface="+mn-cs"/>
            </a:endParaRPr>
          </a:p>
        </p:txBody>
      </p:sp>
      <p:pic>
        <p:nvPicPr>
          <p:cNvPr id="42" name="图片 41">
            <a:extLst>
              <a:ext uri="{FF2B5EF4-FFF2-40B4-BE49-F238E27FC236}">
                <a16:creationId xmlns:a16="http://schemas.microsoft.com/office/drawing/2014/main" id="{E2B0F7AB-0705-4695-8DDA-DAB640D2005B}"/>
              </a:ext>
            </a:extLst>
          </p:cNvPr>
          <p:cNvPicPr>
            <a:picLocks noChangeAspect="1"/>
          </p:cNvPicPr>
          <p:nvPr>
            <p:custDataLst>
              <p:tags r:id="rId1"/>
            </p:custDataLst>
          </p:nvPr>
        </p:nvPicPr>
        <p:blipFill rotWithShape="1">
          <a:blip r:embed="rId7" cstate="screen">
            <a:extLst>
              <a:ext uri="{28A0092B-C50C-407E-A947-70E740481C1C}">
                <a14:useLocalDpi xmlns:a14="http://schemas.microsoft.com/office/drawing/2010/main"/>
              </a:ext>
            </a:extLst>
          </a:blip>
          <a:srcRect b="-1122"/>
          <a:stretch>
            <a:fillRect/>
          </a:stretch>
        </p:blipFill>
        <p:spPr>
          <a:xfrm>
            <a:off x="197194" y="5257119"/>
            <a:ext cx="1341755" cy="1370965"/>
          </a:xfrm>
          <a:prstGeom prst="rect">
            <a:avLst/>
          </a:prstGeom>
        </p:spPr>
      </p:pic>
      <p:pic>
        <p:nvPicPr>
          <p:cNvPr id="14" name="图片 41">
            <a:extLst>
              <a:ext uri="{FF2B5EF4-FFF2-40B4-BE49-F238E27FC236}">
                <a16:creationId xmlns:a16="http://schemas.microsoft.com/office/drawing/2014/main" id="{79B4D2C1-F623-46D3-AFD1-B3BA4D0586D9}"/>
              </a:ext>
            </a:extLst>
          </p:cNvPr>
          <p:cNvPicPr>
            <a:picLocks noChangeAspect="1"/>
          </p:cNvPicPr>
          <p:nvPr>
            <p:custDataLst>
              <p:tags r:id="rId2"/>
            </p:custDataLst>
          </p:nvPr>
        </p:nvPicPr>
        <p:blipFill rotWithShape="1">
          <a:blip r:embed="rId7" cstate="screen">
            <a:extLst>
              <a:ext uri="{28A0092B-C50C-407E-A947-70E740481C1C}">
                <a14:useLocalDpi xmlns:a14="http://schemas.microsoft.com/office/drawing/2010/main"/>
              </a:ext>
            </a:extLst>
          </a:blip>
          <a:srcRect b="-1122"/>
          <a:stretch>
            <a:fillRect/>
          </a:stretch>
        </p:blipFill>
        <p:spPr>
          <a:xfrm>
            <a:off x="10653051" y="5487035"/>
            <a:ext cx="1341755" cy="1370965"/>
          </a:xfrm>
          <a:prstGeom prst="rect">
            <a:avLst/>
          </a:prstGeom>
        </p:spPr>
      </p:pic>
      <p:sp>
        <p:nvSpPr>
          <p:cNvPr id="8" name="Rounded Rectangle 7">
            <a:extLst>
              <a:ext uri="{FF2B5EF4-FFF2-40B4-BE49-F238E27FC236}">
                <a16:creationId xmlns:a16="http://schemas.microsoft.com/office/drawing/2014/main" id="{F527F3E0-DEC2-4283-BA7C-FBACCB7C3034}"/>
              </a:ext>
            </a:extLst>
          </p:cNvPr>
          <p:cNvSpPr/>
          <p:nvPr/>
        </p:nvSpPr>
        <p:spPr>
          <a:xfrm>
            <a:off x="1500279" y="1109887"/>
            <a:ext cx="9307524" cy="1607128"/>
          </a:xfrm>
          <a:prstGeom prst="roundRect">
            <a:avLst/>
          </a:prstGeom>
          <a:noFill/>
          <a:ln w="25400" cap="flat" cmpd="sng" algn="ctr">
            <a:noFill/>
            <a:prstDash val="solid"/>
          </a:ln>
          <a:effectLst/>
        </p:spPr>
        <p:txBody>
          <a:bodyPr rtlCol="0" anchor="ctr"/>
          <a:lstStyle/>
          <a:p>
            <a:pPr lvl="0" algn="ctr">
              <a:defRPr/>
            </a:pPr>
            <a:r>
              <a:rPr lang="en-US" sz="4800" b="1" kern="0" dirty="0">
                <a:solidFill>
                  <a:srgbClr val="0033CC"/>
                </a:solidFill>
                <a:latin typeface="Arial"/>
              </a:rPr>
              <a:t>THẢO LUẬN NHÓM 4</a:t>
            </a:r>
          </a:p>
        </p:txBody>
      </p:sp>
      <p:pic>
        <p:nvPicPr>
          <p:cNvPr id="9" name="Picture 8" descr="Phòng Giáo Dục Và Đào Tạo quận Thanh Xuân">
            <a:extLst>
              <a:ext uri="{FF2B5EF4-FFF2-40B4-BE49-F238E27FC236}">
                <a16:creationId xmlns:a16="http://schemas.microsoft.com/office/drawing/2014/main" id="{9690BD81-8F73-472E-A628-30AB820494D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7355" b="8979"/>
          <a:stretch/>
        </p:blipFill>
        <p:spPr bwMode="auto">
          <a:xfrm>
            <a:off x="3430293" y="2951018"/>
            <a:ext cx="5447496" cy="34735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052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3970700-2D7A-4DF8-936E-0298DD8DFF56}"/>
              </a:ext>
            </a:extLst>
          </p:cNvPr>
          <p:cNvSpPr/>
          <p:nvPr/>
        </p:nvSpPr>
        <p:spPr>
          <a:xfrm>
            <a:off x="190500" y="419100"/>
            <a:ext cx="11811000" cy="6134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cs typeface="+mn-cs"/>
            </a:endParaRPr>
          </a:p>
        </p:txBody>
      </p:sp>
      <p:sp>
        <p:nvSpPr>
          <p:cNvPr id="12" name="Rounded Rectangle 20">
            <a:extLst>
              <a:ext uri="{FF2B5EF4-FFF2-40B4-BE49-F238E27FC236}">
                <a16:creationId xmlns:a16="http://schemas.microsoft.com/office/drawing/2014/main" id="{43B9B4E9-EEB4-4A0D-AC49-53D927BCF3D1}"/>
              </a:ext>
            </a:extLst>
          </p:cNvPr>
          <p:cNvSpPr/>
          <p:nvPr/>
        </p:nvSpPr>
        <p:spPr>
          <a:xfrm>
            <a:off x="5590763" y="3042235"/>
            <a:ext cx="5770343" cy="2308977"/>
          </a:xfrm>
          <a:prstGeom prst="roundRect">
            <a:avLst/>
          </a:prstGeom>
          <a:noFill/>
          <a:ln w="38100" cap="flat" cmpd="sng" algn="ctr">
            <a:noFill/>
            <a:prstDash val="lgDash"/>
            <a:miter lim="800000"/>
          </a:ln>
          <a:effectLst/>
        </p:spPr>
        <p:txBody>
          <a:bodyPr rtlCol="0" anchor="ctr"/>
          <a:lstStyle/>
          <a:p>
            <a:pPr lvl="0" algn="ctr">
              <a:defRPr/>
            </a:pPr>
            <a:r>
              <a:rPr lang="vi-VN" sz="3200" dirty="0">
                <a:solidFill>
                  <a:srgbClr val="C00000"/>
                </a:solidFill>
                <a:latin typeface="Arial" panose="020B0604020202020204" pitchFamily="34" charset="0"/>
                <a:cs typeface="Arial" panose="020B0604020202020204" pitchFamily="34" charset="0"/>
              </a:rPr>
              <a:t>Nên làm theo bạn nam ở hình 8. Vì tắm rửa sạch sẽ giúp chúng ta giữ gìn vệ sinh thân thể.</a:t>
            </a:r>
            <a:endParaRPr kumimoji="0" lang="en-US" sz="2400" b="0" i="0" u="none" strike="noStrike" kern="0" cap="none" spc="0" normalizeH="0" baseline="0" noProof="0" dirty="0">
              <a:ln>
                <a:noFill/>
              </a:ln>
              <a:solidFill>
                <a:srgbClr val="7030A0"/>
              </a:solidFill>
              <a:effectLst/>
              <a:uLnTx/>
              <a:uFillTx/>
              <a:latin typeface="VNI-Avo" pitchFamily="2" charset="0"/>
              <a:cs typeface="+mn-cs"/>
            </a:endParaRPr>
          </a:p>
        </p:txBody>
      </p:sp>
      <p:pic>
        <p:nvPicPr>
          <p:cNvPr id="6" name="Picture 5">
            <a:extLst>
              <a:ext uri="{FF2B5EF4-FFF2-40B4-BE49-F238E27FC236}">
                <a16:creationId xmlns:a16="http://schemas.microsoft.com/office/drawing/2014/main" id="{8017D6EB-E61E-4D17-B09E-B0A8E2B6D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794" y="1574854"/>
            <a:ext cx="4294575" cy="3886494"/>
          </a:xfrm>
          <a:prstGeom prst="rect">
            <a:avLst/>
          </a:prstGeom>
        </p:spPr>
      </p:pic>
    </p:spTree>
    <p:extLst>
      <p:ext uri="{BB962C8B-B14F-4D97-AF65-F5344CB8AC3E}">
        <p14:creationId xmlns:p14="http://schemas.microsoft.com/office/powerpoint/2010/main" val="335205361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3970700-2D7A-4DF8-936E-0298DD8DFF56}"/>
              </a:ext>
            </a:extLst>
          </p:cNvPr>
          <p:cNvSpPr/>
          <p:nvPr/>
        </p:nvSpPr>
        <p:spPr>
          <a:xfrm>
            <a:off x="190500" y="419100"/>
            <a:ext cx="11811000" cy="6134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cs typeface="+mn-cs"/>
            </a:endParaRPr>
          </a:p>
        </p:txBody>
      </p:sp>
      <p:sp>
        <p:nvSpPr>
          <p:cNvPr id="12" name="Rounded Rectangle 20">
            <a:extLst>
              <a:ext uri="{FF2B5EF4-FFF2-40B4-BE49-F238E27FC236}">
                <a16:creationId xmlns:a16="http://schemas.microsoft.com/office/drawing/2014/main" id="{43B9B4E9-EEB4-4A0D-AC49-53D927BCF3D1}"/>
              </a:ext>
            </a:extLst>
          </p:cNvPr>
          <p:cNvSpPr/>
          <p:nvPr/>
        </p:nvSpPr>
        <p:spPr>
          <a:xfrm>
            <a:off x="5539483" y="2466037"/>
            <a:ext cx="5770343" cy="2308977"/>
          </a:xfrm>
          <a:prstGeom prst="roundRect">
            <a:avLst/>
          </a:prstGeom>
          <a:noFill/>
          <a:ln w="38100" cap="flat" cmpd="sng" algn="ctr">
            <a:noFill/>
            <a:prstDash val="lgDash"/>
            <a:miter lim="800000"/>
          </a:ln>
          <a:effectLst/>
        </p:spPr>
        <p:txBody>
          <a:bodyPr rtlCol="0" anchor="ctr"/>
          <a:lstStyle/>
          <a:p>
            <a:pPr lvl="0" algn="ctr">
              <a:defRPr/>
            </a:pPr>
            <a:r>
              <a:rPr lang="vi-VN" sz="3200" dirty="0">
                <a:solidFill>
                  <a:srgbClr val="C00000"/>
                </a:solidFill>
                <a:latin typeface="Arial" panose="020B0604020202020204" pitchFamily="34" charset="0"/>
                <a:cs typeface="Arial" panose="020B0604020202020204" pitchFamily="34" charset="0"/>
              </a:rPr>
              <a:t>Nên làm theo bạn nữ ở hình 9. Vì phơi quần áo sau khi giặt dưới ánh nắng mặt trời sẽ giúp quần áo mau khô và diệt trừ được nấm mốc, vi khuẩn.</a:t>
            </a:r>
            <a:endParaRPr kumimoji="0" lang="en-US" sz="2400" b="0" i="0" u="none" strike="noStrike" kern="0" cap="none" spc="0" normalizeH="0" baseline="0" noProof="0" dirty="0">
              <a:ln>
                <a:noFill/>
              </a:ln>
              <a:solidFill>
                <a:srgbClr val="7030A0"/>
              </a:solidFill>
              <a:effectLst/>
              <a:uLnTx/>
              <a:uFillTx/>
              <a:latin typeface="VNI-Avo" pitchFamily="2" charset="0"/>
              <a:cs typeface="+mn-cs"/>
            </a:endParaRPr>
          </a:p>
        </p:txBody>
      </p:sp>
      <p:pic>
        <p:nvPicPr>
          <p:cNvPr id="5" name="Picture 4">
            <a:extLst>
              <a:ext uri="{FF2B5EF4-FFF2-40B4-BE49-F238E27FC236}">
                <a16:creationId xmlns:a16="http://schemas.microsoft.com/office/drawing/2014/main" id="{DF4AB83C-11FC-4E48-8202-83AE15312C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529" y="1429486"/>
            <a:ext cx="4418925" cy="3999028"/>
          </a:xfrm>
          <a:prstGeom prst="rect">
            <a:avLst/>
          </a:prstGeom>
        </p:spPr>
      </p:pic>
    </p:spTree>
    <p:extLst>
      <p:ext uri="{BB962C8B-B14F-4D97-AF65-F5344CB8AC3E}">
        <p14:creationId xmlns:p14="http://schemas.microsoft.com/office/powerpoint/2010/main" val="381347581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3970700-2D7A-4DF8-936E-0298DD8DFF56}"/>
              </a:ext>
            </a:extLst>
          </p:cNvPr>
          <p:cNvSpPr/>
          <p:nvPr/>
        </p:nvSpPr>
        <p:spPr>
          <a:xfrm>
            <a:off x="190500" y="419100"/>
            <a:ext cx="11811000" cy="6134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cs typeface="+mn-cs"/>
            </a:endParaRPr>
          </a:p>
        </p:txBody>
      </p:sp>
      <p:sp>
        <p:nvSpPr>
          <p:cNvPr id="12" name="Rounded Rectangle 20">
            <a:extLst>
              <a:ext uri="{FF2B5EF4-FFF2-40B4-BE49-F238E27FC236}">
                <a16:creationId xmlns:a16="http://schemas.microsoft.com/office/drawing/2014/main" id="{43B9B4E9-EEB4-4A0D-AC49-53D927BCF3D1}"/>
              </a:ext>
            </a:extLst>
          </p:cNvPr>
          <p:cNvSpPr/>
          <p:nvPr/>
        </p:nvSpPr>
        <p:spPr>
          <a:xfrm>
            <a:off x="5427924" y="2274510"/>
            <a:ext cx="5770343" cy="2308977"/>
          </a:xfrm>
          <a:prstGeom prst="roundRect">
            <a:avLst/>
          </a:prstGeom>
          <a:noFill/>
          <a:ln w="38100" cap="flat" cmpd="sng" algn="ctr">
            <a:noFill/>
            <a:prstDash val="lgDash"/>
            <a:miter lim="800000"/>
          </a:ln>
          <a:effectLst/>
        </p:spPr>
        <p:txBody>
          <a:bodyPr rtlCol="0" anchor="ctr"/>
          <a:lstStyle/>
          <a:p>
            <a:pPr lvl="0" algn="ctr">
              <a:defRPr/>
            </a:pPr>
            <a:r>
              <a:rPr lang="vi-VN" sz="3200" dirty="0">
                <a:solidFill>
                  <a:srgbClr val="C00000"/>
                </a:solidFill>
                <a:latin typeface="Arial" panose="020B0604020202020204" pitchFamily="34" charset="0"/>
                <a:cs typeface="Arial" panose="020B0604020202020204" pitchFamily="34" charset="0"/>
              </a:rPr>
              <a:t>Nên làm theo bạn nữ ở hình 10. Vì nước rất quan trọng với cơ thể. Tuỳ theo trọng lượng cơ thể, mỗi bạn sẽ có lượng nước cần uống khác nhau.</a:t>
            </a:r>
            <a:endParaRPr kumimoji="0" lang="en-US" sz="2400" b="0" i="0" u="none" strike="noStrike" kern="0" cap="none" spc="0" normalizeH="0" baseline="0" noProof="0" dirty="0">
              <a:ln>
                <a:noFill/>
              </a:ln>
              <a:solidFill>
                <a:srgbClr val="7030A0"/>
              </a:solidFill>
              <a:effectLst/>
              <a:uLnTx/>
              <a:uFillTx/>
              <a:latin typeface="VNI-Avo" pitchFamily="2" charset="0"/>
              <a:cs typeface="+mn-cs"/>
            </a:endParaRPr>
          </a:p>
        </p:txBody>
      </p:sp>
      <p:pic>
        <p:nvPicPr>
          <p:cNvPr id="5" name="Picture 4">
            <a:extLst>
              <a:ext uri="{FF2B5EF4-FFF2-40B4-BE49-F238E27FC236}">
                <a16:creationId xmlns:a16="http://schemas.microsoft.com/office/drawing/2014/main" id="{0BEBBE96-BD4E-4A38-841E-441D9AF4A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031" y="1410168"/>
            <a:ext cx="4387594" cy="4037663"/>
          </a:xfrm>
          <a:prstGeom prst="rect">
            <a:avLst/>
          </a:prstGeom>
        </p:spPr>
      </p:pic>
    </p:spTree>
    <p:extLst>
      <p:ext uri="{BB962C8B-B14F-4D97-AF65-F5344CB8AC3E}">
        <p14:creationId xmlns:p14="http://schemas.microsoft.com/office/powerpoint/2010/main" val="2755731548"/>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MH" val="20170414135357"/>
  <p:tag name="MH_LIBRARY" val="GRAPHIC"/>
  <p:tag name="MH_ORDER" val="Picture 206"/>
</p:tagLst>
</file>

<file path=ppt/tags/tag11.xml><?xml version="1.0" encoding="utf-8"?>
<p:tagLst xmlns:a="http://schemas.openxmlformats.org/drawingml/2006/main" xmlns:r="http://schemas.openxmlformats.org/officeDocument/2006/relationships" xmlns:p="http://schemas.openxmlformats.org/presentationml/2006/main">
  <p:tag name="MH" val="20170414135357"/>
  <p:tag name="MH_LIBRARY" val="GRAPHIC"/>
  <p:tag name="MH_ORDER" val="Picture 206"/>
</p:tagLst>
</file>

<file path=ppt/tags/tag2.xml><?xml version="1.0" encoding="utf-8"?>
<p:tagLst xmlns:a="http://schemas.openxmlformats.org/drawingml/2006/main" xmlns:r="http://schemas.openxmlformats.org/officeDocument/2006/relationships" xmlns:p="http://schemas.openxmlformats.org/presentationml/2006/main">
  <p:tag name="REFSHAPE" val="169766380"/>
  <p:tag name="KSO_WM_UNIT_PLACING_PICTURE_USER_VIEWPORT" val="{&quot;height&quot;:11925,&quot;width&quot;:14790}"/>
</p:tagLst>
</file>

<file path=ppt/tags/tag3.xml><?xml version="1.0" encoding="utf-8"?>
<p:tagLst xmlns:a="http://schemas.openxmlformats.org/drawingml/2006/main" xmlns:r="http://schemas.openxmlformats.org/officeDocument/2006/relationships" xmlns:p="http://schemas.openxmlformats.org/presentationml/2006/main">
  <p:tag name="REFSHAPE" val="169766788"/>
  <p:tag name="KSO_WM_UNIT_PLACING_PICTURE_USER_VIEWPORT" val="{&quot;height&quot;:14775,&quot;width&quot;:8850}"/>
</p:tagLst>
</file>

<file path=ppt/tags/tag4.xml><?xml version="1.0" encoding="utf-8"?>
<p:tagLst xmlns:a="http://schemas.openxmlformats.org/drawingml/2006/main" xmlns:r="http://schemas.openxmlformats.org/officeDocument/2006/relationships" xmlns:p="http://schemas.openxmlformats.org/presentationml/2006/main">
  <p:tag name="REFSHAPE" val="169767196"/>
  <p:tag name="KSO_WM_UNIT_PLACING_PICTURE_USER_VIEWPORT" val="{&quot;height&quot;:14775,&quot;width&quot;:8310}"/>
</p:tagLst>
</file>

<file path=ppt/tags/tag5.xml><?xml version="1.0" encoding="utf-8"?>
<p:tagLst xmlns:a="http://schemas.openxmlformats.org/drawingml/2006/main" xmlns:r="http://schemas.openxmlformats.org/officeDocument/2006/relationships" xmlns:p="http://schemas.openxmlformats.org/presentationml/2006/main">
  <p:tag name="MH" val="20170414135357"/>
  <p:tag name="MH_LIBRARY" val="GRAPHIC"/>
  <p:tag name="MH_ORDER" val="Picture 206"/>
</p:tagLst>
</file>

<file path=ppt/tags/tag6.xml><?xml version="1.0" encoding="utf-8"?>
<p:tagLst xmlns:a="http://schemas.openxmlformats.org/drawingml/2006/main" xmlns:r="http://schemas.openxmlformats.org/officeDocument/2006/relationships" xmlns:p="http://schemas.openxmlformats.org/presentationml/2006/main">
  <p:tag name="MH" val="20170414135357"/>
  <p:tag name="MH_LIBRARY" val="GRAPHIC"/>
  <p:tag name="MH_ORDER" val="Picture 206"/>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yorrjf32">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1493</TotalTime>
  <Words>502</Words>
  <Application>Microsoft Office PowerPoint</Application>
  <PresentationFormat>Widescreen</PresentationFormat>
  <Paragraphs>51</Paragraphs>
  <Slides>24</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等线</vt:lpstr>
      <vt:lpstr>微软雅黑</vt:lpstr>
      <vt:lpstr>宋体</vt:lpstr>
      <vt:lpstr>#9Slide03 Arima Madurai Black</vt:lpstr>
      <vt:lpstr>Arial</vt:lpstr>
      <vt:lpstr>Calibri</vt:lpstr>
      <vt:lpstr>Times New Roman</vt:lpstr>
      <vt:lpstr>VNI-Avo</vt:lpstr>
      <vt:lpstr>方正卡通简体</vt:lpstr>
      <vt:lpstr>www.jpppt.com</vt:lpstr>
      <vt:lpstr>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 0354473852</dc:creator>
  <cp:lastModifiedBy>user</cp:lastModifiedBy>
  <cp:revision>49</cp:revision>
  <dcterms:created xsi:type="dcterms:W3CDTF">2018-08-16T10:41:26Z</dcterms:created>
  <dcterms:modified xsi:type="dcterms:W3CDTF">2024-04-08T02:44:31Z</dcterms:modified>
</cp:coreProperties>
</file>