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93" r:id="rId3"/>
  </p:sldMasterIdLst>
  <p:notesMasterIdLst>
    <p:notesMasterId r:id="rId19"/>
  </p:notesMasterIdLst>
  <p:sldIdLst>
    <p:sldId id="294" r:id="rId4"/>
    <p:sldId id="264" r:id="rId5"/>
    <p:sldId id="267" r:id="rId6"/>
    <p:sldId id="257" r:id="rId7"/>
    <p:sldId id="258" r:id="rId8"/>
    <p:sldId id="260" r:id="rId9"/>
    <p:sldId id="296" r:id="rId10"/>
    <p:sldId id="295" r:id="rId11"/>
    <p:sldId id="298" r:id="rId12"/>
    <p:sldId id="297" r:id="rId13"/>
    <p:sldId id="299" r:id="rId14"/>
    <p:sldId id="292" r:id="rId15"/>
    <p:sldId id="300" r:id="rId16"/>
    <p:sldId id="266" r:id="rId17"/>
    <p:sldId id="293" r:id="rId18"/>
  </p:sldIdLst>
  <p:sldSz cx="11911013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E74"/>
    <a:srgbClr val="33CC33"/>
    <a:srgbClr val="CAE65F"/>
    <a:srgbClr val="FF5E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630" y="540"/>
      </p:cViewPr>
      <p:guideLst>
        <p:guide orient="horz" pos="2160"/>
        <p:guide pos="37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A61C2-7209-4C63-B7E3-14210D4B1CE2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685800"/>
            <a:ext cx="5953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D2D60-CB6B-40AA-BD02-88C1E7CC9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11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209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82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756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317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568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71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22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520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807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756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345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562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26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50863" y="1279525"/>
            <a:ext cx="60007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FD23E5-4A4D-476C-A6BA-46FB3C29E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956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3326" y="2130426"/>
            <a:ext cx="1012436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86652" y="3886200"/>
            <a:ext cx="833770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7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01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249290" y="274639"/>
            <a:ext cx="3490589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75458" y="274639"/>
            <a:ext cx="10275316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06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88877" y="1122363"/>
            <a:ext cx="8933260" cy="2387600"/>
          </a:xfrm>
        </p:spPr>
        <p:txBody>
          <a:bodyPr anchor="b"/>
          <a:lstStyle>
            <a:lvl1pPr algn="ctr">
              <a:defRPr sz="586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8877" y="3602037"/>
            <a:ext cx="8933260" cy="1655763"/>
          </a:xfrm>
        </p:spPr>
        <p:txBody>
          <a:bodyPr/>
          <a:lstStyle>
            <a:lvl1pPr marL="0" indent="0" algn="ctr">
              <a:buNone/>
              <a:defRPr sz="2345"/>
            </a:lvl1pPr>
            <a:lvl2pPr marL="446662" indent="0" algn="ctr">
              <a:buNone/>
              <a:defRPr sz="1954"/>
            </a:lvl2pPr>
            <a:lvl3pPr marL="893323" indent="0" algn="ctr">
              <a:buNone/>
              <a:defRPr sz="1759"/>
            </a:lvl3pPr>
            <a:lvl4pPr marL="1339985" indent="0" algn="ctr">
              <a:buNone/>
              <a:defRPr sz="1563"/>
            </a:lvl4pPr>
            <a:lvl5pPr marL="1786646" indent="0" algn="ctr">
              <a:buNone/>
              <a:defRPr sz="1563"/>
            </a:lvl5pPr>
            <a:lvl6pPr marL="2233308" indent="0" algn="ctr">
              <a:buNone/>
              <a:defRPr sz="1563"/>
            </a:lvl6pPr>
            <a:lvl7pPr marL="2679969" indent="0" algn="ctr">
              <a:buNone/>
              <a:defRPr sz="1563"/>
            </a:lvl7pPr>
            <a:lvl8pPr marL="3126631" indent="0" algn="ctr">
              <a:buNone/>
              <a:defRPr sz="1563"/>
            </a:lvl8pPr>
            <a:lvl9pPr marL="3573292" indent="0" algn="ctr">
              <a:buNone/>
              <a:defRPr sz="1563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09F3-B656-474A-BF2B-CAC4A5C8C899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D535-FFB5-474A-98A7-E22EBCBD3E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02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09F3-B656-474A-BF2B-CAC4A5C8C899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D535-FFB5-474A-98A7-E22EBCBD3E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09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79" y="1709740"/>
            <a:ext cx="10273249" cy="2852737"/>
          </a:xfrm>
        </p:spPr>
        <p:txBody>
          <a:bodyPr anchor="b"/>
          <a:lstStyle>
            <a:lvl1pPr>
              <a:defRPr sz="586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12679" y="4589464"/>
            <a:ext cx="10273249" cy="1500187"/>
          </a:xfrm>
        </p:spPr>
        <p:txBody>
          <a:bodyPr/>
          <a:lstStyle>
            <a:lvl1pPr marL="0" indent="0">
              <a:buNone/>
              <a:defRPr sz="2345">
                <a:solidFill>
                  <a:schemeClr val="tx1">
                    <a:tint val="75000"/>
                  </a:schemeClr>
                </a:solidFill>
              </a:defRPr>
            </a:lvl1pPr>
            <a:lvl2pPr marL="446662" indent="0">
              <a:buNone/>
              <a:defRPr sz="1954">
                <a:solidFill>
                  <a:schemeClr val="tx1">
                    <a:tint val="75000"/>
                  </a:schemeClr>
                </a:solidFill>
              </a:defRPr>
            </a:lvl2pPr>
            <a:lvl3pPr marL="893323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3pPr>
            <a:lvl4pPr marL="1339985" indent="0">
              <a:buNone/>
              <a:defRPr sz="1563">
                <a:solidFill>
                  <a:schemeClr val="tx1">
                    <a:tint val="75000"/>
                  </a:schemeClr>
                </a:solidFill>
              </a:defRPr>
            </a:lvl4pPr>
            <a:lvl5pPr marL="1786646" indent="0">
              <a:buNone/>
              <a:defRPr sz="1563">
                <a:solidFill>
                  <a:schemeClr val="tx1">
                    <a:tint val="75000"/>
                  </a:schemeClr>
                </a:solidFill>
              </a:defRPr>
            </a:lvl5pPr>
            <a:lvl6pPr marL="2233308" indent="0">
              <a:buNone/>
              <a:defRPr sz="1563">
                <a:solidFill>
                  <a:schemeClr val="tx1">
                    <a:tint val="75000"/>
                  </a:schemeClr>
                </a:solidFill>
              </a:defRPr>
            </a:lvl6pPr>
            <a:lvl7pPr marL="2679969" indent="0">
              <a:buNone/>
              <a:defRPr sz="1563">
                <a:solidFill>
                  <a:schemeClr val="tx1">
                    <a:tint val="75000"/>
                  </a:schemeClr>
                </a:solidFill>
              </a:defRPr>
            </a:lvl7pPr>
            <a:lvl8pPr marL="3126631" indent="0">
              <a:buNone/>
              <a:defRPr sz="1563">
                <a:solidFill>
                  <a:schemeClr val="tx1">
                    <a:tint val="75000"/>
                  </a:schemeClr>
                </a:solidFill>
              </a:defRPr>
            </a:lvl8pPr>
            <a:lvl9pPr marL="3573292" indent="0">
              <a:buNone/>
              <a:defRPr sz="15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09F3-B656-474A-BF2B-CAC4A5C8C899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D535-FFB5-474A-98A7-E22EBCBD3E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25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8882" y="1825625"/>
            <a:ext cx="5062181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29950" y="1825625"/>
            <a:ext cx="5062181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09F3-B656-474A-BF2B-CAC4A5C8C899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D535-FFB5-474A-98A7-E22EBCBD3E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14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0433" y="365125"/>
            <a:ext cx="10273249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0435" y="1681163"/>
            <a:ext cx="5038916" cy="823912"/>
          </a:xfrm>
        </p:spPr>
        <p:txBody>
          <a:bodyPr anchor="b"/>
          <a:lstStyle>
            <a:lvl1pPr marL="0" indent="0">
              <a:buNone/>
              <a:defRPr sz="2345" b="1"/>
            </a:lvl1pPr>
            <a:lvl2pPr marL="446662" indent="0">
              <a:buNone/>
              <a:defRPr sz="1954" b="1"/>
            </a:lvl2pPr>
            <a:lvl3pPr marL="893323" indent="0">
              <a:buNone/>
              <a:defRPr sz="1759" b="1"/>
            </a:lvl3pPr>
            <a:lvl4pPr marL="1339985" indent="0">
              <a:buNone/>
              <a:defRPr sz="1563" b="1"/>
            </a:lvl4pPr>
            <a:lvl5pPr marL="1786646" indent="0">
              <a:buNone/>
              <a:defRPr sz="1563" b="1"/>
            </a:lvl5pPr>
            <a:lvl6pPr marL="2233308" indent="0">
              <a:buNone/>
              <a:defRPr sz="1563" b="1"/>
            </a:lvl6pPr>
            <a:lvl7pPr marL="2679969" indent="0">
              <a:buNone/>
              <a:defRPr sz="1563" b="1"/>
            </a:lvl7pPr>
            <a:lvl8pPr marL="3126631" indent="0">
              <a:buNone/>
              <a:defRPr sz="1563" b="1"/>
            </a:lvl8pPr>
            <a:lvl9pPr marL="3573292" indent="0">
              <a:buNone/>
              <a:defRPr sz="1563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0435" y="2505075"/>
            <a:ext cx="5038916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29951" y="1681163"/>
            <a:ext cx="5063732" cy="823912"/>
          </a:xfrm>
        </p:spPr>
        <p:txBody>
          <a:bodyPr anchor="b"/>
          <a:lstStyle>
            <a:lvl1pPr marL="0" indent="0">
              <a:buNone/>
              <a:defRPr sz="2345" b="1"/>
            </a:lvl1pPr>
            <a:lvl2pPr marL="446662" indent="0">
              <a:buNone/>
              <a:defRPr sz="1954" b="1"/>
            </a:lvl2pPr>
            <a:lvl3pPr marL="893323" indent="0">
              <a:buNone/>
              <a:defRPr sz="1759" b="1"/>
            </a:lvl3pPr>
            <a:lvl4pPr marL="1339985" indent="0">
              <a:buNone/>
              <a:defRPr sz="1563" b="1"/>
            </a:lvl4pPr>
            <a:lvl5pPr marL="1786646" indent="0">
              <a:buNone/>
              <a:defRPr sz="1563" b="1"/>
            </a:lvl5pPr>
            <a:lvl6pPr marL="2233308" indent="0">
              <a:buNone/>
              <a:defRPr sz="1563" b="1"/>
            </a:lvl6pPr>
            <a:lvl7pPr marL="2679969" indent="0">
              <a:buNone/>
              <a:defRPr sz="1563" b="1"/>
            </a:lvl7pPr>
            <a:lvl8pPr marL="3126631" indent="0">
              <a:buNone/>
              <a:defRPr sz="1563" b="1"/>
            </a:lvl8pPr>
            <a:lvl9pPr marL="3573292" indent="0">
              <a:buNone/>
              <a:defRPr sz="1563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029951" y="2505075"/>
            <a:ext cx="5063732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09F3-B656-474A-BF2B-CAC4A5C8C899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D535-FFB5-474A-98A7-E22EBCBD3E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60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09F3-B656-474A-BF2B-CAC4A5C8C899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D535-FFB5-474A-98A7-E22EBCBD3E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30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09F3-B656-474A-BF2B-CAC4A5C8C899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D535-FFB5-474A-98A7-E22EBCBD3E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24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0433" y="457200"/>
            <a:ext cx="3841612" cy="1600200"/>
          </a:xfrm>
        </p:spPr>
        <p:txBody>
          <a:bodyPr anchor="b"/>
          <a:lstStyle>
            <a:lvl1pPr>
              <a:defRPr sz="3126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63732" y="987426"/>
            <a:ext cx="6029950" cy="4873625"/>
          </a:xfrm>
        </p:spPr>
        <p:txBody>
          <a:bodyPr/>
          <a:lstStyle>
            <a:lvl1pPr>
              <a:defRPr sz="3126"/>
            </a:lvl1pPr>
            <a:lvl2pPr>
              <a:defRPr sz="2735"/>
            </a:lvl2pPr>
            <a:lvl3pPr>
              <a:defRPr sz="2345"/>
            </a:lvl3pPr>
            <a:lvl4pPr>
              <a:defRPr sz="1954"/>
            </a:lvl4pPr>
            <a:lvl5pPr>
              <a:defRPr sz="1954"/>
            </a:lvl5pPr>
            <a:lvl6pPr>
              <a:defRPr sz="1954"/>
            </a:lvl6pPr>
            <a:lvl7pPr>
              <a:defRPr sz="1954"/>
            </a:lvl7pPr>
            <a:lvl8pPr>
              <a:defRPr sz="1954"/>
            </a:lvl8pPr>
            <a:lvl9pPr>
              <a:defRPr sz="1954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20433" y="2057401"/>
            <a:ext cx="3841612" cy="3811588"/>
          </a:xfrm>
        </p:spPr>
        <p:txBody>
          <a:bodyPr/>
          <a:lstStyle>
            <a:lvl1pPr marL="0" indent="0">
              <a:buNone/>
              <a:defRPr sz="1563"/>
            </a:lvl1pPr>
            <a:lvl2pPr marL="446662" indent="0">
              <a:buNone/>
              <a:defRPr sz="1368"/>
            </a:lvl2pPr>
            <a:lvl3pPr marL="893323" indent="0">
              <a:buNone/>
              <a:defRPr sz="1172"/>
            </a:lvl3pPr>
            <a:lvl4pPr marL="1339985" indent="0">
              <a:buNone/>
              <a:defRPr sz="977"/>
            </a:lvl4pPr>
            <a:lvl5pPr marL="1786646" indent="0">
              <a:buNone/>
              <a:defRPr sz="977"/>
            </a:lvl5pPr>
            <a:lvl6pPr marL="2233308" indent="0">
              <a:buNone/>
              <a:defRPr sz="977"/>
            </a:lvl6pPr>
            <a:lvl7pPr marL="2679969" indent="0">
              <a:buNone/>
              <a:defRPr sz="977"/>
            </a:lvl7pPr>
            <a:lvl8pPr marL="3126631" indent="0">
              <a:buNone/>
              <a:defRPr sz="977"/>
            </a:lvl8pPr>
            <a:lvl9pPr marL="3573292" indent="0">
              <a:buNone/>
              <a:defRPr sz="977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09F3-B656-474A-BF2B-CAC4A5C8C899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D535-FFB5-474A-98A7-E22EBCBD3E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52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6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0433" y="457200"/>
            <a:ext cx="3841612" cy="1600200"/>
          </a:xfrm>
        </p:spPr>
        <p:txBody>
          <a:bodyPr anchor="b"/>
          <a:lstStyle>
            <a:lvl1pPr>
              <a:defRPr sz="3126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63732" y="987426"/>
            <a:ext cx="6029950" cy="4873625"/>
          </a:xfrm>
        </p:spPr>
        <p:txBody>
          <a:bodyPr/>
          <a:lstStyle>
            <a:lvl1pPr marL="0" indent="0">
              <a:buNone/>
              <a:defRPr sz="3126"/>
            </a:lvl1pPr>
            <a:lvl2pPr marL="446662" indent="0">
              <a:buNone/>
              <a:defRPr sz="2735"/>
            </a:lvl2pPr>
            <a:lvl3pPr marL="893323" indent="0">
              <a:buNone/>
              <a:defRPr sz="2345"/>
            </a:lvl3pPr>
            <a:lvl4pPr marL="1339985" indent="0">
              <a:buNone/>
              <a:defRPr sz="1954"/>
            </a:lvl4pPr>
            <a:lvl5pPr marL="1786646" indent="0">
              <a:buNone/>
              <a:defRPr sz="1954"/>
            </a:lvl5pPr>
            <a:lvl6pPr marL="2233308" indent="0">
              <a:buNone/>
              <a:defRPr sz="1954"/>
            </a:lvl6pPr>
            <a:lvl7pPr marL="2679969" indent="0">
              <a:buNone/>
              <a:defRPr sz="1954"/>
            </a:lvl7pPr>
            <a:lvl8pPr marL="3126631" indent="0">
              <a:buNone/>
              <a:defRPr sz="1954"/>
            </a:lvl8pPr>
            <a:lvl9pPr marL="3573292" indent="0">
              <a:buNone/>
              <a:defRPr sz="1954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20433" y="2057401"/>
            <a:ext cx="3841612" cy="3811588"/>
          </a:xfrm>
        </p:spPr>
        <p:txBody>
          <a:bodyPr/>
          <a:lstStyle>
            <a:lvl1pPr marL="0" indent="0">
              <a:buNone/>
              <a:defRPr sz="1563"/>
            </a:lvl1pPr>
            <a:lvl2pPr marL="446662" indent="0">
              <a:buNone/>
              <a:defRPr sz="1368"/>
            </a:lvl2pPr>
            <a:lvl3pPr marL="893323" indent="0">
              <a:buNone/>
              <a:defRPr sz="1172"/>
            </a:lvl3pPr>
            <a:lvl4pPr marL="1339985" indent="0">
              <a:buNone/>
              <a:defRPr sz="977"/>
            </a:lvl4pPr>
            <a:lvl5pPr marL="1786646" indent="0">
              <a:buNone/>
              <a:defRPr sz="977"/>
            </a:lvl5pPr>
            <a:lvl6pPr marL="2233308" indent="0">
              <a:buNone/>
              <a:defRPr sz="977"/>
            </a:lvl6pPr>
            <a:lvl7pPr marL="2679969" indent="0">
              <a:buNone/>
              <a:defRPr sz="977"/>
            </a:lvl7pPr>
            <a:lvl8pPr marL="3126631" indent="0">
              <a:buNone/>
              <a:defRPr sz="977"/>
            </a:lvl8pPr>
            <a:lvl9pPr marL="3573292" indent="0">
              <a:buNone/>
              <a:defRPr sz="977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09F3-B656-474A-BF2B-CAC4A5C8C899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D535-FFB5-474A-98A7-E22EBCBD3E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58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09F3-B656-474A-BF2B-CAC4A5C8C899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D535-FFB5-474A-98A7-E22EBCBD3E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60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523819" y="365126"/>
            <a:ext cx="2568312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8883" y="365126"/>
            <a:ext cx="7556049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09F3-B656-474A-BF2B-CAC4A5C8C899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D535-FFB5-474A-98A7-E22EBCBD3E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17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-3" y="0"/>
            <a:ext cx="11911016" cy="6903779"/>
            <a:chOff x="-2" y="0"/>
            <a:chExt cx="9144002" cy="517783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144000" cy="51435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94800"/>
              <a:ext cx="9144000" cy="168303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3005268"/>
              <a:ext cx="3022602" cy="2172566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 userDrawn="1"/>
        </p:nvSpPr>
        <p:spPr>
          <a:xfrm>
            <a:off x="0" y="832152"/>
            <a:ext cx="11911013" cy="5805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45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491565" y="134526"/>
            <a:ext cx="4865434" cy="653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47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233640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-3" y="0"/>
            <a:ext cx="11911016" cy="6903779"/>
            <a:chOff x="-2" y="0"/>
            <a:chExt cx="9144002" cy="517783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144000" cy="51435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94800"/>
              <a:ext cx="9144000" cy="168303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3005268"/>
              <a:ext cx="3022602" cy="2172566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 userDrawn="1"/>
        </p:nvSpPr>
        <p:spPr>
          <a:xfrm>
            <a:off x="0" y="832152"/>
            <a:ext cx="11911013" cy="5805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45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491565" y="134526"/>
            <a:ext cx="4865434" cy="653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47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12055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-3" y="0"/>
            <a:ext cx="11911016" cy="6903779"/>
            <a:chOff x="-2" y="0"/>
            <a:chExt cx="9144002" cy="517783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144000" cy="51435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94800"/>
              <a:ext cx="9144000" cy="168303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3005268"/>
              <a:ext cx="3022602" cy="2172566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 userDrawn="1"/>
        </p:nvSpPr>
        <p:spPr>
          <a:xfrm>
            <a:off x="0" y="832152"/>
            <a:ext cx="11911013" cy="5805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45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491565" y="134526"/>
            <a:ext cx="4865434" cy="653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47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285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-3" y="0"/>
            <a:ext cx="11911016" cy="6903779"/>
            <a:chOff x="-2" y="0"/>
            <a:chExt cx="9144002" cy="517783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144000" cy="51435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94800"/>
              <a:ext cx="9144000" cy="168303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3005268"/>
              <a:ext cx="3022602" cy="2172566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 userDrawn="1"/>
        </p:nvSpPr>
        <p:spPr>
          <a:xfrm>
            <a:off x="0" y="832152"/>
            <a:ext cx="11911013" cy="5805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45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491565" y="134526"/>
            <a:ext cx="4865434" cy="653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47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85931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-3" y="0"/>
            <a:ext cx="11911016" cy="6903779"/>
            <a:chOff x="-2" y="0"/>
            <a:chExt cx="9144002" cy="517783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144000" cy="51435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94800"/>
              <a:ext cx="9144000" cy="168303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3005268"/>
              <a:ext cx="3022602" cy="2172566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 userDrawn="1"/>
        </p:nvSpPr>
        <p:spPr>
          <a:xfrm>
            <a:off x="0" y="832152"/>
            <a:ext cx="11911013" cy="5805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45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491565" y="134526"/>
            <a:ext cx="4865434" cy="653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47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114760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-3" y="0"/>
            <a:ext cx="11911016" cy="6903779"/>
            <a:chOff x="-2" y="0"/>
            <a:chExt cx="9144002" cy="517783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144000" cy="51435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94800"/>
              <a:ext cx="9144000" cy="168303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3005268"/>
              <a:ext cx="3022602" cy="2172566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 userDrawn="1"/>
        </p:nvSpPr>
        <p:spPr>
          <a:xfrm>
            <a:off x="0" y="832152"/>
            <a:ext cx="11911013" cy="5805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45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491565" y="134526"/>
            <a:ext cx="4865434" cy="653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47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92827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-3" y="0"/>
            <a:ext cx="11911016" cy="6903779"/>
            <a:chOff x="-2" y="0"/>
            <a:chExt cx="9144002" cy="517783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144000" cy="51435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94800"/>
              <a:ext cx="9144000" cy="168303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3005268"/>
              <a:ext cx="3022602" cy="2172566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 userDrawn="1"/>
        </p:nvSpPr>
        <p:spPr>
          <a:xfrm>
            <a:off x="0" y="832152"/>
            <a:ext cx="11911013" cy="5805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45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491565" y="134526"/>
            <a:ext cx="4865434" cy="653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47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103284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0888" y="4406901"/>
            <a:ext cx="1012436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0888" y="2906713"/>
            <a:ext cx="101243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78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-3" y="0"/>
            <a:ext cx="11911016" cy="6903779"/>
            <a:chOff x="-2" y="0"/>
            <a:chExt cx="9144002" cy="517783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144000" cy="51435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94800"/>
              <a:ext cx="9144000" cy="168303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3005268"/>
              <a:ext cx="3022602" cy="2172566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 userDrawn="1"/>
        </p:nvSpPr>
        <p:spPr>
          <a:xfrm>
            <a:off x="0" y="832152"/>
            <a:ext cx="11911013" cy="5805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45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491565" y="134526"/>
            <a:ext cx="4865434" cy="653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47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23965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-3" y="0"/>
            <a:ext cx="11911016" cy="6903779"/>
            <a:chOff x="-2" y="0"/>
            <a:chExt cx="9144002" cy="517783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144000" cy="51435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94800"/>
              <a:ext cx="9144000" cy="168303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3005268"/>
              <a:ext cx="3022602" cy="2172566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 userDrawn="1"/>
        </p:nvSpPr>
        <p:spPr>
          <a:xfrm>
            <a:off x="0" y="832152"/>
            <a:ext cx="11911013" cy="5805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45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491565" y="134526"/>
            <a:ext cx="4865434" cy="653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47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10051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-3" y="0"/>
            <a:ext cx="11911016" cy="6903779"/>
            <a:chOff x="-2" y="0"/>
            <a:chExt cx="9144002" cy="517783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144000" cy="51435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94800"/>
              <a:ext cx="9144000" cy="168303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3005268"/>
              <a:ext cx="3022602" cy="2172566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 userDrawn="1"/>
        </p:nvSpPr>
        <p:spPr>
          <a:xfrm>
            <a:off x="0" y="832152"/>
            <a:ext cx="11911013" cy="5805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45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491565" y="134526"/>
            <a:ext cx="4865434" cy="653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47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194676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-3" y="0"/>
            <a:ext cx="11911016" cy="6903779"/>
            <a:chOff x="-2" y="0"/>
            <a:chExt cx="9144002" cy="517783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144000" cy="51435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94800"/>
              <a:ext cx="9144000" cy="168303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3005268"/>
              <a:ext cx="3022602" cy="2172566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 userDrawn="1"/>
        </p:nvSpPr>
        <p:spPr>
          <a:xfrm>
            <a:off x="0" y="832152"/>
            <a:ext cx="11911013" cy="5805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45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491565" y="134526"/>
            <a:ext cx="4865434" cy="653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47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155109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-3" y="0"/>
            <a:ext cx="11911016" cy="6903779"/>
            <a:chOff x="-2" y="0"/>
            <a:chExt cx="9144002" cy="517783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144000" cy="51435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94800"/>
              <a:ext cx="9144000" cy="168303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3005268"/>
              <a:ext cx="3022602" cy="2172566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 userDrawn="1"/>
        </p:nvSpPr>
        <p:spPr>
          <a:xfrm>
            <a:off x="0" y="832152"/>
            <a:ext cx="11911013" cy="5805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45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491565" y="134526"/>
            <a:ext cx="4865434" cy="653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47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20713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-3" y="0"/>
            <a:ext cx="11911016" cy="6903779"/>
            <a:chOff x="-2" y="0"/>
            <a:chExt cx="9144002" cy="517783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144000" cy="51435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94800"/>
              <a:ext cx="9144000" cy="168303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3005268"/>
              <a:ext cx="3022602" cy="2172566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 userDrawn="1"/>
        </p:nvSpPr>
        <p:spPr>
          <a:xfrm>
            <a:off x="0" y="832152"/>
            <a:ext cx="11911013" cy="5805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45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491565" y="134526"/>
            <a:ext cx="4865434" cy="653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47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16809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-3" y="0"/>
            <a:ext cx="11911016" cy="6903779"/>
            <a:chOff x="-2" y="0"/>
            <a:chExt cx="9144002" cy="517783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144000" cy="51435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94800"/>
              <a:ext cx="9144000" cy="168303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3005268"/>
              <a:ext cx="3022602" cy="2172566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 userDrawn="1"/>
        </p:nvSpPr>
        <p:spPr>
          <a:xfrm>
            <a:off x="0" y="832152"/>
            <a:ext cx="11911013" cy="5805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45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491565" y="134526"/>
            <a:ext cx="4865434" cy="653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47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164858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-3" y="0"/>
            <a:ext cx="11911016" cy="6903779"/>
            <a:chOff x="-2" y="0"/>
            <a:chExt cx="9144002" cy="517783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144000" cy="51435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94800"/>
              <a:ext cx="9144000" cy="168303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3005268"/>
              <a:ext cx="3022602" cy="2172566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 userDrawn="1"/>
        </p:nvSpPr>
        <p:spPr>
          <a:xfrm>
            <a:off x="0" y="832152"/>
            <a:ext cx="11911013" cy="5805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45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491565" y="134526"/>
            <a:ext cx="4865434" cy="653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47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416483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-3" y="0"/>
            <a:ext cx="11911016" cy="6903779"/>
            <a:chOff x="-2" y="0"/>
            <a:chExt cx="9144002" cy="517783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144000" cy="51435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94800"/>
              <a:ext cx="9144000" cy="168303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3005268"/>
              <a:ext cx="3022602" cy="2172566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 userDrawn="1"/>
        </p:nvSpPr>
        <p:spPr>
          <a:xfrm>
            <a:off x="0" y="832152"/>
            <a:ext cx="11911013" cy="5805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45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491565" y="134526"/>
            <a:ext cx="4865434" cy="653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47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103613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-3" y="0"/>
            <a:ext cx="11911016" cy="6903779"/>
            <a:chOff x="-2" y="0"/>
            <a:chExt cx="9144002" cy="517783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144000" cy="51435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94800"/>
              <a:ext cx="9144000" cy="168303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3005268"/>
              <a:ext cx="3022602" cy="2172566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 userDrawn="1"/>
        </p:nvSpPr>
        <p:spPr>
          <a:xfrm>
            <a:off x="0" y="832152"/>
            <a:ext cx="11911013" cy="5805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45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491565" y="134526"/>
            <a:ext cx="4865434" cy="653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47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21623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75457" y="1600201"/>
            <a:ext cx="688191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855893" y="1600201"/>
            <a:ext cx="68839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96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-3" y="0"/>
            <a:ext cx="11911016" cy="6903779"/>
            <a:chOff x="-2" y="0"/>
            <a:chExt cx="9144002" cy="517783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144000" cy="51435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94800"/>
              <a:ext cx="9144000" cy="168303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3005268"/>
              <a:ext cx="3022602" cy="2172566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 userDrawn="1"/>
        </p:nvSpPr>
        <p:spPr>
          <a:xfrm>
            <a:off x="0" y="832152"/>
            <a:ext cx="11911013" cy="5805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45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491565" y="134526"/>
            <a:ext cx="4865434" cy="653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47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134937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-3" y="0"/>
            <a:ext cx="11911016" cy="6903779"/>
            <a:chOff x="-2" y="0"/>
            <a:chExt cx="9144002" cy="517783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144000" cy="51435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94800"/>
              <a:ext cx="9144000" cy="168303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3005268"/>
              <a:ext cx="3022602" cy="2172566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 userDrawn="1"/>
        </p:nvSpPr>
        <p:spPr>
          <a:xfrm>
            <a:off x="0" y="832152"/>
            <a:ext cx="11911013" cy="5805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45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491565" y="134526"/>
            <a:ext cx="4865434" cy="653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47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25442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-3" y="0"/>
            <a:ext cx="11911016" cy="6903779"/>
            <a:chOff x="-2" y="0"/>
            <a:chExt cx="9144002" cy="517783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144000" cy="51435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94800"/>
              <a:ext cx="9144000" cy="168303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3005268"/>
              <a:ext cx="3022602" cy="2172566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 userDrawn="1"/>
        </p:nvSpPr>
        <p:spPr>
          <a:xfrm>
            <a:off x="0" y="832152"/>
            <a:ext cx="11911013" cy="5805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45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491565" y="134526"/>
            <a:ext cx="4865434" cy="653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47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6507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-3" y="0"/>
            <a:ext cx="11911016" cy="6903779"/>
            <a:chOff x="-2" y="0"/>
            <a:chExt cx="9144002" cy="517783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144000" cy="51435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94800"/>
              <a:ext cx="9144000" cy="168303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3005268"/>
              <a:ext cx="3022602" cy="2172566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 userDrawn="1"/>
        </p:nvSpPr>
        <p:spPr>
          <a:xfrm>
            <a:off x="0" y="832152"/>
            <a:ext cx="11911013" cy="5805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45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491565" y="134526"/>
            <a:ext cx="4865434" cy="653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47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180124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88877" y="1122363"/>
            <a:ext cx="8933260" cy="2387600"/>
          </a:xfrm>
        </p:spPr>
        <p:txBody>
          <a:bodyPr anchor="b"/>
          <a:lstStyle>
            <a:lvl1pPr algn="ctr">
              <a:defRPr sz="586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8877" y="3602038"/>
            <a:ext cx="8933260" cy="1655762"/>
          </a:xfrm>
        </p:spPr>
        <p:txBody>
          <a:bodyPr/>
          <a:lstStyle>
            <a:lvl1pPr marL="0" indent="0" algn="ctr">
              <a:buNone/>
              <a:defRPr sz="2345"/>
            </a:lvl1pPr>
            <a:lvl2pPr marL="446684" indent="0" algn="ctr">
              <a:buNone/>
              <a:defRPr sz="1954"/>
            </a:lvl2pPr>
            <a:lvl3pPr marL="893369" indent="0" algn="ctr">
              <a:buNone/>
              <a:defRPr sz="1759"/>
            </a:lvl3pPr>
            <a:lvl4pPr marL="1340053" indent="0" algn="ctr">
              <a:buNone/>
              <a:defRPr sz="1563"/>
            </a:lvl4pPr>
            <a:lvl5pPr marL="1786738" indent="0" algn="ctr">
              <a:buNone/>
              <a:defRPr sz="1563"/>
            </a:lvl5pPr>
            <a:lvl6pPr marL="2233422" indent="0" algn="ctr">
              <a:buNone/>
              <a:defRPr sz="1563"/>
            </a:lvl6pPr>
            <a:lvl7pPr marL="2680106" indent="0" algn="ctr">
              <a:buNone/>
              <a:defRPr sz="1563"/>
            </a:lvl7pPr>
            <a:lvl8pPr marL="3126791" indent="0" algn="ctr">
              <a:buNone/>
              <a:defRPr sz="1563"/>
            </a:lvl8pPr>
            <a:lvl9pPr marL="3573475" indent="0" algn="ctr">
              <a:buNone/>
              <a:defRPr sz="1563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C9C2-6568-44B4-A93F-706B86E83846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307C-FE7D-4385-A5D9-B25A6E4B0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71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C9C2-6568-44B4-A93F-706B86E83846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307C-FE7D-4385-A5D9-B25A6E4B0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9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78" y="1709739"/>
            <a:ext cx="10273249" cy="2852737"/>
          </a:xfrm>
        </p:spPr>
        <p:txBody>
          <a:bodyPr anchor="b"/>
          <a:lstStyle>
            <a:lvl1pPr>
              <a:defRPr sz="586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12678" y="4589464"/>
            <a:ext cx="10273249" cy="1500187"/>
          </a:xfrm>
        </p:spPr>
        <p:txBody>
          <a:bodyPr/>
          <a:lstStyle>
            <a:lvl1pPr marL="0" indent="0">
              <a:buNone/>
              <a:defRPr sz="2345">
                <a:solidFill>
                  <a:schemeClr val="tx1">
                    <a:tint val="75000"/>
                  </a:schemeClr>
                </a:solidFill>
              </a:defRPr>
            </a:lvl1pPr>
            <a:lvl2pPr marL="446684" indent="0">
              <a:buNone/>
              <a:defRPr sz="1954">
                <a:solidFill>
                  <a:schemeClr val="tx1">
                    <a:tint val="75000"/>
                  </a:schemeClr>
                </a:solidFill>
              </a:defRPr>
            </a:lvl2pPr>
            <a:lvl3pPr marL="893369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3pPr>
            <a:lvl4pPr marL="1340053" indent="0">
              <a:buNone/>
              <a:defRPr sz="1563">
                <a:solidFill>
                  <a:schemeClr val="tx1">
                    <a:tint val="75000"/>
                  </a:schemeClr>
                </a:solidFill>
              </a:defRPr>
            </a:lvl4pPr>
            <a:lvl5pPr marL="1786738" indent="0">
              <a:buNone/>
              <a:defRPr sz="1563">
                <a:solidFill>
                  <a:schemeClr val="tx1">
                    <a:tint val="75000"/>
                  </a:schemeClr>
                </a:solidFill>
              </a:defRPr>
            </a:lvl5pPr>
            <a:lvl6pPr marL="2233422" indent="0">
              <a:buNone/>
              <a:defRPr sz="1563">
                <a:solidFill>
                  <a:schemeClr val="tx1">
                    <a:tint val="75000"/>
                  </a:schemeClr>
                </a:solidFill>
              </a:defRPr>
            </a:lvl6pPr>
            <a:lvl7pPr marL="2680106" indent="0">
              <a:buNone/>
              <a:defRPr sz="1563">
                <a:solidFill>
                  <a:schemeClr val="tx1">
                    <a:tint val="75000"/>
                  </a:schemeClr>
                </a:solidFill>
              </a:defRPr>
            </a:lvl7pPr>
            <a:lvl8pPr marL="3126791" indent="0">
              <a:buNone/>
              <a:defRPr sz="1563">
                <a:solidFill>
                  <a:schemeClr val="tx1">
                    <a:tint val="75000"/>
                  </a:schemeClr>
                </a:solidFill>
              </a:defRPr>
            </a:lvl8pPr>
            <a:lvl9pPr marL="3573475" indent="0">
              <a:buNone/>
              <a:defRPr sz="15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C9C2-6568-44B4-A93F-706B86E83846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307C-FE7D-4385-A5D9-B25A6E4B0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4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8882" y="1825625"/>
            <a:ext cx="5062181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29950" y="1825625"/>
            <a:ext cx="5062181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C9C2-6568-44B4-A93F-706B86E83846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307C-FE7D-4385-A5D9-B25A6E4B0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20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0433" y="365126"/>
            <a:ext cx="10273249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0434" y="1681163"/>
            <a:ext cx="5038916" cy="823912"/>
          </a:xfrm>
        </p:spPr>
        <p:txBody>
          <a:bodyPr anchor="b"/>
          <a:lstStyle>
            <a:lvl1pPr marL="0" indent="0">
              <a:buNone/>
              <a:defRPr sz="2345" b="1"/>
            </a:lvl1pPr>
            <a:lvl2pPr marL="446684" indent="0">
              <a:buNone/>
              <a:defRPr sz="1954" b="1"/>
            </a:lvl2pPr>
            <a:lvl3pPr marL="893369" indent="0">
              <a:buNone/>
              <a:defRPr sz="1759" b="1"/>
            </a:lvl3pPr>
            <a:lvl4pPr marL="1340053" indent="0">
              <a:buNone/>
              <a:defRPr sz="1563" b="1"/>
            </a:lvl4pPr>
            <a:lvl5pPr marL="1786738" indent="0">
              <a:buNone/>
              <a:defRPr sz="1563" b="1"/>
            </a:lvl5pPr>
            <a:lvl6pPr marL="2233422" indent="0">
              <a:buNone/>
              <a:defRPr sz="1563" b="1"/>
            </a:lvl6pPr>
            <a:lvl7pPr marL="2680106" indent="0">
              <a:buNone/>
              <a:defRPr sz="1563" b="1"/>
            </a:lvl7pPr>
            <a:lvl8pPr marL="3126791" indent="0">
              <a:buNone/>
              <a:defRPr sz="1563" b="1"/>
            </a:lvl8pPr>
            <a:lvl9pPr marL="3573475" indent="0">
              <a:buNone/>
              <a:defRPr sz="1563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0434" y="2505075"/>
            <a:ext cx="5038916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29950" y="1681163"/>
            <a:ext cx="5063732" cy="823912"/>
          </a:xfrm>
        </p:spPr>
        <p:txBody>
          <a:bodyPr anchor="b"/>
          <a:lstStyle>
            <a:lvl1pPr marL="0" indent="0">
              <a:buNone/>
              <a:defRPr sz="2345" b="1"/>
            </a:lvl1pPr>
            <a:lvl2pPr marL="446684" indent="0">
              <a:buNone/>
              <a:defRPr sz="1954" b="1"/>
            </a:lvl2pPr>
            <a:lvl3pPr marL="893369" indent="0">
              <a:buNone/>
              <a:defRPr sz="1759" b="1"/>
            </a:lvl3pPr>
            <a:lvl4pPr marL="1340053" indent="0">
              <a:buNone/>
              <a:defRPr sz="1563" b="1"/>
            </a:lvl4pPr>
            <a:lvl5pPr marL="1786738" indent="0">
              <a:buNone/>
              <a:defRPr sz="1563" b="1"/>
            </a:lvl5pPr>
            <a:lvl6pPr marL="2233422" indent="0">
              <a:buNone/>
              <a:defRPr sz="1563" b="1"/>
            </a:lvl6pPr>
            <a:lvl7pPr marL="2680106" indent="0">
              <a:buNone/>
              <a:defRPr sz="1563" b="1"/>
            </a:lvl7pPr>
            <a:lvl8pPr marL="3126791" indent="0">
              <a:buNone/>
              <a:defRPr sz="1563" b="1"/>
            </a:lvl8pPr>
            <a:lvl9pPr marL="3573475" indent="0">
              <a:buNone/>
              <a:defRPr sz="1563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029950" y="2505075"/>
            <a:ext cx="5063732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C9C2-6568-44B4-A93F-706B86E83846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307C-FE7D-4385-A5D9-B25A6E4B0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42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C9C2-6568-44B4-A93F-706B86E83846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307C-FE7D-4385-A5D9-B25A6E4B0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5551" y="274638"/>
            <a:ext cx="107199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5551" y="1535113"/>
            <a:ext cx="52627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5551" y="2174875"/>
            <a:ext cx="52627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50630" y="1535113"/>
            <a:ext cx="52648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050630" y="2174875"/>
            <a:ext cx="5264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38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C9C2-6568-44B4-A93F-706B86E83846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307C-FE7D-4385-A5D9-B25A6E4B0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0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0434" y="457200"/>
            <a:ext cx="3841611" cy="1600200"/>
          </a:xfrm>
        </p:spPr>
        <p:txBody>
          <a:bodyPr anchor="b"/>
          <a:lstStyle>
            <a:lvl1pPr>
              <a:defRPr sz="3126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63732" y="987426"/>
            <a:ext cx="6029950" cy="4873625"/>
          </a:xfrm>
        </p:spPr>
        <p:txBody>
          <a:bodyPr/>
          <a:lstStyle>
            <a:lvl1pPr>
              <a:defRPr sz="3126"/>
            </a:lvl1pPr>
            <a:lvl2pPr>
              <a:defRPr sz="2736"/>
            </a:lvl2pPr>
            <a:lvl3pPr>
              <a:defRPr sz="2345"/>
            </a:lvl3pPr>
            <a:lvl4pPr>
              <a:defRPr sz="1954"/>
            </a:lvl4pPr>
            <a:lvl5pPr>
              <a:defRPr sz="1954"/>
            </a:lvl5pPr>
            <a:lvl6pPr>
              <a:defRPr sz="1954"/>
            </a:lvl6pPr>
            <a:lvl7pPr>
              <a:defRPr sz="1954"/>
            </a:lvl7pPr>
            <a:lvl8pPr>
              <a:defRPr sz="1954"/>
            </a:lvl8pPr>
            <a:lvl9pPr>
              <a:defRPr sz="1954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20434" y="2057400"/>
            <a:ext cx="3841611" cy="3811588"/>
          </a:xfrm>
        </p:spPr>
        <p:txBody>
          <a:bodyPr/>
          <a:lstStyle>
            <a:lvl1pPr marL="0" indent="0">
              <a:buNone/>
              <a:defRPr sz="1563"/>
            </a:lvl1pPr>
            <a:lvl2pPr marL="446684" indent="0">
              <a:buNone/>
              <a:defRPr sz="1368"/>
            </a:lvl2pPr>
            <a:lvl3pPr marL="893369" indent="0">
              <a:buNone/>
              <a:defRPr sz="1172"/>
            </a:lvl3pPr>
            <a:lvl4pPr marL="1340053" indent="0">
              <a:buNone/>
              <a:defRPr sz="977"/>
            </a:lvl4pPr>
            <a:lvl5pPr marL="1786738" indent="0">
              <a:buNone/>
              <a:defRPr sz="977"/>
            </a:lvl5pPr>
            <a:lvl6pPr marL="2233422" indent="0">
              <a:buNone/>
              <a:defRPr sz="977"/>
            </a:lvl6pPr>
            <a:lvl7pPr marL="2680106" indent="0">
              <a:buNone/>
              <a:defRPr sz="977"/>
            </a:lvl7pPr>
            <a:lvl8pPr marL="3126791" indent="0">
              <a:buNone/>
              <a:defRPr sz="977"/>
            </a:lvl8pPr>
            <a:lvl9pPr marL="3573475" indent="0">
              <a:buNone/>
              <a:defRPr sz="977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C9C2-6568-44B4-A93F-706B86E83846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307C-FE7D-4385-A5D9-B25A6E4B0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45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0434" y="457200"/>
            <a:ext cx="3841611" cy="1600200"/>
          </a:xfrm>
        </p:spPr>
        <p:txBody>
          <a:bodyPr anchor="b"/>
          <a:lstStyle>
            <a:lvl1pPr>
              <a:defRPr sz="3126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63732" y="987426"/>
            <a:ext cx="6029950" cy="4873625"/>
          </a:xfrm>
        </p:spPr>
        <p:txBody>
          <a:bodyPr/>
          <a:lstStyle>
            <a:lvl1pPr marL="0" indent="0">
              <a:buNone/>
              <a:defRPr sz="3126"/>
            </a:lvl1pPr>
            <a:lvl2pPr marL="446684" indent="0">
              <a:buNone/>
              <a:defRPr sz="2736"/>
            </a:lvl2pPr>
            <a:lvl3pPr marL="893369" indent="0">
              <a:buNone/>
              <a:defRPr sz="2345"/>
            </a:lvl3pPr>
            <a:lvl4pPr marL="1340053" indent="0">
              <a:buNone/>
              <a:defRPr sz="1954"/>
            </a:lvl4pPr>
            <a:lvl5pPr marL="1786738" indent="0">
              <a:buNone/>
              <a:defRPr sz="1954"/>
            </a:lvl5pPr>
            <a:lvl6pPr marL="2233422" indent="0">
              <a:buNone/>
              <a:defRPr sz="1954"/>
            </a:lvl6pPr>
            <a:lvl7pPr marL="2680106" indent="0">
              <a:buNone/>
              <a:defRPr sz="1954"/>
            </a:lvl7pPr>
            <a:lvl8pPr marL="3126791" indent="0">
              <a:buNone/>
              <a:defRPr sz="1954"/>
            </a:lvl8pPr>
            <a:lvl9pPr marL="3573475" indent="0">
              <a:buNone/>
              <a:defRPr sz="1954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20434" y="2057400"/>
            <a:ext cx="3841611" cy="3811588"/>
          </a:xfrm>
        </p:spPr>
        <p:txBody>
          <a:bodyPr/>
          <a:lstStyle>
            <a:lvl1pPr marL="0" indent="0">
              <a:buNone/>
              <a:defRPr sz="1563"/>
            </a:lvl1pPr>
            <a:lvl2pPr marL="446684" indent="0">
              <a:buNone/>
              <a:defRPr sz="1368"/>
            </a:lvl2pPr>
            <a:lvl3pPr marL="893369" indent="0">
              <a:buNone/>
              <a:defRPr sz="1172"/>
            </a:lvl3pPr>
            <a:lvl4pPr marL="1340053" indent="0">
              <a:buNone/>
              <a:defRPr sz="977"/>
            </a:lvl4pPr>
            <a:lvl5pPr marL="1786738" indent="0">
              <a:buNone/>
              <a:defRPr sz="977"/>
            </a:lvl5pPr>
            <a:lvl6pPr marL="2233422" indent="0">
              <a:buNone/>
              <a:defRPr sz="977"/>
            </a:lvl6pPr>
            <a:lvl7pPr marL="2680106" indent="0">
              <a:buNone/>
              <a:defRPr sz="977"/>
            </a:lvl7pPr>
            <a:lvl8pPr marL="3126791" indent="0">
              <a:buNone/>
              <a:defRPr sz="977"/>
            </a:lvl8pPr>
            <a:lvl9pPr marL="3573475" indent="0">
              <a:buNone/>
              <a:defRPr sz="977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C9C2-6568-44B4-A93F-706B86E83846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307C-FE7D-4385-A5D9-B25A6E4B0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69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C9C2-6568-44B4-A93F-706B86E83846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307C-FE7D-4385-A5D9-B25A6E4B0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07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523819" y="365125"/>
            <a:ext cx="2568312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8882" y="365125"/>
            <a:ext cx="7556049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C9C2-6568-44B4-A93F-706B86E83846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307C-FE7D-4385-A5D9-B25A6E4B0A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63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27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02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5551" y="273050"/>
            <a:ext cx="391864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56875" y="273051"/>
            <a:ext cx="665858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5551" y="1435101"/>
            <a:ext cx="391864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87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34642" y="4800600"/>
            <a:ext cx="714660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34642" y="612775"/>
            <a:ext cx="714660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34642" y="5367338"/>
            <a:ext cx="714660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26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95551" y="274638"/>
            <a:ext cx="10719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5551" y="1600201"/>
            <a:ext cx="107199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95551" y="6356351"/>
            <a:ext cx="2779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B83-F68B-4011-B04D-379142B4D16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69596" y="6356351"/>
            <a:ext cx="3771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36226" y="6356351"/>
            <a:ext cx="2779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84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18882" y="365125"/>
            <a:ext cx="10273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18882" y="1825625"/>
            <a:ext cx="10273249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18882" y="6356351"/>
            <a:ext cx="2679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B09F3-B656-474A-BF2B-CAC4A5C8C899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45523" y="6356351"/>
            <a:ext cx="40199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412153" y="6356351"/>
            <a:ext cx="2679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AD535-FFB5-474A-98A7-E22EBCBD3E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98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93323" rtl="0" eaLnBrk="1" latinLnBrk="0" hangingPunct="1">
        <a:lnSpc>
          <a:spcPct val="90000"/>
        </a:lnSpc>
        <a:spcBef>
          <a:spcPct val="0"/>
        </a:spcBef>
        <a:buNone/>
        <a:defRPr sz="4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331" indent="-223331" algn="l" defTabSz="893323" rtl="0" eaLnBrk="1" latinLnBrk="0" hangingPunct="1">
        <a:lnSpc>
          <a:spcPct val="90000"/>
        </a:lnSpc>
        <a:spcBef>
          <a:spcPts val="977"/>
        </a:spcBef>
        <a:buFont typeface="Arial" panose="020B0604020202020204" pitchFamily="34" charset="0"/>
        <a:buChar char="•"/>
        <a:defRPr sz="2735" kern="1200">
          <a:solidFill>
            <a:schemeClr val="tx1"/>
          </a:solidFill>
          <a:latin typeface="+mn-lt"/>
          <a:ea typeface="+mn-ea"/>
          <a:cs typeface="+mn-cs"/>
        </a:defRPr>
      </a:lvl1pPr>
      <a:lvl2pPr marL="669992" indent="-223331" algn="l" defTabSz="893323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2pPr>
      <a:lvl3pPr marL="1116654" indent="-223331" algn="l" defTabSz="893323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3pPr>
      <a:lvl4pPr marL="1563315" indent="-223331" algn="l" defTabSz="893323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9" kern="1200">
          <a:solidFill>
            <a:schemeClr val="tx1"/>
          </a:solidFill>
          <a:latin typeface="+mn-lt"/>
          <a:ea typeface="+mn-ea"/>
          <a:cs typeface="+mn-cs"/>
        </a:defRPr>
      </a:lvl4pPr>
      <a:lvl5pPr marL="2009977" indent="-223331" algn="l" defTabSz="893323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9" kern="1200">
          <a:solidFill>
            <a:schemeClr val="tx1"/>
          </a:solidFill>
          <a:latin typeface="+mn-lt"/>
          <a:ea typeface="+mn-ea"/>
          <a:cs typeface="+mn-cs"/>
        </a:defRPr>
      </a:lvl5pPr>
      <a:lvl6pPr marL="2456638" indent="-223331" algn="l" defTabSz="893323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9" kern="1200">
          <a:solidFill>
            <a:schemeClr val="tx1"/>
          </a:solidFill>
          <a:latin typeface="+mn-lt"/>
          <a:ea typeface="+mn-ea"/>
          <a:cs typeface="+mn-cs"/>
        </a:defRPr>
      </a:lvl6pPr>
      <a:lvl7pPr marL="2903300" indent="-223331" algn="l" defTabSz="893323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9" kern="1200">
          <a:solidFill>
            <a:schemeClr val="tx1"/>
          </a:solidFill>
          <a:latin typeface="+mn-lt"/>
          <a:ea typeface="+mn-ea"/>
          <a:cs typeface="+mn-cs"/>
        </a:defRPr>
      </a:lvl7pPr>
      <a:lvl8pPr marL="3349962" indent="-223331" algn="l" defTabSz="893323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9" kern="1200">
          <a:solidFill>
            <a:schemeClr val="tx1"/>
          </a:solidFill>
          <a:latin typeface="+mn-lt"/>
          <a:ea typeface="+mn-ea"/>
          <a:cs typeface="+mn-cs"/>
        </a:defRPr>
      </a:lvl8pPr>
      <a:lvl9pPr marL="3796623" indent="-223331" algn="l" defTabSz="893323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93323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1pPr>
      <a:lvl2pPr marL="446662" algn="l" defTabSz="893323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2pPr>
      <a:lvl3pPr marL="893323" algn="l" defTabSz="893323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3pPr>
      <a:lvl4pPr marL="1339985" algn="l" defTabSz="893323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4pPr>
      <a:lvl5pPr marL="1786646" algn="l" defTabSz="893323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5pPr>
      <a:lvl6pPr marL="2233308" algn="l" defTabSz="893323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6pPr>
      <a:lvl7pPr marL="2679969" algn="l" defTabSz="893323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7pPr>
      <a:lvl8pPr marL="3126631" algn="l" defTabSz="893323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8pPr>
      <a:lvl9pPr marL="3573292" algn="l" defTabSz="893323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18882" y="365126"/>
            <a:ext cx="10273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18882" y="1825625"/>
            <a:ext cx="102732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18882" y="6356351"/>
            <a:ext cx="2679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9C9C2-6568-44B4-A93F-706B86E83846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45523" y="6356351"/>
            <a:ext cx="40199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412153" y="6356351"/>
            <a:ext cx="2679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1307C-FE7D-4385-A5D9-B25A6E4B0A6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CA02D0F-3B1E-4784-8D99-55ACE12CE7D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336" y="-237241"/>
            <a:ext cx="2251840" cy="230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0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93369" rtl="0" eaLnBrk="1" latinLnBrk="0" hangingPunct="1">
        <a:lnSpc>
          <a:spcPct val="90000"/>
        </a:lnSpc>
        <a:spcBef>
          <a:spcPct val="0"/>
        </a:spcBef>
        <a:buNone/>
        <a:defRPr sz="4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342" indent="-223342" algn="l" defTabSz="893369" rtl="0" eaLnBrk="1" latinLnBrk="0" hangingPunct="1">
        <a:lnSpc>
          <a:spcPct val="90000"/>
        </a:lnSpc>
        <a:spcBef>
          <a:spcPts val="977"/>
        </a:spcBef>
        <a:buFont typeface="Arial" panose="020B0604020202020204" pitchFamily="34" charset="0"/>
        <a:buChar char="•"/>
        <a:defRPr sz="2736" kern="1200">
          <a:solidFill>
            <a:schemeClr val="tx1"/>
          </a:solidFill>
          <a:latin typeface="+mn-lt"/>
          <a:ea typeface="+mn-ea"/>
          <a:cs typeface="+mn-cs"/>
        </a:defRPr>
      </a:lvl1pPr>
      <a:lvl2pPr marL="670027" indent="-223342" algn="l" defTabSz="893369" rtl="0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2pPr>
      <a:lvl3pPr marL="1116711" indent="-223342" algn="l" defTabSz="893369" rtl="0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3pPr>
      <a:lvl4pPr marL="1563395" indent="-223342" algn="l" defTabSz="893369" rtl="0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759" kern="1200">
          <a:solidFill>
            <a:schemeClr val="tx1"/>
          </a:solidFill>
          <a:latin typeface="+mn-lt"/>
          <a:ea typeface="+mn-ea"/>
          <a:cs typeface="+mn-cs"/>
        </a:defRPr>
      </a:lvl4pPr>
      <a:lvl5pPr marL="2010080" indent="-223342" algn="l" defTabSz="893369" rtl="0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759" kern="1200">
          <a:solidFill>
            <a:schemeClr val="tx1"/>
          </a:solidFill>
          <a:latin typeface="+mn-lt"/>
          <a:ea typeface="+mn-ea"/>
          <a:cs typeface="+mn-cs"/>
        </a:defRPr>
      </a:lvl5pPr>
      <a:lvl6pPr marL="2456764" indent="-223342" algn="l" defTabSz="893369" rtl="0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759" kern="1200">
          <a:solidFill>
            <a:schemeClr val="tx1"/>
          </a:solidFill>
          <a:latin typeface="+mn-lt"/>
          <a:ea typeface="+mn-ea"/>
          <a:cs typeface="+mn-cs"/>
        </a:defRPr>
      </a:lvl6pPr>
      <a:lvl7pPr marL="2903449" indent="-223342" algn="l" defTabSz="893369" rtl="0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759" kern="1200">
          <a:solidFill>
            <a:schemeClr val="tx1"/>
          </a:solidFill>
          <a:latin typeface="+mn-lt"/>
          <a:ea typeface="+mn-ea"/>
          <a:cs typeface="+mn-cs"/>
        </a:defRPr>
      </a:lvl7pPr>
      <a:lvl8pPr marL="3350133" indent="-223342" algn="l" defTabSz="893369" rtl="0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759" kern="1200">
          <a:solidFill>
            <a:schemeClr val="tx1"/>
          </a:solidFill>
          <a:latin typeface="+mn-lt"/>
          <a:ea typeface="+mn-ea"/>
          <a:cs typeface="+mn-cs"/>
        </a:defRPr>
      </a:lvl8pPr>
      <a:lvl9pPr marL="3796817" indent="-223342" algn="l" defTabSz="893369" rtl="0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7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93369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1pPr>
      <a:lvl2pPr marL="446684" algn="l" defTabSz="893369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2pPr>
      <a:lvl3pPr marL="893369" algn="l" defTabSz="893369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3pPr>
      <a:lvl4pPr marL="1340053" algn="l" defTabSz="893369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4pPr>
      <a:lvl5pPr marL="1786738" algn="l" defTabSz="893369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5pPr>
      <a:lvl6pPr marL="2233422" algn="l" defTabSz="893369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6pPr>
      <a:lvl7pPr marL="2680106" algn="l" defTabSz="893369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7pPr>
      <a:lvl8pPr marL="3126791" algn="l" defTabSz="893369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8pPr>
      <a:lvl9pPr marL="3573475" algn="l" defTabSz="893369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6" Type="http://schemas.microsoft.com/office/2007/relationships/hdphoto" Target="../media/hdphoto1.wdp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3.png"/><Relationship Id="rId4" Type="http://schemas.openxmlformats.org/officeDocument/2006/relationships/image" Target="../media/image43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3.png"/><Relationship Id="rId4" Type="http://schemas.openxmlformats.org/officeDocument/2006/relationships/image" Target="../media/image43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46.jpeg"/><Relationship Id="rId5" Type="http://schemas.openxmlformats.org/officeDocument/2006/relationships/image" Target="../media/image10.png"/><Relationship Id="rId10" Type="http://schemas.openxmlformats.org/officeDocument/2006/relationships/image" Target="../media/image45.jpg"/><Relationship Id="rId4" Type="http://schemas.openxmlformats.org/officeDocument/2006/relationships/image" Target="../media/image9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2.emf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7.png"/><Relationship Id="rId12" Type="http://schemas.openxmlformats.org/officeDocument/2006/relationships/image" Target="../media/image51.emf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11" Type="http://schemas.openxmlformats.org/officeDocument/2006/relationships/image" Target="../media/image50.png"/><Relationship Id="rId5" Type="http://schemas.openxmlformats.org/officeDocument/2006/relationships/image" Target="../media/image21.jpg"/><Relationship Id="rId15" Type="http://schemas.openxmlformats.org/officeDocument/2006/relationships/image" Target="../media/image11.png"/><Relationship Id="rId10" Type="http://schemas.openxmlformats.org/officeDocument/2006/relationships/image" Target="../media/image49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23.png"/><Relationship Id="rId1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7.png"/><Relationship Id="rId3" Type="http://schemas.openxmlformats.org/officeDocument/2006/relationships/image" Target="../media/image21.jpg"/><Relationship Id="rId7" Type="http://schemas.openxmlformats.org/officeDocument/2006/relationships/image" Target="../media/image12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5.png"/><Relationship Id="rId5" Type="http://schemas.openxmlformats.org/officeDocument/2006/relationships/image" Target="../media/image23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19.png"/><Relationship Id="rId1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3.png"/><Relationship Id="rId5" Type="http://schemas.openxmlformats.org/officeDocument/2006/relationships/image" Target="../media/image11.png"/><Relationship Id="rId10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3.png"/><Relationship Id="rId10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3.png"/><Relationship Id="rId10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3.png"/><Relationship Id="rId10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6" y="21384"/>
            <a:ext cx="11911013" cy="66999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89" y="268196"/>
            <a:ext cx="1637022" cy="19779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31369"/>
            <a:ext cx="11911013" cy="2192327"/>
          </a:xfrm>
          <a:prstGeom prst="rect">
            <a:avLst/>
          </a:prstGeom>
        </p:spPr>
      </p:pic>
      <p:pic>
        <p:nvPicPr>
          <p:cNvPr id="13" name="图片 4">
            <a:extLst>
              <a:ext uri="{FF2B5EF4-FFF2-40B4-BE49-F238E27FC236}">
                <a16:creationId xmlns:a16="http://schemas.microsoft.com/office/drawing/2014/main" id="{58F012C2-F1F4-40C4-8E33-95B9A5E96F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78" y="271634"/>
            <a:ext cx="5316062" cy="65073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738" y="2920998"/>
            <a:ext cx="3615692" cy="39524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3993702"/>
            <a:ext cx="3937254" cy="28299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5060B1-E1BB-4F25-833D-B3D1CFB8B087}"/>
              </a:ext>
            </a:extLst>
          </p:cNvPr>
          <p:cNvSpPr txBox="1"/>
          <p:nvPr/>
        </p:nvSpPr>
        <p:spPr>
          <a:xfrm>
            <a:off x="2684493" y="2019580"/>
            <a:ext cx="5953432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Tiếng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Việt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8972DD-4CF1-454C-A652-EFA8C5436BE5}"/>
              </a:ext>
            </a:extLst>
          </p:cNvPr>
          <p:cNvSpPr txBox="1"/>
          <p:nvPr/>
        </p:nvSpPr>
        <p:spPr>
          <a:xfrm>
            <a:off x="3589761" y="2731886"/>
            <a:ext cx="4269481" cy="1394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err="1">
                <a:solidFill>
                  <a:schemeClr val="accent5">
                    <a:lumMod val="50000"/>
                  </a:schemeClr>
                </a:solidFill>
                <a:latin typeface="Coiny" panose="02000903060500060000" pitchFamily="2" charset="0"/>
                <a:ea typeface="微软雅黑" panose="020B0503020204020204" pitchFamily="34" charset="-122"/>
                <a:sym typeface="迷你简细行楷" panose="02010609000101010101" charset="-122"/>
              </a:rPr>
              <a:t>Chủ</a:t>
            </a: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Coiny" panose="02000903060500060000" pitchFamily="2" charset="0"/>
                <a:ea typeface="微软雅黑" panose="020B0503020204020204" pitchFamily="34" charset="-122"/>
                <a:sym typeface="迷你简细行楷" panose="02010609000101010101" charset="-122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50000"/>
                  </a:schemeClr>
                </a:solidFill>
                <a:latin typeface="Coiny" panose="02000903060500060000" pitchFamily="2" charset="0"/>
                <a:ea typeface="微软雅黑" panose="020B0503020204020204" pitchFamily="34" charset="-122"/>
                <a:sym typeface="迷你简细行楷" panose="02010609000101010101" charset="-122"/>
              </a:rPr>
              <a:t>điểm</a:t>
            </a: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Coiny" panose="02000903060500060000" pitchFamily="2" charset="0"/>
                <a:ea typeface="微软雅黑" panose="020B0503020204020204" pitchFamily="34" charset="-122"/>
                <a:sym typeface="迷你简细行楷" panose="02010609000101010101" charset="-122"/>
              </a:rPr>
              <a:t>: </a:t>
            </a:r>
            <a:r>
              <a:rPr lang="en-US" altLang="zh-CN" sz="3600" b="1" dirty="0" err="1">
                <a:solidFill>
                  <a:schemeClr val="accent5">
                    <a:lumMod val="50000"/>
                  </a:schemeClr>
                </a:solidFill>
                <a:latin typeface="Coiny" panose="02000903060500060000" pitchFamily="2" charset="0"/>
                <a:ea typeface="微软雅黑" panose="020B0503020204020204" pitchFamily="34" charset="-122"/>
                <a:sym typeface="迷你简细行楷" panose="02010609000101010101" charset="-122"/>
              </a:rPr>
              <a:t>Bác</a:t>
            </a: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Coiny" panose="02000903060500060000" pitchFamily="2" charset="0"/>
                <a:ea typeface="微软雅黑" panose="020B0503020204020204" pitchFamily="34" charset="-122"/>
                <a:sym typeface="迷你简细行楷" panose="02010609000101010101" charset="-122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50000"/>
                  </a:schemeClr>
                </a:solidFill>
                <a:latin typeface="Coiny" panose="02000903060500060000" pitchFamily="2" charset="0"/>
                <a:ea typeface="微软雅黑" panose="020B0503020204020204" pitchFamily="34" charset="-122"/>
                <a:sym typeface="迷你简细行楷" panose="02010609000101010101" charset="-122"/>
              </a:rPr>
              <a:t>Hồ</a:t>
            </a: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Coiny" panose="02000903060500060000" pitchFamily="2" charset="0"/>
                <a:ea typeface="微软雅黑" panose="020B0503020204020204" pitchFamily="34" charset="-122"/>
                <a:sym typeface="迷你简细行楷" panose="02010609000101010101" charset="-122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50000"/>
                  </a:schemeClr>
                </a:solidFill>
                <a:latin typeface="Coiny" panose="02000903060500060000" pitchFamily="2" charset="0"/>
                <a:ea typeface="微软雅黑" panose="020B0503020204020204" pitchFamily="34" charset="-122"/>
                <a:sym typeface="迷你简细行楷" panose="02010609000101010101" charset="-122"/>
              </a:rPr>
              <a:t>kính</a:t>
            </a: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Coiny" panose="02000903060500060000" pitchFamily="2" charset="0"/>
                <a:ea typeface="微软雅黑" panose="020B0503020204020204" pitchFamily="34" charset="-122"/>
                <a:sym typeface="迷你简细行楷" panose="02010609000101010101" charset="-122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50000"/>
                  </a:schemeClr>
                </a:solidFill>
                <a:latin typeface="Coiny" panose="02000903060500060000" pitchFamily="2" charset="0"/>
                <a:ea typeface="微软雅黑" panose="020B0503020204020204" pitchFamily="34" charset="-122"/>
                <a:sym typeface="迷你简细行楷" panose="02010609000101010101" charset="-122"/>
              </a:rPr>
              <a:t>yêu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643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775" y="339581"/>
            <a:ext cx="11203796" cy="60299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93369">
              <a:defRPr/>
            </a:pPr>
            <a:endParaRPr lang="en-US" sz="1759">
              <a:solidFill>
                <a:prstClr val="black"/>
              </a:solidFill>
              <a:latin typeface="等线" panose="020F0502020204030204"/>
            </a:endParaRPr>
          </a:p>
        </p:txBody>
      </p:sp>
      <p:pic>
        <p:nvPicPr>
          <p:cNvPr id="18" name="图片 15">
            <a:extLst>
              <a:ext uri="{FF2B5EF4-FFF2-40B4-BE49-F238E27FC236}">
                <a16:creationId xmlns:a16="http://schemas.microsoft.com/office/drawing/2014/main" id="{45E8DF33-DE47-423B-91A8-3C3B3EFC16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12"/>
          <a:stretch/>
        </p:blipFill>
        <p:spPr>
          <a:xfrm>
            <a:off x="60043" y="5235926"/>
            <a:ext cx="1971405" cy="1598933"/>
          </a:xfrm>
          <a:prstGeom prst="rect">
            <a:avLst/>
          </a:prstGeom>
        </p:spPr>
      </p:pic>
      <p:pic>
        <p:nvPicPr>
          <p:cNvPr id="25" name="图片 15">
            <a:extLst>
              <a:ext uri="{FF2B5EF4-FFF2-40B4-BE49-F238E27FC236}">
                <a16:creationId xmlns:a16="http://schemas.microsoft.com/office/drawing/2014/main" id="{45E8DF33-DE47-423B-91A8-3C3B3EFC16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12"/>
          <a:stretch/>
        </p:blipFill>
        <p:spPr>
          <a:xfrm>
            <a:off x="2452938" y="5527448"/>
            <a:ext cx="1233641" cy="1000560"/>
          </a:xfrm>
          <a:prstGeom prst="rect">
            <a:avLst/>
          </a:prstGeom>
        </p:spPr>
      </p:pic>
      <p:pic>
        <p:nvPicPr>
          <p:cNvPr id="26" name="图片 15">
            <a:extLst>
              <a:ext uri="{FF2B5EF4-FFF2-40B4-BE49-F238E27FC236}">
                <a16:creationId xmlns:a16="http://schemas.microsoft.com/office/drawing/2014/main" id="{45E8DF33-DE47-423B-91A8-3C3B3EFC16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12"/>
          <a:stretch/>
        </p:blipFill>
        <p:spPr>
          <a:xfrm>
            <a:off x="9663401" y="4993685"/>
            <a:ext cx="2184912" cy="17721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857601" y="1036614"/>
            <a:ext cx="6744728" cy="5354276"/>
            <a:chOff x="3572268" y="1786703"/>
            <a:chExt cx="5893908" cy="4651397"/>
          </a:xfrm>
        </p:grpSpPr>
        <p:sp>
          <p:nvSpPr>
            <p:cNvPr id="28" name="TextBox 27"/>
            <p:cNvSpPr txBox="1"/>
            <p:nvPr/>
          </p:nvSpPr>
          <p:spPr>
            <a:xfrm>
              <a:off x="4309525" y="6096642"/>
              <a:ext cx="4419393" cy="341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93369">
                <a:defRPr/>
              </a:pPr>
              <a:r>
                <a:rPr lang="en-US" sz="1954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Patrick Hand" panose="00000500000000000000" pitchFamily="2" charset="0"/>
                </a:rPr>
                <a:t>......................................................................</a:t>
              </a:r>
            </a:p>
          </p:txBody>
        </p:sp>
        <p:pic>
          <p:nvPicPr>
            <p:cNvPr id="29" name="Picture 2" descr="32 best ideas for coloring | Seeds Growing Clipart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6328" b="94336" l="13477" r="90039">
                          <a14:foregroundMark x1="41406" y1="80469" x2="38672" y2="72461"/>
                          <a14:backgroundMark x1="17773" y1="39453" x2="21875" y2="41211"/>
                          <a14:backgroundMark x1="25391" y1="42188" x2="32227" y2="42773"/>
                          <a14:backgroundMark x1="32422" y1="42188" x2="41016" y2="39453"/>
                          <a14:backgroundMark x1="43750" y1="39258" x2="46680" y2="37695"/>
                          <a14:backgroundMark x1="46680" y1="38281" x2="48438" y2="37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9" t="37104" r="-3989" b="5947"/>
            <a:stretch/>
          </p:blipFill>
          <p:spPr bwMode="auto">
            <a:xfrm>
              <a:off x="4065644" y="3896591"/>
              <a:ext cx="4907156" cy="2179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32 best ideas for coloring | Seeds Growing Clipart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297" b="44141" l="3711" r="94141">
                          <a14:backgroundMark x1="48828" y1="38867" x2="51172" y2="42773"/>
                          <a14:backgroundMark x1="52539" y1="37891" x2="54492" y2="427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438"/>
            <a:stretch/>
          </p:blipFill>
          <p:spPr bwMode="auto">
            <a:xfrm rot="343705">
              <a:off x="3572268" y="1786703"/>
              <a:ext cx="5893908" cy="2654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3908877" y="3113730"/>
              <a:ext cx="2388580" cy="736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93369">
                <a:spcAft>
                  <a:spcPts val="1172"/>
                </a:spcAft>
                <a:defRPr/>
              </a:pPr>
              <a:r>
                <a:rPr lang="en-US" sz="1954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Patrick Hand" panose="00000500000000000000" pitchFamily="2" charset="0"/>
                </a:rPr>
                <a:t>...................................</a:t>
              </a:r>
            </a:p>
            <a:p>
              <a:pPr algn="ctr" defTabSz="893369">
                <a:spcAft>
                  <a:spcPts val="1172"/>
                </a:spcAft>
                <a:defRPr/>
              </a:pPr>
              <a:r>
                <a:rPr lang="en-US" sz="1954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Patrick Hand" panose="00000500000000000000" pitchFamily="2" charset="0"/>
                </a:rPr>
                <a:t>   .................................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52540" y="2675573"/>
              <a:ext cx="2388580" cy="1131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93369">
                <a:spcAft>
                  <a:spcPts val="1172"/>
                </a:spcAft>
                <a:defRPr/>
              </a:pPr>
              <a:r>
                <a:rPr lang="en-US" sz="1954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Patrick Hand" panose="00000500000000000000" pitchFamily="2" charset="0"/>
                </a:rPr>
                <a:t>......................</a:t>
              </a:r>
            </a:p>
            <a:p>
              <a:pPr defTabSz="893369">
                <a:spcAft>
                  <a:spcPts val="1172"/>
                </a:spcAft>
                <a:defRPr/>
              </a:pPr>
              <a:r>
                <a:rPr lang="en-US" sz="1954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Patrick Hand" panose="00000500000000000000" pitchFamily="2" charset="0"/>
                </a:rPr>
                <a:t>   ...............................</a:t>
              </a:r>
            </a:p>
            <a:p>
              <a:pPr defTabSz="893369">
                <a:spcAft>
                  <a:spcPts val="1172"/>
                </a:spcAft>
                <a:defRPr/>
              </a:pPr>
              <a:r>
                <a:rPr lang="en-US" sz="1954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Patrick Hand" panose="00000500000000000000" pitchFamily="2" charset="0"/>
                </a:rPr>
                <a:t>..............................</a:t>
              </a:r>
            </a:p>
          </p:txBody>
        </p:sp>
      </p:grpSp>
      <p:pic>
        <p:nvPicPr>
          <p:cNvPr id="33" name="Picture 4" descr="Large cloud pattern. Use the printable outline for crafts, creating  stencils, scrapbooking, and more. Fre… | Templates printable free, Cloud  template, Cloud stencil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51" y="508608"/>
            <a:ext cx="2980227" cy="15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643413" y="804909"/>
            <a:ext cx="3106103" cy="1172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93369">
              <a:defRPr/>
            </a:pPr>
            <a:r>
              <a:rPr lang="en-US" sz="2345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234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HS</a:t>
            </a:r>
            <a:r>
              <a:rPr lang="en-US" sz="2345" dirty="0">
                <a:solidFill>
                  <a:prstClr val="black"/>
                </a:solidFill>
                <a:latin typeface="Patrick Hand" panose="00000500000000000000" pitchFamily="2" charset="0"/>
              </a:rPr>
              <a:t>:</a:t>
            </a:r>
          </a:p>
          <a:p>
            <a:pPr algn="ctr" defTabSz="893369">
              <a:defRPr/>
            </a:pPr>
            <a:r>
              <a:rPr lang="en-US" sz="2345" dirty="0">
                <a:solidFill>
                  <a:prstClr val="black"/>
                </a:solidFill>
                <a:latin typeface="Patrick Hand" panose="00000500000000000000" pitchFamily="2" charset="0"/>
              </a:rPr>
              <a:t>…………………………………</a:t>
            </a:r>
          </a:p>
          <a:p>
            <a:pPr algn="ctr" defTabSz="893369">
              <a:defRPr/>
            </a:pPr>
            <a:r>
              <a:rPr lang="en-US" sz="2345" dirty="0">
                <a:solidFill>
                  <a:prstClr val="black"/>
                </a:solidFill>
                <a:latin typeface="Patrick Hand" panose="00000500000000000000" pitchFamily="2" charset="0"/>
              </a:rPr>
              <a:t>.............................</a:t>
            </a:r>
          </a:p>
        </p:txBody>
      </p:sp>
      <p:pic>
        <p:nvPicPr>
          <p:cNvPr id="35" name="Picture 4" descr="Large cloud pattern. Use the printable outline for crafts, creating  stencils, scrapbooking, and more. Fre… | Templates printable free, Cloud  template, Cloud stencil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213" y="3083892"/>
            <a:ext cx="3131164" cy="164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Large cloud pattern. Use the printable outline for crafts, creating  stencils, scrapbooking, and more. Fre… | Templates printable free, Cloud  template, Cloud stencil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83" y="2846035"/>
            <a:ext cx="2927272" cy="153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图片 15">
            <a:extLst>
              <a:ext uri="{FF2B5EF4-FFF2-40B4-BE49-F238E27FC236}">
                <a16:creationId xmlns:a16="http://schemas.microsoft.com/office/drawing/2014/main" id="{45E8DF33-DE47-423B-91A8-3C3B3EFC16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12"/>
          <a:stretch/>
        </p:blipFill>
        <p:spPr>
          <a:xfrm>
            <a:off x="1243167" y="5138577"/>
            <a:ext cx="1233641" cy="1000560"/>
          </a:xfrm>
          <a:prstGeom prst="rect">
            <a:avLst/>
          </a:prstGeom>
        </p:spPr>
      </p:pic>
      <p:pic>
        <p:nvPicPr>
          <p:cNvPr id="38" name="图片 15">
            <a:extLst>
              <a:ext uri="{FF2B5EF4-FFF2-40B4-BE49-F238E27FC236}">
                <a16:creationId xmlns:a16="http://schemas.microsoft.com/office/drawing/2014/main" id="{45E8DF33-DE47-423B-91A8-3C3B3EFC160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12"/>
          <a:stretch/>
        </p:blipFill>
        <p:spPr>
          <a:xfrm>
            <a:off x="8553135" y="5105978"/>
            <a:ext cx="1453304" cy="1178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91" y="270698"/>
            <a:ext cx="6224043" cy="164386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576332" y="878404"/>
            <a:ext cx="6691266" cy="691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93369">
              <a:defRPr/>
            </a:pPr>
            <a:r>
              <a:rPr lang="en-US" sz="3908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908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908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908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908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truyện</a:t>
            </a:r>
            <a:r>
              <a:rPr lang="en-US" sz="3908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908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908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908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en-US" sz="3908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908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</a:t>
            </a:r>
            <a:endParaRPr lang="en-US" sz="3908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08068" y="6219444"/>
            <a:ext cx="3789630" cy="6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93369">
              <a:defRPr/>
            </a:pPr>
            <a:r>
              <a:rPr lang="en-US" sz="3517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517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17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truyện</a:t>
            </a:r>
            <a:endParaRPr lang="en-US" sz="3517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89044" y="3905823"/>
            <a:ext cx="2440902" cy="6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93369">
              <a:defRPr/>
            </a:pPr>
            <a:r>
              <a:rPr lang="en-US" sz="3517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517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17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endParaRPr lang="en-US" sz="3517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89442" y="3883893"/>
            <a:ext cx="2440902" cy="6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93369">
              <a:defRPr/>
            </a:pPr>
            <a:r>
              <a:rPr lang="en-US" sz="3517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517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17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endParaRPr lang="en-US" sz="3517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D401D7-EF42-4FD8-9861-A42B7BF298CD}"/>
              </a:ext>
            </a:extLst>
          </p:cNvPr>
          <p:cNvSpPr txBox="1"/>
          <p:nvPr/>
        </p:nvSpPr>
        <p:spPr>
          <a:xfrm>
            <a:off x="867844" y="3415278"/>
            <a:ext cx="2440902" cy="6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93369">
              <a:defRPr/>
            </a:pPr>
            <a:r>
              <a:rPr lang="en-US" sz="3517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517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17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khuyên</a:t>
            </a:r>
            <a:endParaRPr lang="en-US" sz="3517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CF434B-0D23-48EC-B3B8-5BD598347B0A}"/>
              </a:ext>
            </a:extLst>
          </p:cNvPr>
          <p:cNvSpPr txBox="1"/>
          <p:nvPr/>
        </p:nvSpPr>
        <p:spPr>
          <a:xfrm>
            <a:off x="8867623" y="3722776"/>
            <a:ext cx="2440902" cy="6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93369">
              <a:defRPr/>
            </a:pPr>
            <a:r>
              <a:rPr lang="en-US" sz="3517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3517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17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endParaRPr lang="en-US" sz="3517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71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19112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110" y="426357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35875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82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/>
          <p:cNvSpPr/>
          <p:nvPr/>
        </p:nvSpPr>
        <p:spPr>
          <a:xfrm>
            <a:off x="3689583" y="1735690"/>
            <a:ext cx="5535219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cifico" panose="00000500000000000000" pitchFamily="2" charset="0"/>
                <a:ea typeface="微软雅黑" panose="020B0503020204020204" pitchFamily="34" charset="-122"/>
                <a:cs typeface="+mn-cs"/>
              </a:rPr>
              <a:t>Thi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cifico" panose="0000050000000000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cifico" panose="00000500000000000000" pitchFamily="2" charset="0"/>
                <a:ea typeface="微软雅黑" panose="020B0503020204020204" pitchFamily="34" charset="-122"/>
                <a:cs typeface="+mn-cs"/>
              </a:rPr>
              <a:t>đua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cifico" panose="0000050000000000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cifico" panose="00000500000000000000" pitchFamily="2" charset="0"/>
                <a:ea typeface="微软雅黑" panose="020B0503020204020204" pitchFamily="34" charset="-122"/>
                <a:cs typeface="+mn-cs"/>
              </a:rPr>
              <a:t>Em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cifico" panose="0000050000000000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cifico" panose="00000500000000000000" pitchFamily="2" charset="0"/>
                <a:ea typeface="微软雅黑" panose="020B0503020204020204" pitchFamily="34" charset="-122"/>
                <a:cs typeface="+mn-cs"/>
              </a:rPr>
              <a:t>là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cifico" panose="0000050000000000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cifico" panose="00000500000000000000" pitchFamily="2" charset="0"/>
                <a:ea typeface="微软雅黑" panose="020B0503020204020204" pitchFamily="34" charset="-122"/>
                <a:cs typeface="+mn-cs"/>
              </a:rPr>
              <a:t>cháu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cifico" panose="0000050000000000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cifico" panose="00000500000000000000" pitchFamily="2" charset="0"/>
                <a:ea typeface="微软雅黑" panose="020B0503020204020204" pitchFamily="34" charset="-122"/>
                <a:cs typeface="+mn-cs"/>
              </a:rPr>
              <a:t>ngoan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cifico" panose="0000050000000000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cifico" panose="00000500000000000000" pitchFamily="2" charset="0"/>
                <a:ea typeface="微软雅黑" panose="020B0503020204020204" pitchFamily="34" charset="-122"/>
                <a:cs typeface="+mn-cs"/>
              </a:rPr>
              <a:t>Bác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cifico" panose="0000050000000000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cifico" panose="00000500000000000000" pitchFamily="2" charset="0"/>
                <a:ea typeface="微软雅黑" panose="020B0503020204020204" pitchFamily="34" charset="-122"/>
                <a:cs typeface="+mn-cs"/>
              </a:rPr>
              <a:t>Hồ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5E74"/>
              </a:solidFill>
              <a:effectLst>
                <a:glow rad="1651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acifico" panose="00000500000000000000" pitchFamily="2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978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-1" y="5081735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754" y="258789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954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0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878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59" y="3674380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5682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1911299" cy="68578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74833" y="-252960"/>
            <a:ext cx="8792421" cy="685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799525"/>
            <a:ext cx="11911013" cy="4058475"/>
          </a:xfrm>
          <a:prstGeom prst="rect">
            <a:avLst/>
          </a:prstGeom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954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0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62" y="1731684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3ABD07-D8B6-48D3-96EC-139499C60E11}"/>
              </a:ext>
            </a:extLst>
          </p:cNvPr>
          <p:cNvSpPr txBox="1"/>
          <p:nvPr/>
        </p:nvSpPr>
        <p:spPr>
          <a:xfrm>
            <a:off x="3054514" y="2590052"/>
            <a:ext cx="5953760" cy="333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0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vi-VN" sz="3600" b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Thư Trung thu </a:t>
            </a:r>
            <a:r>
              <a:rPr lang="vi-VN" sz="3600" b="0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3600" b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0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vi-VN" sz="3600" b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0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Hồ</a:t>
            </a:r>
            <a:r>
              <a:rPr lang="vi-VN" sz="3600" b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cho </a:t>
            </a:r>
            <a:r>
              <a:rPr lang="vi-VN" sz="3600" b="0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vi-VN" sz="3600" b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thân nghe</a:t>
            </a:r>
            <a:br>
              <a:rPr lang="vi-VN" sz="3600" b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vi-VN" sz="3600" b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646CCE4-0533-4F85-86FC-02E5EABE3A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367" y="3456858"/>
            <a:ext cx="3207789" cy="350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1911299" cy="68578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74833" y="-252960"/>
            <a:ext cx="8792421" cy="685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799525"/>
            <a:ext cx="11911013" cy="4058475"/>
          </a:xfrm>
          <a:prstGeom prst="rect">
            <a:avLst/>
          </a:prstGeom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954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0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62" y="1731684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3ABD07-D8B6-48D3-96EC-139499C60E11}"/>
              </a:ext>
            </a:extLst>
          </p:cNvPr>
          <p:cNvSpPr txBox="1"/>
          <p:nvPr/>
        </p:nvSpPr>
        <p:spPr>
          <a:xfrm>
            <a:off x="3054514" y="2590052"/>
            <a:ext cx="5953760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646CCE4-0533-4F85-86FC-02E5EABE3A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367" y="3456858"/>
            <a:ext cx="3207789" cy="35065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0A5A76-02D3-4B07-99E3-75B512BA5A77}"/>
              </a:ext>
            </a:extLst>
          </p:cNvPr>
          <p:cNvSpPr txBox="1"/>
          <p:nvPr/>
        </p:nvSpPr>
        <p:spPr>
          <a:xfrm>
            <a:off x="3073806" y="2345996"/>
            <a:ext cx="5953760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vi-VN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suy </a:t>
            </a:r>
            <a:r>
              <a:rPr lang="vi-VN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vi-VN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em sau khi </a:t>
            </a:r>
            <a:r>
              <a:rPr lang="vi-VN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vi-VN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sz="3200" b="0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Thư Trung thu</a:t>
            </a:r>
            <a:r>
              <a:rPr lang="vi-VN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vi-VN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Hồ</a:t>
            </a:r>
            <a:r>
              <a:rPr lang="vi-VN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vi-VN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vi-VN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vi-VN" sz="32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1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1911299" cy="6857836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371" y="0"/>
            <a:ext cx="5665513" cy="667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-1" y="5081735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754" y="258789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954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0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EA74814-E705-4683-8B5B-F9DE19428AD9}"/>
              </a:ext>
            </a:extLst>
          </p:cNvPr>
          <p:cNvSpPr txBox="1"/>
          <p:nvPr/>
        </p:nvSpPr>
        <p:spPr>
          <a:xfrm>
            <a:off x="674256" y="1609449"/>
            <a:ext cx="4054944" cy="1649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029" sz="32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029" sz="3200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029" sz="3200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029" sz="3200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029" sz="3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029" sz="3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029" sz="3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029" sz="3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029" sz="3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029" sz="3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029" sz="3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029" sz="3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029" sz="3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029" sz="3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029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029" sz="3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029" sz="3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029" sz="32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2">
                  <a:lumMod val="50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9" descr="C:/Users/ADMINI~1/AppData/Local/Temp/picturecompress_20210624110203/output_1.pngoutput_1">
            <a:extLst>
              <a:ext uri="{FF2B5EF4-FFF2-40B4-BE49-F238E27FC236}">
                <a16:creationId xmlns:a16="http://schemas.microsoft.com/office/drawing/2014/main" id="{B912073A-8E10-4DDE-B6E6-BE04F7C1865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73636" t="36368"/>
          <a:stretch>
            <a:fillRect/>
          </a:stretch>
        </p:blipFill>
        <p:spPr>
          <a:xfrm flipH="1">
            <a:off x="-42371" y="2760850"/>
            <a:ext cx="3398454" cy="4102714"/>
          </a:xfrm>
          <a:prstGeom prst="rect">
            <a:avLst/>
          </a:prstGeom>
        </p:spPr>
      </p:pic>
      <p:pic>
        <p:nvPicPr>
          <p:cNvPr id="5" name="Picture 4" descr="A picture containing floor, indoor, window, person&#10;&#10;Description automatically generated">
            <a:extLst>
              <a:ext uri="{FF2B5EF4-FFF2-40B4-BE49-F238E27FC236}">
                <a16:creationId xmlns:a16="http://schemas.microsoft.com/office/drawing/2014/main" id="{5AEEB078-CC7D-48C8-B77C-B238DFE9FEC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58" y="562437"/>
            <a:ext cx="3134120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A group of children in a garden&#10;&#10;Description automatically generated with low confidence">
            <a:extLst>
              <a:ext uri="{FF2B5EF4-FFF2-40B4-BE49-F238E27FC236}">
                <a16:creationId xmlns:a16="http://schemas.microsoft.com/office/drawing/2014/main" id="{786C60C1-ED8C-4A0A-B377-98DF604AE58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74" y="3553141"/>
            <a:ext cx="3134121" cy="25072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048225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1911299" cy="68578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-2" y="558362"/>
            <a:ext cx="5828731" cy="6299638"/>
          </a:xfrm>
          <a:prstGeom prst="rect">
            <a:avLst/>
          </a:prstGeom>
        </p:spPr>
      </p:pic>
      <p:sp>
        <p:nvSpPr>
          <p:cNvPr id="12" name="Rectangle 13"/>
          <p:cNvSpPr txBox="1">
            <a:spLocks noChangeArrowheads="1"/>
          </p:cNvSpPr>
          <p:nvPr/>
        </p:nvSpPr>
        <p:spPr>
          <a:xfrm>
            <a:off x="4941801" y="891249"/>
            <a:ext cx="6600580" cy="906463"/>
          </a:xfrm>
          <a:prstGeom prst="rect">
            <a:avLst/>
          </a:prstGeom>
        </p:spPr>
        <p:txBody>
          <a:bodyPr vert="horz" lIns="91440" tIns="45720" rIns="4572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6600" b="1" dirty="0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XIN </a:t>
            </a:r>
            <a:r>
              <a:rPr lang="en-US" altLang="zh-CN" sz="6600" b="1" dirty="0" err="1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CHÀO</a:t>
            </a:r>
            <a:r>
              <a:rPr lang="en-US" altLang="zh-CN" sz="6600" b="1" dirty="0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 </a:t>
            </a:r>
            <a:r>
              <a:rPr lang="en-US" altLang="zh-CN" sz="6600" b="1" dirty="0" err="1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VÀ</a:t>
            </a:r>
            <a:r>
              <a:rPr lang="en-US" altLang="zh-CN" sz="6600" b="1" dirty="0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 </a:t>
            </a:r>
            <a:r>
              <a:rPr lang="en-US" altLang="zh-CN" sz="6600" b="1" dirty="0" err="1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HẸN</a:t>
            </a:r>
            <a:r>
              <a:rPr lang="en-US" altLang="zh-CN" sz="6600" b="1" dirty="0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 </a:t>
            </a:r>
            <a:r>
              <a:rPr lang="en-US" altLang="zh-CN" sz="6600" b="1" dirty="0" err="1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GẶP</a:t>
            </a:r>
            <a:r>
              <a:rPr lang="en-US" altLang="zh-CN" sz="6600" b="1" dirty="0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 </a:t>
            </a:r>
            <a:r>
              <a:rPr lang="en-US" altLang="zh-CN" sz="6600" b="1" dirty="0" err="1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LẠI</a:t>
            </a:r>
            <a:endParaRPr lang="zh-CN" altLang="en-US" sz="6600" b="1" dirty="0">
              <a:solidFill>
                <a:srgbClr val="FF5E74"/>
              </a:solidFill>
              <a:latin typeface="Coiny" panose="02000903060500060000" pitchFamily="2" charset="0"/>
              <a:ea typeface="微软雅黑" panose="020B0503020204020204" pitchFamily="34" charset="-122"/>
              <a:sym typeface="FZXiQian-M15S"/>
            </a:endParaRPr>
          </a:p>
        </p:txBody>
      </p:sp>
      <p:pic>
        <p:nvPicPr>
          <p:cNvPr id="3" name="胎教音乐-小步舞曲(贝多芬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20925" y="7389440"/>
            <a:ext cx="609600" cy="609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-1" y="1203639"/>
            <a:ext cx="6720925" cy="54150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9525"/>
            <a:ext cx="11911013" cy="40584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3831419" y="2533536"/>
            <a:ext cx="875371" cy="10480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1535712" y="1058565"/>
            <a:ext cx="756252" cy="10612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0" y="3139005"/>
            <a:ext cx="708025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307" y="2275374"/>
            <a:ext cx="844215" cy="204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87939" y="3140968"/>
            <a:ext cx="4231463" cy="3517101"/>
          </a:xfrm>
          <a:prstGeom prst="rect">
            <a:avLst/>
          </a:prstGeom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59" y="2947786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297" y="1146996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51" y="3365021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407" y="360571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13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7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84" y="-70711"/>
            <a:ext cx="11911299" cy="6857836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6261" y="-273364"/>
            <a:ext cx="7881412" cy="1025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-1" y="5081735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754" y="258789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954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0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ABB25BB9-DD67-4A5D-B123-0DABEA3BC2D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54200" r="56302" b="10801"/>
          <a:stretch/>
        </p:blipFill>
        <p:spPr>
          <a:xfrm>
            <a:off x="-287" y="3284984"/>
            <a:ext cx="4407864" cy="3673219"/>
          </a:xfrm>
          <a:prstGeom prst="rect">
            <a:avLst/>
          </a:prstGeom>
        </p:spPr>
      </p:pic>
      <p:pic>
        <p:nvPicPr>
          <p:cNvPr id="21" name="图片 8">
            <a:extLst>
              <a:ext uri="{FF2B5EF4-FFF2-40B4-BE49-F238E27FC236}">
                <a16:creationId xmlns:a16="http://schemas.microsoft.com/office/drawing/2014/main" id="{0408BBCF-1E8B-4A1E-B9DA-4C99747B12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075" y="-2606254"/>
            <a:ext cx="3282089" cy="498391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69D9966-41FD-42C2-AE1B-DD588D4DC55A}"/>
              </a:ext>
            </a:extLst>
          </p:cNvPr>
          <p:cNvSpPr txBox="1"/>
          <p:nvPr/>
        </p:nvSpPr>
        <p:spPr>
          <a:xfrm>
            <a:off x="2499122" y="1454697"/>
            <a:ext cx="7275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17457A"/>
                </a:solidFill>
                <a:latin typeface="Pacifico" panose="00000500000000000000" pitchFamily="2" charset="0"/>
              </a:rPr>
              <a:t>Thứ</a:t>
            </a:r>
            <a:r>
              <a:rPr lang="en-US" sz="3200" dirty="0">
                <a:solidFill>
                  <a:srgbClr val="17457A"/>
                </a:solidFill>
                <a:latin typeface="Pacifico" panose="00000500000000000000" pitchFamily="2" charset="0"/>
              </a:rPr>
              <a:t> … </a:t>
            </a:r>
            <a:r>
              <a:rPr lang="en-US" sz="3200" dirty="0" err="1">
                <a:solidFill>
                  <a:srgbClr val="17457A"/>
                </a:solidFill>
                <a:latin typeface="Pacifico" panose="00000500000000000000" pitchFamily="2" charset="0"/>
              </a:rPr>
              <a:t>Ngày</a:t>
            </a:r>
            <a:r>
              <a:rPr lang="en-US" sz="3200" dirty="0">
                <a:solidFill>
                  <a:srgbClr val="17457A"/>
                </a:solidFill>
                <a:latin typeface="Pacifico" panose="00000500000000000000" pitchFamily="2" charset="0"/>
              </a:rPr>
              <a:t> … </a:t>
            </a:r>
            <a:r>
              <a:rPr lang="en-US" sz="3200" dirty="0" err="1">
                <a:solidFill>
                  <a:srgbClr val="17457A"/>
                </a:solidFill>
                <a:latin typeface="Pacifico" panose="00000500000000000000" pitchFamily="2" charset="0"/>
              </a:rPr>
              <a:t>Tháng</a:t>
            </a:r>
            <a:r>
              <a:rPr lang="en-US" sz="3200" dirty="0">
                <a:solidFill>
                  <a:srgbClr val="17457A"/>
                </a:solidFill>
                <a:latin typeface="Pacifico" panose="00000500000000000000" pitchFamily="2" charset="0"/>
              </a:rPr>
              <a:t> … </a:t>
            </a:r>
            <a:r>
              <a:rPr lang="en-US" sz="3200" dirty="0" err="1">
                <a:solidFill>
                  <a:srgbClr val="17457A"/>
                </a:solidFill>
                <a:latin typeface="Pacifico" panose="00000500000000000000" pitchFamily="2" charset="0"/>
              </a:rPr>
              <a:t>Năm</a:t>
            </a:r>
            <a:r>
              <a:rPr lang="en-US" sz="3200" dirty="0">
                <a:solidFill>
                  <a:srgbClr val="17457A"/>
                </a:solidFill>
                <a:latin typeface="Pacifico" panose="00000500000000000000" pitchFamily="2" charset="0"/>
              </a:rPr>
              <a:t> 2021</a:t>
            </a:r>
          </a:p>
        </p:txBody>
      </p:sp>
      <p:sp>
        <p:nvSpPr>
          <p:cNvPr id="29" name="矩形: 圆角 13">
            <a:extLst>
              <a:ext uri="{FF2B5EF4-FFF2-40B4-BE49-F238E27FC236}">
                <a16:creationId xmlns:a16="http://schemas.microsoft.com/office/drawing/2014/main" id="{1C358241-AFB4-4B12-B003-F73B0FAA4BCC}"/>
              </a:ext>
            </a:extLst>
          </p:cNvPr>
          <p:cNvSpPr/>
          <p:nvPr/>
        </p:nvSpPr>
        <p:spPr>
          <a:xfrm>
            <a:off x="4484771" y="2113339"/>
            <a:ext cx="3402177" cy="741606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altLang="zh-CN" sz="36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oiny" panose="02000903060500060000" pitchFamily="2" charset="0"/>
                <a:ea typeface="微软雅黑" panose="020B0503020204020204" pitchFamily="34" charset="-122"/>
                <a:sym typeface="迷你简细行楷" panose="02010609000101010101" charset="-122"/>
              </a:rPr>
              <a:t>Tiếng</a:t>
            </a:r>
            <a:r>
              <a:rPr lang="en-US" altLang="zh-CN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oiny" panose="02000903060500060000" pitchFamily="2" charset="0"/>
                <a:ea typeface="微软雅黑" panose="020B0503020204020204" pitchFamily="34" charset="-122"/>
                <a:sym typeface="迷你简细行楷" panose="02010609000101010101" charset="-122"/>
              </a:rPr>
              <a:t> </a:t>
            </a:r>
            <a:r>
              <a:rPr lang="en-US" altLang="zh-CN" sz="36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oiny" panose="02000903060500060000" pitchFamily="2" charset="0"/>
                <a:ea typeface="微软雅黑" panose="020B0503020204020204" pitchFamily="34" charset="-122"/>
                <a:sym typeface="迷你简细行楷" panose="02010609000101010101" charset="-122"/>
              </a:rPr>
              <a:t>Việt</a:t>
            </a:r>
            <a:endParaRPr lang="zh-CN" altLang="en-US" sz="3600" b="1" dirty="0">
              <a:solidFill>
                <a:srgbClr val="000000">
                  <a:lumMod val="75000"/>
                  <a:lumOff val="25000"/>
                </a:srgbClr>
              </a:solidFill>
              <a:latin typeface="Coiny" panose="02000903060500060000" pitchFamily="2" charset="0"/>
              <a:ea typeface="微软雅黑" panose="020B0503020204020204" pitchFamily="34" charset="-122"/>
              <a:sym typeface="迷你简细行楷" panose="02010609000101010101" charset="-12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D952D6-3C60-4407-AF30-4136B1499C2F}"/>
              </a:ext>
            </a:extLst>
          </p:cNvPr>
          <p:cNvSpPr txBox="1"/>
          <p:nvPr/>
        </p:nvSpPr>
        <p:spPr>
          <a:xfrm>
            <a:off x="3214231" y="2961972"/>
            <a:ext cx="5676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12355E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Pacifico" panose="00000500000000000000" pitchFamily="2" charset="0"/>
              </a:rPr>
              <a:t>Chủ</a:t>
            </a:r>
            <a:r>
              <a:rPr lang="en-US" sz="3200" dirty="0">
                <a:solidFill>
                  <a:srgbClr val="12355E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Pacifico" panose="00000500000000000000" pitchFamily="2" charset="0"/>
              </a:rPr>
              <a:t> </a:t>
            </a:r>
            <a:r>
              <a:rPr lang="en-US" sz="3200" dirty="0" err="1">
                <a:solidFill>
                  <a:srgbClr val="12355E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Pacifico" panose="00000500000000000000" pitchFamily="2" charset="0"/>
              </a:rPr>
              <a:t>điểm</a:t>
            </a:r>
            <a:r>
              <a:rPr lang="en-US" sz="3200" dirty="0">
                <a:solidFill>
                  <a:srgbClr val="12355E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Pacifico" panose="00000500000000000000" pitchFamily="2" charset="0"/>
              </a:rPr>
              <a:t>: </a:t>
            </a:r>
            <a:r>
              <a:rPr lang="en-US" sz="3200" dirty="0" err="1">
                <a:solidFill>
                  <a:srgbClr val="12355E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Pacifico" panose="00000500000000000000" pitchFamily="2" charset="0"/>
              </a:rPr>
              <a:t>Thiên</a:t>
            </a:r>
            <a:r>
              <a:rPr lang="en-US" sz="3200" dirty="0">
                <a:solidFill>
                  <a:srgbClr val="12355E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Pacifico" panose="00000500000000000000" pitchFamily="2" charset="0"/>
              </a:rPr>
              <a:t> </a:t>
            </a:r>
            <a:r>
              <a:rPr lang="en-US" sz="3200" dirty="0" err="1">
                <a:solidFill>
                  <a:srgbClr val="12355E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Pacifico" panose="00000500000000000000" pitchFamily="2" charset="0"/>
              </a:rPr>
              <a:t>nhiên</a:t>
            </a:r>
            <a:r>
              <a:rPr lang="en-US" sz="3200" dirty="0">
                <a:solidFill>
                  <a:srgbClr val="12355E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Pacifico" panose="00000500000000000000" pitchFamily="2" charset="0"/>
              </a:rPr>
              <a:t> </a:t>
            </a:r>
            <a:r>
              <a:rPr lang="en-US" sz="3200" dirty="0" err="1">
                <a:solidFill>
                  <a:srgbClr val="12355E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Pacifico" panose="00000500000000000000" pitchFamily="2" charset="0"/>
              </a:rPr>
              <a:t>muôn</a:t>
            </a:r>
            <a:r>
              <a:rPr lang="en-US" sz="3200" dirty="0">
                <a:solidFill>
                  <a:srgbClr val="12355E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Pacifico" panose="00000500000000000000" pitchFamily="2" charset="0"/>
              </a:rPr>
              <a:t> </a:t>
            </a:r>
            <a:r>
              <a:rPr lang="en-US" sz="3200" dirty="0" err="1">
                <a:solidFill>
                  <a:srgbClr val="12355E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Pacifico" panose="00000500000000000000" pitchFamily="2" charset="0"/>
              </a:rPr>
              <a:t>màu</a:t>
            </a:r>
            <a:endParaRPr lang="en-US" sz="3200" dirty="0">
              <a:solidFill>
                <a:srgbClr val="12355E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Pacifico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C2A93B-D842-40BA-9C5D-9D66D424DB98}"/>
              </a:ext>
            </a:extLst>
          </p:cNvPr>
          <p:cNvSpPr txBox="1"/>
          <p:nvPr/>
        </p:nvSpPr>
        <p:spPr>
          <a:xfrm>
            <a:off x="1394783" y="3604333"/>
            <a:ext cx="931545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3200" b="1" dirty="0" err="1">
                <a:solidFill>
                  <a:srgbClr val="12355E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Pacifico" panose="00000500000000000000" pitchFamily="2" charset="0"/>
                <a:ea typeface="微软雅黑" panose="020B0503020204020204" pitchFamily="34" charset="-122"/>
                <a:sym typeface="迷你简细行楷" panose="02010609000101010101" charset="-122"/>
              </a:rPr>
              <a:t>Bài</a:t>
            </a:r>
            <a:r>
              <a:rPr lang="en-US" altLang="zh-CN" sz="3200" b="1" dirty="0">
                <a:solidFill>
                  <a:srgbClr val="12355E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Pacifico" panose="00000500000000000000" pitchFamily="2" charset="0"/>
                <a:ea typeface="微软雅黑" panose="020B0503020204020204" pitchFamily="34" charset="-122"/>
                <a:sym typeface="迷你简细行楷" panose="02010609000101010101" charset="-122"/>
              </a:rPr>
              <a:t> 2 – </a:t>
            </a:r>
            <a:r>
              <a:rPr lang="en-US" altLang="zh-CN" sz="3200" b="1" dirty="0" err="1">
                <a:solidFill>
                  <a:srgbClr val="12355E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Pacifico" panose="00000500000000000000" pitchFamily="2" charset="0"/>
                <a:ea typeface="微软雅黑" panose="020B0503020204020204" pitchFamily="34" charset="-122"/>
                <a:sym typeface="迷你简细行楷" panose="02010609000101010101" charset="-122"/>
              </a:rPr>
              <a:t>Tiết</a:t>
            </a:r>
            <a:r>
              <a:rPr lang="en-US" altLang="zh-CN" sz="3200" b="1" dirty="0">
                <a:solidFill>
                  <a:srgbClr val="12355E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Pacifico" panose="00000500000000000000" pitchFamily="2" charset="0"/>
                <a:ea typeface="微软雅黑" panose="020B0503020204020204" pitchFamily="34" charset="-122"/>
                <a:sym typeface="迷你简细行楷" panose="02010609000101010101" charset="-122"/>
              </a:rPr>
              <a:t> 6</a:t>
            </a:r>
            <a:endParaRPr lang="zh-CN" altLang="en-US" sz="3200" b="1" dirty="0">
              <a:solidFill>
                <a:srgbClr val="12355E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Pacifico" panose="00000500000000000000" pitchFamily="2" charset="0"/>
              <a:ea typeface="微软雅黑" panose="020B0503020204020204" pitchFamily="34" charset="-122"/>
              <a:sym typeface="迷你简细行楷" panose="02010609000101010101" charset="-12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A3B1EF-EEFF-4ACD-92D6-1BCECE151481}"/>
              </a:ext>
            </a:extLst>
          </p:cNvPr>
          <p:cNvSpPr txBox="1"/>
          <p:nvPr/>
        </p:nvSpPr>
        <p:spPr>
          <a:xfrm>
            <a:off x="3507234" y="4273066"/>
            <a:ext cx="8934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600" b="1" dirty="0" err="1">
                <a:solidFill>
                  <a:srgbClr val="17457A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Pacifico" panose="00000500000000000000" pitchFamily="2" charset="0"/>
                <a:ea typeface="Times New Roman" panose="02020603050405020304" pitchFamily="18" charset="0"/>
              </a:rPr>
              <a:t>Đọc</a:t>
            </a:r>
            <a:r>
              <a:rPr lang="en-029" sz="3600" b="1" dirty="0">
                <a:solidFill>
                  <a:srgbClr val="17457A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Pacific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029" sz="3600" b="1" dirty="0" err="1">
                <a:solidFill>
                  <a:srgbClr val="17457A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Pacifico" panose="00000500000000000000" pitchFamily="2" charset="0"/>
                <a:ea typeface="Times New Roman" panose="02020603050405020304" pitchFamily="18" charset="0"/>
              </a:rPr>
              <a:t>một</a:t>
            </a:r>
            <a:r>
              <a:rPr lang="en-029" sz="3600" b="1" dirty="0">
                <a:solidFill>
                  <a:srgbClr val="17457A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Pacific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029" sz="3600" b="1" dirty="0" err="1">
                <a:solidFill>
                  <a:srgbClr val="17457A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Pacifico" panose="00000500000000000000" pitchFamily="2" charset="0"/>
                <a:ea typeface="Times New Roman" panose="02020603050405020304" pitchFamily="18" charset="0"/>
              </a:rPr>
              <a:t>truyện</a:t>
            </a:r>
            <a:r>
              <a:rPr lang="en-029" sz="3600" b="1" dirty="0">
                <a:solidFill>
                  <a:srgbClr val="17457A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Pacific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029" sz="3600" b="1" dirty="0" err="1">
                <a:solidFill>
                  <a:srgbClr val="17457A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Pacifico" panose="00000500000000000000" pitchFamily="2" charset="0"/>
                <a:ea typeface="Times New Roman" panose="02020603050405020304" pitchFamily="18" charset="0"/>
              </a:rPr>
              <a:t>về</a:t>
            </a:r>
            <a:r>
              <a:rPr lang="en-029" sz="3600" b="1" dirty="0">
                <a:solidFill>
                  <a:srgbClr val="17457A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Pacific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029" sz="3600" b="1" dirty="0" err="1">
                <a:solidFill>
                  <a:srgbClr val="17457A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Pacifico" panose="00000500000000000000" pitchFamily="2" charset="0"/>
                <a:ea typeface="Times New Roman" panose="02020603050405020304" pitchFamily="18" charset="0"/>
              </a:rPr>
              <a:t>Bác</a:t>
            </a:r>
            <a:r>
              <a:rPr lang="en-029" sz="3600" b="1" dirty="0">
                <a:solidFill>
                  <a:srgbClr val="17457A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Pacific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029" sz="3600" b="1" dirty="0" err="1">
                <a:solidFill>
                  <a:srgbClr val="17457A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Pacifico" panose="00000500000000000000" pitchFamily="2" charset="0"/>
                <a:ea typeface="Times New Roman" panose="02020603050405020304" pitchFamily="18" charset="0"/>
              </a:rPr>
              <a:t>Hồ</a:t>
            </a:r>
            <a:endParaRPr lang="en-US" sz="4800" dirty="0">
              <a:solidFill>
                <a:srgbClr val="17457A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Pacific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2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 animBg="1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19112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110" y="426357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35875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82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/>
          <p:cNvSpPr/>
          <p:nvPr/>
        </p:nvSpPr>
        <p:spPr>
          <a:xfrm>
            <a:off x="3253286" y="2254880"/>
            <a:ext cx="5535219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0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Chia </a:t>
            </a:r>
            <a:r>
              <a:rPr lang="en-US" altLang="zh-CN" sz="6000" b="1" dirty="0" err="1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sẻ</a:t>
            </a:r>
            <a:r>
              <a:rPr lang="en-US" altLang="zh-CN" sz="60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000" b="1" dirty="0" err="1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về</a:t>
            </a:r>
            <a:r>
              <a:rPr lang="en-US" altLang="zh-CN" sz="60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000" b="1" dirty="0" err="1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truyện</a:t>
            </a:r>
            <a:r>
              <a:rPr lang="en-US" altLang="zh-CN" sz="60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  </a:t>
            </a:r>
            <a:r>
              <a:rPr lang="en-US" altLang="zh-CN" sz="6000" b="1" dirty="0" err="1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đã</a:t>
            </a:r>
            <a:r>
              <a:rPr lang="en-US" altLang="zh-CN" sz="60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000" b="1" dirty="0" err="1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đọc</a:t>
            </a:r>
            <a:endParaRPr lang="zh-CN" altLang="en-US" sz="6000" b="1" dirty="0">
              <a:solidFill>
                <a:srgbClr val="FF5E74"/>
              </a:solidFill>
              <a:effectLst>
                <a:glow rad="1651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cifico" panose="00000500000000000000" pitchFamily="2" charset="0"/>
              <a:ea typeface="微软雅黑" panose="020B0503020204020204" pitchFamily="34" charset="-122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978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-1" y="5081735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754" y="258789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954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0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878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056" y="3700035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873525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1911299" cy="68578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02" y="-99392"/>
            <a:ext cx="6858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9525"/>
            <a:ext cx="11911013" cy="4058475"/>
          </a:xfrm>
          <a:prstGeom prst="rect">
            <a:avLst/>
          </a:prstGeom>
        </p:spPr>
      </p:pic>
      <p:pic>
        <p:nvPicPr>
          <p:cNvPr id="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754" y="258789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954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0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68" y="3155026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dministrator\Desktop\58pic_5388033792e0c [转换]-02.png">
            <a:extLst>
              <a:ext uri="{FF2B5EF4-FFF2-40B4-BE49-F238E27FC236}">
                <a16:creationId xmlns:a16="http://schemas.microsoft.com/office/drawing/2014/main" id="{689EE6DE-E085-49CA-B860-599459EBD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191" y="25519"/>
            <a:ext cx="8288048" cy="19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9">
            <a:extLst>
              <a:ext uri="{FF2B5EF4-FFF2-40B4-BE49-F238E27FC236}">
                <a16:creationId xmlns:a16="http://schemas.microsoft.com/office/drawing/2014/main" id="{98FF6DE8-9932-4D67-ACE3-7BF07751200E}"/>
              </a:ext>
            </a:extLst>
          </p:cNvPr>
          <p:cNvSpPr/>
          <p:nvPr/>
        </p:nvSpPr>
        <p:spPr>
          <a:xfrm>
            <a:off x="3478838" y="753725"/>
            <a:ext cx="553521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Chia </a:t>
            </a:r>
            <a:r>
              <a:rPr lang="en-US" altLang="zh-CN" sz="4000" b="1" dirty="0" err="1">
                <a:solidFill>
                  <a:schemeClr val="accent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sẻ</a:t>
            </a:r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000" b="1" dirty="0" err="1">
                <a:solidFill>
                  <a:schemeClr val="accent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về</a:t>
            </a:r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000" b="1" dirty="0" err="1">
                <a:solidFill>
                  <a:schemeClr val="accent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truyện</a:t>
            </a:r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  </a:t>
            </a:r>
            <a:r>
              <a:rPr lang="en-US" altLang="zh-CN" sz="4000" b="1" dirty="0" err="1">
                <a:solidFill>
                  <a:schemeClr val="accent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đã</a:t>
            </a:r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000" b="1" dirty="0" err="1">
                <a:solidFill>
                  <a:schemeClr val="accent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đọc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  <a:effectLst>
                <a:glow rad="1651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cifico" panose="00000500000000000000" pitchFamily="2" charset="0"/>
              <a:ea typeface="微软雅黑" panose="020B0503020204020204" pitchFamily="34" charset="-122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B8F00D5E-DD7B-41DE-B0CA-2E62D08B64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238074" y="1896565"/>
            <a:ext cx="1829010" cy="4974169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6AE00A93-4493-44D9-9932-EE067BE7B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642247">
            <a:off x="3212558" y="3685553"/>
            <a:ext cx="2439114" cy="1752820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D74A3A36-62B7-43B8-96EF-58532252BF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9407905">
            <a:off x="6658652" y="2892928"/>
            <a:ext cx="2439114" cy="1752820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D99A07F0-99DF-4D4A-9CAD-AAE236B9FD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306577">
            <a:off x="3895719" y="2453197"/>
            <a:ext cx="2439114" cy="1752820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92E00466-C6D6-48CD-8573-776D517CB3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9243641">
            <a:off x="5782629" y="1748265"/>
            <a:ext cx="2439114" cy="1752820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63A18307-EF4B-454A-AD03-731E693161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9407905">
            <a:off x="7604614" y="4121071"/>
            <a:ext cx="2439114" cy="1752820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C21A83F3-45CD-40C3-9CB2-DEB1629EE4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791367" y="5210018"/>
            <a:ext cx="3240612" cy="1393031"/>
          </a:xfrm>
          <a:prstGeom prst="rect">
            <a:avLst/>
          </a:prstGeom>
          <a:effectLst>
            <a:glow rad="63500">
              <a:srgbClr val="4472C4">
                <a:lumMod val="20000"/>
                <a:lumOff val="80000"/>
              </a:srgbClr>
            </a:glo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FAA5031-2FC9-44EC-8E68-8607420FC14C}"/>
              </a:ext>
            </a:extLst>
          </p:cNvPr>
          <p:cNvSpPr txBox="1"/>
          <p:nvPr/>
        </p:nvSpPr>
        <p:spPr>
          <a:xfrm>
            <a:off x="5176045" y="5410375"/>
            <a:ext cx="22860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Tên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truyện</a:t>
            </a:r>
            <a:r>
              <a:rPr lang="en-US" sz="2800" dirty="0">
                <a:solidFill>
                  <a:schemeClr val="bg1"/>
                </a:solidFill>
              </a:rPr>
              <a:t>/ </a:t>
            </a:r>
            <a:r>
              <a:rPr lang="en-US" sz="2800" dirty="0" err="1">
                <a:solidFill>
                  <a:schemeClr val="bg1"/>
                </a:solidFill>
              </a:rPr>
              <a:t>tập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truyện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0EEC3C-8F1B-4DCB-9DDA-9AA37F0FC031}"/>
              </a:ext>
            </a:extLst>
          </p:cNvPr>
          <p:cNvSpPr txBox="1"/>
          <p:nvPr/>
        </p:nvSpPr>
        <p:spPr>
          <a:xfrm rot="944946">
            <a:off x="3593370" y="4647220"/>
            <a:ext cx="1482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2800" dirty="0" err="1">
                <a:latin typeface="+mj-lt"/>
                <a:ea typeface="Times New Roman" panose="02020603050405020304" pitchFamily="18" charset="0"/>
              </a:rPr>
              <a:t>T</a:t>
            </a:r>
            <a:r>
              <a:rPr lang="en-029" sz="2800" dirty="0" err="1">
                <a:effectLst/>
                <a:latin typeface="+mj-lt"/>
                <a:ea typeface="Times New Roman" panose="02020603050405020304" pitchFamily="18" charset="0"/>
              </a:rPr>
              <a:t>ác</a:t>
            </a:r>
            <a:r>
              <a:rPr lang="en-029" sz="2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effectLst/>
                <a:latin typeface="+mj-lt"/>
                <a:ea typeface="Times New Roman" panose="02020603050405020304" pitchFamily="18" charset="0"/>
              </a:rPr>
              <a:t>giả</a:t>
            </a:r>
            <a:endParaRPr lang="en-US" sz="4000" dirty="0"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A595E8-5486-4D51-9069-9293FEDF9B0F}"/>
              </a:ext>
            </a:extLst>
          </p:cNvPr>
          <p:cNvSpPr txBox="1"/>
          <p:nvPr/>
        </p:nvSpPr>
        <p:spPr>
          <a:xfrm rot="19279080">
            <a:off x="6440692" y="2586422"/>
            <a:ext cx="16478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2800" dirty="0" err="1">
                <a:latin typeface="+mj-lt"/>
                <a:ea typeface="Times New Roman" panose="02020603050405020304" pitchFamily="18" charset="0"/>
              </a:rPr>
              <a:t>Vi</a:t>
            </a:r>
            <a:r>
              <a:rPr lang="en-029" sz="2800" dirty="0" err="1">
                <a:effectLst/>
                <a:latin typeface="+mj-lt"/>
                <a:ea typeface="Times New Roman" panose="02020603050405020304" pitchFamily="18" charset="0"/>
              </a:rPr>
              <a:t>ệc</a:t>
            </a:r>
            <a:r>
              <a:rPr lang="en-029" sz="2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effectLst/>
                <a:latin typeface="+mj-lt"/>
                <a:ea typeface="Times New Roman" panose="02020603050405020304" pitchFamily="18" charset="0"/>
              </a:rPr>
              <a:t>làm</a:t>
            </a:r>
            <a:endParaRPr lang="en-US" sz="2800" dirty="0"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8A0EE7A-782E-4F2C-B288-D88AA457F4A0}"/>
              </a:ext>
            </a:extLst>
          </p:cNvPr>
          <p:cNvSpPr txBox="1"/>
          <p:nvPr/>
        </p:nvSpPr>
        <p:spPr>
          <a:xfrm rot="19279080">
            <a:off x="7341014" y="3652731"/>
            <a:ext cx="16478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+mj-lt"/>
              </a:rPr>
              <a:t>Lời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nói</a:t>
            </a:r>
            <a:endParaRPr lang="en-US" sz="2800" dirty="0">
              <a:latin typeface="+mj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E86B3C-D072-45E9-8D5B-1090D4263550}"/>
              </a:ext>
            </a:extLst>
          </p:cNvPr>
          <p:cNvSpPr txBox="1"/>
          <p:nvPr/>
        </p:nvSpPr>
        <p:spPr>
          <a:xfrm rot="944946">
            <a:off x="4241583" y="3379390"/>
            <a:ext cx="1482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+mj-lt"/>
              </a:rPr>
              <a:t>Nhân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vật</a:t>
            </a:r>
            <a:endParaRPr lang="en-US" sz="2800" dirty="0"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8C6B74-FD0F-4891-9C47-83EF8E284997}"/>
              </a:ext>
            </a:extLst>
          </p:cNvPr>
          <p:cNvSpPr txBox="1"/>
          <p:nvPr/>
        </p:nvSpPr>
        <p:spPr>
          <a:xfrm rot="19798850">
            <a:off x="8150922" y="4932660"/>
            <a:ext cx="1902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+mj-lt"/>
              </a:rPr>
              <a:t>Lời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khuyên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4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5" grpId="0"/>
      <p:bldP spid="36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1911299" cy="68578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9525"/>
            <a:ext cx="11911013" cy="4058475"/>
          </a:xfrm>
          <a:prstGeom prst="rect">
            <a:avLst/>
          </a:prstGeom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754" y="258789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954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0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878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861844CD-5935-436E-AE31-1D095A94097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2431144" y="-511408"/>
            <a:ext cx="6789759" cy="256370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4DE4822-FBB0-474C-B354-10F080D0A4EC}"/>
              </a:ext>
            </a:extLst>
          </p:cNvPr>
          <p:cNvSpPr txBox="1"/>
          <p:nvPr/>
        </p:nvSpPr>
        <p:spPr>
          <a:xfrm>
            <a:off x="3715103" y="548969"/>
            <a:ext cx="4243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Pacifico" panose="00000500000000000000" pitchFamily="2" charset="0"/>
              </a:rPr>
              <a:t>Thảo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Pacifico" panose="00000500000000000000" pitchFamily="2" charset="0"/>
              </a:rPr>
              <a:t> </a:t>
            </a:r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Pacifico" panose="00000500000000000000" pitchFamily="2" charset="0"/>
              </a:rPr>
              <a:t>luận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Pacifico" panose="00000500000000000000" pitchFamily="2" charset="0"/>
              </a:rPr>
              <a:t> </a:t>
            </a:r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Pacifico" panose="00000500000000000000" pitchFamily="2" charset="0"/>
              </a:rPr>
              <a:t>nhóm</a:t>
            </a:r>
            <a:endParaRPr lang="en-US" sz="4800" dirty="0">
              <a:solidFill>
                <a:schemeClr val="accent3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Pacifico" panose="00000500000000000000" pitchFamily="2" charset="0"/>
            </a:endParaRPr>
          </a:p>
        </p:txBody>
      </p:sp>
      <p:pic>
        <p:nvPicPr>
          <p:cNvPr id="25" name="图片 9">
            <a:extLst>
              <a:ext uri="{FF2B5EF4-FFF2-40B4-BE49-F238E27FC236}">
                <a16:creationId xmlns:a16="http://schemas.microsoft.com/office/drawing/2014/main" id="{0E1C9FB7-B7CA-4E64-BB02-882A16422B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701" y="1988840"/>
            <a:ext cx="5013960" cy="5013960"/>
          </a:xfrm>
          <a:prstGeom prst="rect">
            <a:avLst/>
          </a:prstGeom>
        </p:spPr>
      </p:pic>
      <p:pic>
        <p:nvPicPr>
          <p:cNvPr id="31" name="图片 2">
            <a:extLst>
              <a:ext uri="{FF2B5EF4-FFF2-40B4-BE49-F238E27FC236}">
                <a16:creationId xmlns:a16="http://schemas.microsoft.com/office/drawing/2014/main" id="{409823DD-153E-4E89-91D9-5A1A962370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348" y="897941"/>
            <a:ext cx="12592451" cy="629622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764785F-04A1-41E3-ADC3-C03DA09B1784}"/>
              </a:ext>
            </a:extLst>
          </p:cNvPr>
          <p:cNvSpPr txBox="1"/>
          <p:nvPr/>
        </p:nvSpPr>
        <p:spPr>
          <a:xfrm>
            <a:off x="5490079" y="2652602"/>
            <a:ext cx="2691311" cy="2229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35255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029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029" sz="3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029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029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vi-VN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sau khi </a:t>
            </a:r>
            <a:r>
              <a:rPr lang="vi-VN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đọc</a:t>
            </a:r>
            <a:r>
              <a:rPr lang="vi-VN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truyện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9DA8D7-CE76-4780-9CEB-DBA79B73D2AC}"/>
              </a:ext>
            </a:extLst>
          </p:cNvPr>
          <p:cNvSpPr txBox="1"/>
          <p:nvPr/>
        </p:nvSpPr>
        <p:spPr>
          <a:xfrm>
            <a:off x="2427950" y="3242761"/>
            <a:ext cx="1670719" cy="131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029" sz="2800" dirty="0" err="1">
                <a:effectLst/>
                <a:latin typeface="+mj-lt"/>
                <a:ea typeface="Times New Roman" panose="02020603050405020304" pitchFamily="18" charset="0"/>
              </a:rPr>
              <a:t>Nội</a:t>
            </a:r>
            <a:r>
              <a:rPr lang="en-029" sz="2800" dirty="0">
                <a:effectLst/>
                <a:latin typeface="+mj-lt"/>
                <a:ea typeface="Times New Roman" panose="02020603050405020304" pitchFamily="18" charset="0"/>
              </a:rPr>
              <a:t> dung </a:t>
            </a:r>
            <a:r>
              <a:rPr lang="en-029" sz="2800" dirty="0" err="1">
                <a:effectLst/>
                <a:latin typeface="+mj-lt"/>
                <a:ea typeface="Times New Roman" panose="02020603050405020304" pitchFamily="18" charset="0"/>
              </a:rPr>
              <a:t>truyện</a:t>
            </a:r>
            <a:endParaRPr lang="en-US" sz="2800" dirty="0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B05DAF-B709-4E4C-8670-2C95E8C1A8E8}"/>
              </a:ext>
            </a:extLst>
          </p:cNvPr>
          <p:cNvSpPr txBox="1"/>
          <p:nvPr/>
        </p:nvSpPr>
        <p:spPr>
          <a:xfrm>
            <a:off x="8581961" y="4881995"/>
            <a:ext cx="16512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029" sz="2800" dirty="0" err="1">
                <a:effectLst/>
                <a:latin typeface="+mj-lt"/>
                <a:ea typeface="Times New Roman" panose="02020603050405020304" pitchFamily="18" charset="0"/>
              </a:rPr>
              <a:t>Tranh</a:t>
            </a:r>
            <a:r>
              <a:rPr lang="en-029" sz="2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effectLst/>
                <a:latin typeface="+mj-lt"/>
                <a:ea typeface="Times New Roman" panose="02020603050405020304" pitchFamily="18" charset="0"/>
              </a:rPr>
              <a:t>minh</a:t>
            </a:r>
            <a:r>
              <a:rPr lang="en-029" sz="2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effectLst/>
                <a:latin typeface="+mj-lt"/>
                <a:ea typeface="Times New Roman" panose="02020603050405020304" pitchFamily="18" charset="0"/>
              </a:rPr>
              <a:t>hoạ</a:t>
            </a:r>
            <a:r>
              <a:rPr lang="en-029" sz="2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effectLst/>
                <a:latin typeface="+mj-lt"/>
                <a:ea typeface="Times New Roman" panose="02020603050405020304" pitchFamily="18" charset="0"/>
              </a:rPr>
              <a:t>truyện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807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1911299" cy="68578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1330" y="-171400"/>
            <a:ext cx="8792421" cy="743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799525"/>
            <a:ext cx="11911013" cy="4058475"/>
          </a:xfrm>
          <a:prstGeom prst="rect">
            <a:avLst/>
          </a:prstGeom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954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0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62" y="1731684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9">
            <a:extLst>
              <a:ext uri="{FF2B5EF4-FFF2-40B4-BE49-F238E27FC236}">
                <a16:creationId xmlns:a16="http://schemas.microsoft.com/office/drawing/2014/main" id="{F4496D63-0780-4BCE-9D02-F7A63C9176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637" y="2106406"/>
            <a:ext cx="5013960" cy="5013960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2FB78BA-1091-4640-A2A4-E849310951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0957" flipH="1">
            <a:off x="1217419" y="-104046"/>
            <a:ext cx="4560995" cy="426143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8309C5D-2368-4301-9DF2-45227BC02A9D}"/>
              </a:ext>
            </a:extLst>
          </p:cNvPr>
          <p:cNvSpPr txBox="1"/>
          <p:nvPr/>
        </p:nvSpPr>
        <p:spPr>
          <a:xfrm>
            <a:off x="2565713" y="1192438"/>
            <a:ext cx="1987685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029" sz="3600" dirty="0" err="1">
                <a:effectLst/>
                <a:latin typeface="+mj-lt"/>
                <a:ea typeface="Times New Roman" panose="02020603050405020304" pitchFamily="18" charset="0"/>
              </a:rPr>
              <a:t>Nội</a:t>
            </a:r>
            <a:r>
              <a:rPr lang="en-029" sz="3600" dirty="0">
                <a:effectLst/>
                <a:latin typeface="+mj-lt"/>
                <a:ea typeface="Times New Roman" panose="02020603050405020304" pitchFamily="18" charset="0"/>
              </a:rPr>
              <a:t> dung </a:t>
            </a:r>
            <a:r>
              <a:rPr lang="en-029" sz="3600" dirty="0" err="1">
                <a:effectLst/>
                <a:latin typeface="+mj-lt"/>
                <a:ea typeface="Times New Roman" panose="02020603050405020304" pitchFamily="18" charset="0"/>
              </a:rPr>
              <a:t>truyện</a:t>
            </a:r>
            <a:endParaRPr lang="en-US" sz="3600" dirty="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1152C3-97D9-4D9B-BFF4-CF92BEE090D7}"/>
              </a:ext>
            </a:extLst>
          </p:cNvPr>
          <p:cNvSpPr txBox="1"/>
          <p:nvPr/>
        </p:nvSpPr>
        <p:spPr>
          <a:xfrm>
            <a:off x="6020330" y="2026673"/>
            <a:ext cx="445225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iny" panose="02000903060500060000" pitchFamily="2" charset="0"/>
              </a:rPr>
              <a:t>Chia </a:t>
            </a:r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iny" panose="02000903060500060000" pitchFamily="2" charset="0"/>
              </a:rPr>
              <a:t>sẻ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iny" panose="02000903060500060000" pitchFamily="2" charset="0"/>
              </a:rPr>
              <a:t>trước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iny" panose="02000903060500060000" pitchFamily="2" charset="0"/>
              </a:rPr>
              <a:t>lớp</a:t>
            </a:r>
            <a:endParaRPr lang="en-US" sz="4800" dirty="0">
              <a:solidFill>
                <a:schemeClr val="accent3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3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1911299" cy="68578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1330" y="-171400"/>
            <a:ext cx="8792421" cy="743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799525"/>
            <a:ext cx="11911013" cy="4058475"/>
          </a:xfrm>
          <a:prstGeom prst="rect">
            <a:avLst/>
          </a:prstGeom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954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0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62" y="1731684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9">
            <a:extLst>
              <a:ext uri="{FF2B5EF4-FFF2-40B4-BE49-F238E27FC236}">
                <a16:creationId xmlns:a16="http://schemas.microsoft.com/office/drawing/2014/main" id="{F4496D63-0780-4BCE-9D02-F7A63C9176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637" y="2106406"/>
            <a:ext cx="5013960" cy="5013960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2FB78BA-1091-4640-A2A4-E849310951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0957" flipH="1">
            <a:off x="1217419" y="-104046"/>
            <a:ext cx="4560995" cy="426143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31152C3-97D9-4D9B-BFF4-CF92BEE090D7}"/>
              </a:ext>
            </a:extLst>
          </p:cNvPr>
          <p:cNvSpPr txBox="1"/>
          <p:nvPr/>
        </p:nvSpPr>
        <p:spPr>
          <a:xfrm>
            <a:off x="6154674" y="1723023"/>
            <a:ext cx="4452258" cy="274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Chia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sẻ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trước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lớp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ACF09C-BAE5-48B7-996E-EDA063C3FFAD}"/>
              </a:ext>
            </a:extLst>
          </p:cNvPr>
          <p:cNvSpPr txBox="1"/>
          <p:nvPr/>
        </p:nvSpPr>
        <p:spPr>
          <a:xfrm>
            <a:off x="2090402" y="1016976"/>
            <a:ext cx="2691311" cy="2229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35255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029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029" sz="3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029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029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vi-VN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sau khi </a:t>
            </a:r>
            <a:r>
              <a:rPr lang="vi-VN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đọc</a:t>
            </a:r>
            <a:r>
              <a:rPr lang="vi-VN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truyện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6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1911299" cy="68578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1330" y="-171400"/>
            <a:ext cx="8792421" cy="743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799525"/>
            <a:ext cx="11911013" cy="4058475"/>
          </a:xfrm>
          <a:prstGeom prst="rect">
            <a:avLst/>
          </a:prstGeom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954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0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62" y="1731684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9">
            <a:extLst>
              <a:ext uri="{FF2B5EF4-FFF2-40B4-BE49-F238E27FC236}">
                <a16:creationId xmlns:a16="http://schemas.microsoft.com/office/drawing/2014/main" id="{F4496D63-0780-4BCE-9D02-F7A63C9176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637" y="2106406"/>
            <a:ext cx="5013960" cy="5013960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2FB78BA-1091-4640-A2A4-E849310951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0957" flipH="1">
            <a:off x="1217419" y="-104046"/>
            <a:ext cx="4560995" cy="426143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31152C3-97D9-4D9B-BFF4-CF92BEE090D7}"/>
              </a:ext>
            </a:extLst>
          </p:cNvPr>
          <p:cNvSpPr txBox="1"/>
          <p:nvPr/>
        </p:nvSpPr>
        <p:spPr>
          <a:xfrm>
            <a:off x="6154674" y="1723023"/>
            <a:ext cx="4452258" cy="274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Chia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sẻ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trước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lớp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CA338C-39E6-4A92-9035-332D406FF313}"/>
              </a:ext>
            </a:extLst>
          </p:cNvPr>
          <p:cNvSpPr txBox="1"/>
          <p:nvPr/>
        </p:nvSpPr>
        <p:spPr>
          <a:xfrm>
            <a:off x="2173662" y="1192438"/>
            <a:ext cx="2660312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029" sz="3600" dirty="0" err="1">
                <a:effectLst/>
                <a:latin typeface="+mj-lt"/>
                <a:ea typeface="Times New Roman" panose="02020603050405020304" pitchFamily="18" charset="0"/>
              </a:rPr>
              <a:t>Tranh</a:t>
            </a:r>
            <a:r>
              <a:rPr lang="en-029" sz="36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029" sz="3600" dirty="0" err="1">
                <a:effectLst/>
                <a:latin typeface="+mj-lt"/>
                <a:ea typeface="Times New Roman" panose="02020603050405020304" pitchFamily="18" charset="0"/>
              </a:rPr>
              <a:t>minh</a:t>
            </a:r>
            <a:r>
              <a:rPr lang="en-029" sz="36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029" sz="3600" dirty="0" err="1">
                <a:effectLst/>
                <a:latin typeface="+mj-lt"/>
                <a:ea typeface="Times New Roman" panose="02020603050405020304" pitchFamily="18" charset="0"/>
              </a:rPr>
              <a:t>hoạ</a:t>
            </a:r>
            <a:r>
              <a:rPr lang="en-029" sz="36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029" sz="3600" dirty="0" err="1">
                <a:effectLst/>
                <a:latin typeface="+mj-lt"/>
                <a:ea typeface="Times New Roman" panose="02020603050405020304" pitchFamily="18" charset="0"/>
              </a:rPr>
              <a:t>truyện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367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19112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110" y="426357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35875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82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/>
          <p:cNvSpPr/>
          <p:nvPr/>
        </p:nvSpPr>
        <p:spPr>
          <a:xfrm>
            <a:off x="3253286" y="2254880"/>
            <a:ext cx="5535219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cifico" panose="00000500000000000000" pitchFamily="2" charset="0"/>
                <a:ea typeface="微软雅黑" panose="020B0503020204020204" pitchFamily="34" charset="-122"/>
                <a:cs typeface="+mn-cs"/>
              </a:rPr>
              <a:t>Viết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cifico" panose="0000050000000000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cifico" panose="00000500000000000000" pitchFamily="2" charset="0"/>
                <a:ea typeface="微软雅黑" panose="020B0503020204020204" pitchFamily="34" charset="-122"/>
                <a:cs typeface="+mn-cs"/>
              </a:rPr>
              <a:t>vào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cifico" panose="0000050000000000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cifico" panose="00000500000000000000" pitchFamily="2" charset="0"/>
                <a:ea typeface="微软雅黑" panose="020B0503020204020204" pitchFamily="34" charset="-122"/>
                <a:cs typeface="+mn-cs"/>
              </a:rPr>
              <a:t>phiếu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cifico" panose="0000050000000000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cifico" panose="00000500000000000000" pitchFamily="2" charset="0"/>
                <a:ea typeface="微软雅黑" panose="020B0503020204020204" pitchFamily="34" charset="-122"/>
                <a:cs typeface="+mn-cs"/>
              </a:rPr>
              <a:t>đọc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cifico" panose="0000050000000000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cifico" panose="00000500000000000000" pitchFamily="2" charset="0"/>
                <a:ea typeface="微软雅黑" panose="020B0503020204020204" pitchFamily="34" charset="-122"/>
                <a:cs typeface="+mn-cs"/>
              </a:rPr>
              <a:t>sách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5E74"/>
              </a:solidFill>
              <a:effectLst>
                <a:glow rad="1651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acifico" panose="00000500000000000000" pitchFamily="2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978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-1" y="5081735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754" y="258789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954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0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878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056" y="3700035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643523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包图网卡通风学生道路交通安全教育PPT模板"/>
</p:tagLst>
</file>

<file path=ppt/theme/theme1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Custom</PresentationFormat>
  <Paragraphs>61</Paragraphs>
  <Slides>15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等线</vt:lpstr>
      <vt:lpstr>等线 Light</vt:lpstr>
      <vt:lpstr>微软雅黑</vt:lpstr>
      <vt:lpstr>Arial</vt:lpstr>
      <vt:lpstr>Calibri</vt:lpstr>
      <vt:lpstr>Coiny</vt:lpstr>
      <vt:lpstr>Pacifico</vt:lpstr>
      <vt:lpstr>Patrick Hand</vt:lpstr>
      <vt:lpstr>www.33ppt.com ​​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包图网卡通风学生道路交通安全教育PPT模板</dc:title>
  <dc:creator/>
  <cp:lastModifiedBy/>
  <cp:revision>1</cp:revision>
  <dcterms:created xsi:type="dcterms:W3CDTF">2017-03-16T12:34:13Z</dcterms:created>
  <dcterms:modified xsi:type="dcterms:W3CDTF">2022-03-19T05:48:41Z</dcterms:modified>
</cp:coreProperties>
</file>