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96" r:id="rId2"/>
    <p:sldId id="297" r:id="rId3"/>
    <p:sldId id="298" r:id="rId4"/>
    <p:sldId id="300" r:id="rId5"/>
    <p:sldId id="299" r:id="rId6"/>
    <p:sldId id="307" r:id="rId7"/>
    <p:sldId id="301" r:id="rId8"/>
    <p:sldId id="302" r:id="rId9"/>
    <p:sldId id="303" r:id="rId10"/>
    <p:sldId id="304" r:id="rId11"/>
    <p:sldId id="305" r:id="rId12"/>
    <p:sldId id="306" r:id="rId13"/>
    <p:sldId id="308" r:id="rId14"/>
    <p:sldId id="310" r:id="rId15"/>
    <p:sldId id="311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</p:sldIdLst>
  <p:sldSz cx="18288000" cy="10287000"/>
  <p:notesSz cx="6858000" cy="9144000"/>
  <p:embeddedFontLst>
    <p:embeddedFont>
      <p:font typeface="#9Slide03 Ample" panose="02000000000000000000" pitchFamily="2" charset="0"/>
      <p:regular r:id="rId27"/>
    </p:embeddedFont>
    <p:embeddedFont>
      <p:font typeface="#9Slide03 BoosterNextFYBlack" panose="02000A03000000020004" pitchFamily="2" charset="0"/>
      <p:regular r:id="rId28"/>
    </p:embeddedFont>
    <p:embeddedFont>
      <p:font typeface="#9Slide05 Fourth Medium" panose="00000600000000000000" pitchFamily="2" charset="0"/>
      <p:bold r:id="rId29"/>
    </p:embeddedFont>
    <p:embeddedFont>
      <p:font typeface="#9Slide05 FS Blonde Script" panose="03000503000000000000" pitchFamily="65" charset="0"/>
      <p:italic r:id="rId30"/>
    </p:embeddedFont>
    <p:embeddedFont>
      <p:font typeface="#9Slide05 IcielSmoothy Cursive" panose="00000500000000000000" pitchFamily="2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UTM Cookies" panose="02040603050506020204" pitchFamily="18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3E3"/>
    <a:srgbClr val="FF9999"/>
    <a:srgbClr val="C9ED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4" autoAdjust="0"/>
    <p:restoredTop sz="94622" autoAdjust="0"/>
  </p:normalViewPr>
  <p:slideViewPr>
    <p:cSldViewPr>
      <p:cViewPr varScale="1">
        <p:scale>
          <a:sx n="52" d="100"/>
          <a:sy n="52" d="100"/>
        </p:scale>
        <p:origin x="79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691" y="0"/>
            <a:ext cx="1295400" cy="129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47" y="-25590"/>
            <a:ext cx="18333493" cy="10312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34.svg"/><Relationship Id="rId12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37.png"/><Relationship Id="rId4" Type="http://schemas.openxmlformats.org/officeDocument/2006/relationships/image" Target="../media/image29.png"/><Relationship Id="rId9" Type="http://schemas.openxmlformats.org/officeDocument/2006/relationships/image" Target="../media/image3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7.png"/><Relationship Id="rId3" Type="http://schemas.openxmlformats.org/officeDocument/2006/relationships/image" Target="../media/image17.svg"/><Relationship Id="rId7" Type="http://schemas.openxmlformats.org/officeDocument/2006/relationships/image" Target="../media/image13.svg"/><Relationship Id="rId12" Type="http://schemas.openxmlformats.org/officeDocument/2006/relationships/image" Target="../media/image6.png"/><Relationship Id="rId2" Type="http://schemas.openxmlformats.org/officeDocument/2006/relationships/image" Target="../media/image16.png"/><Relationship Id="rId16" Type="http://schemas.openxmlformats.org/officeDocument/2006/relationships/image" Target="../media/image3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4.svg"/><Relationship Id="rId5" Type="http://schemas.openxmlformats.org/officeDocument/2006/relationships/image" Target="../media/image19.svg"/><Relationship Id="rId15" Type="http://schemas.openxmlformats.org/officeDocument/2006/relationships/image" Target="../media/image2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svg"/><Relationship Id="rId14" Type="http://schemas.openxmlformats.org/officeDocument/2006/relationships/image" Target="../media/image2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3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0.svg"/><Relationship Id="rId10" Type="http://schemas.openxmlformats.org/officeDocument/2006/relationships/image" Target="../media/image38.png"/><Relationship Id="rId4" Type="http://schemas.openxmlformats.org/officeDocument/2006/relationships/image" Target="../media/image29.png"/><Relationship Id="rId9" Type="http://schemas.openxmlformats.org/officeDocument/2006/relationships/image" Target="../media/image3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3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0.svg"/><Relationship Id="rId10" Type="http://schemas.openxmlformats.org/officeDocument/2006/relationships/image" Target="../media/image38.png"/><Relationship Id="rId4" Type="http://schemas.openxmlformats.org/officeDocument/2006/relationships/image" Target="../media/image29.png"/><Relationship Id="rId9" Type="http://schemas.openxmlformats.org/officeDocument/2006/relationships/image" Target="../media/image3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9.png"/><Relationship Id="rId3" Type="http://schemas.openxmlformats.org/officeDocument/2006/relationships/image" Target="../media/image17.svg"/><Relationship Id="rId7" Type="http://schemas.openxmlformats.org/officeDocument/2006/relationships/image" Target="../media/image13.svg"/><Relationship Id="rId12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4.svg"/><Relationship Id="rId5" Type="http://schemas.openxmlformats.org/officeDocument/2006/relationships/image" Target="../media/image19.svg"/><Relationship Id="rId15" Type="http://schemas.openxmlformats.org/officeDocument/2006/relationships/image" Target="../media/image41.sv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svg"/><Relationship Id="rId1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6.svg"/><Relationship Id="rId12" Type="http://schemas.openxmlformats.org/officeDocument/2006/relationships/image" Target="../media/image4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5.png"/><Relationship Id="rId11" Type="http://schemas.openxmlformats.org/officeDocument/2006/relationships/image" Target="../media/image30.svg"/><Relationship Id="rId5" Type="http://schemas.openxmlformats.org/officeDocument/2006/relationships/image" Target="../media/image6.png"/><Relationship Id="rId15" Type="http://schemas.openxmlformats.org/officeDocument/2006/relationships/image" Target="../media/image45.png"/><Relationship Id="rId10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34.svg"/><Relationship Id="rId1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svg"/><Relationship Id="rId12" Type="http://schemas.openxmlformats.org/officeDocument/2006/relationships/image" Target="../media/image4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3.png"/><Relationship Id="rId11" Type="http://schemas.openxmlformats.org/officeDocument/2006/relationships/image" Target="../media/image43.png"/><Relationship Id="rId5" Type="http://schemas.openxmlformats.org/officeDocument/2006/relationships/image" Target="../media/image6.png"/><Relationship Id="rId10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3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svg"/><Relationship Id="rId12" Type="http://schemas.openxmlformats.org/officeDocument/2006/relationships/image" Target="../media/image4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3.png"/><Relationship Id="rId11" Type="http://schemas.openxmlformats.org/officeDocument/2006/relationships/image" Target="../media/image43.png"/><Relationship Id="rId5" Type="http://schemas.openxmlformats.org/officeDocument/2006/relationships/image" Target="../media/image6.png"/><Relationship Id="rId10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3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svg"/><Relationship Id="rId12" Type="http://schemas.openxmlformats.org/officeDocument/2006/relationships/image" Target="../media/image4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3.png"/><Relationship Id="rId11" Type="http://schemas.openxmlformats.org/officeDocument/2006/relationships/image" Target="../media/image43.png"/><Relationship Id="rId5" Type="http://schemas.openxmlformats.org/officeDocument/2006/relationships/image" Target="../media/image6.png"/><Relationship Id="rId10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30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svg"/><Relationship Id="rId12" Type="http://schemas.openxmlformats.org/officeDocument/2006/relationships/image" Target="../media/image4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3.png"/><Relationship Id="rId11" Type="http://schemas.openxmlformats.org/officeDocument/2006/relationships/image" Target="../media/image43.png"/><Relationship Id="rId5" Type="http://schemas.openxmlformats.org/officeDocument/2006/relationships/image" Target="../media/image6.png"/><Relationship Id="rId10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3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0.png"/><Relationship Id="rId3" Type="http://schemas.openxmlformats.org/officeDocument/2006/relationships/image" Target="../media/image17.svg"/><Relationship Id="rId7" Type="http://schemas.openxmlformats.org/officeDocument/2006/relationships/image" Target="../media/image13.svg"/><Relationship Id="rId12" Type="http://schemas.openxmlformats.org/officeDocument/2006/relationships/image" Target="../media/image6.png"/><Relationship Id="rId2" Type="http://schemas.openxmlformats.org/officeDocument/2006/relationships/image" Target="../media/image1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4.svg"/><Relationship Id="rId5" Type="http://schemas.openxmlformats.org/officeDocument/2006/relationships/image" Target="../media/image19.svg"/><Relationship Id="rId15" Type="http://schemas.openxmlformats.org/officeDocument/2006/relationships/image" Target="../media/image42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svg"/><Relationship Id="rId14" Type="http://schemas.openxmlformats.org/officeDocument/2006/relationships/image" Target="../media/image41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6.svg"/><Relationship Id="rId12" Type="http://schemas.openxmlformats.org/officeDocument/2006/relationships/image" Target="../media/image4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5.png"/><Relationship Id="rId11" Type="http://schemas.openxmlformats.org/officeDocument/2006/relationships/image" Target="../media/image30.svg"/><Relationship Id="rId5" Type="http://schemas.openxmlformats.org/officeDocument/2006/relationships/image" Target="../media/image6.png"/><Relationship Id="rId10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34.svg"/><Relationship Id="rId1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9.svg"/><Relationship Id="rId3" Type="http://schemas.openxmlformats.org/officeDocument/2006/relationships/image" Target="../media/image6.png"/><Relationship Id="rId7" Type="http://schemas.openxmlformats.org/officeDocument/2006/relationships/image" Target="../media/image30.svg"/><Relationship Id="rId12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47.svg"/><Relationship Id="rId5" Type="http://schemas.openxmlformats.org/officeDocument/2006/relationships/image" Target="../media/image34.svg"/><Relationship Id="rId10" Type="http://schemas.openxmlformats.org/officeDocument/2006/relationships/image" Target="../media/image46.png"/><Relationship Id="rId4" Type="http://schemas.openxmlformats.org/officeDocument/2006/relationships/image" Target="../media/image33.png"/><Relationship Id="rId9" Type="http://schemas.openxmlformats.org/officeDocument/2006/relationships/image" Target="../media/image44.png"/><Relationship Id="rId1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svg"/><Relationship Id="rId12" Type="http://schemas.openxmlformats.org/officeDocument/2006/relationships/image" Target="../media/image42.png"/><Relationship Id="rId17" Type="http://schemas.openxmlformats.org/officeDocument/2006/relationships/image" Target="../media/image44.png"/><Relationship Id="rId2" Type="http://schemas.openxmlformats.org/officeDocument/2006/relationships/audio" Target="../media/media1.mp3"/><Relationship Id="rId16" Type="http://schemas.openxmlformats.org/officeDocument/2006/relationships/image" Target="../media/image30.svg"/><Relationship Id="rId1" Type="http://schemas.microsoft.com/office/2007/relationships/media" Target="../media/media1.mp3"/><Relationship Id="rId6" Type="http://schemas.openxmlformats.org/officeDocument/2006/relationships/image" Target="../media/image33.png"/><Relationship Id="rId11" Type="http://schemas.openxmlformats.org/officeDocument/2006/relationships/image" Target="../media/image49.svg"/><Relationship Id="rId5" Type="http://schemas.openxmlformats.org/officeDocument/2006/relationships/image" Target="../media/image6.png"/><Relationship Id="rId15" Type="http://schemas.openxmlformats.org/officeDocument/2006/relationships/image" Target="../media/image29.png"/><Relationship Id="rId10" Type="http://schemas.openxmlformats.org/officeDocument/2006/relationships/image" Target="../media/image48.png"/><Relationship Id="rId4" Type="http://schemas.openxmlformats.org/officeDocument/2006/relationships/image" Target="../media/image2.png"/><Relationship Id="rId9" Type="http://schemas.openxmlformats.org/officeDocument/2006/relationships/image" Target="../media/image47.svg"/><Relationship Id="rId1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4.svg"/><Relationship Id="rId3" Type="http://schemas.openxmlformats.org/officeDocument/2006/relationships/image" Target="../media/image9.svg"/><Relationship Id="rId21" Type="http://schemas.openxmlformats.org/officeDocument/2006/relationships/image" Target="../media/image26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sv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4.svg"/><Relationship Id="rId3" Type="http://schemas.openxmlformats.org/officeDocument/2006/relationships/image" Target="../media/image9.svg"/><Relationship Id="rId21" Type="http://schemas.openxmlformats.org/officeDocument/2006/relationships/image" Target="../media/image26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sv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7.png"/><Relationship Id="rId3" Type="http://schemas.openxmlformats.org/officeDocument/2006/relationships/image" Target="../media/image17.svg"/><Relationship Id="rId7" Type="http://schemas.openxmlformats.org/officeDocument/2006/relationships/image" Target="../media/image13.svg"/><Relationship Id="rId12" Type="http://schemas.openxmlformats.org/officeDocument/2006/relationships/image" Target="../media/image6.png"/><Relationship Id="rId2" Type="http://schemas.openxmlformats.org/officeDocument/2006/relationships/image" Target="../media/image16.png"/><Relationship Id="rId16" Type="http://schemas.openxmlformats.org/officeDocument/2006/relationships/image" Target="../media/image3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4.svg"/><Relationship Id="rId5" Type="http://schemas.openxmlformats.org/officeDocument/2006/relationships/image" Target="../media/image19.svg"/><Relationship Id="rId15" Type="http://schemas.openxmlformats.org/officeDocument/2006/relationships/image" Target="../media/image2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svg"/><Relationship Id="rId14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6.png"/><Relationship Id="rId7" Type="http://schemas.openxmlformats.org/officeDocument/2006/relationships/image" Target="../media/image3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6.png"/><Relationship Id="rId7" Type="http://schemas.openxmlformats.org/officeDocument/2006/relationships/image" Target="../media/image3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30.svg"/><Relationship Id="rId5" Type="http://schemas.openxmlformats.org/officeDocument/2006/relationships/image" Target="../media/image32.svg"/><Relationship Id="rId10" Type="http://schemas.openxmlformats.org/officeDocument/2006/relationships/image" Target="../media/image29.png"/><Relationship Id="rId4" Type="http://schemas.openxmlformats.org/officeDocument/2006/relationships/image" Target="../media/image31.png"/><Relationship Id="rId9" Type="http://schemas.openxmlformats.org/officeDocument/2006/relationships/image" Target="../media/image3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34.svg"/><Relationship Id="rId12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37.png"/><Relationship Id="rId4" Type="http://schemas.openxmlformats.org/officeDocument/2006/relationships/image" Target="../media/image29.png"/><Relationship Id="rId9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34.svg"/><Relationship Id="rId12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37.png"/><Relationship Id="rId4" Type="http://schemas.openxmlformats.org/officeDocument/2006/relationships/image" Target="../media/image29.png"/><Relationship Id="rId9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34.svg"/><Relationship Id="rId12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37.png"/><Relationship Id="rId4" Type="http://schemas.openxmlformats.org/officeDocument/2006/relationships/image" Target="../media/image29.png"/><Relationship Id="rId9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5590"/>
            <a:ext cx="18333493" cy="10312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2" b="15302"/>
          <a:stretch/>
        </p:blipFill>
        <p:spPr>
          <a:xfrm>
            <a:off x="274092" y="-50895"/>
            <a:ext cx="18059400" cy="10363200"/>
          </a:xfrm>
          <a:prstGeom prst="rect">
            <a:avLst/>
          </a:prstGeom>
        </p:spPr>
      </p:pic>
      <p:grpSp>
        <p:nvGrpSpPr>
          <p:cNvPr id="13" name="Group 19"/>
          <p:cNvGrpSpPr/>
          <p:nvPr/>
        </p:nvGrpSpPr>
        <p:grpSpPr>
          <a:xfrm>
            <a:off x="7153315" y="4042336"/>
            <a:ext cx="4966456" cy="2209800"/>
            <a:chOff x="0" y="0"/>
            <a:chExt cx="14513079" cy="4632883"/>
          </a:xfrm>
        </p:grpSpPr>
        <p:grpSp>
          <p:nvGrpSpPr>
            <p:cNvPr id="14" name="Group 20"/>
            <p:cNvGrpSpPr/>
            <p:nvPr/>
          </p:nvGrpSpPr>
          <p:grpSpPr>
            <a:xfrm>
              <a:off x="0" y="403968"/>
              <a:ext cx="14513079" cy="4228914"/>
              <a:chOff x="0" y="0"/>
              <a:chExt cx="3907097" cy="1138475"/>
            </a:xfrm>
          </p:grpSpPr>
          <p:sp>
            <p:nvSpPr>
              <p:cNvPr id="16" name="Freeform 21"/>
              <p:cNvSpPr/>
              <p:nvPr/>
            </p:nvSpPr>
            <p:spPr>
              <a:xfrm>
                <a:off x="0" y="-4262"/>
                <a:ext cx="3914842" cy="1144961"/>
              </a:xfrm>
              <a:custGeom>
                <a:avLst/>
                <a:gdLst/>
                <a:ahLst/>
                <a:cxnLst/>
                <a:rect l="l" t="t" r="r" b="b"/>
                <a:pathLst>
                  <a:path w="3914842" h="1144961">
                    <a:moveTo>
                      <a:pt x="2975943" y="1133773"/>
                    </a:moveTo>
                    <a:cubicBezTo>
                      <a:pt x="2975943" y="1133773"/>
                      <a:pt x="2556190" y="1144961"/>
                      <a:pt x="2093605" y="1142339"/>
                    </a:cubicBezTo>
                    <a:cubicBezTo>
                      <a:pt x="1711879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952851" y="7673"/>
                    </a:cubicBezTo>
                    <a:cubicBezTo>
                      <a:pt x="2337264" y="0"/>
                      <a:pt x="2801191" y="7673"/>
                      <a:pt x="2801191" y="7673"/>
                    </a:cubicBezTo>
                    <a:cubicBezTo>
                      <a:pt x="3169498" y="15152"/>
                      <a:pt x="3532811" y="84484"/>
                      <a:pt x="3730551" y="207066"/>
                    </a:cubicBezTo>
                    <a:cubicBezTo>
                      <a:pt x="3881568" y="300683"/>
                      <a:pt x="3914842" y="425358"/>
                      <a:pt x="3905702" y="577261"/>
                    </a:cubicBezTo>
                    <a:lnTo>
                      <a:pt x="3905702" y="577262"/>
                    </a:lnTo>
                    <a:cubicBezTo>
                      <a:pt x="3905702" y="891835"/>
                      <a:pt x="3622706" y="1105932"/>
                      <a:pt x="2975943" y="1133773"/>
                    </a:cubicBezTo>
                    <a:close/>
                  </a:path>
                </a:pathLst>
              </a:custGeom>
              <a:solidFill>
                <a:srgbClr val="FD98B9"/>
              </a:solidFill>
            </p:spPr>
          </p:sp>
        </p:grpSp>
        <p:pic>
          <p:nvPicPr>
            <p:cNvPr id="15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420420" y="0"/>
              <a:ext cx="4027218" cy="961150"/>
            </a:xfrm>
            <a:prstGeom prst="rect">
              <a:avLst/>
            </a:prstGeom>
          </p:spPr>
        </p:pic>
      </p:grpSp>
      <p:sp>
        <p:nvSpPr>
          <p:cNvPr id="5" name="Google Shape;487;p33"/>
          <p:cNvSpPr txBox="1">
            <a:spLocks/>
          </p:cNvSpPr>
          <p:nvPr/>
        </p:nvSpPr>
        <p:spPr>
          <a:xfrm>
            <a:off x="5369343" y="2281560"/>
            <a:ext cx="8534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4000" kern="0" dirty="0" err="1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Thứ</a:t>
            </a:r>
            <a:r>
              <a:rPr lang="en-US" sz="4000" kern="0" dirty="0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 … </a:t>
            </a:r>
            <a:r>
              <a:rPr lang="en-US" sz="4000" kern="0" dirty="0" err="1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ngày</a:t>
            </a:r>
            <a:r>
              <a:rPr lang="en-US" sz="4000" kern="0" dirty="0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 … </a:t>
            </a:r>
            <a:r>
              <a:rPr lang="en-US" sz="4000" kern="0" dirty="0" err="1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tháng</a:t>
            </a:r>
            <a:r>
              <a:rPr lang="en-US" sz="4000" kern="0" dirty="0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 … </a:t>
            </a:r>
            <a:r>
              <a:rPr lang="en-US" sz="4000" kern="0" dirty="0" err="1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năm</a:t>
            </a:r>
            <a:r>
              <a:rPr lang="en-US" sz="4000" kern="0" dirty="0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7464314" y="4355520"/>
            <a:ext cx="4344459" cy="16312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0000" dirty="0" err="1">
                <a:solidFill>
                  <a:schemeClr val="tx2"/>
                </a:solidFill>
                <a:effectLst>
                  <a:outerShdw dist="50800" dir="3600000" algn="t" rotWithShape="0">
                    <a:schemeClr val="bg1"/>
                  </a:outerShdw>
                </a:effectLst>
                <a:latin typeface="UTM Cookies" panose="02040603050506020204" pitchFamily="18" charset="0"/>
              </a:rPr>
              <a:t>Ôn</a:t>
            </a:r>
            <a:r>
              <a:rPr lang="en-US" sz="10000" dirty="0">
                <a:solidFill>
                  <a:schemeClr val="tx2"/>
                </a:solidFill>
                <a:effectLst>
                  <a:outerShdw dist="50800" dir="3600000" algn="t" rotWithShape="0">
                    <a:schemeClr val="bg1"/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10000" dirty="0" err="1">
                <a:solidFill>
                  <a:schemeClr val="tx2"/>
                </a:solidFill>
                <a:effectLst>
                  <a:outerShdw dist="50800" dir="3600000" algn="t" rotWithShape="0">
                    <a:schemeClr val="bg1"/>
                  </a:outerShdw>
                </a:effectLst>
                <a:latin typeface="UTM Cookies" panose="02040603050506020204" pitchFamily="18" charset="0"/>
              </a:rPr>
              <a:t>tập</a:t>
            </a:r>
            <a:endParaRPr lang="en-US" sz="10000" dirty="0">
              <a:solidFill>
                <a:schemeClr val="tx2"/>
              </a:solidFill>
              <a:effectLst>
                <a:outerShdw dist="50800" dir="3600000" algn="t" rotWithShape="0">
                  <a:schemeClr val="bg1"/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7" name="Google Shape;487;p33"/>
          <p:cNvSpPr txBox="1">
            <a:spLocks/>
          </p:cNvSpPr>
          <p:nvPr/>
        </p:nvSpPr>
        <p:spPr>
          <a:xfrm>
            <a:off x="8672328" y="2970305"/>
            <a:ext cx="1928430" cy="120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6000" kern="0" dirty="0" err="1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Toán</a:t>
            </a:r>
            <a:endParaRPr lang="en-US" sz="6000" kern="0" dirty="0">
              <a:solidFill>
                <a:srgbClr val="002060"/>
              </a:solidFill>
              <a:latin typeface="#9Slide03 Ample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033086" y="6401205"/>
            <a:ext cx="11206914" cy="11079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FF0000"/>
                </a:solidFill>
                <a:effectLst>
                  <a:outerShdw dist="50800" dir="3600000" algn="t" rotWithShape="0">
                    <a:schemeClr val="bg1"/>
                  </a:outerShdw>
                </a:effectLst>
                <a:latin typeface="UTM Cookies" panose="02040603050506020204" pitchFamily="18" charset="0"/>
              </a:rPr>
              <a:t>Các</a:t>
            </a:r>
            <a:r>
              <a:rPr lang="en-US" sz="6600" dirty="0">
                <a:solidFill>
                  <a:srgbClr val="FF0000"/>
                </a:solidFill>
                <a:effectLst>
                  <a:outerShdw dist="50800" dir="3600000" algn="t" rotWithShape="0">
                    <a:schemeClr val="bg1"/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effectLst>
                  <a:outerShdw dist="50800" dir="3600000" algn="t" rotWithShape="0">
                    <a:schemeClr val="bg1"/>
                  </a:outerShdw>
                </a:effectLst>
                <a:latin typeface="UTM Cookies" panose="02040603050506020204" pitchFamily="18" charset="0"/>
              </a:rPr>
              <a:t>số</a:t>
            </a:r>
            <a:r>
              <a:rPr lang="en-US" sz="6600" dirty="0">
                <a:solidFill>
                  <a:srgbClr val="FF0000"/>
                </a:solidFill>
                <a:effectLst>
                  <a:outerShdw dist="50800" dir="3600000" algn="t" rotWithShape="0">
                    <a:schemeClr val="bg1"/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effectLst>
                  <a:outerShdw dist="50800" dir="3600000" algn="t" rotWithShape="0">
                    <a:schemeClr val="bg1"/>
                  </a:outerShdw>
                </a:effectLst>
                <a:latin typeface="UTM Cookies" panose="02040603050506020204" pitchFamily="18" charset="0"/>
              </a:rPr>
              <a:t>trong</a:t>
            </a:r>
            <a:r>
              <a:rPr lang="en-US" sz="6600" dirty="0">
                <a:solidFill>
                  <a:srgbClr val="FF0000"/>
                </a:solidFill>
                <a:effectLst>
                  <a:outerShdw dist="50800" dir="3600000" algn="t" rotWithShape="0">
                    <a:schemeClr val="bg1"/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effectLst>
                  <a:outerShdw dist="50800" dir="3600000" algn="t" rotWithShape="0">
                    <a:schemeClr val="bg1"/>
                  </a:outerShdw>
                </a:effectLst>
                <a:latin typeface="UTM Cookies" panose="02040603050506020204" pitchFamily="18" charset="0"/>
              </a:rPr>
              <a:t>phạm</a:t>
            </a:r>
            <a:r>
              <a:rPr lang="en-US" sz="6600" dirty="0">
                <a:solidFill>
                  <a:srgbClr val="FF0000"/>
                </a:solidFill>
                <a:effectLst>
                  <a:outerShdw dist="50800" dir="3600000" algn="t" rotWithShape="0">
                    <a:schemeClr val="bg1"/>
                  </a:outerShdw>
                </a:effectLst>
                <a:latin typeface="UTM Cookies" panose="02040603050506020204" pitchFamily="18" charset="0"/>
              </a:rPr>
              <a:t> vi 1000</a:t>
            </a:r>
          </a:p>
        </p:txBody>
      </p:sp>
    </p:spTree>
    <p:extLst>
      <p:ext uri="{BB962C8B-B14F-4D97-AF65-F5344CB8AC3E}">
        <p14:creationId xmlns:p14="http://schemas.microsoft.com/office/powerpoint/2010/main" val="290019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47" y="-25590"/>
            <a:ext cx="18333493" cy="10312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9" y="723900"/>
            <a:ext cx="16814800" cy="89916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64140" y="6172200"/>
            <a:ext cx="4418577" cy="4114800"/>
          </a:xfrm>
          <a:prstGeom prst="rect">
            <a:avLst/>
          </a:prstGeom>
        </p:spPr>
      </p:pic>
      <p:pic>
        <p:nvPicPr>
          <p:cNvPr id="11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13950385" y="99294"/>
            <a:ext cx="4405289" cy="310773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4911654" y="1154095"/>
            <a:ext cx="2832442" cy="1323439"/>
            <a:chOff x="724337" y="826530"/>
            <a:chExt cx="2832442" cy="1323439"/>
          </a:xfrm>
        </p:grpSpPr>
        <p:sp>
          <p:nvSpPr>
            <p:cNvPr id="12" name="AutoShape 18"/>
            <p:cNvSpPr/>
            <p:nvPr/>
          </p:nvSpPr>
          <p:spPr>
            <a:xfrm>
              <a:off x="1607158" y="1485900"/>
              <a:ext cx="1066800" cy="602824"/>
            </a:xfrm>
            <a:prstGeom prst="rect">
              <a:avLst/>
            </a:prstGeom>
            <a:solidFill>
              <a:srgbClr val="403D3C"/>
            </a:solidFill>
          </p:spPr>
        </p:sp>
        <p:sp>
          <p:nvSpPr>
            <p:cNvPr id="2" name="Rectangle 1"/>
            <p:cNvSpPr/>
            <p:nvPr/>
          </p:nvSpPr>
          <p:spPr>
            <a:xfrm>
              <a:off x="724337" y="826530"/>
              <a:ext cx="2832442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000" spc="158" dirty="0" err="1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Thử</a:t>
              </a:r>
              <a:r>
                <a:rPr lang="en-US" sz="4000" spc="158" dirty="0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000" spc="158" dirty="0" err="1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thách</a:t>
              </a:r>
              <a:endParaRPr lang="en-US" sz="4000" spc="158" dirty="0">
                <a:solidFill>
                  <a:srgbClr val="FF0000"/>
                </a:solidFill>
                <a:latin typeface="#9Slide03 BoosterNextFYBlack" panose="02000A03000000020004" pitchFamily="2" charset="0"/>
              </a:endParaRPr>
            </a:p>
            <a:p>
              <a:pPr lvl="0" algn="ctr">
                <a:spcBef>
                  <a:spcPct val="0"/>
                </a:spcBef>
              </a:pPr>
              <a:r>
                <a:rPr lang="en-US" sz="4000" b="1" spc="158" dirty="0">
                  <a:solidFill>
                    <a:schemeClr val="bg1"/>
                  </a:solidFill>
                  <a:latin typeface="#9Slide03 BoosterNextFYBlack" panose="02000A03000000020004" pitchFamily="2" charset="0"/>
                </a:rPr>
                <a:t>01</a:t>
              </a:r>
            </a:p>
          </p:txBody>
        </p:sp>
      </p:grpSp>
      <p:pic>
        <p:nvPicPr>
          <p:cNvPr id="14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0868" y="4962585"/>
            <a:ext cx="2566179" cy="5360166"/>
          </a:xfrm>
          <a:prstGeom prst="rect">
            <a:avLst/>
          </a:prstGeom>
        </p:spPr>
      </p:pic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5280992" y="5082933"/>
          <a:ext cx="8136090" cy="21785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12030">
                  <a:extLst>
                    <a:ext uri="{9D8B030D-6E8A-4147-A177-3AD203B41FA5}">
                      <a16:colId xmlns:a16="http://schemas.microsoft.com/office/drawing/2014/main" val="3835078352"/>
                    </a:ext>
                  </a:extLst>
                </a:gridCol>
                <a:gridCol w="2712030">
                  <a:extLst>
                    <a:ext uri="{9D8B030D-6E8A-4147-A177-3AD203B41FA5}">
                      <a16:colId xmlns:a16="http://schemas.microsoft.com/office/drawing/2014/main" val="3467012737"/>
                    </a:ext>
                  </a:extLst>
                </a:gridCol>
                <a:gridCol w="2712030">
                  <a:extLst>
                    <a:ext uri="{9D8B030D-6E8A-4147-A177-3AD203B41FA5}">
                      <a16:colId xmlns:a16="http://schemas.microsoft.com/office/drawing/2014/main" val="3698513172"/>
                    </a:ext>
                  </a:extLst>
                </a:gridCol>
              </a:tblGrid>
              <a:tr h="108926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021" marR="61021" marT="30510" marB="3051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021" marR="61021" marT="30510" marB="3051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021" marR="61021" marT="30510" marB="30510"/>
                </a:tc>
                <a:extLst>
                  <a:ext uri="{0D108BD9-81ED-4DB2-BD59-A6C34878D82A}">
                    <a16:rowId xmlns:a16="http://schemas.microsoft.com/office/drawing/2014/main" val="3567482820"/>
                  </a:ext>
                </a:extLst>
              </a:tr>
              <a:tr h="1089267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021" marR="61021" marT="30510" marB="3051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021" marR="61021" marT="30510" marB="3051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021" marR="61021" marT="30510" marB="30510"/>
                </a:tc>
                <a:extLst>
                  <a:ext uri="{0D108BD9-81ED-4DB2-BD59-A6C34878D82A}">
                    <a16:rowId xmlns:a16="http://schemas.microsoft.com/office/drawing/2014/main" val="1452735076"/>
                  </a:ext>
                </a:extLst>
              </a:tr>
            </a:tbl>
          </a:graphicData>
        </a:graphic>
      </p:graphicFrame>
      <p:grpSp>
        <p:nvGrpSpPr>
          <p:cNvPr id="62" name="Group 61"/>
          <p:cNvGrpSpPr/>
          <p:nvPr/>
        </p:nvGrpSpPr>
        <p:grpSpPr>
          <a:xfrm>
            <a:off x="5562600" y="5014337"/>
            <a:ext cx="7700334" cy="1218975"/>
            <a:chOff x="5562600" y="5014337"/>
            <a:chExt cx="7700334" cy="1218975"/>
          </a:xfrm>
        </p:grpSpPr>
        <p:sp>
          <p:nvSpPr>
            <p:cNvPr id="20" name="Google Shape;487;p33"/>
            <p:cNvSpPr txBox="1">
              <a:spLocks/>
            </p:cNvSpPr>
            <p:nvPr/>
          </p:nvSpPr>
          <p:spPr>
            <a:xfrm>
              <a:off x="5562600" y="5014337"/>
              <a:ext cx="1928430" cy="1206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9pPr>
            </a:lstStyle>
            <a:p>
              <a:pPr algn="ctr"/>
              <a:r>
                <a:rPr lang="en-US" sz="6000" kern="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trăm</a:t>
              </a:r>
              <a:endParaRPr lang="en-US" sz="6000" kern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1" name="Google Shape;487;p33"/>
            <p:cNvSpPr txBox="1">
              <a:spLocks/>
            </p:cNvSpPr>
            <p:nvPr/>
          </p:nvSpPr>
          <p:spPr>
            <a:xfrm>
              <a:off x="8384822" y="5027191"/>
              <a:ext cx="1928430" cy="1206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9pPr>
            </a:lstStyle>
            <a:p>
              <a:pPr algn="ctr"/>
              <a:r>
                <a:rPr lang="en-US" sz="6000" kern="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chục</a:t>
              </a:r>
              <a:endParaRPr lang="en-US" sz="6000" kern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2" name="Google Shape;487;p33"/>
            <p:cNvSpPr txBox="1">
              <a:spLocks/>
            </p:cNvSpPr>
            <p:nvPr/>
          </p:nvSpPr>
          <p:spPr>
            <a:xfrm>
              <a:off x="10760310" y="5027190"/>
              <a:ext cx="2502624" cy="1206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9pPr>
            </a:lstStyle>
            <a:p>
              <a:pPr algn="ctr"/>
              <a:r>
                <a:rPr lang="en-US" sz="6000" kern="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đơn</a:t>
              </a:r>
              <a:r>
                <a:rPr lang="en-US" sz="6000" kern="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 </a:t>
              </a:r>
              <a:r>
                <a:rPr lang="en-US" sz="6000" kern="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vị</a:t>
              </a:r>
              <a:endParaRPr lang="en-US" sz="6000" kern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endParaRPr>
            </a:p>
          </p:txBody>
        </p:sp>
      </p:grpSp>
      <p:sp>
        <p:nvSpPr>
          <p:cNvPr id="23" name="Google Shape;487;p33"/>
          <p:cNvSpPr txBox="1">
            <a:spLocks/>
          </p:cNvSpPr>
          <p:nvPr/>
        </p:nvSpPr>
        <p:spPr>
          <a:xfrm>
            <a:off x="5687178" y="6111088"/>
            <a:ext cx="1928430" cy="120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60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4" name="Google Shape;487;p33"/>
          <p:cNvSpPr txBox="1">
            <a:spLocks/>
          </p:cNvSpPr>
          <p:nvPr/>
        </p:nvSpPr>
        <p:spPr>
          <a:xfrm>
            <a:off x="8374954" y="6111087"/>
            <a:ext cx="1928430" cy="120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60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5" name="Google Shape;487;p33"/>
          <p:cNvSpPr txBox="1">
            <a:spLocks/>
          </p:cNvSpPr>
          <p:nvPr/>
        </p:nvSpPr>
        <p:spPr>
          <a:xfrm>
            <a:off x="11176363" y="6111086"/>
            <a:ext cx="1928430" cy="120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60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0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422793" y="1562100"/>
            <a:ext cx="457200" cy="3494211"/>
            <a:chOff x="6422793" y="1649775"/>
            <a:chExt cx="457200" cy="3494211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6651393" y="1649775"/>
              <a:ext cx="0" cy="3433158"/>
            </a:xfrm>
            <a:prstGeom prst="line">
              <a:avLst/>
            </a:prstGeom>
            <a:ln w="635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6422793" y="4686786"/>
              <a:ext cx="457200" cy="4572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422793" y="4209642"/>
              <a:ext cx="457200" cy="4572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422793" y="3747665"/>
              <a:ext cx="457200" cy="4572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6422793" y="3270521"/>
              <a:ext cx="457200" cy="4572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12040945" y="1562100"/>
            <a:ext cx="0" cy="3433158"/>
          </a:xfrm>
          <a:prstGeom prst="line">
            <a:avLst/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8" name="Group 17"/>
          <p:cNvGrpSpPr/>
          <p:nvPr/>
        </p:nvGrpSpPr>
        <p:grpSpPr>
          <a:xfrm rot="158817">
            <a:off x="5359848" y="7546464"/>
            <a:ext cx="8034916" cy="1201415"/>
            <a:chOff x="-2600615" y="180471"/>
            <a:chExt cx="7737399" cy="891873"/>
          </a:xfrm>
        </p:grpSpPr>
        <p:sp>
          <p:nvSpPr>
            <p:cNvPr id="59" name="AutoShape 18"/>
            <p:cNvSpPr/>
            <p:nvPr/>
          </p:nvSpPr>
          <p:spPr>
            <a:xfrm rot="21395962">
              <a:off x="-2368065" y="180471"/>
              <a:ext cx="7319278" cy="891873"/>
            </a:xfrm>
            <a:prstGeom prst="rect">
              <a:avLst/>
            </a:prstGeom>
            <a:solidFill>
              <a:srgbClr val="403D3C"/>
            </a:solidFill>
          </p:spPr>
        </p:sp>
        <p:sp>
          <p:nvSpPr>
            <p:cNvPr id="60" name="TextBox 19"/>
            <p:cNvSpPr txBox="1"/>
            <p:nvPr/>
          </p:nvSpPr>
          <p:spPr>
            <a:xfrm rot="21367611">
              <a:off x="-2600615" y="678975"/>
              <a:ext cx="7737399" cy="2284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380"/>
                </a:lnSpc>
                <a:spcBef>
                  <a:spcPct val="0"/>
                </a:spcBef>
              </a:pPr>
              <a:r>
                <a:rPr lang="en-US" sz="7200" spc="158" dirty="0">
                  <a:solidFill>
                    <a:srgbClr val="FFFFFF"/>
                  </a:solidFill>
                  <a:latin typeface="+mj-lt"/>
                </a:rPr>
                <a:t>450 = 400 + 50</a:t>
              </a:r>
            </a:p>
          </p:txBody>
        </p:sp>
      </p:grpSp>
      <p:pic>
        <p:nvPicPr>
          <p:cNvPr id="47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22691" y="2969109"/>
            <a:ext cx="2793730" cy="157501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7" t="9377" r="49622" b="76152"/>
          <a:stretch/>
        </p:blipFill>
        <p:spPr>
          <a:xfrm>
            <a:off x="-34439" y="9074865"/>
            <a:ext cx="2246193" cy="1247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0" t="31326" r="51679" b="49934"/>
          <a:stretch/>
        </p:blipFill>
        <p:spPr>
          <a:xfrm>
            <a:off x="178084" y="8065848"/>
            <a:ext cx="1569341" cy="12787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75" r="80139" b="25527"/>
          <a:stretch/>
        </p:blipFill>
        <p:spPr>
          <a:xfrm>
            <a:off x="139737" y="6906402"/>
            <a:ext cx="1513107" cy="1445642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9117139" y="1562100"/>
            <a:ext cx="457200" cy="3494211"/>
            <a:chOff x="9060209" y="1649775"/>
            <a:chExt cx="457200" cy="3494211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9288809" y="1649775"/>
              <a:ext cx="0" cy="3433158"/>
            </a:xfrm>
            <a:prstGeom prst="line">
              <a:avLst/>
            </a:prstGeom>
            <a:ln w="635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9060209" y="2852357"/>
              <a:ext cx="457200" cy="2291629"/>
              <a:chOff x="9060209" y="2852357"/>
              <a:chExt cx="457200" cy="2291629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9060209" y="4686786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9060209" y="4246082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9060209" y="3766879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9060209" y="3326175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9060209" y="2852357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1" t="51775" r="54122" b="23828"/>
          <a:stretch/>
        </p:blipFill>
        <p:spPr>
          <a:xfrm>
            <a:off x="1360385" y="3132189"/>
            <a:ext cx="1066800" cy="1219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65" t="52984" b="25241"/>
          <a:stretch/>
        </p:blipFill>
        <p:spPr>
          <a:xfrm>
            <a:off x="253680" y="3132141"/>
            <a:ext cx="1079460" cy="121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3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72222E-7 -4.5679E-6 L -0.04002 0.2421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" y="120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60494E-6 L 0.01849 0.1191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" y="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-1295400" y="4321925"/>
            <a:ext cx="4762413" cy="6345120"/>
            <a:chOff x="0" y="0"/>
            <a:chExt cx="6349884" cy="8460160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282956" cy="84601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904292" y="2630313"/>
              <a:ext cx="2888722" cy="5243555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190890" y="803949"/>
              <a:ext cx="1092066" cy="992787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840736">
              <a:off x="5184308" y="6230215"/>
              <a:ext cx="1045909" cy="1116990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301777">
            <a:off x="-73905" y="-468405"/>
            <a:ext cx="3936806" cy="39368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149" y="1732237"/>
            <a:ext cx="11811316" cy="7116654"/>
          </a:xfrm>
          <a:prstGeom prst="rect">
            <a:avLst/>
          </a:prstGeom>
        </p:spPr>
      </p:pic>
      <p:sp>
        <p:nvSpPr>
          <p:cNvPr id="13" name="Google Shape;487;p33"/>
          <p:cNvSpPr txBox="1">
            <a:spLocks/>
          </p:cNvSpPr>
          <p:nvPr/>
        </p:nvSpPr>
        <p:spPr>
          <a:xfrm>
            <a:off x="6042252" y="4564545"/>
            <a:ext cx="4916599" cy="2564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8000" kern="0" dirty="0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Cho </a:t>
            </a:r>
            <a:r>
              <a:rPr lang="en-US" sz="8000" kern="0" dirty="0" err="1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vật</a:t>
            </a:r>
            <a:r>
              <a:rPr lang="en-US" sz="8000" kern="0" dirty="0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8000" kern="0" dirty="0" err="1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nuôi</a:t>
            </a:r>
            <a:r>
              <a:rPr lang="en-US" sz="8000" kern="0" dirty="0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8000" kern="0" dirty="0" err="1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ăn</a:t>
            </a:r>
            <a:endParaRPr lang="en-US" sz="8000" kern="0" dirty="0">
              <a:solidFill>
                <a:srgbClr val="002060"/>
              </a:solidFill>
              <a:latin typeface="#9Slide05 IcielSmoothy Cursive" panose="000005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16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224343" y="7450205"/>
            <a:ext cx="3219007" cy="1621575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490245" y="3680488"/>
            <a:ext cx="7094241" cy="6606512"/>
          </a:xfrm>
          <a:prstGeom prst="rect">
            <a:avLst/>
          </a:prstGeom>
        </p:spPr>
      </p:pic>
      <p:sp>
        <p:nvSpPr>
          <p:cNvPr id="20" name="AutoShape 18"/>
          <p:cNvSpPr/>
          <p:nvPr/>
        </p:nvSpPr>
        <p:spPr>
          <a:xfrm rot="485219">
            <a:off x="6538499" y="2812314"/>
            <a:ext cx="4729526" cy="1201415"/>
          </a:xfrm>
          <a:prstGeom prst="rect">
            <a:avLst/>
          </a:prstGeom>
          <a:solidFill>
            <a:srgbClr val="403D3C"/>
          </a:solidFill>
        </p:spPr>
      </p:sp>
      <p:sp>
        <p:nvSpPr>
          <p:cNvPr id="21" name="TextBox 19"/>
          <p:cNvSpPr txBox="1"/>
          <p:nvPr/>
        </p:nvSpPr>
        <p:spPr>
          <a:xfrm rot="456868">
            <a:off x="6569330" y="3519147"/>
            <a:ext cx="4724239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6000" spc="158" dirty="0" err="1">
                <a:solidFill>
                  <a:srgbClr val="FFFFFF"/>
                </a:solidFill>
                <a:latin typeface="+mj-lt"/>
              </a:rPr>
              <a:t>Thử</a:t>
            </a:r>
            <a:r>
              <a:rPr lang="en-US" sz="6000" spc="158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6000" spc="158" dirty="0" err="1">
                <a:solidFill>
                  <a:srgbClr val="FFFFFF"/>
                </a:solidFill>
                <a:latin typeface="+mj-lt"/>
              </a:rPr>
              <a:t>thách</a:t>
            </a:r>
            <a:r>
              <a:rPr lang="en-US" sz="6000" spc="158" dirty="0">
                <a:solidFill>
                  <a:srgbClr val="FFFFFF"/>
                </a:solidFill>
                <a:latin typeface="+mj-lt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690011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47" y="-25590"/>
            <a:ext cx="18333493" cy="10312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9" y="723900"/>
            <a:ext cx="16814800" cy="89916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64140" y="6172200"/>
            <a:ext cx="4418577" cy="4114800"/>
          </a:xfrm>
          <a:prstGeom prst="rect">
            <a:avLst/>
          </a:prstGeom>
        </p:spPr>
      </p:pic>
      <p:pic>
        <p:nvPicPr>
          <p:cNvPr id="11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13950385" y="99294"/>
            <a:ext cx="4405289" cy="310773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4911654" y="1154095"/>
            <a:ext cx="2832442" cy="1323439"/>
            <a:chOff x="724337" y="826530"/>
            <a:chExt cx="2832442" cy="1323439"/>
          </a:xfrm>
        </p:grpSpPr>
        <p:sp>
          <p:nvSpPr>
            <p:cNvPr id="12" name="AutoShape 18"/>
            <p:cNvSpPr/>
            <p:nvPr/>
          </p:nvSpPr>
          <p:spPr>
            <a:xfrm>
              <a:off x="1607158" y="1485900"/>
              <a:ext cx="1066800" cy="602824"/>
            </a:xfrm>
            <a:prstGeom prst="rect">
              <a:avLst/>
            </a:prstGeom>
            <a:solidFill>
              <a:srgbClr val="403D3C"/>
            </a:solidFill>
          </p:spPr>
        </p:sp>
        <p:sp>
          <p:nvSpPr>
            <p:cNvPr id="2" name="Rectangle 1"/>
            <p:cNvSpPr/>
            <p:nvPr/>
          </p:nvSpPr>
          <p:spPr>
            <a:xfrm>
              <a:off x="724337" y="826530"/>
              <a:ext cx="2832442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000" spc="158" dirty="0" err="1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Thử</a:t>
              </a:r>
              <a:r>
                <a:rPr lang="en-US" sz="4000" spc="158" dirty="0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000" spc="158" dirty="0" err="1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thách</a:t>
              </a:r>
              <a:endParaRPr lang="en-US" sz="4000" spc="158" dirty="0">
                <a:solidFill>
                  <a:srgbClr val="FF0000"/>
                </a:solidFill>
                <a:latin typeface="#9Slide03 BoosterNextFYBlack" panose="02000A03000000020004" pitchFamily="2" charset="0"/>
              </a:endParaRPr>
            </a:p>
            <a:p>
              <a:pPr lvl="0" algn="ctr">
                <a:spcBef>
                  <a:spcPct val="0"/>
                </a:spcBef>
              </a:pPr>
              <a:r>
                <a:rPr lang="en-US" sz="4000" b="1" spc="158" dirty="0">
                  <a:solidFill>
                    <a:schemeClr val="bg1"/>
                  </a:solidFill>
                  <a:latin typeface="#9Slide03 BoosterNextFYBlack" panose="02000A03000000020004" pitchFamily="2" charset="0"/>
                </a:rPr>
                <a:t>02</a:t>
              </a:r>
            </a:p>
          </p:txBody>
        </p:sp>
      </p:grpSp>
      <p:sp>
        <p:nvSpPr>
          <p:cNvPr id="25" name="Google Shape;487;p33"/>
          <p:cNvSpPr txBox="1">
            <a:spLocks/>
          </p:cNvSpPr>
          <p:nvPr/>
        </p:nvSpPr>
        <p:spPr>
          <a:xfrm>
            <a:off x="6260901" y="1442829"/>
            <a:ext cx="5660457" cy="120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6000" kern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Đọc</a:t>
            </a:r>
            <a:r>
              <a:rPr lang="en-US" sz="60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và</a:t>
            </a:r>
            <a:r>
              <a:rPr lang="en-US" sz="60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viết</a:t>
            </a:r>
            <a:r>
              <a:rPr lang="en-US" sz="60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số</a:t>
            </a:r>
            <a:endParaRPr lang="en-US" sz="6000" kern="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186815" y="2759317"/>
          <a:ext cx="10520750" cy="57756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94785">
                  <a:extLst>
                    <a:ext uri="{9D8B030D-6E8A-4147-A177-3AD203B41FA5}">
                      <a16:colId xmlns:a16="http://schemas.microsoft.com/office/drawing/2014/main" val="4244344299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732643744"/>
                    </a:ext>
                  </a:extLst>
                </a:gridCol>
                <a:gridCol w="6316165">
                  <a:extLst>
                    <a:ext uri="{9D8B030D-6E8A-4147-A177-3AD203B41FA5}">
                      <a16:colId xmlns:a16="http://schemas.microsoft.com/office/drawing/2014/main" val="2999104330"/>
                    </a:ext>
                  </a:extLst>
                </a:gridCol>
              </a:tblGrid>
              <a:tr h="9626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394226"/>
                  </a:ext>
                </a:extLst>
              </a:tr>
              <a:tr h="9626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162683"/>
                  </a:ext>
                </a:extLst>
              </a:tr>
              <a:tr h="96260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344288"/>
                  </a:ext>
                </a:extLst>
              </a:tr>
              <a:tr h="96260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7455"/>
                  </a:ext>
                </a:extLst>
              </a:tr>
              <a:tr h="96260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326456"/>
                  </a:ext>
                </a:extLst>
              </a:tr>
              <a:tr h="9626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242130"/>
                  </a:ext>
                </a:extLst>
              </a:tr>
            </a:tbl>
          </a:graphicData>
        </a:graphic>
      </p:graphicFrame>
      <p:sp>
        <p:nvSpPr>
          <p:cNvPr id="21" name="Google Shape;487;p33"/>
          <p:cNvSpPr txBox="1">
            <a:spLocks/>
          </p:cNvSpPr>
          <p:nvPr/>
        </p:nvSpPr>
        <p:spPr>
          <a:xfrm>
            <a:off x="5218626" y="2705295"/>
            <a:ext cx="2200079" cy="120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5400" kern="0" dirty="0" err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Viết</a:t>
            </a:r>
            <a:r>
              <a:rPr lang="en-US" sz="5400" kern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5400" kern="0" dirty="0" err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số</a:t>
            </a:r>
            <a:endParaRPr lang="en-US" sz="5400" kern="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2" name="Google Shape;487;p33"/>
          <p:cNvSpPr txBox="1">
            <a:spLocks/>
          </p:cNvSpPr>
          <p:nvPr/>
        </p:nvSpPr>
        <p:spPr>
          <a:xfrm>
            <a:off x="8850280" y="2677632"/>
            <a:ext cx="2936801" cy="120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5400" kern="0" dirty="0" err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Đọc</a:t>
            </a:r>
            <a:r>
              <a:rPr lang="en-US" sz="5400" kern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5400" kern="0" dirty="0" err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số</a:t>
            </a:r>
            <a:endParaRPr lang="en-US" sz="5400" kern="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3" name="Google Shape;487;p33"/>
          <p:cNvSpPr txBox="1">
            <a:spLocks/>
          </p:cNvSpPr>
          <p:nvPr/>
        </p:nvSpPr>
        <p:spPr>
          <a:xfrm>
            <a:off x="5124522" y="3594947"/>
            <a:ext cx="2209800" cy="120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60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108</a:t>
            </a:r>
          </a:p>
        </p:txBody>
      </p:sp>
      <p:sp>
        <p:nvSpPr>
          <p:cNvPr id="24" name="Google Shape;487;p33"/>
          <p:cNvSpPr txBox="1">
            <a:spLocks/>
          </p:cNvSpPr>
          <p:nvPr/>
        </p:nvSpPr>
        <p:spPr>
          <a:xfrm>
            <a:off x="5167681" y="4549699"/>
            <a:ext cx="2209800" cy="120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60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855</a:t>
            </a:r>
          </a:p>
        </p:txBody>
      </p:sp>
      <p:sp>
        <p:nvSpPr>
          <p:cNvPr id="26" name="Google Shape;487;p33"/>
          <p:cNvSpPr txBox="1">
            <a:spLocks/>
          </p:cNvSpPr>
          <p:nvPr/>
        </p:nvSpPr>
        <p:spPr>
          <a:xfrm>
            <a:off x="5177361" y="5532185"/>
            <a:ext cx="2209800" cy="120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60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510</a:t>
            </a:r>
          </a:p>
        </p:txBody>
      </p:sp>
      <p:sp>
        <p:nvSpPr>
          <p:cNvPr id="27" name="Google Shape;487;p33"/>
          <p:cNvSpPr txBox="1">
            <a:spLocks/>
          </p:cNvSpPr>
          <p:nvPr/>
        </p:nvSpPr>
        <p:spPr>
          <a:xfrm>
            <a:off x="5155293" y="6453497"/>
            <a:ext cx="2209800" cy="120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60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904</a:t>
            </a:r>
          </a:p>
        </p:txBody>
      </p:sp>
      <p:sp>
        <p:nvSpPr>
          <p:cNvPr id="28" name="Google Shape;487;p33"/>
          <p:cNvSpPr txBox="1">
            <a:spLocks/>
          </p:cNvSpPr>
          <p:nvPr/>
        </p:nvSpPr>
        <p:spPr>
          <a:xfrm>
            <a:off x="5133225" y="7448348"/>
            <a:ext cx="2209800" cy="120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60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661</a:t>
            </a:r>
          </a:p>
        </p:txBody>
      </p:sp>
      <p:sp>
        <p:nvSpPr>
          <p:cNvPr id="29" name="Google Shape;487;p33"/>
          <p:cNvSpPr txBox="1">
            <a:spLocks/>
          </p:cNvSpPr>
          <p:nvPr/>
        </p:nvSpPr>
        <p:spPr>
          <a:xfrm>
            <a:off x="7850325" y="3664554"/>
            <a:ext cx="5185842" cy="91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4500" kern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Một</a:t>
            </a:r>
            <a:r>
              <a:rPr lang="en-US" sz="45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500" kern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trăm</a:t>
            </a:r>
            <a:r>
              <a:rPr lang="en-US" sz="45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500" kern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linh</a:t>
            </a:r>
            <a:r>
              <a:rPr lang="en-US" sz="45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500" kern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tám</a:t>
            </a:r>
            <a:r>
              <a:rPr lang="en-US" sz="45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0" name="Google Shape;487;p33"/>
          <p:cNvSpPr txBox="1">
            <a:spLocks/>
          </p:cNvSpPr>
          <p:nvPr/>
        </p:nvSpPr>
        <p:spPr>
          <a:xfrm>
            <a:off x="7210370" y="4681220"/>
            <a:ext cx="6525925" cy="91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4500" kern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Tám</a:t>
            </a:r>
            <a:r>
              <a:rPr lang="en-US" sz="45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500" kern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trăm</a:t>
            </a:r>
            <a:r>
              <a:rPr lang="en-US" sz="45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500" kern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năm</a:t>
            </a:r>
            <a:r>
              <a:rPr lang="en-US" sz="45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500" kern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mươi</a:t>
            </a:r>
            <a:r>
              <a:rPr lang="en-US" sz="45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500" kern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lăm</a:t>
            </a:r>
            <a:endParaRPr lang="en-US" sz="4500" kern="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1" name="Google Shape;487;p33"/>
          <p:cNvSpPr txBox="1">
            <a:spLocks/>
          </p:cNvSpPr>
          <p:nvPr/>
        </p:nvSpPr>
        <p:spPr>
          <a:xfrm>
            <a:off x="7179872" y="5706305"/>
            <a:ext cx="6525925" cy="91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4500" kern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Năm</a:t>
            </a:r>
            <a:r>
              <a:rPr lang="en-US" sz="45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500" kern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trăm</a:t>
            </a:r>
            <a:r>
              <a:rPr lang="en-US" sz="45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500" kern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mười</a:t>
            </a:r>
            <a:endParaRPr lang="en-US" sz="4500" kern="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2" name="Google Shape;487;p33"/>
          <p:cNvSpPr txBox="1">
            <a:spLocks/>
          </p:cNvSpPr>
          <p:nvPr/>
        </p:nvSpPr>
        <p:spPr>
          <a:xfrm>
            <a:off x="7100948" y="6573306"/>
            <a:ext cx="6525925" cy="91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4500" kern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Chín</a:t>
            </a:r>
            <a:r>
              <a:rPr lang="en-US" sz="45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500" kern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trăm</a:t>
            </a:r>
            <a:r>
              <a:rPr lang="en-US" sz="45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500" kern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linh</a:t>
            </a:r>
            <a:r>
              <a:rPr lang="en-US" sz="45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500" kern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tư</a:t>
            </a:r>
            <a:endParaRPr lang="en-US" sz="4500" kern="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3" name="Google Shape;487;p33"/>
          <p:cNvSpPr txBox="1">
            <a:spLocks/>
          </p:cNvSpPr>
          <p:nvPr/>
        </p:nvSpPr>
        <p:spPr>
          <a:xfrm>
            <a:off x="7164083" y="7611931"/>
            <a:ext cx="6525925" cy="91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4500" kern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Sáu</a:t>
            </a:r>
            <a:r>
              <a:rPr lang="en-US" sz="45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500" kern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trăm</a:t>
            </a:r>
            <a:r>
              <a:rPr lang="en-US" sz="45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500" kern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sáu</a:t>
            </a:r>
            <a:r>
              <a:rPr lang="en-US" sz="45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500" kern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mươi</a:t>
            </a:r>
            <a:r>
              <a:rPr lang="en-US" sz="45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500" kern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mốt</a:t>
            </a:r>
            <a:endParaRPr lang="en-US" sz="4500" kern="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0745" y="4931848"/>
            <a:ext cx="2566179" cy="536016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7" t="9377" r="49622" b="76152"/>
          <a:stretch/>
        </p:blipFill>
        <p:spPr>
          <a:xfrm>
            <a:off x="3551244" y="7676641"/>
            <a:ext cx="1372845" cy="762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0" t="31326" r="51679" b="49934"/>
          <a:stretch/>
        </p:blipFill>
        <p:spPr>
          <a:xfrm>
            <a:off x="3758086" y="6776149"/>
            <a:ext cx="959162" cy="781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75" r="80139" b="25527"/>
          <a:stretch/>
        </p:blipFill>
        <p:spPr>
          <a:xfrm>
            <a:off x="3744951" y="5803952"/>
            <a:ext cx="924792" cy="88355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1" t="51775" r="54122" b="23828"/>
          <a:stretch/>
        </p:blipFill>
        <p:spPr>
          <a:xfrm>
            <a:off x="3679061" y="4707970"/>
            <a:ext cx="829041" cy="94747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65" t="52984" b="25241"/>
          <a:stretch/>
        </p:blipFill>
        <p:spPr>
          <a:xfrm>
            <a:off x="3745171" y="3788229"/>
            <a:ext cx="729188" cy="81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5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0.58368 0.5444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84" y="2722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2778E-6 -3.7037E-6 L 0.57196 0.4405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94" y="22022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23457E-6 L 0.57414 0.34259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07" y="1713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26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2778E-6 -4.93827E-6 L 0.57249 0.2493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20" y="12469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26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2778E-6 -3.33333E-6 L 0.55938 0.167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69" y="8380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26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47" y="-25590"/>
            <a:ext cx="18333493" cy="10312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9" y="723900"/>
            <a:ext cx="16814800" cy="89916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64140" y="6172200"/>
            <a:ext cx="4418577" cy="4114800"/>
          </a:xfrm>
          <a:prstGeom prst="rect">
            <a:avLst/>
          </a:prstGeom>
        </p:spPr>
      </p:pic>
      <p:pic>
        <p:nvPicPr>
          <p:cNvPr id="11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13950385" y="99294"/>
            <a:ext cx="4405289" cy="310773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4911654" y="1154095"/>
            <a:ext cx="2832442" cy="1323439"/>
            <a:chOff x="724337" y="826530"/>
            <a:chExt cx="2832442" cy="1323439"/>
          </a:xfrm>
        </p:grpSpPr>
        <p:sp>
          <p:nvSpPr>
            <p:cNvPr id="12" name="AutoShape 18"/>
            <p:cNvSpPr/>
            <p:nvPr/>
          </p:nvSpPr>
          <p:spPr>
            <a:xfrm>
              <a:off x="1607158" y="1485900"/>
              <a:ext cx="1066800" cy="602824"/>
            </a:xfrm>
            <a:prstGeom prst="rect">
              <a:avLst/>
            </a:prstGeom>
            <a:solidFill>
              <a:srgbClr val="403D3C"/>
            </a:solidFill>
          </p:spPr>
        </p:sp>
        <p:sp>
          <p:nvSpPr>
            <p:cNvPr id="2" name="Rectangle 1"/>
            <p:cNvSpPr/>
            <p:nvPr/>
          </p:nvSpPr>
          <p:spPr>
            <a:xfrm>
              <a:off x="724337" y="826530"/>
              <a:ext cx="2832442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000" spc="158" dirty="0" err="1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Thử</a:t>
              </a:r>
              <a:r>
                <a:rPr lang="en-US" sz="4000" spc="158" dirty="0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000" spc="158" dirty="0" err="1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thách</a:t>
              </a:r>
              <a:endParaRPr lang="en-US" sz="4000" spc="158" dirty="0">
                <a:solidFill>
                  <a:srgbClr val="FF0000"/>
                </a:solidFill>
                <a:latin typeface="#9Slide03 BoosterNextFYBlack" panose="02000A03000000020004" pitchFamily="2" charset="0"/>
              </a:endParaRPr>
            </a:p>
            <a:p>
              <a:pPr lvl="0" algn="ctr">
                <a:spcBef>
                  <a:spcPct val="0"/>
                </a:spcBef>
              </a:pPr>
              <a:r>
                <a:rPr lang="en-US" sz="4000" b="1" spc="158" dirty="0">
                  <a:solidFill>
                    <a:schemeClr val="bg1"/>
                  </a:solidFill>
                  <a:latin typeface="#9Slide03 BoosterNextFYBlack" panose="02000A03000000020004" pitchFamily="2" charset="0"/>
                </a:rPr>
                <a:t>02</a:t>
              </a:r>
            </a:p>
          </p:txBody>
        </p:sp>
      </p:grpSp>
      <p:sp>
        <p:nvSpPr>
          <p:cNvPr id="25" name="Google Shape;487;p33"/>
          <p:cNvSpPr txBox="1">
            <a:spLocks/>
          </p:cNvSpPr>
          <p:nvPr/>
        </p:nvSpPr>
        <p:spPr>
          <a:xfrm>
            <a:off x="6260901" y="1442829"/>
            <a:ext cx="5660457" cy="120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6000" kern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Đọc</a:t>
            </a:r>
            <a:r>
              <a:rPr lang="en-US" sz="60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và</a:t>
            </a:r>
            <a:r>
              <a:rPr lang="en-US" sz="60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viết</a:t>
            </a:r>
            <a:r>
              <a:rPr lang="en-US" sz="60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số</a:t>
            </a:r>
            <a:endParaRPr lang="en-US" sz="6000" kern="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186815" y="2759317"/>
          <a:ext cx="10520750" cy="57756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94785">
                  <a:extLst>
                    <a:ext uri="{9D8B030D-6E8A-4147-A177-3AD203B41FA5}">
                      <a16:colId xmlns:a16="http://schemas.microsoft.com/office/drawing/2014/main" val="4244344299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732643744"/>
                    </a:ext>
                  </a:extLst>
                </a:gridCol>
                <a:gridCol w="6316165">
                  <a:extLst>
                    <a:ext uri="{9D8B030D-6E8A-4147-A177-3AD203B41FA5}">
                      <a16:colId xmlns:a16="http://schemas.microsoft.com/office/drawing/2014/main" val="2999104330"/>
                    </a:ext>
                  </a:extLst>
                </a:gridCol>
              </a:tblGrid>
              <a:tr h="9626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394226"/>
                  </a:ext>
                </a:extLst>
              </a:tr>
              <a:tr h="9626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162683"/>
                  </a:ext>
                </a:extLst>
              </a:tr>
              <a:tr h="96260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344288"/>
                  </a:ext>
                </a:extLst>
              </a:tr>
              <a:tr h="96260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7455"/>
                  </a:ext>
                </a:extLst>
              </a:tr>
              <a:tr h="96260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326456"/>
                  </a:ext>
                </a:extLst>
              </a:tr>
              <a:tr h="9626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242130"/>
                  </a:ext>
                </a:extLst>
              </a:tr>
            </a:tbl>
          </a:graphicData>
        </a:graphic>
      </p:graphicFrame>
      <p:sp>
        <p:nvSpPr>
          <p:cNvPr id="21" name="Google Shape;487;p33"/>
          <p:cNvSpPr txBox="1">
            <a:spLocks/>
          </p:cNvSpPr>
          <p:nvPr/>
        </p:nvSpPr>
        <p:spPr>
          <a:xfrm>
            <a:off x="5218626" y="2705295"/>
            <a:ext cx="2200079" cy="120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5400" kern="0" dirty="0" err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Viết</a:t>
            </a:r>
            <a:r>
              <a:rPr lang="en-US" sz="5400" kern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5400" kern="0" dirty="0" err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số</a:t>
            </a:r>
            <a:endParaRPr lang="en-US" sz="5400" kern="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2" name="Google Shape;487;p33"/>
          <p:cNvSpPr txBox="1">
            <a:spLocks/>
          </p:cNvSpPr>
          <p:nvPr/>
        </p:nvSpPr>
        <p:spPr>
          <a:xfrm>
            <a:off x="8850280" y="2677632"/>
            <a:ext cx="2936801" cy="120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5400" kern="0" dirty="0" err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Đọc</a:t>
            </a:r>
            <a:r>
              <a:rPr lang="en-US" sz="5400" kern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5400" kern="0" dirty="0" err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số</a:t>
            </a:r>
            <a:endParaRPr lang="en-US" sz="5400" kern="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0745" y="4931848"/>
            <a:ext cx="2566179" cy="536016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7" t="9377" r="49622" b="76152"/>
          <a:stretch/>
        </p:blipFill>
        <p:spPr>
          <a:xfrm>
            <a:off x="3551244" y="7676641"/>
            <a:ext cx="1372845" cy="762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0" t="31326" r="51679" b="49934"/>
          <a:stretch/>
        </p:blipFill>
        <p:spPr>
          <a:xfrm>
            <a:off x="3758086" y="6776149"/>
            <a:ext cx="959162" cy="781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75" r="80139" b="25527"/>
          <a:stretch/>
        </p:blipFill>
        <p:spPr>
          <a:xfrm>
            <a:off x="3744951" y="5803952"/>
            <a:ext cx="924792" cy="88355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1" t="51775" r="54122" b="23828"/>
          <a:stretch/>
        </p:blipFill>
        <p:spPr>
          <a:xfrm>
            <a:off x="3679061" y="4707970"/>
            <a:ext cx="829041" cy="94747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65" t="52984" b="25241"/>
          <a:stretch/>
        </p:blipFill>
        <p:spPr>
          <a:xfrm>
            <a:off x="3745171" y="3788229"/>
            <a:ext cx="729188" cy="817762"/>
          </a:xfrm>
          <a:prstGeom prst="rect">
            <a:avLst/>
          </a:prstGeom>
        </p:spPr>
      </p:pic>
      <p:sp>
        <p:nvSpPr>
          <p:cNvPr id="34" name="Google Shape;487;p33"/>
          <p:cNvSpPr txBox="1">
            <a:spLocks/>
          </p:cNvSpPr>
          <p:nvPr/>
        </p:nvSpPr>
        <p:spPr>
          <a:xfrm>
            <a:off x="5124522" y="3594947"/>
            <a:ext cx="2209800" cy="120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60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274</a:t>
            </a:r>
          </a:p>
        </p:txBody>
      </p:sp>
      <p:sp>
        <p:nvSpPr>
          <p:cNvPr id="35" name="Google Shape;487;p33"/>
          <p:cNvSpPr txBox="1">
            <a:spLocks/>
          </p:cNvSpPr>
          <p:nvPr/>
        </p:nvSpPr>
        <p:spPr>
          <a:xfrm>
            <a:off x="5167681" y="4549699"/>
            <a:ext cx="2209800" cy="120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60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415</a:t>
            </a:r>
          </a:p>
        </p:txBody>
      </p:sp>
      <p:sp>
        <p:nvSpPr>
          <p:cNvPr id="36" name="Google Shape;487;p33"/>
          <p:cNvSpPr txBox="1">
            <a:spLocks/>
          </p:cNvSpPr>
          <p:nvPr/>
        </p:nvSpPr>
        <p:spPr>
          <a:xfrm>
            <a:off x="5177361" y="5532185"/>
            <a:ext cx="2209800" cy="120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60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729</a:t>
            </a:r>
          </a:p>
        </p:txBody>
      </p:sp>
      <p:sp>
        <p:nvSpPr>
          <p:cNvPr id="37" name="Google Shape;487;p33"/>
          <p:cNvSpPr txBox="1">
            <a:spLocks/>
          </p:cNvSpPr>
          <p:nvPr/>
        </p:nvSpPr>
        <p:spPr>
          <a:xfrm>
            <a:off x="5155293" y="6453497"/>
            <a:ext cx="2209800" cy="120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60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347</a:t>
            </a:r>
          </a:p>
        </p:txBody>
      </p:sp>
      <p:sp>
        <p:nvSpPr>
          <p:cNvPr id="38" name="Google Shape;487;p33"/>
          <p:cNvSpPr txBox="1">
            <a:spLocks/>
          </p:cNvSpPr>
          <p:nvPr/>
        </p:nvSpPr>
        <p:spPr>
          <a:xfrm>
            <a:off x="5133225" y="7448348"/>
            <a:ext cx="2209800" cy="120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60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1000</a:t>
            </a:r>
          </a:p>
        </p:txBody>
      </p:sp>
      <p:sp>
        <p:nvSpPr>
          <p:cNvPr id="39" name="Google Shape;487;p33"/>
          <p:cNvSpPr txBox="1">
            <a:spLocks/>
          </p:cNvSpPr>
          <p:nvPr/>
        </p:nvSpPr>
        <p:spPr>
          <a:xfrm>
            <a:off x="7387160" y="3664554"/>
            <a:ext cx="6024039" cy="91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45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Hai </a:t>
            </a:r>
            <a:r>
              <a:rPr lang="en-US" sz="4500" kern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trăm</a:t>
            </a:r>
            <a:r>
              <a:rPr lang="en-US" sz="45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500" kern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bảy</a:t>
            </a:r>
            <a:r>
              <a:rPr lang="en-US" sz="45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500" kern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mươi</a:t>
            </a:r>
            <a:r>
              <a:rPr lang="en-US" sz="45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500" kern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tư</a:t>
            </a:r>
            <a:endParaRPr lang="en-US" sz="4500" kern="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0" name="Google Shape;487;p33"/>
          <p:cNvSpPr txBox="1">
            <a:spLocks/>
          </p:cNvSpPr>
          <p:nvPr/>
        </p:nvSpPr>
        <p:spPr>
          <a:xfrm>
            <a:off x="7210370" y="4681220"/>
            <a:ext cx="6525925" cy="91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4500" kern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Bốn</a:t>
            </a:r>
            <a:r>
              <a:rPr lang="en-US" sz="45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500" kern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trăm</a:t>
            </a:r>
            <a:r>
              <a:rPr lang="en-US" sz="45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500" kern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mười</a:t>
            </a:r>
            <a:r>
              <a:rPr lang="en-US" sz="45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500" kern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lăm</a:t>
            </a:r>
            <a:endParaRPr lang="en-US" sz="4500" kern="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1" name="Google Shape;487;p33"/>
          <p:cNvSpPr txBox="1">
            <a:spLocks/>
          </p:cNvSpPr>
          <p:nvPr/>
        </p:nvSpPr>
        <p:spPr>
          <a:xfrm>
            <a:off x="7179872" y="5706305"/>
            <a:ext cx="6525925" cy="91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4500" kern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Bảy</a:t>
            </a:r>
            <a:r>
              <a:rPr lang="en-US" sz="45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500" kern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trăm</a:t>
            </a:r>
            <a:r>
              <a:rPr lang="en-US" sz="45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500" kern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hai</a:t>
            </a:r>
            <a:r>
              <a:rPr lang="en-US" sz="45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500" kern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mươi</a:t>
            </a:r>
            <a:r>
              <a:rPr lang="en-US" sz="45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500" kern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chín</a:t>
            </a:r>
            <a:endParaRPr lang="en-US" sz="4500" kern="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2" name="Google Shape;487;p33"/>
          <p:cNvSpPr txBox="1">
            <a:spLocks/>
          </p:cNvSpPr>
          <p:nvPr/>
        </p:nvSpPr>
        <p:spPr>
          <a:xfrm>
            <a:off x="7100948" y="6573306"/>
            <a:ext cx="6525925" cy="91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45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Ba </a:t>
            </a:r>
            <a:r>
              <a:rPr lang="en-US" sz="4500" kern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trăm</a:t>
            </a:r>
            <a:r>
              <a:rPr lang="en-US" sz="45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500" kern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bốn</a:t>
            </a:r>
            <a:r>
              <a:rPr lang="en-US" sz="45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500" kern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mươi</a:t>
            </a:r>
            <a:r>
              <a:rPr lang="en-US" sz="45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500" kern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bảy</a:t>
            </a:r>
            <a:endParaRPr lang="en-US" sz="4500" kern="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4" name="Google Shape;487;p33"/>
          <p:cNvSpPr txBox="1">
            <a:spLocks/>
          </p:cNvSpPr>
          <p:nvPr/>
        </p:nvSpPr>
        <p:spPr>
          <a:xfrm>
            <a:off x="7164083" y="7611931"/>
            <a:ext cx="6525925" cy="91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4500" kern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Một</a:t>
            </a:r>
            <a:r>
              <a:rPr lang="en-US" sz="45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500" kern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nghìn</a:t>
            </a:r>
            <a:endParaRPr lang="en-US" sz="4500" kern="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52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0.58368 0.5444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84" y="2722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2778E-6 -3.7037E-6 L 0.57196 0.4405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94" y="22022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23457E-6 L 0.57414 0.34259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07" y="1713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26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2778E-6 -4.93827E-6 L 0.57249 0.2493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20" y="12469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26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2778E-6 -3.33333E-6 L 0.55938 0.167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69" y="8380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26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2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-1295400" y="4321925"/>
            <a:ext cx="4762413" cy="6345120"/>
            <a:chOff x="0" y="0"/>
            <a:chExt cx="6349884" cy="8460160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282956" cy="84601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904292" y="2630313"/>
              <a:ext cx="2888722" cy="5243555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190890" y="803949"/>
              <a:ext cx="1092066" cy="992787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840736">
              <a:off x="5184308" y="6230215"/>
              <a:ext cx="1045909" cy="1116990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301777">
            <a:off x="-73905" y="-468405"/>
            <a:ext cx="3936806" cy="39368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149" y="1732237"/>
            <a:ext cx="11811316" cy="7116654"/>
          </a:xfrm>
          <a:prstGeom prst="rect">
            <a:avLst/>
          </a:prstGeom>
        </p:spPr>
      </p:pic>
      <p:sp>
        <p:nvSpPr>
          <p:cNvPr id="13" name="Google Shape;487;p33"/>
          <p:cNvSpPr txBox="1">
            <a:spLocks/>
          </p:cNvSpPr>
          <p:nvPr/>
        </p:nvSpPr>
        <p:spPr>
          <a:xfrm>
            <a:off x="6042252" y="4564545"/>
            <a:ext cx="4916599" cy="2564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8000" kern="0" dirty="0" err="1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Tắm</a:t>
            </a:r>
            <a:r>
              <a:rPr lang="en-US" sz="8000" kern="0" dirty="0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8000" kern="0" dirty="0" err="1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cho</a:t>
            </a:r>
            <a:r>
              <a:rPr lang="en-US" sz="8000" kern="0" dirty="0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8000" kern="0" dirty="0" err="1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vật</a:t>
            </a:r>
            <a:r>
              <a:rPr lang="en-US" sz="8000" kern="0" dirty="0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8000" kern="0" dirty="0" err="1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nuôi</a:t>
            </a:r>
            <a:endParaRPr lang="en-US" sz="8000" kern="0" dirty="0">
              <a:solidFill>
                <a:srgbClr val="002060"/>
              </a:solidFill>
              <a:latin typeface="#9Slide05 IcielSmoothy Cursive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0" name="AutoShape 18"/>
          <p:cNvSpPr/>
          <p:nvPr/>
        </p:nvSpPr>
        <p:spPr>
          <a:xfrm rot="485219">
            <a:off x="6538499" y="2812314"/>
            <a:ext cx="4729526" cy="1201415"/>
          </a:xfrm>
          <a:prstGeom prst="rect">
            <a:avLst/>
          </a:prstGeom>
          <a:solidFill>
            <a:srgbClr val="403D3C"/>
          </a:solidFill>
        </p:spPr>
      </p:sp>
      <p:sp>
        <p:nvSpPr>
          <p:cNvPr id="21" name="TextBox 19"/>
          <p:cNvSpPr txBox="1"/>
          <p:nvPr/>
        </p:nvSpPr>
        <p:spPr>
          <a:xfrm rot="456868">
            <a:off x="6569330" y="3519147"/>
            <a:ext cx="4724239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6000" spc="158" dirty="0" err="1">
                <a:solidFill>
                  <a:srgbClr val="FFFFFF"/>
                </a:solidFill>
                <a:latin typeface="+mj-lt"/>
              </a:rPr>
              <a:t>Thử</a:t>
            </a:r>
            <a:r>
              <a:rPr lang="en-US" sz="6000" spc="158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6000" spc="158" dirty="0" err="1">
                <a:solidFill>
                  <a:srgbClr val="FFFFFF"/>
                </a:solidFill>
                <a:latin typeface="+mj-lt"/>
              </a:rPr>
              <a:t>thách</a:t>
            </a:r>
            <a:r>
              <a:rPr lang="en-US" sz="6000" spc="158" dirty="0">
                <a:solidFill>
                  <a:srgbClr val="FFFFFF"/>
                </a:solidFill>
                <a:latin typeface="+mj-lt"/>
              </a:rPr>
              <a:t> 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094373"/>
            <a:ext cx="7665262" cy="71329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1988438" y="6011400"/>
            <a:ext cx="3988919" cy="356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24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47" y="-25590"/>
            <a:ext cx="18333493" cy="10312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9" y="723900"/>
            <a:ext cx="16814800" cy="8991600"/>
          </a:xfrm>
          <a:prstGeom prst="rect">
            <a:avLst/>
          </a:prstGeom>
        </p:spPr>
      </p:pic>
      <p:pic>
        <p:nvPicPr>
          <p:cNvPr id="47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733800" y="1714500"/>
            <a:ext cx="10812942" cy="6096000"/>
          </a:xfrm>
          <a:prstGeom prst="rect">
            <a:avLst/>
          </a:prstGeom>
        </p:spPr>
      </p:pic>
      <p:pic>
        <p:nvPicPr>
          <p:cNvPr id="67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9089" flipH="1">
            <a:off x="13950385" y="99294"/>
            <a:ext cx="4405289" cy="3107731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14911654" y="1154095"/>
            <a:ext cx="2832442" cy="1323439"/>
            <a:chOff x="724337" y="826530"/>
            <a:chExt cx="2832442" cy="1323439"/>
          </a:xfrm>
        </p:grpSpPr>
        <p:sp>
          <p:nvSpPr>
            <p:cNvPr id="69" name="AutoShape 18"/>
            <p:cNvSpPr/>
            <p:nvPr/>
          </p:nvSpPr>
          <p:spPr>
            <a:xfrm>
              <a:off x="1607158" y="1485900"/>
              <a:ext cx="1066800" cy="602824"/>
            </a:xfrm>
            <a:prstGeom prst="rect">
              <a:avLst/>
            </a:prstGeom>
            <a:solidFill>
              <a:srgbClr val="403D3C"/>
            </a:solidFill>
          </p:spPr>
        </p:sp>
        <p:sp>
          <p:nvSpPr>
            <p:cNvPr id="70" name="Rectangle 69"/>
            <p:cNvSpPr/>
            <p:nvPr/>
          </p:nvSpPr>
          <p:spPr>
            <a:xfrm>
              <a:off x="724337" y="826530"/>
              <a:ext cx="2832442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000" spc="158" dirty="0" err="1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Thử</a:t>
              </a:r>
              <a:r>
                <a:rPr lang="en-US" sz="4000" spc="158" dirty="0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000" spc="158" dirty="0" err="1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thách</a:t>
              </a:r>
              <a:endParaRPr lang="en-US" sz="4000" spc="158" dirty="0">
                <a:solidFill>
                  <a:srgbClr val="FF0000"/>
                </a:solidFill>
                <a:latin typeface="#9Slide03 BoosterNextFYBlack" panose="02000A03000000020004" pitchFamily="2" charset="0"/>
              </a:endParaRPr>
            </a:p>
            <a:p>
              <a:pPr lvl="0" algn="ctr">
                <a:spcBef>
                  <a:spcPct val="0"/>
                </a:spcBef>
              </a:pPr>
              <a:r>
                <a:rPr lang="en-US" sz="4000" b="1" spc="158" dirty="0">
                  <a:solidFill>
                    <a:schemeClr val="bg1"/>
                  </a:solidFill>
                  <a:latin typeface="#9Slide03 BoosterNextFYBlack" panose="02000A03000000020004" pitchFamily="2" charset="0"/>
                </a:rPr>
                <a:t>03</a:t>
              </a:r>
            </a:p>
          </p:txBody>
        </p:sp>
      </p:grpSp>
      <p:pic>
        <p:nvPicPr>
          <p:cNvPr id="10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864140" y="6172200"/>
            <a:ext cx="4418577" cy="411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9375" y="1975317"/>
            <a:ext cx="4027714" cy="85121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708" y="6163580"/>
            <a:ext cx="3950998" cy="40203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44" y="5457002"/>
            <a:ext cx="3416300" cy="5152226"/>
          </a:xfrm>
          <a:prstGeom prst="rect">
            <a:avLst/>
          </a:prstGeom>
        </p:spPr>
      </p:pic>
      <p:pic>
        <p:nvPicPr>
          <p:cNvPr id="16" name="Tieng-mua-ro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272813" y="10646791"/>
            <a:ext cx="487362" cy="487362"/>
          </a:xfrm>
          <a:prstGeom prst="rect">
            <a:avLst/>
          </a:prstGeom>
        </p:spPr>
      </p:pic>
      <p:sp>
        <p:nvSpPr>
          <p:cNvPr id="17" name="Google Shape;487;p33"/>
          <p:cNvSpPr txBox="1">
            <a:spLocks/>
          </p:cNvSpPr>
          <p:nvPr/>
        </p:nvSpPr>
        <p:spPr>
          <a:xfrm>
            <a:off x="5429392" y="3124286"/>
            <a:ext cx="7675400" cy="2936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6000" kern="0" dirty="0" err="1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Mỗi</a:t>
            </a:r>
            <a:r>
              <a:rPr lang="en-US" sz="6000" kern="0" dirty="0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một</a:t>
            </a:r>
            <a:r>
              <a:rPr lang="en-US" sz="6000" kern="0" dirty="0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câu</a:t>
            </a:r>
            <a:r>
              <a:rPr lang="en-US" sz="6000" kern="0" dirty="0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trả</a:t>
            </a:r>
            <a:r>
              <a:rPr lang="en-US" sz="6000" kern="0" dirty="0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lời</a:t>
            </a:r>
            <a:r>
              <a:rPr lang="en-US" sz="6000" kern="0" dirty="0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đúng</a:t>
            </a:r>
            <a:r>
              <a:rPr lang="en-US" sz="6000" kern="0" dirty="0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. HS </a:t>
            </a:r>
            <a:r>
              <a:rPr lang="en-US" sz="6000" kern="0" dirty="0" err="1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sẽ</a:t>
            </a:r>
            <a:r>
              <a:rPr lang="en-US" sz="6000" kern="0" dirty="0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được</a:t>
            </a:r>
            <a:r>
              <a:rPr lang="en-US" sz="6000" kern="0" dirty="0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tắm</a:t>
            </a:r>
            <a:r>
              <a:rPr lang="en-US" sz="6000" kern="0" dirty="0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cho</a:t>
            </a:r>
            <a:r>
              <a:rPr lang="en-US" sz="6000" kern="0" dirty="0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chú</a:t>
            </a:r>
            <a:r>
              <a:rPr lang="en-US" sz="6000" kern="0" dirty="0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chó</a:t>
            </a:r>
            <a:r>
              <a:rPr lang="en-US" sz="6000" kern="0" dirty="0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 1 </a:t>
            </a:r>
            <a:r>
              <a:rPr lang="en-US" sz="6000" kern="0" dirty="0" err="1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lần</a:t>
            </a:r>
            <a:endParaRPr lang="en-US" sz="6000" kern="0" dirty="0">
              <a:solidFill>
                <a:srgbClr val="002060"/>
              </a:solidFill>
              <a:latin typeface="#9Slide03 Ample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54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068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47" y="-25590"/>
            <a:ext cx="18333493" cy="10312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9" y="723900"/>
            <a:ext cx="16814800" cy="8991600"/>
          </a:xfrm>
          <a:prstGeom prst="rect">
            <a:avLst/>
          </a:prstGeom>
        </p:spPr>
      </p:pic>
      <p:pic>
        <p:nvPicPr>
          <p:cNvPr id="67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13950385" y="99294"/>
            <a:ext cx="4405289" cy="3107731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14911654" y="1154095"/>
            <a:ext cx="2832442" cy="1323439"/>
            <a:chOff x="724337" y="826530"/>
            <a:chExt cx="2832442" cy="1323439"/>
          </a:xfrm>
        </p:grpSpPr>
        <p:sp>
          <p:nvSpPr>
            <p:cNvPr id="69" name="AutoShape 18"/>
            <p:cNvSpPr/>
            <p:nvPr/>
          </p:nvSpPr>
          <p:spPr>
            <a:xfrm>
              <a:off x="1607158" y="1485900"/>
              <a:ext cx="1066800" cy="602824"/>
            </a:xfrm>
            <a:prstGeom prst="rect">
              <a:avLst/>
            </a:prstGeom>
            <a:solidFill>
              <a:srgbClr val="403D3C"/>
            </a:solidFill>
          </p:spPr>
        </p:sp>
        <p:sp>
          <p:nvSpPr>
            <p:cNvPr id="70" name="Rectangle 69"/>
            <p:cNvSpPr/>
            <p:nvPr/>
          </p:nvSpPr>
          <p:spPr>
            <a:xfrm>
              <a:off x="724337" y="826530"/>
              <a:ext cx="2832442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000" spc="158" dirty="0" err="1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Thử</a:t>
              </a:r>
              <a:r>
                <a:rPr lang="en-US" sz="4000" spc="158" dirty="0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000" spc="158" dirty="0" err="1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thách</a:t>
              </a:r>
              <a:endParaRPr lang="en-US" sz="4000" spc="158" dirty="0">
                <a:solidFill>
                  <a:srgbClr val="FF0000"/>
                </a:solidFill>
                <a:latin typeface="#9Slide03 BoosterNextFYBlack" panose="02000A03000000020004" pitchFamily="2" charset="0"/>
              </a:endParaRPr>
            </a:p>
            <a:p>
              <a:pPr lvl="0" algn="ctr">
                <a:spcBef>
                  <a:spcPct val="0"/>
                </a:spcBef>
              </a:pPr>
              <a:r>
                <a:rPr lang="en-US" sz="4000" b="1" spc="158" dirty="0">
                  <a:solidFill>
                    <a:schemeClr val="bg1"/>
                  </a:solidFill>
                  <a:latin typeface="#9Slide03 BoosterNextFYBlack" panose="02000A03000000020004" pitchFamily="2" charset="0"/>
                </a:rPr>
                <a:t>03</a:t>
              </a:r>
            </a:p>
          </p:txBody>
        </p:sp>
      </p:grpSp>
      <p:pic>
        <p:nvPicPr>
          <p:cNvPr id="10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864140" y="6172200"/>
            <a:ext cx="4418577" cy="41148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234079" y="3550178"/>
            <a:ext cx="12760922" cy="547880"/>
            <a:chOff x="4765077" y="4196576"/>
            <a:chExt cx="12760922" cy="547880"/>
          </a:xfrm>
        </p:grpSpPr>
        <p:sp>
          <p:nvSpPr>
            <p:cNvPr id="19" name="AutoShape 5"/>
            <p:cNvSpPr/>
            <p:nvPr/>
          </p:nvSpPr>
          <p:spPr>
            <a:xfrm>
              <a:off x="4765077" y="4446702"/>
              <a:ext cx="12760922" cy="0"/>
            </a:xfrm>
            <a:prstGeom prst="line">
              <a:avLst/>
            </a:prstGeom>
            <a:ln w="63500">
              <a:headEnd type="none" w="sm" len="sm"/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sp>
        <p:sp>
          <p:nvSpPr>
            <p:cNvPr id="20" name="AutoShape 6"/>
            <p:cNvSpPr/>
            <p:nvPr/>
          </p:nvSpPr>
          <p:spPr>
            <a:xfrm rot="5400000">
              <a:off x="5572965" y="4438429"/>
              <a:ext cx="547880" cy="64173"/>
            </a:xfrm>
            <a:prstGeom prst="rect">
              <a:avLst/>
            </a:prstGeom>
            <a:solidFill>
              <a:schemeClr val="tx1"/>
            </a:solidFill>
          </p:spPr>
        </p:sp>
        <p:sp>
          <p:nvSpPr>
            <p:cNvPr id="21" name="AutoShape 7"/>
            <p:cNvSpPr/>
            <p:nvPr/>
          </p:nvSpPr>
          <p:spPr>
            <a:xfrm rot="5400000">
              <a:off x="7085777" y="4438429"/>
              <a:ext cx="547880" cy="64173"/>
            </a:xfrm>
            <a:prstGeom prst="rect">
              <a:avLst/>
            </a:prstGeom>
            <a:solidFill>
              <a:schemeClr val="tx1"/>
            </a:solidFill>
          </p:spPr>
        </p:sp>
        <p:sp>
          <p:nvSpPr>
            <p:cNvPr id="22" name="AutoShape 8"/>
            <p:cNvSpPr/>
            <p:nvPr/>
          </p:nvSpPr>
          <p:spPr>
            <a:xfrm rot="5400000">
              <a:off x="8598588" y="4438429"/>
              <a:ext cx="547880" cy="64173"/>
            </a:xfrm>
            <a:prstGeom prst="rect">
              <a:avLst/>
            </a:prstGeom>
            <a:solidFill>
              <a:schemeClr val="tx1"/>
            </a:solidFill>
          </p:spPr>
        </p:sp>
        <p:sp>
          <p:nvSpPr>
            <p:cNvPr id="23" name="AutoShape 9"/>
            <p:cNvSpPr/>
            <p:nvPr/>
          </p:nvSpPr>
          <p:spPr>
            <a:xfrm rot="5400000">
              <a:off x="10111400" y="4438429"/>
              <a:ext cx="547880" cy="64173"/>
            </a:xfrm>
            <a:prstGeom prst="rect">
              <a:avLst/>
            </a:prstGeom>
            <a:solidFill>
              <a:schemeClr val="tx1"/>
            </a:solidFill>
          </p:spPr>
        </p:sp>
        <p:sp>
          <p:nvSpPr>
            <p:cNvPr id="24" name="AutoShape 10"/>
            <p:cNvSpPr/>
            <p:nvPr/>
          </p:nvSpPr>
          <p:spPr>
            <a:xfrm rot="5400000">
              <a:off x="11624211" y="4438429"/>
              <a:ext cx="547880" cy="64173"/>
            </a:xfrm>
            <a:prstGeom prst="rect">
              <a:avLst/>
            </a:prstGeom>
            <a:solidFill>
              <a:schemeClr val="tx1"/>
            </a:solidFill>
          </p:spPr>
        </p:sp>
        <p:sp>
          <p:nvSpPr>
            <p:cNvPr id="25" name="AutoShape 11"/>
            <p:cNvSpPr/>
            <p:nvPr/>
          </p:nvSpPr>
          <p:spPr>
            <a:xfrm rot="5400000">
              <a:off x="13137023" y="4438429"/>
              <a:ext cx="547880" cy="64173"/>
            </a:xfrm>
            <a:prstGeom prst="rect">
              <a:avLst/>
            </a:prstGeom>
            <a:solidFill>
              <a:schemeClr val="tx1"/>
            </a:solidFill>
          </p:spPr>
        </p:sp>
        <p:sp>
          <p:nvSpPr>
            <p:cNvPr id="26" name="AutoShape 12"/>
            <p:cNvSpPr/>
            <p:nvPr/>
          </p:nvSpPr>
          <p:spPr>
            <a:xfrm rot="5400000">
              <a:off x="14649834" y="4438429"/>
              <a:ext cx="547880" cy="64173"/>
            </a:xfrm>
            <a:prstGeom prst="rect">
              <a:avLst/>
            </a:prstGeom>
            <a:solidFill>
              <a:schemeClr val="tx1"/>
            </a:solidFill>
          </p:spPr>
        </p:sp>
        <p:sp>
          <p:nvSpPr>
            <p:cNvPr id="27" name="AutoShape 13"/>
            <p:cNvSpPr/>
            <p:nvPr/>
          </p:nvSpPr>
          <p:spPr>
            <a:xfrm rot="5400000">
              <a:off x="16162646" y="4438429"/>
              <a:ext cx="547880" cy="64173"/>
            </a:xfrm>
            <a:prstGeom prst="rect">
              <a:avLst/>
            </a:prstGeom>
            <a:solidFill>
              <a:schemeClr val="tx1"/>
            </a:solidFill>
          </p:spPr>
        </p:sp>
      </p:grpSp>
      <p:sp>
        <p:nvSpPr>
          <p:cNvPr id="28" name="TextBox 31"/>
          <p:cNvSpPr txBox="1"/>
          <p:nvPr/>
        </p:nvSpPr>
        <p:spPr>
          <a:xfrm>
            <a:off x="3613575" y="4503199"/>
            <a:ext cx="1585909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6000" dirty="0">
                <a:latin typeface="#9Slide05 FS Blonde Script"/>
              </a:rPr>
              <a:t>343</a:t>
            </a:r>
          </a:p>
        </p:txBody>
      </p:sp>
      <p:sp>
        <p:nvSpPr>
          <p:cNvPr id="29" name="TextBox 32"/>
          <p:cNvSpPr txBox="1"/>
          <p:nvPr/>
        </p:nvSpPr>
        <p:spPr>
          <a:xfrm>
            <a:off x="5126556" y="4503199"/>
            <a:ext cx="1585909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6000" dirty="0">
                <a:latin typeface="#9Slide05 FS Blonde Script"/>
              </a:rPr>
              <a:t>344</a:t>
            </a:r>
          </a:p>
        </p:txBody>
      </p:sp>
      <p:sp>
        <p:nvSpPr>
          <p:cNvPr id="30" name="TextBox 33"/>
          <p:cNvSpPr txBox="1"/>
          <p:nvPr/>
        </p:nvSpPr>
        <p:spPr>
          <a:xfrm>
            <a:off x="6563604" y="4503199"/>
            <a:ext cx="1585909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6000" dirty="0">
                <a:latin typeface="#9Slide05 FS Blonde Script"/>
              </a:rPr>
              <a:t>345</a:t>
            </a:r>
          </a:p>
        </p:txBody>
      </p:sp>
      <p:sp>
        <p:nvSpPr>
          <p:cNvPr id="31" name="TextBox 34"/>
          <p:cNvSpPr txBox="1"/>
          <p:nvPr/>
        </p:nvSpPr>
        <p:spPr>
          <a:xfrm>
            <a:off x="8085291" y="4503199"/>
            <a:ext cx="1585909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6000" dirty="0">
                <a:latin typeface="#9Slide05 FS Blonde Script"/>
              </a:rPr>
              <a:t>?</a:t>
            </a:r>
          </a:p>
        </p:txBody>
      </p:sp>
      <p:sp>
        <p:nvSpPr>
          <p:cNvPr id="32" name="TextBox 35"/>
          <p:cNvSpPr txBox="1"/>
          <p:nvPr/>
        </p:nvSpPr>
        <p:spPr>
          <a:xfrm>
            <a:off x="14134861" y="4503199"/>
            <a:ext cx="1585909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6000" dirty="0">
                <a:latin typeface="#9Slide05 FS Blonde Script"/>
              </a:rPr>
              <a:t>350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9375" y="1975317"/>
            <a:ext cx="4027714" cy="851218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382" y="6398080"/>
            <a:ext cx="3950998" cy="402031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16" y="5267436"/>
            <a:ext cx="3416300" cy="5152226"/>
          </a:xfrm>
          <a:prstGeom prst="rect">
            <a:avLst/>
          </a:prstGeom>
        </p:spPr>
      </p:pic>
      <p:pic>
        <p:nvPicPr>
          <p:cNvPr id="36" name="Tieng-mua-ro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753744" y="11340356"/>
            <a:ext cx="487362" cy="487362"/>
          </a:xfrm>
          <a:prstGeom prst="rect">
            <a:avLst/>
          </a:prstGeom>
        </p:spPr>
      </p:pic>
      <p:sp>
        <p:nvSpPr>
          <p:cNvPr id="37" name="TextBox 34"/>
          <p:cNvSpPr txBox="1"/>
          <p:nvPr/>
        </p:nvSpPr>
        <p:spPr>
          <a:xfrm>
            <a:off x="9641031" y="4503199"/>
            <a:ext cx="1585909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6000" dirty="0">
                <a:latin typeface="#9Slide05 FS Blonde Script"/>
              </a:rPr>
              <a:t>347</a:t>
            </a:r>
          </a:p>
        </p:txBody>
      </p:sp>
      <p:sp>
        <p:nvSpPr>
          <p:cNvPr id="38" name="TextBox 34"/>
          <p:cNvSpPr txBox="1"/>
          <p:nvPr/>
        </p:nvSpPr>
        <p:spPr>
          <a:xfrm>
            <a:off x="11115252" y="4503199"/>
            <a:ext cx="1585909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6000" dirty="0">
                <a:latin typeface="#9Slide05 FS Blonde Script"/>
              </a:rPr>
              <a:t>?</a:t>
            </a:r>
          </a:p>
        </p:txBody>
      </p:sp>
      <p:sp>
        <p:nvSpPr>
          <p:cNvPr id="39" name="TextBox 34"/>
          <p:cNvSpPr txBox="1"/>
          <p:nvPr/>
        </p:nvSpPr>
        <p:spPr>
          <a:xfrm>
            <a:off x="12660640" y="4503199"/>
            <a:ext cx="1585909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6000" dirty="0">
                <a:latin typeface="#9Slide05 FS Blonde Script"/>
              </a:rPr>
              <a:t>?</a:t>
            </a:r>
          </a:p>
        </p:txBody>
      </p:sp>
      <p:sp>
        <p:nvSpPr>
          <p:cNvPr id="40" name="AutoShape 18"/>
          <p:cNvSpPr/>
          <p:nvPr/>
        </p:nvSpPr>
        <p:spPr>
          <a:xfrm>
            <a:off x="8440945" y="1638300"/>
            <a:ext cx="2074655" cy="1268318"/>
          </a:xfrm>
          <a:prstGeom prst="rect">
            <a:avLst/>
          </a:prstGeom>
          <a:solidFill>
            <a:srgbClr val="403D3C"/>
          </a:solidFill>
        </p:spPr>
      </p:sp>
      <p:sp>
        <p:nvSpPr>
          <p:cNvPr id="41" name="Google Shape;487;p33"/>
          <p:cNvSpPr txBox="1">
            <a:spLocks/>
          </p:cNvSpPr>
          <p:nvPr/>
        </p:nvSpPr>
        <p:spPr>
          <a:xfrm>
            <a:off x="8545192" y="1651487"/>
            <a:ext cx="1967442" cy="120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6000" kern="0" dirty="0" err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Số</a:t>
            </a:r>
            <a:endParaRPr lang="en-US" sz="6000" kern="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2" name="TextBox 34"/>
          <p:cNvSpPr txBox="1"/>
          <p:nvPr/>
        </p:nvSpPr>
        <p:spPr>
          <a:xfrm>
            <a:off x="8051399" y="4511279"/>
            <a:ext cx="1585909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6000" dirty="0">
                <a:solidFill>
                  <a:srgbClr val="FF0000"/>
                </a:solidFill>
                <a:latin typeface="#9Slide05 FS Blonde Script"/>
              </a:rPr>
              <a:t>346</a:t>
            </a:r>
          </a:p>
        </p:txBody>
      </p:sp>
      <p:sp>
        <p:nvSpPr>
          <p:cNvPr id="43" name="TextBox 34"/>
          <p:cNvSpPr txBox="1"/>
          <p:nvPr/>
        </p:nvSpPr>
        <p:spPr>
          <a:xfrm>
            <a:off x="11096548" y="4521347"/>
            <a:ext cx="1585909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6000" dirty="0">
                <a:solidFill>
                  <a:srgbClr val="FF0000"/>
                </a:solidFill>
                <a:latin typeface="#9Slide05 FS Blonde Script"/>
              </a:rPr>
              <a:t>348</a:t>
            </a:r>
          </a:p>
        </p:txBody>
      </p:sp>
      <p:pic>
        <p:nvPicPr>
          <p:cNvPr id="44" name="Tieng-mua-ro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983259" y="11052929"/>
            <a:ext cx="487362" cy="48736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439" y="5335274"/>
            <a:ext cx="3416300" cy="5152226"/>
          </a:xfrm>
          <a:prstGeom prst="rect">
            <a:avLst/>
          </a:prstGeom>
        </p:spPr>
      </p:pic>
      <p:sp>
        <p:nvSpPr>
          <p:cNvPr id="46" name="TextBox 34"/>
          <p:cNvSpPr txBox="1"/>
          <p:nvPr/>
        </p:nvSpPr>
        <p:spPr>
          <a:xfrm>
            <a:off x="12555788" y="4474751"/>
            <a:ext cx="1585909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6000" dirty="0">
                <a:solidFill>
                  <a:srgbClr val="FF0000"/>
                </a:solidFill>
                <a:latin typeface="#9Slide05 FS Blonde Script"/>
              </a:rPr>
              <a:t>349</a:t>
            </a:r>
          </a:p>
        </p:txBody>
      </p:sp>
      <p:pic>
        <p:nvPicPr>
          <p:cNvPr id="48" name="Tieng-mua-ro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539213" y="12257425"/>
            <a:ext cx="487362" cy="48736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457" y="5279290"/>
            <a:ext cx="3416300" cy="515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2068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20685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120685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28" grpId="0"/>
      <p:bldP spid="29" grpId="0"/>
      <p:bldP spid="30" grpId="0"/>
      <p:bldP spid="31" grpId="0"/>
      <p:bldP spid="31" grpId="1"/>
      <p:bldP spid="32" grpId="0"/>
      <p:bldP spid="37" grpId="0"/>
      <p:bldP spid="38" grpId="0"/>
      <p:bldP spid="38" grpId="1"/>
      <p:bldP spid="39" grpId="0"/>
      <p:bldP spid="39" grpId="1"/>
      <p:bldP spid="41" grpId="0"/>
      <p:bldP spid="42" grpId="0"/>
      <p:bldP spid="43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47" y="-25590"/>
            <a:ext cx="18333493" cy="10312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9" y="723900"/>
            <a:ext cx="16814800" cy="8991600"/>
          </a:xfrm>
          <a:prstGeom prst="rect">
            <a:avLst/>
          </a:prstGeom>
        </p:spPr>
      </p:pic>
      <p:pic>
        <p:nvPicPr>
          <p:cNvPr id="67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13950385" y="99294"/>
            <a:ext cx="4405289" cy="3107731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14911654" y="1154095"/>
            <a:ext cx="2832442" cy="1323439"/>
            <a:chOff x="724337" y="826530"/>
            <a:chExt cx="2832442" cy="1323439"/>
          </a:xfrm>
        </p:grpSpPr>
        <p:sp>
          <p:nvSpPr>
            <p:cNvPr id="69" name="AutoShape 18"/>
            <p:cNvSpPr/>
            <p:nvPr/>
          </p:nvSpPr>
          <p:spPr>
            <a:xfrm>
              <a:off x="1607158" y="1485900"/>
              <a:ext cx="1066800" cy="602824"/>
            </a:xfrm>
            <a:prstGeom prst="rect">
              <a:avLst/>
            </a:prstGeom>
            <a:solidFill>
              <a:srgbClr val="403D3C"/>
            </a:solidFill>
          </p:spPr>
        </p:sp>
        <p:sp>
          <p:nvSpPr>
            <p:cNvPr id="70" name="Rectangle 69"/>
            <p:cNvSpPr/>
            <p:nvPr/>
          </p:nvSpPr>
          <p:spPr>
            <a:xfrm>
              <a:off x="724337" y="826530"/>
              <a:ext cx="2832442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000" spc="158" dirty="0" err="1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Thử</a:t>
              </a:r>
              <a:r>
                <a:rPr lang="en-US" sz="4000" spc="158" dirty="0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000" spc="158" dirty="0" err="1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thách</a:t>
              </a:r>
              <a:endParaRPr lang="en-US" sz="4000" spc="158" dirty="0">
                <a:solidFill>
                  <a:srgbClr val="FF0000"/>
                </a:solidFill>
                <a:latin typeface="#9Slide03 BoosterNextFYBlack" panose="02000A03000000020004" pitchFamily="2" charset="0"/>
              </a:endParaRPr>
            </a:p>
            <a:p>
              <a:pPr lvl="0" algn="ctr">
                <a:spcBef>
                  <a:spcPct val="0"/>
                </a:spcBef>
              </a:pPr>
              <a:r>
                <a:rPr lang="en-US" sz="4000" b="1" spc="158" dirty="0">
                  <a:solidFill>
                    <a:schemeClr val="bg1"/>
                  </a:solidFill>
                  <a:latin typeface="#9Slide03 BoosterNextFYBlack" panose="02000A03000000020004" pitchFamily="2" charset="0"/>
                </a:rPr>
                <a:t>03</a:t>
              </a:r>
            </a:p>
          </p:txBody>
        </p:sp>
      </p:grpSp>
      <p:pic>
        <p:nvPicPr>
          <p:cNvPr id="10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864140" y="6172200"/>
            <a:ext cx="4418577" cy="41148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655079" y="3170104"/>
            <a:ext cx="12760922" cy="547880"/>
            <a:chOff x="4765077" y="4196576"/>
            <a:chExt cx="12760922" cy="547880"/>
          </a:xfrm>
        </p:grpSpPr>
        <p:sp>
          <p:nvSpPr>
            <p:cNvPr id="19" name="AutoShape 5"/>
            <p:cNvSpPr/>
            <p:nvPr/>
          </p:nvSpPr>
          <p:spPr>
            <a:xfrm>
              <a:off x="4765077" y="4446702"/>
              <a:ext cx="12760922" cy="0"/>
            </a:xfrm>
            <a:prstGeom prst="line">
              <a:avLst/>
            </a:prstGeom>
            <a:ln w="63500">
              <a:headEnd type="none" w="sm" len="sm"/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sp>
        <p:sp>
          <p:nvSpPr>
            <p:cNvPr id="20" name="AutoShape 6"/>
            <p:cNvSpPr/>
            <p:nvPr/>
          </p:nvSpPr>
          <p:spPr>
            <a:xfrm rot="5400000">
              <a:off x="5572965" y="4438429"/>
              <a:ext cx="547880" cy="64173"/>
            </a:xfrm>
            <a:prstGeom prst="rect">
              <a:avLst/>
            </a:prstGeom>
            <a:solidFill>
              <a:schemeClr val="tx1"/>
            </a:solidFill>
          </p:spPr>
        </p:sp>
        <p:sp>
          <p:nvSpPr>
            <p:cNvPr id="21" name="AutoShape 7"/>
            <p:cNvSpPr/>
            <p:nvPr/>
          </p:nvSpPr>
          <p:spPr>
            <a:xfrm rot="5400000">
              <a:off x="7085777" y="4438429"/>
              <a:ext cx="547880" cy="64173"/>
            </a:xfrm>
            <a:prstGeom prst="rect">
              <a:avLst/>
            </a:prstGeom>
            <a:solidFill>
              <a:schemeClr val="tx1"/>
            </a:solidFill>
          </p:spPr>
        </p:sp>
        <p:sp>
          <p:nvSpPr>
            <p:cNvPr id="22" name="AutoShape 8"/>
            <p:cNvSpPr/>
            <p:nvPr/>
          </p:nvSpPr>
          <p:spPr>
            <a:xfrm rot="5400000">
              <a:off x="8598588" y="4438429"/>
              <a:ext cx="547880" cy="64173"/>
            </a:xfrm>
            <a:prstGeom prst="rect">
              <a:avLst/>
            </a:prstGeom>
            <a:solidFill>
              <a:schemeClr val="tx1"/>
            </a:solidFill>
          </p:spPr>
        </p:sp>
        <p:sp>
          <p:nvSpPr>
            <p:cNvPr id="23" name="AutoShape 9"/>
            <p:cNvSpPr/>
            <p:nvPr/>
          </p:nvSpPr>
          <p:spPr>
            <a:xfrm rot="5400000">
              <a:off x="10111400" y="4438429"/>
              <a:ext cx="547880" cy="64173"/>
            </a:xfrm>
            <a:prstGeom prst="rect">
              <a:avLst/>
            </a:prstGeom>
            <a:solidFill>
              <a:schemeClr val="tx1"/>
            </a:solidFill>
          </p:spPr>
        </p:sp>
        <p:sp>
          <p:nvSpPr>
            <p:cNvPr id="24" name="AutoShape 10"/>
            <p:cNvSpPr/>
            <p:nvPr/>
          </p:nvSpPr>
          <p:spPr>
            <a:xfrm rot="5400000">
              <a:off x="11624211" y="4438429"/>
              <a:ext cx="547880" cy="64173"/>
            </a:xfrm>
            <a:prstGeom prst="rect">
              <a:avLst/>
            </a:prstGeom>
            <a:solidFill>
              <a:schemeClr val="tx1"/>
            </a:solidFill>
          </p:spPr>
        </p:sp>
        <p:sp>
          <p:nvSpPr>
            <p:cNvPr id="25" name="AutoShape 11"/>
            <p:cNvSpPr/>
            <p:nvPr/>
          </p:nvSpPr>
          <p:spPr>
            <a:xfrm rot="5400000">
              <a:off x="13137023" y="4438429"/>
              <a:ext cx="547880" cy="64173"/>
            </a:xfrm>
            <a:prstGeom prst="rect">
              <a:avLst/>
            </a:prstGeom>
            <a:solidFill>
              <a:schemeClr val="tx1"/>
            </a:solidFill>
          </p:spPr>
        </p:sp>
        <p:sp>
          <p:nvSpPr>
            <p:cNvPr id="26" name="AutoShape 12"/>
            <p:cNvSpPr/>
            <p:nvPr/>
          </p:nvSpPr>
          <p:spPr>
            <a:xfrm rot="5400000">
              <a:off x="14649834" y="4438429"/>
              <a:ext cx="547880" cy="64173"/>
            </a:xfrm>
            <a:prstGeom prst="rect">
              <a:avLst/>
            </a:prstGeom>
            <a:solidFill>
              <a:schemeClr val="tx1"/>
            </a:solidFill>
          </p:spPr>
        </p:sp>
        <p:sp>
          <p:nvSpPr>
            <p:cNvPr id="27" name="AutoShape 13"/>
            <p:cNvSpPr/>
            <p:nvPr/>
          </p:nvSpPr>
          <p:spPr>
            <a:xfrm rot="5400000">
              <a:off x="16162646" y="4438429"/>
              <a:ext cx="547880" cy="64173"/>
            </a:xfrm>
            <a:prstGeom prst="rect">
              <a:avLst/>
            </a:prstGeom>
            <a:solidFill>
              <a:schemeClr val="tx1"/>
            </a:solidFill>
          </p:spPr>
        </p:sp>
      </p:grpSp>
      <p:sp>
        <p:nvSpPr>
          <p:cNvPr id="28" name="TextBox 31"/>
          <p:cNvSpPr txBox="1"/>
          <p:nvPr/>
        </p:nvSpPr>
        <p:spPr>
          <a:xfrm>
            <a:off x="3034575" y="4123125"/>
            <a:ext cx="1585909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6000" dirty="0">
                <a:latin typeface="#9Slide05 FS Blonde Script"/>
              </a:rPr>
              <a:t>264</a:t>
            </a:r>
          </a:p>
        </p:txBody>
      </p:sp>
      <p:sp>
        <p:nvSpPr>
          <p:cNvPr id="29" name="TextBox 32"/>
          <p:cNvSpPr txBox="1"/>
          <p:nvPr/>
        </p:nvSpPr>
        <p:spPr>
          <a:xfrm>
            <a:off x="4547556" y="4123125"/>
            <a:ext cx="1585909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6000" dirty="0">
                <a:latin typeface="#9Slide05 FS Blonde Script"/>
              </a:rPr>
              <a:t>266</a:t>
            </a:r>
          </a:p>
        </p:txBody>
      </p:sp>
      <p:sp>
        <p:nvSpPr>
          <p:cNvPr id="30" name="TextBox 33"/>
          <p:cNvSpPr txBox="1"/>
          <p:nvPr/>
        </p:nvSpPr>
        <p:spPr>
          <a:xfrm>
            <a:off x="5984604" y="4123125"/>
            <a:ext cx="1585909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6000" dirty="0">
                <a:latin typeface="#9Slide05 FS Blonde Script"/>
              </a:rPr>
              <a:t>268</a:t>
            </a:r>
          </a:p>
        </p:txBody>
      </p:sp>
      <p:sp>
        <p:nvSpPr>
          <p:cNvPr id="31" name="TextBox 34"/>
          <p:cNvSpPr txBox="1"/>
          <p:nvPr/>
        </p:nvSpPr>
        <p:spPr>
          <a:xfrm>
            <a:off x="7506291" y="4123125"/>
            <a:ext cx="1585909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6000" dirty="0">
                <a:latin typeface="#9Slide05 FS Blonde Script"/>
              </a:rPr>
              <a:t>?</a:t>
            </a:r>
          </a:p>
        </p:txBody>
      </p:sp>
      <p:sp>
        <p:nvSpPr>
          <p:cNvPr id="32" name="TextBox 35"/>
          <p:cNvSpPr txBox="1"/>
          <p:nvPr/>
        </p:nvSpPr>
        <p:spPr>
          <a:xfrm>
            <a:off x="12032171" y="4123125"/>
            <a:ext cx="1585909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6000" dirty="0">
                <a:latin typeface="#9Slide05 FS Blonde Script"/>
              </a:rPr>
              <a:t>276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1420" y="1774817"/>
            <a:ext cx="4027714" cy="851218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708" y="5783506"/>
            <a:ext cx="3950998" cy="402031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205" y="5187070"/>
            <a:ext cx="3416300" cy="5152226"/>
          </a:xfrm>
          <a:prstGeom prst="rect">
            <a:avLst/>
          </a:prstGeom>
        </p:spPr>
      </p:pic>
      <p:pic>
        <p:nvPicPr>
          <p:cNvPr id="36" name="Tieng-mua-ro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232105" y="11113094"/>
            <a:ext cx="487362" cy="487362"/>
          </a:xfrm>
          <a:prstGeom prst="rect">
            <a:avLst/>
          </a:prstGeom>
        </p:spPr>
      </p:pic>
      <p:sp>
        <p:nvSpPr>
          <p:cNvPr id="37" name="TextBox 34"/>
          <p:cNvSpPr txBox="1"/>
          <p:nvPr/>
        </p:nvSpPr>
        <p:spPr>
          <a:xfrm>
            <a:off x="10531194" y="4044099"/>
            <a:ext cx="1585909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6000" dirty="0">
                <a:latin typeface="#9Slide05 FS Blonde Script"/>
              </a:rPr>
              <a:t>274</a:t>
            </a:r>
          </a:p>
        </p:txBody>
      </p:sp>
      <p:sp>
        <p:nvSpPr>
          <p:cNvPr id="38" name="TextBox 34"/>
          <p:cNvSpPr txBox="1"/>
          <p:nvPr/>
        </p:nvSpPr>
        <p:spPr>
          <a:xfrm>
            <a:off x="9030508" y="4123125"/>
            <a:ext cx="1585909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6000" dirty="0">
                <a:latin typeface="#9Slide05 FS Blonde Script"/>
              </a:rPr>
              <a:t>?</a:t>
            </a:r>
          </a:p>
        </p:txBody>
      </p:sp>
      <p:sp>
        <p:nvSpPr>
          <p:cNvPr id="39" name="TextBox 34"/>
          <p:cNvSpPr txBox="1"/>
          <p:nvPr/>
        </p:nvSpPr>
        <p:spPr>
          <a:xfrm>
            <a:off x="13584471" y="4163588"/>
            <a:ext cx="1585909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6000" dirty="0">
                <a:latin typeface="#9Slide05 FS Blonde Script"/>
              </a:rPr>
              <a:t>?</a:t>
            </a:r>
          </a:p>
        </p:txBody>
      </p:sp>
      <p:sp>
        <p:nvSpPr>
          <p:cNvPr id="40" name="AutoShape 18"/>
          <p:cNvSpPr/>
          <p:nvPr/>
        </p:nvSpPr>
        <p:spPr>
          <a:xfrm>
            <a:off x="7861945" y="1258226"/>
            <a:ext cx="2074655" cy="1268318"/>
          </a:xfrm>
          <a:prstGeom prst="rect">
            <a:avLst/>
          </a:prstGeom>
          <a:solidFill>
            <a:srgbClr val="403D3C"/>
          </a:solidFill>
        </p:spPr>
      </p:sp>
      <p:sp>
        <p:nvSpPr>
          <p:cNvPr id="41" name="Google Shape;487;p33"/>
          <p:cNvSpPr txBox="1">
            <a:spLocks/>
          </p:cNvSpPr>
          <p:nvPr/>
        </p:nvSpPr>
        <p:spPr>
          <a:xfrm>
            <a:off x="7966192" y="1271413"/>
            <a:ext cx="1967442" cy="120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6000" kern="0" dirty="0" err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Số</a:t>
            </a:r>
            <a:endParaRPr lang="en-US" sz="6000" kern="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2" name="TextBox 34"/>
          <p:cNvSpPr txBox="1"/>
          <p:nvPr/>
        </p:nvSpPr>
        <p:spPr>
          <a:xfrm>
            <a:off x="7514474" y="4089258"/>
            <a:ext cx="1585909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6000" dirty="0">
                <a:solidFill>
                  <a:srgbClr val="FF0000"/>
                </a:solidFill>
                <a:latin typeface="#9Slide05 FS Blonde Script"/>
              </a:rPr>
              <a:t>270</a:t>
            </a:r>
          </a:p>
        </p:txBody>
      </p:sp>
      <p:sp>
        <p:nvSpPr>
          <p:cNvPr id="43" name="TextBox 34"/>
          <p:cNvSpPr txBox="1"/>
          <p:nvPr/>
        </p:nvSpPr>
        <p:spPr>
          <a:xfrm>
            <a:off x="9015451" y="4099326"/>
            <a:ext cx="1585909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6000" dirty="0">
                <a:solidFill>
                  <a:srgbClr val="FF0000"/>
                </a:solidFill>
                <a:latin typeface="#9Slide05 FS Blonde Script"/>
              </a:rPr>
              <a:t>272</a:t>
            </a:r>
          </a:p>
        </p:txBody>
      </p:sp>
      <p:pic>
        <p:nvPicPr>
          <p:cNvPr id="44" name="Tieng-mua-ro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467728" y="10656416"/>
            <a:ext cx="487362" cy="48736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53" y="5076928"/>
            <a:ext cx="3416300" cy="5152226"/>
          </a:xfrm>
          <a:prstGeom prst="rect">
            <a:avLst/>
          </a:prstGeom>
        </p:spPr>
      </p:pic>
      <p:sp>
        <p:nvSpPr>
          <p:cNvPr id="46" name="TextBox 34"/>
          <p:cNvSpPr txBox="1"/>
          <p:nvPr/>
        </p:nvSpPr>
        <p:spPr>
          <a:xfrm>
            <a:off x="13565720" y="4133286"/>
            <a:ext cx="1585909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6000" dirty="0">
                <a:solidFill>
                  <a:srgbClr val="FF0000"/>
                </a:solidFill>
                <a:latin typeface="#9Slide05 FS Blonde Script"/>
              </a:rPr>
              <a:t>278</a:t>
            </a:r>
          </a:p>
        </p:txBody>
      </p:sp>
      <p:pic>
        <p:nvPicPr>
          <p:cNvPr id="48" name="Tieng-mua-ro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32878" y="11036490"/>
            <a:ext cx="487362" cy="48736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304" y="5217550"/>
            <a:ext cx="3416300" cy="515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4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2068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20685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120685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28" grpId="0"/>
      <p:bldP spid="29" grpId="0"/>
      <p:bldP spid="30" grpId="0"/>
      <p:bldP spid="31" grpId="0"/>
      <p:bldP spid="31" grpId="1"/>
      <p:bldP spid="32" grpId="0"/>
      <p:bldP spid="37" grpId="0"/>
      <p:bldP spid="38" grpId="0"/>
      <p:bldP spid="38" grpId="1"/>
      <p:bldP spid="39" grpId="0"/>
      <p:bldP spid="39" grpId="1"/>
      <p:bldP spid="41" grpId="0"/>
      <p:bldP spid="42" grpId="0"/>
      <p:bldP spid="43" grpId="0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47" y="-25590"/>
            <a:ext cx="18333493" cy="10312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9" y="723900"/>
            <a:ext cx="16814800" cy="8991600"/>
          </a:xfrm>
          <a:prstGeom prst="rect">
            <a:avLst/>
          </a:prstGeom>
        </p:spPr>
      </p:pic>
      <p:pic>
        <p:nvPicPr>
          <p:cNvPr id="67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13950385" y="99294"/>
            <a:ext cx="4405289" cy="3107731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14911654" y="1154095"/>
            <a:ext cx="2832442" cy="1323439"/>
            <a:chOff x="724337" y="826530"/>
            <a:chExt cx="2832442" cy="1323439"/>
          </a:xfrm>
        </p:grpSpPr>
        <p:sp>
          <p:nvSpPr>
            <p:cNvPr id="69" name="AutoShape 18"/>
            <p:cNvSpPr/>
            <p:nvPr/>
          </p:nvSpPr>
          <p:spPr>
            <a:xfrm>
              <a:off x="1607158" y="1485900"/>
              <a:ext cx="1066800" cy="602824"/>
            </a:xfrm>
            <a:prstGeom prst="rect">
              <a:avLst/>
            </a:prstGeom>
            <a:solidFill>
              <a:srgbClr val="403D3C"/>
            </a:solidFill>
          </p:spPr>
        </p:sp>
        <p:sp>
          <p:nvSpPr>
            <p:cNvPr id="70" name="Rectangle 69"/>
            <p:cNvSpPr/>
            <p:nvPr/>
          </p:nvSpPr>
          <p:spPr>
            <a:xfrm>
              <a:off x="724337" y="826530"/>
              <a:ext cx="2832442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000" spc="158" dirty="0" err="1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Thử</a:t>
              </a:r>
              <a:r>
                <a:rPr lang="en-US" sz="4000" spc="158" dirty="0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000" spc="158" dirty="0" err="1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thách</a:t>
              </a:r>
              <a:endParaRPr lang="en-US" sz="4000" spc="158" dirty="0">
                <a:solidFill>
                  <a:srgbClr val="FF0000"/>
                </a:solidFill>
                <a:latin typeface="#9Slide03 BoosterNextFYBlack" panose="02000A03000000020004" pitchFamily="2" charset="0"/>
              </a:endParaRPr>
            </a:p>
            <a:p>
              <a:pPr lvl="0" algn="ctr">
                <a:spcBef>
                  <a:spcPct val="0"/>
                </a:spcBef>
              </a:pPr>
              <a:r>
                <a:rPr lang="en-US" sz="4000" b="1" spc="158" dirty="0">
                  <a:solidFill>
                    <a:schemeClr val="bg1"/>
                  </a:solidFill>
                  <a:latin typeface="#9Slide03 BoosterNextFYBlack" panose="02000A03000000020004" pitchFamily="2" charset="0"/>
                </a:rPr>
                <a:t>03</a:t>
              </a:r>
            </a:p>
          </p:txBody>
        </p:sp>
      </p:grpSp>
      <p:pic>
        <p:nvPicPr>
          <p:cNvPr id="10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864140" y="6172200"/>
            <a:ext cx="4418577" cy="41148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819400" y="3657219"/>
            <a:ext cx="12760922" cy="547880"/>
            <a:chOff x="4765077" y="4196576"/>
            <a:chExt cx="12760922" cy="547880"/>
          </a:xfrm>
        </p:grpSpPr>
        <p:sp>
          <p:nvSpPr>
            <p:cNvPr id="19" name="AutoShape 5"/>
            <p:cNvSpPr/>
            <p:nvPr/>
          </p:nvSpPr>
          <p:spPr>
            <a:xfrm>
              <a:off x="4765077" y="4446702"/>
              <a:ext cx="12760922" cy="0"/>
            </a:xfrm>
            <a:prstGeom prst="line">
              <a:avLst/>
            </a:prstGeom>
            <a:ln w="63500">
              <a:headEnd type="none" w="sm" len="sm"/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sp>
        <p:sp>
          <p:nvSpPr>
            <p:cNvPr id="20" name="AutoShape 6"/>
            <p:cNvSpPr/>
            <p:nvPr/>
          </p:nvSpPr>
          <p:spPr>
            <a:xfrm rot="5400000">
              <a:off x="5572965" y="4438429"/>
              <a:ext cx="547880" cy="64173"/>
            </a:xfrm>
            <a:prstGeom prst="rect">
              <a:avLst/>
            </a:prstGeom>
            <a:solidFill>
              <a:schemeClr val="tx1"/>
            </a:solidFill>
          </p:spPr>
        </p:sp>
        <p:sp>
          <p:nvSpPr>
            <p:cNvPr id="21" name="AutoShape 7"/>
            <p:cNvSpPr/>
            <p:nvPr/>
          </p:nvSpPr>
          <p:spPr>
            <a:xfrm rot="5400000">
              <a:off x="7085777" y="4438429"/>
              <a:ext cx="547880" cy="64173"/>
            </a:xfrm>
            <a:prstGeom prst="rect">
              <a:avLst/>
            </a:prstGeom>
            <a:solidFill>
              <a:schemeClr val="tx1"/>
            </a:solidFill>
          </p:spPr>
        </p:sp>
        <p:sp>
          <p:nvSpPr>
            <p:cNvPr id="22" name="AutoShape 8"/>
            <p:cNvSpPr/>
            <p:nvPr/>
          </p:nvSpPr>
          <p:spPr>
            <a:xfrm rot="5400000">
              <a:off x="8598588" y="4438429"/>
              <a:ext cx="547880" cy="64173"/>
            </a:xfrm>
            <a:prstGeom prst="rect">
              <a:avLst/>
            </a:prstGeom>
            <a:solidFill>
              <a:schemeClr val="tx1"/>
            </a:solidFill>
          </p:spPr>
        </p:sp>
        <p:sp>
          <p:nvSpPr>
            <p:cNvPr id="23" name="AutoShape 9"/>
            <p:cNvSpPr/>
            <p:nvPr/>
          </p:nvSpPr>
          <p:spPr>
            <a:xfrm rot="5400000">
              <a:off x="10111400" y="4438429"/>
              <a:ext cx="547880" cy="64173"/>
            </a:xfrm>
            <a:prstGeom prst="rect">
              <a:avLst/>
            </a:prstGeom>
            <a:solidFill>
              <a:schemeClr val="tx1"/>
            </a:solidFill>
          </p:spPr>
        </p:sp>
        <p:sp>
          <p:nvSpPr>
            <p:cNvPr id="24" name="AutoShape 10"/>
            <p:cNvSpPr/>
            <p:nvPr/>
          </p:nvSpPr>
          <p:spPr>
            <a:xfrm rot="5400000">
              <a:off x="11624211" y="4438429"/>
              <a:ext cx="547880" cy="64173"/>
            </a:xfrm>
            <a:prstGeom prst="rect">
              <a:avLst/>
            </a:prstGeom>
            <a:solidFill>
              <a:schemeClr val="tx1"/>
            </a:solidFill>
          </p:spPr>
        </p:sp>
        <p:sp>
          <p:nvSpPr>
            <p:cNvPr id="25" name="AutoShape 11"/>
            <p:cNvSpPr/>
            <p:nvPr/>
          </p:nvSpPr>
          <p:spPr>
            <a:xfrm rot="5400000">
              <a:off x="13137023" y="4438429"/>
              <a:ext cx="547880" cy="64173"/>
            </a:xfrm>
            <a:prstGeom prst="rect">
              <a:avLst/>
            </a:prstGeom>
            <a:solidFill>
              <a:schemeClr val="tx1"/>
            </a:solidFill>
          </p:spPr>
        </p:sp>
        <p:sp>
          <p:nvSpPr>
            <p:cNvPr id="26" name="AutoShape 12"/>
            <p:cNvSpPr/>
            <p:nvPr/>
          </p:nvSpPr>
          <p:spPr>
            <a:xfrm rot="5400000">
              <a:off x="14649834" y="4438429"/>
              <a:ext cx="547880" cy="64173"/>
            </a:xfrm>
            <a:prstGeom prst="rect">
              <a:avLst/>
            </a:prstGeom>
            <a:solidFill>
              <a:schemeClr val="tx1"/>
            </a:solidFill>
          </p:spPr>
        </p:sp>
        <p:sp>
          <p:nvSpPr>
            <p:cNvPr id="27" name="AutoShape 13"/>
            <p:cNvSpPr/>
            <p:nvPr/>
          </p:nvSpPr>
          <p:spPr>
            <a:xfrm rot="5400000">
              <a:off x="16162646" y="4438429"/>
              <a:ext cx="547880" cy="64173"/>
            </a:xfrm>
            <a:prstGeom prst="rect">
              <a:avLst/>
            </a:prstGeom>
            <a:solidFill>
              <a:schemeClr val="tx1"/>
            </a:solidFill>
          </p:spPr>
        </p:sp>
      </p:grpSp>
      <p:sp>
        <p:nvSpPr>
          <p:cNvPr id="28" name="TextBox 31"/>
          <p:cNvSpPr txBox="1"/>
          <p:nvPr/>
        </p:nvSpPr>
        <p:spPr>
          <a:xfrm>
            <a:off x="3198896" y="4610240"/>
            <a:ext cx="1585909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6000" dirty="0">
                <a:latin typeface="#9Slide05 FS Blonde Script"/>
              </a:rPr>
              <a:t>550</a:t>
            </a:r>
          </a:p>
        </p:txBody>
      </p:sp>
      <p:sp>
        <p:nvSpPr>
          <p:cNvPr id="29" name="TextBox 32"/>
          <p:cNvSpPr txBox="1"/>
          <p:nvPr/>
        </p:nvSpPr>
        <p:spPr>
          <a:xfrm>
            <a:off x="4711877" y="4610240"/>
            <a:ext cx="1585909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6000" dirty="0">
                <a:latin typeface="#9Slide05 FS Blonde Script"/>
              </a:rPr>
              <a:t>555</a:t>
            </a:r>
          </a:p>
        </p:txBody>
      </p:sp>
      <p:sp>
        <p:nvSpPr>
          <p:cNvPr id="30" name="TextBox 33"/>
          <p:cNvSpPr txBox="1"/>
          <p:nvPr/>
        </p:nvSpPr>
        <p:spPr>
          <a:xfrm>
            <a:off x="9198691" y="4546124"/>
            <a:ext cx="1585909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6000" dirty="0">
                <a:latin typeface="#9Slide05 FS Blonde Script"/>
              </a:rPr>
              <a:t>570</a:t>
            </a:r>
          </a:p>
        </p:txBody>
      </p:sp>
      <p:sp>
        <p:nvSpPr>
          <p:cNvPr id="31" name="TextBox 34"/>
          <p:cNvSpPr txBox="1"/>
          <p:nvPr/>
        </p:nvSpPr>
        <p:spPr>
          <a:xfrm>
            <a:off x="6166950" y="4610240"/>
            <a:ext cx="1585909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6000" dirty="0">
                <a:latin typeface="#9Slide05 FS Blonde Script"/>
              </a:rPr>
              <a:t>?</a:t>
            </a:r>
          </a:p>
        </p:txBody>
      </p:sp>
      <p:sp>
        <p:nvSpPr>
          <p:cNvPr id="32" name="TextBox 35"/>
          <p:cNvSpPr txBox="1"/>
          <p:nvPr/>
        </p:nvSpPr>
        <p:spPr>
          <a:xfrm>
            <a:off x="12196492" y="4610240"/>
            <a:ext cx="1585909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6000" dirty="0">
                <a:latin typeface="#9Slide05 FS Blonde Script"/>
              </a:rPr>
              <a:t>580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910" y="2060567"/>
            <a:ext cx="4027714" cy="851218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029" y="6270621"/>
            <a:ext cx="3950998" cy="402031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219" y="5601606"/>
            <a:ext cx="3416300" cy="5152226"/>
          </a:xfrm>
          <a:prstGeom prst="rect">
            <a:avLst/>
          </a:prstGeom>
        </p:spPr>
      </p:pic>
      <p:pic>
        <p:nvPicPr>
          <p:cNvPr id="36" name="Tieng-mua-ro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858134" y="10753832"/>
            <a:ext cx="487362" cy="487362"/>
          </a:xfrm>
          <a:prstGeom prst="rect">
            <a:avLst/>
          </a:prstGeom>
        </p:spPr>
      </p:pic>
      <p:sp>
        <p:nvSpPr>
          <p:cNvPr id="37" name="TextBox 34"/>
          <p:cNvSpPr txBox="1"/>
          <p:nvPr/>
        </p:nvSpPr>
        <p:spPr>
          <a:xfrm>
            <a:off x="10695515" y="4531214"/>
            <a:ext cx="1585909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6000" dirty="0">
                <a:latin typeface="#9Slide05 FS Blonde Script"/>
              </a:rPr>
              <a:t>575</a:t>
            </a:r>
          </a:p>
        </p:txBody>
      </p:sp>
      <p:sp>
        <p:nvSpPr>
          <p:cNvPr id="38" name="TextBox 34"/>
          <p:cNvSpPr txBox="1"/>
          <p:nvPr/>
        </p:nvSpPr>
        <p:spPr>
          <a:xfrm>
            <a:off x="7743618" y="4610240"/>
            <a:ext cx="1585909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6000" dirty="0">
                <a:latin typeface="#9Slide05 FS Blonde Script"/>
              </a:rPr>
              <a:t>?</a:t>
            </a:r>
          </a:p>
        </p:txBody>
      </p:sp>
      <p:sp>
        <p:nvSpPr>
          <p:cNvPr id="39" name="TextBox 34"/>
          <p:cNvSpPr txBox="1"/>
          <p:nvPr/>
        </p:nvSpPr>
        <p:spPr>
          <a:xfrm>
            <a:off x="13748792" y="4650703"/>
            <a:ext cx="1585909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6000" dirty="0">
                <a:latin typeface="#9Slide05 FS Blonde Script"/>
              </a:rPr>
              <a:t>?</a:t>
            </a:r>
          </a:p>
        </p:txBody>
      </p:sp>
      <p:sp>
        <p:nvSpPr>
          <p:cNvPr id="40" name="AutoShape 18"/>
          <p:cNvSpPr/>
          <p:nvPr/>
        </p:nvSpPr>
        <p:spPr>
          <a:xfrm>
            <a:off x="8026266" y="1745341"/>
            <a:ext cx="2074655" cy="1268318"/>
          </a:xfrm>
          <a:prstGeom prst="rect">
            <a:avLst/>
          </a:prstGeom>
          <a:solidFill>
            <a:srgbClr val="403D3C"/>
          </a:solidFill>
        </p:spPr>
      </p:sp>
      <p:sp>
        <p:nvSpPr>
          <p:cNvPr id="41" name="Google Shape;487;p33"/>
          <p:cNvSpPr txBox="1">
            <a:spLocks/>
          </p:cNvSpPr>
          <p:nvPr/>
        </p:nvSpPr>
        <p:spPr>
          <a:xfrm>
            <a:off x="8130513" y="1758528"/>
            <a:ext cx="1967442" cy="120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6000" kern="0" dirty="0" err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Số</a:t>
            </a:r>
            <a:endParaRPr lang="en-US" sz="6000" kern="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2" name="TextBox 34"/>
          <p:cNvSpPr txBox="1"/>
          <p:nvPr/>
        </p:nvSpPr>
        <p:spPr>
          <a:xfrm>
            <a:off x="6177308" y="4647655"/>
            <a:ext cx="1585909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6000" dirty="0">
                <a:solidFill>
                  <a:srgbClr val="FF0000"/>
                </a:solidFill>
                <a:latin typeface="#9Slide05 FS Blonde Script"/>
              </a:rPr>
              <a:t>560</a:t>
            </a:r>
          </a:p>
        </p:txBody>
      </p:sp>
      <p:sp>
        <p:nvSpPr>
          <p:cNvPr id="43" name="TextBox 34"/>
          <p:cNvSpPr txBox="1"/>
          <p:nvPr/>
        </p:nvSpPr>
        <p:spPr>
          <a:xfrm>
            <a:off x="7734059" y="4657723"/>
            <a:ext cx="1585909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6000" dirty="0">
                <a:solidFill>
                  <a:srgbClr val="FF0000"/>
                </a:solidFill>
                <a:latin typeface="#9Slide05 FS Blonde Script"/>
              </a:rPr>
              <a:t>565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420" y="5535248"/>
            <a:ext cx="3416300" cy="5152226"/>
          </a:xfrm>
          <a:prstGeom prst="rect">
            <a:avLst/>
          </a:prstGeom>
        </p:spPr>
      </p:pic>
      <p:sp>
        <p:nvSpPr>
          <p:cNvPr id="46" name="TextBox 34"/>
          <p:cNvSpPr txBox="1"/>
          <p:nvPr/>
        </p:nvSpPr>
        <p:spPr>
          <a:xfrm>
            <a:off x="13730291" y="4691683"/>
            <a:ext cx="1585909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6000" dirty="0">
                <a:solidFill>
                  <a:srgbClr val="FF0000"/>
                </a:solidFill>
                <a:latin typeface="#9Slide05 FS Blonde Script"/>
              </a:rPr>
              <a:t>585</a:t>
            </a:r>
          </a:p>
        </p:txBody>
      </p:sp>
      <p:pic>
        <p:nvPicPr>
          <p:cNvPr id="48" name="Tieng-mua-ro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706307" y="11038682"/>
            <a:ext cx="487362" cy="48736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50" y="5506453"/>
            <a:ext cx="3416300" cy="5152226"/>
          </a:xfrm>
          <a:prstGeom prst="rect">
            <a:avLst/>
          </a:prstGeom>
        </p:spPr>
      </p:pic>
      <p:pic>
        <p:nvPicPr>
          <p:cNvPr id="50" name="Tieng-mua-ro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658196" y="10997513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2068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2068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120685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/>
      <p:bldP spid="29" grpId="0"/>
      <p:bldP spid="30" grpId="0"/>
      <p:bldP spid="31" grpId="0"/>
      <p:bldP spid="31" grpId="1"/>
      <p:bldP spid="32" grpId="0"/>
      <p:bldP spid="37" grpId="0"/>
      <p:bldP spid="38" grpId="0"/>
      <p:bldP spid="38" grpId="1"/>
      <p:bldP spid="39" grpId="0"/>
      <p:bldP spid="39" grpId="1"/>
      <p:bldP spid="41" grpId="0"/>
      <p:bldP spid="42" grpId="0"/>
      <p:bldP spid="43" grpId="0"/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47" y="-25590"/>
            <a:ext cx="18333493" cy="10312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9" y="723900"/>
            <a:ext cx="16814800" cy="8991600"/>
          </a:xfrm>
          <a:prstGeom prst="rect">
            <a:avLst/>
          </a:prstGeom>
        </p:spPr>
      </p:pic>
      <p:pic>
        <p:nvPicPr>
          <p:cNvPr id="67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13950385" y="99294"/>
            <a:ext cx="4405289" cy="3107731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14911654" y="1154095"/>
            <a:ext cx="2832442" cy="1323439"/>
            <a:chOff x="724337" y="826530"/>
            <a:chExt cx="2832442" cy="1323439"/>
          </a:xfrm>
        </p:grpSpPr>
        <p:sp>
          <p:nvSpPr>
            <p:cNvPr id="69" name="AutoShape 18"/>
            <p:cNvSpPr/>
            <p:nvPr/>
          </p:nvSpPr>
          <p:spPr>
            <a:xfrm>
              <a:off x="1607158" y="1485900"/>
              <a:ext cx="1066800" cy="602824"/>
            </a:xfrm>
            <a:prstGeom prst="rect">
              <a:avLst/>
            </a:prstGeom>
            <a:solidFill>
              <a:srgbClr val="403D3C"/>
            </a:solidFill>
          </p:spPr>
        </p:sp>
        <p:sp>
          <p:nvSpPr>
            <p:cNvPr id="70" name="Rectangle 69"/>
            <p:cNvSpPr/>
            <p:nvPr/>
          </p:nvSpPr>
          <p:spPr>
            <a:xfrm>
              <a:off x="724337" y="826530"/>
              <a:ext cx="2832442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000" spc="158" dirty="0" err="1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Thử</a:t>
              </a:r>
              <a:r>
                <a:rPr lang="en-US" sz="4000" spc="158" dirty="0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000" spc="158" dirty="0" err="1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thách</a:t>
              </a:r>
              <a:endParaRPr lang="en-US" sz="4000" spc="158" dirty="0">
                <a:solidFill>
                  <a:srgbClr val="FF0000"/>
                </a:solidFill>
                <a:latin typeface="#9Slide03 BoosterNextFYBlack" panose="02000A03000000020004" pitchFamily="2" charset="0"/>
              </a:endParaRPr>
            </a:p>
            <a:p>
              <a:pPr lvl="0" algn="ctr">
                <a:spcBef>
                  <a:spcPct val="0"/>
                </a:spcBef>
              </a:pPr>
              <a:r>
                <a:rPr lang="en-US" sz="4000" b="1" spc="158" dirty="0">
                  <a:solidFill>
                    <a:schemeClr val="bg1"/>
                  </a:solidFill>
                  <a:latin typeface="#9Slide03 BoosterNextFYBlack" panose="02000A03000000020004" pitchFamily="2" charset="0"/>
                </a:rPr>
                <a:t>03</a:t>
              </a:r>
            </a:p>
          </p:txBody>
        </p:sp>
      </p:grpSp>
      <p:pic>
        <p:nvPicPr>
          <p:cNvPr id="10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864140" y="6172200"/>
            <a:ext cx="4418577" cy="4114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276337" y="3600299"/>
            <a:ext cx="12760922" cy="547880"/>
            <a:chOff x="4765077" y="4196576"/>
            <a:chExt cx="12760922" cy="547880"/>
          </a:xfrm>
        </p:grpSpPr>
        <p:sp>
          <p:nvSpPr>
            <p:cNvPr id="11" name="AutoShape 5"/>
            <p:cNvSpPr/>
            <p:nvPr/>
          </p:nvSpPr>
          <p:spPr>
            <a:xfrm>
              <a:off x="4765077" y="4446702"/>
              <a:ext cx="12760922" cy="0"/>
            </a:xfrm>
            <a:prstGeom prst="line">
              <a:avLst/>
            </a:prstGeom>
            <a:ln w="63500">
              <a:headEnd type="none" w="sm" len="sm"/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sp>
        <p:sp>
          <p:nvSpPr>
            <p:cNvPr id="12" name="AutoShape 6"/>
            <p:cNvSpPr/>
            <p:nvPr/>
          </p:nvSpPr>
          <p:spPr>
            <a:xfrm rot="5400000">
              <a:off x="5572965" y="4438429"/>
              <a:ext cx="547880" cy="64173"/>
            </a:xfrm>
            <a:prstGeom prst="rect">
              <a:avLst/>
            </a:prstGeom>
            <a:solidFill>
              <a:schemeClr val="tx1"/>
            </a:solidFill>
          </p:spPr>
        </p:sp>
        <p:sp>
          <p:nvSpPr>
            <p:cNvPr id="13" name="AutoShape 7"/>
            <p:cNvSpPr/>
            <p:nvPr/>
          </p:nvSpPr>
          <p:spPr>
            <a:xfrm rot="5400000">
              <a:off x="7085777" y="4438429"/>
              <a:ext cx="547880" cy="64173"/>
            </a:xfrm>
            <a:prstGeom prst="rect">
              <a:avLst/>
            </a:prstGeom>
            <a:solidFill>
              <a:schemeClr val="tx1"/>
            </a:solidFill>
          </p:spPr>
        </p:sp>
        <p:sp>
          <p:nvSpPr>
            <p:cNvPr id="14" name="AutoShape 8"/>
            <p:cNvSpPr/>
            <p:nvPr/>
          </p:nvSpPr>
          <p:spPr>
            <a:xfrm rot="5400000">
              <a:off x="8598588" y="4438429"/>
              <a:ext cx="547880" cy="64173"/>
            </a:xfrm>
            <a:prstGeom prst="rect">
              <a:avLst/>
            </a:prstGeom>
            <a:solidFill>
              <a:schemeClr val="tx1"/>
            </a:solidFill>
          </p:spPr>
        </p:sp>
        <p:sp>
          <p:nvSpPr>
            <p:cNvPr id="15" name="AutoShape 9"/>
            <p:cNvSpPr/>
            <p:nvPr/>
          </p:nvSpPr>
          <p:spPr>
            <a:xfrm rot="5400000">
              <a:off x="10111400" y="4438429"/>
              <a:ext cx="547880" cy="64173"/>
            </a:xfrm>
            <a:prstGeom prst="rect">
              <a:avLst/>
            </a:prstGeom>
            <a:solidFill>
              <a:schemeClr val="tx1"/>
            </a:solidFill>
          </p:spPr>
        </p:sp>
        <p:sp>
          <p:nvSpPr>
            <p:cNvPr id="16" name="AutoShape 10"/>
            <p:cNvSpPr/>
            <p:nvPr/>
          </p:nvSpPr>
          <p:spPr>
            <a:xfrm rot="5400000">
              <a:off x="11624211" y="4438429"/>
              <a:ext cx="547880" cy="64173"/>
            </a:xfrm>
            <a:prstGeom prst="rect">
              <a:avLst/>
            </a:prstGeom>
            <a:solidFill>
              <a:schemeClr val="tx1"/>
            </a:solidFill>
          </p:spPr>
        </p:sp>
        <p:sp>
          <p:nvSpPr>
            <p:cNvPr id="17" name="AutoShape 11"/>
            <p:cNvSpPr/>
            <p:nvPr/>
          </p:nvSpPr>
          <p:spPr>
            <a:xfrm rot="5400000">
              <a:off x="13137023" y="4438429"/>
              <a:ext cx="547880" cy="64173"/>
            </a:xfrm>
            <a:prstGeom prst="rect">
              <a:avLst/>
            </a:prstGeom>
            <a:solidFill>
              <a:schemeClr val="tx1"/>
            </a:solidFill>
          </p:spPr>
        </p:sp>
        <p:sp>
          <p:nvSpPr>
            <p:cNvPr id="18" name="AutoShape 12"/>
            <p:cNvSpPr/>
            <p:nvPr/>
          </p:nvSpPr>
          <p:spPr>
            <a:xfrm rot="5400000">
              <a:off x="14649834" y="4438429"/>
              <a:ext cx="547880" cy="64173"/>
            </a:xfrm>
            <a:prstGeom prst="rect">
              <a:avLst/>
            </a:prstGeom>
            <a:solidFill>
              <a:schemeClr val="tx1"/>
            </a:solidFill>
          </p:spPr>
        </p:sp>
        <p:sp>
          <p:nvSpPr>
            <p:cNvPr id="19" name="AutoShape 13"/>
            <p:cNvSpPr/>
            <p:nvPr/>
          </p:nvSpPr>
          <p:spPr>
            <a:xfrm rot="5400000">
              <a:off x="16162646" y="4438429"/>
              <a:ext cx="547880" cy="64173"/>
            </a:xfrm>
            <a:prstGeom prst="rect">
              <a:avLst/>
            </a:prstGeom>
            <a:solidFill>
              <a:schemeClr val="tx1"/>
            </a:solidFill>
          </p:spPr>
        </p:sp>
      </p:grpSp>
      <p:sp>
        <p:nvSpPr>
          <p:cNvPr id="20" name="TextBox 31"/>
          <p:cNvSpPr txBox="1"/>
          <p:nvPr/>
        </p:nvSpPr>
        <p:spPr>
          <a:xfrm>
            <a:off x="6608938" y="4493298"/>
            <a:ext cx="1585909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6000" dirty="0">
                <a:latin typeface="#9Slide05 FS Blonde Script"/>
              </a:rPr>
              <a:t>950</a:t>
            </a:r>
          </a:p>
        </p:txBody>
      </p:sp>
      <p:sp>
        <p:nvSpPr>
          <p:cNvPr id="21" name="TextBox 32"/>
          <p:cNvSpPr txBox="1"/>
          <p:nvPr/>
        </p:nvSpPr>
        <p:spPr>
          <a:xfrm>
            <a:off x="8121919" y="4493298"/>
            <a:ext cx="1585909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6000" dirty="0">
                <a:latin typeface="#9Slide05 FS Blonde Script"/>
              </a:rPr>
              <a:t>960</a:t>
            </a:r>
          </a:p>
        </p:txBody>
      </p:sp>
      <p:sp>
        <p:nvSpPr>
          <p:cNvPr id="22" name="TextBox 33"/>
          <p:cNvSpPr txBox="1"/>
          <p:nvPr/>
        </p:nvSpPr>
        <p:spPr>
          <a:xfrm>
            <a:off x="9655628" y="4489204"/>
            <a:ext cx="1585909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6000" dirty="0">
                <a:latin typeface="#9Slide05 FS Blonde Script"/>
              </a:rPr>
              <a:t>970</a:t>
            </a:r>
          </a:p>
        </p:txBody>
      </p:sp>
      <p:sp>
        <p:nvSpPr>
          <p:cNvPr id="23" name="TextBox 34"/>
          <p:cNvSpPr txBox="1"/>
          <p:nvPr/>
        </p:nvSpPr>
        <p:spPr>
          <a:xfrm>
            <a:off x="3522107" y="4553320"/>
            <a:ext cx="1585909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6000" dirty="0">
                <a:latin typeface="#9Slide05 FS Blonde Script"/>
              </a:rPr>
              <a:t>?</a:t>
            </a:r>
          </a:p>
        </p:txBody>
      </p:sp>
      <p:sp>
        <p:nvSpPr>
          <p:cNvPr id="24" name="TextBox 35"/>
          <p:cNvSpPr txBox="1"/>
          <p:nvPr/>
        </p:nvSpPr>
        <p:spPr>
          <a:xfrm>
            <a:off x="14122804" y="4561789"/>
            <a:ext cx="1585909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6000" dirty="0">
                <a:latin typeface="#9Slide05 FS Blonde Script"/>
              </a:rPr>
              <a:t>1000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117" y="2025438"/>
            <a:ext cx="4027714" cy="851218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966" y="6213701"/>
            <a:ext cx="3950998" cy="402031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675" y="5449225"/>
            <a:ext cx="3416300" cy="5152226"/>
          </a:xfrm>
          <a:prstGeom prst="rect">
            <a:avLst/>
          </a:prstGeom>
        </p:spPr>
      </p:pic>
      <p:pic>
        <p:nvPicPr>
          <p:cNvPr id="28" name="Tieng-mua-ro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315071" y="10696912"/>
            <a:ext cx="487362" cy="487362"/>
          </a:xfrm>
          <a:prstGeom prst="rect">
            <a:avLst/>
          </a:prstGeom>
        </p:spPr>
      </p:pic>
      <p:sp>
        <p:nvSpPr>
          <p:cNvPr id="29" name="TextBox 34"/>
          <p:cNvSpPr txBox="1"/>
          <p:nvPr/>
        </p:nvSpPr>
        <p:spPr>
          <a:xfrm>
            <a:off x="12621827" y="4482763"/>
            <a:ext cx="1585909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6000" dirty="0">
                <a:latin typeface="#9Slide05 FS Blonde Script"/>
              </a:rPr>
              <a:t>990</a:t>
            </a:r>
          </a:p>
        </p:txBody>
      </p:sp>
      <p:sp>
        <p:nvSpPr>
          <p:cNvPr id="30" name="TextBox 34"/>
          <p:cNvSpPr txBox="1"/>
          <p:nvPr/>
        </p:nvSpPr>
        <p:spPr>
          <a:xfrm>
            <a:off x="5098775" y="4553320"/>
            <a:ext cx="1585909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6000" dirty="0">
                <a:latin typeface="#9Slide05 FS Blonde Script"/>
              </a:rPr>
              <a:t>?</a:t>
            </a:r>
          </a:p>
        </p:txBody>
      </p:sp>
      <p:sp>
        <p:nvSpPr>
          <p:cNvPr id="31" name="TextBox 34"/>
          <p:cNvSpPr txBox="1"/>
          <p:nvPr/>
        </p:nvSpPr>
        <p:spPr>
          <a:xfrm>
            <a:off x="11162150" y="4593783"/>
            <a:ext cx="1585909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6000" dirty="0">
                <a:latin typeface="#9Slide05 FS Blonde Script"/>
              </a:rPr>
              <a:t>?</a:t>
            </a:r>
          </a:p>
        </p:txBody>
      </p:sp>
      <p:sp>
        <p:nvSpPr>
          <p:cNvPr id="32" name="AutoShape 18"/>
          <p:cNvSpPr/>
          <p:nvPr/>
        </p:nvSpPr>
        <p:spPr>
          <a:xfrm>
            <a:off x="8483203" y="1688421"/>
            <a:ext cx="2074655" cy="1268318"/>
          </a:xfrm>
          <a:prstGeom prst="rect">
            <a:avLst/>
          </a:prstGeom>
          <a:solidFill>
            <a:srgbClr val="403D3C"/>
          </a:solidFill>
        </p:spPr>
      </p:sp>
      <p:sp>
        <p:nvSpPr>
          <p:cNvPr id="33" name="Google Shape;487;p33"/>
          <p:cNvSpPr txBox="1">
            <a:spLocks/>
          </p:cNvSpPr>
          <p:nvPr/>
        </p:nvSpPr>
        <p:spPr>
          <a:xfrm>
            <a:off x="8587450" y="1701608"/>
            <a:ext cx="1967442" cy="120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6000" kern="0" dirty="0" err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Số</a:t>
            </a:r>
            <a:endParaRPr lang="en-US" sz="6000" kern="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3542700" y="4509411"/>
            <a:ext cx="1585909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6000" dirty="0">
                <a:solidFill>
                  <a:srgbClr val="FF0000"/>
                </a:solidFill>
                <a:latin typeface="#9Slide05 FS Blonde Script"/>
              </a:rPr>
              <a:t>930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99451" y="4519479"/>
            <a:ext cx="1585909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6000" dirty="0">
                <a:solidFill>
                  <a:srgbClr val="FF0000"/>
                </a:solidFill>
                <a:latin typeface="#9Slide05 FS Blonde Script"/>
              </a:rPr>
              <a:t>940</a:t>
            </a:r>
          </a:p>
        </p:txBody>
      </p:sp>
      <p:pic>
        <p:nvPicPr>
          <p:cNvPr id="36" name="Tieng-mua-ro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927419" y="10940593"/>
            <a:ext cx="487362" cy="48736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493" y="5436113"/>
            <a:ext cx="3416300" cy="5152226"/>
          </a:xfrm>
          <a:prstGeom prst="rect">
            <a:avLst/>
          </a:prstGeom>
        </p:spPr>
      </p:pic>
      <p:sp>
        <p:nvSpPr>
          <p:cNvPr id="38" name="TextBox 34"/>
          <p:cNvSpPr txBox="1"/>
          <p:nvPr/>
        </p:nvSpPr>
        <p:spPr>
          <a:xfrm>
            <a:off x="11139491" y="4553439"/>
            <a:ext cx="1585909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6000" dirty="0">
                <a:solidFill>
                  <a:srgbClr val="FF0000"/>
                </a:solidFill>
                <a:latin typeface="#9Slide05 FS Blonde Script"/>
              </a:rPr>
              <a:t>980</a:t>
            </a:r>
          </a:p>
        </p:txBody>
      </p:sp>
      <p:pic>
        <p:nvPicPr>
          <p:cNvPr id="39" name="Tieng-mua-ro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163244" y="10981762"/>
            <a:ext cx="487362" cy="48736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206" y="5466217"/>
            <a:ext cx="3416300" cy="515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6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2068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2068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120685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20" grpId="0"/>
      <p:bldP spid="21" grpId="0"/>
      <p:bldP spid="22" grpId="0"/>
      <p:bldP spid="23" grpId="0"/>
      <p:bldP spid="23" grpId="1"/>
      <p:bldP spid="24" grpId="0"/>
      <p:bldP spid="29" grpId="0"/>
      <p:bldP spid="30" grpId="0"/>
      <p:bldP spid="30" grpId="1"/>
      <p:bldP spid="31" grpId="0"/>
      <p:bldP spid="31" grpId="1"/>
      <p:bldP spid="33" grpId="0"/>
      <p:bldP spid="34" grpId="0"/>
      <p:bldP spid="35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47" y="-25590"/>
            <a:ext cx="18333493" cy="10312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573535"/>
            <a:ext cx="16814800" cy="81571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4087047"/>
            <a:ext cx="16840200" cy="6553419"/>
          </a:xfrm>
          <a:prstGeom prst="rect">
            <a:avLst/>
          </a:prstGeom>
        </p:spPr>
      </p:pic>
      <p:sp>
        <p:nvSpPr>
          <p:cNvPr id="6" name="Google Shape;487;p33"/>
          <p:cNvSpPr txBox="1">
            <a:spLocks/>
          </p:cNvSpPr>
          <p:nvPr/>
        </p:nvSpPr>
        <p:spPr>
          <a:xfrm>
            <a:off x="5410200" y="1241013"/>
            <a:ext cx="8534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4000" kern="0" dirty="0" err="1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Thứ</a:t>
            </a:r>
            <a:r>
              <a:rPr lang="en-US" sz="4000" kern="0" dirty="0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 … </a:t>
            </a:r>
            <a:r>
              <a:rPr lang="en-US" sz="4000" kern="0" dirty="0" err="1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ngày</a:t>
            </a:r>
            <a:r>
              <a:rPr lang="en-US" sz="4000" kern="0" dirty="0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 … </a:t>
            </a:r>
            <a:r>
              <a:rPr lang="en-US" sz="4000" kern="0" dirty="0" err="1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tháng</a:t>
            </a:r>
            <a:r>
              <a:rPr lang="en-US" sz="4000" kern="0" dirty="0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 … </a:t>
            </a:r>
            <a:r>
              <a:rPr lang="en-US" sz="4000" kern="0" dirty="0" err="1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năm</a:t>
            </a:r>
            <a:r>
              <a:rPr lang="en-US" sz="4000" kern="0" dirty="0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5740265" y="3128308"/>
            <a:ext cx="7874270" cy="19389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effectLst>
                  <a:outerShdw dist="50800" dir="3600000" algn="t" rotWithShape="0">
                    <a:schemeClr val="bg1"/>
                  </a:outerShdw>
                </a:effectLst>
                <a:latin typeface="UTM Cookies" panose="02040603050506020204" pitchFamily="18" charset="0"/>
              </a:rPr>
              <a:t>Ôn</a:t>
            </a:r>
            <a:r>
              <a:rPr lang="en-US" sz="6000" dirty="0">
                <a:solidFill>
                  <a:srgbClr val="FF0000"/>
                </a:solidFill>
                <a:effectLst>
                  <a:outerShdw dist="50800" dir="3600000" algn="t" rotWithShape="0">
                    <a:schemeClr val="bg1"/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>
                  <a:outerShdw dist="50800" dir="3600000" algn="t" rotWithShape="0">
                    <a:schemeClr val="bg1"/>
                  </a:outerShdw>
                </a:effectLst>
                <a:latin typeface="UTM Cookies" panose="02040603050506020204" pitchFamily="18" charset="0"/>
              </a:rPr>
              <a:t>tập</a:t>
            </a:r>
            <a:r>
              <a:rPr lang="en-US" sz="6000" dirty="0">
                <a:solidFill>
                  <a:srgbClr val="FF0000"/>
                </a:solidFill>
                <a:effectLst>
                  <a:outerShdw dist="50800" dir="3600000" algn="t" rotWithShape="0">
                    <a:schemeClr val="bg1"/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>
                  <a:outerShdw dist="50800" dir="3600000" algn="t" rotWithShape="0">
                    <a:schemeClr val="bg1"/>
                  </a:outerShdw>
                </a:effectLst>
                <a:latin typeface="UTM Cookies" panose="02040603050506020204" pitchFamily="18" charset="0"/>
              </a:rPr>
              <a:t>các</a:t>
            </a:r>
            <a:r>
              <a:rPr lang="en-US" sz="6000" dirty="0">
                <a:solidFill>
                  <a:srgbClr val="FF0000"/>
                </a:solidFill>
                <a:effectLst>
                  <a:outerShdw dist="50800" dir="3600000" algn="t" rotWithShape="0">
                    <a:schemeClr val="bg1"/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>
                  <a:outerShdw dist="50800" dir="3600000" algn="t" rotWithShape="0">
                    <a:schemeClr val="bg1"/>
                  </a:outerShdw>
                </a:effectLst>
                <a:latin typeface="UTM Cookies" panose="02040603050506020204" pitchFamily="18" charset="0"/>
              </a:rPr>
              <a:t>số</a:t>
            </a:r>
            <a:r>
              <a:rPr lang="en-US" sz="6000" dirty="0">
                <a:solidFill>
                  <a:srgbClr val="FF0000"/>
                </a:solidFill>
                <a:effectLst>
                  <a:outerShdw dist="50800" dir="3600000" algn="t" rotWithShape="0">
                    <a:schemeClr val="bg1"/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>
                  <a:outerShdw dist="50800" dir="3600000" algn="t" rotWithShape="0">
                    <a:schemeClr val="bg1"/>
                  </a:outerShdw>
                </a:effectLst>
                <a:latin typeface="UTM Cookies" panose="02040603050506020204" pitchFamily="18" charset="0"/>
              </a:rPr>
              <a:t>trong</a:t>
            </a:r>
            <a:endParaRPr lang="en-US" sz="6000" dirty="0">
              <a:solidFill>
                <a:srgbClr val="FF0000"/>
              </a:solidFill>
              <a:effectLst>
                <a:outerShdw dist="50800" dir="3600000" algn="t" rotWithShape="0">
                  <a:schemeClr val="bg1"/>
                </a:outerShdw>
              </a:effectLst>
              <a:latin typeface="UTM Cookies" panose="02040603050506020204" pitchFamily="18" charset="0"/>
            </a:endParaRPr>
          </a:p>
          <a:p>
            <a:pPr algn="ctr"/>
            <a:r>
              <a:rPr lang="en-US" sz="6000" dirty="0" err="1">
                <a:solidFill>
                  <a:srgbClr val="FF0000"/>
                </a:solidFill>
                <a:effectLst>
                  <a:outerShdw dist="50800" dir="3600000" algn="t" rotWithShape="0">
                    <a:schemeClr val="bg1"/>
                  </a:outerShdw>
                </a:effectLst>
                <a:latin typeface="UTM Cookies" panose="02040603050506020204" pitchFamily="18" charset="0"/>
              </a:rPr>
              <a:t>phạm</a:t>
            </a:r>
            <a:r>
              <a:rPr lang="en-US" sz="6000" dirty="0">
                <a:solidFill>
                  <a:srgbClr val="FF0000"/>
                </a:solidFill>
                <a:effectLst>
                  <a:outerShdw dist="50800" dir="3600000" algn="t" rotWithShape="0">
                    <a:schemeClr val="bg1"/>
                  </a:outerShdw>
                </a:effectLst>
                <a:latin typeface="UTM Cookies" panose="02040603050506020204" pitchFamily="18" charset="0"/>
              </a:rPr>
              <a:t> vi 1000</a:t>
            </a:r>
          </a:p>
        </p:txBody>
      </p:sp>
      <p:sp>
        <p:nvSpPr>
          <p:cNvPr id="8" name="Google Shape;487;p33"/>
          <p:cNvSpPr txBox="1">
            <a:spLocks/>
          </p:cNvSpPr>
          <p:nvPr/>
        </p:nvSpPr>
        <p:spPr>
          <a:xfrm>
            <a:off x="8713185" y="2004613"/>
            <a:ext cx="1928430" cy="120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6000" kern="0" dirty="0" err="1">
                <a:solidFill>
                  <a:srgbClr val="002060"/>
                </a:solidFill>
                <a:latin typeface="#9Slide05 Fourth Medium" panose="00000600000000000000" pitchFamily="2" charset="0"/>
                <a:cs typeface="Calibri" panose="020F0502020204030204" pitchFamily="34" charset="0"/>
              </a:rPr>
              <a:t>Toán</a:t>
            </a:r>
            <a:endParaRPr lang="en-US" sz="6000" kern="0" dirty="0">
              <a:solidFill>
                <a:srgbClr val="002060"/>
              </a:solidFill>
              <a:latin typeface="#9Slide05 Fourth Medium" panose="000006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Google Shape;487;p33"/>
          <p:cNvSpPr txBox="1">
            <a:spLocks/>
          </p:cNvSpPr>
          <p:nvPr/>
        </p:nvSpPr>
        <p:spPr>
          <a:xfrm>
            <a:off x="8275583" y="5142924"/>
            <a:ext cx="2803634" cy="120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6000" kern="0" dirty="0" err="1">
                <a:solidFill>
                  <a:srgbClr val="002060"/>
                </a:solidFill>
                <a:latin typeface="#9Slide05 Fourth Medium" panose="00000600000000000000" pitchFamily="2" charset="0"/>
                <a:cs typeface="Calibri" panose="020F0502020204030204" pitchFamily="34" charset="0"/>
              </a:rPr>
              <a:t>Tiết</a:t>
            </a:r>
            <a:r>
              <a:rPr lang="en-US" sz="6000" kern="0" dirty="0">
                <a:solidFill>
                  <a:srgbClr val="002060"/>
                </a:solidFill>
                <a:latin typeface="#9Slide05 Fourth Medium" panose="00000600000000000000" pitchFamily="2" charset="0"/>
                <a:cs typeface="Calibri" panose="020F050202020403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977521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-1295400" y="4321925"/>
            <a:ext cx="4762413" cy="6345120"/>
            <a:chOff x="0" y="0"/>
            <a:chExt cx="6349884" cy="8460160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282956" cy="84601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904292" y="2630313"/>
              <a:ext cx="2888722" cy="5243555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190890" y="803949"/>
              <a:ext cx="1092066" cy="992787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840736">
              <a:off x="5184308" y="6230215"/>
              <a:ext cx="1045909" cy="1116990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301777">
            <a:off x="-73905" y="-468405"/>
            <a:ext cx="3936806" cy="39368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149" y="1732237"/>
            <a:ext cx="11811316" cy="7116654"/>
          </a:xfrm>
          <a:prstGeom prst="rect">
            <a:avLst/>
          </a:prstGeom>
        </p:spPr>
      </p:pic>
      <p:sp>
        <p:nvSpPr>
          <p:cNvPr id="13" name="Google Shape;487;p33"/>
          <p:cNvSpPr txBox="1">
            <a:spLocks/>
          </p:cNvSpPr>
          <p:nvPr/>
        </p:nvSpPr>
        <p:spPr>
          <a:xfrm>
            <a:off x="6257288" y="4387095"/>
            <a:ext cx="5324801" cy="2564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8000" kern="0" dirty="0" err="1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Vệ</a:t>
            </a:r>
            <a:r>
              <a:rPr lang="en-US" sz="8000" kern="0" dirty="0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8000" kern="0" dirty="0" err="1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sinh</a:t>
            </a:r>
            <a:r>
              <a:rPr lang="en-US" sz="8000" kern="0" dirty="0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8000" kern="0" dirty="0" err="1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chuồng</a:t>
            </a:r>
            <a:r>
              <a:rPr lang="en-US" sz="8000" kern="0" dirty="0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8000" kern="0" dirty="0" err="1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trại</a:t>
            </a:r>
            <a:endParaRPr lang="en-US" sz="8000" kern="0" dirty="0">
              <a:solidFill>
                <a:srgbClr val="002060"/>
              </a:solidFill>
              <a:latin typeface="#9Slide05 IcielSmoothy Cursive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0" name="AutoShape 18"/>
          <p:cNvSpPr/>
          <p:nvPr/>
        </p:nvSpPr>
        <p:spPr>
          <a:xfrm rot="485219">
            <a:off x="6538499" y="2812314"/>
            <a:ext cx="4729526" cy="1201415"/>
          </a:xfrm>
          <a:prstGeom prst="rect">
            <a:avLst/>
          </a:prstGeom>
          <a:solidFill>
            <a:srgbClr val="403D3C"/>
          </a:solidFill>
        </p:spPr>
      </p:sp>
      <p:sp>
        <p:nvSpPr>
          <p:cNvPr id="21" name="TextBox 19"/>
          <p:cNvSpPr txBox="1"/>
          <p:nvPr/>
        </p:nvSpPr>
        <p:spPr>
          <a:xfrm rot="456868">
            <a:off x="6569330" y="3519147"/>
            <a:ext cx="4724239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6000" spc="158" dirty="0" err="1">
                <a:solidFill>
                  <a:srgbClr val="FFFFFF"/>
                </a:solidFill>
                <a:latin typeface="+mj-lt"/>
              </a:rPr>
              <a:t>Thử</a:t>
            </a:r>
            <a:r>
              <a:rPr lang="en-US" sz="6000" spc="158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6000" spc="158" dirty="0" err="1">
                <a:solidFill>
                  <a:srgbClr val="FFFFFF"/>
                </a:solidFill>
                <a:latin typeface="+mj-lt"/>
              </a:rPr>
              <a:t>thách</a:t>
            </a:r>
            <a:r>
              <a:rPr lang="en-US" sz="6000" spc="158" dirty="0">
                <a:solidFill>
                  <a:srgbClr val="FFFFFF"/>
                </a:solidFill>
                <a:latin typeface="+mj-lt"/>
              </a:rPr>
              <a:t> 4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1988438" y="6011400"/>
            <a:ext cx="3988919" cy="35633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16666" y="1218858"/>
            <a:ext cx="4027714" cy="85121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66849" y="4578815"/>
            <a:ext cx="3416300" cy="515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0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47" y="-25590"/>
            <a:ext cx="18333493" cy="10312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9" y="723900"/>
            <a:ext cx="16814800" cy="8991600"/>
          </a:xfrm>
          <a:prstGeom prst="rect">
            <a:avLst/>
          </a:prstGeom>
        </p:spPr>
      </p:pic>
      <p:pic>
        <p:nvPicPr>
          <p:cNvPr id="47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733800" y="1714500"/>
            <a:ext cx="10812942" cy="6096000"/>
          </a:xfrm>
          <a:prstGeom prst="rect">
            <a:avLst/>
          </a:prstGeom>
        </p:spPr>
      </p:pic>
      <p:pic>
        <p:nvPicPr>
          <p:cNvPr id="67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9089" flipH="1">
            <a:off x="13950385" y="99294"/>
            <a:ext cx="4405289" cy="3107731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14911654" y="1154095"/>
            <a:ext cx="2832442" cy="1323439"/>
            <a:chOff x="724337" y="826530"/>
            <a:chExt cx="2832442" cy="1323439"/>
          </a:xfrm>
        </p:grpSpPr>
        <p:sp>
          <p:nvSpPr>
            <p:cNvPr id="69" name="AutoShape 18"/>
            <p:cNvSpPr/>
            <p:nvPr/>
          </p:nvSpPr>
          <p:spPr>
            <a:xfrm>
              <a:off x="1607158" y="1485900"/>
              <a:ext cx="1066800" cy="602824"/>
            </a:xfrm>
            <a:prstGeom prst="rect">
              <a:avLst/>
            </a:prstGeom>
            <a:solidFill>
              <a:srgbClr val="403D3C"/>
            </a:solidFill>
          </p:spPr>
        </p:sp>
        <p:sp>
          <p:nvSpPr>
            <p:cNvPr id="70" name="Rectangle 69"/>
            <p:cNvSpPr/>
            <p:nvPr/>
          </p:nvSpPr>
          <p:spPr>
            <a:xfrm>
              <a:off x="724337" y="826530"/>
              <a:ext cx="2832442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000" spc="158" dirty="0" err="1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Thử</a:t>
              </a:r>
              <a:r>
                <a:rPr lang="en-US" sz="4000" spc="158" dirty="0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000" spc="158" dirty="0" err="1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thách</a:t>
              </a:r>
              <a:endParaRPr lang="en-US" sz="4000" spc="158" dirty="0">
                <a:solidFill>
                  <a:srgbClr val="FF0000"/>
                </a:solidFill>
                <a:latin typeface="#9Slide03 BoosterNextFYBlack" panose="02000A03000000020004" pitchFamily="2" charset="0"/>
              </a:endParaRPr>
            </a:p>
            <a:p>
              <a:pPr lvl="0" algn="ctr">
                <a:spcBef>
                  <a:spcPct val="0"/>
                </a:spcBef>
              </a:pPr>
              <a:r>
                <a:rPr lang="en-US" sz="4000" b="1" spc="158" dirty="0">
                  <a:solidFill>
                    <a:schemeClr val="bg1"/>
                  </a:solidFill>
                  <a:latin typeface="#9Slide03 BoosterNextFYBlack" panose="02000A03000000020004" pitchFamily="2" charset="0"/>
                </a:rPr>
                <a:t>04</a:t>
              </a:r>
            </a:p>
          </p:txBody>
        </p:sp>
      </p:grpSp>
      <p:pic>
        <p:nvPicPr>
          <p:cNvPr id="10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677303" y="6149340"/>
            <a:ext cx="4418577" cy="4114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9375" y="1975317"/>
            <a:ext cx="4027714" cy="8512183"/>
          </a:xfrm>
          <a:prstGeom prst="rect">
            <a:avLst/>
          </a:prstGeom>
        </p:spPr>
      </p:pic>
      <p:sp>
        <p:nvSpPr>
          <p:cNvPr id="19" name="Google Shape;487;p33"/>
          <p:cNvSpPr txBox="1">
            <a:spLocks/>
          </p:cNvSpPr>
          <p:nvPr/>
        </p:nvSpPr>
        <p:spPr>
          <a:xfrm>
            <a:off x="5429392" y="3236012"/>
            <a:ext cx="7675400" cy="2936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6000" kern="0" dirty="0" err="1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Mỗi</a:t>
            </a:r>
            <a:r>
              <a:rPr lang="en-US" sz="6000" kern="0" dirty="0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một</a:t>
            </a:r>
            <a:r>
              <a:rPr lang="en-US" sz="6000" kern="0" dirty="0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câu</a:t>
            </a:r>
            <a:r>
              <a:rPr lang="en-US" sz="6000" kern="0" dirty="0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trả</a:t>
            </a:r>
            <a:r>
              <a:rPr lang="en-US" sz="6000" kern="0" dirty="0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lời</a:t>
            </a:r>
            <a:r>
              <a:rPr lang="en-US" sz="6000" kern="0" dirty="0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đúng</a:t>
            </a:r>
            <a:r>
              <a:rPr lang="en-US" sz="6000" kern="0" dirty="0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. HS </a:t>
            </a:r>
            <a:r>
              <a:rPr lang="en-US" sz="6000" kern="0" dirty="0" err="1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sẽ</a:t>
            </a:r>
            <a:r>
              <a:rPr lang="en-US" sz="6000" kern="0" dirty="0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được</a:t>
            </a:r>
            <a:r>
              <a:rPr lang="en-US" sz="6000" kern="0" dirty="0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vệ</a:t>
            </a:r>
            <a:r>
              <a:rPr lang="en-US" sz="6000" kern="0" dirty="0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sinh</a:t>
            </a:r>
            <a:r>
              <a:rPr lang="en-US" sz="6000" kern="0" dirty="0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nhà</a:t>
            </a:r>
            <a:r>
              <a:rPr lang="en-US" sz="6000" kern="0" dirty="0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cho</a:t>
            </a:r>
            <a:r>
              <a:rPr lang="en-US" sz="6000" kern="0" dirty="0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chú</a:t>
            </a:r>
            <a:r>
              <a:rPr lang="en-US" sz="6000" kern="0" dirty="0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chó</a:t>
            </a:r>
            <a:endParaRPr lang="en-US" sz="6000" kern="0" dirty="0">
              <a:solidFill>
                <a:srgbClr val="002060"/>
              </a:solidFill>
              <a:latin typeface="#9Slide03 Ample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44" y="5457002"/>
            <a:ext cx="3416300" cy="5152226"/>
          </a:xfrm>
          <a:prstGeom prst="rect">
            <a:avLst/>
          </a:prstGeom>
        </p:spPr>
      </p:pic>
      <p:pic>
        <p:nvPicPr>
          <p:cNvPr id="21" name="Tieng-mua-ro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72813" y="10646791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5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2068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47" y="-25590"/>
            <a:ext cx="18333493" cy="10312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9" y="723900"/>
            <a:ext cx="16814800" cy="8991600"/>
          </a:xfrm>
          <a:prstGeom prst="rect">
            <a:avLst/>
          </a:prstGeom>
        </p:spPr>
      </p:pic>
      <p:pic>
        <p:nvPicPr>
          <p:cNvPr id="6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9089" flipH="1">
            <a:off x="13950385" y="99294"/>
            <a:ext cx="4405289" cy="3107731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14911654" y="1154095"/>
            <a:ext cx="2832442" cy="1323439"/>
            <a:chOff x="724337" y="826530"/>
            <a:chExt cx="2832442" cy="1323439"/>
          </a:xfrm>
        </p:grpSpPr>
        <p:sp>
          <p:nvSpPr>
            <p:cNvPr id="69" name="AutoShape 18"/>
            <p:cNvSpPr/>
            <p:nvPr/>
          </p:nvSpPr>
          <p:spPr>
            <a:xfrm>
              <a:off x="1607158" y="1485900"/>
              <a:ext cx="1066800" cy="602824"/>
            </a:xfrm>
            <a:prstGeom prst="rect">
              <a:avLst/>
            </a:prstGeom>
            <a:solidFill>
              <a:srgbClr val="403D3C"/>
            </a:solidFill>
          </p:spPr>
        </p:sp>
        <p:sp>
          <p:nvSpPr>
            <p:cNvPr id="70" name="Rectangle 69"/>
            <p:cNvSpPr/>
            <p:nvPr/>
          </p:nvSpPr>
          <p:spPr>
            <a:xfrm>
              <a:off x="724337" y="826530"/>
              <a:ext cx="2832442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000" spc="158" dirty="0" err="1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Thử</a:t>
              </a:r>
              <a:r>
                <a:rPr lang="en-US" sz="4000" spc="158" dirty="0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000" spc="158" dirty="0" err="1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thách</a:t>
              </a:r>
              <a:endParaRPr lang="en-US" sz="4000" spc="158" dirty="0">
                <a:solidFill>
                  <a:srgbClr val="FF0000"/>
                </a:solidFill>
                <a:latin typeface="#9Slide03 BoosterNextFYBlack" panose="02000A03000000020004" pitchFamily="2" charset="0"/>
              </a:endParaRPr>
            </a:p>
            <a:p>
              <a:pPr lvl="0" algn="ctr">
                <a:spcBef>
                  <a:spcPct val="0"/>
                </a:spcBef>
              </a:pPr>
              <a:r>
                <a:rPr lang="en-US" sz="4000" b="1" spc="158" dirty="0">
                  <a:solidFill>
                    <a:schemeClr val="bg1"/>
                  </a:solidFill>
                  <a:latin typeface="#9Slide03 BoosterNextFYBlack" panose="02000A03000000020004" pitchFamily="2" charset="0"/>
                </a:rPr>
                <a:t>04</a:t>
              </a:r>
            </a:p>
          </p:txBody>
        </p:sp>
      </p:grpSp>
      <p:pic>
        <p:nvPicPr>
          <p:cNvPr id="10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677303" y="6149340"/>
            <a:ext cx="4418577" cy="4114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9375" y="1975317"/>
            <a:ext cx="4027714" cy="8512183"/>
          </a:xfrm>
          <a:prstGeom prst="rect">
            <a:avLst/>
          </a:prstGeom>
        </p:spPr>
      </p:pic>
      <p:sp>
        <p:nvSpPr>
          <p:cNvPr id="15" name="Google Shape;487;p33"/>
          <p:cNvSpPr txBox="1">
            <a:spLocks/>
          </p:cNvSpPr>
          <p:nvPr/>
        </p:nvSpPr>
        <p:spPr>
          <a:xfrm>
            <a:off x="2958397" y="1294159"/>
            <a:ext cx="11773132" cy="497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Bốn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lớp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2A, 2B, 2C, 2D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gấp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hạc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giấy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để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trang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trí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lớp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.</a:t>
            </a:r>
          </a:p>
          <a:p>
            <a:r>
              <a:rPr lang="en-US" sz="4000" b="1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Tìm</a:t>
            </a:r>
            <a:r>
              <a:rPr lang="en-US" sz="4000" b="1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số</a:t>
            </a:r>
            <a:r>
              <a:rPr lang="en-US" sz="4000" b="1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hạc</a:t>
            </a:r>
            <a:r>
              <a:rPr lang="en-US" sz="4000" b="1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giấy</a:t>
            </a:r>
            <a:r>
              <a:rPr lang="en-US" sz="4000" b="1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của</a:t>
            </a:r>
            <a:r>
              <a:rPr lang="en-US" sz="4000" b="1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mỗi</a:t>
            </a:r>
            <a:r>
              <a:rPr lang="en-US" sz="4000" b="1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lớp</a:t>
            </a:r>
            <a:r>
              <a:rPr lang="en-US" sz="4000" b="1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, </a:t>
            </a:r>
            <a:r>
              <a:rPr lang="en-US" sz="4000" b="1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biết</a:t>
            </a:r>
            <a:r>
              <a:rPr lang="en-US" sz="4000" b="1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rằng</a:t>
            </a:r>
            <a:r>
              <a:rPr lang="en-US" sz="4000" b="1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: </a:t>
            </a:r>
          </a:p>
          <a:p>
            <a:pPr marL="571500" indent="-571500">
              <a:buFontTx/>
              <a:buChar char="-"/>
            </a:pP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Số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hạc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giấy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của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lớp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2A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là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số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tròn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chục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lớn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nhất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có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hai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chữ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số</a:t>
            </a:r>
            <a:endParaRPr lang="en-US" sz="4000" kern="0" dirty="0">
              <a:solidFill>
                <a:srgbClr val="002060"/>
              </a:solidFill>
              <a:latin typeface="+mj-lt"/>
              <a:cs typeface="Calibri" panose="020F0502020204030204" pitchFamily="34" charset="0"/>
            </a:endParaRPr>
          </a:p>
          <a:p>
            <a:pPr marL="571500" indent="-571500">
              <a:buFontTx/>
              <a:buChar char="-"/>
            </a:pP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Số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hạc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giấy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của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lớp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2B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nhiều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hơn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lớp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2A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là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b="1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5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con</a:t>
            </a:r>
          </a:p>
          <a:p>
            <a:pPr marL="571500" indent="-571500">
              <a:buFontTx/>
              <a:buChar char="-"/>
            </a:pP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Số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hạc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giấy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của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lớp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2C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là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số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liền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trước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của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b="1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110</a:t>
            </a:r>
          </a:p>
          <a:p>
            <a:pPr marL="571500" indent="-571500">
              <a:buFontTx/>
              <a:buChar char="-"/>
            </a:pP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Số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hạc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giấy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của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lớp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2D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là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số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liền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sau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của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b="1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110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44" y="5457002"/>
            <a:ext cx="3416300" cy="5152226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665535" y="8494607"/>
            <a:ext cx="1650682" cy="1419587"/>
          </a:xfrm>
          <a:prstGeom prst="rect">
            <a:avLst/>
          </a:prstGeom>
        </p:spPr>
      </p:pic>
      <p:pic>
        <p:nvPicPr>
          <p:cNvPr id="22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879060" y="8978187"/>
            <a:ext cx="1408940" cy="1419587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490876" y="5661472"/>
            <a:ext cx="1408940" cy="1419587"/>
          </a:xfrm>
          <a:prstGeom prst="rect">
            <a:avLst/>
          </a:prstGeom>
        </p:spPr>
      </p:pic>
      <p:pic>
        <p:nvPicPr>
          <p:cNvPr id="24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176272" y="3387509"/>
            <a:ext cx="1650682" cy="141958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DC9F50B-3198-439B-9ED0-5435FADB6F9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97"/>
          <a:stretch/>
        </p:blipFill>
        <p:spPr>
          <a:xfrm>
            <a:off x="8576385" y="5661472"/>
            <a:ext cx="3127702" cy="189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47" y="-25590"/>
            <a:ext cx="18333493" cy="10312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9" y="723900"/>
            <a:ext cx="16814800" cy="8991600"/>
          </a:xfrm>
          <a:prstGeom prst="rect">
            <a:avLst/>
          </a:prstGeom>
        </p:spPr>
      </p:pic>
      <p:pic>
        <p:nvPicPr>
          <p:cNvPr id="67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13950385" y="99294"/>
            <a:ext cx="4405289" cy="3107731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14911654" y="1154095"/>
            <a:ext cx="2832442" cy="1323439"/>
            <a:chOff x="724337" y="826530"/>
            <a:chExt cx="2832442" cy="1323439"/>
          </a:xfrm>
        </p:grpSpPr>
        <p:sp>
          <p:nvSpPr>
            <p:cNvPr id="69" name="AutoShape 18"/>
            <p:cNvSpPr/>
            <p:nvPr/>
          </p:nvSpPr>
          <p:spPr>
            <a:xfrm>
              <a:off x="1607158" y="1485900"/>
              <a:ext cx="1066800" cy="602824"/>
            </a:xfrm>
            <a:prstGeom prst="rect">
              <a:avLst/>
            </a:prstGeom>
            <a:solidFill>
              <a:srgbClr val="403D3C"/>
            </a:solidFill>
          </p:spPr>
        </p:sp>
        <p:sp>
          <p:nvSpPr>
            <p:cNvPr id="70" name="Rectangle 69"/>
            <p:cNvSpPr/>
            <p:nvPr/>
          </p:nvSpPr>
          <p:spPr>
            <a:xfrm>
              <a:off x="724337" y="826530"/>
              <a:ext cx="2832442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000" spc="158" dirty="0" err="1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Thử</a:t>
              </a:r>
              <a:r>
                <a:rPr lang="en-US" sz="4000" spc="158" dirty="0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000" spc="158" dirty="0" err="1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thách</a:t>
              </a:r>
              <a:endParaRPr lang="en-US" sz="4000" spc="158" dirty="0">
                <a:solidFill>
                  <a:srgbClr val="FF0000"/>
                </a:solidFill>
                <a:latin typeface="#9Slide03 BoosterNextFYBlack" panose="02000A03000000020004" pitchFamily="2" charset="0"/>
              </a:endParaRPr>
            </a:p>
            <a:p>
              <a:pPr lvl="0" algn="ctr">
                <a:spcBef>
                  <a:spcPct val="0"/>
                </a:spcBef>
              </a:pPr>
              <a:r>
                <a:rPr lang="en-US" sz="4000" b="1" spc="158" dirty="0">
                  <a:solidFill>
                    <a:schemeClr val="bg1"/>
                  </a:solidFill>
                  <a:latin typeface="#9Slide03 BoosterNextFYBlack" panose="02000A03000000020004" pitchFamily="2" charset="0"/>
                </a:rPr>
                <a:t>04</a:t>
              </a:r>
            </a:p>
          </p:txBody>
        </p:sp>
      </p:grpSp>
      <p:pic>
        <p:nvPicPr>
          <p:cNvPr id="17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665535" y="8494607"/>
            <a:ext cx="1650682" cy="1419587"/>
          </a:xfrm>
          <a:prstGeom prst="rect">
            <a:avLst/>
          </a:prstGeom>
        </p:spPr>
      </p:pic>
      <p:pic>
        <p:nvPicPr>
          <p:cNvPr id="22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879060" y="8978187"/>
            <a:ext cx="1408940" cy="1419587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536955" y="5477598"/>
            <a:ext cx="1408940" cy="1419587"/>
          </a:xfrm>
          <a:prstGeom prst="rect">
            <a:avLst/>
          </a:prstGeom>
        </p:spPr>
      </p:pic>
      <p:pic>
        <p:nvPicPr>
          <p:cNvPr id="24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176272" y="3387509"/>
            <a:ext cx="1650682" cy="14195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1874" y="1674759"/>
            <a:ext cx="4027714" cy="8512183"/>
          </a:xfrm>
          <a:prstGeom prst="rect">
            <a:avLst/>
          </a:prstGeom>
        </p:spPr>
      </p:pic>
      <p:sp>
        <p:nvSpPr>
          <p:cNvPr id="19" name="Google Shape;487;p33"/>
          <p:cNvSpPr txBox="1">
            <a:spLocks/>
          </p:cNvSpPr>
          <p:nvPr/>
        </p:nvSpPr>
        <p:spPr>
          <a:xfrm>
            <a:off x="3597120" y="1013253"/>
            <a:ext cx="11157960" cy="2679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Bốn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lớp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2A, 2B, 2C, 2D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gấp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hạc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giấy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để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trang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trí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lớp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.</a:t>
            </a:r>
          </a:p>
          <a:p>
            <a:r>
              <a:rPr lang="en-US" sz="4000" b="1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Tìm</a:t>
            </a:r>
            <a:r>
              <a:rPr lang="en-US" sz="4000" b="1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số</a:t>
            </a:r>
            <a:r>
              <a:rPr lang="en-US" sz="4000" b="1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hạc</a:t>
            </a:r>
            <a:r>
              <a:rPr lang="en-US" sz="4000" b="1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giấy</a:t>
            </a:r>
            <a:r>
              <a:rPr lang="en-US" sz="4000" b="1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của</a:t>
            </a:r>
            <a:r>
              <a:rPr lang="en-US" sz="4000" b="1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mỗi</a:t>
            </a:r>
            <a:r>
              <a:rPr lang="en-US" sz="4000" b="1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lớp</a:t>
            </a:r>
            <a:r>
              <a:rPr lang="en-US" sz="4000" b="1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, </a:t>
            </a:r>
            <a:r>
              <a:rPr lang="en-US" sz="4000" b="1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biết</a:t>
            </a:r>
            <a:r>
              <a:rPr lang="en-US" sz="4000" b="1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rằng</a:t>
            </a:r>
            <a:r>
              <a:rPr lang="en-US" sz="4000" b="1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: </a:t>
            </a:r>
          </a:p>
          <a:p>
            <a:pPr marL="571500" indent="-571500">
              <a:buFontTx/>
              <a:buChar char="-"/>
            </a:pP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Số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hạc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giấy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của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lớp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2A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là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số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tròn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chục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lớn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nhất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có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hai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chữ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số</a:t>
            </a:r>
            <a:endParaRPr lang="en-US" sz="4000" kern="0" dirty="0">
              <a:solidFill>
                <a:srgbClr val="00206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21" name="Tieng-mua-ro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658447" y="10570182"/>
            <a:ext cx="487362" cy="487362"/>
          </a:xfrm>
          <a:prstGeom prst="rect">
            <a:avLst/>
          </a:prstGeom>
        </p:spPr>
      </p:pic>
      <p:sp>
        <p:nvSpPr>
          <p:cNvPr id="26" name="Google Shape;487;p33"/>
          <p:cNvSpPr txBox="1">
            <a:spLocks/>
          </p:cNvSpPr>
          <p:nvPr/>
        </p:nvSpPr>
        <p:spPr>
          <a:xfrm>
            <a:off x="3565732" y="4290455"/>
            <a:ext cx="11157960" cy="917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571500" indent="-571500">
              <a:buFontTx/>
              <a:buChar char="-"/>
            </a:pP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Số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hạc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giấy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của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lớp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2B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nhiều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hơn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lớp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2A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là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b="1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5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con</a:t>
            </a:r>
          </a:p>
        </p:txBody>
      </p:sp>
      <p:sp>
        <p:nvSpPr>
          <p:cNvPr id="30" name="Google Shape;487;p33"/>
          <p:cNvSpPr txBox="1">
            <a:spLocks/>
          </p:cNvSpPr>
          <p:nvPr/>
        </p:nvSpPr>
        <p:spPr>
          <a:xfrm>
            <a:off x="5685114" y="7212162"/>
            <a:ext cx="9975240" cy="991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571500" indent="-571500">
              <a:buFontTx/>
              <a:buChar char="-"/>
            </a:pP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Số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hạc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giấy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của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lớp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2D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là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số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liền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sau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của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b="1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110</a:t>
            </a:r>
          </a:p>
        </p:txBody>
      </p:sp>
      <p:sp>
        <p:nvSpPr>
          <p:cNvPr id="34" name="Google Shape;487;p33"/>
          <p:cNvSpPr txBox="1">
            <a:spLocks/>
          </p:cNvSpPr>
          <p:nvPr/>
        </p:nvSpPr>
        <p:spPr>
          <a:xfrm>
            <a:off x="4190424" y="5677762"/>
            <a:ext cx="10400576" cy="104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571500" indent="-571500">
              <a:buFontTx/>
              <a:buChar char="-"/>
            </a:pP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Số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hạc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giấy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của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lớp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2C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là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số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liền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trước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của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b="1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110</a:t>
            </a:r>
          </a:p>
        </p:txBody>
      </p:sp>
      <p:pic>
        <p:nvPicPr>
          <p:cNvPr id="42" name="Tieng-mua-ro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567762" y="10406058"/>
            <a:ext cx="487362" cy="487362"/>
          </a:xfrm>
          <a:prstGeom prst="rect">
            <a:avLst/>
          </a:prstGeom>
        </p:spPr>
      </p:pic>
      <p:pic>
        <p:nvPicPr>
          <p:cNvPr id="44" name="Tieng-mua-ro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298693" y="10431387"/>
            <a:ext cx="487362" cy="487362"/>
          </a:xfrm>
          <a:prstGeom prst="rect">
            <a:avLst/>
          </a:prstGeom>
        </p:spPr>
      </p:pic>
      <p:pic>
        <p:nvPicPr>
          <p:cNvPr id="46" name="Tieng-mua-ro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632017" y="10598067"/>
            <a:ext cx="487362" cy="48736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020637" y="3087309"/>
            <a:ext cx="1510466" cy="1016684"/>
            <a:chOff x="9931706" y="3045703"/>
            <a:chExt cx="1510466" cy="1016684"/>
          </a:xfrm>
        </p:grpSpPr>
        <p:pic>
          <p:nvPicPr>
            <p:cNvPr id="48" name="Picture 3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9931706" y="3086100"/>
              <a:ext cx="1510466" cy="976287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10088414" y="3045703"/>
              <a:ext cx="1178977" cy="9762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6000" b="1" spc="158" dirty="0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90</a:t>
              </a:r>
            </a:p>
          </p:txBody>
        </p:sp>
      </p:grpSp>
      <p:pic>
        <p:nvPicPr>
          <p:cNvPr id="50" name="Picture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2921632" y="6863163"/>
            <a:ext cx="3897560" cy="36296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417" y="5009682"/>
            <a:ext cx="3416300" cy="515222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632" y="5013122"/>
            <a:ext cx="3416300" cy="515222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477" y="4840068"/>
            <a:ext cx="3416300" cy="515222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59" y="4857699"/>
            <a:ext cx="3416300" cy="5152226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14447709" y="4045623"/>
            <a:ext cx="1510466" cy="1016684"/>
            <a:chOff x="9931706" y="3045703"/>
            <a:chExt cx="1510466" cy="1016684"/>
          </a:xfrm>
        </p:grpSpPr>
        <p:pic>
          <p:nvPicPr>
            <p:cNvPr id="52" name="Picture 3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9931706" y="3086100"/>
              <a:ext cx="1510466" cy="976287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>
              <a:off x="10108451" y="3045703"/>
              <a:ext cx="113890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6000" b="1" spc="158" dirty="0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95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4559265" y="5579422"/>
            <a:ext cx="1540679" cy="1016684"/>
            <a:chOff x="9907563" y="3045703"/>
            <a:chExt cx="1540679" cy="1016684"/>
          </a:xfrm>
        </p:grpSpPr>
        <p:pic>
          <p:nvPicPr>
            <p:cNvPr id="55" name="Picture 3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9931706" y="3086100"/>
              <a:ext cx="1510466" cy="976287"/>
            </a:xfrm>
            <a:prstGeom prst="rect">
              <a:avLst/>
            </a:prstGeom>
          </p:spPr>
        </p:pic>
        <p:sp>
          <p:nvSpPr>
            <p:cNvPr id="56" name="Rectangle 55"/>
            <p:cNvSpPr/>
            <p:nvPr/>
          </p:nvSpPr>
          <p:spPr>
            <a:xfrm>
              <a:off x="9907563" y="3045703"/>
              <a:ext cx="154067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6000" b="1" spc="158" dirty="0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109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5639974" y="7072806"/>
            <a:ext cx="1510466" cy="1016684"/>
            <a:chOff x="9931706" y="3045703"/>
            <a:chExt cx="1510466" cy="1016684"/>
          </a:xfrm>
        </p:grpSpPr>
        <p:pic>
          <p:nvPicPr>
            <p:cNvPr id="58" name="Picture 3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9931706" y="3086100"/>
              <a:ext cx="1510466" cy="976287"/>
            </a:xfrm>
            <a:prstGeom prst="rect">
              <a:avLst/>
            </a:prstGeom>
          </p:spPr>
        </p:pic>
        <p:sp>
          <p:nvSpPr>
            <p:cNvPr id="59" name="Rectangle 58"/>
            <p:cNvSpPr/>
            <p:nvPr/>
          </p:nvSpPr>
          <p:spPr>
            <a:xfrm>
              <a:off x="10043017" y="3045703"/>
              <a:ext cx="126977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6000" b="1" spc="158" dirty="0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111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853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2068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20685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20685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120685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19" grpId="0"/>
      <p:bldP spid="26" grpId="0"/>
      <p:bldP spid="30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41585" y="3708994"/>
            <a:ext cx="4360833" cy="6670394"/>
            <a:chOff x="0" y="0"/>
            <a:chExt cx="5814444" cy="889385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955847" y="789589"/>
              <a:ext cx="2858597" cy="810426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075798" y="3408278"/>
              <a:ext cx="3760100" cy="538556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2565946">
              <a:off x="2313820" y="280764"/>
              <a:ext cx="1284055" cy="1167323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7383328"/>
              <a:ext cx="963026" cy="971861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-1295400" y="4321925"/>
            <a:ext cx="4762413" cy="6345120"/>
            <a:chOff x="0" y="0"/>
            <a:chExt cx="6349884" cy="8460160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282956" cy="84601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904292" y="2630313"/>
              <a:ext cx="2888722" cy="5243555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190890" y="803949"/>
              <a:ext cx="1092066" cy="992787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840736">
              <a:off x="5184308" y="6230215"/>
              <a:ext cx="1045909" cy="1116990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1301777">
            <a:off x="-73905" y="-468405"/>
            <a:ext cx="3936806" cy="39368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066" y="1522858"/>
            <a:ext cx="11811316" cy="8040242"/>
          </a:xfrm>
          <a:prstGeom prst="rect">
            <a:avLst/>
          </a:prstGeom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7391400" y="-55356"/>
            <a:ext cx="4017541" cy="4114800"/>
          </a:xfrm>
          <a:prstGeom prst="rect">
            <a:avLst/>
          </a:prstGeom>
        </p:spPr>
      </p:pic>
      <p:sp>
        <p:nvSpPr>
          <p:cNvPr id="13" name="Google Shape;487;p33"/>
          <p:cNvSpPr txBox="1">
            <a:spLocks/>
          </p:cNvSpPr>
          <p:nvPr/>
        </p:nvSpPr>
        <p:spPr>
          <a:xfrm>
            <a:off x="5315018" y="4038797"/>
            <a:ext cx="7915891" cy="552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8000" kern="0" dirty="0" err="1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Chúc</a:t>
            </a:r>
            <a:r>
              <a:rPr lang="en-US" sz="8000" kern="0" dirty="0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8000" kern="0" dirty="0" err="1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mừng</a:t>
            </a:r>
            <a:r>
              <a:rPr lang="en-US" sz="8000" kern="0" dirty="0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8000" kern="0" dirty="0" err="1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các</a:t>
            </a:r>
            <a:r>
              <a:rPr lang="en-US" sz="8000" kern="0" dirty="0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8000" kern="0" dirty="0" err="1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bạn</a:t>
            </a:r>
            <a:r>
              <a:rPr lang="en-US" sz="8000" kern="0" dirty="0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8000" kern="0" dirty="0" err="1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đã</a:t>
            </a:r>
            <a:r>
              <a:rPr lang="en-US" sz="8000" kern="0" dirty="0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8000" kern="0" dirty="0" err="1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hoàn</a:t>
            </a:r>
            <a:r>
              <a:rPr lang="en-US" sz="8000" kern="0" dirty="0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8000" kern="0" dirty="0" err="1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thành</a:t>
            </a:r>
            <a:r>
              <a:rPr lang="en-US" sz="8000" kern="0" dirty="0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8000" kern="0" dirty="0" err="1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nhiệm</a:t>
            </a:r>
            <a:r>
              <a:rPr lang="en-US" sz="8000" kern="0" dirty="0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8000" kern="0" dirty="0" err="1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vụ</a:t>
            </a:r>
            <a:r>
              <a:rPr lang="en-US" sz="8000" kern="0" dirty="0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8000" kern="0" dirty="0" err="1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ngày</a:t>
            </a:r>
            <a:r>
              <a:rPr lang="en-US" sz="8000" kern="0" dirty="0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8000" kern="0" dirty="0" err="1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hôm</a:t>
            </a:r>
            <a:r>
              <a:rPr lang="en-US" sz="8000" kern="0" dirty="0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 nay</a:t>
            </a:r>
          </a:p>
        </p:txBody>
      </p:sp>
    </p:spTree>
    <p:extLst>
      <p:ext uri="{BB962C8B-B14F-4D97-AF65-F5344CB8AC3E}">
        <p14:creationId xmlns:p14="http://schemas.microsoft.com/office/powerpoint/2010/main" val="189547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47" y="-25590"/>
            <a:ext cx="18333493" cy="10312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573535"/>
            <a:ext cx="16814800" cy="81571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4087047"/>
            <a:ext cx="16840200" cy="65534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5557775" y="2771821"/>
            <a:ext cx="8236550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effectLst>
                  <a:outerShdw dist="50800" dir="3600000" algn="t" rotWithShape="0">
                    <a:schemeClr val="bg1"/>
                  </a:outerShdw>
                </a:effectLst>
                <a:latin typeface="UTM Cookies" panose="02040603050506020204" pitchFamily="18" charset="0"/>
              </a:rPr>
              <a:t>Cảm</a:t>
            </a:r>
            <a:r>
              <a:rPr lang="en-US" sz="6000" dirty="0">
                <a:solidFill>
                  <a:srgbClr val="FF0000"/>
                </a:solidFill>
                <a:effectLst>
                  <a:outerShdw dist="50800" dir="3600000" algn="t" rotWithShape="0">
                    <a:schemeClr val="bg1"/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>
                  <a:outerShdw dist="50800" dir="3600000" algn="t" rotWithShape="0">
                    <a:schemeClr val="bg1"/>
                  </a:outerShdw>
                </a:effectLst>
                <a:latin typeface="UTM Cookies" panose="02040603050506020204" pitchFamily="18" charset="0"/>
              </a:rPr>
              <a:t>ơn</a:t>
            </a:r>
            <a:r>
              <a:rPr lang="en-US" sz="6000" dirty="0">
                <a:solidFill>
                  <a:srgbClr val="FF0000"/>
                </a:solidFill>
                <a:effectLst>
                  <a:outerShdw dist="50800" dir="3600000" algn="t" rotWithShape="0">
                    <a:schemeClr val="bg1"/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>
                  <a:outerShdw dist="50800" dir="3600000" algn="t" rotWithShape="0">
                    <a:schemeClr val="bg1"/>
                  </a:outerShdw>
                </a:effectLst>
                <a:latin typeface="UTM Cookies" panose="02040603050506020204" pitchFamily="18" charset="0"/>
              </a:rPr>
              <a:t>và</a:t>
            </a:r>
            <a:r>
              <a:rPr lang="en-US" sz="6000" dirty="0">
                <a:solidFill>
                  <a:srgbClr val="FF0000"/>
                </a:solidFill>
                <a:effectLst>
                  <a:outerShdw dist="50800" dir="3600000" algn="t" rotWithShape="0">
                    <a:schemeClr val="bg1"/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>
                  <a:outerShdw dist="50800" dir="3600000" algn="t" rotWithShape="0">
                    <a:schemeClr val="bg1"/>
                  </a:outerShdw>
                </a:effectLst>
                <a:latin typeface="UTM Cookies" panose="02040603050506020204" pitchFamily="18" charset="0"/>
              </a:rPr>
              <a:t>hẹn</a:t>
            </a:r>
            <a:r>
              <a:rPr lang="en-US" sz="6000" dirty="0">
                <a:solidFill>
                  <a:srgbClr val="FF0000"/>
                </a:solidFill>
                <a:effectLst>
                  <a:outerShdw dist="50800" dir="3600000" algn="t" rotWithShape="0">
                    <a:schemeClr val="bg1"/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>
                  <a:outerShdw dist="50800" dir="3600000" algn="t" rotWithShape="0">
                    <a:schemeClr val="bg1"/>
                  </a:outerShdw>
                </a:effectLst>
                <a:latin typeface="UTM Cookies" panose="02040603050506020204" pitchFamily="18" charset="0"/>
              </a:rPr>
              <a:t>gặp</a:t>
            </a:r>
            <a:r>
              <a:rPr lang="en-US" sz="6000" dirty="0">
                <a:solidFill>
                  <a:srgbClr val="FF0000"/>
                </a:solidFill>
                <a:effectLst>
                  <a:outerShdw dist="50800" dir="3600000" algn="t" rotWithShape="0">
                    <a:schemeClr val="bg1"/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>
                  <a:outerShdw dist="50800" dir="3600000" algn="t" rotWithShape="0">
                    <a:schemeClr val="bg1"/>
                  </a:outerShdw>
                </a:effectLst>
                <a:latin typeface="UTM Cookies" panose="02040603050506020204" pitchFamily="18" charset="0"/>
              </a:rPr>
              <a:t>lại</a:t>
            </a:r>
            <a:endParaRPr lang="en-US" sz="6000" dirty="0">
              <a:solidFill>
                <a:srgbClr val="FF0000"/>
              </a:solidFill>
              <a:effectLst>
                <a:outerShdw dist="50800" dir="3600000" algn="t" rotWithShape="0">
                  <a:schemeClr val="bg1"/>
                </a:outerShdw>
              </a:effectLst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60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41585" y="3708994"/>
            <a:ext cx="4360833" cy="6670394"/>
            <a:chOff x="0" y="0"/>
            <a:chExt cx="5814444" cy="889385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955847" y="789589"/>
              <a:ext cx="2858597" cy="810426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075798" y="3408278"/>
              <a:ext cx="3760100" cy="538556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2565946">
              <a:off x="2313820" y="280764"/>
              <a:ext cx="1284055" cy="1167323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7383328"/>
              <a:ext cx="963026" cy="971861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-1295400" y="4321925"/>
            <a:ext cx="4762413" cy="6345120"/>
            <a:chOff x="0" y="0"/>
            <a:chExt cx="6349884" cy="8460160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282956" cy="84601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904292" y="2630313"/>
              <a:ext cx="2888722" cy="5243555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190890" y="803949"/>
              <a:ext cx="1092066" cy="992787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840736">
              <a:off x="5184308" y="6230215"/>
              <a:ext cx="1045909" cy="1116990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1301777">
            <a:off x="-73905" y="-468405"/>
            <a:ext cx="3936806" cy="39368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985" y="2054821"/>
            <a:ext cx="11811316" cy="7116654"/>
          </a:xfrm>
          <a:prstGeom prst="rect">
            <a:avLst/>
          </a:prstGeom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7199893" y="242513"/>
            <a:ext cx="4017541" cy="4114800"/>
          </a:xfrm>
          <a:prstGeom prst="rect">
            <a:avLst/>
          </a:prstGeom>
        </p:spPr>
      </p:pic>
      <p:sp>
        <p:nvSpPr>
          <p:cNvPr id="13" name="Google Shape;487;p33"/>
          <p:cNvSpPr txBox="1">
            <a:spLocks/>
          </p:cNvSpPr>
          <p:nvPr/>
        </p:nvSpPr>
        <p:spPr>
          <a:xfrm>
            <a:off x="5553646" y="5394619"/>
            <a:ext cx="7408155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11500" kern="0" dirty="0" err="1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Chăm</a:t>
            </a:r>
            <a:r>
              <a:rPr lang="en-US" sz="11500" kern="0" dirty="0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11500" kern="0" dirty="0" err="1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sóc</a:t>
            </a:r>
            <a:r>
              <a:rPr lang="en-US" sz="11500" kern="0" dirty="0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11500" kern="0" dirty="0" err="1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vật</a:t>
            </a:r>
            <a:r>
              <a:rPr lang="en-US" sz="11500" kern="0" dirty="0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11500" kern="0" dirty="0" err="1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nuôi</a:t>
            </a:r>
            <a:endParaRPr lang="en-US" sz="11500" kern="0" dirty="0">
              <a:solidFill>
                <a:srgbClr val="002060"/>
              </a:solidFill>
              <a:latin typeface="#9Slide05 IcielSmoothy Cursive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6" name="Google Shape;487;p33"/>
          <p:cNvSpPr txBox="1">
            <a:spLocks/>
          </p:cNvSpPr>
          <p:nvPr/>
        </p:nvSpPr>
        <p:spPr>
          <a:xfrm>
            <a:off x="7772400" y="4297842"/>
            <a:ext cx="3200400" cy="120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6000" kern="0" dirty="0" err="1">
                <a:solidFill>
                  <a:srgbClr val="002060"/>
                </a:solidFill>
                <a:latin typeface="#9Slide05 Fourth Medium" panose="00000600000000000000" pitchFamily="2" charset="0"/>
                <a:cs typeface="Calibri" panose="020F0502020204030204" pitchFamily="34" charset="0"/>
              </a:rPr>
              <a:t>Nhiệm</a:t>
            </a:r>
            <a:r>
              <a:rPr lang="en-US" sz="6000" kern="0" dirty="0">
                <a:solidFill>
                  <a:srgbClr val="002060"/>
                </a:solidFill>
                <a:latin typeface="#9Slide05 Fourth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solidFill>
                  <a:srgbClr val="002060"/>
                </a:solidFill>
                <a:latin typeface="#9Slide05 Fourth Medium" panose="00000600000000000000" pitchFamily="2" charset="0"/>
                <a:cs typeface="Calibri" panose="020F0502020204030204" pitchFamily="34" charset="0"/>
              </a:rPr>
              <a:t>vụ</a:t>
            </a:r>
            <a:endParaRPr lang="en-US" sz="6000" kern="0" dirty="0">
              <a:solidFill>
                <a:srgbClr val="002060"/>
              </a:solidFill>
              <a:latin typeface="#9Slide05 Fourth Medium" panose="000006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90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-1295400" y="4321925"/>
            <a:ext cx="4762413" cy="6345120"/>
            <a:chOff x="0" y="0"/>
            <a:chExt cx="6349884" cy="8460160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282956" cy="84601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904292" y="2630313"/>
              <a:ext cx="2888722" cy="5243555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190890" y="803949"/>
              <a:ext cx="1092066" cy="992787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840736">
              <a:off x="5184308" y="6230215"/>
              <a:ext cx="1045909" cy="1116990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301777">
            <a:off x="-73905" y="-468405"/>
            <a:ext cx="3936806" cy="39368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149" y="1732237"/>
            <a:ext cx="11811316" cy="7116654"/>
          </a:xfrm>
          <a:prstGeom prst="rect">
            <a:avLst/>
          </a:prstGeom>
        </p:spPr>
      </p:pic>
      <p:sp>
        <p:nvSpPr>
          <p:cNvPr id="13" name="Google Shape;487;p33"/>
          <p:cNvSpPr txBox="1">
            <a:spLocks/>
          </p:cNvSpPr>
          <p:nvPr/>
        </p:nvSpPr>
        <p:spPr>
          <a:xfrm>
            <a:off x="5023449" y="4648101"/>
            <a:ext cx="6305566" cy="2564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8000" kern="0" dirty="0" err="1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Tìm</a:t>
            </a:r>
            <a:r>
              <a:rPr lang="en-US" sz="8000" kern="0" dirty="0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8000" kern="0" dirty="0" err="1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thức</a:t>
            </a:r>
            <a:r>
              <a:rPr lang="en-US" sz="8000" kern="0" dirty="0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8000" kern="0" dirty="0" err="1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ăn</a:t>
            </a:r>
            <a:r>
              <a:rPr lang="en-US" sz="8000" kern="0" dirty="0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8000" kern="0" dirty="0" err="1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cho</a:t>
            </a:r>
            <a:r>
              <a:rPr lang="en-US" sz="8000" kern="0" dirty="0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8000" kern="0" dirty="0" err="1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vật</a:t>
            </a:r>
            <a:r>
              <a:rPr lang="en-US" sz="8000" kern="0" dirty="0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8000" kern="0" dirty="0" err="1">
                <a:solidFill>
                  <a:srgbClr val="002060"/>
                </a:solidFill>
                <a:latin typeface="#9Slide05 IcielSmoothy Cursive" panose="00000500000000000000" pitchFamily="2" charset="0"/>
                <a:cs typeface="Calibri" panose="020F0502020204030204" pitchFamily="34" charset="0"/>
              </a:rPr>
              <a:t>nuôi</a:t>
            </a:r>
            <a:endParaRPr lang="en-US" sz="8000" kern="0" dirty="0">
              <a:solidFill>
                <a:srgbClr val="002060"/>
              </a:solidFill>
              <a:latin typeface="#9Slide05 IcielSmoothy Cursive" panose="000005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16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224343" y="7450205"/>
            <a:ext cx="3219007" cy="1621575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490245" y="3680488"/>
            <a:ext cx="7094241" cy="6606512"/>
          </a:xfrm>
          <a:prstGeom prst="rect">
            <a:avLst/>
          </a:prstGeom>
        </p:spPr>
      </p:pic>
      <p:sp>
        <p:nvSpPr>
          <p:cNvPr id="20" name="AutoShape 18"/>
          <p:cNvSpPr/>
          <p:nvPr/>
        </p:nvSpPr>
        <p:spPr>
          <a:xfrm rot="485219">
            <a:off x="6538499" y="2812314"/>
            <a:ext cx="4729526" cy="1201415"/>
          </a:xfrm>
          <a:prstGeom prst="rect">
            <a:avLst/>
          </a:prstGeom>
          <a:solidFill>
            <a:srgbClr val="403D3C"/>
          </a:solidFill>
        </p:spPr>
      </p:sp>
      <p:sp>
        <p:nvSpPr>
          <p:cNvPr id="21" name="TextBox 19"/>
          <p:cNvSpPr txBox="1"/>
          <p:nvPr/>
        </p:nvSpPr>
        <p:spPr>
          <a:xfrm rot="456868">
            <a:off x="6569330" y="3456053"/>
            <a:ext cx="4724239" cy="4339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6000" spc="158" dirty="0" err="1">
                <a:solidFill>
                  <a:srgbClr val="FFFFFF"/>
                </a:solidFill>
                <a:latin typeface="+mj-lt"/>
              </a:rPr>
              <a:t>Thử</a:t>
            </a:r>
            <a:r>
              <a:rPr lang="en-US" sz="6000" spc="158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6000" spc="158" dirty="0" err="1">
                <a:solidFill>
                  <a:srgbClr val="FFFFFF"/>
                </a:solidFill>
                <a:latin typeface="+mj-lt"/>
              </a:rPr>
              <a:t>thách</a:t>
            </a:r>
            <a:r>
              <a:rPr lang="en-US" sz="6000" spc="158" dirty="0">
                <a:solidFill>
                  <a:srgbClr val="FFFFFF"/>
                </a:solidFill>
                <a:latin typeface="+mj-lt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670340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47" y="-25590"/>
            <a:ext cx="18333493" cy="10312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9" y="723900"/>
            <a:ext cx="16814800" cy="89916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64140" y="6172200"/>
            <a:ext cx="4418577" cy="4114800"/>
          </a:xfrm>
          <a:prstGeom prst="rect">
            <a:avLst/>
          </a:prstGeom>
        </p:spPr>
      </p:pic>
      <p:pic>
        <p:nvPicPr>
          <p:cNvPr id="14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90868" y="4962585"/>
            <a:ext cx="2566179" cy="5360166"/>
          </a:xfrm>
          <a:prstGeom prst="rect">
            <a:avLst/>
          </a:prstGeom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229788"/>
              </p:ext>
            </p:extLst>
          </p:nvPr>
        </p:nvGraphicFramePr>
        <p:xfrm>
          <a:off x="5280992" y="5082933"/>
          <a:ext cx="8136090" cy="21785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12030">
                  <a:extLst>
                    <a:ext uri="{9D8B030D-6E8A-4147-A177-3AD203B41FA5}">
                      <a16:colId xmlns:a16="http://schemas.microsoft.com/office/drawing/2014/main" val="3835078352"/>
                    </a:ext>
                  </a:extLst>
                </a:gridCol>
                <a:gridCol w="2712030">
                  <a:extLst>
                    <a:ext uri="{9D8B030D-6E8A-4147-A177-3AD203B41FA5}">
                      <a16:colId xmlns:a16="http://schemas.microsoft.com/office/drawing/2014/main" val="3467012737"/>
                    </a:ext>
                  </a:extLst>
                </a:gridCol>
                <a:gridCol w="2712030">
                  <a:extLst>
                    <a:ext uri="{9D8B030D-6E8A-4147-A177-3AD203B41FA5}">
                      <a16:colId xmlns:a16="http://schemas.microsoft.com/office/drawing/2014/main" val="3698513172"/>
                    </a:ext>
                  </a:extLst>
                </a:gridCol>
              </a:tblGrid>
              <a:tr h="108926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021" marR="61021" marT="30510" marB="3051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021" marR="61021" marT="30510" marB="3051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021" marR="61021" marT="30510" marB="30510"/>
                </a:tc>
                <a:extLst>
                  <a:ext uri="{0D108BD9-81ED-4DB2-BD59-A6C34878D82A}">
                    <a16:rowId xmlns:a16="http://schemas.microsoft.com/office/drawing/2014/main" val="3567482820"/>
                  </a:ext>
                </a:extLst>
              </a:tr>
              <a:tr h="1089267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021" marR="61021" marT="30510" marB="3051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021" marR="61021" marT="30510" marB="3051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021" marR="61021" marT="30510" marB="30510"/>
                </a:tc>
                <a:extLst>
                  <a:ext uri="{0D108BD9-81ED-4DB2-BD59-A6C34878D82A}">
                    <a16:rowId xmlns:a16="http://schemas.microsoft.com/office/drawing/2014/main" val="1452735076"/>
                  </a:ext>
                </a:extLst>
              </a:tr>
            </a:tbl>
          </a:graphicData>
        </a:graphic>
      </p:graphicFrame>
      <p:grpSp>
        <p:nvGrpSpPr>
          <p:cNvPr id="62" name="Group 61"/>
          <p:cNvGrpSpPr/>
          <p:nvPr/>
        </p:nvGrpSpPr>
        <p:grpSpPr>
          <a:xfrm>
            <a:off x="5562600" y="5014337"/>
            <a:ext cx="7700334" cy="1218975"/>
            <a:chOff x="5562600" y="5014337"/>
            <a:chExt cx="7700334" cy="1218975"/>
          </a:xfrm>
        </p:grpSpPr>
        <p:sp>
          <p:nvSpPr>
            <p:cNvPr id="20" name="Google Shape;487;p33"/>
            <p:cNvSpPr txBox="1">
              <a:spLocks/>
            </p:cNvSpPr>
            <p:nvPr/>
          </p:nvSpPr>
          <p:spPr>
            <a:xfrm>
              <a:off x="5562600" y="5014337"/>
              <a:ext cx="1928430" cy="1206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9pPr>
            </a:lstStyle>
            <a:p>
              <a:pPr algn="ctr"/>
              <a:r>
                <a:rPr lang="en-US" sz="6000" kern="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trăm</a:t>
              </a:r>
              <a:endParaRPr lang="en-US" sz="6000" kern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1" name="Google Shape;487;p33"/>
            <p:cNvSpPr txBox="1">
              <a:spLocks/>
            </p:cNvSpPr>
            <p:nvPr/>
          </p:nvSpPr>
          <p:spPr>
            <a:xfrm>
              <a:off x="8384822" y="5027191"/>
              <a:ext cx="1928430" cy="1206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9pPr>
            </a:lstStyle>
            <a:p>
              <a:pPr algn="ctr"/>
              <a:r>
                <a:rPr lang="en-US" sz="6000" kern="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chục</a:t>
              </a:r>
              <a:endParaRPr lang="en-US" sz="6000" kern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2" name="Google Shape;487;p33"/>
            <p:cNvSpPr txBox="1">
              <a:spLocks/>
            </p:cNvSpPr>
            <p:nvPr/>
          </p:nvSpPr>
          <p:spPr>
            <a:xfrm>
              <a:off x="10760310" y="5027190"/>
              <a:ext cx="2502624" cy="1206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9pPr>
            </a:lstStyle>
            <a:p>
              <a:pPr algn="ctr"/>
              <a:r>
                <a:rPr lang="en-US" sz="6000" kern="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đơn</a:t>
              </a:r>
              <a:r>
                <a:rPr lang="en-US" sz="6000" kern="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 </a:t>
              </a:r>
              <a:r>
                <a:rPr lang="en-US" sz="6000" kern="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vị</a:t>
              </a:r>
              <a:endParaRPr lang="en-US" sz="6000" kern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endParaRPr>
            </a:p>
          </p:txBody>
        </p:sp>
      </p:grpSp>
      <p:sp>
        <p:nvSpPr>
          <p:cNvPr id="23" name="Google Shape;487;p33"/>
          <p:cNvSpPr txBox="1">
            <a:spLocks/>
          </p:cNvSpPr>
          <p:nvPr/>
        </p:nvSpPr>
        <p:spPr>
          <a:xfrm>
            <a:off x="5687178" y="6111088"/>
            <a:ext cx="1928430" cy="120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60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4" name="Google Shape;487;p33"/>
          <p:cNvSpPr txBox="1">
            <a:spLocks/>
          </p:cNvSpPr>
          <p:nvPr/>
        </p:nvSpPr>
        <p:spPr>
          <a:xfrm>
            <a:off x="8374954" y="6111087"/>
            <a:ext cx="1928430" cy="120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60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5" name="Google Shape;487;p33"/>
          <p:cNvSpPr txBox="1">
            <a:spLocks/>
          </p:cNvSpPr>
          <p:nvPr/>
        </p:nvSpPr>
        <p:spPr>
          <a:xfrm>
            <a:off x="11176363" y="6111086"/>
            <a:ext cx="1928430" cy="120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60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4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422793" y="1562100"/>
            <a:ext cx="457200" cy="3494211"/>
            <a:chOff x="6422793" y="1649775"/>
            <a:chExt cx="457200" cy="3494211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6651393" y="1649775"/>
              <a:ext cx="0" cy="3433158"/>
            </a:xfrm>
            <a:prstGeom prst="line">
              <a:avLst/>
            </a:prstGeom>
            <a:ln w="635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6422793" y="4686786"/>
              <a:ext cx="457200" cy="4572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422793" y="4246082"/>
              <a:ext cx="457200" cy="4572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422793" y="3788882"/>
              <a:ext cx="457200" cy="4572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9060209" y="1562100"/>
            <a:ext cx="457200" cy="3494211"/>
            <a:chOff x="9060209" y="1649775"/>
            <a:chExt cx="457200" cy="3494211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9288809" y="1649775"/>
              <a:ext cx="0" cy="3433158"/>
            </a:xfrm>
            <a:prstGeom prst="line">
              <a:avLst/>
            </a:prstGeom>
            <a:ln w="635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6" name="Group 45"/>
            <p:cNvGrpSpPr/>
            <p:nvPr/>
          </p:nvGrpSpPr>
          <p:grpSpPr>
            <a:xfrm>
              <a:off x="9060209" y="1943100"/>
              <a:ext cx="457200" cy="3200886"/>
              <a:chOff x="9060209" y="1943100"/>
              <a:chExt cx="457200" cy="3200886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9060209" y="4686786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9060209" y="4246082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9060209" y="3788882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9060209" y="331058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9060209" y="2869876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9060209" y="2412676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9060209" y="19431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11812345" y="1562100"/>
            <a:ext cx="457200" cy="3494211"/>
            <a:chOff x="6422793" y="1649775"/>
            <a:chExt cx="457200" cy="3494211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6651393" y="1649775"/>
              <a:ext cx="0" cy="3433158"/>
            </a:xfrm>
            <a:prstGeom prst="line">
              <a:avLst/>
            </a:prstGeom>
            <a:ln w="635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6422793" y="4686786"/>
              <a:ext cx="457200" cy="4572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422793" y="4246082"/>
              <a:ext cx="457200" cy="4572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6422793" y="3788882"/>
              <a:ext cx="457200" cy="4572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6422793" y="3325945"/>
              <a:ext cx="457200" cy="4572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17"/>
          <p:cNvGrpSpPr/>
          <p:nvPr/>
        </p:nvGrpSpPr>
        <p:grpSpPr>
          <a:xfrm rot="158817">
            <a:off x="5359848" y="7546464"/>
            <a:ext cx="8034916" cy="1201415"/>
            <a:chOff x="-2600615" y="180471"/>
            <a:chExt cx="7737399" cy="891873"/>
          </a:xfrm>
        </p:grpSpPr>
        <p:sp>
          <p:nvSpPr>
            <p:cNvPr id="59" name="AutoShape 18"/>
            <p:cNvSpPr/>
            <p:nvPr/>
          </p:nvSpPr>
          <p:spPr>
            <a:xfrm rot="21395962">
              <a:off x="-2368065" y="180471"/>
              <a:ext cx="7319278" cy="891873"/>
            </a:xfrm>
            <a:prstGeom prst="rect">
              <a:avLst/>
            </a:prstGeom>
            <a:solidFill>
              <a:srgbClr val="403D3C"/>
            </a:solidFill>
          </p:spPr>
        </p:sp>
        <p:sp>
          <p:nvSpPr>
            <p:cNvPr id="60" name="TextBox 19"/>
            <p:cNvSpPr txBox="1"/>
            <p:nvPr/>
          </p:nvSpPr>
          <p:spPr>
            <a:xfrm rot="21367611">
              <a:off x="-2600615" y="678975"/>
              <a:ext cx="7737399" cy="2284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380"/>
                </a:lnSpc>
                <a:spcBef>
                  <a:spcPct val="0"/>
                </a:spcBef>
              </a:pPr>
              <a:r>
                <a:rPr lang="en-US" sz="7200" spc="158" dirty="0">
                  <a:solidFill>
                    <a:srgbClr val="FFFFFF"/>
                  </a:solidFill>
                  <a:latin typeface="+mj-lt"/>
                </a:rPr>
                <a:t>374 = 300 + 70 + 4</a:t>
              </a:r>
            </a:p>
          </p:txBody>
        </p:sp>
      </p:grpSp>
      <p:sp>
        <p:nvSpPr>
          <p:cNvPr id="61" name="Google Shape;487;p33"/>
          <p:cNvSpPr txBox="1">
            <a:spLocks/>
          </p:cNvSpPr>
          <p:nvPr/>
        </p:nvSpPr>
        <p:spPr>
          <a:xfrm>
            <a:off x="2648030" y="1347480"/>
            <a:ext cx="1928430" cy="120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6000" kern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Ví</a:t>
            </a:r>
            <a:r>
              <a:rPr lang="en-US" sz="60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dụ</a:t>
            </a:r>
            <a:endParaRPr lang="en-US" sz="6000" kern="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67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9089" flipH="1">
            <a:off x="13950385" y="99294"/>
            <a:ext cx="4405289" cy="3107731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14911654" y="1154095"/>
            <a:ext cx="2832442" cy="1323439"/>
            <a:chOff x="724337" y="826530"/>
            <a:chExt cx="2832442" cy="1323439"/>
          </a:xfrm>
        </p:grpSpPr>
        <p:sp>
          <p:nvSpPr>
            <p:cNvPr id="69" name="AutoShape 18"/>
            <p:cNvSpPr/>
            <p:nvPr/>
          </p:nvSpPr>
          <p:spPr>
            <a:xfrm>
              <a:off x="1607158" y="1485900"/>
              <a:ext cx="1066800" cy="602824"/>
            </a:xfrm>
            <a:prstGeom prst="rect">
              <a:avLst/>
            </a:prstGeom>
            <a:solidFill>
              <a:srgbClr val="403D3C"/>
            </a:solidFill>
          </p:spPr>
        </p:sp>
        <p:sp>
          <p:nvSpPr>
            <p:cNvPr id="70" name="Rectangle 69"/>
            <p:cNvSpPr/>
            <p:nvPr/>
          </p:nvSpPr>
          <p:spPr>
            <a:xfrm>
              <a:off x="724337" y="826530"/>
              <a:ext cx="2832442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000" spc="158" dirty="0" err="1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Thử</a:t>
              </a:r>
              <a:r>
                <a:rPr lang="en-US" sz="4000" spc="158" dirty="0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000" spc="158" dirty="0" err="1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thách</a:t>
              </a:r>
              <a:endParaRPr lang="en-US" sz="4000" spc="158" dirty="0">
                <a:solidFill>
                  <a:srgbClr val="FF0000"/>
                </a:solidFill>
                <a:latin typeface="#9Slide03 BoosterNextFYBlack" panose="02000A03000000020004" pitchFamily="2" charset="0"/>
              </a:endParaRPr>
            </a:p>
            <a:p>
              <a:pPr lvl="0" algn="ctr">
                <a:spcBef>
                  <a:spcPct val="0"/>
                </a:spcBef>
              </a:pPr>
              <a:r>
                <a:rPr lang="en-US" sz="4000" b="1" spc="158" dirty="0">
                  <a:solidFill>
                    <a:schemeClr val="bg1"/>
                  </a:solidFill>
                  <a:latin typeface="#9Slide03 BoosterNextFYBlack" panose="02000A03000000020004" pitchFamily="2" charset="0"/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846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47" y="-25590"/>
            <a:ext cx="18333493" cy="10312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9" y="723900"/>
            <a:ext cx="16814800" cy="8991600"/>
          </a:xfrm>
          <a:prstGeom prst="rect">
            <a:avLst/>
          </a:prstGeom>
        </p:spPr>
      </p:pic>
      <p:pic>
        <p:nvPicPr>
          <p:cNvPr id="14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90868" y="4962585"/>
            <a:ext cx="2566179" cy="5360166"/>
          </a:xfrm>
          <a:prstGeom prst="rect">
            <a:avLst/>
          </a:prstGeom>
        </p:spPr>
      </p:pic>
      <p:pic>
        <p:nvPicPr>
          <p:cNvPr id="47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733800" y="1714500"/>
            <a:ext cx="10812942" cy="6096000"/>
          </a:xfrm>
          <a:prstGeom prst="rect">
            <a:avLst/>
          </a:prstGeom>
        </p:spPr>
      </p:pic>
      <p:sp>
        <p:nvSpPr>
          <p:cNvPr id="56" name="Google Shape;487;p33"/>
          <p:cNvSpPr txBox="1">
            <a:spLocks/>
          </p:cNvSpPr>
          <p:nvPr/>
        </p:nvSpPr>
        <p:spPr>
          <a:xfrm>
            <a:off x="5280899" y="3223312"/>
            <a:ext cx="7675400" cy="2936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6000" kern="0" dirty="0" err="1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Mỗi</a:t>
            </a:r>
            <a:r>
              <a:rPr lang="en-US" sz="6000" kern="0" dirty="0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một</a:t>
            </a:r>
            <a:r>
              <a:rPr lang="en-US" sz="6000" kern="0" dirty="0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câu</a:t>
            </a:r>
            <a:r>
              <a:rPr lang="en-US" sz="6000" kern="0" dirty="0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trả</a:t>
            </a:r>
            <a:r>
              <a:rPr lang="en-US" sz="6000" kern="0" dirty="0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lời</a:t>
            </a:r>
            <a:r>
              <a:rPr lang="en-US" sz="6000" kern="0" dirty="0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đúng</a:t>
            </a:r>
            <a:r>
              <a:rPr lang="en-US" sz="6000" kern="0" dirty="0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. HS </a:t>
            </a:r>
            <a:r>
              <a:rPr lang="en-US" sz="6000" kern="0" dirty="0" err="1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sẽ</a:t>
            </a:r>
            <a:r>
              <a:rPr lang="en-US" sz="6000" kern="0" dirty="0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thu</a:t>
            </a:r>
            <a:r>
              <a:rPr lang="en-US" sz="6000" kern="0" dirty="0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được</a:t>
            </a:r>
            <a:r>
              <a:rPr lang="en-US" sz="6000" kern="0" dirty="0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thức</a:t>
            </a:r>
            <a:r>
              <a:rPr lang="en-US" sz="6000" kern="0" dirty="0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ăn</a:t>
            </a:r>
            <a:r>
              <a:rPr lang="en-US" sz="6000" kern="0" dirty="0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cho</a:t>
            </a:r>
            <a:r>
              <a:rPr lang="en-US" sz="6000" kern="0" dirty="0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chú</a:t>
            </a:r>
            <a:r>
              <a:rPr lang="en-US" sz="6000" kern="0" dirty="0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solidFill>
                  <a:srgbClr val="002060"/>
                </a:solidFill>
                <a:latin typeface="#9Slide03 Ample" panose="02000000000000000000" pitchFamily="2" charset="0"/>
                <a:cs typeface="Calibri" panose="020F0502020204030204" pitchFamily="34" charset="0"/>
              </a:rPr>
              <a:t>chó</a:t>
            </a:r>
            <a:endParaRPr lang="en-US" sz="6000" kern="0" dirty="0">
              <a:solidFill>
                <a:srgbClr val="002060"/>
              </a:solidFill>
              <a:latin typeface="#9Slide03 Ample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67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9089" flipH="1">
            <a:off x="13950385" y="99294"/>
            <a:ext cx="4405289" cy="3107731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14911654" y="1154095"/>
            <a:ext cx="2832442" cy="1323439"/>
            <a:chOff x="724337" y="826530"/>
            <a:chExt cx="2832442" cy="1323439"/>
          </a:xfrm>
        </p:grpSpPr>
        <p:sp>
          <p:nvSpPr>
            <p:cNvPr id="69" name="AutoShape 18"/>
            <p:cNvSpPr/>
            <p:nvPr/>
          </p:nvSpPr>
          <p:spPr>
            <a:xfrm>
              <a:off x="1607158" y="1485900"/>
              <a:ext cx="1066800" cy="602824"/>
            </a:xfrm>
            <a:prstGeom prst="rect">
              <a:avLst/>
            </a:prstGeom>
            <a:solidFill>
              <a:srgbClr val="403D3C"/>
            </a:solidFill>
          </p:spPr>
        </p:sp>
        <p:sp>
          <p:nvSpPr>
            <p:cNvPr id="70" name="Rectangle 69"/>
            <p:cNvSpPr/>
            <p:nvPr/>
          </p:nvSpPr>
          <p:spPr>
            <a:xfrm>
              <a:off x="724337" y="826530"/>
              <a:ext cx="2832442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000" spc="158" dirty="0" err="1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Thử</a:t>
              </a:r>
              <a:r>
                <a:rPr lang="en-US" sz="4000" spc="158" dirty="0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000" spc="158" dirty="0" err="1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thách</a:t>
              </a:r>
              <a:endParaRPr lang="en-US" sz="4000" spc="158" dirty="0">
                <a:solidFill>
                  <a:srgbClr val="FF0000"/>
                </a:solidFill>
                <a:latin typeface="#9Slide03 BoosterNextFYBlack" panose="02000A03000000020004" pitchFamily="2" charset="0"/>
              </a:endParaRPr>
            </a:p>
            <a:p>
              <a:pPr lvl="0" algn="ctr">
                <a:spcBef>
                  <a:spcPct val="0"/>
                </a:spcBef>
              </a:pPr>
              <a:r>
                <a:rPr lang="en-US" sz="4000" b="1" spc="158" dirty="0">
                  <a:solidFill>
                    <a:schemeClr val="bg1"/>
                  </a:solidFill>
                  <a:latin typeface="#9Slide03 BoosterNextFYBlack" panose="02000A03000000020004" pitchFamily="2" charset="0"/>
                </a:rPr>
                <a:t>01</a:t>
              </a:r>
            </a:p>
          </p:txBody>
        </p:sp>
      </p:grpSp>
      <p:pic>
        <p:nvPicPr>
          <p:cNvPr id="10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864140" y="6172200"/>
            <a:ext cx="441857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4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47" y="-25590"/>
            <a:ext cx="18333493" cy="10312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9" y="723900"/>
            <a:ext cx="16814800" cy="89916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64140" y="6172200"/>
            <a:ext cx="4418577" cy="4114800"/>
          </a:xfrm>
          <a:prstGeom prst="rect">
            <a:avLst/>
          </a:prstGeom>
        </p:spPr>
      </p:pic>
      <p:pic>
        <p:nvPicPr>
          <p:cNvPr id="11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13950385" y="99294"/>
            <a:ext cx="4405289" cy="310773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4911654" y="1154095"/>
            <a:ext cx="2832442" cy="1323439"/>
            <a:chOff x="724337" y="826530"/>
            <a:chExt cx="2832442" cy="1323439"/>
          </a:xfrm>
        </p:grpSpPr>
        <p:sp>
          <p:nvSpPr>
            <p:cNvPr id="12" name="AutoShape 18"/>
            <p:cNvSpPr/>
            <p:nvPr/>
          </p:nvSpPr>
          <p:spPr>
            <a:xfrm>
              <a:off x="1607158" y="1485900"/>
              <a:ext cx="1066800" cy="602824"/>
            </a:xfrm>
            <a:prstGeom prst="rect">
              <a:avLst/>
            </a:prstGeom>
            <a:solidFill>
              <a:srgbClr val="403D3C"/>
            </a:solidFill>
          </p:spPr>
        </p:sp>
        <p:sp>
          <p:nvSpPr>
            <p:cNvPr id="2" name="Rectangle 1"/>
            <p:cNvSpPr/>
            <p:nvPr/>
          </p:nvSpPr>
          <p:spPr>
            <a:xfrm>
              <a:off x="724337" y="826530"/>
              <a:ext cx="2832442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000" spc="158" dirty="0" err="1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Thử</a:t>
              </a:r>
              <a:r>
                <a:rPr lang="en-US" sz="4000" spc="158" dirty="0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000" spc="158" dirty="0" err="1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thách</a:t>
              </a:r>
              <a:endParaRPr lang="en-US" sz="4000" spc="158" dirty="0">
                <a:solidFill>
                  <a:srgbClr val="FF0000"/>
                </a:solidFill>
                <a:latin typeface="#9Slide03 BoosterNextFYBlack" panose="02000A03000000020004" pitchFamily="2" charset="0"/>
              </a:endParaRPr>
            </a:p>
            <a:p>
              <a:pPr lvl="0" algn="ctr">
                <a:spcBef>
                  <a:spcPct val="0"/>
                </a:spcBef>
              </a:pPr>
              <a:r>
                <a:rPr lang="en-US" sz="4000" b="1" spc="158" dirty="0">
                  <a:solidFill>
                    <a:schemeClr val="bg1"/>
                  </a:solidFill>
                  <a:latin typeface="#9Slide03 BoosterNextFYBlack" panose="02000A03000000020004" pitchFamily="2" charset="0"/>
                </a:rPr>
                <a:t>01</a:t>
              </a:r>
            </a:p>
          </p:txBody>
        </p:sp>
      </p:grpSp>
      <p:pic>
        <p:nvPicPr>
          <p:cNvPr id="14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0868" y="4962585"/>
            <a:ext cx="2566179" cy="5360166"/>
          </a:xfrm>
          <a:prstGeom prst="rect">
            <a:avLst/>
          </a:prstGeom>
        </p:spPr>
      </p:pic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5280992" y="5082933"/>
          <a:ext cx="8136090" cy="21785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12030">
                  <a:extLst>
                    <a:ext uri="{9D8B030D-6E8A-4147-A177-3AD203B41FA5}">
                      <a16:colId xmlns:a16="http://schemas.microsoft.com/office/drawing/2014/main" val="3835078352"/>
                    </a:ext>
                  </a:extLst>
                </a:gridCol>
                <a:gridCol w="2712030">
                  <a:extLst>
                    <a:ext uri="{9D8B030D-6E8A-4147-A177-3AD203B41FA5}">
                      <a16:colId xmlns:a16="http://schemas.microsoft.com/office/drawing/2014/main" val="3467012737"/>
                    </a:ext>
                  </a:extLst>
                </a:gridCol>
                <a:gridCol w="2712030">
                  <a:extLst>
                    <a:ext uri="{9D8B030D-6E8A-4147-A177-3AD203B41FA5}">
                      <a16:colId xmlns:a16="http://schemas.microsoft.com/office/drawing/2014/main" val="3698513172"/>
                    </a:ext>
                  </a:extLst>
                </a:gridCol>
              </a:tblGrid>
              <a:tr h="108926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021" marR="61021" marT="30510" marB="3051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021" marR="61021" marT="30510" marB="3051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021" marR="61021" marT="30510" marB="30510"/>
                </a:tc>
                <a:extLst>
                  <a:ext uri="{0D108BD9-81ED-4DB2-BD59-A6C34878D82A}">
                    <a16:rowId xmlns:a16="http://schemas.microsoft.com/office/drawing/2014/main" val="3567482820"/>
                  </a:ext>
                </a:extLst>
              </a:tr>
              <a:tr h="1089267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021" marR="61021" marT="30510" marB="3051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021" marR="61021" marT="30510" marB="3051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021" marR="61021" marT="30510" marB="30510"/>
                </a:tc>
                <a:extLst>
                  <a:ext uri="{0D108BD9-81ED-4DB2-BD59-A6C34878D82A}">
                    <a16:rowId xmlns:a16="http://schemas.microsoft.com/office/drawing/2014/main" val="1452735076"/>
                  </a:ext>
                </a:extLst>
              </a:tr>
            </a:tbl>
          </a:graphicData>
        </a:graphic>
      </p:graphicFrame>
      <p:grpSp>
        <p:nvGrpSpPr>
          <p:cNvPr id="62" name="Group 61"/>
          <p:cNvGrpSpPr/>
          <p:nvPr/>
        </p:nvGrpSpPr>
        <p:grpSpPr>
          <a:xfrm>
            <a:off x="5562600" y="5014337"/>
            <a:ext cx="7700334" cy="1218975"/>
            <a:chOff x="5562600" y="5014337"/>
            <a:chExt cx="7700334" cy="1218975"/>
          </a:xfrm>
        </p:grpSpPr>
        <p:sp>
          <p:nvSpPr>
            <p:cNvPr id="20" name="Google Shape;487;p33"/>
            <p:cNvSpPr txBox="1">
              <a:spLocks/>
            </p:cNvSpPr>
            <p:nvPr/>
          </p:nvSpPr>
          <p:spPr>
            <a:xfrm>
              <a:off x="5562600" y="5014337"/>
              <a:ext cx="1928430" cy="1206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9pPr>
            </a:lstStyle>
            <a:p>
              <a:pPr algn="ctr"/>
              <a:r>
                <a:rPr lang="en-US" sz="6000" kern="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trăm</a:t>
              </a:r>
              <a:endParaRPr lang="en-US" sz="6000" kern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1" name="Google Shape;487;p33"/>
            <p:cNvSpPr txBox="1">
              <a:spLocks/>
            </p:cNvSpPr>
            <p:nvPr/>
          </p:nvSpPr>
          <p:spPr>
            <a:xfrm>
              <a:off x="8384822" y="5027191"/>
              <a:ext cx="1928430" cy="1206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9pPr>
            </a:lstStyle>
            <a:p>
              <a:pPr algn="ctr"/>
              <a:r>
                <a:rPr lang="en-US" sz="6000" kern="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chục</a:t>
              </a:r>
              <a:endParaRPr lang="en-US" sz="6000" kern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2" name="Google Shape;487;p33"/>
            <p:cNvSpPr txBox="1">
              <a:spLocks/>
            </p:cNvSpPr>
            <p:nvPr/>
          </p:nvSpPr>
          <p:spPr>
            <a:xfrm>
              <a:off x="10760310" y="5027190"/>
              <a:ext cx="2502624" cy="1206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9pPr>
            </a:lstStyle>
            <a:p>
              <a:pPr algn="ctr"/>
              <a:r>
                <a:rPr lang="en-US" sz="6000" kern="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đơn</a:t>
              </a:r>
              <a:r>
                <a:rPr lang="en-US" sz="6000" kern="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 </a:t>
              </a:r>
              <a:r>
                <a:rPr lang="en-US" sz="6000" kern="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vị</a:t>
              </a:r>
              <a:endParaRPr lang="en-US" sz="6000" kern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endParaRPr>
            </a:p>
          </p:txBody>
        </p:sp>
      </p:grpSp>
      <p:sp>
        <p:nvSpPr>
          <p:cNvPr id="23" name="Google Shape;487;p33"/>
          <p:cNvSpPr txBox="1">
            <a:spLocks/>
          </p:cNvSpPr>
          <p:nvPr/>
        </p:nvSpPr>
        <p:spPr>
          <a:xfrm>
            <a:off x="5687178" y="6111088"/>
            <a:ext cx="1928430" cy="120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60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4" name="Google Shape;487;p33"/>
          <p:cNvSpPr txBox="1">
            <a:spLocks/>
          </p:cNvSpPr>
          <p:nvPr/>
        </p:nvSpPr>
        <p:spPr>
          <a:xfrm>
            <a:off x="8374954" y="6111087"/>
            <a:ext cx="1928430" cy="120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60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5" name="Google Shape;487;p33"/>
          <p:cNvSpPr txBox="1">
            <a:spLocks/>
          </p:cNvSpPr>
          <p:nvPr/>
        </p:nvSpPr>
        <p:spPr>
          <a:xfrm>
            <a:off x="11176363" y="6111086"/>
            <a:ext cx="1928430" cy="120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60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8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422793" y="1562100"/>
            <a:ext cx="457200" cy="3494211"/>
            <a:chOff x="6422793" y="1649775"/>
            <a:chExt cx="457200" cy="3494211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6651393" y="1649775"/>
              <a:ext cx="0" cy="3433158"/>
            </a:xfrm>
            <a:prstGeom prst="line">
              <a:avLst/>
            </a:prstGeom>
            <a:ln w="635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6422793" y="4686786"/>
              <a:ext cx="457200" cy="4572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422793" y="4246082"/>
              <a:ext cx="457200" cy="4572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422793" y="3788882"/>
              <a:ext cx="457200" cy="4572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6422793" y="3300541"/>
              <a:ext cx="457200" cy="4572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422793" y="2843341"/>
              <a:ext cx="457200" cy="4572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9060209" y="1562100"/>
            <a:ext cx="457200" cy="3494211"/>
            <a:chOff x="9060209" y="1649775"/>
            <a:chExt cx="457200" cy="3494211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9288809" y="1649775"/>
              <a:ext cx="0" cy="3433158"/>
            </a:xfrm>
            <a:prstGeom prst="line">
              <a:avLst/>
            </a:prstGeom>
            <a:ln w="635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6" name="Group 45"/>
            <p:cNvGrpSpPr/>
            <p:nvPr/>
          </p:nvGrpSpPr>
          <p:grpSpPr>
            <a:xfrm>
              <a:off x="9060209" y="4246082"/>
              <a:ext cx="457200" cy="897904"/>
              <a:chOff x="9060209" y="4246082"/>
              <a:chExt cx="457200" cy="897904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9060209" y="4686786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9060209" y="4246082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11812345" y="1403841"/>
            <a:ext cx="457200" cy="3652470"/>
            <a:chOff x="6422793" y="1491516"/>
            <a:chExt cx="457200" cy="3652470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6651393" y="1649775"/>
              <a:ext cx="0" cy="3433158"/>
            </a:xfrm>
            <a:prstGeom prst="line">
              <a:avLst/>
            </a:prstGeom>
            <a:ln w="635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6422793" y="4686786"/>
              <a:ext cx="457200" cy="4572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422793" y="4246082"/>
              <a:ext cx="457200" cy="4572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6422793" y="3788882"/>
              <a:ext cx="457200" cy="4572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6422793" y="3325945"/>
              <a:ext cx="457200" cy="4572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6422793" y="2852357"/>
              <a:ext cx="457200" cy="4572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6422793" y="2411653"/>
              <a:ext cx="457200" cy="4572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6422793" y="1954453"/>
              <a:ext cx="457200" cy="4572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6422793" y="1491516"/>
              <a:ext cx="457200" cy="4572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17"/>
          <p:cNvGrpSpPr/>
          <p:nvPr/>
        </p:nvGrpSpPr>
        <p:grpSpPr>
          <a:xfrm rot="158817">
            <a:off x="5359848" y="7546464"/>
            <a:ext cx="8034916" cy="1201415"/>
            <a:chOff x="-2600615" y="180471"/>
            <a:chExt cx="7737399" cy="891873"/>
          </a:xfrm>
        </p:grpSpPr>
        <p:sp>
          <p:nvSpPr>
            <p:cNvPr id="59" name="AutoShape 18"/>
            <p:cNvSpPr/>
            <p:nvPr/>
          </p:nvSpPr>
          <p:spPr>
            <a:xfrm rot="21395962">
              <a:off x="-2368065" y="180471"/>
              <a:ext cx="7319278" cy="891873"/>
            </a:xfrm>
            <a:prstGeom prst="rect">
              <a:avLst/>
            </a:prstGeom>
            <a:solidFill>
              <a:srgbClr val="403D3C"/>
            </a:solidFill>
          </p:spPr>
        </p:sp>
        <p:sp>
          <p:nvSpPr>
            <p:cNvPr id="60" name="TextBox 19"/>
            <p:cNvSpPr txBox="1"/>
            <p:nvPr/>
          </p:nvSpPr>
          <p:spPr>
            <a:xfrm rot="21367611">
              <a:off x="-2600615" y="678975"/>
              <a:ext cx="7737399" cy="2284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380"/>
                </a:lnSpc>
                <a:spcBef>
                  <a:spcPct val="0"/>
                </a:spcBef>
              </a:pPr>
              <a:r>
                <a:rPr lang="en-US" sz="7200" spc="158" dirty="0">
                  <a:solidFill>
                    <a:srgbClr val="FFFFFF"/>
                  </a:solidFill>
                  <a:latin typeface="+mj-lt"/>
                </a:rPr>
                <a:t>528 = 500 + 20 + 8</a:t>
              </a:r>
            </a:p>
          </p:txBody>
        </p:sp>
      </p:grpSp>
      <p:pic>
        <p:nvPicPr>
          <p:cNvPr id="47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22691" y="2969109"/>
            <a:ext cx="2793730" cy="157501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7" t="9377" r="49622" b="76152"/>
          <a:stretch/>
        </p:blipFill>
        <p:spPr>
          <a:xfrm>
            <a:off x="340171" y="3056051"/>
            <a:ext cx="2246193" cy="124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8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95062E-6 L -0.01641 0.5422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" y="27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47" y="-25590"/>
            <a:ext cx="18333493" cy="10312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9" y="723900"/>
            <a:ext cx="16814800" cy="89916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64140" y="6172200"/>
            <a:ext cx="4418577" cy="4114800"/>
          </a:xfrm>
          <a:prstGeom prst="rect">
            <a:avLst/>
          </a:prstGeom>
        </p:spPr>
      </p:pic>
      <p:pic>
        <p:nvPicPr>
          <p:cNvPr id="11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13950385" y="99294"/>
            <a:ext cx="4405289" cy="310773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4911654" y="1154095"/>
            <a:ext cx="2832442" cy="1323439"/>
            <a:chOff x="724337" y="826530"/>
            <a:chExt cx="2832442" cy="1323439"/>
          </a:xfrm>
        </p:grpSpPr>
        <p:sp>
          <p:nvSpPr>
            <p:cNvPr id="12" name="AutoShape 18"/>
            <p:cNvSpPr/>
            <p:nvPr/>
          </p:nvSpPr>
          <p:spPr>
            <a:xfrm>
              <a:off x="1607158" y="1485900"/>
              <a:ext cx="1066800" cy="602824"/>
            </a:xfrm>
            <a:prstGeom prst="rect">
              <a:avLst/>
            </a:prstGeom>
            <a:solidFill>
              <a:srgbClr val="403D3C"/>
            </a:solidFill>
          </p:spPr>
        </p:sp>
        <p:sp>
          <p:nvSpPr>
            <p:cNvPr id="2" name="Rectangle 1"/>
            <p:cNvSpPr/>
            <p:nvPr/>
          </p:nvSpPr>
          <p:spPr>
            <a:xfrm>
              <a:off x="724337" y="826530"/>
              <a:ext cx="2832442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000" spc="158" dirty="0" err="1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Thử</a:t>
              </a:r>
              <a:r>
                <a:rPr lang="en-US" sz="4000" spc="158" dirty="0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000" spc="158" dirty="0" err="1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thách</a:t>
              </a:r>
              <a:endParaRPr lang="en-US" sz="4000" spc="158" dirty="0">
                <a:solidFill>
                  <a:srgbClr val="FF0000"/>
                </a:solidFill>
                <a:latin typeface="#9Slide03 BoosterNextFYBlack" panose="02000A03000000020004" pitchFamily="2" charset="0"/>
              </a:endParaRPr>
            </a:p>
            <a:p>
              <a:pPr lvl="0" algn="ctr">
                <a:spcBef>
                  <a:spcPct val="0"/>
                </a:spcBef>
              </a:pPr>
              <a:r>
                <a:rPr lang="en-US" sz="4000" b="1" spc="158" dirty="0">
                  <a:solidFill>
                    <a:schemeClr val="bg1"/>
                  </a:solidFill>
                  <a:latin typeface="#9Slide03 BoosterNextFYBlack" panose="02000A03000000020004" pitchFamily="2" charset="0"/>
                </a:rPr>
                <a:t>01</a:t>
              </a:r>
            </a:p>
          </p:txBody>
        </p:sp>
      </p:grpSp>
      <p:pic>
        <p:nvPicPr>
          <p:cNvPr id="14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0868" y="4962585"/>
            <a:ext cx="2566179" cy="5360166"/>
          </a:xfrm>
          <a:prstGeom prst="rect">
            <a:avLst/>
          </a:prstGeom>
        </p:spPr>
      </p:pic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5280992" y="5082933"/>
          <a:ext cx="8136090" cy="21785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12030">
                  <a:extLst>
                    <a:ext uri="{9D8B030D-6E8A-4147-A177-3AD203B41FA5}">
                      <a16:colId xmlns:a16="http://schemas.microsoft.com/office/drawing/2014/main" val="3835078352"/>
                    </a:ext>
                  </a:extLst>
                </a:gridCol>
                <a:gridCol w="2712030">
                  <a:extLst>
                    <a:ext uri="{9D8B030D-6E8A-4147-A177-3AD203B41FA5}">
                      <a16:colId xmlns:a16="http://schemas.microsoft.com/office/drawing/2014/main" val="3467012737"/>
                    </a:ext>
                  </a:extLst>
                </a:gridCol>
                <a:gridCol w="2712030">
                  <a:extLst>
                    <a:ext uri="{9D8B030D-6E8A-4147-A177-3AD203B41FA5}">
                      <a16:colId xmlns:a16="http://schemas.microsoft.com/office/drawing/2014/main" val="3698513172"/>
                    </a:ext>
                  </a:extLst>
                </a:gridCol>
              </a:tblGrid>
              <a:tr h="108926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021" marR="61021" marT="30510" marB="3051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021" marR="61021" marT="30510" marB="3051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021" marR="61021" marT="30510" marB="30510"/>
                </a:tc>
                <a:extLst>
                  <a:ext uri="{0D108BD9-81ED-4DB2-BD59-A6C34878D82A}">
                    <a16:rowId xmlns:a16="http://schemas.microsoft.com/office/drawing/2014/main" val="3567482820"/>
                  </a:ext>
                </a:extLst>
              </a:tr>
              <a:tr h="1089267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021" marR="61021" marT="30510" marB="3051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021" marR="61021" marT="30510" marB="3051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021" marR="61021" marT="30510" marB="30510"/>
                </a:tc>
                <a:extLst>
                  <a:ext uri="{0D108BD9-81ED-4DB2-BD59-A6C34878D82A}">
                    <a16:rowId xmlns:a16="http://schemas.microsoft.com/office/drawing/2014/main" val="1452735076"/>
                  </a:ext>
                </a:extLst>
              </a:tr>
            </a:tbl>
          </a:graphicData>
        </a:graphic>
      </p:graphicFrame>
      <p:grpSp>
        <p:nvGrpSpPr>
          <p:cNvPr id="62" name="Group 61"/>
          <p:cNvGrpSpPr/>
          <p:nvPr/>
        </p:nvGrpSpPr>
        <p:grpSpPr>
          <a:xfrm>
            <a:off x="5562600" y="5014337"/>
            <a:ext cx="7700334" cy="1218975"/>
            <a:chOff x="5562600" y="5014337"/>
            <a:chExt cx="7700334" cy="1218975"/>
          </a:xfrm>
        </p:grpSpPr>
        <p:sp>
          <p:nvSpPr>
            <p:cNvPr id="20" name="Google Shape;487;p33"/>
            <p:cNvSpPr txBox="1">
              <a:spLocks/>
            </p:cNvSpPr>
            <p:nvPr/>
          </p:nvSpPr>
          <p:spPr>
            <a:xfrm>
              <a:off x="5562600" y="5014337"/>
              <a:ext cx="1928430" cy="1206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9pPr>
            </a:lstStyle>
            <a:p>
              <a:pPr algn="ctr"/>
              <a:r>
                <a:rPr lang="en-US" sz="6000" kern="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trăm</a:t>
              </a:r>
              <a:endParaRPr lang="en-US" sz="6000" kern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1" name="Google Shape;487;p33"/>
            <p:cNvSpPr txBox="1">
              <a:spLocks/>
            </p:cNvSpPr>
            <p:nvPr/>
          </p:nvSpPr>
          <p:spPr>
            <a:xfrm>
              <a:off x="8384822" y="5027191"/>
              <a:ext cx="1928430" cy="1206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9pPr>
            </a:lstStyle>
            <a:p>
              <a:pPr algn="ctr"/>
              <a:r>
                <a:rPr lang="en-US" sz="6000" kern="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chục</a:t>
              </a:r>
              <a:endParaRPr lang="en-US" sz="6000" kern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2" name="Google Shape;487;p33"/>
            <p:cNvSpPr txBox="1">
              <a:spLocks/>
            </p:cNvSpPr>
            <p:nvPr/>
          </p:nvSpPr>
          <p:spPr>
            <a:xfrm>
              <a:off x="10760310" y="5027190"/>
              <a:ext cx="2502624" cy="1206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9pPr>
            </a:lstStyle>
            <a:p>
              <a:pPr algn="ctr"/>
              <a:r>
                <a:rPr lang="en-US" sz="6000" kern="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đơn</a:t>
              </a:r>
              <a:r>
                <a:rPr lang="en-US" sz="6000" kern="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 </a:t>
              </a:r>
              <a:r>
                <a:rPr lang="en-US" sz="6000" kern="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vị</a:t>
              </a:r>
              <a:endParaRPr lang="en-US" sz="6000" kern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endParaRPr>
            </a:p>
          </p:txBody>
        </p:sp>
      </p:grpSp>
      <p:sp>
        <p:nvSpPr>
          <p:cNvPr id="23" name="Google Shape;487;p33"/>
          <p:cNvSpPr txBox="1">
            <a:spLocks/>
          </p:cNvSpPr>
          <p:nvPr/>
        </p:nvSpPr>
        <p:spPr>
          <a:xfrm>
            <a:off x="5687178" y="6111088"/>
            <a:ext cx="1928430" cy="120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60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4" name="Google Shape;487;p33"/>
          <p:cNvSpPr txBox="1">
            <a:spLocks/>
          </p:cNvSpPr>
          <p:nvPr/>
        </p:nvSpPr>
        <p:spPr>
          <a:xfrm>
            <a:off x="8374954" y="6111087"/>
            <a:ext cx="1928430" cy="120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60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5" name="Google Shape;487;p33"/>
          <p:cNvSpPr txBox="1">
            <a:spLocks/>
          </p:cNvSpPr>
          <p:nvPr/>
        </p:nvSpPr>
        <p:spPr>
          <a:xfrm>
            <a:off x="11176363" y="6111086"/>
            <a:ext cx="1928430" cy="120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60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422793" y="1562100"/>
            <a:ext cx="457200" cy="3494211"/>
            <a:chOff x="6422793" y="1649775"/>
            <a:chExt cx="457200" cy="3494211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6651393" y="1649775"/>
              <a:ext cx="0" cy="3433158"/>
            </a:xfrm>
            <a:prstGeom prst="line">
              <a:avLst/>
            </a:prstGeom>
            <a:ln w="635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6422793" y="4686786"/>
              <a:ext cx="457200" cy="4572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9060209" y="1562100"/>
            <a:ext cx="457200" cy="3494211"/>
            <a:chOff x="9060209" y="1649775"/>
            <a:chExt cx="457200" cy="3494211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9288809" y="1649775"/>
              <a:ext cx="0" cy="3433158"/>
            </a:xfrm>
            <a:prstGeom prst="line">
              <a:avLst/>
            </a:prstGeom>
            <a:ln w="635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6" name="Group 45"/>
            <p:cNvGrpSpPr/>
            <p:nvPr/>
          </p:nvGrpSpPr>
          <p:grpSpPr>
            <a:xfrm>
              <a:off x="9060209" y="2411653"/>
              <a:ext cx="457200" cy="2732333"/>
              <a:chOff x="9060209" y="2411653"/>
              <a:chExt cx="457200" cy="2732333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9060209" y="4686786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9060209" y="4246082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9060209" y="3766879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9060209" y="3326175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9060209" y="2852357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9060209" y="2411653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11812345" y="1562100"/>
            <a:ext cx="457200" cy="3494211"/>
            <a:chOff x="6422793" y="1649775"/>
            <a:chExt cx="457200" cy="3494211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6651393" y="1649775"/>
              <a:ext cx="0" cy="3433158"/>
            </a:xfrm>
            <a:prstGeom prst="line">
              <a:avLst/>
            </a:prstGeom>
            <a:ln w="635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6422793" y="4686786"/>
              <a:ext cx="457200" cy="4572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422793" y="4246082"/>
              <a:ext cx="457200" cy="4572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17"/>
          <p:cNvGrpSpPr/>
          <p:nvPr/>
        </p:nvGrpSpPr>
        <p:grpSpPr>
          <a:xfrm rot="158817">
            <a:off x="5359848" y="7546464"/>
            <a:ext cx="8034916" cy="1201415"/>
            <a:chOff x="-2600615" y="180471"/>
            <a:chExt cx="7737399" cy="891873"/>
          </a:xfrm>
        </p:grpSpPr>
        <p:sp>
          <p:nvSpPr>
            <p:cNvPr id="59" name="AutoShape 18"/>
            <p:cNvSpPr/>
            <p:nvPr/>
          </p:nvSpPr>
          <p:spPr>
            <a:xfrm rot="21395962">
              <a:off x="-2368065" y="180471"/>
              <a:ext cx="7319278" cy="891873"/>
            </a:xfrm>
            <a:prstGeom prst="rect">
              <a:avLst/>
            </a:prstGeom>
            <a:solidFill>
              <a:srgbClr val="403D3C"/>
            </a:solidFill>
          </p:spPr>
        </p:sp>
        <p:sp>
          <p:nvSpPr>
            <p:cNvPr id="60" name="TextBox 19"/>
            <p:cNvSpPr txBox="1"/>
            <p:nvPr/>
          </p:nvSpPr>
          <p:spPr>
            <a:xfrm rot="21367611">
              <a:off x="-2600615" y="678975"/>
              <a:ext cx="7737399" cy="2284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380"/>
                </a:lnSpc>
                <a:spcBef>
                  <a:spcPct val="0"/>
                </a:spcBef>
              </a:pPr>
              <a:r>
                <a:rPr lang="en-US" sz="7200" spc="158" dirty="0">
                  <a:solidFill>
                    <a:srgbClr val="FFFFFF"/>
                  </a:solidFill>
                  <a:latin typeface="+mj-lt"/>
                </a:rPr>
                <a:t>162 = 100 + 60 + 2</a:t>
              </a:r>
            </a:p>
          </p:txBody>
        </p:sp>
      </p:grpSp>
      <p:pic>
        <p:nvPicPr>
          <p:cNvPr id="47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22691" y="2969109"/>
            <a:ext cx="2793730" cy="157501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7" t="9377" r="49622" b="76152"/>
          <a:stretch/>
        </p:blipFill>
        <p:spPr>
          <a:xfrm>
            <a:off x="-34439" y="9074865"/>
            <a:ext cx="2246193" cy="1247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0" t="31326" r="51679" b="49934"/>
          <a:stretch/>
        </p:blipFill>
        <p:spPr>
          <a:xfrm>
            <a:off x="647932" y="3162300"/>
            <a:ext cx="1569341" cy="127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9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02839 0.4720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" y="235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47" y="-25590"/>
            <a:ext cx="18333493" cy="10312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9" y="723900"/>
            <a:ext cx="16814800" cy="89916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64140" y="6172200"/>
            <a:ext cx="4418577" cy="4114800"/>
          </a:xfrm>
          <a:prstGeom prst="rect">
            <a:avLst/>
          </a:prstGeom>
        </p:spPr>
      </p:pic>
      <p:pic>
        <p:nvPicPr>
          <p:cNvPr id="11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13950385" y="99294"/>
            <a:ext cx="4405289" cy="310773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4911654" y="1154095"/>
            <a:ext cx="2832442" cy="1323439"/>
            <a:chOff x="724337" y="826530"/>
            <a:chExt cx="2832442" cy="1323439"/>
          </a:xfrm>
        </p:grpSpPr>
        <p:sp>
          <p:nvSpPr>
            <p:cNvPr id="12" name="AutoShape 18"/>
            <p:cNvSpPr/>
            <p:nvPr/>
          </p:nvSpPr>
          <p:spPr>
            <a:xfrm>
              <a:off x="1607158" y="1485900"/>
              <a:ext cx="1066800" cy="602824"/>
            </a:xfrm>
            <a:prstGeom prst="rect">
              <a:avLst/>
            </a:prstGeom>
            <a:solidFill>
              <a:srgbClr val="403D3C"/>
            </a:solidFill>
          </p:spPr>
        </p:sp>
        <p:sp>
          <p:nvSpPr>
            <p:cNvPr id="2" name="Rectangle 1"/>
            <p:cNvSpPr/>
            <p:nvPr/>
          </p:nvSpPr>
          <p:spPr>
            <a:xfrm>
              <a:off x="724337" y="826530"/>
              <a:ext cx="2832442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000" spc="158" dirty="0" err="1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Thử</a:t>
              </a:r>
              <a:r>
                <a:rPr lang="en-US" sz="4000" spc="158" dirty="0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000" spc="158" dirty="0" err="1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thách</a:t>
              </a:r>
              <a:endParaRPr lang="en-US" sz="4000" spc="158" dirty="0">
                <a:solidFill>
                  <a:srgbClr val="FF0000"/>
                </a:solidFill>
                <a:latin typeface="#9Slide03 BoosterNextFYBlack" panose="02000A03000000020004" pitchFamily="2" charset="0"/>
              </a:endParaRPr>
            </a:p>
            <a:p>
              <a:pPr lvl="0" algn="ctr">
                <a:spcBef>
                  <a:spcPct val="0"/>
                </a:spcBef>
              </a:pPr>
              <a:r>
                <a:rPr lang="en-US" sz="4000" b="1" spc="158" dirty="0">
                  <a:solidFill>
                    <a:schemeClr val="bg1"/>
                  </a:solidFill>
                  <a:latin typeface="#9Slide03 BoosterNextFYBlack" panose="02000A03000000020004" pitchFamily="2" charset="0"/>
                </a:rPr>
                <a:t>01</a:t>
              </a:r>
            </a:p>
          </p:txBody>
        </p:sp>
      </p:grpSp>
      <p:pic>
        <p:nvPicPr>
          <p:cNvPr id="14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0868" y="4962585"/>
            <a:ext cx="2566179" cy="5360166"/>
          </a:xfrm>
          <a:prstGeom prst="rect">
            <a:avLst/>
          </a:prstGeom>
        </p:spPr>
      </p:pic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5280992" y="5082933"/>
          <a:ext cx="8136090" cy="21785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12030">
                  <a:extLst>
                    <a:ext uri="{9D8B030D-6E8A-4147-A177-3AD203B41FA5}">
                      <a16:colId xmlns:a16="http://schemas.microsoft.com/office/drawing/2014/main" val="3835078352"/>
                    </a:ext>
                  </a:extLst>
                </a:gridCol>
                <a:gridCol w="2712030">
                  <a:extLst>
                    <a:ext uri="{9D8B030D-6E8A-4147-A177-3AD203B41FA5}">
                      <a16:colId xmlns:a16="http://schemas.microsoft.com/office/drawing/2014/main" val="3467012737"/>
                    </a:ext>
                  </a:extLst>
                </a:gridCol>
                <a:gridCol w="2712030">
                  <a:extLst>
                    <a:ext uri="{9D8B030D-6E8A-4147-A177-3AD203B41FA5}">
                      <a16:colId xmlns:a16="http://schemas.microsoft.com/office/drawing/2014/main" val="3698513172"/>
                    </a:ext>
                  </a:extLst>
                </a:gridCol>
              </a:tblGrid>
              <a:tr h="108926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021" marR="61021" marT="30510" marB="3051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021" marR="61021" marT="30510" marB="3051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021" marR="61021" marT="30510" marB="30510"/>
                </a:tc>
                <a:extLst>
                  <a:ext uri="{0D108BD9-81ED-4DB2-BD59-A6C34878D82A}">
                    <a16:rowId xmlns:a16="http://schemas.microsoft.com/office/drawing/2014/main" val="3567482820"/>
                  </a:ext>
                </a:extLst>
              </a:tr>
              <a:tr h="1089267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021" marR="61021" marT="30510" marB="3051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021" marR="61021" marT="30510" marB="3051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021" marR="61021" marT="30510" marB="30510"/>
                </a:tc>
                <a:extLst>
                  <a:ext uri="{0D108BD9-81ED-4DB2-BD59-A6C34878D82A}">
                    <a16:rowId xmlns:a16="http://schemas.microsoft.com/office/drawing/2014/main" val="1452735076"/>
                  </a:ext>
                </a:extLst>
              </a:tr>
            </a:tbl>
          </a:graphicData>
        </a:graphic>
      </p:graphicFrame>
      <p:grpSp>
        <p:nvGrpSpPr>
          <p:cNvPr id="62" name="Group 61"/>
          <p:cNvGrpSpPr/>
          <p:nvPr/>
        </p:nvGrpSpPr>
        <p:grpSpPr>
          <a:xfrm>
            <a:off x="5562600" y="5014337"/>
            <a:ext cx="7700334" cy="1218975"/>
            <a:chOff x="5562600" y="5014337"/>
            <a:chExt cx="7700334" cy="1218975"/>
          </a:xfrm>
        </p:grpSpPr>
        <p:sp>
          <p:nvSpPr>
            <p:cNvPr id="20" name="Google Shape;487;p33"/>
            <p:cNvSpPr txBox="1">
              <a:spLocks/>
            </p:cNvSpPr>
            <p:nvPr/>
          </p:nvSpPr>
          <p:spPr>
            <a:xfrm>
              <a:off x="5562600" y="5014337"/>
              <a:ext cx="1928430" cy="1206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9pPr>
            </a:lstStyle>
            <a:p>
              <a:pPr algn="ctr"/>
              <a:r>
                <a:rPr lang="en-US" sz="6000" kern="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trăm</a:t>
              </a:r>
              <a:endParaRPr lang="en-US" sz="6000" kern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1" name="Google Shape;487;p33"/>
            <p:cNvSpPr txBox="1">
              <a:spLocks/>
            </p:cNvSpPr>
            <p:nvPr/>
          </p:nvSpPr>
          <p:spPr>
            <a:xfrm>
              <a:off x="8384822" y="5027191"/>
              <a:ext cx="1928430" cy="1206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9pPr>
            </a:lstStyle>
            <a:p>
              <a:pPr algn="ctr"/>
              <a:r>
                <a:rPr lang="en-US" sz="6000" kern="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chục</a:t>
              </a:r>
              <a:endParaRPr lang="en-US" sz="6000" kern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2" name="Google Shape;487;p33"/>
            <p:cNvSpPr txBox="1">
              <a:spLocks/>
            </p:cNvSpPr>
            <p:nvPr/>
          </p:nvSpPr>
          <p:spPr>
            <a:xfrm>
              <a:off x="10760310" y="5027190"/>
              <a:ext cx="2502624" cy="1206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1D3F"/>
                </a:buClr>
                <a:buSzPts val="3200"/>
                <a:buFont typeface="Bubblegum Sans"/>
                <a:buNone/>
                <a:defRPr sz="3200" b="0" i="0" u="none" strike="noStrike" cap="none">
                  <a:solidFill>
                    <a:srgbClr val="0C1D3F"/>
                  </a:solidFill>
                  <a:latin typeface="Bubblegum Sans"/>
                  <a:ea typeface="Bubblegum Sans"/>
                  <a:cs typeface="Bubblegum Sans"/>
                  <a:sym typeface="Bubblegum Sans"/>
                </a:defRPr>
              </a:lvl9pPr>
            </a:lstStyle>
            <a:p>
              <a:pPr algn="ctr"/>
              <a:r>
                <a:rPr lang="en-US" sz="6000" kern="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đơn</a:t>
              </a:r>
              <a:r>
                <a:rPr lang="en-US" sz="6000" kern="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 </a:t>
              </a:r>
              <a:r>
                <a:rPr lang="en-US" sz="6000" kern="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vị</a:t>
              </a:r>
              <a:endParaRPr lang="en-US" sz="6000" kern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endParaRPr>
            </a:p>
          </p:txBody>
        </p:sp>
      </p:grpSp>
      <p:sp>
        <p:nvSpPr>
          <p:cNvPr id="23" name="Google Shape;487;p33"/>
          <p:cNvSpPr txBox="1">
            <a:spLocks/>
          </p:cNvSpPr>
          <p:nvPr/>
        </p:nvSpPr>
        <p:spPr>
          <a:xfrm>
            <a:off x="5687178" y="6111088"/>
            <a:ext cx="1928430" cy="120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60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Google Shape;487;p33"/>
          <p:cNvSpPr txBox="1">
            <a:spLocks/>
          </p:cNvSpPr>
          <p:nvPr/>
        </p:nvSpPr>
        <p:spPr>
          <a:xfrm>
            <a:off x="8374954" y="6111087"/>
            <a:ext cx="1928430" cy="120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60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5" name="Google Shape;487;p33"/>
          <p:cNvSpPr txBox="1">
            <a:spLocks/>
          </p:cNvSpPr>
          <p:nvPr/>
        </p:nvSpPr>
        <p:spPr>
          <a:xfrm>
            <a:off x="11176363" y="6111086"/>
            <a:ext cx="1928430" cy="120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60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422793" y="1562100"/>
            <a:ext cx="457200" cy="3494211"/>
            <a:chOff x="6422793" y="1649775"/>
            <a:chExt cx="457200" cy="3494211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6651393" y="1649775"/>
              <a:ext cx="0" cy="3433158"/>
            </a:xfrm>
            <a:prstGeom prst="line">
              <a:avLst/>
            </a:prstGeom>
            <a:ln w="635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6422793" y="4686786"/>
              <a:ext cx="457200" cy="4572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422793" y="4209642"/>
              <a:ext cx="457200" cy="4572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9288809" y="1562100"/>
            <a:ext cx="0" cy="3433158"/>
          </a:xfrm>
          <a:prstGeom prst="line">
            <a:avLst/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11812345" y="1562100"/>
            <a:ext cx="457200" cy="3494211"/>
            <a:chOff x="6422793" y="1649775"/>
            <a:chExt cx="457200" cy="3494211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6651393" y="1649775"/>
              <a:ext cx="0" cy="3433158"/>
            </a:xfrm>
            <a:prstGeom prst="line">
              <a:avLst/>
            </a:prstGeom>
            <a:ln w="635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6422793" y="4686786"/>
              <a:ext cx="457200" cy="4572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422793" y="4246082"/>
              <a:ext cx="457200" cy="4572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422793" y="3769463"/>
              <a:ext cx="457200" cy="4572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17"/>
          <p:cNvGrpSpPr/>
          <p:nvPr/>
        </p:nvGrpSpPr>
        <p:grpSpPr>
          <a:xfrm rot="158817">
            <a:off x="5359848" y="7546464"/>
            <a:ext cx="8034916" cy="1201415"/>
            <a:chOff x="-2600615" y="180471"/>
            <a:chExt cx="7737399" cy="891873"/>
          </a:xfrm>
        </p:grpSpPr>
        <p:sp>
          <p:nvSpPr>
            <p:cNvPr id="59" name="AutoShape 18"/>
            <p:cNvSpPr/>
            <p:nvPr/>
          </p:nvSpPr>
          <p:spPr>
            <a:xfrm rot="21395962">
              <a:off x="-2368065" y="180471"/>
              <a:ext cx="7319278" cy="891873"/>
            </a:xfrm>
            <a:prstGeom prst="rect">
              <a:avLst/>
            </a:prstGeom>
            <a:solidFill>
              <a:srgbClr val="403D3C"/>
            </a:solidFill>
          </p:spPr>
        </p:sp>
        <p:sp>
          <p:nvSpPr>
            <p:cNvPr id="60" name="TextBox 19"/>
            <p:cNvSpPr txBox="1"/>
            <p:nvPr/>
          </p:nvSpPr>
          <p:spPr>
            <a:xfrm rot="21367611">
              <a:off x="-2600615" y="678975"/>
              <a:ext cx="7737399" cy="2284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380"/>
                </a:lnSpc>
                <a:spcBef>
                  <a:spcPct val="0"/>
                </a:spcBef>
              </a:pPr>
              <a:r>
                <a:rPr lang="en-US" sz="7200" spc="158" dirty="0">
                  <a:solidFill>
                    <a:srgbClr val="FFFFFF"/>
                  </a:solidFill>
                  <a:latin typeface="+mj-lt"/>
                </a:rPr>
                <a:t>203 = 200 + 3</a:t>
              </a:r>
            </a:p>
          </p:txBody>
        </p:sp>
      </p:grpSp>
      <p:pic>
        <p:nvPicPr>
          <p:cNvPr id="47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22691" y="2969109"/>
            <a:ext cx="2793730" cy="157501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7" t="9377" r="49622" b="76152"/>
          <a:stretch/>
        </p:blipFill>
        <p:spPr>
          <a:xfrm>
            <a:off x="-34439" y="9074865"/>
            <a:ext cx="2246193" cy="1247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0" t="31326" r="51679" b="49934"/>
          <a:stretch/>
        </p:blipFill>
        <p:spPr>
          <a:xfrm>
            <a:off x="178084" y="8065848"/>
            <a:ext cx="1569341" cy="12787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75" r="80139" b="25527"/>
          <a:stretch/>
        </p:blipFill>
        <p:spPr>
          <a:xfrm>
            <a:off x="740724" y="3012435"/>
            <a:ext cx="1513107" cy="144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5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6111E-6 2.71605E-6 L -0.02934 0.3697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7" y="1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536</Words>
  <Application>Microsoft Office PowerPoint</Application>
  <PresentationFormat>Custom</PresentationFormat>
  <Paragraphs>182</Paragraphs>
  <Slides>25</Slides>
  <Notes>0</Notes>
  <HiddenSlides>0</HiddenSlides>
  <MMClips>18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UTM Cookies</vt:lpstr>
      <vt:lpstr>#9Slide05 IcielSmoothy Cursive</vt:lpstr>
      <vt:lpstr>#9Slide05 Fourth Medium</vt:lpstr>
      <vt:lpstr>#9Slide05 FS Blonde Script</vt:lpstr>
      <vt:lpstr>Bubblegum Sans</vt:lpstr>
      <vt:lpstr>Arial</vt:lpstr>
      <vt:lpstr>#9Slide03 BoosterNextFYBlack</vt:lpstr>
      <vt:lpstr>Calibri</vt:lpstr>
      <vt:lpstr>#9Slide03 Ample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NGUYEN PHAM ANH THU</cp:lastModifiedBy>
  <cp:revision>36</cp:revision>
  <dcterms:created xsi:type="dcterms:W3CDTF">2006-08-16T00:00:00Z</dcterms:created>
  <dcterms:modified xsi:type="dcterms:W3CDTF">2022-04-20T13:08:13Z</dcterms:modified>
  <dc:identifier>DAE5_CMtKAU</dc:identifier>
</cp:coreProperties>
</file>