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3" r:id="rId1"/>
  </p:sldMasterIdLst>
  <p:notesMasterIdLst>
    <p:notesMasterId r:id="rId32"/>
  </p:notesMasterIdLst>
  <p:sldIdLst>
    <p:sldId id="361" r:id="rId2"/>
    <p:sldId id="357" r:id="rId3"/>
    <p:sldId id="311" r:id="rId4"/>
    <p:sldId id="388" r:id="rId5"/>
    <p:sldId id="362" r:id="rId6"/>
    <p:sldId id="389" r:id="rId7"/>
    <p:sldId id="367" r:id="rId8"/>
    <p:sldId id="365" r:id="rId9"/>
    <p:sldId id="401" r:id="rId10"/>
    <p:sldId id="397" r:id="rId11"/>
    <p:sldId id="398" r:id="rId12"/>
    <p:sldId id="429" r:id="rId13"/>
    <p:sldId id="399" r:id="rId14"/>
    <p:sldId id="400" r:id="rId15"/>
    <p:sldId id="402" r:id="rId16"/>
    <p:sldId id="394" r:id="rId17"/>
    <p:sldId id="384" r:id="rId18"/>
    <p:sldId id="369" r:id="rId19"/>
    <p:sldId id="385" r:id="rId20"/>
    <p:sldId id="403" r:id="rId21"/>
    <p:sldId id="386" r:id="rId22"/>
    <p:sldId id="404" r:id="rId23"/>
    <p:sldId id="387" r:id="rId24"/>
    <p:sldId id="406" r:id="rId25"/>
    <p:sldId id="380" r:id="rId26"/>
    <p:sldId id="433" r:id="rId27"/>
    <p:sldId id="425" r:id="rId28"/>
    <p:sldId id="430" r:id="rId29"/>
    <p:sldId id="435" r:id="rId30"/>
    <p:sldId id="427" r:id="rId3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oiny" panose="02000903060500060000" pitchFamily="2" charset="0"/>
      <p:regular r:id="rId37"/>
    </p:embeddedFont>
    <p:embeddedFont>
      <p:font typeface="Karla" pitchFamily="2" charset="0"/>
      <p:regular r:id="rId38"/>
      <p:bold r:id="rId39"/>
    </p:embeddedFont>
    <p:embeddedFont>
      <p:font typeface="Love Ya Like A Sister" panose="020B0604020202020204" charset="0"/>
      <p:regular r:id="rId40"/>
    </p:embeddedFont>
    <p:embeddedFont>
      <p:font typeface="Patrick Hand" panose="00000500000000000000" pitchFamily="2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36" userDrawn="1">
          <p15:clr>
            <a:srgbClr val="9AA0A6"/>
          </p15:clr>
        </p15:guide>
        <p15:guide id="4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C"/>
    <a:srgbClr val="FF2230"/>
    <a:srgbClr val="F3F1F1"/>
    <a:srgbClr val="FFFF81"/>
    <a:srgbClr val="7DB0C3"/>
    <a:srgbClr val="5D9CD5"/>
    <a:srgbClr val="7F815D"/>
    <a:srgbClr val="E9C09F"/>
    <a:srgbClr val="FFD7A8"/>
    <a:srgbClr val="BC5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73C0272-827C-43F4-AB63-5B2CAFC6F074}">
  <a:tblStyle styleId="{373C0272-827C-43F4-AB63-5B2CAFC6F0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79310" autoAdjust="0"/>
  </p:normalViewPr>
  <p:slideViewPr>
    <p:cSldViewPr snapToGrid="0">
      <p:cViewPr>
        <p:scale>
          <a:sx n="47" d="100"/>
          <a:sy n="47" d="100"/>
        </p:scale>
        <p:origin x="2347" y="1094"/>
      </p:cViewPr>
      <p:guideLst>
        <p:guide orient="horz" pos="636"/>
        <p:guide pos="2856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37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vi-VN" dirty="0" err="1"/>
              <a:t>Đã</a:t>
            </a:r>
            <a:r>
              <a:rPr lang="vi-VN" dirty="0"/>
              <a:t> </a:t>
            </a:r>
            <a:r>
              <a:rPr lang="vi-VN" dirty="0" err="1"/>
              <a:t>bỏ</a:t>
            </a:r>
            <a:r>
              <a:rPr lang="vi-VN" dirty="0"/>
              <a:t> </a:t>
            </a:r>
            <a:r>
              <a:rPr lang="vi-VN" dirty="0" err="1"/>
              <a:t>hyperlink</a:t>
            </a:r>
            <a:endParaRPr lang="vi-VN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21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87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64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153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89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293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016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556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98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8169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779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vi-VN" b="1" dirty="0"/>
              <a:t>GV </a:t>
            </a:r>
            <a:r>
              <a:rPr lang="vi-VN" b="1" dirty="0" err="1"/>
              <a:t>click</a:t>
            </a:r>
            <a:r>
              <a:rPr lang="vi-VN" b="1" dirty="0"/>
              <a:t> </a:t>
            </a:r>
            <a:r>
              <a:rPr lang="vi-VN" b="1" dirty="0" err="1"/>
              <a:t>chuột</a:t>
            </a:r>
            <a:r>
              <a:rPr lang="vi-VN" b="1" dirty="0"/>
              <a:t> </a:t>
            </a:r>
            <a:r>
              <a:rPr lang="vi-VN" b="1" dirty="0" err="1"/>
              <a:t>vào</a:t>
            </a:r>
            <a:r>
              <a:rPr lang="vi-VN" b="1" dirty="0"/>
              <a:t> </a:t>
            </a:r>
            <a:r>
              <a:rPr lang="vi-VN" b="1" dirty="0" err="1"/>
              <a:t>dấu</a:t>
            </a:r>
            <a:r>
              <a:rPr lang="vi-VN" b="1" dirty="0"/>
              <a:t> </a:t>
            </a:r>
            <a:r>
              <a:rPr lang="vi-VN" b="1" dirty="0" err="1"/>
              <a:t>chấm</a:t>
            </a:r>
            <a:r>
              <a:rPr lang="vi-VN" b="1" dirty="0"/>
              <a:t> </a:t>
            </a:r>
            <a:r>
              <a:rPr lang="vi-VN" b="1" dirty="0" err="1"/>
              <a:t>hỏi</a:t>
            </a:r>
            <a:r>
              <a:rPr lang="vi-VN" b="1" dirty="0"/>
              <a:t> </a:t>
            </a:r>
            <a:r>
              <a:rPr lang="vi-VN" b="1" dirty="0" err="1"/>
              <a:t>để</a:t>
            </a:r>
            <a:r>
              <a:rPr lang="vi-VN" b="1" dirty="0"/>
              <a:t> </a:t>
            </a:r>
            <a:r>
              <a:rPr lang="vi-VN" b="1" dirty="0" err="1"/>
              <a:t>hiển</a:t>
            </a:r>
            <a:r>
              <a:rPr lang="vi-VN" b="1" dirty="0"/>
              <a:t> </a:t>
            </a:r>
            <a:r>
              <a:rPr lang="vi-VN" b="1" dirty="0" err="1"/>
              <a:t>thị</a:t>
            </a:r>
            <a:r>
              <a:rPr lang="vi-VN" b="1" dirty="0"/>
              <a:t> </a:t>
            </a:r>
            <a:r>
              <a:rPr lang="vi-VN" b="1" dirty="0" err="1"/>
              <a:t>các</a:t>
            </a:r>
            <a:r>
              <a:rPr lang="vi-VN" b="1" dirty="0"/>
              <a:t> </a:t>
            </a:r>
            <a:r>
              <a:rPr lang="vi-VN" b="1" dirty="0" err="1"/>
              <a:t>phép</a:t>
            </a:r>
            <a:r>
              <a:rPr lang="vi-VN" b="1" dirty="0"/>
              <a:t> </a:t>
            </a:r>
            <a:r>
              <a:rPr lang="vi-VN" b="1" dirty="0" err="1"/>
              <a:t>tính</a:t>
            </a:r>
            <a:r>
              <a:rPr lang="vi-VN" b="1" dirty="0"/>
              <a:t> khi HS </a:t>
            </a:r>
            <a:r>
              <a:rPr lang="vi-VN" b="1" dirty="0" err="1"/>
              <a:t>trả</a:t>
            </a:r>
            <a:r>
              <a:rPr lang="vi-VN" b="1" dirty="0"/>
              <a:t> </a:t>
            </a:r>
            <a:r>
              <a:rPr lang="vi-VN" b="1" dirty="0" err="1"/>
              <a:t>lời</a:t>
            </a:r>
            <a:r>
              <a:rPr lang="vi-VN" b="1" dirty="0"/>
              <a:t> </a:t>
            </a:r>
            <a:r>
              <a:rPr lang="vi-VN" b="1" dirty="0" err="1"/>
              <a:t>đúng</a:t>
            </a:r>
            <a:endParaRPr lang="en-US" b="1" dirty="0"/>
          </a:p>
          <a:p>
            <a:pPr marL="158750" indent="0">
              <a:buNone/>
            </a:pPr>
            <a:r>
              <a:rPr lang="vi-VN" b="1" dirty="0"/>
              <a:t>GV </a:t>
            </a:r>
            <a:r>
              <a:rPr lang="vi-VN" b="1" dirty="0" err="1"/>
              <a:t>Bấm</a:t>
            </a:r>
            <a:r>
              <a:rPr lang="vi-VN" b="1" dirty="0"/>
              <a:t> </a:t>
            </a:r>
            <a:r>
              <a:rPr lang="vi-VN" b="1" dirty="0" err="1"/>
              <a:t>vào</a:t>
            </a:r>
            <a:r>
              <a:rPr lang="vi-VN" b="1" dirty="0"/>
              <a:t> </a:t>
            </a:r>
            <a:r>
              <a:rPr lang="vi-VN" b="1" dirty="0" err="1"/>
              <a:t>hình</a:t>
            </a:r>
            <a:r>
              <a:rPr lang="vi-VN" b="1" dirty="0"/>
              <a:t> </a:t>
            </a:r>
            <a:r>
              <a:rPr lang="vi-VN" b="1" dirty="0" err="1"/>
              <a:t>shipper</a:t>
            </a:r>
            <a:r>
              <a:rPr lang="vi-VN" b="1" dirty="0"/>
              <a:t>, </a:t>
            </a:r>
            <a:r>
              <a:rPr lang="en-US" b="1" dirty="0" err="1"/>
              <a:t>hộp</a:t>
            </a:r>
            <a:r>
              <a:rPr lang="en-US" b="1" dirty="0"/>
              <a:t> </a:t>
            </a:r>
            <a:r>
              <a:rPr lang="en-US" b="1" dirty="0" err="1"/>
              <a:t>quà</a:t>
            </a:r>
            <a:r>
              <a:rPr lang="vi-VN" b="1" dirty="0"/>
              <a:t> </a:t>
            </a:r>
            <a:r>
              <a:rPr lang="vi-VN" b="1" dirty="0" err="1"/>
              <a:t>xuất</a:t>
            </a:r>
            <a:r>
              <a:rPr lang="vi-VN" b="1" dirty="0"/>
              <a:t> </a:t>
            </a:r>
            <a:r>
              <a:rPr lang="vi-VN" b="1" dirty="0" err="1"/>
              <a:t>hiện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39054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565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vi-VN" b="1" dirty="0"/>
              <a:t>GV </a:t>
            </a:r>
            <a:r>
              <a:rPr lang="vi-VN" b="1" dirty="0" err="1"/>
              <a:t>click</a:t>
            </a:r>
            <a:r>
              <a:rPr lang="vi-VN" b="1" dirty="0"/>
              <a:t> </a:t>
            </a:r>
            <a:r>
              <a:rPr lang="vi-VN" b="1" dirty="0" err="1"/>
              <a:t>chuột</a:t>
            </a:r>
            <a:r>
              <a:rPr lang="vi-VN" b="1" dirty="0"/>
              <a:t> </a:t>
            </a:r>
            <a:r>
              <a:rPr lang="vi-VN" b="1" dirty="0" err="1"/>
              <a:t>vào</a:t>
            </a:r>
            <a:r>
              <a:rPr lang="vi-VN" b="1" dirty="0"/>
              <a:t> </a:t>
            </a:r>
            <a:r>
              <a:rPr lang="vi-VN" b="1" dirty="0" err="1"/>
              <a:t>dấu</a:t>
            </a:r>
            <a:r>
              <a:rPr lang="vi-VN" b="1" dirty="0"/>
              <a:t> </a:t>
            </a:r>
            <a:r>
              <a:rPr lang="vi-VN" b="1" dirty="0" err="1"/>
              <a:t>chấm</a:t>
            </a:r>
            <a:r>
              <a:rPr lang="vi-VN" b="1" dirty="0"/>
              <a:t> </a:t>
            </a:r>
            <a:r>
              <a:rPr lang="vi-VN" b="1" dirty="0" err="1"/>
              <a:t>hỏi</a:t>
            </a:r>
            <a:r>
              <a:rPr lang="vi-VN" b="1" dirty="0"/>
              <a:t> </a:t>
            </a:r>
            <a:r>
              <a:rPr lang="vi-VN" b="1" dirty="0" err="1"/>
              <a:t>để</a:t>
            </a:r>
            <a:r>
              <a:rPr lang="vi-VN" b="1" dirty="0"/>
              <a:t> </a:t>
            </a:r>
            <a:r>
              <a:rPr lang="vi-VN" b="1" dirty="0" err="1"/>
              <a:t>hiển</a:t>
            </a:r>
            <a:r>
              <a:rPr lang="vi-VN" b="1" dirty="0"/>
              <a:t> </a:t>
            </a:r>
            <a:r>
              <a:rPr lang="vi-VN" b="1" dirty="0" err="1"/>
              <a:t>thị</a:t>
            </a:r>
            <a:r>
              <a:rPr lang="vi-VN" b="1" dirty="0"/>
              <a:t> </a:t>
            </a:r>
            <a:r>
              <a:rPr lang="vi-VN" b="1" dirty="0" err="1"/>
              <a:t>các</a:t>
            </a:r>
            <a:r>
              <a:rPr lang="vi-VN" b="1" dirty="0"/>
              <a:t> </a:t>
            </a:r>
            <a:r>
              <a:rPr lang="vi-VN" b="1" dirty="0" err="1"/>
              <a:t>phép</a:t>
            </a:r>
            <a:r>
              <a:rPr lang="vi-VN" b="1" dirty="0"/>
              <a:t> </a:t>
            </a:r>
            <a:r>
              <a:rPr lang="vi-VN" b="1" dirty="0" err="1"/>
              <a:t>tính</a:t>
            </a:r>
            <a:r>
              <a:rPr lang="vi-VN" b="1" dirty="0"/>
              <a:t> khi HS </a:t>
            </a:r>
            <a:r>
              <a:rPr lang="vi-VN" b="1" dirty="0" err="1"/>
              <a:t>trả</a:t>
            </a:r>
            <a:r>
              <a:rPr lang="vi-VN" b="1" dirty="0"/>
              <a:t> </a:t>
            </a:r>
            <a:r>
              <a:rPr lang="vi-VN" b="1" dirty="0" err="1"/>
              <a:t>lời</a:t>
            </a:r>
            <a:r>
              <a:rPr lang="vi-VN" b="1" dirty="0"/>
              <a:t> </a:t>
            </a:r>
            <a:r>
              <a:rPr lang="vi-VN" b="1" dirty="0" err="1"/>
              <a:t>đúng</a:t>
            </a:r>
            <a:endParaRPr lang="en-US" b="1" dirty="0"/>
          </a:p>
          <a:p>
            <a:pPr marL="158750" indent="0">
              <a:buNone/>
            </a:pPr>
            <a:r>
              <a:rPr lang="vi-VN" b="1" dirty="0"/>
              <a:t>GV </a:t>
            </a:r>
            <a:r>
              <a:rPr lang="vi-VN" b="1" dirty="0" err="1"/>
              <a:t>Bấm</a:t>
            </a:r>
            <a:r>
              <a:rPr lang="vi-VN" b="1" dirty="0"/>
              <a:t> </a:t>
            </a:r>
            <a:r>
              <a:rPr lang="vi-VN" b="1" dirty="0" err="1"/>
              <a:t>vào</a:t>
            </a:r>
            <a:r>
              <a:rPr lang="vi-VN" b="1" dirty="0"/>
              <a:t> </a:t>
            </a:r>
            <a:r>
              <a:rPr lang="vi-VN" b="1" dirty="0" err="1"/>
              <a:t>hình</a:t>
            </a:r>
            <a:r>
              <a:rPr lang="vi-VN" b="1" dirty="0"/>
              <a:t> </a:t>
            </a:r>
            <a:r>
              <a:rPr lang="vi-VN" b="1" dirty="0" err="1"/>
              <a:t>shipper</a:t>
            </a:r>
            <a:r>
              <a:rPr lang="vi-VN" b="1" dirty="0"/>
              <a:t>, </a:t>
            </a:r>
            <a:r>
              <a:rPr lang="en-US" b="1" dirty="0" err="1"/>
              <a:t>hộp</a:t>
            </a:r>
            <a:r>
              <a:rPr lang="en-US" b="1" dirty="0"/>
              <a:t> </a:t>
            </a:r>
            <a:r>
              <a:rPr lang="en-US" b="1" dirty="0" err="1"/>
              <a:t>quà</a:t>
            </a:r>
            <a:r>
              <a:rPr lang="vi-VN" b="1" dirty="0"/>
              <a:t> </a:t>
            </a:r>
            <a:r>
              <a:rPr lang="vi-VN" b="1" dirty="0" err="1"/>
              <a:t>xuất</a:t>
            </a:r>
            <a:r>
              <a:rPr lang="vi-VN" b="1" dirty="0"/>
              <a:t> </a:t>
            </a:r>
            <a:r>
              <a:rPr lang="vi-VN" b="1" dirty="0" err="1"/>
              <a:t>hiện</a:t>
            </a:r>
            <a:r>
              <a:rPr lang="en-US" b="1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361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02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573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94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908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323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634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235800" y="213550"/>
            <a:ext cx="8672393" cy="4716400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2575588" y="2508513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3180250" y="1095663"/>
            <a:ext cx="3150900" cy="1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130359" y="664915"/>
            <a:ext cx="6883279" cy="3813652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720000" y="1443900"/>
            <a:ext cx="4260300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2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235800" y="213550"/>
            <a:ext cx="8672393" cy="4716400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TITLE_AND_BODY_1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235725" y="229350"/>
            <a:ext cx="8672400" cy="46848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0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54296E0-E163-4C45-9287-5ED26D97EC9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363" y="-3225919"/>
            <a:ext cx="2551814" cy="2551814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8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3.wdp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microsoft.com/office/2007/relationships/hdphoto" Target="../media/hdphoto4.wdp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0.png"/><Relationship Id="rId5" Type="http://schemas.openxmlformats.org/officeDocument/2006/relationships/image" Target="../media/image7.png"/><Relationship Id="rId10" Type="http://schemas.openxmlformats.org/officeDocument/2006/relationships/image" Target="../media/image35.png"/><Relationship Id="rId4" Type="http://schemas.openxmlformats.org/officeDocument/2006/relationships/notesSlide" Target="../notesSlides/notesSlide19.xml"/><Relationship Id="rId9" Type="http://schemas.microsoft.com/office/2007/relationships/hdphoto" Target="../media/hdphoto5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">
            <a:extLst>
              <a:ext uri="{FF2B5EF4-FFF2-40B4-BE49-F238E27FC236}">
                <a16:creationId xmlns:a16="http://schemas.microsoft.com/office/drawing/2014/main" id="{6FF3F562-CD46-4B75-8102-3D07E408DA8F}"/>
              </a:ext>
            </a:extLst>
          </p:cNvPr>
          <p:cNvGrpSpPr/>
          <p:nvPr/>
        </p:nvGrpSpPr>
        <p:grpSpPr>
          <a:xfrm>
            <a:off x="928376" y="783088"/>
            <a:ext cx="7574179" cy="3836825"/>
            <a:chOff x="1828799" y="987332"/>
            <a:chExt cx="8534402" cy="5365767"/>
          </a:xfrm>
        </p:grpSpPr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65F159EB-40E8-40E9-8423-89B811B30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28799" y="1557010"/>
              <a:ext cx="8534402" cy="4796089"/>
            </a:xfrm>
            <a:prstGeom prst="rect">
              <a:avLst/>
            </a:prstGeom>
          </p:spPr>
        </p:pic>
        <p:pic>
          <p:nvPicPr>
            <p:cNvPr id="13" name="Picture 9">
              <a:extLst>
                <a:ext uri="{FF2B5EF4-FFF2-40B4-BE49-F238E27FC236}">
                  <a16:creationId xmlns:a16="http://schemas.microsoft.com/office/drawing/2014/main" id="{00BFE307-67FF-4B18-86E8-8958E2785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8044" y="987332"/>
              <a:ext cx="3041074" cy="113935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8DFDDB-4457-402B-B155-494EBEC5878C}"/>
                </a:ext>
              </a:extLst>
            </p:cNvPr>
            <p:cNvSpPr txBox="1"/>
            <p:nvPr/>
          </p:nvSpPr>
          <p:spPr>
            <a:xfrm>
              <a:off x="4151582" y="1573659"/>
              <a:ext cx="3773997" cy="75163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bg1"/>
                  </a:solidFill>
                  <a:latin typeface="+mj-lt"/>
                </a:rPr>
                <a:t>TOÁN</a:t>
              </a:r>
              <a:endParaRPr lang="en-US" sz="32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5" name="Picture 6">
            <a:extLst>
              <a:ext uri="{FF2B5EF4-FFF2-40B4-BE49-F238E27FC236}">
                <a16:creationId xmlns:a16="http://schemas.microsoft.com/office/drawing/2014/main" id="{3D4A176B-6DE5-48D5-865E-C224C47A4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06" y="2127848"/>
            <a:ext cx="1690702" cy="3401773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6F84C38C-DAB9-433F-8F34-5506623C4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6264" y="2004739"/>
            <a:ext cx="1838720" cy="3264244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EE93E9A-317B-453D-BC44-1D87057B79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9360" y="4031482"/>
            <a:ext cx="3245021" cy="9467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C5E62189-CDA4-4AA7-86CB-3D0F9B63D3A8}"/>
              </a:ext>
            </a:extLst>
          </p:cNvPr>
          <p:cNvSpPr txBox="1"/>
          <p:nvPr/>
        </p:nvSpPr>
        <p:spPr>
          <a:xfrm>
            <a:off x="1490278" y="1725752"/>
            <a:ext cx="67253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ÔN TẬP PHÉP NHÂN 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CA6C8F51-866C-4A88-8B2D-409296D17415}"/>
              </a:ext>
            </a:extLst>
          </p:cNvPr>
          <p:cNvSpPr txBox="1"/>
          <p:nvPr/>
        </p:nvSpPr>
        <p:spPr>
          <a:xfrm>
            <a:off x="1340671" y="136757"/>
            <a:ext cx="6847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+mj-lt"/>
              </a:rPr>
              <a:t>Thứ</a:t>
            </a:r>
            <a:r>
              <a:rPr lang="en-US" sz="2800" dirty="0">
                <a:latin typeface="+mj-lt"/>
              </a:rPr>
              <a:t> … </a:t>
            </a:r>
            <a:r>
              <a:rPr lang="en-US" sz="2800" dirty="0" err="1">
                <a:latin typeface="+mj-lt"/>
              </a:rPr>
              <a:t>ngày</a:t>
            </a:r>
            <a:r>
              <a:rPr lang="en-US" sz="2800" dirty="0">
                <a:latin typeface="+mj-lt"/>
              </a:rPr>
              <a:t> … </a:t>
            </a:r>
            <a:r>
              <a:rPr lang="en-US" sz="2800" dirty="0" err="1">
                <a:latin typeface="+mj-lt"/>
              </a:rPr>
              <a:t>tháng</a:t>
            </a:r>
            <a:r>
              <a:rPr lang="en-US" sz="2800" dirty="0">
                <a:latin typeface="+mj-lt"/>
              </a:rPr>
              <a:t> … </a:t>
            </a:r>
            <a:r>
              <a:rPr lang="en-US" sz="2800" dirty="0" err="1">
                <a:latin typeface="+mj-lt"/>
              </a:rPr>
              <a:t>năm</a:t>
            </a:r>
            <a:r>
              <a:rPr lang="en-US" sz="2800" dirty="0">
                <a:latin typeface="+mj-lt"/>
              </a:rPr>
              <a:t> </a:t>
            </a:r>
            <a:r>
              <a:rPr lang="en-US" sz="3600" dirty="0">
                <a:latin typeface="+mj-lt"/>
              </a:rPr>
              <a:t>….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7C0F0333-B3C6-40E9-B565-A45517C26372}"/>
              </a:ext>
            </a:extLst>
          </p:cNvPr>
          <p:cNvSpPr txBox="1"/>
          <p:nvPr/>
        </p:nvSpPr>
        <p:spPr>
          <a:xfrm>
            <a:off x="1812477" y="3524934"/>
            <a:ext cx="5438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Tiết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 1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FE9A23F9-A6AC-46A9-8ABD-8A48F4251137}"/>
              </a:ext>
            </a:extLst>
          </p:cNvPr>
          <p:cNvSpPr txBox="1"/>
          <p:nvPr/>
        </p:nvSpPr>
        <p:spPr>
          <a:xfrm>
            <a:off x="2281192" y="2632481"/>
            <a:ext cx="5143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VÀ PHÉP CHIA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3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7284E-6 L -0.00642 0.0534 " pathEditMode="relative" rAng="0" ptsTypes="AA">
                                      <p:cBhvr>
                                        <p:cTn id="21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26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-0.00643 0.05339 " pathEditMode="relative" rAng="0" ptsTypes="AA">
                                      <p:cBhvr>
                                        <p:cTn id="27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265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tmFilter="0, 0; .2, .5; .8, .5; 1, 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500" autoRev="1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 build="allAtOnce"/>
      <p:bldP spid="19" grpId="0"/>
      <p:bldP spid="21" grpId="0"/>
      <p:bldP spid="21" grpId="1" build="allAtOnce"/>
      <p:bldP spid="22" grpId="0"/>
      <p:bldP spid="22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18BDAE9-3336-4E93-92B8-DCBF1F51FE81}"/>
              </a:ext>
            </a:extLst>
          </p:cNvPr>
          <p:cNvSpPr txBox="1"/>
          <p:nvPr/>
        </p:nvSpPr>
        <p:spPr>
          <a:xfrm>
            <a:off x="5184757" y="329298"/>
            <a:ext cx="287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B</a:t>
            </a:r>
            <a:r>
              <a:rPr lang="vi-VN" sz="28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ảng</a:t>
            </a:r>
            <a:r>
              <a:rPr lang="vi-VN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chia 2</a:t>
            </a:r>
            <a:r>
              <a:rPr lang="vi-VN" sz="2800" dirty="0">
                <a:solidFill>
                  <a:srgbClr val="3AD0D7"/>
                </a:solidFill>
                <a:latin typeface="+mj-lt"/>
              </a:rPr>
              <a:t>:</a:t>
            </a:r>
            <a:endParaRPr lang="en-US" sz="2800" dirty="0">
              <a:solidFill>
                <a:srgbClr val="3AD0D7"/>
              </a:solidFill>
              <a:latin typeface="+mj-lt"/>
            </a:endParaRP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id="{B917BF95-A2C6-4D2C-B406-06A38FA372E0}"/>
              </a:ext>
            </a:extLst>
          </p:cNvPr>
          <p:cNvGrpSpPr/>
          <p:nvPr/>
        </p:nvGrpSpPr>
        <p:grpSpPr>
          <a:xfrm>
            <a:off x="1900344" y="918878"/>
            <a:ext cx="2255124" cy="3839829"/>
            <a:chOff x="1643742" y="1114308"/>
            <a:chExt cx="2255124" cy="3839829"/>
          </a:xfrm>
        </p:grpSpPr>
        <p:sp>
          <p:nvSpPr>
            <p:cNvPr id="3" name="Hình chữ nhật: Góc Tròn 2">
              <a:extLst>
                <a:ext uri="{FF2B5EF4-FFF2-40B4-BE49-F238E27FC236}">
                  <a16:creationId xmlns:a16="http://schemas.microsoft.com/office/drawing/2014/main" id="{12145A27-8460-4B74-9877-7D3740AB96D4}"/>
                </a:ext>
              </a:extLst>
            </p:cNvPr>
            <p:cNvSpPr/>
            <p:nvPr/>
          </p:nvSpPr>
          <p:spPr>
            <a:xfrm>
              <a:off x="1811909" y="1114308"/>
              <a:ext cx="2009464" cy="383982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Hộp Văn bản 1">
              <a:extLst>
                <a:ext uri="{FF2B5EF4-FFF2-40B4-BE49-F238E27FC236}">
                  <a16:creationId xmlns:a16="http://schemas.microsoft.com/office/drawing/2014/main" id="{89449A93-F4F5-4CF3-A5C1-92BBD7A49F0E}"/>
                </a:ext>
              </a:extLst>
            </p:cNvPr>
            <p:cNvSpPr txBox="1"/>
            <p:nvPr/>
          </p:nvSpPr>
          <p:spPr>
            <a:xfrm>
              <a:off x="1643742" y="1168485"/>
              <a:ext cx="2255124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b="1" dirty="0">
                  <a:solidFill>
                    <a:srgbClr val="FF0000"/>
                  </a:solidFill>
                  <a:latin typeface="+mn-lt"/>
                </a:rPr>
                <a:t>2 x 1 = 2</a:t>
              </a:r>
            </a:p>
            <a:p>
              <a:pPr algn="ctr"/>
              <a:r>
                <a:rPr lang="vi-VN" sz="2400" b="1" dirty="0">
                  <a:latin typeface="+mn-lt"/>
                </a:rPr>
                <a:t>2 x 2 = 4</a:t>
              </a:r>
            </a:p>
            <a:p>
              <a:pPr algn="ctr"/>
              <a:r>
                <a:rPr lang="vi-VN" sz="2400" b="1" dirty="0">
                  <a:latin typeface="+mn-lt"/>
                </a:rPr>
                <a:t>2 x 3 = 6</a:t>
              </a:r>
            </a:p>
            <a:p>
              <a:pPr algn="ctr"/>
              <a:r>
                <a:rPr lang="vi-VN" sz="2400" b="1" dirty="0">
                  <a:latin typeface="+mn-lt"/>
                </a:rPr>
                <a:t>2 x 4 = 8</a:t>
              </a:r>
            </a:p>
            <a:p>
              <a:pPr algn="ctr"/>
              <a:r>
                <a:rPr lang="vi-VN" sz="2400" b="1" dirty="0">
                  <a:solidFill>
                    <a:srgbClr val="FF0000"/>
                  </a:solidFill>
                  <a:latin typeface="+mn-lt"/>
                </a:rPr>
                <a:t>2 x 5 = 10</a:t>
              </a:r>
            </a:p>
            <a:p>
              <a:pPr algn="ctr"/>
              <a:r>
                <a:rPr lang="vi-VN" sz="2400" b="1" dirty="0">
                  <a:latin typeface="+mn-lt"/>
                </a:rPr>
                <a:t>2 x 6 = 12</a:t>
              </a:r>
            </a:p>
            <a:p>
              <a:pPr algn="ctr"/>
              <a:r>
                <a:rPr lang="vi-VN" sz="2400" b="1" dirty="0">
                  <a:latin typeface="+mn-lt"/>
                </a:rPr>
                <a:t>2 x 7 = 14</a:t>
              </a:r>
            </a:p>
            <a:p>
              <a:pPr algn="ctr"/>
              <a:r>
                <a:rPr lang="vi-VN" sz="2400" b="1" dirty="0">
                  <a:latin typeface="+mn-lt"/>
                </a:rPr>
                <a:t>2 x 8 = 16 </a:t>
              </a:r>
            </a:p>
            <a:p>
              <a:pPr algn="ctr"/>
              <a:r>
                <a:rPr lang="vi-VN" sz="2400" b="1" dirty="0">
                  <a:latin typeface="+mn-lt"/>
                </a:rPr>
                <a:t>2 x 9 = 18</a:t>
              </a:r>
            </a:p>
            <a:p>
              <a:pPr algn="ctr"/>
              <a:r>
                <a:rPr lang="vi-VN" sz="2400" b="1" dirty="0">
                  <a:solidFill>
                    <a:srgbClr val="FF0000"/>
                  </a:solidFill>
                  <a:latin typeface="+mn-lt"/>
                </a:rPr>
                <a:t>2 x 10 = 20</a:t>
              </a:r>
              <a:endParaRPr lang="en-US" sz="2400" b="1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F21F3F63-02AF-4F92-9394-000CF2E65D5E}"/>
              </a:ext>
            </a:extLst>
          </p:cNvPr>
          <p:cNvGrpSpPr/>
          <p:nvPr/>
        </p:nvGrpSpPr>
        <p:grpSpPr>
          <a:xfrm>
            <a:off x="5635767" y="852518"/>
            <a:ext cx="2255124" cy="3839829"/>
            <a:chOff x="4939520" y="844064"/>
            <a:chExt cx="2255124" cy="3839829"/>
          </a:xfrm>
        </p:grpSpPr>
        <p:sp>
          <p:nvSpPr>
            <p:cNvPr id="12" name="Hình chữ nhật: Góc Tròn 11">
              <a:extLst>
                <a:ext uri="{FF2B5EF4-FFF2-40B4-BE49-F238E27FC236}">
                  <a16:creationId xmlns:a16="http://schemas.microsoft.com/office/drawing/2014/main" id="{FA3ABB98-3537-45A8-9A15-58A3D0D37B96}"/>
                </a:ext>
              </a:extLst>
            </p:cNvPr>
            <p:cNvSpPr/>
            <p:nvPr/>
          </p:nvSpPr>
          <p:spPr>
            <a:xfrm>
              <a:off x="5107687" y="844064"/>
              <a:ext cx="2009464" cy="383982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F355F3A6-D069-4CB6-8642-A1E9B852FA77}"/>
                </a:ext>
              </a:extLst>
            </p:cNvPr>
            <p:cNvSpPr txBox="1"/>
            <p:nvPr/>
          </p:nvSpPr>
          <p:spPr>
            <a:xfrm>
              <a:off x="4939520" y="898241"/>
              <a:ext cx="2255124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b="1" dirty="0">
                  <a:solidFill>
                    <a:srgbClr val="FF0000"/>
                  </a:solidFill>
                  <a:latin typeface="+mn-lt"/>
                </a:rPr>
                <a:t>2 : 2 = 1</a:t>
              </a:r>
            </a:p>
            <a:p>
              <a:pPr algn="ctr"/>
              <a:r>
                <a:rPr lang="vi-VN" sz="2400" b="1" dirty="0">
                  <a:latin typeface="+mn-lt"/>
                </a:rPr>
                <a:t>4 : 2 = 2</a:t>
              </a:r>
            </a:p>
            <a:p>
              <a:pPr algn="ctr"/>
              <a:r>
                <a:rPr lang="vi-VN" sz="2400" b="1" dirty="0">
                  <a:latin typeface="+mn-lt"/>
                </a:rPr>
                <a:t>6 : 2 = 3</a:t>
              </a:r>
            </a:p>
            <a:p>
              <a:pPr algn="ctr"/>
              <a:r>
                <a:rPr lang="vi-VN" sz="2400" b="1" dirty="0">
                  <a:latin typeface="+mn-lt"/>
                </a:rPr>
                <a:t>8 : 2 = 4</a:t>
              </a:r>
            </a:p>
            <a:p>
              <a:pPr algn="ctr"/>
              <a:r>
                <a:rPr lang="vi-VN" sz="2400" b="1" dirty="0">
                  <a:solidFill>
                    <a:srgbClr val="FF0000"/>
                  </a:solidFill>
                  <a:latin typeface="+mn-lt"/>
                </a:rPr>
                <a:t>10 : 2  = 5 </a:t>
              </a:r>
            </a:p>
            <a:p>
              <a:pPr algn="ctr"/>
              <a:r>
                <a:rPr lang="vi-VN" sz="2400" b="1" dirty="0">
                  <a:latin typeface="+mn-lt"/>
                </a:rPr>
                <a:t>12 : 2  = 6</a:t>
              </a:r>
            </a:p>
            <a:p>
              <a:pPr algn="ctr"/>
              <a:r>
                <a:rPr lang="vi-VN" sz="2400" b="1" dirty="0">
                  <a:latin typeface="+mn-lt"/>
                </a:rPr>
                <a:t>14 : 2 = 7</a:t>
              </a:r>
            </a:p>
            <a:p>
              <a:pPr algn="ctr"/>
              <a:r>
                <a:rPr lang="vi-VN" sz="2400" b="1" dirty="0">
                  <a:latin typeface="+mn-lt"/>
                </a:rPr>
                <a:t>16 : 2 = 8</a:t>
              </a:r>
            </a:p>
            <a:p>
              <a:pPr algn="ctr"/>
              <a:r>
                <a:rPr lang="vi-VN" sz="2400" b="1" dirty="0">
                  <a:latin typeface="+mn-lt"/>
                </a:rPr>
                <a:t>18 : 2 = 9</a:t>
              </a:r>
            </a:p>
            <a:p>
              <a:pPr algn="ctr"/>
              <a:r>
                <a:rPr lang="vi-VN" sz="2400" b="1" dirty="0">
                  <a:solidFill>
                    <a:srgbClr val="FF0000"/>
                  </a:solidFill>
                  <a:latin typeface="+mn-lt"/>
                </a:rPr>
                <a:t>20 : 2 = 10 </a:t>
              </a:r>
              <a:endParaRPr lang="en-US" sz="2400" b="1" dirty="0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020142F6-839E-452D-BA8B-D2328EE3FD82}"/>
              </a:ext>
            </a:extLst>
          </p:cNvPr>
          <p:cNvSpPr txBox="1"/>
          <p:nvPr/>
        </p:nvSpPr>
        <p:spPr>
          <a:xfrm>
            <a:off x="1694256" y="329298"/>
            <a:ext cx="266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Bảng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nhân 2</a:t>
            </a:r>
            <a:endParaRPr lang="en-US" sz="2800" dirty="0">
              <a:solidFill>
                <a:srgbClr val="3AD0D7"/>
              </a:solidFill>
              <a:latin typeface="+mj-lt"/>
            </a:endParaRPr>
          </a:p>
        </p:txBody>
      </p: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B305C42D-8CAE-44F8-BCC4-53E66E3E17D8}"/>
              </a:ext>
            </a:extLst>
          </p:cNvPr>
          <p:cNvCxnSpPr>
            <a:cxnSpLocks/>
          </p:cNvCxnSpPr>
          <p:nvPr/>
        </p:nvCxnSpPr>
        <p:spPr>
          <a:xfrm>
            <a:off x="4965700" y="1352550"/>
            <a:ext cx="0" cy="3098800"/>
          </a:xfrm>
          <a:prstGeom prst="line">
            <a:avLst/>
          </a:prstGeom>
          <a:ln w="28575">
            <a:solidFill>
              <a:schemeClr val="tx1">
                <a:lumMod val="25000"/>
              </a:schemeClr>
            </a:solidFill>
            <a:prstDash val="dash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18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B917BF95-A2C6-4D2C-B406-06A38FA372E0}"/>
              </a:ext>
            </a:extLst>
          </p:cNvPr>
          <p:cNvGrpSpPr/>
          <p:nvPr/>
        </p:nvGrpSpPr>
        <p:grpSpPr>
          <a:xfrm>
            <a:off x="1900344" y="927614"/>
            <a:ext cx="2255124" cy="3839829"/>
            <a:chOff x="1643742" y="1114308"/>
            <a:chExt cx="2255124" cy="3839829"/>
          </a:xfrm>
        </p:grpSpPr>
        <p:sp>
          <p:nvSpPr>
            <p:cNvPr id="3" name="Hình chữ nhật: Góc Tròn 2">
              <a:extLst>
                <a:ext uri="{FF2B5EF4-FFF2-40B4-BE49-F238E27FC236}">
                  <a16:creationId xmlns:a16="http://schemas.microsoft.com/office/drawing/2014/main" id="{12145A27-8460-4B74-9877-7D3740AB96D4}"/>
                </a:ext>
              </a:extLst>
            </p:cNvPr>
            <p:cNvSpPr/>
            <p:nvPr/>
          </p:nvSpPr>
          <p:spPr>
            <a:xfrm>
              <a:off x="1811909" y="1114308"/>
              <a:ext cx="2009464" cy="383982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Hộp Văn bản 1">
              <a:extLst>
                <a:ext uri="{FF2B5EF4-FFF2-40B4-BE49-F238E27FC236}">
                  <a16:creationId xmlns:a16="http://schemas.microsoft.com/office/drawing/2014/main" id="{89449A93-F4F5-4CF3-A5C1-92BBD7A49F0E}"/>
                </a:ext>
              </a:extLst>
            </p:cNvPr>
            <p:cNvSpPr txBox="1"/>
            <p:nvPr/>
          </p:nvSpPr>
          <p:spPr>
            <a:xfrm>
              <a:off x="1643742" y="1168485"/>
              <a:ext cx="2255124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b="1" dirty="0">
                  <a:solidFill>
                    <a:srgbClr val="FF0000"/>
                  </a:solidFill>
                  <a:latin typeface="+mn-lt"/>
                </a:rPr>
                <a:t>5 x 1 = 5</a:t>
              </a:r>
            </a:p>
            <a:p>
              <a:pPr algn="ctr"/>
              <a:r>
                <a:rPr lang="vi-VN" sz="2400" b="1" dirty="0">
                  <a:latin typeface="+mn-lt"/>
                </a:rPr>
                <a:t>5 x 2 = 10</a:t>
              </a:r>
            </a:p>
            <a:p>
              <a:pPr algn="ctr"/>
              <a:r>
                <a:rPr lang="vi-VN" sz="2400" b="1" dirty="0">
                  <a:latin typeface="+mn-lt"/>
                </a:rPr>
                <a:t>5 x 3 = 15</a:t>
              </a:r>
            </a:p>
            <a:p>
              <a:pPr algn="ctr"/>
              <a:r>
                <a:rPr lang="vi-VN" sz="2400" b="1" dirty="0">
                  <a:latin typeface="+mn-lt"/>
                </a:rPr>
                <a:t>5 x 4 = 20</a:t>
              </a:r>
            </a:p>
            <a:p>
              <a:pPr algn="ctr"/>
              <a:r>
                <a:rPr lang="vi-VN" sz="2400" b="1" dirty="0">
                  <a:solidFill>
                    <a:srgbClr val="FF0000"/>
                  </a:solidFill>
                  <a:latin typeface="+mn-lt"/>
                </a:rPr>
                <a:t>5 x 5 = 25</a:t>
              </a:r>
            </a:p>
            <a:p>
              <a:pPr algn="ctr"/>
              <a:r>
                <a:rPr lang="vi-VN" sz="2400" b="1" dirty="0">
                  <a:latin typeface="+mn-lt"/>
                </a:rPr>
                <a:t>5 x 6 = 30</a:t>
              </a:r>
            </a:p>
            <a:p>
              <a:pPr algn="ctr"/>
              <a:r>
                <a:rPr lang="vi-VN" sz="2400" b="1" dirty="0">
                  <a:latin typeface="+mn-lt"/>
                </a:rPr>
                <a:t>5 x 7 = 35</a:t>
              </a:r>
            </a:p>
            <a:p>
              <a:pPr algn="ctr"/>
              <a:r>
                <a:rPr lang="vi-VN" sz="2400" b="1" dirty="0">
                  <a:latin typeface="+mn-lt"/>
                </a:rPr>
                <a:t>5 x 8 = 40 </a:t>
              </a:r>
            </a:p>
            <a:p>
              <a:pPr algn="ctr"/>
              <a:r>
                <a:rPr lang="vi-VN" sz="2400" b="1" dirty="0">
                  <a:latin typeface="+mn-lt"/>
                </a:rPr>
                <a:t>5 x 9 = 45</a:t>
              </a:r>
            </a:p>
            <a:p>
              <a:pPr algn="ctr"/>
              <a:r>
                <a:rPr lang="vi-VN" sz="2400" b="1" dirty="0">
                  <a:solidFill>
                    <a:srgbClr val="FF0000"/>
                  </a:solidFill>
                  <a:latin typeface="+mn-lt"/>
                </a:rPr>
                <a:t>5 x 10 = 50</a:t>
              </a:r>
              <a:endParaRPr lang="en-US" sz="2400" b="1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F21F3F63-02AF-4F92-9394-000CF2E65D5E}"/>
              </a:ext>
            </a:extLst>
          </p:cNvPr>
          <p:cNvGrpSpPr/>
          <p:nvPr/>
        </p:nvGrpSpPr>
        <p:grpSpPr>
          <a:xfrm>
            <a:off x="5496067" y="927613"/>
            <a:ext cx="2255124" cy="3839829"/>
            <a:chOff x="4939520" y="844064"/>
            <a:chExt cx="2255124" cy="3839829"/>
          </a:xfrm>
        </p:grpSpPr>
        <p:sp>
          <p:nvSpPr>
            <p:cNvPr id="12" name="Hình chữ nhật: Góc Tròn 11">
              <a:extLst>
                <a:ext uri="{FF2B5EF4-FFF2-40B4-BE49-F238E27FC236}">
                  <a16:creationId xmlns:a16="http://schemas.microsoft.com/office/drawing/2014/main" id="{FA3ABB98-3537-45A8-9A15-58A3D0D37B96}"/>
                </a:ext>
              </a:extLst>
            </p:cNvPr>
            <p:cNvSpPr/>
            <p:nvPr/>
          </p:nvSpPr>
          <p:spPr>
            <a:xfrm>
              <a:off x="5107687" y="844064"/>
              <a:ext cx="2009464" cy="383982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F355F3A6-D069-4CB6-8642-A1E9B852FA77}"/>
                </a:ext>
              </a:extLst>
            </p:cNvPr>
            <p:cNvSpPr txBox="1"/>
            <p:nvPr/>
          </p:nvSpPr>
          <p:spPr>
            <a:xfrm>
              <a:off x="4939520" y="898241"/>
              <a:ext cx="2255124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b="1" dirty="0">
                  <a:solidFill>
                    <a:srgbClr val="FF0000"/>
                  </a:solidFill>
                  <a:latin typeface="+mn-lt"/>
                </a:rPr>
                <a:t>5 : 5 = 1</a:t>
              </a:r>
            </a:p>
            <a:p>
              <a:pPr algn="ctr"/>
              <a:r>
                <a:rPr lang="vi-VN" sz="2400" b="1" dirty="0">
                  <a:latin typeface="+mn-lt"/>
                </a:rPr>
                <a:t>10 : 5 = 2</a:t>
              </a:r>
            </a:p>
            <a:p>
              <a:pPr algn="ctr"/>
              <a:r>
                <a:rPr lang="vi-VN" sz="2400" b="1" dirty="0">
                  <a:latin typeface="+mn-lt"/>
                </a:rPr>
                <a:t>15 : 5 = 3</a:t>
              </a:r>
            </a:p>
            <a:p>
              <a:pPr algn="ctr"/>
              <a:r>
                <a:rPr lang="vi-VN" sz="2400" b="1" dirty="0">
                  <a:latin typeface="+mn-lt"/>
                </a:rPr>
                <a:t>20 : 5 = 4</a:t>
              </a:r>
            </a:p>
            <a:p>
              <a:pPr algn="ctr"/>
              <a:r>
                <a:rPr lang="vi-VN" sz="2400" b="1" dirty="0">
                  <a:solidFill>
                    <a:srgbClr val="FF0000"/>
                  </a:solidFill>
                  <a:latin typeface="+mn-lt"/>
                </a:rPr>
                <a:t>25 : 5 = 5 </a:t>
              </a:r>
            </a:p>
            <a:p>
              <a:pPr algn="ctr"/>
              <a:r>
                <a:rPr lang="vi-VN" sz="2400" b="1" dirty="0">
                  <a:latin typeface="+mn-lt"/>
                </a:rPr>
                <a:t>30 : 5 = 6</a:t>
              </a:r>
            </a:p>
            <a:p>
              <a:pPr algn="ctr"/>
              <a:r>
                <a:rPr lang="vi-VN" sz="2400" b="1" dirty="0">
                  <a:latin typeface="+mn-lt"/>
                </a:rPr>
                <a:t>35 : 5 = 7</a:t>
              </a:r>
            </a:p>
            <a:p>
              <a:pPr algn="ctr"/>
              <a:r>
                <a:rPr lang="vi-VN" sz="2400" b="1" dirty="0">
                  <a:latin typeface="+mn-lt"/>
                </a:rPr>
                <a:t>40 : 5 = 8</a:t>
              </a:r>
            </a:p>
            <a:p>
              <a:pPr algn="ctr"/>
              <a:r>
                <a:rPr lang="vi-VN" sz="2400" b="1" dirty="0">
                  <a:latin typeface="+mn-lt"/>
                </a:rPr>
                <a:t>45 : 5 = 9</a:t>
              </a:r>
            </a:p>
            <a:p>
              <a:pPr algn="ctr"/>
              <a:r>
                <a:rPr lang="vi-VN" sz="2400" b="1" dirty="0">
                  <a:solidFill>
                    <a:srgbClr val="FF0000"/>
                  </a:solidFill>
                  <a:latin typeface="+mn-lt"/>
                </a:rPr>
                <a:t>50 : 5 = 10 </a:t>
              </a:r>
              <a:endParaRPr lang="en-US" sz="2400" b="1" dirty="0">
                <a:solidFill>
                  <a:srgbClr val="FF0000"/>
                </a:solidFill>
                <a:latin typeface="+mn-lt"/>
              </a:endParaRPr>
            </a:p>
          </p:txBody>
        </p:sp>
      </p:grp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839B7657-C083-4A59-8554-DEF7226F09A9}"/>
              </a:ext>
            </a:extLst>
          </p:cNvPr>
          <p:cNvCxnSpPr>
            <a:cxnSpLocks/>
          </p:cNvCxnSpPr>
          <p:nvPr/>
        </p:nvCxnSpPr>
        <p:spPr>
          <a:xfrm>
            <a:off x="4965700" y="1352550"/>
            <a:ext cx="0" cy="3098800"/>
          </a:xfrm>
          <a:prstGeom prst="line">
            <a:avLst/>
          </a:prstGeom>
          <a:ln w="28575">
            <a:solidFill>
              <a:schemeClr val="tx1">
                <a:lumMod val="25000"/>
              </a:schemeClr>
            </a:solidFill>
            <a:prstDash val="dash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3186C0D-978F-447B-B2E5-9428603EAC66}"/>
              </a:ext>
            </a:extLst>
          </p:cNvPr>
          <p:cNvSpPr txBox="1"/>
          <p:nvPr/>
        </p:nvSpPr>
        <p:spPr>
          <a:xfrm>
            <a:off x="1694256" y="329298"/>
            <a:ext cx="266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Bảng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nhân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5</a:t>
            </a:r>
            <a:endParaRPr lang="en-US" sz="2800" dirty="0">
              <a:solidFill>
                <a:srgbClr val="3AD0D7"/>
              </a:solidFill>
              <a:latin typeface="+mj-lt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D6861FE6-3114-4B41-8809-ABDDC7FE2243}"/>
              </a:ext>
            </a:extLst>
          </p:cNvPr>
          <p:cNvSpPr txBox="1"/>
          <p:nvPr/>
        </p:nvSpPr>
        <p:spPr>
          <a:xfrm>
            <a:off x="5184757" y="329298"/>
            <a:ext cx="287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B</a:t>
            </a:r>
            <a:r>
              <a:rPr lang="vi-VN" sz="28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ảng</a:t>
            </a:r>
            <a:r>
              <a:rPr lang="vi-VN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chia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5</a:t>
            </a:r>
            <a:r>
              <a:rPr lang="vi-VN" sz="2800" dirty="0">
                <a:solidFill>
                  <a:srgbClr val="3AD0D7"/>
                </a:solidFill>
                <a:latin typeface="+mj-lt"/>
              </a:rPr>
              <a:t>:</a:t>
            </a:r>
            <a:endParaRPr lang="en-US" sz="2800" dirty="0">
              <a:solidFill>
                <a:srgbClr val="3AD0D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008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4">
            <a:extLst>
              <a:ext uri="{FF2B5EF4-FFF2-40B4-BE49-F238E27FC236}">
                <a16:creationId xmlns:a16="http://schemas.microsoft.com/office/drawing/2014/main" id="{5EF63636-FF5C-4FF1-8144-2F3C28503452}"/>
              </a:ext>
            </a:extLst>
          </p:cNvPr>
          <p:cNvGrpSpPr/>
          <p:nvPr/>
        </p:nvGrpSpPr>
        <p:grpSpPr>
          <a:xfrm>
            <a:off x="1253370" y="192903"/>
            <a:ext cx="722711" cy="595961"/>
            <a:chOff x="507178" y="468249"/>
            <a:chExt cx="722711" cy="595961"/>
          </a:xfrm>
        </p:grpSpPr>
        <p:grpSp>
          <p:nvGrpSpPr>
            <p:cNvPr id="6" name="Nhóm 5">
              <a:extLst>
                <a:ext uri="{FF2B5EF4-FFF2-40B4-BE49-F238E27FC236}">
                  <a16:creationId xmlns:a16="http://schemas.microsoft.com/office/drawing/2014/main" id="{548591AC-FEEC-40E9-AC2F-6868543EFF5A}"/>
                </a:ext>
              </a:extLst>
            </p:cNvPr>
            <p:cNvGrpSpPr/>
            <p:nvPr/>
          </p:nvGrpSpPr>
          <p:grpSpPr>
            <a:xfrm>
              <a:off x="507178" y="468249"/>
              <a:ext cx="722711" cy="595961"/>
              <a:chOff x="733809" y="615944"/>
              <a:chExt cx="722711" cy="595961"/>
            </a:xfrm>
          </p:grpSpPr>
          <p:sp>
            <p:nvSpPr>
              <p:cNvPr id="8" name="Tam giác Cân 7">
                <a:extLst>
                  <a:ext uri="{FF2B5EF4-FFF2-40B4-BE49-F238E27FC236}">
                    <a16:creationId xmlns:a16="http://schemas.microsoft.com/office/drawing/2014/main" id="{F568C751-9D7A-4321-906E-A60FEA4735E0}"/>
                  </a:ext>
                </a:extLst>
              </p:cNvPr>
              <p:cNvSpPr/>
              <p:nvPr/>
            </p:nvSpPr>
            <p:spPr>
              <a:xfrm>
                <a:off x="736410" y="706221"/>
                <a:ext cx="720110" cy="505684"/>
              </a:xfrm>
              <a:prstGeom prst="triangl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noFill/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am giác Cân 8">
                <a:extLst>
                  <a:ext uri="{FF2B5EF4-FFF2-40B4-BE49-F238E27FC236}">
                    <a16:creationId xmlns:a16="http://schemas.microsoft.com/office/drawing/2014/main" id="{6AD19498-FAB9-43E1-8A6D-9DCD78EB6AA7}"/>
                  </a:ext>
                </a:extLst>
              </p:cNvPr>
              <p:cNvSpPr/>
              <p:nvPr/>
            </p:nvSpPr>
            <p:spPr>
              <a:xfrm>
                <a:off x="733809" y="615944"/>
                <a:ext cx="720110" cy="505684"/>
              </a:xfrm>
              <a:prstGeom prst="triangle">
                <a:avLst/>
              </a:prstGeom>
              <a:noFill/>
              <a:ln w="28575">
                <a:solidFill>
                  <a:schemeClr val="tx1">
                    <a:lumMod val="10000"/>
                  </a:schemeClr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E80B1508-12A1-4407-A3B7-BCFE9880E418}"/>
                </a:ext>
              </a:extLst>
            </p:cNvPr>
            <p:cNvSpPr txBox="1"/>
            <p:nvPr/>
          </p:nvSpPr>
          <p:spPr>
            <a:xfrm>
              <a:off x="729383" y="625084"/>
              <a:ext cx="336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800" dirty="0">
                  <a:latin typeface="+mj-lt"/>
                </a:rPr>
                <a:t>2</a:t>
              </a:r>
              <a:endParaRPr lang="en-US" sz="1800" dirty="0">
                <a:latin typeface="+mj-lt"/>
              </a:endParaRPr>
            </a:p>
          </p:txBody>
        </p:sp>
      </p:grp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D753B25-257E-4997-90F4-264A28D88135}"/>
              </a:ext>
            </a:extLst>
          </p:cNvPr>
          <p:cNvSpPr txBox="1"/>
          <p:nvPr/>
        </p:nvSpPr>
        <p:spPr>
          <a:xfrm>
            <a:off x="1811909" y="266672"/>
            <a:ext cx="6833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Đọc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các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cặp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phép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nhân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phép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chia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trong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bảng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có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liên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quan</a:t>
            </a:r>
            <a:r>
              <a:rPr lang="vi-VN" sz="2800" dirty="0">
                <a:solidFill>
                  <a:srgbClr val="3AD0D7"/>
                </a:solidFill>
                <a:latin typeface="+mj-lt"/>
              </a:rPr>
              <a:t>:</a:t>
            </a:r>
            <a:endParaRPr lang="en-US" sz="2800" dirty="0">
              <a:solidFill>
                <a:srgbClr val="3AD0D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435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Hình ảnh 39">
            <a:extLst>
              <a:ext uri="{FF2B5EF4-FFF2-40B4-BE49-F238E27FC236}">
                <a16:creationId xmlns:a16="http://schemas.microsoft.com/office/drawing/2014/main" id="{02089D3B-32B9-4493-8495-F86C73228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047" y="2434099"/>
            <a:ext cx="3108483" cy="2490131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52DA52B4-8A93-4027-8D02-EDCB38B53686}"/>
              </a:ext>
            </a:extLst>
          </p:cNvPr>
          <p:cNvGrpSpPr/>
          <p:nvPr/>
        </p:nvGrpSpPr>
        <p:grpSpPr>
          <a:xfrm>
            <a:off x="2186477" y="762633"/>
            <a:ext cx="4347878" cy="2199102"/>
            <a:chOff x="3494265" y="994773"/>
            <a:chExt cx="4096706" cy="2199102"/>
          </a:xfrm>
        </p:grpSpPr>
        <p:pic>
          <p:nvPicPr>
            <p:cNvPr id="42" name="Picture 9" descr="Shape, circle&#10;&#10;Description automatically generated">
              <a:extLst>
                <a:ext uri="{FF2B5EF4-FFF2-40B4-BE49-F238E27FC236}">
                  <a16:creationId xmlns:a16="http://schemas.microsoft.com/office/drawing/2014/main" id="{CB48D13A-2960-416F-9DD2-C3A970192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506" b="99815" l="2308" r="99077">
                          <a14:foregroundMark x1="5692" y1="32288" x2="5692" y2="32288"/>
                          <a14:foregroundMark x1="2308" y1="36162" x2="2308" y2="36162"/>
                          <a14:foregroundMark x1="32923" y1="3690" x2="32923" y2="3690"/>
                          <a14:foregroundMark x1="95538" y1="21771" x2="95538" y2="21771"/>
                          <a14:foregroundMark x1="67846" y1="91144" x2="67846" y2="91144"/>
                          <a14:foregroundMark x1="64615" y1="96863" x2="64615" y2="96863"/>
                          <a14:foregroundMark x1="99077" y1="35055" x2="99077" y2="35055"/>
                          <a14:foregroundMark x1="62462" y1="99815" x2="62462" y2="99815"/>
                          <a14:foregroundMark x1="63385" y1="98893" x2="63385" y2="98893"/>
                          <a14:foregroundMark x1="63692" y1="98708" x2="63692" y2="987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94265" y="994773"/>
              <a:ext cx="4096706" cy="2096769"/>
            </a:xfrm>
            <a:prstGeom prst="rect">
              <a:avLst/>
            </a:prstGeom>
          </p:spPr>
        </p:pic>
        <p:sp>
          <p:nvSpPr>
            <p:cNvPr id="43" name="TextBox 10">
              <a:extLst>
                <a:ext uri="{FF2B5EF4-FFF2-40B4-BE49-F238E27FC236}">
                  <a16:creationId xmlns:a16="http://schemas.microsoft.com/office/drawing/2014/main" id="{CE2BFE93-227A-4DB8-A9DD-BFF0F13CD195}"/>
                </a:ext>
              </a:extLst>
            </p:cNvPr>
            <p:cNvSpPr txBox="1"/>
            <p:nvPr/>
          </p:nvSpPr>
          <p:spPr>
            <a:xfrm>
              <a:off x="3793564" y="1208716"/>
              <a:ext cx="3498108" cy="1985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Mỗi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kern="12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phép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nhân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hoặc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phép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chia)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bảng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đã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học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1" name="Nhóm 50">
            <a:extLst>
              <a:ext uri="{FF2B5EF4-FFF2-40B4-BE49-F238E27FC236}">
                <a16:creationId xmlns:a16="http://schemas.microsoft.com/office/drawing/2014/main" id="{E60C1A30-1F16-4052-B77C-3019088E55BA}"/>
              </a:ext>
            </a:extLst>
          </p:cNvPr>
          <p:cNvGrpSpPr/>
          <p:nvPr/>
        </p:nvGrpSpPr>
        <p:grpSpPr>
          <a:xfrm>
            <a:off x="1489215" y="354043"/>
            <a:ext cx="6165569" cy="2702589"/>
            <a:chOff x="3395517" y="923742"/>
            <a:chExt cx="3498310" cy="2134406"/>
          </a:xfrm>
        </p:grpSpPr>
        <p:pic>
          <p:nvPicPr>
            <p:cNvPr id="52" name="Picture 9" descr="Shape, circle&#10;&#10;Description automatically generated">
              <a:extLst>
                <a:ext uri="{FF2B5EF4-FFF2-40B4-BE49-F238E27FC236}">
                  <a16:creationId xmlns:a16="http://schemas.microsoft.com/office/drawing/2014/main" id="{D52A709C-2F9B-4DAE-BBF0-153661B37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506" b="99815" l="2308" r="99077">
                          <a14:foregroundMark x1="5692" y1="32288" x2="5692" y2="32288"/>
                          <a14:foregroundMark x1="2308" y1="36162" x2="2308" y2="36162"/>
                          <a14:foregroundMark x1="32923" y1="3690" x2="32923" y2="3690"/>
                          <a14:foregroundMark x1="95538" y1="21771" x2="95538" y2="21771"/>
                          <a14:foregroundMark x1="67846" y1="91144" x2="67846" y2="91144"/>
                          <a14:foregroundMark x1="64615" y1="96863" x2="64615" y2="96863"/>
                          <a14:foregroundMark x1="99077" y1="35055" x2="99077" y2="35055"/>
                          <a14:foregroundMark x1="62462" y1="99815" x2="62462" y2="99815"/>
                          <a14:foregroundMark x1="63385" y1="98893" x2="63385" y2="98893"/>
                          <a14:foregroundMark x1="63692" y1="98708" x2="63692" y2="987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95517" y="923742"/>
              <a:ext cx="3498310" cy="2134406"/>
            </a:xfrm>
            <a:prstGeom prst="rect">
              <a:avLst/>
            </a:prstGeom>
          </p:spPr>
        </p:pic>
        <p:sp>
          <p:nvSpPr>
            <p:cNvPr id="53" name="TextBox 10">
              <a:extLst>
                <a:ext uri="{FF2B5EF4-FFF2-40B4-BE49-F238E27FC236}">
                  <a16:creationId xmlns:a16="http://schemas.microsoft.com/office/drawing/2014/main" id="{44F31FA8-1226-4722-81D7-2D569582CC98}"/>
                </a:ext>
              </a:extLst>
            </p:cNvPr>
            <p:cNvSpPr txBox="1"/>
            <p:nvPr/>
          </p:nvSpPr>
          <p:spPr>
            <a:xfrm>
              <a:off x="3731865" y="1179821"/>
              <a:ext cx="2853869" cy="123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12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r>
                <a:rPr lang="en-US" sz="2400" b="1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kern="12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r>
                <a:rPr lang="en-US" sz="2400" b="1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kern="12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ghép</a:t>
              </a:r>
              <a:r>
                <a:rPr lang="en-US" sz="2400" b="1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kern="12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được</a:t>
              </a:r>
              <a:r>
                <a:rPr lang="en-US" sz="2400" b="1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kern="12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trước</a:t>
              </a:r>
              <a:r>
                <a:rPr lang="en-US" sz="2400" b="1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kern="12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nhất</a:t>
              </a:r>
              <a:r>
                <a:rPr lang="en-US" sz="2400" b="1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kern="12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thì</a:t>
              </a:r>
              <a:r>
                <a:rPr lang="en-US" sz="2400" b="1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kern="12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thắng</a:t>
              </a:r>
              <a:r>
                <a:rPr lang="en-US" sz="2400" b="1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kern="12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cuộc</a:t>
              </a:r>
              <a:r>
                <a:rPr lang="en-US" sz="2400" b="1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kern="12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2400" b="1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kern="12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giúp</a:t>
              </a:r>
              <a:r>
                <a:rPr lang="en-US" sz="2400" b="1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2400" b="1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</a:t>
              </a:r>
              <a:r>
                <a:rPr lang="en-US" sz="2400" b="1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 </a:t>
              </a:r>
              <a:r>
                <a:rPr lang="en-US" sz="2400" b="1" kern="12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hoàn</a:t>
              </a:r>
              <a:r>
                <a:rPr lang="en-US" sz="2400" b="1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kern="12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thành</a:t>
              </a:r>
              <a:r>
                <a:rPr lang="en-US" sz="2400" b="1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kern="12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nhiệm</a:t>
              </a:r>
              <a:r>
                <a:rPr lang="en-US" sz="2400" b="1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kern="12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vụ</a:t>
              </a:r>
              <a:r>
                <a:rPr lang="en-US" sz="2400" b="1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kern="12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kiểm</a:t>
              </a:r>
              <a:r>
                <a:rPr lang="en-US" sz="2400" b="1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kern="12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</a:t>
              </a:r>
              <a:r>
                <a:rPr lang="en-US" sz="2400" b="1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kern="12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2400" b="1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kern="12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lượng</a:t>
              </a:r>
              <a:r>
                <a:rPr lang="en-US" sz="2400" b="1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kern="12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hàng</a:t>
              </a:r>
              <a:r>
                <a:rPr lang="en-US" sz="2400" b="1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kern="12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hóa</a:t>
              </a:r>
              <a:r>
                <a:rPr lang="en-US" sz="2400" b="1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kern="12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trước</a:t>
              </a:r>
              <a:r>
                <a:rPr lang="en-US" sz="2400" b="1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kern="12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2400" b="1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kern="12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giao</a:t>
              </a:r>
              <a:r>
                <a:rPr lang="en-US" sz="2400" b="1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664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Hình Bầu dục 89">
            <a:extLst>
              <a:ext uri="{FF2B5EF4-FFF2-40B4-BE49-F238E27FC236}">
                <a16:creationId xmlns:a16="http://schemas.microsoft.com/office/drawing/2014/main" id="{6F7528D2-FC19-4183-868E-78111A5AF02F}"/>
              </a:ext>
            </a:extLst>
          </p:cNvPr>
          <p:cNvSpPr/>
          <p:nvPr/>
        </p:nvSpPr>
        <p:spPr>
          <a:xfrm>
            <a:off x="2122921" y="1969960"/>
            <a:ext cx="6249366" cy="68667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Hình Bầu dục 90">
            <a:extLst>
              <a:ext uri="{FF2B5EF4-FFF2-40B4-BE49-F238E27FC236}">
                <a16:creationId xmlns:a16="http://schemas.microsoft.com/office/drawing/2014/main" id="{2BDEB66C-DE4E-4764-8FC6-9B00AA74DD49}"/>
              </a:ext>
            </a:extLst>
          </p:cNvPr>
          <p:cNvSpPr/>
          <p:nvPr/>
        </p:nvSpPr>
        <p:spPr>
          <a:xfrm>
            <a:off x="1314313" y="4170566"/>
            <a:ext cx="6249366" cy="68667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648EC523-E210-4638-8BF9-675899E01238}"/>
              </a:ext>
            </a:extLst>
          </p:cNvPr>
          <p:cNvGrpSpPr/>
          <p:nvPr/>
        </p:nvGrpSpPr>
        <p:grpSpPr>
          <a:xfrm>
            <a:off x="3458008" y="2519218"/>
            <a:ext cx="1988637" cy="2196326"/>
            <a:chOff x="1281565" y="2449881"/>
            <a:chExt cx="1988637" cy="2196326"/>
          </a:xfrm>
        </p:grpSpPr>
        <p:pic>
          <p:nvPicPr>
            <p:cNvPr id="66" name="Hình ảnh 65" descr="Ảnh có chứa đồ chơi, búp bê, người&#10;&#10;Mô tả được tạo tự động">
              <a:extLst>
                <a:ext uri="{FF2B5EF4-FFF2-40B4-BE49-F238E27FC236}">
                  <a16:creationId xmlns:a16="http://schemas.microsoft.com/office/drawing/2014/main" id="{A67971D0-5D61-4B62-AC4B-6B6EEAD23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661325" y="2449881"/>
              <a:ext cx="1070936" cy="2196326"/>
            </a:xfrm>
            <a:prstGeom prst="rect">
              <a:avLst/>
            </a:prstGeom>
          </p:spPr>
        </p:pic>
        <p:grpSp>
          <p:nvGrpSpPr>
            <p:cNvPr id="70" name="Group 2">
              <a:extLst>
                <a:ext uri="{FF2B5EF4-FFF2-40B4-BE49-F238E27FC236}">
                  <a16:creationId xmlns:a16="http://schemas.microsoft.com/office/drawing/2014/main" id="{D16D1418-B1ED-4E05-B69C-E07398144250}"/>
                </a:ext>
              </a:extLst>
            </p:cNvPr>
            <p:cNvGrpSpPr/>
            <p:nvPr/>
          </p:nvGrpSpPr>
          <p:grpSpPr>
            <a:xfrm>
              <a:off x="1281565" y="3337463"/>
              <a:ext cx="1988637" cy="1018530"/>
              <a:chOff x="8114659" y="4412970"/>
              <a:chExt cx="3304010" cy="1518745"/>
            </a:xfrm>
          </p:grpSpPr>
          <p:pic>
            <p:nvPicPr>
              <p:cNvPr id="71" name="Picture 5" descr="Shape, rectangle&#10;&#10;Description automatically generated">
                <a:extLst>
                  <a:ext uri="{FF2B5EF4-FFF2-40B4-BE49-F238E27FC236}">
                    <a16:creationId xmlns:a16="http://schemas.microsoft.com/office/drawing/2014/main" id="{9DC7FA8D-C747-480B-A8F3-64112DA6A8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14659" y="4412970"/>
                <a:ext cx="3304010" cy="1518745"/>
              </a:xfrm>
              <a:prstGeom prst="rect">
                <a:avLst/>
              </a:prstGeom>
            </p:spPr>
          </p:pic>
          <p:sp>
            <p:nvSpPr>
              <p:cNvPr id="72" name="TextBox 7">
                <a:extLst>
                  <a:ext uri="{FF2B5EF4-FFF2-40B4-BE49-F238E27FC236}">
                    <a16:creationId xmlns:a16="http://schemas.microsoft.com/office/drawing/2014/main" id="{76446816-416D-404B-AD95-BEF45CFA5DB2}"/>
                  </a:ext>
                </a:extLst>
              </p:cNvPr>
              <p:cNvSpPr txBox="1"/>
              <p:nvPr/>
            </p:nvSpPr>
            <p:spPr>
              <a:xfrm>
                <a:off x="8114659" y="4794912"/>
                <a:ext cx="3099880" cy="826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30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30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</a:t>
                </a:r>
                <a:r>
                  <a:rPr lang="vi-VN" sz="30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 5 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=</a:t>
                </a: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6</a:t>
                </a: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9" name="Nhóm 88">
            <a:extLst>
              <a:ext uri="{FF2B5EF4-FFF2-40B4-BE49-F238E27FC236}">
                <a16:creationId xmlns:a16="http://schemas.microsoft.com/office/drawing/2014/main" id="{991E9935-8190-4F24-89A1-2CE02777B97E}"/>
              </a:ext>
            </a:extLst>
          </p:cNvPr>
          <p:cNvGrpSpPr/>
          <p:nvPr/>
        </p:nvGrpSpPr>
        <p:grpSpPr>
          <a:xfrm>
            <a:off x="1832169" y="287136"/>
            <a:ext cx="1988637" cy="2140587"/>
            <a:chOff x="1287518" y="891790"/>
            <a:chExt cx="1988637" cy="2140587"/>
          </a:xfrm>
        </p:grpSpPr>
        <p:pic>
          <p:nvPicPr>
            <p:cNvPr id="78" name="Hình ảnh 77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D83B2B41-9CC7-46B2-997F-0896D87C1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4055" y="891790"/>
              <a:ext cx="1726313" cy="2140587"/>
            </a:xfrm>
            <a:prstGeom prst="rect">
              <a:avLst/>
            </a:prstGeom>
          </p:spPr>
        </p:pic>
        <p:grpSp>
          <p:nvGrpSpPr>
            <p:cNvPr id="88" name="Nhóm 87">
              <a:extLst>
                <a:ext uri="{FF2B5EF4-FFF2-40B4-BE49-F238E27FC236}">
                  <a16:creationId xmlns:a16="http://schemas.microsoft.com/office/drawing/2014/main" id="{69F21F54-FC61-467B-9BEE-98618A9EF256}"/>
                </a:ext>
              </a:extLst>
            </p:cNvPr>
            <p:cNvGrpSpPr/>
            <p:nvPr/>
          </p:nvGrpSpPr>
          <p:grpSpPr>
            <a:xfrm>
              <a:off x="1287518" y="1782369"/>
              <a:ext cx="1988637" cy="1067149"/>
              <a:chOff x="1124757" y="1890830"/>
              <a:chExt cx="1988637" cy="1067149"/>
            </a:xfrm>
          </p:grpSpPr>
          <p:pic>
            <p:nvPicPr>
              <p:cNvPr id="34" name="Picture 5" descr="Shape, rectangle&#10;&#10;Description automatically generated">
                <a:extLst>
                  <a:ext uri="{FF2B5EF4-FFF2-40B4-BE49-F238E27FC236}">
                    <a16:creationId xmlns:a16="http://schemas.microsoft.com/office/drawing/2014/main" id="{EA7B8CEC-AD32-4BD6-85AB-AD09873A87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4757" y="1890830"/>
                <a:ext cx="1988637" cy="1067149"/>
              </a:xfrm>
              <a:prstGeom prst="rect">
                <a:avLst/>
              </a:prstGeom>
            </p:spPr>
          </p:pic>
          <p:sp>
            <p:nvSpPr>
              <p:cNvPr id="35" name="TextBox 7">
                <a:extLst>
                  <a:ext uri="{FF2B5EF4-FFF2-40B4-BE49-F238E27FC236}">
                    <a16:creationId xmlns:a16="http://schemas.microsoft.com/office/drawing/2014/main" id="{425B1FEE-1413-437D-9410-4F174D3318F3}"/>
                  </a:ext>
                </a:extLst>
              </p:cNvPr>
              <p:cNvSpPr txBox="1"/>
              <p:nvPr/>
            </p:nvSpPr>
            <p:spPr>
              <a:xfrm>
                <a:off x="1153129" y="2128901"/>
                <a:ext cx="186577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30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2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lang="vi-VN" sz="30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x 5 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=</a:t>
                </a: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10</a:t>
                </a: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3" name="Nhóm 82">
            <a:extLst>
              <a:ext uri="{FF2B5EF4-FFF2-40B4-BE49-F238E27FC236}">
                <a16:creationId xmlns:a16="http://schemas.microsoft.com/office/drawing/2014/main" id="{D125962D-1EDB-45B2-80B9-1550A6B6D28E}"/>
              </a:ext>
            </a:extLst>
          </p:cNvPr>
          <p:cNvGrpSpPr/>
          <p:nvPr/>
        </p:nvGrpSpPr>
        <p:grpSpPr>
          <a:xfrm>
            <a:off x="1643645" y="2503810"/>
            <a:ext cx="2015291" cy="2332205"/>
            <a:chOff x="7024497" y="2388778"/>
            <a:chExt cx="2015291" cy="2332205"/>
          </a:xfrm>
        </p:grpSpPr>
        <p:pic>
          <p:nvPicPr>
            <p:cNvPr id="82" name="Hình ảnh 81" descr="Ảnh có chứa văn bản, trong nhà&#10;&#10;Mô tả được tạo tự động">
              <a:extLst>
                <a:ext uri="{FF2B5EF4-FFF2-40B4-BE49-F238E27FC236}">
                  <a16:creationId xmlns:a16="http://schemas.microsoft.com/office/drawing/2014/main" id="{27523DE7-59F0-476C-99BC-A9FCDCB2F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56294" y="2388778"/>
              <a:ext cx="1682566" cy="2332205"/>
            </a:xfrm>
            <a:prstGeom prst="rect">
              <a:avLst/>
            </a:prstGeom>
          </p:spPr>
        </p:pic>
        <p:grpSp>
          <p:nvGrpSpPr>
            <p:cNvPr id="37" name="Group 2">
              <a:extLst>
                <a:ext uri="{FF2B5EF4-FFF2-40B4-BE49-F238E27FC236}">
                  <a16:creationId xmlns:a16="http://schemas.microsoft.com/office/drawing/2014/main" id="{79FDD9AE-B0BA-464D-A5F4-11FDAFB118E5}"/>
                </a:ext>
              </a:extLst>
            </p:cNvPr>
            <p:cNvGrpSpPr/>
            <p:nvPr/>
          </p:nvGrpSpPr>
          <p:grpSpPr>
            <a:xfrm>
              <a:off x="7024497" y="3300470"/>
              <a:ext cx="2015291" cy="1038684"/>
              <a:chOff x="7986305" y="4340474"/>
              <a:chExt cx="3304011" cy="1591242"/>
            </a:xfrm>
          </p:grpSpPr>
          <p:pic>
            <p:nvPicPr>
              <p:cNvPr id="38" name="Picture 5" descr="Shape, rectangle&#10;&#10;Description automatically generated">
                <a:extLst>
                  <a:ext uri="{FF2B5EF4-FFF2-40B4-BE49-F238E27FC236}">
                    <a16:creationId xmlns:a16="http://schemas.microsoft.com/office/drawing/2014/main" id="{31F72652-6787-464B-8CDC-8A2D6CC881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86305" y="4340474"/>
                <a:ext cx="3304011" cy="1591242"/>
              </a:xfrm>
              <a:prstGeom prst="rect">
                <a:avLst/>
              </a:prstGeom>
            </p:spPr>
          </p:pic>
          <p:sp>
            <p:nvSpPr>
              <p:cNvPr id="39" name="TextBox 7">
                <a:extLst>
                  <a:ext uri="{FF2B5EF4-FFF2-40B4-BE49-F238E27FC236}">
                    <a16:creationId xmlns:a16="http://schemas.microsoft.com/office/drawing/2014/main" id="{58BBB2AE-D8DB-42B8-BE54-5461A4F15B7D}"/>
                  </a:ext>
                </a:extLst>
              </p:cNvPr>
              <p:cNvSpPr txBox="1"/>
              <p:nvPr/>
            </p:nvSpPr>
            <p:spPr>
              <a:xfrm>
                <a:off x="8027413" y="4756115"/>
                <a:ext cx="3099882" cy="848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10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lang="vi-VN" sz="30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2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= </a:t>
                </a:r>
                <a:r>
                  <a:rPr lang="vi-VN" sz="30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5</a:t>
                </a: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6" name="Nhóm 75">
            <a:extLst>
              <a:ext uri="{FF2B5EF4-FFF2-40B4-BE49-F238E27FC236}">
                <a16:creationId xmlns:a16="http://schemas.microsoft.com/office/drawing/2014/main" id="{9F775712-E505-4123-A32A-2415F54551C2}"/>
              </a:ext>
            </a:extLst>
          </p:cNvPr>
          <p:cNvGrpSpPr/>
          <p:nvPr/>
        </p:nvGrpSpPr>
        <p:grpSpPr>
          <a:xfrm>
            <a:off x="6203415" y="358115"/>
            <a:ext cx="2015291" cy="2202191"/>
            <a:chOff x="5212007" y="2690207"/>
            <a:chExt cx="2015291" cy="2202191"/>
          </a:xfrm>
        </p:grpSpPr>
        <p:pic>
          <p:nvPicPr>
            <p:cNvPr id="75" name="Hình ảnh 74" descr="Ảnh có chứa mẫu họa&#10;&#10;Mô tả được tạo tự động">
              <a:extLst>
                <a:ext uri="{FF2B5EF4-FFF2-40B4-BE49-F238E27FC236}">
                  <a16:creationId xmlns:a16="http://schemas.microsoft.com/office/drawing/2014/main" id="{0054C1DB-1174-4C1E-90EE-0B0F07982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66960" y="2690207"/>
              <a:ext cx="1616863" cy="2202191"/>
            </a:xfrm>
            <a:prstGeom prst="rect">
              <a:avLst/>
            </a:prstGeom>
          </p:spPr>
        </p:pic>
        <p:grpSp>
          <p:nvGrpSpPr>
            <p:cNvPr id="44" name="Group 2">
              <a:extLst>
                <a:ext uri="{FF2B5EF4-FFF2-40B4-BE49-F238E27FC236}">
                  <a16:creationId xmlns:a16="http://schemas.microsoft.com/office/drawing/2014/main" id="{711F2F63-CDC5-4853-8103-A8F337CDDBC9}"/>
                </a:ext>
              </a:extLst>
            </p:cNvPr>
            <p:cNvGrpSpPr/>
            <p:nvPr/>
          </p:nvGrpSpPr>
          <p:grpSpPr>
            <a:xfrm>
              <a:off x="5212007" y="3515377"/>
              <a:ext cx="2015291" cy="965520"/>
              <a:chOff x="7986305" y="4340474"/>
              <a:chExt cx="3304011" cy="1591242"/>
            </a:xfrm>
          </p:grpSpPr>
          <p:pic>
            <p:nvPicPr>
              <p:cNvPr id="45" name="Picture 5" descr="Shape, rectangle&#10;&#10;Description automatically generated">
                <a:extLst>
                  <a:ext uri="{FF2B5EF4-FFF2-40B4-BE49-F238E27FC236}">
                    <a16:creationId xmlns:a16="http://schemas.microsoft.com/office/drawing/2014/main" id="{F7F13769-5C8F-40AE-9D1E-5BBC50CAF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86305" y="4340474"/>
                <a:ext cx="3304011" cy="1591242"/>
              </a:xfrm>
              <a:prstGeom prst="rect">
                <a:avLst/>
              </a:prstGeom>
            </p:spPr>
          </p:pic>
          <p:sp>
            <p:nvSpPr>
              <p:cNvPr id="46" name="TextBox 7">
                <a:extLst>
                  <a:ext uri="{FF2B5EF4-FFF2-40B4-BE49-F238E27FC236}">
                    <a16:creationId xmlns:a16="http://schemas.microsoft.com/office/drawing/2014/main" id="{038C5CB8-2157-4793-9E89-0CC336180CC2}"/>
                  </a:ext>
                </a:extLst>
              </p:cNvPr>
              <p:cNvSpPr txBox="1"/>
              <p:nvPr/>
            </p:nvSpPr>
            <p:spPr>
              <a:xfrm>
                <a:off x="8033443" y="4695466"/>
                <a:ext cx="3099882" cy="913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30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6 x 5 = 30</a:t>
                </a: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7" name="Nhóm 86">
            <a:extLst>
              <a:ext uri="{FF2B5EF4-FFF2-40B4-BE49-F238E27FC236}">
                <a16:creationId xmlns:a16="http://schemas.microsoft.com/office/drawing/2014/main" id="{6C1B3659-CC8E-4004-B537-8C5D203C0784}"/>
              </a:ext>
            </a:extLst>
          </p:cNvPr>
          <p:cNvGrpSpPr/>
          <p:nvPr/>
        </p:nvGrpSpPr>
        <p:grpSpPr>
          <a:xfrm>
            <a:off x="5368098" y="2633049"/>
            <a:ext cx="1934900" cy="2311664"/>
            <a:chOff x="5309840" y="934341"/>
            <a:chExt cx="1934900" cy="2311664"/>
          </a:xfrm>
        </p:grpSpPr>
        <p:pic>
          <p:nvPicPr>
            <p:cNvPr id="80" name="Hình ảnh 79">
              <a:extLst>
                <a:ext uri="{FF2B5EF4-FFF2-40B4-BE49-F238E27FC236}">
                  <a16:creationId xmlns:a16="http://schemas.microsoft.com/office/drawing/2014/main" id="{7DC25E98-FF21-4826-898E-FC3ABD653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41931" y="934341"/>
              <a:ext cx="1682566" cy="2311664"/>
            </a:xfrm>
            <a:prstGeom prst="rect">
              <a:avLst/>
            </a:prstGeom>
          </p:spPr>
        </p:pic>
        <p:grpSp>
          <p:nvGrpSpPr>
            <p:cNvPr id="84" name="Group 2">
              <a:extLst>
                <a:ext uri="{FF2B5EF4-FFF2-40B4-BE49-F238E27FC236}">
                  <a16:creationId xmlns:a16="http://schemas.microsoft.com/office/drawing/2014/main" id="{A996C7FD-1D40-48C1-BDA5-2E485BDBB11C}"/>
                </a:ext>
              </a:extLst>
            </p:cNvPr>
            <p:cNvGrpSpPr/>
            <p:nvPr/>
          </p:nvGrpSpPr>
          <p:grpSpPr>
            <a:xfrm>
              <a:off x="5309840" y="1810834"/>
              <a:ext cx="1934900" cy="1038684"/>
              <a:chOff x="7986305" y="4340474"/>
              <a:chExt cx="3304011" cy="1591242"/>
            </a:xfrm>
          </p:grpSpPr>
          <p:pic>
            <p:nvPicPr>
              <p:cNvPr id="85" name="Picture 5" descr="Shape, rectangle&#10;&#10;Description automatically generated">
                <a:extLst>
                  <a:ext uri="{FF2B5EF4-FFF2-40B4-BE49-F238E27FC236}">
                    <a16:creationId xmlns:a16="http://schemas.microsoft.com/office/drawing/2014/main" id="{FBB57631-5B22-461A-913F-88597F6BB6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86305" y="4340474"/>
                <a:ext cx="3304011" cy="1591242"/>
              </a:xfrm>
              <a:prstGeom prst="rect">
                <a:avLst/>
              </a:prstGeom>
            </p:spPr>
          </p:pic>
          <p:sp>
            <p:nvSpPr>
              <p:cNvPr id="86" name="TextBox 7">
                <a:extLst>
                  <a:ext uri="{FF2B5EF4-FFF2-40B4-BE49-F238E27FC236}">
                    <a16:creationId xmlns:a16="http://schemas.microsoft.com/office/drawing/2014/main" id="{217460BF-4B7B-4AD8-AEFA-FC6BB4896C49}"/>
                  </a:ext>
                </a:extLst>
              </p:cNvPr>
              <p:cNvSpPr txBox="1"/>
              <p:nvPr/>
            </p:nvSpPr>
            <p:spPr>
              <a:xfrm>
                <a:off x="8033443" y="4695466"/>
                <a:ext cx="3099883" cy="848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30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10 : 5 = 2</a:t>
                </a: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" name="Nhóm 61">
            <a:extLst>
              <a:ext uri="{FF2B5EF4-FFF2-40B4-BE49-F238E27FC236}">
                <a16:creationId xmlns:a16="http://schemas.microsoft.com/office/drawing/2014/main" id="{DB0B401C-E4A2-467B-94A1-5389243D2FD7}"/>
              </a:ext>
            </a:extLst>
          </p:cNvPr>
          <p:cNvGrpSpPr/>
          <p:nvPr/>
        </p:nvGrpSpPr>
        <p:grpSpPr>
          <a:xfrm>
            <a:off x="4351765" y="168612"/>
            <a:ext cx="1988637" cy="2391694"/>
            <a:chOff x="3057520" y="2028883"/>
            <a:chExt cx="1988637" cy="2391694"/>
          </a:xfrm>
        </p:grpSpPr>
        <p:pic>
          <p:nvPicPr>
            <p:cNvPr id="54" name="Hình ảnh 53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B7F9E5A3-1221-437D-A4DC-E78BFDF24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61461" y="2028883"/>
              <a:ext cx="1422569" cy="2391694"/>
            </a:xfrm>
            <a:prstGeom prst="rect">
              <a:avLst/>
            </a:prstGeom>
          </p:spPr>
        </p:pic>
        <p:grpSp>
          <p:nvGrpSpPr>
            <p:cNvPr id="55" name="Group 2">
              <a:extLst>
                <a:ext uri="{FF2B5EF4-FFF2-40B4-BE49-F238E27FC236}">
                  <a16:creationId xmlns:a16="http://schemas.microsoft.com/office/drawing/2014/main" id="{C4C06017-7E61-4C5C-B572-9E54BFC77DE0}"/>
                </a:ext>
              </a:extLst>
            </p:cNvPr>
            <p:cNvGrpSpPr/>
            <p:nvPr/>
          </p:nvGrpSpPr>
          <p:grpSpPr>
            <a:xfrm>
              <a:off x="3057520" y="3048141"/>
              <a:ext cx="1988637" cy="1067149"/>
              <a:chOff x="8002645" y="4493676"/>
              <a:chExt cx="3304011" cy="1591242"/>
            </a:xfrm>
          </p:grpSpPr>
          <p:pic>
            <p:nvPicPr>
              <p:cNvPr id="56" name="Picture 5" descr="Shape, rectangle&#10;&#10;Description automatically generated">
                <a:extLst>
                  <a:ext uri="{FF2B5EF4-FFF2-40B4-BE49-F238E27FC236}">
                    <a16:creationId xmlns:a16="http://schemas.microsoft.com/office/drawing/2014/main" id="{01EEC6C1-3E6B-4E97-9FA1-404F4BB4EC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2645" y="4493676"/>
                <a:ext cx="3304011" cy="1591242"/>
              </a:xfrm>
              <a:prstGeom prst="rect">
                <a:avLst/>
              </a:prstGeom>
            </p:spPr>
          </p:pic>
          <p:sp>
            <p:nvSpPr>
              <p:cNvPr id="57" name="TextBox 7">
                <a:extLst>
                  <a:ext uri="{FF2B5EF4-FFF2-40B4-BE49-F238E27FC236}">
                    <a16:creationId xmlns:a16="http://schemas.microsoft.com/office/drawing/2014/main" id="{54B33F64-9601-44D4-B535-8E6B8567F7E4}"/>
                  </a:ext>
                </a:extLst>
              </p:cNvPr>
              <p:cNvSpPr txBox="1"/>
              <p:nvPr/>
            </p:nvSpPr>
            <p:spPr>
              <a:xfrm>
                <a:off x="8048946" y="4902769"/>
                <a:ext cx="3099881" cy="826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30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30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</a:t>
                </a:r>
                <a:r>
                  <a:rPr lang="vi-VN" sz="30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 6 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=</a:t>
                </a: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5</a:t>
                </a: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904E0A05-88CE-4843-91D0-58E8E23D646C}"/>
              </a:ext>
            </a:extLst>
          </p:cNvPr>
          <p:cNvSpPr txBox="1"/>
          <p:nvPr/>
        </p:nvSpPr>
        <p:spPr>
          <a:xfrm>
            <a:off x="755273" y="251445"/>
            <a:ext cx="2015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Ví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dụ</a:t>
            </a:r>
            <a:r>
              <a:rPr lang="vi-VN" sz="2800" dirty="0">
                <a:solidFill>
                  <a:srgbClr val="3AD0D7"/>
                </a:solidFill>
                <a:latin typeface="+mj-lt"/>
              </a:rPr>
              <a:t>:</a:t>
            </a:r>
            <a:endParaRPr lang="en-US" sz="2800" dirty="0">
              <a:solidFill>
                <a:srgbClr val="3AD0D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32767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45679E-6 L 0.09983 0.427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3" y="2135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0.0592 0.0018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" y="9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60494E-6 L 0.49861 -0.4296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31" y="-2268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95062E-6 L -0.10816 -0.4716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5" y="-2339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93827E-6 L -0.49861 0.4228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31" y="2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8E25730A-B167-4F49-82BF-223A457718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02" t="19386" r="47133" b="17247"/>
          <a:stretch/>
        </p:blipFill>
        <p:spPr>
          <a:xfrm>
            <a:off x="1475231" y="454245"/>
            <a:ext cx="4310473" cy="4291926"/>
          </a:xfrm>
          <a:prstGeom prst="rect">
            <a:avLst/>
          </a:prstGeom>
        </p:spPr>
      </p:pic>
      <p:pic>
        <p:nvPicPr>
          <p:cNvPr id="89" name="Picture 39" descr="Shape&#10;&#10;Description automatically generated with medium confidence">
            <a:extLst>
              <a:ext uri="{FF2B5EF4-FFF2-40B4-BE49-F238E27FC236}">
                <a16:creationId xmlns:a16="http://schemas.microsoft.com/office/drawing/2014/main" id="{6554089B-E8DE-4245-97FD-AD46DE10E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7222" y1="67222" x2="67222" y2="67222"/>
                        <a14:foregroundMark x1="77222" y1="75000" x2="77222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272" flipH="1">
            <a:off x="3452908" y="-587716"/>
            <a:ext cx="4877365" cy="4572000"/>
          </a:xfrm>
          <a:prstGeom prst="rect">
            <a:avLst/>
          </a:prstGeom>
        </p:spPr>
      </p:pic>
      <p:sp>
        <p:nvSpPr>
          <p:cNvPr id="90" name="TextBox 40">
            <a:extLst>
              <a:ext uri="{FF2B5EF4-FFF2-40B4-BE49-F238E27FC236}">
                <a16:creationId xmlns:a16="http://schemas.microsoft.com/office/drawing/2014/main" id="{85BE9DC2-D942-4130-9C9A-39F30C2893D6}"/>
              </a:ext>
            </a:extLst>
          </p:cNvPr>
          <p:cNvSpPr txBox="1"/>
          <p:nvPr/>
        </p:nvSpPr>
        <p:spPr>
          <a:xfrm flipH="1">
            <a:off x="4504797" y="1005787"/>
            <a:ext cx="3008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kern="1200" dirty="0" err="1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Đã</a:t>
            </a:r>
            <a:r>
              <a:rPr lang="vi-VN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vi-VN" sz="2800" b="1" kern="1200" dirty="0" err="1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đủ</a:t>
            </a:r>
            <a:r>
              <a:rPr lang="vi-VN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vi-VN" sz="2800" b="1" kern="1200" dirty="0" err="1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lang="vi-VN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vi-VN" sz="2800" b="1" kern="1200" dirty="0" err="1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lượng</a:t>
            </a:r>
            <a:r>
              <a:rPr lang="vi-VN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vi-VN" sz="2800" b="1" kern="1200" dirty="0" err="1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hàng</a:t>
            </a:r>
            <a:r>
              <a:rPr lang="vi-VN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vi-VN" sz="2800" b="1" kern="1200" dirty="0" err="1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cần</a:t>
            </a:r>
            <a:r>
              <a:rPr lang="vi-VN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giao.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giỏi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lắm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1" name="Tim 90">
            <a:extLst>
              <a:ext uri="{FF2B5EF4-FFF2-40B4-BE49-F238E27FC236}">
                <a16:creationId xmlns:a16="http://schemas.microsoft.com/office/drawing/2014/main" id="{9B59B24F-F2FE-47F0-8CE8-81EA0BF1E02C}"/>
              </a:ext>
            </a:extLst>
          </p:cNvPr>
          <p:cNvSpPr/>
          <p:nvPr/>
        </p:nvSpPr>
        <p:spPr>
          <a:xfrm rot="20264017">
            <a:off x="7192110" y="3781614"/>
            <a:ext cx="953316" cy="81430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im 91">
            <a:extLst>
              <a:ext uri="{FF2B5EF4-FFF2-40B4-BE49-F238E27FC236}">
                <a16:creationId xmlns:a16="http://schemas.microsoft.com/office/drawing/2014/main" id="{D463A419-DE07-4E5C-99D5-F330CDC50EE1}"/>
              </a:ext>
            </a:extLst>
          </p:cNvPr>
          <p:cNvSpPr/>
          <p:nvPr/>
        </p:nvSpPr>
        <p:spPr>
          <a:xfrm rot="20264017">
            <a:off x="8081828" y="754973"/>
            <a:ext cx="364660" cy="35746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im 92">
            <a:extLst>
              <a:ext uri="{FF2B5EF4-FFF2-40B4-BE49-F238E27FC236}">
                <a16:creationId xmlns:a16="http://schemas.microsoft.com/office/drawing/2014/main" id="{2E50A64A-2FA1-48E9-B5A2-CF43C9C7BD88}"/>
              </a:ext>
            </a:extLst>
          </p:cNvPr>
          <p:cNvSpPr/>
          <p:nvPr/>
        </p:nvSpPr>
        <p:spPr>
          <a:xfrm rot="20264017">
            <a:off x="1321804" y="2627511"/>
            <a:ext cx="364660" cy="35746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Nhóm 93">
            <a:extLst>
              <a:ext uri="{FF2B5EF4-FFF2-40B4-BE49-F238E27FC236}">
                <a16:creationId xmlns:a16="http://schemas.microsoft.com/office/drawing/2014/main" id="{E9827B45-54C6-4ED5-896D-E60786E831B1}"/>
              </a:ext>
            </a:extLst>
          </p:cNvPr>
          <p:cNvGrpSpPr/>
          <p:nvPr/>
        </p:nvGrpSpPr>
        <p:grpSpPr>
          <a:xfrm rot="4753322">
            <a:off x="5988808" y="3153460"/>
            <a:ext cx="722711" cy="595961"/>
            <a:chOff x="733809" y="615944"/>
            <a:chExt cx="722711" cy="595961"/>
          </a:xfrm>
        </p:grpSpPr>
        <p:sp>
          <p:nvSpPr>
            <p:cNvPr id="95" name="Tam giác Cân 94">
              <a:extLst>
                <a:ext uri="{FF2B5EF4-FFF2-40B4-BE49-F238E27FC236}">
                  <a16:creationId xmlns:a16="http://schemas.microsoft.com/office/drawing/2014/main" id="{0D0CB27B-DEE8-43D5-8A88-09EAE266B24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am giác Cân 95">
              <a:extLst>
                <a:ext uri="{FF2B5EF4-FFF2-40B4-BE49-F238E27FC236}">
                  <a16:creationId xmlns:a16="http://schemas.microsoft.com/office/drawing/2014/main" id="{C90703A0-529F-4EB0-A43A-C991EC054E1C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Nhóm 96">
            <a:extLst>
              <a:ext uri="{FF2B5EF4-FFF2-40B4-BE49-F238E27FC236}">
                <a16:creationId xmlns:a16="http://schemas.microsoft.com/office/drawing/2014/main" id="{53DF70D7-8955-4D2D-A6DA-E62F74FC9DFE}"/>
              </a:ext>
            </a:extLst>
          </p:cNvPr>
          <p:cNvGrpSpPr/>
          <p:nvPr/>
        </p:nvGrpSpPr>
        <p:grpSpPr>
          <a:xfrm rot="4753322">
            <a:off x="1181330" y="4037486"/>
            <a:ext cx="722711" cy="595961"/>
            <a:chOff x="733809" y="615944"/>
            <a:chExt cx="722711" cy="595961"/>
          </a:xfrm>
        </p:grpSpPr>
        <p:sp>
          <p:nvSpPr>
            <p:cNvPr id="98" name="Tam giác Cân 97">
              <a:extLst>
                <a:ext uri="{FF2B5EF4-FFF2-40B4-BE49-F238E27FC236}">
                  <a16:creationId xmlns:a16="http://schemas.microsoft.com/office/drawing/2014/main" id="{B9CBDB68-B754-400C-9611-02ACD87AC48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am giác Cân 98">
              <a:extLst>
                <a:ext uri="{FF2B5EF4-FFF2-40B4-BE49-F238E27FC236}">
                  <a16:creationId xmlns:a16="http://schemas.microsoft.com/office/drawing/2014/main" id="{9C508D39-B5B4-4F19-BC9B-1AFD5575FB8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50742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397E114B-0565-4FB6-BEF0-2B4DCFE2B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21" name="Nhóm 20">
            <a:extLst>
              <a:ext uri="{FF2B5EF4-FFF2-40B4-BE49-F238E27FC236}">
                <a16:creationId xmlns:a16="http://schemas.microsoft.com/office/drawing/2014/main" id="{5B82BD03-2ABC-4B1F-8970-87FCE92585D6}"/>
              </a:ext>
            </a:extLst>
          </p:cNvPr>
          <p:cNvGrpSpPr/>
          <p:nvPr/>
        </p:nvGrpSpPr>
        <p:grpSpPr>
          <a:xfrm>
            <a:off x="3402933" y="1003419"/>
            <a:ext cx="5258839" cy="4140081"/>
            <a:chOff x="2870680" y="-222430"/>
            <a:chExt cx="5950859" cy="2872847"/>
          </a:xfrm>
        </p:grpSpPr>
        <p:grpSp>
          <p:nvGrpSpPr>
            <p:cNvPr id="22" name="Nhóm 21">
              <a:extLst>
                <a:ext uri="{FF2B5EF4-FFF2-40B4-BE49-F238E27FC236}">
                  <a16:creationId xmlns:a16="http://schemas.microsoft.com/office/drawing/2014/main" id="{833F274B-5D03-4E43-9F5A-87FBCA88DAD4}"/>
                </a:ext>
              </a:extLst>
            </p:cNvPr>
            <p:cNvGrpSpPr/>
            <p:nvPr/>
          </p:nvGrpSpPr>
          <p:grpSpPr>
            <a:xfrm>
              <a:off x="2870680" y="-222430"/>
              <a:ext cx="5950859" cy="2872847"/>
              <a:chOff x="2870680" y="19174"/>
              <a:chExt cx="5950859" cy="2872847"/>
            </a:xfrm>
          </p:grpSpPr>
          <p:pic>
            <p:nvPicPr>
              <p:cNvPr id="24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6165D93A-265F-4DCD-A6AE-A0A537D5D5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870680" y="19174"/>
                <a:ext cx="5950859" cy="2872847"/>
              </a:xfrm>
              <a:prstGeom prst="rect">
                <a:avLst/>
              </a:prstGeom>
            </p:spPr>
          </p:pic>
          <p:sp>
            <p:nvSpPr>
              <p:cNvPr id="25" name="Hình chữ nhật 24">
                <a:extLst>
                  <a:ext uri="{FF2B5EF4-FFF2-40B4-BE49-F238E27FC236}">
                    <a16:creationId xmlns:a16="http://schemas.microsoft.com/office/drawing/2014/main" id="{1E7470E9-A512-4A1A-BA1B-E48B4AD7EF11}"/>
                  </a:ext>
                </a:extLst>
              </p:cNvPr>
              <p:cNvSpPr/>
              <p:nvPr/>
            </p:nvSpPr>
            <p:spPr>
              <a:xfrm>
                <a:off x="4041675" y="906194"/>
                <a:ext cx="4068489" cy="1697069"/>
              </a:xfrm>
              <a:custGeom>
                <a:avLst/>
                <a:gdLst>
                  <a:gd name="connsiteX0" fmla="*/ 0 w 4068489"/>
                  <a:gd name="connsiteY0" fmla="*/ 0 h 1697069"/>
                  <a:gd name="connsiteX1" fmla="*/ 459158 w 4068489"/>
                  <a:gd name="connsiteY1" fmla="*/ 0 h 1697069"/>
                  <a:gd name="connsiteX2" fmla="*/ 1121741 w 4068489"/>
                  <a:gd name="connsiteY2" fmla="*/ 0 h 1697069"/>
                  <a:gd name="connsiteX3" fmla="*/ 1621583 w 4068489"/>
                  <a:gd name="connsiteY3" fmla="*/ 0 h 1697069"/>
                  <a:gd name="connsiteX4" fmla="*/ 2202796 w 4068489"/>
                  <a:gd name="connsiteY4" fmla="*/ 0 h 1697069"/>
                  <a:gd name="connsiteX5" fmla="*/ 2865379 w 4068489"/>
                  <a:gd name="connsiteY5" fmla="*/ 0 h 1697069"/>
                  <a:gd name="connsiteX6" fmla="*/ 3527961 w 4068489"/>
                  <a:gd name="connsiteY6" fmla="*/ 0 h 1697069"/>
                  <a:gd name="connsiteX7" fmla="*/ 4068489 w 4068489"/>
                  <a:gd name="connsiteY7" fmla="*/ 0 h 1697069"/>
                  <a:gd name="connsiteX8" fmla="*/ 4068489 w 4068489"/>
                  <a:gd name="connsiteY8" fmla="*/ 565690 h 1697069"/>
                  <a:gd name="connsiteX9" fmla="*/ 4068489 w 4068489"/>
                  <a:gd name="connsiteY9" fmla="*/ 1131379 h 1697069"/>
                  <a:gd name="connsiteX10" fmla="*/ 4068489 w 4068489"/>
                  <a:gd name="connsiteY10" fmla="*/ 1697069 h 1697069"/>
                  <a:gd name="connsiteX11" fmla="*/ 3527961 w 4068489"/>
                  <a:gd name="connsiteY11" fmla="*/ 1697069 h 1697069"/>
                  <a:gd name="connsiteX12" fmla="*/ 2946748 w 4068489"/>
                  <a:gd name="connsiteY12" fmla="*/ 1697069 h 1697069"/>
                  <a:gd name="connsiteX13" fmla="*/ 2324851 w 4068489"/>
                  <a:gd name="connsiteY13" fmla="*/ 1697069 h 1697069"/>
                  <a:gd name="connsiteX14" fmla="*/ 1743638 w 4068489"/>
                  <a:gd name="connsiteY14" fmla="*/ 1697069 h 1697069"/>
                  <a:gd name="connsiteX15" fmla="*/ 1081056 w 4068489"/>
                  <a:gd name="connsiteY15" fmla="*/ 1697069 h 1697069"/>
                  <a:gd name="connsiteX16" fmla="*/ 499843 w 4068489"/>
                  <a:gd name="connsiteY16" fmla="*/ 1697069 h 1697069"/>
                  <a:gd name="connsiteX17" fmla="*/ 0 w 4068489"/>
                  <a:gd name="connsiteY17" fmla="*/ 1697069 h 1697069"/>
                  <a:gd name="connsiteX18" fmla="*/ 0 w 4068489"/>
                  <a:gd name="connsiteY18" fmla="*/ 1165321 h 1697069"/>
                  <a:gd name="connsiteX19" fmla="*/ 0 w 4068489"/>
                  <a:gd name="connsiteY19" fmla="*/ 633572 h 1697069"/>
                  <a:gd name="connsiteX20" fmla="*/ 0 w 4068489"/>
                  <a:gd name="connsiteY20" fmla="*/ 0 h 1697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068489" h="1697069" fill="none" extrusionOk="0">
                    <a:moveTo>
                      <a:pt x="0" y="0"/>
                    </a:moveTo>
                    <a:cubicBezTo>
                      <a:pt x="101129" y="-31048"/>
                      <a:pt x="241016" y="43422"/>
                      <a:pt x="459158" y="0"/>
                    </a:cubicBezTo>
                    <a:cubicBezTo>
                      <a:pt x="677300" y="-43422"/>
                      <a:pt x="898924" y="29869"/>
                      <a:pt x="1121741" y="0"/>
                    </a:cubicBezTo>
                    <a:cubicBezTo>
                      <a:pt x="1344558" y="-29869"/>
                      <a:pt x="1445283" y="3403"/>
                      <a:pt x="1621583" y="0"/>
                    </a:cubicBezTo>
                    <a:cubicBezTo>
                      <a:pt x="1797883" y="-3403"/>
                      <a:pt x="1995830" y="11746"/>
                      <a:pt x="2202796" y="0"/>
                    </a:cubicBezTo>
                    <a:cubicBezTo>
                      <a:pt x="2409762" y="-11746"/>
                      <a:pt x="2674600" y="8407"/>
                      <a:pt x="2865379" y="0"/>
                    </a:cubicBezTo>
                    <a:cubicBezTo>
                      <a:pt x="3056158" y="-8407"/>
                      <a:pt x="3332557" y="24666"/>
                      <a:pt x="3527961" y="0"/>
                    </a:cubicBezTo>
                    <a:cubicBezTo>
                      <a:pt x="3723365" y="-24666"/>
                      <a:pt x="3807699" y="35047"/>
                      <a:pt x="4068489" y="0"/>
                    </a:cubicBezTo>
                    <a:cubicBezTo>
                      <a:pt x="4090781" y="209563"/>
                      <a:pt x="4025693" y="418633"/>
                      <a:pt x="4068489" y="565690"/>
                    </a:cubicBezTo>
                    <a:cubicBezTo>
                      <a:pt x="4111285" y="712747"/>
                      <a:pt x="4019899" y="891664"/>
                      <a:pt x="4068489" y="1131379"/>
                    </a:cubicBezTo>
                    <a:cubicBezTo>
                      <a:pt x="4117079" y="1371094"/>
                      <a:pt x="4005570" y="1443812"/>
                      <a:pt x="4068489" y="1697069"/>
                    </a:cubicBezTo>
                    <a:cubicBezTo>
                      <a:pt x="3893957" y="1740547"/>
                      <a:pt x="3795131" y="1663720"/>
                      <a:pt x="3527961" y="1697069"/>
                    </a:cubicBezTo>
                    <a:cubicBezTo>
                      <a:pt x="3260791" y="1730418"/>
                      <a:pt x="3175411" y="1627335"/>
                      <a:pt x="2946748" y="1697069"/>
                    </a:cubicBezTo>
                    <a:cubicBezTo>
                      <a:pt x="2718085" y="1766803"/>
                      <a:pt x="2487370" y="1676590"/>
                      <a:pt x="2324851" y="1697069"/>
                    </a:cubicBezTo>
                    <a:cubicBezTo>
                      <a:pt x="2162332" y="1717548"/>
                      <a:pt x="2032295" y="1631891"/>
                      <a:pt x="1743638" y="1697069"/>
                    </a:cubicBezTo>
                    <a:cubicBezTo>
                      <a:pt x="1454981" y="1762247"/>
                      <a:pt x="1387658" y="1666707"/>
                      <a:pt x="1081056" y="1697069"/>
                    </a:cubicBezTo>
                    <a:cubicBezTo>
                      <a:pt x="774454" y="1727431"/>
                      <a:pt x="658205" y="1695164"/>
                      <a:pt x="499843" y="1697069"/>
                    </a:cubicBezTo>
                    <a:cubicBezTo>
                      <a:pt x="341481" y="1698974"/>
                      <a:pt x="118539" y="1642255"/>
                      <a:pt x="0" y="1697069"/>
                    </a:cubicBezTo>
                    <a:cubicBezTo>
                      <a:pt x="-5060" y="1469796"/>
                      <a:pt x="34252" y="1384712"/>
                      <a:pt x="0" y="1165321"/>
                    </a:cubicBezTo>
                    <a:cubicBezTo>
                      <a:pt x="-34252" y="945930"/>
                      <a:pt x="59861" y="766563"/>
                      <a:pt x="0" y="633572"/>
                    </a:cubicBezTo>
                    <a:cubicBezTo>
                      <a:pt x="-59861" y="500581"/>
                      <a:pt x="29417" y="217512"/>
                      <a:pt x="0" y="0"/>
                    </a:cubicBezTo>
                    <a:close/>
                  </a:path>
                  <a:path w="4068489" h="1697069" stroke="0" extrusionOk="0">
                    <a:moveTo>
                      <a:pt x="0" y="0"/>
                    </a:moveTo>
                    <a:cubicBezTo>
                      <a:pt x="266735" y="-33861"/>
                      <a:pt x="491730" y="1067"/>
                      <a:pt x="621898" y="0"/>
                    </a:cubicBezTo>
                    <a:cubicBezTo>
                      <a:pt x="752066" y="-1067"/>
                      <a:pt x="1085133" y="37855"/>
                      <a:pt x="1243795" y="0"/>
                    </a:cubicBezTo>
                    <a:cubicBezTo>
                      <a:pt x="1402457" y="-37855"/>
                      <a:pt x="1634015" y="55518"/>
                      <a:pt x="1865693" y="0"/>
                    </a:cubicBezTo>
                    <a:cubicBezTo>
                      <a:pt x="2097371" y="-55518"/>
                      <a:pt x="2227494" y="43864"/>
                      <a:pt x="2365536" y="0"/>
                    </a:cubicBezTo>
                    <a:cubicBezTo>
                      <a:pt x="2503578" y="-43864"/>
                      <a:pt x="2755758" y="56605"/>
                      <a:pt x="2865379" y="0"/>
                    </a:cubicBezTo>
                    <a:cubicBezTo>
                      <a:pt x="2975000" y="-56605"/>
                      <a:pt x="3209376" y="35880"/>
                      <a:pt x="3324537" y="0"/>
                    </a:cubicBezTo>
                    <a:cubicBezTo>
                      <a:pt x="3439698" y="-35880"/>
                      <a:pt x="3918898" y="286"/>
                      <a:pt x="4068489" y="0"/>
                    </a:cubicBezTo>
                    <a:cubicBezTo>
                      <a:pt x="4116024" y="244130"/>
                      <a:pt x="4017262" y="272070"/>
                      <a:pt x="4068489" y="514778"/>
                    </a:cubicBezTo>
                    <a:cubicBezTo>
                      <a:pt x="4119716" y="757486"/>
                      <a:pt x="4048493" y="894879"/>
                      <a:pt x="4068489" y="1046526"/>
                    </a:cubicBezTo>
                    <a:cubicBezTo>
                      <a:pt x="4088485" y="1198173"/>
                      <a:pt x="4046238" y="1454882"/>
                      <a:pt x="4068489" y="1697069"/>
                    </a:cubicBezTo>
                    <a:cubicBezTo>
                      <a:pt x="3875943" y="1750141"/>
                      <a:pt x="3751138" y="1696837"/>
                      <a:pt x="3568646" y="1697069"/>
                    </a:cubicBezTo>
                    <a:cubicBezTo>
                      <a:pt x="3386154" y="1697301"/>
                      <a:pt x="3103894" y="1691892"/>
                      <a:pt x="2987433" y="1697069"/>
                    </a:cubicBezTo>
                    <a:cubicBezTo>
                      <a:pt x="2870972" y="1702246"/>
                      <a:pt x="2495972" y="1676418"/>
                      <a:pt x="2365536" y="1697069"/>
                    </a:cubicBezTo>
                    <a:cubicBezTo>
                      <a:pt x="2235100" y="1717720"/>
                      <a:pt x="1881046" y="1657092"/>
                      <a:pt x="1743638" y="1697069"/>
                    </a:cubicBezTo>
                    <a:cubicBezTo>
                      <a:pt x="1606230" y="1737046"/>
                      <a:pt x="1404785" y="1624191"/>
                      <a:pt x="1121741" y="1697069"/>
                    </a:cubicBezTo>
                    <a:cubicBezTo>
                      <a:pt x="838697" y="1769947"/>
                      <a:pt x="717020" y="1668051"/>
                      <a:pt x="540528" y="1697069"/>
                    </a:cubicBezTo>
                    <a:cubicBezTo>
                      <a:pt x="364036" y="1726087"/>
                      <a:pt x="210940" y="1691247"/>
                      <a:pt x="0" y="1697069"/>
                    </a:cubicBezTo>
                    <a:cubicBezTo>
                      <a:pt x="-51365" y="1445200"/>
                      <a:pt x="18498" y="1249243"/>
                      <a:pt x="0" y="1114409"/>
                    </a:cubicBezTo>
                    <a:cubicBezTo>
                      <a:pt x="-18498" y="979575"/>
                      <a:pt x="45349" y="715761"/>
                      <a:pt x="0" y="582660"/>
                    </a:cubicBezTo>
                    <a:cubicBezTo>
                      <a:pt x="-45349" y="449559"/>
                      <a:pt x="56407" y="213990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Hình Bầu dục 25">
                <a:extLst>
                  <a:ext uri="{FF2B5EF4-FFF2-40B4-BE49-F238E27FC236}">
                    <a16:creationId xmlns:a16="http://schemas.microsoft.com/office/drawing/2014/main" id="{0DF454EF-A340-40F9-85AC-33684D605DE3}"/>
                  </a:ext>
                </a:extLst>
              </p:cNvPr>
              <p:cNvSpPr/>
              <p:nvPr/>
            </p:nvSpPr>
            <p:spPr>
              <a:xfrm rot="21263093">
                <a:off x="7897245" y="2482151"/>
                <a:ext cx="168091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Hình Bầu dục 26">
                <a:extLst>
                  <a:ext uri="{FF2B5EF4-FFF2-40B4-BE49-F238E27FC236}">
                    <a16:creationId xmlns:a16="http://schemas.microsoft.com/office/drawing/2014/main" id="{D3A89E66-90F3-4D22-B4DF-512A5318039C}"/>
                  </a:ext>
                </a:extLst>
              </p:cNvPr>
              <p:cNvSpPr/>
              <p:nvPr/>
            </p:nvSpPr>
            <p:spPr>
              <a:xfrm rot="21263093">
                <a:off x="4116419" y="2459821"/>
                <a:ext cx="168091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Hình Bầu dục 27">
                <a:extLst>
                  <a:ext uri="{FF2B5EF4-FFF2-40B4-BE49-F238E27FC236}">
                    <a16:creationId xmlns:a16="http://schemas.microsoft.com/office/drawing/2014/main" id="{238E65D8-0E0C-4E62-B5BC-703AEF3B3F36}"/>
                  </a:ext>
                </a:extLst>
              </p:cNvPr>
              <p:cNvSpPr/>
              <p:nvPr/>
            </p:nvSpPr>
            <p:spPr>
              <a:xfrm rot="21263093">
                <a:off x="7888076" y="956017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Hình Bầu dục 28">
                <a:extLst>
                  <a:ext uri="{FF2B5EF4-FFF2-40B4-BE49-F238E27FC236}">
                    <a16:creationId xmlns:a16="http://schemas.microsoft.com/office/drawing/2014/main" id="{EA12ECAE-2227-4DD6-86AA-463F2C05269B}"/>
                  </a:ext>
                </a:extLst>
              </p:cNvPr>
              <p:cNvSpPr/>
              <p:nvPr/>
            </p:nvSpPr>
            <p:spPr>
              <a:xfrm rot="21263093">
                <a:off x="4080286" y="97063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id="{30268091-30EE-4F38-9919-B35248851F65}"/>
                </a:ext>
              </a:extLst>
            </p:cNvPr>
            <p:cNvSpPr txBox="1"/>
            <p:nvPr/>
          </p:nvSpPr>
          <p:spPr>
            <a:xfrm>
              <a:off x="4074298" y="684033"/>
              <a:ext cx="3907469" cy="1729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600" b="1" dirty="0" err="1">
                  <a:solidFill>
                    <a:schemeClr val="bg1"/>
                  </a:solidFill>
                  <a:latin typeface="+mn-lt"/>
                </a:rPr>
                <a:t>Sắp</a:t>
              </a:r>
              <a:r>
                <a:rPr lang="vi-VN" sz="26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vi-VN" sz="2600" b="1" dirty="0" err="1">
                  <a:solidFill>
                    <a:schemeClr val="bg1"/>
                  </a:solidFill>
                  <a:latin typeface="+mn-lt"/>
                </a:rPr>
                <a:t>xếp</a:t>
              </a:r>
              <a:r>
                <a:rPr lang="vi-VN" sz="26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vi-VN" sz="2600" b="1" dirty="0" err="1">
                  <a:solidFill>
                    <a:schemeClr val="bg1"/>
                  </a:solidFill>
                  <a:latin typeface="+mn-lt"/>
                </a:rPr>
                <a:t>các</a:t>
              </a:r>
              <a:r>
                <a:rPr lang="vi-VN" sz="2600" b="1" dirty="0">
                  <a:solidFill>
                    <a:schemeClr val="bg1"/>
                  </a:solidFill>
                  <a:latin typeface="+mn-lt"/>
                </a:rPr>
                <a:t> đơn </a:t>
              </a:r>
              <a:r>
                <a:rPr lang="vi-VN" sz="2600" b="1" dirty="0" err="1">
                  <a:solidFill>
                    <a:schemeClr val="bg1"/>
                  </a:solidFill>
                  <a:latin typeface="+mn-lt"/>
                </a:rPr>
                <a:t>hàng</a:t>
              </a:r>
              <a:r>
                <a:rPr lang="vi-VN" sz="2600" b="1" dirty="0">
                  <a:solidFill>
                    <a:schemeClr val="bg1"/>
                  </a:solidFill>
                  <a:latin typeface="+mn-lt"/>
                </a:rPr>
                <a:t> theo </a:t>
              </a:r>
              <a:r>
                <a:rPr lang="vi-VN" sz="2600" b="1" dirty="0" err="1">
                  <a:solidFill>
                    <a:schemeClr val="bg1"/>
                  </a:solidFill>
                  <a:latin typeface="+mn-lt"/>
                </a:rPr>
                <a:t>lộ</a:t>
              </a:r>
              <a:r>
                <a:rPr lang="vi-VN" sz="26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vi-VN" sz="2600" b="1" dirty="0" err="1">
                  <a:solidFill>
                    <a:schemeClr val="bg1"/>
                  </a:solidFill>
                  <a:latin typeface="+mn-lt"/>
                </a:rPr>
                <a:t>trình</a:t>
              </a:r>
              <a:r>
                <a:rPr lang="vi-VN" sz="26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vi-VN" sz="2600" b="1" dirty="0" err="1">
                  <a:solidFill>
                    <a:schemeClr val="bg1"/>
                  </a:solidFill>
                  <a:latin typeface="+mn-lt"/>
                </a:rPr>
                <a:t>thích</a:t>
              </a:r>
              <a:r>
                <a:rPr lang="vi-VN" sz="26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vi-VN" sz="2600" b="1" dirty="0" err="1">
                  <a:solidFill>
                    <a:schemeClr val="bg1"/>
                  </a:solidFill>
                  <a:latin typeface="+mn-lt"/>
                </a:rPr>
                <a:t>hợp</a:t>
              </a:r>
              <a:r>
                <a:rPr lang="vi-VN" sz="26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vi-VN" sz="2600" b="1" dirty="0" err="1">
                  <a:solidFill>
                    <a:schemeClr val="bg1"/>
                  </a:solidFill>
                  <a:latin typeface="+mn-lt"/>
                </a:rPr>
                <a:t>để</a:t>
              </a:r>
              <a:r>
                <a:rPr lang="vi-VN" sz="26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vi-VN" sz="2600" b="1" dirty="0" err="1">
                  <a:solidFill>
                    <a:schemeClr val="bg1"/>
                  </a:solidFill>
                  <a:latin typeface="+mn-lt"/>
                </a:rPr>
                <a:t>tiết</a:t>
              </a:r>
              <a:r>
                <a:rPr lang="vi-VN" sz="26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vi-VN" sz="2600" b="1" dirty="0" err="1">
                  <a:solidFill>
                    <a:schemeClr val="bg1"/>
                  </a:solidFill>
                  <a:latin typeface="+mn-lt"/>
                </a:rPr>
                <a:t>kiệm</a:t>
              </a:r>
              <a:r>
                <a:rPr lang="vi-VN" sz="26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vi-VN" sz="2600" b="1" dirty="0" err="1">
                  <a:solidFill>
                    <a:schemeClr val="bg1"/>
                  </a:solidFill>
                  <a:latin typeface="+mn-lt"/>
                </a:rPr>
                <a:t>thời</a:t>
              </a:r>
              <a:r>
                <a:rPr lang="vi-VN" sz="2600" b="1" dirty="0">
                  <a:solidFill>
                    <a:schemeClr val="bg1"/>
                  </a:solidFill>
                  <a:latin typeface="+mn-lt"/>
                </a:rPr>
                <a:t> gian </a:t>
              </a:r>
              <a:r>
                <a:rPr lang="vi-VN" sz="2600" b="1" dirty="0" err="1">
                  <a:solidFill>
                    <a:schemeClr val="bg1"/>
                  </a:solidFill>
                  <a:latin typeface="+mn-lt"/>
                </a:rPr>
                <a:t>và</a:t>
              </a:r>
              <a:r>
                <a:rPr lang="vi-VN" sz="2600" b="1" dirty="0">
                  <a:solidFill>
                    <a:schemeClr val="bg1"/>
                  </a:solidFill>
                  <a:latin typeface="+mn-lt"/>
                </a:rPr>
                <a:t> công </a:t>
              </a:r>
              <a:r>
                <a:rPr lang="vi-VN" sz="2600" b="1" dirty="0" err="1">
                  <a:solidFill>
                    <a:schemeClr val="bg1"/>
                  </a:solidFill>
                  <a:latin typeface="+mn-lt"/>
                </a:rPr>
                <a:t>sức</a:t>
              </a:r>
              <a:r>
                <a:rPr lang="vi-VN" sz="26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vi-VN" sz="2600" b="1" dirty="0" err="1">
                  <a:solidFill>
                    <a:schemeClr val="bg1"/>
                  </a:solidFill>
                  <a:latin typeface="+mn-lt"/>
                </a:rPr>
                <a:t>vận</a:t>
              </a:r>
              <a:r>
                <a:rPr lang="vi-VN" sz="26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vi-VN" sz="2600" b="1" dirty="0" err="1">
                  <a:solidFill>
                    <a:schemeClr val="bg1"/>
                  </a:solidFill>
                  <a:latin typeface="+mn-lt"/>
                </a:rPr>
                <a:t>chuyển</a:t>
              </a:r>
              <a:r>
                <a:rPr lang="vi-VN" sz="26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vi-VN" sz="2600" b="1" dirty="0" err="1">
                  <a:solidFill>
                    <a:schemeClr val="bg1"/>
                  </a:solidFill>
                  <a:latin typeface="+mn-lt"/>
                </a:rPr>
                <a:t>bằng</a:t>
              </a:r>
              <a:r>
                <a:rPr lang="vi-VN" sz="26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vi-VN" sz="2600" b="1" dirty="0" err="1">
                  <a:solidFill>
                    <a:schemeClr val="bg1"/>
                  </a:solidFill>
                  <a:latin typeface="+mn-lt"/>
                </a:rPr>
                <a:t>cách</a:t>
              </a:r>
              <a:r>
                <a:rPr lang="vi-VN" sz="26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vi-VN" sz="2600" b="1" dirty="0" err="1">
                  <a:solidFill>
                    <a:schemeClr val="bg1"/>
                  </a:solidFill>
                  <a:latin typeface="+mn-lt"/>
                </a:rPr>
                <a:t>thực</a:t>
              </a:r>
              <a:r>
                <a:rPr lang="vi-VN" sz="26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vi-VN" sz="2600" b="1" dirty="0" err="1">
                  <a:solidFill>
                    <a:schemeClr val="bg1"/>
                  </a:solidFill>
                  <a:latin typeface="+mn-lt"/>
                </a:rPr>
                <a:t>hiện</a:t>
              </a:r>
              <a:r>
                <a:rPr lang="vi-VN" sz="26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vi-VN" sz="2600" b="1" dirty="0" err="1">
                  <a:solidFill>
                    <a:schemeClr val="bg1"/>
                  </a:solidFill>
                  <a:latin typeface="+mn-lt"/>
                </a:rPr>
                <a:t>phép</a:t>
              </a:r>
              <a:r>
                <a:rPr lang="vi-VN" sz="26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vi-VN" sz="2600" b="1" dirty="0" err="1">
                  <a:solidFill>
                    <a:schemeClr val="bg1"/>
                  </a:solidFill>
                  <a:latin typeface="+mn-lt"/>
                </a:rPr>
                <a:t>tính</a:t>
              </a:r>
              <a:r>
                <a:rPr lang="vi-VN" sz="2600" b="1" dirty="0">
                  <a:solidFill>
                    <a:schemeClr val="bg1"/>
                  </a:solidFill>
                  <a:latin typeface="+mn-lt"/>
                </a:rPr>
                <a:t>.</a:t>
              </a:r>
              <a:endParaRPr lang="en-US" sz="26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AE0C098C-2B38-4959-B193-8C05774A1015}"/>
              </a:ext>
            </a:extLst>
          </p:cNvPr>
          <p:cNvGrpSpPr/>
          <p:nvPr/>
        </p:nvGrpSpPr>
        <p:grpSpPr>
          <a:xfrm>
            <a:off x="2692401" y="-404159"/>
            <a:ext cx="6408026" cy="2445658"/>
            <a:chOff x="2946399" y="-241604"/>
            <a:chExt cx="5950859" cy="2445658"/>
          </a:xfrm>
        </p:grpSpPr>
        <p:grpSp>
          <p:nvGrpSpPr>
            <p:cNvPr id="12" name="Nhóm 11">
              <a:extLst>
                <a:ext uri="{FF2B5EF4-FFF2-40B4-BE49-F238E27FC236}">
                  <a16:creationId xmlns:a16="http://schemas.microsoft.com/office/drawing/2014/main" id="{BD5491E5-872F-411A-85FF-99A6B60CF872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15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7C2D6413-AFAF-4D29-9B87-11B0FFC96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16" name="Hình chữ nhật 15">
                <a:extLst>
                  <a:ext uri="{FF2B5EF4-FFF2-40B4-BE49-F238E27FC236}">
                    <a16:creationId xmlns:a16="http://schemas.microsoft.com/office/drawing/2014/main" id="{8192721F-FDFE-4C7C-AE70-907A8C7C83FB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4180116"/>
                  <a:gd name="connsiteY0" fmla="*/ 0 h 1236436"/>
                  <a:gd name="connsiteX1" fmla="*/ 471756 w 4180116"/>
                  <a:gd name="connsiteY1" fmla="*/ 0 h 1236436"/>
                  <a:gd name="connsiteX2" fmla="*/ 1152518 w 4180116"/>
                  <a:gd name="connsiteY2" fmla="*/ 0 h 1236436"/>
                  <a:gd name="connsiteX3" fmla="*/ 1666075 w 4180116"/>
                  <a:gd name="connsiteY3" fmla="*/ 0 h 1236436"/>
                  <a:gd name="connsiteX4" fmla="*/ 2263234 w 4180116"/>
                  <a:gd name="connsiteY4" fmla="*/ 0 h 1236436"/>
                  <a:gd name="connsiteX5" fmla="*/ 2943996 w 4180116"/>
                  <a:gd name="connsiteY5" fmla="*/ 0 h 1236436"/>
                  <a:gd name="connsiteX6" fmla="*/ 3624758 w 4180116"/>
                  <a:gd name="connsiteY6" fmla="*/ 0 h 1236436"/>
                  <a:gd name="connsiteX7" fmla="*/ 4180116 w 4180116"/>
                  <a:gd name="connsiteY7" fmla="*/ 0 h 1236436"/>
                  <a:gd name="connsiteX8" fmla="*/ 4180116 w 4180116"/>
                  <a:gd name="connsiteY8" fmla="*/ 412145 h 1236436"/>
                  <a:gd name="connsiteX9" fmla="*/ 4180116 w 4180116"/>
                  <a:gd name="connsiteY9" fmla="*/ 824291 h 1236436"/>
                  <a:gd name="connsiteX10" fmla="*/ 4180116 w 4180116"/>
                  <a:gd name="connsiteY10" fmla="*/ 1236436 h 1236436"/>
                  <a:gd name="connsiteX11" fmla="*/ 3624758 w 4180116"/>
                  <a:gd name="connsiteY11" fmla="*/ 1236436 h 1236436"/>
                  <a:gd name="connsiteX12" fmla="*/ 3027598 w 4180116"/>
                  <a:gd name="connsiteY12" fmla="*/ 1236436 h 1236436"/>
                  <a:gd name="connsiteX13" fmla="*/ 2388638 w 4180116"/>
                  <a:gd name="connsiteY13" fmla="*/ 1236436 h 1236436"/>
                  <a:gd name="connsiteX14" fmla="*/ 1791478 w 4180116"/>
                  <a:gd name="connsiteY14" fmla="*/ 1236436 h 1236436"/>
                  <a:gd name="connsiteX15" fmla="*/ 1110717 w 4180116"/>
                  <a:gd name="connsiteY15" fmla="*/ 1236436 h 1236436"/>
                  <a:gd name="connsiteX16" fmla="*/ 513557 w 4180116"/>
                  <a:gd name="connsiteY16" fmla="*/ 1236436 h 1236436"/>
                  <a:gd name="connsiteX17" fmla="*/ 0 w 4180116"/>
                  <a:gd name="connsiteY17" fmla="*/ 1236436 h 1236436"/>
                  <a:gd name="connsiteX18" fmla="*/ 0 w 4180116"/>
                  <a:gd name="connsiteY18" fmla="*/ 849019 h 1236436"/>
                  <a:gd name="connsiteX19" fmla="*/ 0 w 4180116"/>
                  <a:gd name="connsiteY19" fmla="*/ 461603 h 1236436"/>
                  <a:gd name="connsiteX20" fmla="*/ 0 w 4180116"/>
                  <a:gd name="connsiteY20" fmla="*/ 0 h 123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236436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24722" y="115354"/>
                      <a:pt x="4151134" y="292325"/>
                      <a:pt x="4180116" y="412145"/>
                    </a:cubicBezTo>
                    <a:cubicBezTo>
                      <a:pt x="4209098" y="531965"/>
                      <a:pt x="4157715" y="658626"/>
                      <a:pt x="4180116" y="824291"/>
                    </a:cubicBezTo>
                    <a:cubicBezTo>
                      <a:pt x="4202517" y="989956"/>
                      <a:pt x="4152039" y="1087707"/>
                      <a:pt x="4180116" y="1236436"/>
                    </a:cubicBezTo>
                    <a:cubicBezTo>
                      <a:pt x="3975806" y="1252717"/>
                      <a:pt x="3846678" y="1193328"/>
                      <a:pt x="3624758" y="1236436"/>
                    </a:cubicBezTo>
                    <a:cubicBezTo>
                      <a:pt x="3402838" y="1279544"/>
                      <a:pt x="3203820" y="1194574"/>
                      <a:pt x="3027598" y="1236436"/>
                    </a:cubicBezTo>
                    <a:cubicBezTo>
                      <a:pt x="2851376" y="1278298"/>
                      <a:pt x="2655851" y="1179054"/>
                      <a:pt x="2388638" y="1236436"/>
                    </a:cubicBezTo>
                    <a:cubicBezTo>
                      <a:pt x="2121425" y="1293818"/>
                      <a:pt x="1957241" y="1180344"/>
                      <a:pt x="1791478" y="1236436"/>
                    </a:cubicBezTo>
                    <a:cubicBezTo>
                      <a:pt x="1625715" y="1292528"/>
                      <a:pt x="1320206" y="1217673"/>
                      <a:pt x="1110717" y="1236436"/>
                    </a:cubicBezTo>
                    <a:cubicBezTo>
                      <a:pt x="901228" y="1255199"/>
                      <a:pt x="707690" y="1200589"/>
                      <a:pt x="513557" y="1236436"/>
                    </a:cubicBezTo>
                    <a:cubicBezTo>
                      <a:pt x="319424" y="1272283"/>
                      <a:pt x="162482" y="1231025"/>
                      <a:pt x="0" y="1236436"/>
                    </a:cubicBezTo>
                    <a:cubicBezTo>
                      <a:pt x="-37652" y="1092415"/>
                      <a:pt x="25941" y="928744"/>
                      <a:pt x="0" y="849019"/>
                    </a:cubicBezTo>
                    <a:cubicBezTo>
                      <a:pt x="-25941" y="769294"/>
                      <a:pt x="41480" y="627074"/>
                      <a:pt x="0" y="461603"/>
                    </a:cubicBezTo>
                    <a:cubicBezTo>
                      <a:pt x="-41480" y="296132"/>
                      <a:pt x="19863" y="171070"/>
                      <a:pt x="0" y="0"/>
                    </a:cubicBezTo>
                    <a:close/>
                  </a:path>
                  <a:path w="4180116" h="1236436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0163" y="144803"/>
                      <a:pt x="4176799" y="267224"/>
                      <a:pt x="4180116" y="375052"/>
                    </a:cubicBezTo>
                    <a:cubicBezTo>
                      <a:pt x="4183433" y="482880"/>
                      <a:pt x="4136585" y="650855"/>
                      <a:pt x="4180116" y="762469"/>
                    </a:cubicBezTo>
                    <a:cubicBezTo>
                      <a:pt x="4223647" y="874083"/>
                      <a:pt x="4154140" y="1100831"/>
                      <a:pt x="4180116" y="1236436"/>
                    </a:cubicBezTo>
                    <a:cubicBezTo>
                      <a:pt x="3983054" y="1255037"/>
                      <a:pt x="3896550" y="1228254"/>
                      <a:pt x="3666559" y="1236436"/>
                    </a:cubicBezTo>
                    <a:cubicBezTo>
                      <a:pt x="3436568" y="1244618"/>
                      <a:pt x="3236351" y="1206320"/>
                      <a:pt x="3069399" y="1236436"/>
                    </a:cubicBezTo>
                    <a:cubicBezTo>
                      <a:pt x="2902447" y="1266552"/>
                      <a:pt x="2582864" y="1209041"/>
                      <a:pt x="2430439" y="1236436"/>
                    </a:cubicBezTo>
                    <a:cubicBezTo>
                      <a:pt x="2278014" y="1263831"/>
                      <a:pt x="2067028" y="1176950"/>
                      <a:pt x="1791478" y="1236436"/>
                    </a:cubicBezTo>
                    <a:cubicBezTo>
                      <a:pt x="1515928" y="1295922"/>
                      <a:pt x="1372586" y="1223587"/>
                      <a:pt x="1152518" y="1236436"/>
                    </a:cubicBezTo>
                    <a:cubicBezTo>
                      <a:pt x="932450" y="1249285"/>
                      <a:pt x="853330" y="1184189"/>
                      <a:pt x="555358" y="1236436"/>
                    </a:cubicBezTo>
                    <a:cubicBezTo>
                      <a:pt x="257386" y="1288683"/>
                      <a:pt x="227977" y="1185500"/>
                      <a:pt x="0" y="1236436"/>
                    </a:cubicBezTo>
                    <a:cubicBezTo>
                      <a:pt x="-48083" y="1111118"/>
                      <a:pt x="525" y="993233"/>
                      <a:pt x="0" y="811926"/>
                    </a:cubicBezTo>
                    <a:cubicBezTo>
                      <a:pt x="-525" y="630619"/>
                      <a:pt x="6311" y="533243"/>
                      <a:pt x="0" y="424510"/>
                    </a:cubicBezTo>
                    <a:cubicBezTo>
                      <a:pt x="-6311" y="315777"/>
                      <a:pt x="46895" y="199556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Hình Bầu dục 16">
                <a:extLst>
                  <a:ext uri="{FF2B5EF4-FFF2-40B4-BE49-F238E27FC236}">
                    <a16:creationId xmlns:a16="http://schemas.microsoft.com/office/drawing/2014/main" id="{A34E3C8C-4666-4ADB-A138-DAF69AF45730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Hình Bầu dục 17">
                <a:extLst>
                  <a:ext uri="{FF2B5EF4-FFF2-40B4-BE49-F238E27FC236}">
                    <a16:creationId xmlns:a16="http://schemas.microsoft.com/office/drawing/2014/main" id="{8EB613C2-7C79-436A-9EA8-A8DED3FB2810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id="{E8C002F1-6E9E-42A2-876A-4FEA1E6B66AF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Hình Bầu dục 19">
                <a:extLst>
                  <a:ext uri="{FF2B5EF4-FFF2-40B4-BE49-F238E27FC236}">
                    <a16:creationId xmlns:a16="http://schemas.microsoft.com/office/drawing/2014/main" id="{F0D415DE-9D06-4185-A07E-C7D26DF5462A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E1195E2A-8B10-43D4-8B21-A469F814E177}"/>
                </a:ext>
              </a:extLst>
            </p:cNvPr>
            <p:cNvSpPr txBox="1"/>
            <p:nvPr/>
          </p:nvSpPr>
          <p:spPr>
            <a:xfrm>
              <a:off x="4930779" y="704226"/>
              <a:ext cx="286203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000" b="1" dirty="0" err="1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atin typeface="+mj-lt"/>
                </a:rPr>
                <a:t>Nhiệm</a:t>
              </a:r>
              <a:r>
                <a:rPr lang="vi-VN" sz="3000" b="1" dirty="0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atin typeface="+mj-lt"/>
                </a:rPr>
                <a:t> </a:t>
              </a:r>
              <a:r>
                <a:rPr lang="vi-VN" sz="3000" b="1" dirty="0" err="1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atin typeface="+mj-lt"/>
                </a:rPr>
                <a:t>vụ</a:t>
              </a:r>
              <a:r>
                <a:rPr lang="vi-VN" sz="3000" b="1" dirty="0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atin typeface="+mj-lt"/>
                </a:rPr>
                <a:t> </a:t>
              </a:r>
              <a:r>
                <a:rPr lang="en-US" sz="3000" b="1" dirty="0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atin typeface="+mj-lt"/>
                </a:rPr>
                <a:t>3</a:t>
              </a:r>
              <a:endParaRPr lang="en-US" dirty="0"/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E8DAD778-6C17-46DF-BD56-8860B8F53BF6}"/>
                </a:ext>
              </a:extLst>
            </p:cNvPr>
            <p:cNvSpPr txBox="1"/>
            <p:nvPr/>
          </p:nvSpPr>
          <p:spPr>
            <a:xfrm>
              <a:off x="3606240" y="1270236"/>
              <a:ext cx="50956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+mj-lt"/>
                </a:rPr>
                <a:t>SẮP XẾP ĐƠN HÀNG </a:t>
              </a:r>
              <a:endParaRPr lang="en-US" sz="3200" dirty="0"/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58EEC963-F593-495B-9320-76249F33DA42}"/>
              </a:ext>
            </a:extLst>
          </p:cNvPr>
          <p:cNvGrpSpPr/>
          <p:nvPr/>
        </p:nvGrpSpPr>
        <p:grpSpPr>
          <a:xfrm>
            <a:off x="-951079" y="1686248"/>
            <a:ext cx="4416502" cy="4179095"/>
            <a:chOff x="-781117" y="1397935"/>
            <a:chExt cx="5353117" cy="4705350"/>
          </a:xfrm>
        </p:grpSpPr>
        <p:sp>
          <p:nvSpPr>
            <p:cNvPr id="2" name="Hình Bầu dục 1">
              <a:extLst>
                <a:ext uri="{FF2B5EF4-FFF2-40B4-BE49-F238E27FC236}">
                  <a16:creationId xmlns:a16="http://schemas.microsoft.com/office/drawing/2014/main" id="{B31F549E-EED7-426E-9E62-1B06DE7140E7}"/>
                </a:ext>
              </a:extLst>
            </p:cNvPr>
            <p:cNvSpPr/>
            <p:nvPr/>
          </p:nvSpPr>
          <p:spPr>
            <a:xfrm>
              <a:off x="-781117" y="1397935"/>
              <a:ext cx="5353117" cy="4705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Hình ảnh 3" descr="Ảnh có chứa đồ chơi&#10;&#10;Mô tả được tạo tự động">
              <a:extLst>
                <a:ext uri="{FF2B5EF4-FFF2-40B4-BE49-F238E27FC236}">
                  <a16:creationId xmlns:a16="http://schemas.microsoft.com/office/drawing/2014/main" id="{3097DA84-4117-455B-845C-C05E0727A6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9624"/>
            <a:stretch/>
          </p:blipFill>
          <p:spPr>
            <a:xfrm>
              <a:off x="256190" y="1397935"/>
              <a:ext cx="3649907" cy="4068730"/>
            </a:xfrm>
            <a:prstGeom prst="rect">
              <a:avLst/>
            </a:prstGeom>
          </p:spPr>
        </p:pic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2AB3DF60-86DC-4A7C-861A-2A9E4A9E9A00}"/>
                </a:ext>
              </a:extLst>
            </p:cNvPr>
            <p:cNvSpPr txBox="1"/>
            <p:nvPr/>
          </p:nvSpPr>
          <p:spPr>
            <a:xfrm>
              <a:off x="1098881" y="4230033"/>
              <a:ext cx="2249306" cy="498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DELIVERY</a:t>
              </a:r>
            </a:p>
          </p:txBody>
        </p:sp>
      </p:grpSp>
      <p:pic>
        <p:nvPicPr>
          <p:cNvPr id="30" name="Hình ảnh 29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439C66E2-4CC3-46EB-AFE5-A8D2BF5FF3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002" t="19386" r="47133" b="17247"/>
          <a:stretch/>
        </p:blipFill>
        <p:spPr>
          <a:xfrm>
            <a:off x="-1503942" y="-2436169"/>
            <a:ext cx="1854896" cy="184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>
            <a:extLst>
              <a:ext uri="{FF2B5EF4-FFF2-40B4-BE49-F238E27FC236}">
                <a16:creationId xmlns:a16="http://schemas.microsoft.com/office/drawing/2014/main" id="{A9BD4AE9-936A-402D-91AC-776AB56FF183}"/>
              </a:ext>
            </a:extLst>
          </p:cNvPr>
          <p:cNvGrpSpPr/>
          <p:nvPr/>
        </p:nvGrpSpPr>
        <p:grpSpPr>
          <a:xfrm>
            <a:off x="4221731" y="2000565"/>
            <a:ext cx="656208" cy="661916"/>
            <a:chOff x="5560414" y="1935075"/>
            <a:chExt cx="656208" cy="661916"/>
          </a:xfrm>
        </p:grpSpPr>
        <p:grpSp>
          <p:nvGrpSpPr>
            <p:cNvPr id="35" name="Nhóm 34">
              <a:extLst>
                <a:ext uri="{FF2B5EF4-FFF2-40B4-BE49-F238E27FC236}">
                  <a16:creationId xmlns:a16="http://schemas.microsoft.com/office/drawing/2014/main" id="{18FCC92B-D171-4044-A04C-7B4BBCAE7AA2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36" name="Nhóm 35">
                <a:extLst>
                  <a:ext uri="{FF2B5EF4-FFF2-40B4-BE49-F238E27FC236}">
                    <a16:creationId xmlns:a16="http://schemas.microsoft.com/office/drawing/2014/main" id="{95BDB0A2-8A93-4E09-B90A-A45804911066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38" name="Hình Bầu dục 37">
                  <a:extLst>
                    <a:ext uri="{FF2B5EF4-FFF2-40B4-BE49-F238E27FC236}">
                      <a16:creationId xmlns:a16="http://schemas.microsoft.com/office/drawing/2014/main" id="{209990CD-6E9A-4EAD-9E55-FB3E93FD4581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Hình Bầu dục 38">
                  <a:extLst>
                    <a:ext uri="{FF2B5EF4-FFF2-40B4-BE49-F238E27FC236}">
                      <a16:creationId xmlns:a16="http://schemas.microsoft.com/office/drawing/2014/main" id="{6A453A65-AFFF-49F9-BE32-06A527905E60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857D3EAF-421B-4C78-ACA4-DB2B9D2AD53A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>
                  <a:latin typeface="+mj-lt"/>
                </a:endParaRPr>
              </a:p>
            </p:txBody>
          </p:sp>
        </p:grpSp>
        <p:pic>
          <p:nvPicPr>
            <p:cNvPr id="7" name="Hình ảnh 6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DD57A148-78A9-4421-8A56-5D808BACE3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4" name="Nhóm 53">
            <a:extLst>
              <a:ext uri="{FF2B5EF4-FFF2-40B4-BE49-F238E27FC236}">
                <a16:creationId xmlns:a16="http://schemas.microsoft.com/office/drawing/2014/main" id="{74E2A413-3794-489D-9FE5-E5CC85A37212}"/>
              </a:ext>
            </a:extLst>
          </p:cNvPr>
          <p:cNvGrpSpPr/>
          <p:nvPr/>
        </p:nvGrpSpPr>
        <p:grpSpPr>
          <a:xfrm>
            <a:off x="4216502" y="2113467"/>
            <a:ext cx="607120" cy="577549"/>
            <a:chOff x="4234875" y="1979179"/>
            <a:chExt cx="607120" cy="577549"/>
          </a:xfrm>
        </p:grpSpPr>
        <p:grpSp>
          <p:nvGrpSpPr>
            <p:cNvPr id="49" name="Nhóm 48">
              <a:extLst>
                <a:ext uri="{FF2B5EF4-FFF2-40B4-BE49-F238E27FC236}">
                  <a16:creationId xmlns:a16="http://schemas.microsoft.com/office/drawing/2014/main" id="{468FE28B-FBC1-4FD1-A294-7DF5915C879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47" name="Hình Bầu dục 46">
                <a:extLst>
                  <a:ext uri="{FF2B5EF4-FFF2-40B4-BE49-F238E27FC236}">
                    <a16:creationId xmlns:a16="http://schemas.microsoft.com/office/drawing/2014/main" id="{86E95CA7-E177-4E4E-BAA8-82BB35C301E9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Hình Bầu dục 45">
                <a:extLst>
                  <a:ext uri="{FF2B5EF4-FFF2-40B4-BE49-F238E27FC236}">
                    <a16:creationId xmlns:a16="http://schemas.microsoft.com/office/drawing/2014/main" id="{9088CE57-D9D7-4A89-AE18-66DAD5941DA5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Hộp Văn bản 50">
              <a:extLst>
                <a:ext uri="{FF2B5EF4-FFF2-40B4-BE49-F238E27FC236}">
                  <a16:creationId xmlns:a16="http://schemas.microsoft.com/office/drawing/2014/main" id="{EB27C5F0-93F7-4AC1-B55B-523094C3085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latin typeface="+mj-lt"/>
                </a:rPr>
                <a:t>1</a:t>
              </a:r>
              <a:endParaRPr lang="en-US" sz="2400" dirty="0">
                <a:latin typeface="+mj-lt"/>
              </a:endParaRPr>
            </a:p>
          </p:txBody>
        </p:sp>
      </p:grpSp>
      <p:pic>
        <p:nvPicPr>
          <p:cNvPr id="21" name="Hình ảnh 20" descr="Ảnh có chứa mũi tên&#10;&#10;Mô tả được tạo tự động">
            <a:extLst>
              <a:ext uri="{FF2B5EF4-FFF2-40B4-BE49-F238E27FC236}">
                <a16:creationId xmlns:a16="http://schemas.microsoft.com/office/drawing/2014/main" id="{345A27F3-06E7-4800-B60F-100C2874E8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1303" b="50565"/>
          <a:stretch/>
        </p:blipFill>
        <p:spPr>
          <a:xfrm>
            <a:off x="3573850" y="388998"/>
            <a:ext cx="2111087" cy="1607305"/>
          </a:xfrm>
          <a:prstGeom prst="rect">
            <a:avLst/>
          </a:prstGeom>
        </p:spPr>
      </p:pic>
      <p:pic>
        <p:nvPicPr>
          <p:cNvPr id="22" name="Hình ảnh 21" descr="Ảnh có chứa mũi tên&#10;&#10;Mô tả được tạo tự động">
            <a:extLst>
              <a:ext uri="{FF2B5EF4-FFF2-40B4-BE49-F238E27FC236}">
                <a16:creationId xmlns:a16="http://schemas.microsoft.com/office/drawing/2014/main" id="{BD5A0E13-4AE8-4CFE-8FF6-610045713F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7262" r="49457"/>
          <a:stretch/>
        </p:blipFill>
        <p:spPr>
          <a:xfrm>
            <a:off x="2281715" y="2885458"/>
            <a:ext cx="2128118" cy="1665412"/>
          </a:xfrm>
          <a:prstGeom prst="rect">
            <a:avLst/>
          </a:prstGeom>
        </p:spPr>
      </p:pic>
      <p:pic>
        <p:nvPicPr>
          <p:cNvPr id="23" name="Hình ảnh 22" descr="Ảnh có chứa mũi tên&#10;&#10;Mô tả được tạo tự động">
            <a:extLst>
              <a:ext uri="{FF2B5EF4-FFF2-40B4-BE49-F238E27FC236}">
                <a16:creationId xmlns:a16="http://schemas.microsoft.com/office/drawing/2014/main" id="{F12EC7C8-908D-41C8-BCF8-AD7FB80B63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112" b="50000"/>
          <a:stretch/>
        </p:blipFill>
        <p:spPr>
          <a:xfrm>
            <a:off x="6335372" y="936054"/>
            <a:ext cx="2480306" cy="1758647"/>
          </a:xfrm>
          <a:prstGeom prst="rect">
            <a:avLst/>
          </a:prstGeom>
        </p:spPr>
      </p:pic>
      <p:pic>
        <p:nvPicPr>
          <p:cNvPr id="24" name="Hình ảnh 23" descr="Ảnh có chứa mũi tên&#10;&#10;Mô tả được tạo tự động">
            <a:extLst>
              <a:ext uri="{FF2B5EF4-FFF2-40B4-BE49-F238E27FC236}">
                <a16:creationId xmlns:a16="http://schemas.microsoft.com/office/drawing/2014/main" id="{8D8C2686-AE9C-44CC-B972-3AE8143894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901" t="50000"/>
          <a:stretch/>
        </p:blipFill>
        <p:spPr>
          <a:xfrm>
            <a:off x="5317186" y="3165355"/>
            <a:ext cx="2140701" cy="1570988"/>
          </a:xfrm>
          <a:prstGeom prst="rect">
            <a:avLst/>
          </a:prstGeom>
        </p:spPr>
      </p:pic>
      <p:cxnSp>
        <p:nvCxnSpPr>
          <p:cNvPr id="26" name="Đường kết nối: Cong 25">
            <a:extLst>
              <a:ext uri="{FF2B5EF4-FFF2-40B4-BE49-F238E27FC236}">
                <a16:creationId xmlns:a16="http://schemas.microsoft.com/office/drawing/2014/main" id="{29FA455E-A1C2-4729-871A-5A623F21205B}"/>
              </a:ext>
            </a:extLst>
          </p:cNvPr>
          <p:cNvCxnSpPr>
            <a:stCxn id="21" idx="3"/>
            <a:endCxn id="23" idx="1"/>
          </p:cNvCxnSpPr>
          <p:nvPr/>
        </p:nvCxnSpPr>
        <p:spPr>
          <a:xfrm>
            <a:off x="5684937" y="1192651"/>
            <a:ext cx="650435" cy="622727"/>
          </a:xfrm>
          <a:prstGeom prst="curvedConnector3">
            <a:avLst/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ờng kết nối: Cong 26">
            <a:extLst>
              <a:ext uri="{FF2B5EF4-FFF2-40B4-BE49-F238E27FC236}">
                <a16:creationId xmlns:a16="http://schemas.microsoft.com/office/drawing/2014/main" id="{334B7760-FD3E-4478-85C0-F923886E260F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>
          <a:xfrm rot="5400000">
            <a:off x="6746204" y="2336034"/>
            <a:ext cx="470654" cy="1187988"/>
          </a:xfrm>
          <a:prstGeom prst="curvedConnector3">
            <a:avLst>
              <a:gd name="adj1" fmla="val 50000"/>
            </a:avLst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Đường kết nối: Cong 30">
            <a:extLst>
              <a:ext uri="{FF2B5EF4-FFF2-40B4-BE49-F238E27FC236}">
                <a16:creationId xmlns:a16="http://schemas.microsoft.com/office/drawing/2014/main" id="{8106C163-39F3-45B9-8EF0-D8A4A69B2B8E}"/>
              </a:ext>
            </a:extLst>
          </p:cNvPr>
          <p:cNvCxnSpPr>
            <a:cxnSpLocks/>
            <a:stCxn id="24" idx="1"/>
            <a:endCxn id="22" idx="3"/>
          </p:cNvCxnSpPr>
          <p:nvPr/>
        </p:nvCxnSpPr>
        <p:spPr>
          <a:xfrm rot="10800000">
            <a:off x="4409834" y="3718165"/>
            <a:ext cx="907353" cy="232685"/>
          </a:xfrm>
          <a:prstGeom prst="curvedConnector3">
            <a:avLst>
              <a:gd name="adj1" fmla="val 50000"/>
            </a:avLst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Nhóm 54">
            <a:extLst>
              <a:ext uri="{FF2B5EF4-FFF2-40B4-BE49-F238E27FC236}">
                <a16:creationId xmlns:a16="http://schemas.microsoft.com/office/drawing/2014/main" id="{2A0FBD53-4BD2-486A-93AB-94A37BE25D5E}"/>
              </a:ext>
            </a:extLst>
          </p:cNvPr>
          <p:cNvGrpSpPr/>
          <p:nvPr/>
        </p:nvGrpSpPr>
        <p:grpSpPr>
          <a:xfrm>
            <a:off x="7627690" y="2623264"/>
            <a:ext cx="607120" cy="577549"/>
            <a:chOff x="4234875" y="1979179"/>
            <a:chExt cx="607120" cy="577549"/>
          </a:xfrm>
        </p:grpSpPr>
        <p:grpSp>
          <p:nvGrpSpPr>
            <p:cNvPr id="56" name="Nhóm 55">
              <a:extLst>
                <a:ext uri="{FF2B5EF4-FFF2-40B4-BE49-F238E27FC236}">
                  <a16:creationId xmlns:a16="http://schemas.microsoft.com/office/drawing/2014/main" id="{A2A0A73A-0F62-4198-B57C-63379F3D701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8" name="Hình Bầu dục 57">
                <a:extLst>
                  <a:ext uri="{FF2B5EF4-FFF2-40B4-BE49-F238E27FC236}">
                    <a16:creationId xmlns:a16="http://schemas.microsoft.com/office/drawing/2014/main" id="{D868CF66-7D61-4DB7-A7C2-4867FF97E11F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Hình Bầu dục 58">
                <a:extLst>
                  <a:ext uri="{FF2B5EF4-FFF2-40B4-BE49-F238E27FC236}">
                    <a16:creationId xmlns:a16="http://schemas.microsoft.com/office/drawing/2014/main" id="{F97B0BA6-6AFB-419F-989F-B5B8C4F2F5E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Hộp Văn bản 56">
              <a:extLst>
                <a:ext uri="{FF2B5EF4-FFF2-40B4-BE49-F238E27FC236}">
                  <a16:creationId xmlns:a16="http://schemas.microsoft.com/office/drawing/2014/main" id="{916DE834-9E17-424A-83C1-B6065941F0D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latin typeface="+mj-lt"/>
                </a:rPr>
                <a:t>2</a:t>
              </a:r>
              <a:endParaRPr lang="en-US" sz="2400" dirty="0">
                <a:latin typeface="+mj-lt"/>
              </a:endParaRPr>
            </a:p>
          </p:txBody>
        </p:sp>
      </p:grpSp>
      <p:grpSp>
        <p:nvGrpSpPr>
          <p:cNvPr id="60" name="Nhóm 59">
            <a:extLst>
              <a:ext uri="{FF2B5EF4-FFF2-40B4-BE49-F238E27FC236}">
                <a16:creationId xmlns:a16="http://schemas.microsoft.com/office/drawing/2014/main" id="{67C06A97-8D6D-4502-8A01-1EB4468BD9D9}"/>
              </a:ext>
            </a:extLst>
          </p:cNvPr>
          <p:cNvGrpSpPr/>
          <p:nvPr/>
        </p:nvGrpSpPr>
        <p:grpSpPr>
          <a:xfrm>
            <a:off x="4877939" y="4291310"/>
            <a:ext cx="607120" cy="577549"/>
            <a:chOff x="4234875" y="1979179"/>
            <a:chExt cx="607120" cy="577549"/>
          </a:xfrm>
        </p:grpSpPr>
        <p:grpSp>
          <p:nvGrpSpPr>
            <p:cNvPr id="61" name="Nhóm 60">
              <a:extLst>
                <a:ext uri="{FF2B5EF4-FFF2-40B4-BE49-F238E27FC236}">
                  <a16:creationId xmlns:a16="http://schemas.microsoft.com/office/drawing/2014/main" id="{A9DDB92A-3DCA-4912-8E89-0C7AD3E102C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3" name="Hình Bầu dục 62">
                <a:extLst>
                  <a:ext uri="{FF2B5EF4-FFF2-40B4-BE49-F238E27FC236}">
                    <a16:creationId xmlns:a16="http://schemas.microsoft.com/office/drawing/2014/main" id="{9FFB84B0-991B-458B-8CE9-CFDA190005DB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Hình Bầu dục 63">
                <a:extLst>
                  <a:ext uri="{FF2B5EF4-FFF2-40B4-BE49-F238E27FC236}">
                    <a16:creationId xmlns:a16="http://schemas.microsoft.com/office/drawing/2014/main" id="{B016F44B-64FD-4756-BD54-BBE11EBD9F0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Hộp Văn bản 61">
              <a:extLst>
                <a:ext uri="{FF2B5EF4-FFF2-40B4-BE49-F238E27FC236}">
                  <a16:creationId xmlns:a16="http://schemas.microsoft.com/office/drawing/2014/main" id="{4AB9B91D-D091-49DF-A174-C0CDA3EA36D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latin typeface="+mj-lt"/>
                </a:rPr>
                <a:t>3</a:t>
              </a:r>
              <a:endParaRPr lang="en-US" sz="2400" dirty="0">
                <a:latin typeface="+mj-lt"/>
              </a:endParaRPr>
            </a:p>
          </p:txBody>
        </p:sp>
      </p:grpSp>
      <p:grpSp>
        <p:nvGrpSpPr>
          <p:cNvPr id="65" name="Nhóm 64">
            <a:extLst>
              <a:ext uri="{FF2B5EF4-FFF2-40B4-BE49-F238E27FC236}">
                <a16:creationId xmlns:a16="http://schemas.microsoft.com/office/drawing/2014/main" id="{65BE42C8-09F6-41C8-9D61-FE7AEA55AFD3}"/>
              </a:ext>
            </a:extLst>
          </p:cNvPr>
          <p:cNvGrpSpPr/>
          <p:nvPr/>
        </p:nvGrpSpPr>
        <p:grpSpPr>
          <a:xfrm>
            <a:off x="1876653" y="4228155"/>
            <a:ext cx="607120" cy="577549"/>
            <a:chOff x="4234875" y="1979179"/>
            <a:chExt cx="607120" cy="577549"/>
          </a:xfrm>
        </p:grpSpPr>
        <p:grpSp>
          <p:nvGrpSpPr>
            <p:cNvPr id="66" name="Nhóm 65">
              <a:extLst>
                <a:ext uri="{FF2B5EF4-FFF2-40B4-BE49-F238E27FC236}">
                  <a16:creationId xmlns:a16="http://schemas.microsoft.com/office/drawing/2014/main" id="{63086EA8-92F3-4FA8-9188-B1BBEB28CBC1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8" name="Hình Bầu dục 67">
                <a:extLst>
                  <a:ext uri="{FF2B5EF4-FFF2-40B4-BE49-F238E27FC236}">
                    <a16:creationId xmlns:a16="http://schemas.microsoft.com/office/drawing/2014/main" id="{21B11364-07D0-4DF1-A0E7-098E023C4391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Hình Bầu dục 68">
                <a:extLst>
                  <a:ext uri="{FF2B5EF4-FFF2-40B4-BE49-F238E27FC236}">
                    <a16:creationId xmlns:a16="http://schemas.microsoft.com/office/drawing/2014/main" id="{76956183-6396-40F5-A4E1-5CEBA280E886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Hộp Văn bản 66">
              <a:extLst>
                <a:ext uri="{FF2B5EF4-FFF2-40B4-BE49-F238E27FC236}">
                  <a16:creationId xmlns:a16="http://schemas.microsoft.com/office/drawing/2014/main" id="{435C2900-2D86-4965-B9E0-9E0F49773C3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latin typeface="+mj-lt"/>
                </a:rPr>
                <a:t>4</a:t>
              </a:r>
              <a:endParaRPr lang="en-US" sz="2400" dirty="0">
                <a:latin typeface="+mj-lt"/>
              </a:endParaRPr>
            </a:p>
          </p:txBody>
        </p:sp>
      </p:grpSp>
      <p:pic>
        <p:nvPicPr>
          <p:cNvPr id="5" name="Hình ảnh 4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8E25730A-B167-4F49-82BF-223A4577189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002" t="19386" r="47133" b="17247"/>
          <a:stretch/>
        </p:blipFill>
        <p:spPr>
          <a:xfrm>
            <a:off x="1303997" y="454245"/>
            <a:ext cx="2126655" cy="211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68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Nhóm 10">
            <a:extLst>
              <a:ext uri="{FF2B5EF4-FFF2-40B4-BE49-F238E27FC236}">
                <a16:creationId xmlns:a16="http://schemas.microsoft.com/office/drawing/2014/main" id="{D75A98D6-8FE5-4BAA-8538-506C83907F49}"/>
              </a:ext>
            </a:extLst>
          </p:cNvPr>
          <p:cNvGrpSpPr/>
          <p:nvPr/>
        </p:nvGrpSpPr>
        <p:grpSpPr>
          <a:xfrm>
            <a:off x="445451" y="105280"/>
            <a:ext cx="1045892" cy="954108"/>
            <a:chOff x="507178" y="468249"/>
            <a:chExt cx="722711" cy="595961"/>
          </a:xfrm>
        </p:grpSpPr>
        <p:grpSp>
          <p:nvGrpSpPr>
            <p:cNvPr id="12" name="Nhóm 11">
              <a:extLst>
                <a:ext uri="{FF2B5EF4-FFF2-40B4-BE49-F238E27FC236}">
                  <a16:creationId xmlns:a16="http://schemas.microsoft.com/office/drawing/2014/main" id="{C2A0D4E9-6515-4025-B991-F8EBE8B7D81B}"/>
                </a:ext>
              </a:extLst>
            </p:cNvPr>
            <p:cNvGrpSpPr/>
            <p:nvPr/>
          </p:nvGrpSpPr>
          <p:grpSpPr>
            <a:xfrm>
              <a:off x="507178" y="468249"/>
              <a:ext cx="722711" cy="595961"/>
              <a:chOff x="733809" y="615944"/>
              <a:chExt cx="722711" cy="595961"/>
            </a:xfrm>
          </p:grpSpPr>
          <p:sp>
            <p:nvSpPr>
              <p:cNvPr id="14" name="Tam giác Cân 13">
                <a:extLst>
                  <a:ext uri="{FF2B5EF4-FFF2-40B4-BE49-F238E27FC236}">
                    <a16:creationId xmlns:a16="http://schemas.microsoft.com/office/drawing/2014/main" id="{C469D74F-A14A-4862-ADED-21BFCF77BD27}"/>
                  </a:ext>
                </a:extLst>
              </p:cNvPr>
              <p:cNvSpPr/>
              <p:nvPr/>
            </p:nvSpPr>
            <p:spPr>
              <a:xfrm>
                <a:off x="736410" y="706221"/>
                <a:ext cx="720110" cy="505684"/>
              </a:xfrm>
              <a:prstGeom prst="triangl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noFill/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am giác Cân 14">
                <a:extLst>
                  <a:ext uri="{FF2B5EF4-FFF2-40B4-BE49-F238E27FC236}">
                    <a16:creationId xmlns:a16="http://schemas.microsoft.com/office/drawing/2014/main" id="{E04E844C-3AD1-4278-9305-142F3E71D376}"/>
                  </a:ext>
                </a:extLst>
              </p:cNvPr>
              <p:cNvSpPr/>
              <p:nvPr/>
            </p:nvSpPr>
            <p:spPr>
              <a:xfrm>
                <a:off x="733809" y="615944"/>
                <a:ext cx="720110" cy="505684"/>
              </a:xfrm>
              <a:prstGeom prst="triangle">
                <a:avLst/>
              </a:prstGeom>
              <a:noFill/>
              <a:ln w="28575">
                <a:solidFill>
                  <a:schemeClr val="tx1">
                    <a:lumMod val="10000"/>
                  </a:schemeClr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9C9471B8-0790-4387-B439-B40B47D24B5F}"/>
                </a:ext>
              </a:extLst>
            </p:cNvPr>
            <p:cNvSpPr txBox="1"/>
            <p:nvPr/>
          </p:nvSpPr>
          <p:spPr>
            <a:xfrm>
              <a:off x="757135" y="666796"/>
              <a:ext cx="336334" cy="288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latin typeface="+mj-lt"/>
                </a:rPr>
                <a:t>3</a:t>
              </a:r>
              <a:endParaRPr lang="en-US" sz="2400" dirty="0">
                <a:latin typeface="+mj-lt"/>
              </a:endParaRPr>
            </a:p>
          </p:txBody>
        </p:sp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E5C9CEC-B796-4F6E-9780-38C3BDE00AD1}"/>
              </a:ext>
            </a:extLst>
          </p:cNvPr>
          <p:cNvSpPr txBox="1"/>
          <p:nvPr/>
        </p:nvSpPr>
        <p:spPr>
          <a:xfrm>
            <a:off x="1414772" y="220928"/>
            <a:ext cx="1660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Tính</a:t>
            </a:r>
            <a:r>
              <a:rPr lang="vi-VN" sz="3600" dirty="0">
                <a:solidFill>
                  <a:srgbClr val="3AD0D7"/>
                </a:solidFill>
                <a:latin typeface="+mj-lt"/>
              </a:rPr>
              <a:t>:</a:t>
            </a:r>
            <a:endParaRPr lang="en-US" sz="3600" dirty="0">
              <a:solidFill>
                <a:srgbClr val="3AD0D7"/>
              </a:solidFill>
              <a:latin typeface="+mj-lt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DF5EB902-F374-404F-AAA1-52E642A68A7D}"/>
              </a:ext>
            </a:extLst>
          </p:cNvPr>
          <p:cNvGrpSpPr/>
          <p:nvPr/>
        </p:nvGrpSpPr>
        <p:grpSpPr>
          <a:xfrm>
            <a:off x="322326" y="660336"/>
            <a:ext cx="8821674" cy="4071026"/>
            <a:chOff x="322326" y="709969"/>
            <a:chExt cx="8821674" cy="4071026"/>
          </a:xfrm>
        </p:grpSpPr>
        <p:pic>
          <p:nvPicPr>
            <p:cNvPr id="4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4173E27-FD36-4FBA-8038-E8130DF1B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451" y="709969"/>
              <a:ext cx="8698549" cy="4071026"/>
            </a:xfrm>
            <a:prstGeom prst="rect">
              <a:avLst/>
            </a:prstGeom>
          </p:spPr>
        </p:pic>
        <p:grpSp>
          <p:nvGrpSpPr>
            <p:cNvPr id="2" name="Nhóm 1">
              <a:extLst>
                <a:ext uri="{FF2B5EF4-FFF2-40B4-BE49-F238E27FC236}">
                  <a16:creationId xmlns:a16="http://schemas.microsoft.com/office/drawing/2014/main" id="{1EE567C8-210C-4B15-8BA1-C3ED05CD8136}"/>
                </a:ext>
              </a:extLst>
            </p:cNvPr>
            <p:cNvGrpSpPr/>
            <p:nvPr/>
          </p:nvGrpSpPr>
          <p:grpSpPr>
            <a:xfrm>
              <a:off x="322326" y="1692628"/>
              <a:ext cx="7375740" cy="1884400"/>
              <a:chOff x="322326" y="1692628"/>
              <a:chExt cx="7375740" cy="1884400"/>
            </a:xfrm>
          </p:grpSpPr>
          <p:sp>
            <p:nvSpPr>
              <p:cNvPr id="46" name="TextBox 7">
                <a:extLst>
                  <a:ext uri="{FF2B5EF4-FFF2-40B4-BE49-F238E27FC236}">
                    <a16:creationId xmlns:a16="http://schemas.microsoft.com/office/drawing/2014/main" id="{29B66855-AE4B-4F70-9421-4332C1D87E6E}"/>
                  </a:ext>
                </a:extLst>
              </p:cNvPr>
              <p:cNvSpPr txBox="1"/>
              <p:nvPr/>
            </p:nvSpPr>
            <p:spPr>
              <a:xfrm>
                <a:off x="322326" y="1692628"/>
                <a:ext cx="4290153" cy="923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54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2</a:t>
                </a:r>
                <a:r>
                  <a: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lang="vi-VN" sz="54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x</a:t>
                </a:r>
                <a:r>
                  <a: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vi-VN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</a:t>
                </a:r>
                <a:r>
                  <a: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= </a:t>
                </a:r>
              </a:p>
            </p:txBody>
          </p:sp>
          <p:sp>
            <p:nvSpPr>
              <p:cNvPr id="48" name="TextBox 7">
                <a:extLst>
                  <a:ext uri="{FF2B5EF4-FFF2-40B4-BE49-F238E27FC236}">
                    <a16:creationId xmlns:a16="http://schemas.microsoft.com/office/drawing/2014/main" id="{09EB7523-3CE5-4CF0-AC0F-B2FFDC8F8E42}"/>
                  </a:ext>
                </a:extLst>
              </p:cNvPr>
              <p:cNvSpPr txBox="1"/>
              <p:nvPr/>
            </p:nvSpPr>
            <p:spPr>
              <a:xfrm>
                <a:off x="721885" y="2653699"/>
                <a:ext cx="3429613" cy="923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54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5 x 7</a:t>
                </a:r>
                <a:r>
                  <a: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= </a:t>
                </a:r>
              </a:p>
            </p:txBody>
          </p:sp>
          <p:sp>
            <p:nvSpPr>
              <p:cNvPr id="50" name="TextBox 7">
                <a:extLst>
                  <a:ext uri="{FF2B5EF4-FFF2-40B4-BE49-F238E27FC236}">
                    <a16:creationId xmlns:a16="http://schemas.microsoft.com/office/drawing/2014/main" id="{CCC3DF93-0A56-407E-97A8-2DF280C82F7A}"/>
                  </a:ext>
                </a:extLst>
              </p:cNvPr>
              <p:cNvSpPr txBox="1"/>
              <p:nvPr/>
            </p:nvSpPr>
            <p:spPr>
              <a:xfrm>
                <a:off x="4043203" y="1798148"/>
                <a:ext cx="3654863" cy="923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54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5 x 6 =</a:t>
                </a:r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TextBox 7">
                <a:extLst>
                  <a:ext uri="{FF2B5EF4-FFF2-40B4-BE49-F238E27FC236}">
                    <a16:creationId xmlns:a16="http://schemas.microsoft.com/office/drawing/2014/main" id="{6506EDE0-1DE3-4CE7-97F2-7D8C6009CBFC}"/>
                  </a:ext>
                </a:extLst>
              </p:cNvPr>
              <p:cNvSpPr txBox="1"/>
              <p:nvPr/>
            </p:nvSpPr>
            <p:spPr>
              <a:xfrm>
                <a:off x="3952734" y="2585921"/>
                <a:ext cx="3654863" cy="923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vi-VN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 x 9 = </a:t>
                </a:r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4" name="TextBox 7">
            <a:extLst>
              <a:ext uri="{FF2B5EF4-FFF2-40B4-BE49-F238E27FC236}">
                <a16:creationId xmlns:a16="http://schemas.microsoft.com/office/drawing/2014/main" id="{0E39CEBD-A09C-476D-B483-A53C9361E5D5}"/>
              </a:ext>
            </a:extLst>
          </p:cNvPr>
          <p:cNvSpPr txBox="1"/>
          <p:nvPr/>
        </p:nvSpPr>
        <p:spPr>
          <a:xfrm>
            <a:off x="3249232" y="1692628"/>
            <a:ext cx="966247" cy="92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TextBox 7">
            <a:extLst>
              <a:ext uri="{FF2B5EF4-FFF2-40B4-BE49-F238E27FC236}">
                <a16:creationId xmlns:a16="http://schemas.microsoft.com/office/drawing/2014/main" id="{19EA49CE-54CA-463C-BB87-638561A48C87}"/>
              </a:ext>
            </a:extLst>
          </p:cNvPr>
          <p:cNvSpPr txBox="1"/>
          <p:nvPr/>
        </p:nvSpPr>
        <p:spPr>
          <a:xfrm>
            <a:off x="3115835" y="2636235"/>
            <a:ext cx="1267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TextBox 7">
            <a:extLst>
              <a:ext uri="{FF2B5EF4-FFF2-40B4-BE49-F238E27FC236}">
                <a16:creationId xmlns:a16="http://schemas.microsoft.com/office/drawing/2014/main" id="{8863B8C2-FC1A-461F-954E-98574FBA116E}"/>
              </a:ext>
            </a:extLst>
          </p:cNvPr>
          <p:cNvSpPr txBox="1"/>
          <p:nvPr/>
        </p:nvSpPr>
        <p:spPr>
          <a:xfrm>
            <a:off x="6497478" y="1772519"/>
            <a:ext cx="1267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TextBox 7">
            <a:extLst>
              <a:ext uri="{FF2B5EF4-FFF2-40B4-BE49-F238E27FC236}">
                <a16:creationId xmlns:a16="http://schemas.microsoft.com/office/drawing/2014/main" id="{EC3277BF-FC4A-42F2-A838-EF7C395C1A88}"/>
              </a:ext>
            </a:extLst>
          </p:cNvPr>
          <p:cNvSpPr txBox="1"/>
          <p:nvPr/>
        </p:nvSpPr>
        <p:spPr>
          <a:xfrm>
            <a:off x="6542505" y="2560750"/>
            <a:ext cx="1267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5" name="Đường nối Thẳng 64">
            <a:extLst>
              <a:ext uri="{FF2B5EF4-FFF2-40B4-BE49-F238E27FC236}">
                <a16:creationId xmlns:a16="http://schemas.microsoft.com/office/drawing/2014/main" id="{379163DB-D700-4FD6-BB1B-1300E4AC93C4}"/>
              </a:ext>
            </a:extLst>
          </p:cNvPr>
          <p:cNvCxnSpPr>
            <a:cxnSpLocks/>
          </p:cNvCxnSpPr>
          <p:nvPr/>
        </p:nvCxnSpPr>
        <p:spPr>
          <a:xfrm>
            <a:off x="4561629" y="1642995"/>
            <a:ext cx="0" cy="2504685"/>
          </a:xfrm>
          <a:prstGeom prst="line">
            <a:avLst/>
          </a:prstGeom>
          <a:ln w="28575">
            <a:solidFill>
              <a:schemeClr val="tx1">
                <a:lumMod val="25000"/>
              </a:schemeClr>
            </a:solidFill>
            <a:prstDash val="dash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36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2" grpId="0"/>
      <p:bldP spid="63" grpId="0"/>
      <p:bldP spid="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>
            <a:extLst>
              <a:ext uri="{FF2B5EF4-FFF2-40B4-BE49-F238E27FC236}">
                <a16:creationId xmlns:a16="http://schemas.microsoft.com/office/drawing/2014/main" id="{A9BD4AE9-936A-402D-91AC-776AB56FF183}"/>
              </a:ext>
            </a:extLst>
          </p:cNvPr>
          <p:cNvGrpSpPr/>
          <p:nvPr/>
        </p:nvGrpSpPr>
        <p:grpSpPr>
          <a:xfrm>
            <a:off x="4221731" y="2000565"/>
            <a:ext cx="656208" cy="661916"/>
            <a:chOff x="5560414" y="1935075"/>
            <a:chExt cx="656208" cy="661916"/>
          </a:xfrm>
        </p:grpSpPr>
        <p:grpSp>
          <p:nvGrpSpPr>
            <p:cNvPr id="35" name="Nhóm 34">
              <a:extLst>
                <a:ext uri="{FF2B5EF4-FFF2-40B4-BE49-F238E27FC236}">
                  <a16:creationId xmlns:a16="http://schemas.microsoft.com/office/drawing/2014/main" id="{18FCC92B-D171-4044-A04C-7B4BBCAE7AA2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36" name="Nhóm 35">
                <a:extLst>
                  <a:ext uri="{FF2B5EF4-FFF2-40B4-BE49-F238E27FC236}">
                    <a16:creationId xmlns:a16="http://schemas.microsoft.com/office/drawing/2014/main" id="{95BDB0A2-8A93-4E09-B90A-A45804911066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38" name="Hình Bầu dục 37">
                  <a:extLst>
                    <a:ext uri="{FF2B5EF4-FFF2-40B4-BE49-F238E27FC236}">
                      <a16:creationId xmlns:a16="http://schemas.microsoft.com/office/drawing/2014/main" id="{209990CD-6E9A-4EAD-9E55-FB3E93FD4581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Hình Bầu dục 38">
                  <a:extLst>
                    <a:ext uri="{FF2B5EF4-FFF2-40B4-BE49-F238E27FC236}">
                      <a16:creationId xmlns:a16="http://schemas.microsoft.com/office/drawing/2014/main" id="{6A453A65-AFFF-49F9-BE32-06A527905E60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857D3EAF-421B-4C78-ACA4-DB2B9D2AD53A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>
                  <a:latin typeface="+mj-lt"/>
                </a:endParaRPr>
              </a:p>
            </p:txBody>
          </p:sp>
        </p:grpSp>
        <p:pic>
          <p:nvPicPr>
            <p:cNvPr id="7" name="Hình ảnh 6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DD57A148-78A9-4421-8A56-5D808BACE3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pic>
        <p:nvPicPr>
          <p:cNvPr id="21" name="Hình ảnh 20" descr="Ảnh có chứa mũi tên&#10;&#10;Mô tả được tạo tự động">
            <a:extLst>
              <a:ext uri="{FF2B5EF4-FFF2-40B4-BE49-F238E27FC236}">
                <a16:creationId xmlns:a16="http://schemas.microsoft.com/office/drawing/2014/main" id="{345A27F3-06E7-4800-B60F-100C2874E8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1303" b="50565"/>
          <a:stretch/>
        </p:blipFill>
        <p:spPr>
          <a:xfrm>
            <a:off x="3573850" y="388998"/>
            <a:ext cx="2111087" cy="1607305"/>
          </a:xfrm>
          <a:prstGeom prst="rect">
            <a:avLst/>
          </a:prstGeom>
        </p:spPr>
      </p:pic>
      <p:pic>
        <p:nvPicPr>
          <p:cNvPr id="22" name="Hình ảnh 21" descr="Ảnh có chứa mũi tên&#10;&#10;Mô tả được tạo tự động">
            <a:extLst>
              <a:ext uri="{FF2B5EF4-FFF2-40B4-BE49-F238E27FC236}">
                <a16:creationId xmlns:a16="http://schemas.microsoft.com/office/drawing/2014/main" id="{BD5A0E13-4AE8-4CFE-8FF6-610045713F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7262" r="49457"/>
          <a:stretch/>
        </p:blipFill>
        <p:spPr>
          <a:xfrm>
            <a:off x="2281715" y="2885458"/>
            <a:ext cx="2128118" cy="1665412"/>
          </a:xfrm>
          <a:prstGeom prst="rect">
            <a:avLst/>
          </a:prstGeom>
        </p:spPr>
      </p:pic>
      <p:pic>
        <p:nvPicPr>
          <p:cNvPr id="23" name="Hình ảnh 22" descr="Ảnh có chứa mũi tên&#10;&#10;Mô tả được tạo tự động">
            <a:extLst>
              <a:ext uri="{FF2B5EF4-FFF2-40B4-BE49-F238E27FC236}">
                <a16:creationId xmlns:a16="http://schemas.microsoft.com/office/drawing/2014/main" id="{F12EC7C8-908D-41C8-BCF8-AD7FB80B63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112" b="50000"/>
          <a:stretch/>
        </p:blipFill>
        <p:spPr>
          <a:xfrm>
            <a:off x="6335372" y="936054"/>
            <a:ext cx="2480306" cy="1758647"/>
          </a:xfrm>
          <a:prstGeom prst="rect">
            <a:avLst/>
          </a:prstGeom>
        </p:spPr>
      </p:pic>
      <p:pic>
        <p:nvPicPr>
          <p:cNvPr id="24" name="Hình ảnh 23" descr="Ảnh có chứa mũi tên&#10;&#10;Mô tả được tạo tự động">
            <a:extLst>
              <a:ext uri="{FF2B5EF4-FFF2-40B4-BE49-F238E27FC236}">
                <a16:creationId xmlns:a16="http://schemas.microsoft.com/office/drawing/2014/main" id="{8D8C2686-AE9C-44CC-B972-3AE8143894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901" t="50000"/>
          <a:stretch/>
        </p:blipFill>
        <p:spPr>
          <a:xfrm>
            <a:off x="5317186" y="3165355"/>
            <a:ext cx="2140701" cy="1570988"/>
          </a:xfrm>
          <a:prstGeom prst="rect">
            <a:avLst/>
          </a:prstGeom>
        </p:spPr>
      </p:pic>
      <p:cxnSp>
        <p:nvCxnSpPr>
          <p:cNvPr id="26" name="Đường kết nối: Cong 25">
            <a:extLst>
              <a:ext uri="{FF2B5EF4-FFF2-40B4-BE49-F238E27FC236}">
                <a16:creationId xmlns:a16="http://schemas.microsoft.com/office/drawing/2014/main" id="{29FA455E-A1C2-4729-871A-5A623F21205B}"/>
              </a:ext>
            </a:extLst>
          </p:cNvPr>
          <p:cNvCxnSpPr>
            <a:stCxn id="21" idx="3"/>
            <a:endCxn id="23" idx="1"/>
          </p:cNvCxnSpPr>
          <p:nvPr/>
        </p:nvCxnSpPr>
        <p:spPr>
          <a:xfrm>
            <a:off x="5684937" y="1192651"/>
            <a:ext cx="650435" cy="622727"/>
          </a:xfrm>
          <a:prstGeom prst="curvedConnector3">
            <a:avLst/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ờng kết nối: Cong 26">
            <a:extLst>
              <a:ext uri="{FF2B5EF4-FFF2-40B4-BE49-F238E27FC236}">
                <a16:creationId xmlns:a16="http://schemas.microsoft.com/office/drawing/2014/main" id="{334B7760-FD3E-4478-85C0-F923886E260F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>
          <a:xfrm rot="5400000">
            <a:off x="6746204" y="2336034"/>
            <a:ext cx="470654" cy="1187988"/>
          </a:xfrm>
          <a:prstGeom prst="curvedConnector3">
            <a:avLst>
              <a:gd name="adj1" fmla="val 50000"/>
            </a:avLst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Nhóm 51">
            <a:extLst>
              <a:ext uri="{FF2B5EF4-FFF2-40B4-BE49-F238E27FC236}">
                <a16:creationId xmlns:a16="http://schemas.microsoft.com/office/drawing/2014/main" id="{E5E4565E-9E41-4975-B002-FD8C8A5D79FD}"/>
              </a:ext>
            </a:extLst>
          </p:cNvPr>
          <p:cNvGrpSpPr/>
          <p:nvPr/>
        </p:nvGrpSpPr>
        <p:grpSpPr>
          <a:xfrm>
            <a:off x="7592634" y="2633880"/>
            <a:ext cx="656208" cy="661916"/>
            <a:chOff x="5560414" y="1935075"/>
            <a:chExt cx="656208" cy="661916"/>
          </a:xfrm>
        </p:grpSpPr>
        <p:grpSp>
          <p:nvGrpSpPr>
            <p:cNvPr id="53" name="Nhóm 52">
              <a:extLst>
                <a:ext uri="{FF2B5EF4-FFF2-40B4-BE49-F238E27FC236}">
                  <a16:creationId xmlns:a16="http://schemas.microsoft.com/office/drawing/2014/main" id="{21426CFA-4E4D-4FB6-A4C9-E0DECE8068F7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F1A199E3-F206-4391-824E-93DB2AF0882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52DDB311-DAD3-4F36-8FFB-1F5B54CC0721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81280E78-E8A8-4185-9478-545532625172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ABD9A24F-1BDA-4FE2-A838-AE4146D3568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>
                  <a:latin typeface="+mj-lt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15FAD6CF-1938-405C-9974-36F19A203A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cxnSp>
        <p:nvCxnSpPr>
          <p:cNvPr id="31" name="Đường kết nối: Cong 30">
            <a:extLst>
              <a:ext uri="{FF2B5EF4-FFF2-40B4-BE49-F238E27FC236}">
                <a16:creationId xmlns:a16="http://schemas.microsoft.com/office/drawing/2014/main" id="{8106C163-39F3-45B9-8EF0-D8A4A69B2B8E}"/>
              </a:ext>
            </a:extLst>
          </p:cNvPr>
          <p:cNvCxnSpPr>
            <a:cxnSpLocks/>
            <a:stCxn id="24" idx="1"/>
            <a:endCxn id="22" idx="3"/>
          </p:cNvCxnSpPr>
          <p:nvPr/>
        </p:nvCxnSpPr>
        <p:spPr>
          <a:xfrm rot="10800000">
            <a:off x="4409834" y="3718165"/>
            <a:ext cx="907353" cy="232685"/>
          </a:xfrm>
          <a:prstGeom prst="curvedConnector3">
            <a:avLst>
              <a:gd name="adj1" fmla="val 50000"/>
            </a:avLst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Nhóm 54">
            <a:extLst>
              <a:ext uri="{FF2B5EF4-FFF2-40B4-BE49-F238E27FC236}">
                <a16:creationId xmlns:a16="http://schemas.microsoft.com/office/drawing/2014/main" id="{2A0FBD53-4BD2-486A-93AB-94A37BE25D5E}"/>
              </a:ext>
            </a:extLst>
          </p:cNvPr>
          <p:cNvGrpSpPr/>
          <p:nvPr/>
        </p:nvGrpSpPr>
        <p:grpSpPr>
          <a:xfrm>
            <a:off x="7588481" y="2694701"/>
            <a:ext cx="607120" cy="577549"/>
            <a:chOff x="4234875" y="1979179"/>
            <a:chExt cx="607120" cy="577549"/>
          </a:xfrm>
        </p:grpSpPr>
        <p:grpSp>
          <p:nvGrpSpPr>
            <p:cNvPr id="56" name="Nhóm 55">
              <a:extLst>
                <a:ext uri="{FF2B5EF4-FFF2-40B4-BE49-F238E27FC236}">
                  <a16:creationId xmlns:a16="http://schemas.microsoft.com/office/drawing/2014/main" id="{A2A0A73A-0F62-4198-B57C-63379F3D701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8" name="Hình Bầu dục 57">
                <a:extLst>
                  <a:ext uri="{FF2B5EF4-FFF2-40B4-BE49-F238E27FC236}">
                    <a16:creationId xmlns:a16="http://schemas.microsoft.com/office/drawing/2014/main" id="{D868CF66-7D61-4DB7-A7C2-4867FF97E11F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Hình Bầu dục 58">
                <a:extLst>
                  <a:ext uri="{FF2B5EF4-FFF2-40B4-BE49-F238E27FC236}">
                    <a16:creationId xmlns:a16="http://schemas.microsoft.com/office/drawing/2014/main" id="{F97B0BA6-6AFB-419F-989F-B5B8C4F2F5E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Hộp Văn bản 56">
              <a:extLst>
                <a:ext uri="{FF2B5EF4-FFF2-40B4-BE49-F238E27FC236}">
                  <a16:creationId xmlns:a16="http://schemas.microsoft.com/office/drawing/2014/main" id="{916DE834-9E17-424A-83C1-B6065941F0D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latin typeface="+mj-lt"/>
                </a:rPr>
                <a:t>2</a:t>
              </a:r>
              <a:endParaRPr lang="en-US" sz="2400" dirty="0">
                <a:latin typeface="+mj-lt"/>
              </a:endParaRPr>
            </a:p>
          </p:txBody>
        </p:sp>
      </p:grpSp>
      <p:grpSp>
        <p:nvGrpSpPr>
          <p:cNvPr id="60" name="Nhóm 59">
            <a:extLst>
              <a:ext uri="{FF2B5EF4-FFF2-40B4-BE49-F238E27FC236}">
                <a16:creationId xmlns:a16="http://schemas.microsoft.com/office/drawing/2014/main" id="{67C06A97-8D6D-4502-8A01-1EB4468BD9D9}"/>
              </a:ext>
            </a:extLst>
          </p:cNvPr>
          <p:cNvGrpSpPr/>
          <p:nvPr/>
        </p:nvGrpSpPr>
        <p:grpSpPr>
          <a:xfrm>
            <a:off x="4877939" y="4249543"/>
            <a:ext cx="607120" cy="577549"/>
            <a:chOff x="4234875" y="1979179"/>
            <a:chExt cx="607120" cy="577549"/>
          </a:xfrm>
        </p:grpSpPr>
        <p:grpSp>
          <p:nvGrpSpPr>
            <p:cNvPr id="61" name="Nhóm 60">
              <a:extLst>
                <a:ext uri="{FF2B5EF4-FFF2-40B4-BE49-F238E27FC236}">
                  <a16:creationId xmlns:a16="http://schemas.microsoft.com/office/drawing/2014/main" id="{A9DDB92A-3DCA-4912-8E89-0C7AD3E102C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3" name="Hình Bầu dục 62">
                <a:extLst>
                  <a:ext uri="{FF2B5EF4-FFF2-40B4-BE49-F238E27FC236}">
                    <a16:creationId xmlns:a16="http://schemas.microsoft.com/office/drawing/2014/main" id="{9FFB84B0-991B-458B-8CE9-CFDA190005DB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Hình Bầu dục 63">
                <a:extLst>
                  <a:ext uri="{FF2B5EF4-FFF2-40B4-BE49-F238E27FC236}">
                    <a16:creationId xmlns:a16="http://schemas.microsoft.com/office/drawing/2014/main" id="{B016F44B-64FD-4756-BD54-BBE11EBD9F0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Hộp Văn bản 61">
              <a:extLst>
                <a:ext uri="{FF2B5EF4-FFF2-40B4-BE49-F238E27FC236}">
                  <a16:creationId xmlns:a16="http://schemas.microsoft.com/office/drawing/2014/main" id="{4AB9B91D-D091-49DF-A174-C0CDA3EA36D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latin typeface="+mj-lt"/>
                </a:rPr>
                <a:t>3</a:t>
              </a:r>
              <a:endParaRPr lang="en-US" sz="2400" dirty="0">
                <a:latin typeface="+mj-lt"/>
              </a:endParaRPr>
            </a:p>
          </p:txBody>
        </p:sp>
      </p:grpSp>
      <p:grpSp>
        <p:nvGrpSpPr>
          <p:cNvPr id="65" name="Nhóm 64">
            <a:extLst>
              <a:ext uri="{FF2B5EF4-FFF2-40B4-BE49-F238E27FC236}">
                <a16:creationId xmlns:a16="http://schemas.microsoft.com/office/drawing/2014/main" id="{65BE42C8-09F6-41C8-9D61-FE7AEA55AFD3}"/>
              </a:ext>
            </a:extLst>
          </p:cNvPr>
          <p:cNvGrpSpPr/>
          <p:nvPr/>
        </p:nvGrpSpPr>
        <p:grpSpPr>
          <a:xfrm>
            <a:off x="1843408" y="4163940"/>
            <a:ext cx="607120" cy="577549"/>
            <a:chOff x="4234875" y="1979179"/>
            <a:chExt cx="607120" cy="577549"/>
          </a:xfrm>
        </p:grpSpPr>
        <p:grpSp>
          <p:nvGrpSpPr>
            <p:cNvPr id="66" name="Nhóm 65">
              <a:extLst>
                <a:ext uri="{FF2B5EF4-FFF2-40B4-BE49-F238E27FC236}">
                  <a16:creationId xmlns:a16="http://schemas.microsoft.com/office/drawing/2014/main" id="{63086EA8-92F3-4FA8-9188-B1BBEB28CBC1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8" name="Hình Bầu dục 67">
                <a:extLst>
                  <a:ext uri="{FF2B5EF4-FFF2-40B4-BE49-F238E27FC236}">
                    <a16:creationId xmlns:a16="http://schemas.microsoft.com/office/drawing/2014/main" id="{21B11364-07D0-4DF1-A0E7-098E023C4391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Hình Bầu dục 68">
                <a:extLst>
                  <a:ext uri="{FF2B5EF4-FFF2-40B4-BE49-F238E27FC236}">
                    <a16:creationId xmlns:a16="http://schemas.microsoft.com/office/drawing/2014/main" id="{76956183-6396-40F5-A4E1-5CEBA280E886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Hộp Văn bản 66">
              <a:extLst>
                <a:ext uri="{FF2B5EF4-FFF2-40B4-BE49-F238E27FC236}">
                  <a16:creationId xmlns:a16="http://schemas.microsoft.com/office/drawing/2014/main" id="{435C2900-2D86-4965-B9E0-9E0F49773C3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latin typeface="+mj-lt"/>
                </a:rPr>
                <a:t>4</a:t>
              </a:r>
              <a:endParaRPr lang="en-US" sz="2400" dirty="0">
                <a:latin typeface="+mj-lt"/>
              </a:endParaRPr>
            </a:p>
          </p:txBody>
        </p:sp>
      </p:grpSp>
      <p:pic>
        <p:nvPicPr>
          <p:cNvPr id="5" name="Hình ảnh 4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8E25730A-B167-4F49-82BF-223A4577189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002" t="19386" r="47133" b="17247"/>
          <a:stretch/>
        </p:blipFill>
        <p:spPr>
          <a:xfrm>
            <a:off x="1303997" y="454245"/>
            <a:ext cx="2126655" cy="211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3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19BE7D1-54BF-4E48-9D18-E32CF6C75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83" y="802238"/>
            <a:ext cx="5109028" cy="4092719"/>
          </a:xfrm>
          <a:prstGeom prst="rect">
            <a:avLst/>
          </a:prstGeom>
        </p:spPr>
      </p:pic>
      <p:pic>
        <p:nvPicPr>
          <p:cNvPr id="4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5325BFA8-52AE-4E34-8BFA-7D862AABA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4271" y="248543"/>
            <a:ext cx="4267928" cy="3167757"/>
          </a:xfrm>
          <a:prstGeom prst="rect">
            <a:avLst/>
          </a:prstGeom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228061AF-E94E-47E6-895C-ED652EB806C0}"/>
              </a:ext>
            </a:extLst>
          </p:cNvPr>
          <p:cNvSpPr txBox="1"/>
          <p:nvPr/>
        </p:nvSpPr>
        <p:spPr>
          <a:xfrm>
            <a:off x="1142188" y="550866"/>
            <a:ext cx="3320953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Hôm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nay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kumimoji="0" lang="vi-VN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vi-VN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shipper</a:t>
            </a:r>
            <a:r>
              <a:rPr kumimoji="0" lang="vi-VN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nhiệm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vụ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FC148B24-A640-46C6-9A5F-0A082653BA1B}"/>
              </a:ext>
            </a:extLst>
          </p:cNvPr>
          <p:cNvGrpSpPr/>
          <p:nvPr/>
        </p:nvGrpSpPr>
        <p:grpSpPr>
          <a:xfrm>
            <a:off x="-5085766" y="4445808"/>
            <a:ext cx="5032829" cy="4124175"/>
            <a:chOff x="-751115" y="2204054"/>
            <a:chExt cx="5032829" cy="4124175"/>
          </a:xfrm>
        </p:grpSpPr>
        <p:sp>
          <p:nvSpPr>
            <p:cNvPr id="8" name="Hình Bầu dục 7">
              <a:extLst>
                <a:ext uri="{FF2B5EF4-FFF2-40B4-BE49-F238E27FC236}">
                  <a16:creationId xmlns:a16="http://schemas.microsoft.com/office/drawing/2014/main" id="{43A8A716-AA9F-4389-8409-C9378EDDB573}"/>
                </a:ext>
              </a:extLst>
            </p:cNvPr>
            <p:cNvSpPr/>
            <p:nvPr/>
          </p:nvSpPr>
          <p:spPr>
            <a:xfrm>
              <a:off x="-751115" y="2571750"/>
              <a:ext cx="4916715" cy="3756479"/>
            </a:xfrm>
            <a:prstGeom prst="ellipse">
              <a:avLst/>
            </a:prstGeom>
            <a:solidFill>
              <a:srgbClr val="839BA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Hình ảnh 8" descr="Ảnh có chứa LEGO, đồ chơi&#10;&#10;Mô tả được tạo tự động">
              <a:extLst>
                <a:ext uri="{FF2B5EF4-FFF2-40B4-BE49-F238E27FC236}">
                  <a16:creationId xmlns:a16="http://schemas.microsoft.com/office/drawing/2014/main" id="{C7CAFF95-AEAB-4046-9BFD-9EB7A6F12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751115" y="2204054"/>
              <a:ext cx="5032829" cy="3355220"/>
            </a:xfrm>
            <a:prstGeom prst="rect">
              <a:avLst/>
            </a:prstGeom>
          </p:spPr>
        </p:pic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31816BD0-15F1-4B86-B3B3-32BE207C4C04}"/>
              </a:ext>
            </a:extLst>
          </p:cNvPr>
          <p:cNvGrpSpPr/>
          <p:nvPr/>
        </p:nvGrpSpPr>
        <p:grpSpPr>
          <a:xfrm>
            <a:off x="3193141" y="-2708058"/>
            <a:ext cx="5950859" cy="2445658"/>
            <a:chOff x="2946399" y="-241604"/>
            <a:chExt cx="5950859" cy="2445658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A6E07C79-8890-4A36-852C-E6E469E93157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14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5B82722E-5360-44F6-9304-DC025D1918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15" name="Hình chữ nhật 14">
                <a:extLst>
                  <a:ext uri="{FF2B5EF4-FFF2-40B4-BE49-F238E27FC236}">
                    <a16:creationId xmlns:a16="http://schemas.microsoft.com/office/drawing/2014/main" id="{281D4AE9-D0EB-4D88-A022-CDA80487B2D9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4180116"/>
                  <a:gd name="connsiteY0" fmla="*/ 0 h 1236436"/>
                  <a:gd name="connsiteX1" fmla="*/ 471756 w 4180116"/>
                  <a:gd name="connsiteY1" fmla="*/ 0 h 1236436"/>
                  <a:gd name="connsiteX2" fmla="*/ 1152518 w 4180116"/>
                  <a:gd name="connsiteY2" fmla="*/ 0 h 1236436"/>
                  <a:gd name="connsiteX3" fmla="*/ 1666075 w 4180116"/>
                  <a:gd name="connsiteY3" fmla="*/ 0 h 1236436"/>
                  <a:gd name="connsiteX4" fmla="*/ 2263234 w 4180116"/>
                  <a:gd name="connsiteY4" fmla="*/ 0 h 1236436"/>
                  <a:gd name="connsiteX5" fmla="*/ 2943996 w 4180116"/>
                  <a:gd name="connsiteY5" fmla="*/ 0 h 1236436"/>
                  <a:gd name="connsiteX6" fmla="*/ 3624758 w 4180116"/>
                  <a:gd name="connsiteY6" fmla="*/ 0 h 1236436"/>
                  <a:gd name="connsiteX7" fmla="*/ 4180116 w 4180116"/>
                  <a:gd name="connsiteY7" fmla="*/ 0 h 1236436"/>
                  <a:gd name="connsiteX8" fmla="*/ 4180116 w 4180116"/>
                  <a:gd name="connsiteY8" fmla="*/ 412145 h 1236436"/>
                  <a:gd name="connsiteX9" fmla="*/ 4180116 w 4180116"/>
                  <a:gd name="connsiteY9" fmla="*/ 824291 h 1236436"/>
                  <a:gd name="connsiteX10" fmla="*/ 4180116 w 4180116"/>
                  <a:gd name="connsiteY10" fmla="*/ 1236436 h 1236436"/>
                  <a:gd name="connsiteX11" fmla="*/ 3624758 w 4180116"/>
                  <a:gd name="connsiteY11" fmla="*/ 1236436 h 1236436"/>
                  <a:gd name="connsiteX12" fmla="*/ 3027598 w 4180116"/>
                  <a:gd name="connsiteY12" fmla="*/ 1236436 h 1236436"/>
                  <a:gd name="connsiteX13" fmla="*/ 2388638 w 4180116"/>
                  <a:gd name="connsiteY13" fmla="*/ 1236436 h 1236436"/>
                  <a:gd name="connsiteX14" fmla="*/ 1791478 w 4180116"/>
                  <a:gd name="connsiteY14" fmla="*/ 1236436 h 1236436"/>
                  <a:gd name="connsiteX15" fmla="*/ 1110717 w 4180116"/>
                  <a:gd name="connsiteY15" fmla="*/ 1236436 h 1236436"/>
                  <a:gd name="connsiteX16" fmla="*/ 513557 w 4180116"/>
                  <a:gd name="connsiteY16" fmla="*/ 1236436 h 1236436"/>
                  <a:gd name="connsiteX17" fmla="*/ 0 w 4180116"/>
                  <a:gd name="connsiteY17" fmla="*/ 1236436 h 1236436"/>
                  <a:gd name="connsiteX18" fmla="*/ 0 w 4180116"/>
                  <a:gd name="connsiteY18" fmla="*/ 849019 h 1236436"/>
                  <a:gd name="connsiteX19" fmla="*/ 0 w 4180116"/>
                  <a:gd name="connsiteY19" fmla="*/ 461603 h 1236436"/>
                  <a:gd name="connsiteX20" fmla="*/ 0 w 4180116"/>
                  <a:gd name="connsiteY20" fmla="*/ 0 h 123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236436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24722" y="115354"/>
                      <a:pt x="4151134" y="292325"/>
                      <a:pt x="4180116" y="412145"/>
                    </a:cubicBezTo>
                    <a:cubicBezTo>
                      <a:pt x="4209098" y="531965"/>
                      <a:pt x="4157715" y="658626"/>
                      <a:pt x="4180116" y="824291"/>
                    </a:cubicBezTo>
                    <a:cubicBezTo>
                      <a:pt x="4202517" y="989956"/>
                      <a:pt x="4152039" y="1087707"/>
                      <a:pt x="4180116" y="1236436"/>
                    </a:cubicBezTo>
                    <a:cubicBezTo>
                      <a:pt x="3975806" y="1252717"/>
                      <a:pt x="3846678" y="1193328"/>
                      <a:pt x="3624758" y="1236436"/>
                    </a:cubicBezTo>
                    <a:cubicBezTo>
                      <a:pt x="3402838" y="1279544"/>
                      <a:pt x="3203820" y="1194574"/>
                      <a:pt x="3027598" y="1236436"/>
                    </a:cubicBezTo>
                    <a:cubicBezTo>
                      <a:pt x="2851376" y="1278298"/>
                      <a:pt x="2655851" y="1179054"/>
                      <a:pt x="2388638" y="1236436"/>
                    </a:cubicBezTo>
                    <a:cubicBezTo>
                      <a:pt x="2121425" y="1293818"/>
                      <a:pt x="1957241" y="1180344"/>
                      <a:pt x="1791478" y="1236436"/>
                    </a:cubicBezTo>
                    <a:cubicBezTo>
                      <a:pt x="1625715" y="1292528"/>
                      <a:pt x="1320206" y="1217673"/>
                      <a:pt x="1110717" y="1236436"/>
                    </a:cubicBezTo>
                    <a:cubicBezTo>
                      <a:pt x="901228" y="1255199"/>
                      <a:pt x="707690" y="1200589"/>
                      <a:pt x="513557" y="1236436"/>
                    </a:cubicBezTo>
                    <a:cubicBezTo>
                      <a:pt x="319424" y="1272283"/>
                      <a:pt x="162482" y="1231025"/>
                      <a:pt x="0" y="1236436"/>
                    </a:cubicBezTo>
                    <a:cubicBezTo>
                      <a:pt x="-37652" y="1092415"/>
                      <a:pt x="25941" y="928744"/>
                      <a:pt x="0" y="849019"/>
                    </a:cubicBezTo>
                    <a:cubicBezTo>
                      <a:pt x="-25941" y="769294"/>
                      <a:pt x="41480" y="627074"/>
                      <a:pt x="0" y="461603"/>
                    </a:cubicBezTo>
                    <a:cubicBezTo>
                      <a:pt x="-41480" y="296132"/>
                      <a:pt x="19863" y="171070"/>
                      <a:pt x="0" y="0"/>
                    </a:cubicBezTo>
                    <a:close/>
                  </a:path>
                  <a:path w="4180116" h="1236436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0163" y="144803"/>
                      <a:pt x="4176799" y="267224"/>
                      <a:pt x="4180116" y="375052"/>
                    </a:cubicBezTo>
                    <a:cubicBezTo>
                      <a:pt x="4183433" y="482880"/>
                      <a:pt x="4136585" y="650855"/>
                      <a:pt x="4180116" y="762469"/>
                    </a:cubicBezTo>
                    <a:cubicBezTo>
                      <a:pt x="4223647" y="874083"/>
                      <a:pt x="4154140" y="1100831"/>
                      <a:pt x="4180116" y="1236436"/>
                    </a:cubicBezTo>
                    <a:cubicBezTo>
                      <a:pt x="3983054" y="1255037"/>
                      <a:pt x="3896550" y="1228254"/>
                      <a:pt x="3666559" y="1236436"/>
                    </a:cubicBezTo>
                    <a:cubicBezTo>
                      <a:pt x="3436568" y="1244618"/>
                      <a:pt x="3236351" y="1206320"/>
                      <a:pt x="3069399" y="1236436"/>
                    </a:cubicBezTo>
                    <a:cubicBezTo>
                      <a:pt x="2902447" y="1266552"/>
                      <a:pt x="2582864" y="1209041"/>
                      <a:pt x="2430439" y="1236436"/>
                    </a:cubicBezTo>
                    <a:cubicBezTo>
                      <a:pt x="2278014" y="1263831"/>
                      <a:pt x="2067028" y="1176950"/>
                      <a:pt x="1791478" y="1236436"/>
                    </a:cubicBezTo>
                    <a:cubicBezTo>
                      <a:pt x="1515928" y="1295922"/>
                      <a:pt x="1372586" y="1223587"/>
                      <a:pt x="1152518" y="1236436"/>
                    </a:cubicBezTo>
                    <a:cubicBezTo>
                      <a:pt x="932450" y="1249285"/>
                      <a:pt x="853330" y="1184189"/>
                      <a:pt x="555358" y="1236436"/>
                    </a:cubicBezTo>
                    <a:cubicBezTo>
                      <a:pt x="257386" y="1288683"/>
                      <a:pt x="227977" y="1185500"/>
                      <a:pt x="0" y="1236436"/>
                    </a:cubicBezTo>
                    <a:cubicBezTo>
                      <a:pt x="-48083" y="1111118"/>
                      <a:pt x="525" y="993233"/>
                      <a:pt x="0" y="811926"/>
                    </a:cubicBezTo>
                    <a:cubicBezTo>
                      <a:pt x="-525" y="630619"/>
                      <a:pt x="6311" y="533243"/>
                      <a:pt x="0" y="424510"/>
                    </a:cubicBezTo>
                    <a:cubicBezTo>
                      <a:pt x="-6311" y="315777"/>
                      <a:pt x="46895" y="199556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Hình Bầu dục 15">
                <a:extLst>
                  <a:ext uri="{FF2B5EF4-FFF2-40B4-BE49-F238E27FC236}">
                    <a16:creationId xmlns:a16="http://schemas.microsoft.com/office/drawing/2014/main" id="{64842A46-6BB0-4CF4-B14D-F7C3B0C9C6B3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Hình Bầu dục 16">
                <a:extLst>
                  <a:ext uri="{FF2B5EF4-FFF2-40B4-BE49-F238E27FC236}">
                    <a16:creationId xmlns:a16="http://schemas.microsoft.com/office/drawing/2014/main" id="{92CC98EB-C14D-49EC-92E4-C8CCE8529BCD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Hình Bầu dục 17">
                <a:extLst>
                  <a:ext uri="{FF2B5EF4-FFF2-40B4-BE49-F238E27FC236}">
                    <a16:creationId xmlns:a16="http://schemas.microsoft.com/office/drawing/2014/main" id="{6537002A-BA22-4432-B083-4A047DBE2299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id="{B2D7BEA7-4201-4EF2-81F0-0D1F5353DDFC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14A2813C-E637-4093-A373-600FF1E8F1DB}"/>
                </a:ext>
              </a:extLst>
            </p:cNvPr>
            <p:cNvSpPr txBox="1"/>
            <p:nvPr/>
          </p:nvSpPr>
          <p:spPr>
            <a:xfrm>
              <a:off x="4930779" y="704226"/>
              <a:ext cx="286203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000" b="1" dirty="0" err="1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atin typeface="+mj-lt"/>
                </a:rPr>
                <a:t>Nhiệm</a:t>
              </a:r>
              <a:r>
                <a:rPr lang="vi-VN" sz="3000" b="1" dirty="0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atin typeface="+mj-lt"/>
                </a:rPr>
                <a:t> </a:t>
              </a:r>
              <a:r>
                <a:rPr lang="vi-VN" sz="3000" b="1" dirty="0" err="1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atin typeface="+mj-lt"/>
                </a:rPr>
                <a:t>vụ</a:t>
              </a:r>
              <a:r>
                <a:rPr lang="vi-VN" sz="3000" b="1" dirty="0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atin typeface="+mj-lt"/>
                </a:rPr>
                <a:t> 1</a:t>
              </a:r>
              <a:r>
                <a:rPr lang="vi-VN" dirty="0"/>
                <a:t>:</a:t>
              </a:r>
              <a:endParaRPr lang="en-US" dirty="0"/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B9D341AD-C481-49F7-B842-C762A4C4F9A6}"/>
                </a:ext>
              </a:extLst>
            </p:cNvPr>
            <p:cNvSpPr txBox="1"/>
            <p:nvPr/>
          </p:nvSpPr>
          <p:spPr>
            <a:xfrm>
              <a:off x="3935044" y="1189609"/>
              <a:ext cx="46867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+mj-lt"/>
                </a:rPr>
                <a:t>NHẬN HÀNG </a:t>
              </a:r>
              <a:r>
                <a:rPr lang="vi-VN" dirty="0"/>
                <a:t>:</a:t>
              </a:r>
              <a:endParaRPr lang="en-US" dirty="0"/>
            </a:p>
          </p:txBody>
        </p:sp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C85723DC-6E26-4175-BA1A-DC0983E2E277}"/>
              </a:ext>
            </a:extLst>
          </p:cNvPr>
          <p:cNvGrpSpPr/>
          <p:nvPr/>
        </p:nvGrpSpPr>
        <p:grpSpPr>
          <a:xfrm rot="9366023">
            <a:off x="329740" y="4294653"/>
            <a:ext cx="722711" cy="595961"/>
            <a:chOff x="733809" y="615944"/>
            <a:chExt cx="722711" cy="595961"/>
          </a:xfrm>
        </p:grpSpPr>
        <p:sp>
          <p:nvSpPr>
            <p:cNvPr id="21" name="Tam giác Cân 20">
              <a:extLst>
                <a:ext uri="{FF2B5EF4-FFF2-40B4-BE49-F238E27FC236}">
                  <a16:creationId xmlns:a16="http://schemas.microsoft.com/office/drawing/2014/main" id="{AB204AEE-DD05-4D0D-9845-99F9FC6C5AB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am giác Cân 21">
              <a:extLst>
                <a:ext uri="{FF2B5EF4-FFF2-40B4-BE49-F238E27FC236}">
                  <a16:creationId xmlns:a16="http://schemas.microsoft.com/office/drawing/2014/main" id="{8A98B0DC-4737-458F-AB3C-85C7FC46249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7CAAE72-3784-4C05-B62D-9573B3CA94B8}"/>
              </a:ext>
            </a:extLst>
          </p:cNvPr>
          <p:cNvGrpSpPr/>
          <p:nvPr/>
        </p:nvGrpSpPr>
        <p:grpSpPr>
          <a:xfrm rot="9366023">
            <a:off x="622676" y="4376106"/>
            <a:ext cx="722711" cy="595961"/>
            <a:chOff x="733809" y="615944"/>
            <a:chExt cx="722711" cy="595961"/>
          </a:xfrm>
        </p:grpSpPr>
        <p:sp>
          <p:nvSpPr>
            <p:cNvPr id="24" name="Tam giác Cân 23">
              <a:extLst>
                <a:ext uri="{FF2B5EF4-FFF2-40B4-BE49-F238E27FC236}">
                  <a16:creationId xmlns:a16="http://schemas.microsoft.com/office/drawing/2014/main" id="{7FD462C1-9E2C-4F37-98E8-4DC9543D8FD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am giác Cân 24">
              <a:extLst>
                <a:ext uri="{FF2B5EF4-FFF2-40B4-BE49-F238E27FC236}">
                  <a16:creationId xmlns:a16="http://schemas.microsoft.com/office/drawing/2014/main" id="{566483DE-53C7-4E63-9C48-CC5A28B24078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FE88ACE3-2CD1-47BB-9A4F-935B7414E95C}"/>
              </a:ext>
            </a:extLst>
          </p:cNvPr>
          <p:cNvGrpSpPr/>
          <p:nvPr/>
        </p:nvGrpSpPr>
        <p:grpSpPr>
          <a:xfrm rot="4753322">
            <a:off x="8018828" y="618436"/>
            <a:ext cx="722711" cy="595961"/>
            <a:chOff x="733809" y="615944"/>
            <a:chExt cx="722711" cy="595961"/>
          </a:xfrm>
        </p:grpSpPr>
        <p:sp>
          <p:nvSpPr>
            <p:cNvPr id="27" name="Tam giác Cân 26">
              <a:extLst>
                <a:ext uri="{FF2B5EF4-FFF2-40B4-BE49-F238E27FC236}">
                  <a16:creationId xmlns:a16="http://schemas.microsoft.com/office/drawing/2014/main" id="{47C9E188-A88C-4DCF-8F1F-D56C8346F8C7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am giác Cân 27">
              <a:extLst>
                <a:ext uri="{FF2B5EF4-FFF2-40B4-BE49-F238E27FC236}">
                  <a16:creationId xmlns:a16="http://schemas.microsoft.com/office/drawing/2014/main" id="{2A602B44-D520-4FF9-B252-A37F764697BE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576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Nhóm 10">
            <a:extLst>
              <a:ext uri="{FF2B5EF4-FFF2-40B4-BE49-F238E27FC236}">
                <a16:creationId xmlns:a16="http://schemas.microsoft.com/office/drawing/2014/main" id="{D75A98D6-8FE5-4BAA-8538-506C83907F49}"/>
              </a:ext>
            </a:extLst>
          </p:cNvPr>
          <p:cNvGrpSpPr/>
          <p:nvPr/>
        </p:nvGrpSpPr>
        <p:grpSpPr>
          <a:xfrm>
            <a:off x="445451" y="105280"/>
            <a:ext cx="1045892" cy="954108"/>
            <a:chOff x="507178" y="468249"/>
            <a:chExt cx="722711" cy="595961"/>
          </a:xfrm>
        </p:grpSpPr>
        <p:grpSp>
          <p:nvGrpSpPr>
            <p:cNvPr id="12" name="Nhóm 11">
              <a:extLst>
                <a:ext uri="{FF2B5EF4-FFF2-40B4-BE49-F238E27FC236}">
                  <a16:creationId xmlns:a16="http://schemas.microsoft.com/office/drawing/2014/main" id="{C2A0D4E9-6515-4025-B991-F8EBE8B7D81B}"/>
                </a:ext>
              </a:extLst>
            </p:cNvPr>
            <p:cNvGrpSpPr/>
            <p:nvPr/>
          </p:nvGrpSpPr>
          <p:grpSpPr>
            <a:xfrm>
              <a:off x="507178" y="468249"/>
              <a:ext cx="722711" cy="595961"/>
              <a:chOff x="733809" y="615944"/>
              <a:chExt cx="722711" cy="595961"/>
            </a:xfrm>
          </p:grpSpPr>
          <p:sp>
            <p:nvSpPr>
              <p:cNvPr id="14" name="Tam giác Cân 13">
                <a:extLst>
                  <a:ext uri="{FF2B5EF4-FFF2-40B4-BE49-F238E27FC236}">
                    <a16:creationId xmlns:a16="http://schemas.microsoft.com/office/drawing/2014/main" id="{C469D74F-A14A-4862-ADED-21BFCF77BD27}"/>
                  </a:ext>
                </a:extLst>
              </p:cNvPr>
              <p:cNvSpPr/>
              <p:nvPr/>
            </p:nvSpPr>
            <p:spPr>
              <a:xfrm>
                <a:off x="736410" y="706221"/>
                <a:ext cx="720110" cy="505684"/>
              </a:xfrm>
              <a:prstGeom prst="triangl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noFill/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am giác Cân 14">
                <a:extLst>
                  <a:ext uri="{FF2B5EF4-FFF2-40B4-BE49-F238E27FC236}">
                    <a16:creationId xmlns:a16="http://schemas.microsoft.com/office/drawing/2014/main" id="{E04E844C-3AD1-4278-9305-142F3E71D376}"/>
                  </a:ext>
                </a:extLst>
              </p:cNvPr>
              <p:cNvSpPr/>
              <p:nvPr/>
            </p:nvSpPr>
            <p:spPr>
              <a:xfrm>
                <a:off x="733809" y="615944"/>
                <a:ext cx="720110" cy="505684"/>
              </a:xfrm>
              <a:prstGeom prst="triangle">
                <a:avLst/>
              </a:prstGeom>
              <a:noFill/>
              <a:ln w="28575">
                <a:solidFill>
                  <a:schemeClr val="tx1">
                    <a:lumMod val="10000"/>
                  </a:schemeClr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9C9471B8-0790-4387-B439-B40B47D24B5F}"/>
                </a:ext>
              </a:extLst>
            </p:cNvPr>
            <p:cNvSpPr txBox="1"/>
            <p:nvPr/>
          </p:nvSpPr>
          <p:spPr>
            <a:xfrm>
              <a:off x="757135" y="666796"/>
              <a:ext cx="336334" cy="288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latin typeface="+mj-lt"/>
                </a:rPr>
                <a:t>3</a:t>
              </a:r>
              <a:endParaRPr lang="en-US" sz="2400" dirty="0">
                <a:latin typeface="+mj-lt"/>
              </a:endParaRPr>
            </a:p>
          </p:txBody>
        </p:sp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E5C9CEC-B796-4F6E-9780-38C3BDE00AD1}"/>
              </a:ext>
            </a:extLst>
          </p:cNvPr>
          <p:cNvSpPr txBox="1"/>
          <p:nvPr/>
        </p:nvSpPr>
        <p:spPr>
          <a:xfrm>
            <a:off x="1414772" y="220928"/>
            <a:ext cx="1660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Tính</a:t>
            </a:r>
            <a:r>
              <a:rPr lang="vi-VN" sz="3600" dirty="0">
                <a:solidFill>
                  <a:srgbClr val="3AD0D7"/>
                </a:solidFill>
                <a:latin typeface="+mj-lt"/>
              </a:rPr>
              <a:t>:</a:t>
            </a:r>
            <a:endParaRPr lang="en-US" sz="3600" dirty="0">
              <a:solidFill>
                <a:srgbClr val="3AD0D7"/>
              </a:solidFill>
              <a:latin typeface="+mj-lt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DF5EB902-F374-404F-AAA1-52E642A68A7D}"/>
              </a:ext>
            </a:extLst>
          </p:cNvPr>
          <p:cNvGrpSpPr/>
          <p:nvPr/>
        </p:nvGrpSpPr>
        <p:grpSpPr>
          <a:xfrm>
            <a:off x="322326" y="660336"/>
            <a:ext cx="8821674" cy="4071026"/>
            <a:chOff x="322326" y="709969"/>
            <a:chExt cx="8821674" cy="4071026"/>
          </a:xfrm>
        </p:grpSpPr>
        <p:pic>
          <p:nvPicPr>
            <p:cNvPr id="4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4173E27-FD36-4FBA-8038-E8130DF1B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451" y="709969"/>
              <a:ext cx="8698549" cy="4071026"/>
            </a:xfrm>
            <a:prstGeom prst="rect">
              <a:avLst/>
            </a:prstGeom>
          </p:spPr>
        </p:pic>
        <p:grpSp>
          <p:nvGrpSpPr>
            <p:cNvPr id="2" name="Nhóm 1">
              <a:extLst>
                <a:ext uri="{FF2B5EF4-FFF2-40B4-BE49-F238E27FC236}">
                  <a16:creationId xmlns:a16="http://schemas.microsoft.com/office/drawing/2014/main" id="{1EE567C8-210C-4B15-8BA1-C3ED05CD8136}"/>
                </a:ext>
              </a:extLst>
            </p:cNvPr>
            <p:cNvGrpSpPr/>
            <p:nvPr/>
          </p:nvGrpSpPr>
          <p:grpSpPr>
            <a:xfrm>
              <a:off x="322326" y="1692628"/>
              <a:ext cx="7375740" cy="1884400"/>
              <a:chOff x="322326" y="1692628"/>
              <a:chExt cx="7375740" cy="1884400"/>
            </a:xfrm>
          </p:grpSpPr>
          <p:sp>
            <p:nvSpPr>
              <p:cNvPr id="46" name="TextBox 7">
                <a:extLst>
                  <a:ext uri="{FF2B5EF4-FFF2-40B4-BE49-F238E27FC236}">
                    <a16:creationId xmlns:a16="http://schemas.microsoft.com/office/drawing/2014/main" id="{29B66855-AE4B-4F70-9421-4332C1D87E6E}"/>
                  </a:ext>
                </a:extLst>
              </p:cNvPr>
              <p:cNvSpPr txBox="1"/>
              <p:nvPr/>
            </p:nvSpPr>
            <p:spPr>
              <a:xfrm>
                <a:off x="322326" y="1692628"/>
                <a:ext cx="4290153" cy="923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</a:t>
                </a:r>
                <a:r>
                  <a: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lang="vi-VN" sz="54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x</a:t>
                </a:r>
                <a:r>
                  <a: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lang="vi-VN" sz="54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9</a:t>
                </a:r>
                <a:r>
                  <a: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= </a:t>
                </a:r>
              </a:p>
            </p:txBody>
          </p:sp>
          <p:sp>
            <p:nvSpPr>
              <p:cNvPr id="48" name="TextBox 7">
                <a:extLst>
                  <a:ext uri="{FF2B5EF4-FFF2-40B4-BE49-F238E27FC236}">
                    <a16:creationId xmlns:a16="http://schemas.microsoft.com/office/drawing/2014/main" id="{09EB7523-3CE5-4CF0-AC0F-B2FFDC8F8E42}"/>
                  </a:ext>
                </a:extLst>
              </p:cNvPr>
              <p:cNvSpPr txBox="1"/>
              <p:nvPr/>
            </p:nvSpPr>
            <p:spPr>
              <a:xfrm>
                <a:off x="721885" y="2653699"/>
                <a:ext cx="3429613" cy="923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54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2 x 10</a:t>
                </a:r>
                <a:r>
                  <a: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= </a:t>
                </a:r>
              </a:p>
            </p:txBody>
          </p:sp>
          <p:sp>
            <p:nvSpPr>
              <p:cNvPr id="50" name="TextBox 7">
                <a:extLst>
                  <a:ext uri="{FF2B5EF4-FFF2-40B4-BE49-F238E27FC236}">
                    <a16:creationId xmlns:a16="http://schemas.microsoft.com/office/drawing/2014/main" id="{CCC3DF93-0A56-407E-97A8-2DF280C82F7A}"/>
                  </a:ext>
                </a:extLst>
              </p:cNvPr>
              <p:cNvSpPr txBox="1"/>
              <p:nvPr/>
            </p:nvSpPr>
            <p:spPr>
              <a:xfrm>
                <a:off x="4043203" y="1798148"/>
                <a:ext cx="3654863" cy="923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54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2 x 7 =</a:t>
                </a:r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TextBox 7">
                <a:extLst>
                  <a:ext uri="{FF2B5EF4-FFF2-40B4-BE49-F238E27FC236}">
                    <a16:creationId xmlns:a16="http://schemas.microsoft.com/office/drawing/2014/main" id="{6506EDE0-1DE3-4CE7-97F2-7D8C6009CBFC}"/>
                  </a:ext>
                </a:extLst>
              </p:cNvPr>
              <p:cNvSpPr txBox="1"/>
              <p:nvPr/>
            </p:nvSpPr>
            <p:spPr>
              <a:xfrm>
                <a:off x="3952734" y="2585921"/>
                <a:ext cx="3654863" cy="923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lang="vi-VN" sz="54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5</a:t>
                </a:r>
                <a:r>
                  <a:rPr kumimoji="0" lang="vi-VN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x 8 = </a:t>
                </a:r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4" name="TextBox 7">
            <a:extLst>
              <a:ext uri="{FF2B5EF4-FFF2-40B4-BE49-F238E27FC236}">
                <a16:creationId xmlns:a16="http://schemas.microsoft.com/office/drawing/2014/main" id="{0E39CEBD-A09C-476D-B483-A53C9361E5D5}"/>
              </a:ext>
            </a:extLst>
          </p:cNvPr>
          <p:cNvSpPr txBox="1"/>
          <p:nvPr/>
        </p:nvSpPr>
        <p:spPr>
          <a:xfrm>
            <a:off x="3228128" y="1648420"/>
            <a:ext cx="1178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45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TextBox 7">
            <a:extLst>
              <a:ext uri="{FF2B5EF4-FFF2-40B4-BE49-F238E27FC236}">
                <a16:creationId xmlns:a16="http://schemas.microsoft.com/office/drawing/2014/main" id="{19EA49CE-54CA-463C-BB87-638561A48C87}"/>
              </a:ext>
            </a:extLst>
          </p:cNvPr>
          <p:cNvSpPr txBox="1"/>
          <p:nvPr/>
        </p:nvSpPr>
        <p:spPr>
          <a:xfrm>
            <a:off x="3194791" y="2620705"/>
            <a:ext cx="1267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vi-VN" sz="5400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20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TextBox 7">
            <a:extLst>
              <a:ext uri="{FF2B5EF4-FFF2-40B4-BE49-F238E27FC236}">
                <a16:creationId xmlns:a16="http://schemas.microsoft.com/office/drawing/2014/main" id="{8863B8C2-FC1A-461F-954E-98574FBA116E}"/>
              </a:ext>
            </a:extLst>
          </p:cNvPr>
          <p:cNvSpPr txBox="1"/>
          <p:nvPr/>
        </p:nvSpPr>
        <p:spPr>
          <a:xfrm>
            <a:off x="6497478" y="1772519"/>
            <a:ext cx="1267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vi-VN" sz="5400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14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TextBox 7">
            <a:extLst>
              <a:ext uri="{FF2B5EF4-FFF2-40B4-BE49-F238E27FC236}">
                <a16:creationId xmlns:a16="http://schemas.microsoft.com/office/drawing/2014/main" id="{EC3277BF-FC4A-42F2-A838-EF7C395C1A88}"/>
              </a:ext>
            </a:extLst>
          </p:cNvPr>
          <p:cNvSpPr txBox="1"/>
          <p:nvPr/>
        </p:nvSpPr>
        <p:spPr>
          <a:xfrm>
            <a:off x="6542505" y="2560750"/>
            <a:ext cx="1267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40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C3C893BF-8572-4458-9CA7-5DA3C244DCE2}"/>
              </a:ext>
            </a:extLst>
          </p:cNvPr>
          <p:cNvCxnSpPr>
            <a:cxnSpLocks/>
          </p:cNvCxnSpPr>
          <p:nvPr/>
        </p:nvCxnSpPr>
        <p:spPr>
          <a:xfrm>
            <a:off x="4561629" y="1642995"/>
            <a:ext cx="0" cy="2504685"/>
          </a:xfrm>
          <a:prstGeom prst="line">
            <a:avLst/>
          </a:prstGeom>
          <a:ln w="28575">
            <a:solidFill>
              <a:schemeClr val="tx1">
                <a:lumMod val="25000"/>
              </a:schemeClr>
            </a:solidFill>
            <a:prstDash val="dash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07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2" grpId="0"/>
      <p:bldP spid="63" grpId="0"/>
      <p:bldP spid="6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>
            <a:extLst>
              <a:ext uri="{FF2B5EF4-FFF2-40B4-BE49-F238E27FC236}">
                <a16:creationId xmlns:a16="http://schemas.microsoft.com/office/drawing/2014/main" id="{A9BD4AE9-936A-402D-91AC-776AB56FF183}"/>
              </a:ext>
            </a:extLst>
          </p:cNvPr>
          <p:cNvGrpSpPr/>
          <p:nvPr/>
        </p:nvGrpSpPr>
        <p:grpSpPr>
          <a:xfrm>
            <a:off x="4221731" y="2000565"/>
            <a:ext cx="656208" cy="661916"/>
            <a:chOff x="5560414" y="1935075"/>
            <a:chExt cx="656208" cy="661916"/>
          </a:xfrm>
        </p:grpSpPr>
        <p:grpSp>
          <p:nvGrpSpPr>
            <p:cNvPr id="35" name="Nhóm 34">
              <a:extLst>
                <a:ext uri="{FF2B5EF4-FFF2-40B4-BE49-F238E27FC236}">
                  <a16:creationId xmlns:a16="http://schemas.microsoft.com/office/drawing/2014/main" id="{18FCC92B-D171-4044-A04C-7B4BBCAE7AA2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36" name="Nhóm 35">
                <a:extLst>
                  <a:ext uri="{FF2B5EF4-FFF2-40B4-BE49-F238E27FC236}">
                    <a16:creationId xmlns:a16="http://schemas.microsoft.com/office/drawing/2014/main" id="{95BDB0A2-8A93-4E09-B90A-A45804911066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38" name="Hình Bầu dục 37">
                  <a:extLst>
                    <a:ext uri="{FF2B5EF4-FFF2-40B4-BE49-F238E27FC236}">
                      <a16:creationId xmlns:a16="http://schemas.microsoft.com/office/drawing/2014/main" id="{209990CD-6E9A-4EAD-9E55-FB3E93FD4581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Hình Bầu dục 38">
                  <a:extLst>
                    <a:ext uri="{FF2B5EF4-FFF2-40B4-BE49-F238E27FC236}">
                      <a16:creationId xmlns:a16="http://schemas.microsoft.com/office/drawing/2014/main" id="{6A453A65-AFFF-49F9-BE32-06A527905E60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857D3EAF-421B-4C78-ACA4-DB2B9D2AD53A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>
                  <a:latin typeface="+mj-lt"/>
                </a:endParaRPr>
              </a:p>
            </p:txBody>
          </p:sp>
        </p:grpSp>
        <p:pic>
          <p:nvPicPr>
            <p:cNvPr id="7" name="Hình ảnh 6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DD57A148-78A9-4421-8A56-5D808BACE3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pic>
        <p:nvPicPr>
          <p:cNvPr id="21" name="Hình ảnh 20" descr="Ảnh có chứa mũi tên&#10;&#10;Mô tả được tạo tự động">
            <a:extLst>
              <a:ext uri="{FF2B5EF4-FFF2-40B4-BE49-F238E27FC236}">
                <a16:creationId xmlns:a16="http://schemas.microsoft.com/office/drawing/2014/main" id="{345A27F3-06E7-4800-B60F-100C2874E8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1303" b="50565"/>
          <a:stretch/>
        </p:blipFill>
        <p:spPr>
          <a:xfrm>
            <a:off x="3573850" y="388998"/>
            <a:ext cx="2111087" cy="1607305"/>
          </a:xfrm>
          <a:prstGeom prst="rect">
            <a:avLst/>
          </a:prstGeom>
        </p:spPr>
      </p:pic>
      <p:pic>
        <p:nvPicPr>
          <p:cNvPr id="22" name="Hình ảnh 21" descr="Ảnh có chứa mũi tên&#10;&#10;Mô tả được tạo tự động">
            <a:extLst>
              <a:ext uri="{FF2B5EF4-FFF2-40B4-BE49-F238E27FC236}">
                <a16:creationId xmlns:a16="http://schemas.microsoft.com/office/drawing/2014/main" id="{BD5A0E13-4AE8-4CFE-8FF6-610045713F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7262" r="49457"/>
          <a:stretch/>
        </p:blipFill>
        <p:spPr>
          <a:xfrm>
            <a:off x="2281715" y="2885458"/>
            <a:ext cx="2128118" cy="1665412"/>
          </a:xfrm>
          <a:prstGeom prst="rect">
            <a:avLst/>
          </a:prstGeom>
        </p:spPr>
      </p:pic>
      <p:pic>
        <p:nvPicPr>
          <p:cNvPr id="23" name="Hình ảnh 22" descr="Ảnh có chứa mũi tên&#10;&#10;Mô tả được tạo tự động">
            <a:extLst>
              <a:ext uri="{FF2B5EF4-FFF2-40B4-BE49-F238E27FC236}">
                <a16:creationId xmlns:a16="http://schemas.microsoft.com/office/drawing/2014/main" id="{F12EC7C8-908D-41C8-BCF8-AD7FB80B63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112" b="50000"/>
          <a:stretch/>
        </p:blipFill>
        <p:spPr>
          <a:xfrm>
            <a:off x="6335372" y="936054"/>
            <a:ext cx="2480306" cy="1758647"/>
          </a:xfrm>
          <a:prstGeom prst="rect">
            <a:avLst/>
          </a:prstGeom>
        </p:spPr>
      </p:pic>
      <p:pic>
        <p:nvPicPr>
          <p:cNvPr id="24" name="Hình ảnh 23" descr="Ảnh có chứa mũi tên&#10;&#10;Mô tả được tạo tự động">
            <a:extLst>
              <a:ext uri="{FF2B5EF4-FFF2-40B4-BE49-F238E27FC236}">
                <a16:creationId xmlns:a16="http://schemas.microsoft.com/office/drawing/2014/main" id="{8D8C2686-AE9C-44CC-B972-3AE8143894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901" t="50000"/>
          <a:stretch/>
        </p:blipFill>
        <p:spPr>
          <a:xfrm>
            <a:off x="5317186" y="3165355"/>
            <a:ext cx="2140701" cy="1570988"/>
          </a:xfrm>
          <a:prstGeom prst="rect">
            <a:avLst/>
          </a:prstGeom>
        </p:spPr>
      </p:pic>
      <p:cxnSp>
        <p:nvCxnSpPr>
          <p:cNvPr id="26" name="Đường kết nối: Cong 25">
            <a:extLst>
              <a:ext uri="{FF2B5EF4-FFF2-40B4-BE49-F238E27FC236}">
                <a16:creationId xmlns:a16="http://schemas.microsoft.com/office/drawing/2014/main" id="{29FA455E-A1C2-4729-871A-5A623F21205B}"/>
              </a:ext>
            </a:extLst>
          </p:cNvPr>
          <p:cNvCxnSpPr>
            <a:stCxn id="21" idx="3"/>
            <a:endCxn id="23" idx="1"/>
          </p:cNvCxnSpPr>
          <p:nvPr/>
        </p:nvCxnSpPr>
        <p:spPr>
          <a:xfrm>
            <a:off x="5684937" y="1192651"/>
            <a:ext cx="650435" cy="622727"/>
          </a:xfrm>
          <a:prstGeom prst="curvedConnector3">
            <a:avLst/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ờng kết nối: Cong 26">
            <a:extLst>
              <a:ext uri="{FF2B5EF4-FFF2-40B4-BE49-F238E27FC236}">
                <a16:creationId xmlns:a16="http://schemas.microsoft.com/office/drawing/2014/main" id="{334B7760-FD3E-4478-85C0-F923886E260F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>
          <a:xfrm rot="5400000">
            <a:off x="6746204" y="2336034"/>
            <a:ext cx="470654" cy="1187988"/>
          </a:xfrm>
          <a:prstGeom prst="curvedConnector3">
            <a:avLst>
              <a:gd name="adj1" fmla="val 50000"/>
            </a:avLst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Nhóm 51">
            <a:extLst>
              <a:ext uri="{FF2B5EF4-FFF2-40B4-BE49-F238E27FC236}">
                <a16:creationId xmlns:a16="http://schemas.microsoft.com/office/drawing/2014/main" id="{E5E4565E-9E41-4975-B002-FD8C8A5D79FD}"/>
              </a:ext>
            </a:extLst>
          </p:cNvPr>
          <p:cNvGrpSpPr/>
          <p:nvPr/>
        </p:nvGrpSpPr>
        <p:grpSpPr>
          <a:xfrm>
            <a:off x="7592634" y="2633880"/>
            <a:ext cx="656208" cy="661916"/>
            <a:chOff x="5560414" y="1935075"/>
            <a:chExt cx="656208" cy="661916"/>
          </a:xfrm>
        </p:grpSpPr>
        <p:grpSp>
          <p:nvGrpSpPr>
            <p:cNvPr id="53" name="Nhóm 52">
              <a:extLst>
                <a:ext uri="{FF2B5EF4-FFF2-40B4-BE49-F238E27FC236}">
                  <a16:creationId xmlns:a16="http://schemas.microsoft.com/office/drawing/2014/main" id="{21426CFA-4E4D-4FB6-A4C9-E0DECE8068F7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F1A199E3-F206-4391-824E-93DB2AF0882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52DDB311-DAD3-4F36-8FFB-1F5B54CC0721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81280E78-E8A8-4185-9478-545532625172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ABD9A24F-1BDA-4FE2-A838-AE4146D3568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>
                  <a:latin typeface="+mj-lt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15FAD6CF-1938-405C-9974-36F19A203A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C65C1DDD-E876-4172-ADF6-1A58FE467F76}"/>
              </a:ext>
            </a:extLst>
          </p:cNvPr>
          <p:cNvGrpSpPr/>
          <p:nvPr/>
        </p:nvGrpSpPr>
        <p:grpSpPr>
          <a:xfrm>
            <a:off x="4895987" y="4158794"/>
            <a:ext cx="656208" cy="661916"/>
            <a:chOff x="5560414" y="1935075"/>
            <a:chExt cx="656208" cy="661916"/>
          </a:xfrm>
        </p:grpSpPr>
        <p:grpSp>
          <p:nvGrpSpPr>
            <p:cNvPr id="76" name="Nhóm 75">
              <a:extLst>
                <a:ext uri="{FF2B5EF4-FFF2-40B4-BE49-F238E27FC236}">
                  <a16:creationId xmlns:a16="http://schemas.microsoft.com/office/drawing/2014/main" id="{753BD5E4-BAB4-4BD5-8700-76FB45B8FBAB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8" name="Nhóm 77">
                <a:extLst>
                  <a:ext uri="{FF2B5EF4-FFF2-40B4-BE49-F238E27FC236}">
                    <a16:creationId xmlns:a16="http://schemas.microsoft.com/office/drawing/2014/main" id="{2653EB40-3D12-4761-87A3-30B0999C2DC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0" name="Hình Bầu dục 79">
                  <a:extLst>
                    <a:ext uri="{FF2B5EF4-FFF2-40B4-BE49-F238E27FC236}">
                      <a16:creationId xmlns:a16="http://schemas.microsoft.com/office/drawing/2014/main" id="{146E76E3-1815-4C97-9B8E-559D31FD1B20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Hình Bầu dục 80">
                  <a:extLst>
                    <a:ext uri="{FF2B5EF4-FFF2-40B4-BE49-F238E27FC236}">
                      <a16:creationId xmlns:a16="http://schemas.microsoft.com/office/drawing/2014/main" id="{C371FDFB-CFBA-4402-B65D-981A43BA325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9" name="Hộp Văn bản 78">
                <a:extLst>
                  <a:ext uri="{FF2B5EF4-FFF2-40B4-BE49-F238E27FC236}">
                    <a16:creationId xmlns:a16="http://schemas.microsoft.com/office/drawing/2014/main" id="{8D6490F2-4AD1-4FE7-BB01-CCC5A0C87C5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>
                  <a:latin typeface="+mj-lt"/>
                </a:endParaRPr>
              </a:p>
            </p:txBody>
          </p:sp>
        </p:grpSp>
        <p:pic>
          <p:nvPicPr>
            <p:cNvPr id="77" name="Hình ảnh 76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A24F4B9C-6F79-4FEE-8FEE-90C99FA1F4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cxnSp>
        <p:nvCxnSpPr>
          <p:cNvPr id="31" name="Đường kết nối: Cong 30">
            <a:extLst>
              <a:ext uri="{FF2B5EF4-FFF2-40B4-BE49-F238E27FC236}">
                <a16:creationId xmlns:a16="http://schemas.microsoft.com/office/drawing/2014/main" id="{8106C163-39F3-45B9-8EF0-D8A4A69B2B8E}"/>
              </a:ext>
            </a:extLst>
          </p:cNvPr>
          <p:cNvCxnSpPr>
            <a:cxnSpLocks/>
            <a:stCxn id="24" idx="1"/>
            <a:endCxn id="22" idx="3"/>
          </p:cNvCxnSpPr>
          <p:nvPr/>
        </p:nvCxnSpPr>
        <p:spPr>
          <a:xfrm rot="10800000">
            <a:off x="4409834" y="3718165"/>
            <a:ext cx="907353" cy="232685"/>
          </a:xfrm>
          <a:prstGeom prst="curvedConnector3">
            <a:avLst>
              <a:gd name="adj1" fmla="val 50000"/>
            </a:avLst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Nhóm 59">
            <a:extLst>
              <a:ext uri="{FF2B5EF4-FFF2-40B4-BE49-F238E27FC236}">
                <a16:creationId xmlns:a16="http://schemas.microsoft.com/office/drawing/2014/main" id="{67C06A97-8D6D-4502-8A01-1EB4468BD9D9}"/>
              </a:ext>
            </a:extLst>
          </p:cNvPr>
          <p:cNvGrpSpPr/>
          <p:nvPr/>
        </p:nvGrpSpPr>
        <p:grpSpPr>
          <a:xfrm>
            <a:off x="4895988" y="4262765"/>
            <a:ext cx="607120" cy="577549"/>
            <a:chOff x="4234875" y="1979179"/>
            <a:chExt cx="607120" cy="577549"/>
          </a:xfrm>
        </p:grpSpPr>
        <p:grpSp>
          <p:nvGrpSpPr>
            <p:cNvPr id="61" name="Nhóm 60">
              <a:extLst>
                <a:ext uri="{FF2B5EF4-FFF2-40B4-BE49-F238E27FC236}">
                  <a16:creationId xmlns:a16="http://schemas.microsoft.com/office/drawing/2014/main" id="{A9DDB92A-3DCA-4912-8E89-0C7AD3E102C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3" name="Hình Bầu dục 62">
                <a:extLst>
                  <a:ext uri="{FF2B5EF4-FFF2-40B4-BE49-F238E27FC236}">
                    <a16:creationId xmlns:a16="http://schemas.microsoft.com/office/drawing/2014/main" id="{9FFB84B0-991B-458B-8CE9-CFDA190005DB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Hình Bầu dục 63">
                <a:extLst>
                  <a:ext uri="{FF2B5EF4-FFF2-40B4-BE49-F238E27FC236}">
                    <a16:creationId xmlns:a16="http://schemas.microsoft.com/office/drawing/2014/main" id="{B016F44B-64FD-4756-BD54-BBE11EBD9F0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Hộp Văn bản 61">
              <a:extLst>
                <a:ext uri="{FF2B5EF4-FFF2-40B4-BE49-F238E27FC236}">
                  <a16:creationId xmlns:a16="http://schemas.microsoft.com/office/drawing/2014/main" id="{4AB9B91D-D091-49DF-A174-C0CDA3EA36D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latin typeface="+mj-lt"/>
                </a:rPr>
                <a:t>3</a:t>
              </a:r>
              <a:endParaRPr lang="en-US" sz="2400" dirty="0">
                <a:latin typeface="+mj-lt"/>
              </a:endParaRPr>
            </a:p>
          </p:txBody>
        </p:sp>
      </p:grpSp>
      <p:grpSp>
        <p:nvGrpSpPr>
          <p:cNvPr id="65" name="Nhóm 64">
            <a:extLst>
              <a:ext uri="{FF2B5EF4-FFF2-40B4-BE49-F238E27FC236}">
                <a16:creationId xmlns:a16="http://schemas.microsoft.com/office/drawing/2014/main" id="{65BE42C8-09F6-41C8-9D61-FE7AEA55AFD3}"/>
              </a:ext>
            </a:extLst>
          </p:cNvPr>
          <p:cNvGrpSpPr/>
          <p:nvPr/>
        </p:nvGrpSpPr>
        <p:grpSpPr>
          <a:xfrm>
            <a:off x="1898118" y="4214624"/>
            <a:ext cx="607120" cy="577549"/>
            <a:chOff x="4234875" y="1979179"/>
            <a:chExt cx="607120" cy="577549"/>
          </a:xfrm>
        </p:grpSpPr>
        <p:grpSp>
          <p:nvGrpSpPr>
            <p:cNvPr id="66" name="Nhóm 65">
              <a:extLst>
                <a:ext uri="{FF2B5EF4-FFF2-40B4-BE49-F238E27FC236}">
                  <a16:creationId xmlns:a16="http://schemas.microsoft.com/office/drawing/2014/main" id="{63086EA8-92F3-4FA8-9188-B1BBEB28CBC1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8" name="Hình Bầu dục 67">
                <a:extLst>
                  <a:ext uri="{FF2B5EF4-FFF2-40B4-BE49-F238E27FC236}">
                    <a16:creationId xmlns:a16="http://schemas.microsoft.com/office/drawing/2014/main" id="{21B11364-07D0-4DF1-A0E7-098E023C4391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Hình Bầu dục 68">
                <a:extLst>
                  <a:ext uri="{FF2B5EF4-FFF2-40B4-BE49-F238E27FC236}">
                    <a16:creationId xmlns:a16="http://schemas.microsoft.com/office/drawing/2014/main" id="{76956183-6396-40F5-A4E1-5CEBA280E886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Hộp Văn bản 66">
              <a:extLst>
                <a:ext uri="{FF2B5EF4-FFF2-40B4-BE49-F238E27FC236}">
                  <a16:creationId xmlns:a16="http://schemas.microsoft.com/office/drawing/2014/main" id="{435C2900-2D86-4965-B9E0-9E0F49773C3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latin typeface="+mj-lt"/>
                </a:rPr>
                <a:t>4</a:t>
              </a:r>
              <a:endParaRPr lang="en-US" sz="2400" dirty="0">
                <a:latin typeface="+mj-lt"/>
              </a:endParaRPr>
            </a:p>
          </p:txBody>
        </p:sp>
      </p:grpSp>
      <p:pic>
        <p:nvPicPr>
          <p:cNvPr id="5" name="Hình ảnh 4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8E25730A-B167-4F49-82BF-223A4577189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002" t="19386" r="47133" b="17247"/>
          <a:stretch/>
        </p:blipFill>
        <p:spPr>
          <a:xfrm>
            <a:off x="1303997" y="454245"/>
            <a:ext cx="2126655" cy="211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Nhóm 10">
            <a:extLst>
              <a:ext uri="{FF2B5EF4-FFF2-40B4-BE49-F238E27FC236}">
                <a16:creationId xmlns:a16="http://schemas.microsoft.com/office/drawing/2014/main" id="{D75A98D6-8FE5-4BAA-8538-506C83907F49}"/>
              </a:ext>
            </a:extLst>
          </p:cNvPr>
          <p:cNvGrpSpPr/>
          <p:nvPr/>
        </p:nvGrpSpPr>
        <p:grpSpPr>
          <a:xfrm>
            <a:off x="445451" y="105280"/>
            <a:ext cx="1045892" cy="954108"/>
            <a:chOff x="507178" y="468249"/>
            <a:chExt cx="722711" cy="595961"/>
          </a:xfrm>
        </p:grpSpPr>
        <p:grpSp>
          <p:nvGrpSpPr>
            <p:cNvPr id="12" name="Nhóm 11">
              <a:extLst>
                <a:ext uri="{FF2B5EF4-FFF2-40B4-BE49-F238E27FC236}">
                  <a16:creationId xmlns:a16="http://schemas.microsoft.com/office/drawing/2014/main" id="{C2A0D4E9-6515-4025-B991-F8EBE8B7D81B}"/>
                </a:ext>
              </a:extLst>
            </p:cNvPr>
            <p:cNvGrpSpPr/>
            <p:nvPr/>
          </p:nvGrpSpPr>
          <p:grpSpPr>
            <a:xfrm>
              <a:off x="507178" y="468249"/>
              <a:ext cx="722711" cy="595961"/>
              <a:chOff x="733809" y="615944"/>
              <a:chExt cx="722711" cy="595961"/>
            </a:xfrm>
          </p:grpSpPr>
          <p:sp>
            <p:nvSpPr>
              <p:cNvPr id="14" name="Tam giác Cân 13">
                <a:extLst>
                  <a:ext uri="{FF2B5EF4-FFF2-40B4-BE49-F238E27FC236}">
                    <a16:creationId xmlns:a16="http://schemas.microsoft.com/office/drawing/2014/main" id="{C469D74F-A14A-4862-ADED-21BFCF77BD27}"/>
                  </a:ext>
                </a:extLst>
              </p:cNvPr>
              <p:cNvSpPr/>
              <p:nvPr/>
            </p:nvSpPr>
            <p:spPr>
              <a:xfrm>
                <a:off x="736410" y="706221"/>
                <a:ext cx="720110" cy="505684"/>
              </a:xfrm>
              <a:prstGeom prst="triangl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noFill/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am giác Cân 14">
                <a:extLst>
                  <a:ext uri="{FF2B5EF4-FFF2-40B4-BE49-F238E27FC236}">
                    <a16:creationId xmlns:a16="http://schemas.microsoft.com/office/drawing/2014/main" id="{E04E844C-3AD1-4278-9305-142F3E71D376}"/>
                  </a:ext>
                </a:extLst>
              </p:cNvPr>
              <p:cNvSpPr/>
              <p:nvPr/>
            </p:nvSpPr>
            <p:spPr>
              <a:xfrm>
                <a:off x="733809" y="615944"/>
                <a:ext cx="720110" cy="505684"/>
              </a:xfrm>
              <a:prstGeom prst="triangle">
                <a:avLst/>
              </a:prstGeom>
              <a:noFill/>
              <a:ln w="28575">
                <a:solidFill>
                  <a:schemeClr val="tx1">
                    <a:lumMod val="10000"/>
                  </a:schemeClr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9C9471B8-0790-4387-B439-B40B47D24B5F}"/>
                </a:ext>
              </a:extLst>
            </p:cNvPr>
            <p:cNvSpPr txBox="1"/>
            <p:nvPr/>
          </p:nvSpPr>
          <p:spPr>
            <a:xfrm>
              <a:off x="757135" y="666796"/>
              <a:ext cx="336334" cy="288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latin typeface="+mj-lt"/>
                </a:rPr>
                <a:t>3</a:t>
              </a:r>
              <a:endParaRPr lang="en-US" sz="2400" dirty="0">
                <a:latin typeface="+mj-lt"/>
              </a:endParaRPr>
            </a:p>
          </p:txBody>
        </p:sp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E5C9CEC-B796-4F6E-9780-38C3BDE00AD1}"/>
              </a:ext>
            </a:extLst>
          </p:cNvPr>
          <p:cNvSpPr txBox="1"/>
          <p:nvPr/>
        </p:nvSpPr>
        <p:spPr>
          <a:xfrm>
            <a:off x="1414772" y="220928"/>
            <a:ext cx="1660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Tính</a:t>
            </a:r>
            <a:r>
              <a:rPr lang="vi-VN" sz="3600" dirty="0">
                <a:solidFill>
                  <a:srgbClr val="3AD0D7"/>
                </a:solidFill>
                <a:latin typeface="+mj-lt"/>
              </a:rPr>
              <a:t>:</a:t>
            </a:r>
            <a:endParaRPr lang="en-US" sz="3600" dirty="0">
              <a:solidFill>
                <a:srgbClr val="3AD0D7"/>
              </a:solidFill>
              <a:latin typeface="+mj-lt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DF5EB902-F374-404F-AAA1-52E642A68A7D}"/>
              </a:ext>
            </a:extLst>
          </p:cNvPr>
          <p:cNvGrpSpPr/>
          <p:nvPr/>
        </p:nvGrpSpPr>
        <p:grpSpPr>
          <a:xfrm>
            <a:off x="322326" y="660336"/>
            <a:ext cx="8821674" cy="4071026"/>
            <a:chOff x="322326" y="709969"/>
            <a:chExt cx="8821674" cy="4071026"/>
          </a:xfrm>
        </p:grpSpPr>
        <p:pic>
          <p:nvPicPr>
            <p:cNvPr id="4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4173E27-FD36-4FBA-8038-E8130DF1B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451" y="709969"/>
              <a:ext cx="8698549" cy="4071026"/>
            </a:xfrm>
            <a:prstGeom prst="rect">
              <a:avLst/>
            </a:prstGeom>
          </p:spPr>
        </p:pic>
        <p:grpSp>
          <p:nvGrpSpPr>
            <p:cNvPr id="2" name="Nhóm 1">
              <a:extLst>
                <a:ext uri="{FF2B5EF4-FFF2-40B4-BE49-F238E27FC236}">
                  <a16:creationId xmlns:a16="http://schemas.microsoft.com/office/drawing/2014/main" id="{1EE567C8-210C-4B15-8BA1-C3ED05CD8136}"/>
                </a:ext>
              </a:extLst>
            </p:cNvPr>
            <p:cNvGrpSpPr/>
            <p:nvPr/>
          </p:nvGrpSpPr>
          <p:grpSpPr>
            <a:xfrm>
              <a:off x="322326" y="1692628"/>
              <a:ext cx="7375740" cy="1884400"/>
              <a:chOff x="322326" y="1692628"/>
              <a:chExt cx="7375740" cy="1884400"/>
            </a:xfrm>
          </p:grpSpPr>
          <p:sp>
            <p:nvSpPr>
              <p:cNvPr id="46" name="TextBox 7">
                <a:extLst>
                  <a:ext uri="{FF2B5EF4-FFF2-40B4-BE49-F238E27FC236}">
                    <a16:creationId xmlns:a16="http://schemas.microsoft.com/office/drawing/2014/main" id="{29B66855-AE4B-4F70-9421-4332C1D87E6E}"/>
                  </a:ext>
                </a:extLst>
              </p:cNvPr>
              <p:cNvSpPr txBox="1"/>
              <p:nvPr/>
            </p:nvSpPr>
            <p:spPr>
              <a:xfrm>
                <a:off x="322326" y="1692628"/>
                <a:ext cx="4290153" cy="923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15</a:t>
                </a:r>
                <a:r>
                  <a: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vi-VN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</a:t>
                </a:r>
                <a:r>
                  <a: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vi-VN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</a:t>
                </a:r>
                <a:r>
                  <a: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= </a:t>
                </a:r>
              </a:p>
            </p:txBody>
          </p:sp>
          <p:sp>
            <p:nvSpPr>
              <p:cNvPr id="48" name="TextBox 7">
                <a:extLst>
                  <a:ext uri="{FF2B5EF4-FFF2-40B4-BE49-F238E27FC236}">
                    <a16:creationId xmlns:a16="http://schemas.microsoft.com/office/drawing/2014/main" id="{09EB7523-3CE5-4CF0-AC0F-B2FFDC8F8E42}"/>
                  </a:ext>
                </a:extLst>
              </p:cNvPr>
              <p:cNvSpPr txBox="1"/>
              <p:nvPr/>
            </p:nvSpPr>
            <p:spPr>
              <a:xfrm>
                <a:off x="721885" y="2653699"/>
                <a:ext cx="3429613" cy="923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54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18 : 2 </a:t>
                </a:r>
                <a:r>
                  <a: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= </a:t>
                </a:r>
              </a:p>
            </p:txBody>
          </p:sp>
          <p:sp>
            <p:nvSpPr>
              <p:cNvPr id="50" name="TextBox 7">
                <a:extLst>
                  <a:ext uri="{FF2B5EF4-FFF2-40B4-BE49-F238E27FC236}">
                    <a16:creationId xmlns:a16="http://schemas.microsoft.com/office/drawing/2014/main" id="{CCC3DF93-0A56-407E-97A8-2DF280C82F7A}"/>
                  </a:ext>
                </a:extLst>
              </p:cNvPr>
              <p:cNvSpPr txBox="1"/>
              <p:nvPr/>
            </p:nvSpPr>
            <p:spPr>
              <a:xfrm>
                <a:off x="4043203" y="1798148"/>
                <a:ext cx="3654863" cy="923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54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35 : 5 =</a:t>
                </a:r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TextBox 7">
                <a:extLst>
                  <a:ext uri="{FF2B5EF4-FFF2-40B4-BE49-F238E27FC236}">
                    <a16:creationId xmlns:a16="http://schemas.microsoft.com/office/drawing/2014/main" id="{6506EDE0-1DE3-4CE7-97F2-7D8C6009CBFC}"/>
                  </a:ext>
                </a:extLst>
              </p:cNvPr>
              <p:cNvSpPr txBox="1"/>
              <p:nvPr/>
            </p:nvSpPr>
            <p:spPr>
              <a:xfrm>
                <a:off x="3952734" y="2585921"/>
                <a:ext cx="3654863" cy="923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vi-VN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</a:t>
                </a:r>
                <a:r>
                  <a:rPr lang="vi-VN" sz="54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5</a:t>
                </a:r>
                <a:r>
                  <a:rPr kumimoji="0" lang="vi-VN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: 5 = </a:t>
                </a:r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4" name="TextBox 7">
            <a:extLst>
              <a:ext uri="{FF2B5EF4-FFF2-40B4-BE49-F238E27FC236}">
                <a16:creationId xmlns:a16="http://schemas.microsoft.com/office/drawing/2014/main" id="{0E39CEBD-A09C-476D-B483-A53C9361E5D5}"/>
              </a:ext>
            </a:extLst>
          </p:cNvPr>
          <p:cNvSpPr txBox="1"/>
          <p:nvPr/>
        </p:nvSpPr>
        <p:spPr>
          <a:xfrm>
            <a:off x="3205509" y="1630352"/>
            <a:ext cx="1178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TextBox 7">
            <a:extLst>
              <a:ext uri="{FF2B5EF4-FFF2-40B4-BE49-F238E27FC236}">
                <a16:creationId xmlns:a16="http://schemas.microsoft.com/office/drawing/2014/main" id="{19EA49CE-54CA-463C-BB87-638561A48C87}"/>
              </a:ext>
            </a:extLst>
          </p:cNvPr>
          <p:cNvSpPr txBox="1"/>
          <p:nvPr/>
        </p:nvSpPr>
        <p:spPr>
          <a:xfrm>
            <a:off x="3217431" y="2558584"/>
            <a:ext cx="1267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vi-VN" sz="5400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9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TextBox 7">
            <a:extLst>
              <a:ext uri="{FF2B5EF4-FFF2-40B4-BE49-F238E27FC236}">
                <a16:creationId xmlns:a16="http://schemas.microsoft.com/office/drawing/2014/main" id="{8863B8C2-FC1A-461F-954E-98574FBA116E}"/>
              </a:ext>
            </a:extLst>
          </p:cNvPr>
          <p:cNvSpPr txBox="1"/>
          <p:nvPr/>
        </p:nvSpPr>
        <p:spPr>
          <a:xfrm>
            <a:off x="6395820" y="1724052"/>
            <a:ext cx="1267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vi-VN" sz="5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vi-VN" sz="5400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7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TextBox 7">
            <a:extLst>
              <a:ext uri="{FF2B5EF4-FFF2-40B4-BE49-F238E27FC236}">
                <a16:creationId xmlns:a16="http://schemas.microsoft.com/office/drawing/2014/main" id="{EC3277BF-FC4A-42F2-A838-EF7C395C1A88}"/>
              </a:ext>
            </a:extLst>
          </p:cNvPr>
          <p:cNvSpPr txBox="1"/>
          <p:nvPr/>
        </p:nvSpPr>
        <p:spPr>
          <a:xfrm>
            <a:off x="6441504" y="2560088"/>
            <a:ext cx="1267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C3C893BF-8572-4458-9CA7-5DA3C244DCE2}"/>
              </a:ext>
            </a:extLst>
          </p:cNvPr>
          <p:cNvCxnSpPr>
            <a:cxnSpLocks/>
          </p:cNvCxnSpPr>
          <p:nvPr/>
        </p:nvCxnSpPr>
        <p:spPr>
          <a:xfrm>
            <a:off x="4561629" y="1642995"/>
            <a:ext cx="0" cy="2504685"/>
          </a:xfrm>
          <a:prstGeom prst="line">
            <a:avLst/>
          </a:prstGeom>
          <a:ln w="28575">
            <a:solidFill>
              <a:schemeClr val="tx1">
                <a:lumMod val="25000"/>
              </a:schemeClr>
            </a:solidFill>
            <a:prstDash val="dash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65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2" grpId="0"/>
      <p:bldP spid="63" grpId="0"/>
      <p:bldP spid="6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>
            <a:extLst>
              <a:ext uri="{FF2B5EF4-FFF2-40B4-BE49-F238E27FC236}">
                <a16:creationId xmlns:a16="http://schemas.microsoft.com/office/drawing/2014/main" id="{A9BD4AE9-936A-402D-91AC-776AB56FF183}"/>
              </a:ext>
            </a:extLst>
          </p:cNvPr>
          <p:cNvGrpSpPr/>
          <p:nvPr/>
        </p:nvGrpSpPr>
        <p:grpSpPr>
          <a:xfrm>
            <a:off x="4221731" y="2000565"/>
            <a:ext cx="656208" cy="661916"/>
            <a:chOff x="5560414" y="1935075"/>
            <a:chExt cx="656208" cy="661916"/>
          </a:xfrm>
        </p:grpSpPr>
        <p:grpSp>
          <p:nvGrpSpPr>
            <p:cNvPr id="35" name="Nhóm 34">
              <a:extLst>
                <a:ext uri="{FF2B5EF4-FFF2-40B4-BE49-F238E27FC236}">
                  <a16:creationId xmlns:a16="http://schemas.microsoft.com/office/drawing/2014/main" id="{18FCC92B-D171-4044-A04C-7B4BBCAE7AA2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36" name="Nhóm 35">
                <a:extLst>
                  <a:ext uri="{FF2B5EF4-FFF2-40B4-BE49-F238E27FC236}">
                    <a16:creationId xmlns:a16="http://schemas.microsoft.com/office/drawing/2014/main" id="{95BDB0A2-8A93-4E09-B90A-A45804911066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38" name="Hình Bầu dục 37">
                  <a:extLst>
                    <a:ext uri="{FF2B5EF4-FFF2-40B4-BE49-F238E27FC236}">
                      <a16:creationId xmlns:a16="http://schemas.microsoft.com/office/drawing/2014/main" id="{209990CD-6E9A-4EAD-9E55-FB3E93FD4581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Hình Bầu dục 38">
                  <a:extLst>
                    <a:ext uri="{FF2B5EF4-FFF2-40B4-BE49-F238E27FC236}">
                      <a16:creationId xmlns:a16="http://schemas.microsoft.com/office/drawing/2014/main" id="{6A453A65-AFFF-49F9-BE32-06A527905E60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857D3EAF-421B-4C78-ACA4-DB2B9D2AD53A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>
                  <a:latin typeface="+mj-lt"/>
                </a:endParaRPr>
              </a:p>
            </p:txBody>
          </p:sp>
        </p:grpSp>
        <p:pic>
          <p:nvPicPr>
            <p:cNvPr id="7" name="Hình ảnh 6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DD57A148-78A9-4421-8A56-5D808BACE3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pic>
        <p:nvPicPr>
          <p:cNvPr id="21" name="Hình ảnh 20" descr="Ảnh có chứa mũi tên&#10;&#10;Mô tả được tạo tự động">
            <a:extLst>
              <a:ext uri="{FF2B5EF4-FFF2-40B4-BE49-F238E27FC236}">
                <a16:creationId xmlns:a16="http://schemas.microsoft.com/office/drawing/2014/main" id="{345A27F3-06E7-4800-B60F-100C2874E8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1303" b="50565"/>
          <a:stretch/>
        </p:blipFill>
        <p:spPr>
          <a:xfrm>
            <a:off x="3573850" y="388998"/>
            <a:ext cx="2111087" cy="1607305"/>
          </a:xfrm>
          <a:prstGeom prst="rect">
            <a:avLst/>
          </a:prstGeom>
        </p:spPr>
      </p:pic>
      <p:pic>
        <p:nvPicPr>
          <p:cNvPr id="22" name="Hình ảnh 21" descr="Ảnh có chứa mũi tên&#10;&#10;Mô tả được tạo tự động">
            <a:extLst>
              <a:ext uri="{FF2B5EF4-FFF2-40B4-BE49-F238E27FC236}">
                <a16:creationId xmlns:a16="http://schemas.microsoft.com/office/drawing/2014/main" id="{BD5A0E13-4AE8-4CFE-8FF6-610045713F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7262" r="49457"/>
          <a:stretch/>
        </p:blipFill>
        <p:spPr>
          <a:xfrm>
            <a:off x="2281715" y="2885458"/>
            <a:ext cx="2128118" cy="1665412"/>
          </a:xfrm>
          <a:prstGeom prst="rect">
            <a:avLst/>
          </a:prstGeom>
        </p:spPr>
      </p:pic>
      <p:pic>
        <p:nvPicPr>
          <p:cNvPr id="23" name="Hình ảnh 22" descr="Ảnh có chứa mũi tên&#10;&#10;Mô tả được tạo tự động">
            <a:extLst>
              <a:ext uri="{FF2B5EF4-FFF2-40B4-BE49-F238E27FC236}">
                <a16:creationId xmlns:a16="http://schemas.microsoft.com/office/drawing/2014/main" id="{F12EC7C8-908D-41C8-BCF8-AD7FB80B63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112" b="50000"/>
          <a:stretch/>
        </p:blipFill>
        <p:spPr>
          <a:xfrm>
            <a:off x="6335372" y="936054"/>
            <a:ext cx="2480306" cy="1758647"/>
          </a:xfrm>
          <a:prstGeom prst="rect">
            <a:avLst/>
          </a:prstGeom>
        </p:spPr>
      </p:pic>
      <p:pic>
        <p:nvPicPr>
          <p:cNvPr id="24" name="Hình ảnh 23" descr="Ảnh có chứa mũi tên&#10;&#10;Mô tả được tạo tự động">
            <a:extLst>
              <a:ext uri="{FF2B5EF4-FFF2-40B4-BE49-F238E27FC236}">
                <a16:creationId xmlns:a16="http://schemas.microsoft.com/office/drawing/2014/main" id="{8D8C2686-AE9C-44CC-B972-3AE8143894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901" t="50000"/>
          <a:stretch/>
        </p:blipFill>
        <p:spPr>
          <a:xfrm>
            <a:off x="5317186" y="3165355"/>
            <a:ext cx="2140701" cy="1570988"/>
          </a:xfrm>
          <a:prstGeom prst="rect">
            <a:avLst/>
          </a:prstGeom>
        </p:spPr>
      </p:pic>
      <p:cxnSp>
        <p:nvCxnSpPr>
          <p:cNvPr id="26" name="Đường kết nối: Cong 25">
            <a:extLst>
              <a:ext uri="{FF2B5EF4-FFF2-40B4-BE49-F238E27FC236}">
                <a16:creationId xmlns:a16="http://schemas.microsoft.com/office/drawing/2014/main" id="{29FA455E-A1C2-4729-871A-5A623F21205B}"/>
              </a:ext>
            </a:extLst>
          </p:cNvPr>
          <p:cNvCxnSpPr>
            <a:stCxn id="21" idx="3"/>
            <a:endCxn id="23" idx="1"/>
          </p:cNvCxnSpPr>
          <p:nvPr/>
        </p:nvCxnSpPr>
        <p:spPr>
          <a:xfrm>
            <a:off x="5684937" y="1192651"/>
            <a:ext cx="650435" cy="622727"/>
          </a:xfrm>
          <a:prstGeom prst="curvedConnector3">
            <a:avLst/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ờng kết nối: Cong 26">
            <a:extLst>
              <a:ext uri="{FF2B5EF4-FFF2-40B4-BE49-F238E27FC236}">
                <a16:creationId xmlns:a16="http://schemas.microsoft.com/office/drawing/2014/main" id="{334B7760-FD3E-4478-85C0-F923886E260F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>
          <a:xfrm rot="5400000">
            <a:off x="6746204" y="2336034"/>
            <a:ext cx="470654" cy="1187988"/>
          </a:xfrm>
          <a:prstGeom prst="curvedConnector3">
            <a:avLst>
              <a:gd name="adj1" fmla="val 50000"/>
            </a:avLst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Nhóm 51">
            <a:extLst>
              <a:ext uri="{FF2B5EF4-FFF2-40B4-BE49-F238E27FC236}">
                <a16:creationId xmlns:a16="http://schemas.microsoft.com/office/drawing/2014/main" id="{E5E4565E-9E41-4975-B002-FD8C8A5D79FD}"/>
              </a:ext>
            </a:extLst>
          </p:cNvPr>
          <p:cNvGrpSpPr/>
          <p:nvPr/>
        </p:nvGrpSpPr>
        <p:grpSpPr>
          <a:xfrm>
            <a:off x="7592634" y="2633880"/>
            <a:ext cx="656208" cy="661916"/>
            <a:chOff x="5560414" y="1935075"/>
            <a:chExt cx="656208" cy="661916"/>
          </a:xfrm>
        </p:grpSpPr>
        <p:grpSp>
          <p:nvGrpSpPr>
            <p:cNvPr id="53" name="Nhóm 52">
              <a:extLst>
                <a:ext uri="{FF2B5EF4-FFF2-40B4-BE49-F238E27FC236}">
                  <a16:creationId xmlns:a16="http://schemas.microsoft.com/office/drawing/2014/main" id="{21426CFA-4E4D-4FB6-A4C9-E0DECE8068F7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F1A199E3-F206-4391-824E-93DB2AF0882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52DDB311-DAD3-4F36-8FFB-1F5B54CC0721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81280E78-E8A8-4185-9478-545532625172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ABD9A24F-1BDA-4FE2-A838-AE4146D3568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>
                  <a:latin typeface="+mj-lt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15FAD6CF-1938-405C-9974-36F19A203A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C65C1DDD-E876-4172-ADF6-1A58FE467F76}"/>
              </a:ext>
            </a:extLst>
          </p:cNvPr>
          <p:cNvGrpSpPr/>
          <p:nvPr/>
        </p:nvGrpSpPr>
        <p:grpSpPr>
          <a:xfrm>
            <a:off x="4895987" y="4158794"/>
            <a:ext cx="656208" cy="661916"/>
            <a:chOff x="5560414" y="1935075"/>
            <a:chExt cx="656208" cy="661916"/>
          </a:xfrm>
        </p:grpSpPr>
        <p:grpSp>
          <p:nvGrpSpPr>
            <p:cNvPr id="76" name="Nhóm 75">
              <a:extLst>
                <a:ext uri="{FF2B5EF4-FFF2-40B4-BE49-F238E27FC236}">
                  <a16:creationId xmlns:a16="http://schemas.microsoft.com/office/drawing/2014/main" id="{753BD5E4-BAB4-4BD5-8700-76FB45B8FBAB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8" name="Nhóm 77">
                <a:extLst>
                  <a:ext uri="{FF2B5EF4-FFF2-40B4-BE49-F238E27FC236}">
                    <a16:creationId xmlns:a16="http://schemas.microsoft.com/office/drawing/2014/main" id="{2653EB40-3D12-4761-87A3-30B0999C2DC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0" name="Hình Bầu dục 79">
                  <a:extLst>
                    <a:ext uri="{FF2B5EF4-FFF2-40B4-BE49-F238E27FC236}">
                      <a16:creationId xmlns:a16="http://schemas.microsoft.com/office/drawing/2014/main" id="{146E76E3-1815-4C97-9B8E-559D31FD1B20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Hình Bầu dục 80">
                  <a:extLst>
                    <a:ext uri="{FF2B5EF4-FFF2-40B4-BE49-F238E27FC236}">
                      <a16:creationId xmlns:a16="http://schemas.microsoft.com/office/drawing/2014/main" id="{C371FDFB-CFBA-4402-B65D-981A43BA325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9" name="Hộp Văn bản 78">
                <a:extLst>
                  <a:ext uri="{FF2B5EF4-FFF2-40B4-BE49-F238E27FC236}">
                    <a16:creationId xmlns:a16="http://schemas.microsoft.com/office/drawing/2014/main" id="{8D6490F2-4AD1-4FE7-BB01-CCC5A0C87C5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>
                  <a:latin typeface="+mj-lt"/>
                </a:endParaRPr>
              </a:p>
            </p:txBody>
          </p:sp>
        </p:grpSp>
        <p:pic>
          <p:nvPicPr>
            <p:cNvPr id="77" name="Hình ảnh 76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A24F4B9C-6F79-4FEE-8FEE-90C99FA1F4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cxnSp>
        <p:nvCxnSpPr>
          <p:cNvPr id="31" name="Đường kết nối: Cong 30">
            <a:extLst>
              <a:ext uri="{FF2B5EF4-FFF2-40B4-BE49-F238E27FC236}">
                <a16:creationId xmlns:a16="http://schemas.microsoft.com/office/drawing/2014/main" id="{8106C163-39F3-45B9-8EF0-D8A4A69B2B8E}"/>
              </a:ext>
            </a:extLst>
          </p:cNvPr>
          <p:cNvCxnSpPr>
            <a:cxnSpLocks/>
            <a:stCxn id="24" idx="1"/>
            <a:endCxn id="22" idx="3"/>
          </p:cNvCxnSpPr>
          <p:nvPr/>
        </p:nvCxnSpPr>
        <p:spPr>
          <a:xfrm rot="10800000">
            <a:off x="4409834" y="3718165"/>
            <a:ext cx="907353" cy="232685"/>
          </a:xfrm>
          <a:prstGeom prst="curvedConnector3">
            <a:avLst>
              <a:gd name="adj1" fmla="val 50000"/>
            </a:avLst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Nhóm 81">
            <a:extLst>
              <a:ext uri="{FF2B5EF4-FFF2-40B4-BE49-F238E27FC236}">
                <a16:creationId xmlns:a16="http://schemas.microsoft.com/office/drawing/2014/main" id="{D16AEC99-2ABE-4BD2-9B90-B54F0A0B91E8}"/>
              </a:ext>
            </a:extLst>
          </p:cNvPr>
          <p:cNvGrpSpPr/>
          <p:nvPr/>
        </p:nvGrpSpPr>
        <p:grpSpPr>
          <a:xfrm>
            <a:off x="1771709" y="4139190"/>
            <a:ext cx="656208" cy="661916"/>
            <a:chOff x="5560414" y="1935075"/>
            <a:chExt cx="656208" cy="661916"/>
          </a:xfrm>
        </p:grpSpPr>
        <p:grpSp>
          <p:nvGrpSpPr>
            <p:cNvPr id="83" name="Nhóm 82">
              <a:extLst>
                <a:ext uri="{FF2B5EF4-FFF2-40B4-BE49-F238E27FC236}">
                  <a16:creationId xmlns:a16="http://schemas.microsoft.com/office/drawing/2014/main" id="{DFB96295-7D00-484A-8C7A-9D893929342E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5" name="Nhóm 84">
                <a:extLst>
                  <a:ext uri="{FF2B5EF4-FFF2-40B4-BE49-F238E27FC236}">
                    <a16:creationId xmlns:a16="http://schemas.microsoft.com/office/drawing/2014/main" id="{D6A5BE53-89E3-452F-A051-8B0837935759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7" name="Hình Bầu dục 86">
                  <a:extLst>
                    <a:ext uri="{FF2B5EF4-FFF2-40B4-BE49-F238E27FC236}">
                      <a16:creationId xmlns:a16="http://schemas.microsoft.com/office/drawing/2014/main" id="{6E288800-03CF-4202-9570-064D47798B29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Hình Bầu dục 87">
                  <a:extLst>
                    <a:ext uri="{FF2B5EF4-FFF2-40B4-BE49-F238E27FC236}">
                      <a16:creationId xmlns:a16="http://schemas.microsoft.com/office/drawing/2014/main" id="{D625D6D4-EC6E-4E36-A549-201999F774FC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6" name="Hộp Văn bản 85">
                <a:extLst>
                  <a:ext uri="{FF2B5EF4-FFF2-40B4-BE49-F238E27FC236}">
                    <a16:creationId xmlns:a16="http://schemas.microsoft.com/office/drawing/2014/main" id="{D2CD1342-765E-4570-9FFB-5C6743767EEC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>
                  <a:latin typeface="+mj-lt"/>
                </a:endParaRPr>
              </a:p>
            </p:txBody>
          </p:sp>
        </p:grpSp>
        <p:pic>
          <p:nvPicPr>
            <p:cNvPr id="84" name="Hình ảnh 83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4D76B299-6471-4CE1-8C9B-01077AEE32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5" name="Nhóm 64">
            <a:extLst>
              <a:ext uri="{FF2B5EF4-FFF2-40B4-BE49-F238E27FC236}">
                <a16:creationId xmlns:a16="http://schemas.microsoft.com/office/drawing/2014/main" id="{65BE42C8-09F6-41C8-9D61-FE7AEA55AFD3}"/>
              </a:ext>
            </a:extLst>
          </p:cNvPr>
          <p:cNvGrpSpPr/>
          <p:nvPr/>
        </p:nvGrpSpPr>
        <p:grpSpPr>
          <a:xfrm>
            <a:off x="1795560" y="4219530"/>
            <a:ext cx="607120" cy="577549"/>
            <a:chOff x="4234875" y="1979179"/>
            <a:chExt cx="607120" cy="577549"/>
          </a:xfrm>
        </p:grpSpPr>
        <p:grpSp>
          <p:nvGrpSpPr>
            <p:cNvPr id="66" name="Nhóm 65">
              <a:extLst>
                <a:ext uri="{FF2B5EF4-FFF2-40B4-BE49-F238E27FC236}">
                  <a16:creationId xmlns:a16="http://schemas.microsoft.com/office/drawing/2014/main" id="{63086EA8-92F3-4FA8-9188-B1BBEB28CBC1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8" name="Hình Bầu dục 67">
                <a:extLst>
                  <a:ext uri="{FF2B5EF4-FFF2-40B4-BE49-F238E27FC236}">
                    <a16:creationId xmlns:a16="http://schemas.microsoft.com/office/drawing/2014/main" id="{21B11364-07D0-4DF1-A0E7-098E023C4391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Hình Bầu dục 68">
                <a:extLst>
                  <a:ext uri="{FF2B5EF4-FFF2-40B4-BE49-F238E27FC236}">
                    <a16:creationId xmlns:a16="http://schemas.microsoft.com/office/drawing/2014/main" id="{76956183-6396-40F5-A4E1-5CEBA280E886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Hộp Văn bản 66">
              <a:extLst>
                <a:ext uri="{FF2B5EF4-FFF2-40B4-BE49-F238E27FC236}">
                  <a16:creationId xmlns:a16="http://schemas.microsoft.com/office/drawing/2014/main" id="{435C2900-2D86-4965-B9E0-9E0F49773C3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latin typeface="+mj-lt"/>
                </a:rPr>
                <a:t>4</a:t>
              </a:r>
              <a:endParaRPr lang="en-US" sz="2400" dirty="0">
                <a:latin typeface="+mj-lt"/>
              </a:endParaRPr>
            </a:p>
          </p:txBody>
        </p:sp>
      </p:grpSp>
      <p:pic>
        <p:nvPicPr>
          <p:cNvPr id="5" name="Hình ảnh 4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8E25730A-B167-4F49-82BF-223A4577189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002" t="19386" r="47133" b="17247"/>
          <a:stretch/>
        </p:blipFill>
        <p:spPr>
          <a:xfrm>
            <a:off x="1303997" y="454245"/>
            <a:ext cx="2126655" cy="211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Nhóm 10">
            <a:extLst>
              <a:ext uri="{FF2B5EF4-FFF2-40B4-BE49-F238E27FC236}">
                <a16:creationId xmlns:a16="http://schemas.microsoft.com/office/drawing/2014/main" id="{D75A98D6-8FE5-4BAA-8538-506C83907F49}"/>
              </a:ext>
            </a:extLst>
          </p:cNvPr>
          <p:cNvGrpSpPr/>
          <p:nvPr/>
        </p:nvGrpSpPr>
        <p:grpSpPr>
          <a:xfrm>
            <a:off x="445451" y="105280"/>
            <a:ext cx="1045892" cy="954108"/>
            <a:chOff x="507178" y="468249"/>
            <a:chExt cx="722711" cy="595961"/>
          </a:xfrm>
        </p:grpSpPr>
        <p:grpSp>
          <p:nvGrpSpPr>
            <p:cNvPr id="12" name="Nhóm 11">
              <a:extLst>
                <a:ext uri="{FF2B5EF4-FFF2-40B4-BE49-F238E27FC236}">
                  <a16:creationId xmlns:a16="http://schemas.microsoft.com/office/drawing/2014/main" id="{C2A0D4E9-6515-4025-B991-F8EBE8B7D81B}"/>
                </a:ext>
              </a:extLst>
            </p:cNvPr>
            <p:cNvGrpSpPr/>
            <p:nvPr/>
          </p:nvGrpSpPr>
          <p:grpSpPr>
            <a:xfrm>
              <a:off x="507178" y="468249"/>
              <a:ext cx="722711" cy="595961"/>
              <a:chOff x="733809" y="615944"/>
              <a:chExt cx="722711" cy="595961"/>
            </a:xfrm>
          </p:grpSpPr>
          <p:sp>
            <p:nvSpPr>
              <p:cNvPr id="14" name="Tam giác Cân 13">
                <a:extLst>
                  <a:ext uri="{FF2B5EF4-FFF2-40B4-BE49-F238E27FC236}">
                    <a16:creationId xmlns:a16="http://schemas.microsoft.com/office/drawing/2014/main" id="{C469D74F-A14A-4862-ADED-21BFCF77BD27}"/>
                  </a:ext>
                </a:extLst>
              </p:cNvPr>
              <p:cNvSpPr/>
              <p:nvPr/>
            </p:nvSpPr>
            <p:spPr>
              <a:xfrm>
                <a:off x="736410" y="706221"/>
                <a:ext cx="720110" cy="505684"/>
              </a:xfrm>
              <a:prstGeom prst="triangl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noFill/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am giác Cân 14">
                <a:extLst>
                  <a:ext uri="{FF2B5EF4-FFF2-40B4-BE49-F238E27FC236}">
                    <a16:creationId xmlns:a16="http://schemas.microsoft.com/office/drawing/2014/main" id="{E04E844C-3AD1-4278-9305-142F3E71D376}"/>
                  </a:ext>
                </a:extLst>
              </p:cNvPr>
              <p:cNvSpPr/>
              <p:nvPr/>
            </p:nvSpPr>
            <p:spPr>
              <a:xfrm>
                <a:off x="733809" y="615944"/>
                <a:ext cx="720110" cy="505684"/>
              </a:xfrm>
              <a:prstGeom prst="triangle">
                <a:avLst/>
              </a:prstGeom>
              <a:noFill/>
              <a:ln w="28575">
                <a:solidFill>
                  <a:schemeClr val="tx1">
                    <a:lumMod val="10000"/>
                  </a:schemeClr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9C9471B8-0790-4387-B439-B40B47D24B5F}"/>
                </a:ext>
              </a:extLst>
            </p:cNvPr>
            <p:cNvSpPr txBox="1"/>
            <p:nvPr/>
          </p:nvSpPr>
          <p:spPr>
            <a:xfrm>
              <a:off x="757135" y="666796"/>
              <a:ext cx="336334" cy="288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latin typeface="+mj-lt"/>
                </a:rPr>
                <a:t>3</a:t>
              </a:r>
              <a:endParaRPr lang="en-US" sz="2400" dirty="0">
                <a:latin typeface="+mj-lt"/>
              </a:endParaRPr>
            </a:p>
          </p:txBody>
        </p:sp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E5C9CEC-B796-4F6E-9780-38C3BDE00AD1}"/>
              </a:ext>
            </a:extLst>
          </p:cNvPr>
          <p:cNvSpPr txBox="1"/>
          <p:nvPr/>
        </p:nvSpPr>
        <p:spPr>
          <a:xfrm>
            <a:off x="1414772" y="220928"/>
            <a:ext cx="1660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Tính</a:t>
            </a:r>
            <a:r>
              <a:rPr lang="vi-VN" sz="3600" dirty="0">
                <a:solidFill>
                  <a:srgbClr val="3AD0D7"/>
                </a:solidFill>
                <a:latin typeface="+mj-lt"/>
              </a:rPr>
              <a:t>:</a:t>
            </a:r>
            <a:endParaRPr lang="en-US" sz="3600" dirty="0">
              <a:solidFill>
                <a:srgbClr val="3AD0D7"/>
              </a:solidFill>
              <a:latin typeface="+mj-lt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DF5EB902-F374-404F-AAA1-52E642A68A7D}"/>
              </a:ext>
            </a:extLst>
          </p:cNvPr>
          <p:cNvGrpSpPr/>
          <p:nvPr/>
        </p:nvGrpSpPr>
        <p:grpSpPr>
          <a:xfrm>
            <a:off x="322326" y="660336"/>
            <a:ext cx="8821674" cy="4071026"/>
            <a:chOff x="322326" y="709969"/>
            <a:chExt cx="8821674" cy="4071026"/>
          </a:xfrm>
        </p:grpSpPr>
        <p:pic>
          <p:nvPicPr>
            <p:cNvPr id="4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4173E27-FD36-4FBA-8038-E8130DF1B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451" y="709969"/>
              <a:ext cx="8698549" cy="4071026"/>
            </a:xfrm>
            <a:prstGeom prst="rect">
              <a:avLst/>
            </a:prstGeom>
          </p:spPr>
        </p:pic>
        <p:grpSp>
          <p:nvGrpSpPr>
            <p:cNvPr id="2" name="Nhóm 1">
              <a:extLst>
                <a:ext uri="{FF2B5EF4-FFF2-40B4-BE49-F238E27FC236}">
                  <a16:creationId xmlns:a16="http://schemas.microsoft.com/office/drawing/2014/main" id="{1EE567C8-210C-4B15-8BA1-C3ED05CD8136}"/>
                </a:ext>
              </a:extLst>
            </p:cNvPr>
            <p:cNvGrpSpPr/>
            <p:nvPr/>
          </p:nvGrpSpPr>
          <p:grpSpPr>
            <a:xfrm>
              <a:off x="322326" y="1692628"/>
              <a:ext cx="7375740" cy="1884400"/>
              <a:chOff x="322326" y="1692628"/>
              <a:chExt cx="7375740" cy="1884400"/>
            </a:xfrm>
          </p:grpSpPr>
          <p:sp>
            <p:nvSpPr>
              <p:cNvPr id="46" name="TextBox 7">
                <a:extLst>
                  <a:ext uri="{FF2B5EF4-FFF2-40B4-BE49-F238E27FC236}">
                    <a16:creationId xmlns:a16="http://schemas.microsoft.com/office/drawing/2014/main" id="{29B66855-AE4B-4F70-9421-4332C1D87E6E}"/>
                  </a:ext>
                </a:extLst>
              </p:cNvPr>
              <p:cNvSpPr txBox="1"/>
              <p:nvPr/>
            </p:nvSpPr>
            <p:spPr>
              <a:xfrm>
                <a:off x="322326" y="1692628"/>
                <a:ext cx="4290153" cy="923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12</a:t>
                </a:r>
                <a:r>
                  <a: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vi-VN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</a:t>
                </a:r>
                <a:r>
                  <a: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lang="vi-VN" sz="54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2</a:t>
                </a:r>
                <a:r>
                  <a: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= </a:t>
                </a:r>
              </a:p>
            </p:txBody>
          </p:sp>
          <p:sp>
            <p:nvSpPr>
              <p:cNvPr id="48" name="TextBox 7">
                <a:extLst>
                  <a:ext uri="{FF2B5EF4-FFF2-40B4-BE49-F238E27FC236}">
                    <a16:creationId xmlns:a16="http://schemas.microsoft.com/office/drawing/2014/main" id="{09EB7523-3CE5-4CF0-AC0F-B2FFDC8F8E42}"/>
                  </a:ext>
                </a:extLst>
              </p:cNvPr>
              <p:cNvSpPr txBox="1"/>
              <p:nvPr/>
            </p:nvSpPr>
            <p:spPr>
              <a:xfrm>
                <a:off x="721885" y="2653699"/>
                <a:ext cx="3429613" cy="923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54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20 : 5 </a:t>
                </a:r>
                <a:r>
                  <a: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= </a:t>
                </a:r>
              </a:p>
            </p:txBody>
          </p:sp>
          <p:sp>
            <p:nvSpPr>
              <p:cNvPr id="50" name="TextBox 7">
                <a:extLst>
                  <a:ext uri="{FF2B5EF4-FFF2-40B4-BE49-F238E27FC236}">
                    <a16:creationId xmlns:a16="http://schemas.microsoft.com/office/drawing/2014/main" id="{CCC3DF93-0A56-407E-97A8-2DF280C82F7A}"/>
                  </a:ext>
                </a:extLst>
              </p:cNvPr>
              <p:cNvSpPr txBox="1"/>
              <p:nvPr/>
            </p:nvSpPr>
            <p:spPr>
              <a:xfrm>
                <a:off x="4043203" y="1798148"/>
                <a:ext cx="3654863" cy="923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54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14 : 2 =</a:t>
                </a:r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TextBox 7">
                <a:extLst>
                  <a:ext uri="{FF2B5EF4-FFF2-40B4-BE49-F238E27FC236}">
                    <a16:creationId xmlns:a16="http://schemas.microsoft.com/office/drawing/2014/main" id="{6506EDE0-1DE3-4CE7-97F2-7D8C6009CBFC}"/>
                  </a:ext>
                </a:extLst>
              </p:cNvPr>
              <p:cNvSpPr txBox="1"/>
              <p:nvPr/>
            </p:nvSpPr>
            <p:spPr>
              <a:xfrm>
                <a:off x="3952734" y="2585921"/>
                <a:ext cx="3654863" cy="923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lang="vi-VN" sz="54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20</a:t>
                </a:r>
                <a:r>
                  <a:rPr kumimoji="0" lang="vi-VN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: 2 = </a:t>
                </a:r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4" name="TextBox 7">
            <a:extLst>
              <a:ext uri="{FF2B5EF4-FFF2-40B4-BE49-F238E27FC236}">
                <a16:creationId xmlns:a16="http://schemas.microsoft.com/office/drawing/2014/main" id="{0E39CEBD-A09C-476D-B483-A53C9361E5D5}"/>
              </a:ext>
            </a:extLst>
          </p:cNvPr>
          <p:cNvSpPr txBox="1"/>
          <p:nvPr/>
        </p:nvSpPr>
        <p:spPr>
          <a:xfrm>
            <a:off x="3205509" y="1630352"/>
            <a:ext cx="1178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TextBox 7">
            <a:extLst>
              <a:ext uri="{FF2B5EF4-FFF2-40B4-BE49-F238E27FC236}">
                <a16:creationId xmlns:a16="http://schemas.microsoft.com/office/drawing/2014/main" id="{19EA49CE-54CA-463C-BB87-638561A48C87}"/>
              </a:ext>
            </a:extLst>
          </p:cNvPr>
          <p:cNvSpPr txBox="1"/>
          <p:nvPr/>
        </p:nvSpPr>
        <p:spPr>
          <a:xfrm>
            <a:off x="3217431" y="2558584"/>
            <a:ext cx="1267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vi-VN" sz="5400" kern="1200" noProof="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4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TextBox 7">
            <a:extLst>
              <a:ext uri="{FF2B5EF4-FFF2-40B4-BE49-F238E27FC236}">
                <a16:creationId xmlns:a16="http://schemas.microsoft.com/office/drawing/2014/main" id="{8863B8C2-FC1A-461F-954E-98574FBA116E}"/>
              </a:ext>
            </a:extLst>
          </p:cNvPr>
          <p:cNvSpPr txBox="1"/>
          <p:nvPr/>
        </p:nvSpPr>
        <p:spPr>
          <a:xfrm>
            <a:off x="6395820" y="1724052"/>
            <a:ext cx="1267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vi-VN" sz="5400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 7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TextBox 7">
            <a:extLst>
              <a:ext uri="{FF2B5EF4-FFF2-40B4-BE49-F238E27FC236}">
                <a16:creationId xmlns:a16="http://schemas.microsoft.com/office/drawing/2014/main" id="{EC3277BF-FC4A-42F2-A838-EF7C395C1A88}"/>
              </a:ext>
            </a:extLst>
          </p:cNvPr>
          <p:cNvSpPr txBox="1"/>
          <p:nvPr/>
        </p:nvSpPr>
        <p:spPr>
          <a:xfrm>
            <a:off x="6441504" y="2560088"/>
            <a:ext cx="1267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C3C893BF-8572-4458-9CA7-5DA3C244DCE2}"/>
              </a:ext>
            </a:extLst>
          </p:cNvPr>
          <p:cNvCxnSpPr>
            <a:cxnSpLocks/>
          </p:cNvCxnSpPr>
          <p:nvPr/>
        </p:nvCxnSpPr>
        <p:spPr>
          <a:xfrm>
            <a:off x="4561629" y="1642995"/>
            <a:ext cx="0" cy="2504685"/>
          </a:xfrm>
          <a:prstGeom prst="line">
            <a:avLst/>
          </a:prstGeom>
          <a:ln w="28575">
            <a:solidFill>
              <a:schemeClr val="tx1">
                <a:lumMod val="25000"/>
              </a:schemeClr>
            </a:solidFill>
            <a:prstDash val="dash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07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2" grpId="0"/>
      <p:bldP spid="63" grpId="0"/>
      <p:bldP spid="6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8E25730A-B167-4F49-82BF-223A457718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02" t="19386" r="47133" b="17247"/>
          <a:stretch/>
        </p:blipFill>
        <p:spPr>
          <a:xfrm>
            <a:off x="1294882" y="1757773"/>
            <a:ext cx="3001312" cy="2988398"/>
          </a:xfrm>
          <a:prstGeom prst="rect">
            <a:avLst/>
          </a:prstGeom>
        </p:spPr>
      </p:pic>
      <p:pic>
        <p:nvPicPr>
          <p:cNvPr id="89" name="Picture 39" descr="Shape&#10;&#10;Description automatically generated with medium confidence">
            <a:extLst>
              <a:ext uri="{FF2B5EF4-FFF2-40B4-BE49-F238E27FC236}">
                <a16:creationId xmlns:a16="http://schemas.microsoft.com/office/drawing/2014/main" id="{6554089B-E8DE-4245-97FD-AD46DE10E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7222" y1="67222" x2="67222" y2="67222"/>
                        <a14:foregroundMark x1="77222" y1="75000" x2="77222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272" flipH="1">
            <a:off x="2835641" y="-856557"/>
            <a:ext cx="6309417" cy="5040732"/>
          </a:xfrm>
          <a:prstGeom prst="rect">
            <a:avLst/>
          </a:prstGeom>
        </p:spPr>
      </p:pic>
      <p:sp>
        <p:nvSpPr>
          <p:cNvPr id="90" name="TextBox 40">
            <a:extLst>
              <a:ext uri="{FF2B5EF4-FFF2-40B4-BE49-F238E27FC236}">
                <a16:creationId xmlns:a16="http://schemas.microsoft.com/office/drawing/2014/main" id="{85BE9DC2-D942-4130-9C9A-39F30C2893D6}"/>
              </a:ext>
            </a:extLst>
          </p:cNvPr>
          <p:cNvSpPr txBox="1"/>
          <p:nvPr/>
        </p:nvSpPr>
        <p:spPr>
          <a:xfrm flipH="1">
            <a:off x="4626213" y="755868"/>
            <a:ext cx="30013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kern="1200" noProof="0" dirty="0" err="1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lang="vi-VN" sz="2800" b="1" kern="1200" noProof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vi-VN" sz="2800" b="1" kern="1200" noProof="0" dirty="0" err="1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lang="vi-VN" sz="2800" b="1" kern="1200" noProof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vi-VN" sz="2800" b="1" kern="1200" noProof="0" dirty="0" err="1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đã</a:t>
            </a:r>
            <a:r>
              <a:rPr lang="vi-VN" sz="2800" b="1" kern="1200" noProof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nhanh </a:t>
            </a:r>
            <a:r>
              <a:rPr lang="vi-VN" sz="2800" b="1" kern="1200" noProof="0" dirty="0" err="1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chóng</a:t>
            </a:r>
            <a:r>
              <a:rPr lang="vi-VN" sz="2800" b="1" kern="1200" noProof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vi-VN" sz="2800" b="1" kern="1200" noProof="0" dirty="0" err="1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hoàn</a:t>
            </a:r>
            <a:r>
              <a:rPr lang="vi-VN" sz="2800" b="1" kern="1200" noProof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vi-VN" sz="2800" b="1" kern="1200" noProof="0" dirty="0" err="1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thành</a:t>
            </a:r>
            <a:r>
              <a:rPr lang="vi-VN" sz="2800" b="1" kern="1200" noProof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vi-VN" sz="2800" b="1" kern="1200" noProof="0" dirty="0" err="1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nhiệm</a:t>
            </a:r>
            <a:r>
              <a:rPr lang="vi-VN" sz="2800" b="1" kern="1200" noProof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vi-VN" sz="2800" b="1" kern="1200" noProof="0" dirty="0" err="1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vụ</a:t>
            </a:r>
            <a:r>
              <a:rPr lang="vi-VN" sz="2800" b="1" kern="1200" noProof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vi-VN" sz="2800" b="1" kern="1200" noProof="0" dirty="0" err="1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sắp</a:t>
            </a:r>
            <a:r>
              <a:rPr lang="vi-VN" sz="2800" b="1" kern="1200" noProof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vi-VN" sz="2800" b="1" kern="1200" noProof="0" dirty="0" err="1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xếp</a:t>
            </a:r>
            <a:r>
              <a:rPr lang="vi-VN" sz="2800" b="1" kern="1200" noProof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đơn </a:t>
            </a:r>
            <a:r>
              <a:rPr lang="vi-VN" sz="2800" b="1" kern="1200" noProof="0" dirty="0" err="1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hàng</a:t>
            </a:r>
            <a:r>
              <a:rPr lang="vi-VN" sz="2800" b="1" kern="1200" noProof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1" name="Tim 90">
            <a:extLst>
              <a:ext uri="{FF2B5EF4-FFF2-40B4-BE49-F238E27FC236}">
                <a16:creationId xmlns:a16="http://schemas.microsoft.com/office/drawing/2014/main" id="{9B59B24F-F2FE-47F0-8CE8-81EA0BF1E02C}"/>
              </a:ext>
            </a:extLst>
          </p:cNvPr>
          <p:cNvSpPr/>
          <p:nvPr/>
        </p:nvSpPr>
        <p:spPr>
          <a:xfrm rot="20264017">
            <a:off x="7192110" y="3781614"/>
            <a:ext cx="953316" cy="81430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im 91">
            <a:extLst>
              <a:ext uri="{FF2B5EF4-FFF2-40B4-BE49-F238E27FC236}">
                <a16:creationId xmlns:a16="http://schemas.microsoft.com/office/drawing/2014/main" id="{D463A419-DE07-4E5C-99D5-F330CDC50EE1}"/>
              </a:ext>
            </a:extLst>
          </p:cNvPr>
          <p:cNvSpPr/>
          <p:nvPr/>
        </p:nvSpPr>
        <p:spPr>
          <a:xfrm rot="20264017">
            <a:off x="8081828" y="754973"/>
            <a:ext cx="364660" cy="35746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im 92">
            <a:extLst>
              <a:ext uri="{FF2B5EF4-FFF2-40B4-BE49-F238E27FC236}">
                <a16:creationId xmlns:a16="http://schemas.microsoft.com/office/drawing/2014/main" id="{2E50A64A-2FA1-48E9-B5A2-CF43C9C7BD88}"/>
              </a:ext>
            </a:extLst>
          </p:cNvPr>
          <p:cNvSpPr/>
          <p:nvPr/>
        </p:nvSpPr>
        <p:spPr>
          <a:xfrm rot="20264017">
            <a:off x="1321804" y="2627511"/>
            <a:ext cx="364660" cy="35746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Nhóm 93">
            <a:extLst>
              <a:ext uri="{FF2B5EF4-FFF2-40B4-BE49-F238E27FC236}">
                <a16:creationId xmlns:a16="http://schemas.microsoft.com/office/drawing/2014/main" id="{E9827B45-54C6-4ED5-896D-E60786E831B1}"/>
              </a:ext>
            </a:extLst>
          </p:cNvPr>
          <p:cNvGrpSpPr/>
          <p:nvPr/>
        </p:nvGrpSpPr>
        <p:grpSpPr>
          <a:xfrm rot="4753322">
            <a:off x="5988808" y="3153460"/>
            <a:ext cx="722711" cy="595961"/>
            <a:chOff x="733809" y="615944"/>
            <a:chExt cx="722711" cy="595961"/>
          </a:xfrm>
        </p:grpSpPr>
        <p:sp>
          <p:nvSpPr>
            <p:cNvPr id="95" name="Tam giác Cân 94">
              <a:extLst>
                <a:ext uri="{FF2B5EF4-FFF2-40B4-BE49-F238E27FC236}">
                  <a16:creationId xmlns:a16="http://schemas.microsoft.com/office/drawing/2014/main" id="{0D0CB27B-DEE8-43D5-8A88-09EAE266B24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am giác Cân 95">
              <a:extLst>
                <a:ext uri="{FF2B5EF4-FFF2-40B4-BE49-F238E27FC236}">
                  <a16:creationId xmlns:a16="http://schemas.microsoft.com/office/drawing/2014/main" id="{C90703A0-529F-4EB0-A43A-C991EC054E1C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Nhóm 96">
            <a:extLst>
              <a:ext uri="{FF2B5EF4-FFF2-40B4-BE49-F238E27FC236}">
                <a16:creationId xmlns:a16="http://schemas.microsoft.com/office/drawing/2014/main" id="{53DF70D7-8955-4D2D-A6DA-E62F74FC9DFE}"/>
              </a:ext>
            </a:extLst>
          </p:cNvPr>
          <p:cNvGrpSpPr/>
          <p:nvPr/>
        </p:nvGrpSpPr>
        <p:grpSpPr>
          <a:xfrm rot="4753322">
            <a:off x="1181330" y="4037486"/>
            <a:ext cx="722711" cy="595961"/>
            <a:chOff x="733809" y="615944"/>
            <a:chExt cx="722711" cy="595961"/>
          </a:xfrm>
        </p:grpSpPr>
        <p:sp>
          <p:nvSpPr>
            <p:cNvPr id="98" name="Tam giác Cân 97">
              <a:extLst>
                <a:ext uri="{FF2B5EF4-FFF2-40B4-BE49-F238E27FC236}">
                  <a16:creationId xmlns:a16="http://schemas.microsoft.com/office/drawing/2014/main" id="{B9CBDB68-B754-400C-9611-02ACD87AC48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am giác Cân 98">
              <a:extLst>
                <a:ext uri="{FF2B5EF4-FFF2-40B4-BE49-F238E27FC236}">
                  <a16:creationId xmlns:a16="http://schemas.microsoft.com/office/drawing/2014/main" id="{9C508D39-B5B4-4F19-BC9B-1AFD5575FB8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016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Hình ảnh 32">
            <a:extLst>
              <a:ext uri="{FF2B5EF4-FFF2-40B4-BE49-F238E27FC236}">
                <a16:creationId xmlns:a16="http://schemas.microsoft.com/office/drawing/2014/main" id="{350B6CA8-6866-4F1F-90B7-24FC89666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21" name="Nhóm 20">
            <a:extLst>
              <a:ext uri="{FF2B5EF4-FFF2-40B4-BE49-F238E27FC236}">
                <a16:creationId xmlns:a16="http://schemas.microsoft.com/office/drawing/2014/main" id="{5B82BD03-2ABC-4B1F-8970-87FCE92585D6}"/>
              </a:ext>
            </a:extLst>
          </p:cNvPr>
          <p:cNvGrpSpPr/>
          <p:nvPr/>
        </p:nvGrpSpPr>
        <p:grpSpPr>
          <a:xfrm>
            <a:off x="3150985" y="1095669"/>
            <a:ext cx="5741067" cy="4159843"/>
            <a:chOff x="2870680" y="-222430"/>
            <a:chExt cx="5950859" cy="2886560"/>
          </a:xfrm>
        </p:grpSpPr>
        <p:grpSp>
          <p:nvGrpSpPr>
            <p:cNvPr id="22" name="Nhóm 21">
              <a:extLst>
                <a:ext uri="{FF2B5EF4-FFF2-40B4-BE49-F238E27FC236}">
                  <a16:creationId xmlns:a16="http://schemas.microsoft.com/office/drawing/2014/main" id="{833F274B-5D03-4E43-9F5A-87FBCA88DAD4}"/>
                </a:ext>
              </a:extLst>
            </p:cNvPr>
            <p:cNvGrpSpPr/>
            <p:nvPr/>
          </p:nvGrpSpPr>
          <p:grpSpPr>
            <a:xfrm>
              <a:off x="2870680" y="-222430"/>
              <a:ext cx="5950859" cy="2872847"/>
              <a:chOff x="2870680" y="19174"/>
              <a:chExt cx="5950859" cy="2872847"/>
            </a:xfrm>
          </p:grpSpPr>
          <p:pic>
            <p:nvPicPr>
              <p:cNvPr id="24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6165D93A-265F-4DCD-A6AE-A0A537D5D5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870680" y="19174"/>
                <a:ext cx="5950859" cy="2872847"/>
              </a:xfrm>
              <a:prstGeom prst="rect">
                <a:avLst/>
              </a:prstGeom>
            </p:spPr>
          </p:pic>
          <p:sp>
            <p:nvSpPr>
              <p:cNvPr id="25" name="Hình chữ nhật 24">
                <a:extLst>
                  <a:ext uri="{FF2B5EF4-FFF2-40B4-BE49-F238E27FC236}">
                    <a16:creationId xmlns:a16="http://schemas.microsoft.com/office/drawing/2014/main" id="{1E7470E9-A512-4A1A-BA1B-E48B4AD7EF11}"/>
                  </a:ext>
                </a:extLst>
              </p:cNvPr>
              <p:cNvSpPr/>
              <p:nvPr/>
            </p:nvSpPr>
            <p:spPr>
              <a:xfrm>
                <a:off x="4041675" y="906194"/>
                <a:ext cx="4068489" cy="1697069"/>
              </a:xfrm>
              <a:custGeom>
                <a:avLst/>
                <a:gdLst>
                  <a:gd name="connsiteX0" fmla="*/ 0 w 4068489"/>
                  <a:gd name="connsiteY0" fmla="*/ 0 h 1697069"/>
                  <a:gd name="connsiteX1" fmla="*/ 459158 w 4068489"/>
                  <a:gd name="connsiteY1" fmla="*/ 0 h 1697069"/>
                  <a:gd name="connsiteX2" fmla="*/ 1121741 w 4068489"/>
                  <a:gd name="connsiteY2" fmla="*/ 0 h 1697069"/>
                  <a:gd name="connsiteX3" fmla="*/ 1621583 w 4068489"/>
                  <a:gd name="connsiteY3" fmla="*/ 0 h 1697069"/>
                  <a:gd name="connsiteX4" fmla="*/ 2202796 w 4068489"/>
                  <a:gd name="connsiteY4" fmla="*/ 0 h 1697069"/>
                  <a:gd name="connsiteX5" fmla="*/ 2865379 w 4068489"/>
                  <a:gd name="connsiteY5" fmla="*/ 0 h 1697069"/>
                  <a:gd name="connsiteX6" fmla="*/ 3527961 w 4068489"/>
                  <a:gd name="connsiteY6" fmla="*/ 0 h 1697069"/>
                  <a:gd name="connsiteX7" fmla="*/ 4068489 w 4068489"/>
                  <a:gd name="connsiteY7" fmla="*/ 0 h 1697069"/>
                  <a:gd name="connsiteX8" fmla="*/ 4068489 w 4068489"/>
                  <a:gd name="connsiteY8" fmla="*/ 565690 h 1697069"/>
                  <a:gd name="connsiteX9" fmla="*/ 4068489 w 4068489"/>
                  <a:gd name="connsiteY9" fmla="*/ 1131379 h 1697069"/>
                  <a:gd name="connsiteX10" fmla="*/ 4068489 w 4068489"/>
                  <a:gd name="connsiteY10" fmla="*/ 1697069 h 1697069"/>
                  <a:gd name="connsiteX11" fmla="*/ 3527961 w 4068489"/>
                  <a:gd name="connsiteY11" fmla="*/ 1697069 h 1697069"/>
                  <a:gd name="connsiteX12" fmla="*/ 2946748 w 4068489"/>
                  <a:gd name="connsiteY12" fmla="*/ 1697069 h 1697069"/>
                  <a:gd name="connsiteX13" fmla="*/ 2324851 w 4068489"/>
                  <a:gd name="connsiteY13" fmla="*/ 1697069 h 1697069"/>
                  <a:gd name="connsiteX14" fmla="*/ 1743638 w 4068489"/>
                  <a:gd name="connsiteY14" fmla="*/ 1697069 h 1697069"/>
                  <a:gd name="connsiteX15" fmla="*/ 1081056 w 4068489"/>
                  <a:gd name="connsiteY15" fmla="*/ 1697069 h 1697069"/>
                  <a:gd name="connsiteX16" fmla="*/ 499843 w 4068489"/>
                  <a:gd name="connsiteY16" fmla="*/ 1697069 h 1697069"/>
                  <a:gd name="connsiteX17" fmla="*/ 0 w 4068489"/>
                  <a:gd name="connsiteY17" fmla="*/ 1697069 h 1697069"/>
                  <a:gd name="connsiteX18" fmla="*/ 0 w 4068489"/>
                  <a:gd name="connsiteY18" fmla="*/ 1165321 h 1697069"/>
                  <a:gd name="connsiteX19" fmla="*/ 0 w 4068489"/>
                  <a:gd name="connsiteY19" fmla="*/ 633572 h 1697069"/>
                  <a:gd name="connsiteX20" fmla="*/ 0 w 4068489"/>
                  <a:gd name="connsiteY20" fmla="*/ 0 h 1697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068489" h="1697069" fill="none" extrusionOk="0">
                    <a:moveTo>
                      <a:pt x="0" y="0"/>
                    </a:moveTo>
                    <a:cubicBezTo>
                      <a:pt x="101129" y="-31048"/>
                      <a:pt x="241016" y="43422"/>
                      <a:pt x="459158" y="0"/>
                    </a:cubicBezTo>
                    <a:cubicBezTo>
                      <a:pt x="677300" y="-43422"/>
                      <a:pt x="898924" y="29869"/>
                      <a:pt x="1121741" y="0"/>
                    </a:cubicBezTo>
                    <a:cubicBezTo>
                      <a:pt x="1344558" y="-29869"/>
                      <a:pt x="1445283" y="3403"/>
                      <a:pt x="1621583" y="0"/>
                    </a:cubicBezTo>
                    <a:cubicBezTo>
                      <a:pt x="1797883" y="-3403"/>
                      <a:pt x="1995830" y="11746"/>
                      <a:pt x="2202796" y="0"/>
                    </a:cubicBezTo>
                    <a:cubicBezTo>
                      <a:pt x="2409762" y="-11746"/>
                      <a:pt x="2674600" y="8407"/>
                      <a:pt x="2865379" y="0"/>
                    </a:cubicBezTo>
                    <a:cubicBezTo>
                      <a:pt x="3056158" y="-8407"/>
                      <a:pt x="3332557" y="24666"/>
                      <a:pt x="3527961" y="0"/>
                    </a:cubicBezTo>
                    <a:cubicBezTo>
                      <a:pt x="3723365" y="-24666"/>
                      <a:pt x="3807699" y="35047"/>
                      <a:pt x="4068489" y="0"/>
                    </a:cubicBezTo>
                    <a:cubicBezTo>
                      <a:pt x="4090781" y="209563"/>
                      <a:pt x="4025693" y="418633"/>
                      <a:pt x="4068489" y="565690"/>
                    </a:cubicBezTo>
                    <a:cubicBezTo>
                      <a:pt x="4111285" y="712747"/>
                      <a:pt x="4019899" y="891664"/>
                      <a:pt x="4068489" y="1131379"/>
                    </a:cubicBezTo>
                    <a:cubicBezTo>
                      <a:pt x="4117079" y="1371094"/>
                      <a:pt x="4005570" y="1443812"/>
                      <a:pt x="4068489" y="1697069"/>
                    </a:cubicBezTo>
                    <a:cubicBezTo>
                      <a:pt x="3893957" y="1740547"/>
                      <a:pt x="3795131" y="1663720"/>
                      <a:pt x="3527961" y="1697069"/>
                    </a:cubicBezTo>
                    <a:cubicBezTo>
                      <a:pt x="3260791" y="1730418"/>
                      <a:pt x="3175411" y="1627335"/>
                      <a:pt x="2946748" y="1697069"/>
                    </a:cubicBezTo>
                    <a:cubicBezTo>
                      <a:pt x="2718085" y="1766803"/>
                      <a:pt x="2487370" y="1676590"/>
                      <a:pt x="2324851" y="1697069"/>
                    </a:cubicBezTo>
                    <a:cubicBezTo>
                      <a:pt x="2162332" y="1717548"/>
                      <a:pt x="2032295" y="1631891"/>
                      <a:pt x="1743638" y="1697069"/>
                    </a:cubicBezTo>
                    <a:cubicBezTo>
                      <a:pt x="1454981" y="1762247"/>
                      <a:pt x="1387658" y="1666707"/>
                      <a:pt x="1081056" y="1697069"/>
                    </a:cubicBezTo>
                    <a:cubicBezTo>
                      <a:pt x="774454" y="1727431"/>
                      <a:pt x="658205" y="1695164"/>
                      <a:pt x="499843" y="1697069"/>
                    </a:cubicBezTo>
                    <a:cubicBezTo>
                      <a:pt x="341481" y="1698974"/>
                      <a:pt x="118539" y="1642255"/>
                      <a:pt x="0" y="1697069"/>
                    </a:cubicBezTo>
                    <a:cubicBezTo>
                      <a:pt x="-5060" y="1469796"/>
                      <a:pt x="34252" y="1384712"/>
                      <a:pt x="0" y="1165321"/>
                    </a:cubicBezTo>
                    <a:cubicBezTo>
                      <a:pt x="-34252" y="945930"/>
                      <a:pt x="59861" y="766563"/>
                      <a:pt x="0" y="633572"/>
                    </a:cubicBezTo>
                    <a:cubicBezTo>
                      <a:pt x="-59861" y="500581"/>
                      <a:pt x="29417" y="217512"/>
                      <a:pt x="0" y="0"/>
                    </a:cubicBezTo>
                    <a:close/>
                  </a:path>
                  <a:path w="4068489" h="1697069" stroke="0" extrusionOk="0">
                    <a:moveTo>
                      <a:pt x="0" y="0"/>
                    </a:moveTo>
                    <a:cubicBezTo>
                      <a:pt x="266735" y="-33861"/>
                      <a:pt x="491730" y="1067"/>
                      <a:pt x="621898" y="0"/>
                    </a:cubicBezTo>
                    <a:cubicBezTo>
                      <a:pt x="752066" y="-1067"/>
                      <a:pt x="1085133" y="37855"/>
                      <a:pt x="1243795" y="0"/>
                    </a:cubicBezTo>
                    <a:cubicBezTo>
                      <a:pt x="1402457" y="-37855"/>
                      <a:pt x="1634015" y="55518"/>
                      <a:pt x="1865693" y="0"/>
                    </a:cubicBezTo>
                    <a:cubicBezTo>
                      <a:pt x="2097371" y="-55518"/>
                      <a:pt x="2227494" y="43864"/>
                      <a:pt x="2365536" y="0"/>
                    </a:cubicBezTo>
                    <a:cubicBezTo>
                      <a:pt x="2503578" y="-43864"/>
                      <a:pt x="2755758" y="56605"/>
                      <a:pt x="2865379" y="0"/>
                    </a:cubicBezTo>
                    <a:cubicBezTo>
                      <a:pt x="2975000" y="-56605"/>
                      <a:pt x="3209376" y="35880"/>
                      <a:pt x="3324537" y="0"/>
                    </a:cubicBezTo>
                    <a:cubicBezTo>
                      <a:pt x="3439698" y="-35880"/>
                      <a:pt x="3918898" y="286"/>
                      <a:pt x="4068489" y="0"/>
                    </a:cubicBezTo>
                    <a:cubicBezTo>
                      <a:pt x="4116024" y="244130"/>
                      <a:pt x="4017262" y="272070"/>
                      <a:pt x="4068489" y="514778"/>
                    </a:cubicBezTo>
                    <a:cubicBezTo>
                      <a:pt x="4119716" y="757486"/>
                      <a:pt x="4048493" y="894879"/>
                      <a:pt x="4068489" y="1046526"/>
                    </a:cubicBezTo>
                    <a:cubicBezTo>
                      <a:pt x="4088485" y="1198173"/>
                      <a:pt x="4046238" y="1454882"/>
                      <a:pt x="4068489" y="1697069"/>
                    </a:cubicBezTo>
                    <a:cubicBezTo>
                      <a:pt x="3875943" y="1750141"/>
                      <a:pt x="3751138" y="1696837"/>
                      <a:pt x="3568646" y="1697069"/>
                    </a:cubicBezTo>
                    <a:cubicBezTo>
                      <a:pt x="3386154" y="1697301"/>
                      <a:pt x="3103894" y="1691892"/>
                      <a:pt x="2987433" y="1697069"/>
                    </a:cubicBezTo>
                    <a:cubicBezTo>
                      <a:pt x="2870972" y="1702246"/>
                      <a:pt x="2495972" y="1676418"/>
                      <a:pt x="2365536" y="1697069"/>
                    </a:cubicBezTo>
                    <a:cubicBezTo>
                      <a:pt x="2235100" y="1717720"/>
                      <a:pt x="1881046" y="1657092"/>
                      <a:pt x="1743638" y="1697069"/>
                    </a:cubicBezTo>
                    <a:cubicBezTo>
                      <a:pt x="1606230" y="1737046"/>
                      <a:pt x="1404785" y="1624191"/>
                      <a:pt x="1121741" y="1697069"/>
                    </a:cubicBezTo>
                    <a:cubicBezTo>
                      <a:pt x="838697" y="1769947"/>
                      <a:pt x="717020" y="1668051"/>
                      <a:pt x="540528" y="1697069"/>
                    </a:cubicBezTo>
                    <a:cubicBezTo>
                      <a:pt x="364036" y="1726087"/>
                      <a:pt x="210940" y="1691247"/>
                      <a:pt x="0" y="1697069"/>
                    </a:cubicBezTo>
                    <a:cubicBezTo>
                      <a:pt x="-51365" y="1445200"/>
                      <a:pt x="18498" y="1249243"/>
                      <a:pt x="0" y="1114409"/>
                    </a:cubicBezTo>
                    <a:cubicBezTo>
                      <a:pt x="-18498" y="979575"/>
                      <a:pt x="45349" y="715761"/>
                      <a:pt x="0" y="582660"/>
                    </a:cubicBezTo>
                    <a:cubicBezTo>
                      <a:pt x="-45349" y="449559"/>
                      <a:pt x="56407" y="213990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Hình Bầu dục 25">
                <a:extLst>
                  <a:ext uri="{FF2B5EF4-FFF2-40B4-BE49-F238E27FC236}">
                    <a16:creationId xmlns:a16="http://schemas.microsoft.com/office/drawing/2014/main" id="{0DF454EF-A340-40F9-85AC-33684D605DE3}"/>
                  </a:ext>
                </a:extLst>
              </p:cNvPr>
              <p:cNvSpPr/>
              <p:nvPr/>
            </p:nvSpPr>
            <p:spPr>
              <a:xfrm rot="21263093">
                <a:off x="7897245" y="2482151"/>
                <a:ext cx="168091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Hình Bầu dục 26">
                <a:extLst>
                  <a:ext uri="{FF2B5EF4-FFF2-40B4-BE49-F238E27FC236}">
                    <a16:creationId xmlns:a16="http://schemas.microsoft.com/office/drawing/2014/main" id="{D3A89E66-90F3-4D22-B4DF-512A5318039C}"/>
                  </a:ext>
                </a:extLst>
              </p:cNvPr>
              <p:cNvSpPr/>
              <p:nvPr/>
            </p:nvSpPr>
            <p:spPr>
              <a:xfrm rot="21263093">
                <a:off x="4116419" y="2459821"/>
                <a:ext cx="168091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Hình Bầu dục 27">
                <a:extLst>
                  <a:ext uri="{FF2B5EF4-FFF2-40B4-BE49-F238E27FC236}">
                    <a16:creationId xmlns:a16="http://schemas.microsoft.com/office/drawing/2014/main" id="{238E65D8-0E0C-4E62-B5BC-703AEF3B3F36}"/>
                  </a:ext>
                </a:extLst>
              </p:cNvPr>
              <p:cNvSpPr/>
              <p:nvPr/>
            </p:nvSpPr>
            <p:spPr>
              <a:xfrm rot="21263093">
                <a:off x="7888076" y="956017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Hình Bầu dục 28">
                <a:extLst>
                  <a:ext uri="{FF2B5EF4-FFF2-40B4-BE49-F238E27FC236}">
                    <a16:creationId xmlns:a16="http://schemas.microsoft.com/office/drawing/2014/main" id="{EA12ECAE-2227-4DD6-86AA-463F2C05269B}"/>
                  </a:ext>
                </a:extLst>
              </p:cNvPr>
              <p:cNvSpPr/>
              <p:nvPr/>
            </p:nvSpPr>
            <p:spPr>
              <a:xfrm rot="21263093">
                <a:off x="4080286" y="97063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id="{30268091-30EE-4F38-9919-B35248851F65}"/>
                </a:ext>
              </a:extLst>
            </p:cNvPr>
            <p:cNvSpPr txBox="1"/>
            <p:nvPr/>
          </p:nvSpPr>
          <p:spPr>
            <a:xfrm>
              <a:off x="4074298" y="656577"/>
              <a:ext cx="3907469" cy="2007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600" b="1" dirty="0" err="1">
                  <a:solidFill>
                    <a:schemeClr val="bg1"/>
                  </a:solidFill>
                  <a:latin typeface="+mn-lt"/>
                </a:rPr>
                <a:t>Ứng</a:t>
              </a:r>
              <a:r>
                <a:rPr lang="vi-VN" sz="26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vi-VN" sz="2600" b="1" dirty="0" err="1">
                  <a:solidFill>
                    <a:schemeClr val="bg1"/>
                  </a:solidFill>
                  <a:latin typeface="+mn-lt"/>
                </a:rPr>
                <a:t>với</a:t>
              </a:r>
              <a:r>
                <a:rPr lang="vi-VN" sz="26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vi-VN" sz="2600" b="1" dirty="0" err="1">
                  <a:solidFill>
                    <a:schemeClr val="bg1"/>
                  </a:solidFill>
                  <a:latin typeface="+mn-lt"/>
                </a:rPr>
                <a:t>mỗi</a:t>
              </a:r>
              <a:r>
                <a:rPr lang="vi-VN" sz="26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vi-VN" sz="2600" b="1" dirty="0" err="1">
                  <a:solidFill>
                    <a:schemeClr val="bg1"/>
                  </a:solidFill>
                  <a:latin typeface="+mn-lt"/>
                </a:rPr>
                <a:t>món</a:t>
              </a:r>
              <a:r>
                <a:rPr lang="vi-VN" sz="2600" b="1" dirty="0">
                  <a:solidFill>
                    <a:schemeClr val="bg1"/>
                  </a:solidFill>
                  <a:latin typeface="+mn-lt"/>
                </a:rPr>
                <a:t> ăn, </a:t>
              </a:r>
              <a:r>
                <a:rPr lang="vi-VN" sz="2600" b="1" dirty="0" err="1">
                  <a:solidFill>
                    <a:schemeClr val="bg1"/>
                  </a:solidFill>
                  <a:latin typeface="+mn-lt"/>
                </a:rPr>
                <a:t>đồ</a:t>
              </a:r>
              <a:r>
                <a:rPr lang="vi-VN" sz="26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vi-VN" sz="2600" b="1" dirty="0" err="1">
                  <a:solidFill>
                    <a:schemeClr val="bg1"/>
                  </a:solidFill>
                  <a:latin typeface="+mn-lt"/>
                </a:rPr>
                <a:t>dùng</a:t>
              </a:r>
              <a:r>
                <a:rPr lang="vi-VN" sz="26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vi-VN" sz="2600" b="1" dirty="0" err="1">
                  <a:solidFill>
                    <a:schemeClr val="bg1"/>
                  </a:solidFill>
                  <a:latin typeface="+mn-lt"/>
                </a:rPr>
                <a:t>là</a:t>
              </a:r>
              <a:r>
                <a:rPr lang="vi-VN" sz="2600" b="1" dirty="0">
                  <a:solidFill>
                    <a:schemeClr val="bg1"/>
                  </a:solidFill>
                  <a:latin typeface="+mn-lt"/>
                </a:rPr>
                <a:t> 2 </a:t>
              </a:r>
              <a:r>
                <a:rPr lang="vi-VN" sz="2600" b="1" dirty="0" err="1">
                  <a:solidFill>
                    <a:schemeClr val="bg1"/>
                  </a:solidFill>
                  <a:latin typeface="+mn-lt"/>
                </a:rPr>
                <a:t>phép</a:t>
              </a:r>
              <a:r>
                <a:rPr lang="vi-VN" sz="2600" b="1" dirty="0">
                  <a:solidFill>
                    <a:schemeClr val="bg1"/>
                  </a:solidFill>
                  <a:latin typeface="+mn-lt"/>
                </a:rPr>
                <a:t> nhân (</a:t>
              </a:r>
              <a:r>
                <a:rPr lang="vi-VN" sz="2600" b="1" dirty="0" err="1">
                  <a:solidFill>
                    <a:schemeClr val="bg1"/>
                  </a:solidFill>
                  <a:latin typeface="+mn-lt"/>
                </a:rPr>
                <a:t>hoặc</a:t>
              </a:r>
              <a:r>
                <a:rPr lang="vi-VN" sz="2600" b="1" dirty="0">
                  <a:solidFill>
                    <a:schemeClr val="bg1"/>
                  </a:solidFill>
                  <a:latin typeface="+mn-lt"/>
                </a:rPr>
                <a:t> chia) </a:t>
              </a:r>
              <a:r>
                <a:rPr lang="vi-VN" sz="2600" b="1" dirty="0" err="1">
                  <a:solidFill>
                    <a:schemeClr val="bg1"/>
                  </a:solidFill>
                  <a:latin typeface="+mn-lt"/>
                </a:rPr>
                <a:t>bất</a:t>
              </a:r>
              <a:r>
                <a:rPr lang="vi-VN" sz="26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vi-VN" sz="2600" b="1" dirty="0" err="1">
                  <a:solidFill>
                    <a:schemeClr val="bg1"/>
                  </a:solidFill>
                  <a:latin typeface="+mn-lt"/>
                </a:rPr>
                <a:t>kì</a:t>
              </a:r>
              <a:r>
                <a:rPr lang="vi-VN" sz="2600" b="1" dirty="0">
                  <a:solidFill>
                    <a:schemeClr val="bg1"/>
                  </a:solidFill>
                  <a:latin typeface="+mn-lt"/>
                </a:rPr>
                <a:t>, </a:t>
              </a:r>
              <a:r>
                <a:rPr lang="vi-VN" sz="2600" b="1" dirty="0" err="1">
                  <a:solidFill>
                    <a:schemeClr val="bg1"/>
                  </a:solidFill>
                  <a:latin typeface="+mn-lt"/>
                </a:rPr>
                <a:t>trả</a:t>
              </a:r>
              <a:r>
                <a:rPr lang="vi-VN" sz="26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vi-VN" sz="2600" b="1" dirty="0" err="1">
                  <a:solidFill>
                    <a:schemeClr val="bg1"/>
                  </a:solidFill>
                  <a:latin typeface="+mn-lt"/>
                </a:rPr>
                <a:t>lời</a:t>
              </a:r>
              <a:r>
                <a:rPr lang="vi-VN" sz="26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vi-VN" sz="2600" b="1" dirty="0" err="1">
                  <a:solidFill>
                    <a:schemeClr val="bg1"/>
                  </a:solidFill>
                  <a:latin typeface="+mn-lt"/>
                </a:rPr>
                <a:t>đúng</a:t>
              </a:r>
              <a:r>
                <a:rPr lang="vi-VN" sz="26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vi-VN" sz="2600" b="1" dirty="0" err="1">
                  <a:solidFill>
                    <a:schemeClr val="bg1"/>
                  </a:solidFill>
                  <a:latin typeface="+mn-lt"/>
                </a:rPr>
                <a:t>kết</a:t>
              </a:r>
              <a:r>
                <a:rPr lang="vi-VN" sz="26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vi-VN" sz="2600" b="1" dirty="0" err="1">
                  <a:solidFill>
                    <a:schemeClr val="bg1"/>
                  </a:solidFill>
                  <a:latin typeface="+mn-lt"/>
                </a:rPr>
                <a:t>quả</a:t>
              </a:r>
              <a:r>
                <a:rPr lang="vi-VN" sz="26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vi-VN" sz="2600" b="1" dirty="0" err="1">
                  <a:solidFill>
                    <a:schemeClr val="bg1"/>
                  </a:solidFill>
                  <a:latin typeface="+mn-lt"/>
                </a:rPr>
                <a:t>phép</a:t>
              </a:r>
              <a:r>
                <a:rPr lang="vi-VN" sz="26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vi-VN" sz="2600" b="1" dirty="0" err="1">
                  <a:solidFill>
                    <a:schemeClr val="bg1"/>
                  </a:solidFill>
                  <a:latin typeface="+mn-lt"/>
                </a:rPr>
                <a:t>tính</a:t>
              </a:r>
              <a:r>
                <a:rPr lang="vi-VN" sz="26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vi-VN" sz="2600" b="1" dirty="0" err="1">
                  <a:solidFill>
                    <a:schemeClr val="bg1"/>
                  </a:solidFill>
                  <a:latin typeface="+mn-lt"/>
                </a:rPr>
                <a:t>thì</a:t>
              </a:r>
              <a:r>
                <a:rPr lang="vi-VN" sz="2600" b="1" dirty="0">
                  <a:solidFill>
                    <a:schemeClr val="bg1"/>
                  </a:solidFill>
                  <a:latin typeface="+mn-lt"/>
                </a:rPr>
                <a:t> anh </a:t>
              </a:r>
              <a:r>
                <a:rPr lang="vi-VN" sz="2600" b="1" dirty="0" err="1">
                  <a:solidFill>
                    <a:schemeClr val="bg1"/>
                  </a:solidFill>
                  <a:latin typeface="+mn-lt"/>
                </a:rPr>
                <a:t>shipper</a:t>
              </a:r>
              <a:r>
                <a:rPr lang="vi-VN" sz="26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vi-VN" sz="2600" b="1" dirty="0" err="1">
                  <a:solidFill>
                    <a:schemeClr val="bg1"/>
                  </a:solidFill>
                  <a:latin typeface="+mn-lt"/>
                </a:rPr>
                <a:t>sẽ</a:t>
              </a:r>
              <a:r>
                <a:rPr lang="vi-VN" sz="26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vi-VN" sz="2600" b="1" dirty="0" err="1">
                  <a:solidFill>
                    <a:schemeClr val="bg1"/>
                  </a:solidFill>
                  <a:latin typeface="+mn-lt"/>
                </a:rPr>
                <a:t>nhận</a:t>
              </a:r>
              <a:r>
                <a:rPr lang="vi-VN" sz="26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vi-VN" sz="2600" b="1" dirty="0" err="1">
                  <a:solidFill>
                    <a:schemeClr val="bg1"/>
                  </a:solidFill>
                  <a:latin typeface="+mn-lt"/>
                </a:rPr>
                <a:t>được</a:t>
              </a:r>
              <a:r>
                <a:rPr lang="vi-VN" sz="26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vi-VN" sz="2600" b="1" dirty="0" err="1">
                  <a:solidFill>
                    <a:schemeClr val="bg1"/>
                  </a:solidFill>
                  <a:latin typeface="+mn-lt"/>
                </a:rPr>
                <a:t>một</a:t>
              </a:r>
              <a:r>
                <a:rPr lang="vi-VN" sz="26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vi-VN" sz="2600" b="1" dirty="0" err="1">
                  <a:solidFill>
                    <a:schemeClr val="bg1"/>
                  </a:solidFill>
                  <a:latin typeface="+mn-lt"/>
                </a:rPr>
                <a:t>món</a:t>
              </a:r>
              <a:r>
                <a:rPr lang="vi-VN" sz="2600" b="1" dirty="0">
                  <a:solidFill>
                    <a:schemeClr val="bg1"/>
                  </a:solidFill>
                  <a:latin typeface="+mn-lt"/>
                </a:rPr>
                <a:t> ăn.</a:t>
              </a:r>
              <a:endParaRPr lang="en-US" sz="26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AE0C098C-2B38-4959-B193-8C05774A1015}"/>
              </a:ext>
            </a:extLst>
          </p:cNvPr>
          <p:cNvGrpSpPr/>
          <p:nvPr/>
        </p:nvGrpSpPr>
        <p:grpSpPr>
          <a:xfrm>
            <a:off x="2692401" y="-404159"/>
            <a:ext cx="6408026" cy="2445658"/>
            <a:chOff x="2946399" y="-241604"/>
            <a:chExt cx="5950859" cy="2445658"/>
          </a:xfrm>
        </p:grpSpPr>
        <p:grpSp>
          <p:nvGrpSpPr>
            <p:cNvPr id="12" name="Nhóm 11">
              <a:extLst>
                <a:ext uri="{FF2B5EF4-FFF2-40B4-BE49-F238E27FC236}">
                  <a16:creationId xmlns:a16="http://schemas.microsoft.com/office/drawing/2014/main" id="{BD5491E5-872F-411A-85FF-99A6B60CF872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15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7C2D6413-AFAF-4D29-9B87-11B0FFC96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16" name="Hình chữ nhật 15">
                <a:extLst>
                  <a:ext uri="{FF2B5EF4-FFF2-40B4-BE49-F238E27FC236}">
                    <a16:creationId xmlns:a16="http://schemas.microsoft.com/office/drawing/2014/main" id="{8192721F-FDFE-4C7C-AE70-907A8C7C83FB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4180116"/>
                  <a:gd name="connsiteY0" fmla="*/ 0 h 1236436"/>
                  <a:gd name="connsiteX1" fmla="*/ 471756 w 4180116"/>
                  <a:gd name="connsiteY1" fmla="*/ 0 h 1236436"/>
                  <a:gd name="connsiteX2" fmla="*/ 1152518 w 4180116"/>
                  <a:gd name="connsiteY2" fmla="*/ 0 h 1236436"/>
                  <a:gd name="connsiteX3" fmla="*/ 1666075 w 4180116"/>
                  <a:gd name="connsiteY3" fmla="*/ 0 h 1236436"/>
                  <a:gd name="connsiteX4" fmla="*/ 2263234 w 4180116"/>
                  <a:gd name="connsiteY4" fmla="*/ 0 h 1236436"/>
                  <a:gd name="connsiteX5" fmla="*/ 2943996 w 4180116"/>
                  <a:gd name="connsiteY5" fmla="*/ 0 h 1236436"/>
                  <a:gd name="connsiteX6" fmla="*/ 3624758 w 4180116"/>
                  <a:gd name="connsiteY6" fmla="*/ 0 h 1236436"/>
                  <a:gd name="connsiteX7" fmla="*/ 4180116 w 4180116"/>
                  <a:gd name="connsiteY7" fmla="*/ 0 h 1236436"/>
                  <a:gd name="connsiteX8" fmla="*/ 4180116 w 4180116"/>
                  <a:gd name="connsiteY8" fmla="*/ 412145 h 1236436"/>
                  <a:gd name="connsiteX9" fmla="*/ 4180116 w 4180116"/>
                  <a:gd name="connsiteY9" fmla="*/ 824291 h 1236436"/>
                  <a:gd name="connsiteX10" fmla="*/ 4180116 w 4180116"/>
                  <a:gd name="connsiteY10" fmla="*/ 1236436 h 1236436"/>
                  <a:gd name="connsiteX11" fmla="*/ 3624758 w 4180116"/>
                  <a:gd name="connsiteY11" fmla="*/ 1236436 h 1236436"/>
                  <a:gd name="connsiteX12" fmla="*/ 3027598 w 4180116"/>
                  <a:gd name="connsiteY12" fmla="*/ 1236436 h 1236436"/>
                  <a:gd name="connsiteX13" fmla="*/ 2388638 w 4180116"/>
                  <a:gd name="connsiteY13" fmla="*/ 1236436 h 1236436"/>
                  <a:gd name="connsiteX14" fmla="*/ 1791478 w 4180116"/>
                  <a:gd name="connsiteY14" fmla="*/ 1236436 h 1236436"/>
                  <a:gd name="connsiteX15" fmla="*/ 1110717 w 4180116"/>
                  <a:gd name="connsiteY15" fmla="*/ 1236436 h 1236436"/>
                  <a:gd name="connsiteX16" fmla="*/ 513557 w 4180116"/>
                  <a:gd name="connsiteY16" fmla="*/ 1236436 h 1236436"/>
                  <a:gd name="connsiteX17" fmla="*/ 0 w 4180116"/>
                  <a:gd name="connsiteY17" fmla="*/ 1236436 h 1236436"/>
                  <a:gd name="connsiteX18" fmla="*/ 0 w 4180116"/>
                  <a:gd name="connsiteY18" fmla="*/ 849019 h 1236436"/>
                  <a:gd name="connsiteX19" fmla="*/ 0 w 4180116"/>
                  <a:gd name="connsiteY19" fmla="*/ 461603 h 1236436"/>
                  <a:gd name="connsiteX20" fmla="*/ 0 w 4180116"/>
                  <a:gd name="connsiteY20" fmla="*/ 0 h 123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236436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24722" y="115354"/>
                      <a:pt x="4151134" y="292325"/>
                      <a:pt x="4180116" y="412145"/>
                    </a:cubicBezTo>
                    <a:cubicBezTo>
                      <a:pt x="4209098" y="531965"/>
                      <a:pt x="4157715" y="658626"/>
                      <a:pt x="4180116" y="824291"/>
                    </a:cubicBezTo>
                    <a:cubicBezTo>
                      <a:pt x="4202517" y="989956"/>
                      <a:pt x="4152039" y="1087707"/>
                      <a:pt x="4180116" y="1236436"/>
                    </a:cubicBezTo>
                    <a:cubicBezTo>
                      <a:pt x="3975806" y="1252717"/>
                      <a:pt x="3846678" y="1193328"/>
                      <a:pt x="3624758" y="1236436"/>
                    </a:cubicBezTo>
                    <a:cubicBezTo>
                      <a:pt x="3402838" y="1279544"/>
                      <a:pt x="3203820" y="1194574"/>
                      <a:pt x="3027598" y="1236436"/>
                    </a:cubicBezTo>
                    <a:cubicBezTo>
                      <a:pt x="2851376" y="1278298"/>
                      <a:pt x="2655851" y="1179054"/>
                      <a:pt x="2388638" y="1236436"/>
                    </a:cubicBezTo>
                    <a:cubicBezTo>
                      <a:pt x="2121425" y="1293818"/>
                      <a:pt x="1957241" y="1180344"/>
                      <a:pt x="1791478" y="1236436"/>
                    </a:cubicBezTo>
                    <a:cubicBezTo>
                      <a:pt x="1625715" y="1292528"/>
                      <a:pt x="1320206" y="1217673"/>
                      <a:pt x="1110717" y="1236436"/>
                    </a:cubicBezTo>
                    <a:cubicBezTo>
                      <a:pt x="901228" y="1255199"/>
                      <a:pt x="707690" y="1200589"/>
                      <a:pt x="513557" y="1236436"/>
                    </a:cubicBezTo>
                    <a:cubicBezTo>
                      <a:pt x="319424" y="1272283"/>
                      <a:pt x="162482" y="1231025"/>
                      <a:pt x="0" y="1236436"/>
                    </a:cubicBezTo>
                    <a:cubicBezTo>
                      <a:pt x="-37652" y="1092415"/>
                      <a:pt x="25941" y="928744"/>
                      <a:pt x="0" y="849019"/>
                    </a:cubicBezTo>
                    <a:cubicBezTo>
                      <a:pt x="-25941" y="769294"/>
                      <a:pt x="41480" y="627074"/>
                      <a:pt x="0" y="461603"/>
                    </a:cubicBezTo>
                    <a:cubicBezTo>
                      <a:pt x="-41480" y="296132"/>
                      <a:pt x="19863" y="171070"/>
                      <a:pt x="0" y="0"/>
                    </a:cubicBezTo>
                    <a:close/>
                  </a:path>
                  <a:path w="4180116" h="1236436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0163" y="144803"/>
                      <a:pt x="4176799" y="267224"/>
                      <a:pt x="4180116" y="375052"/>
                    </a:cubicBezTo>
                    <a:cubicBezTo>
                      <a:pt x="4183433" y="482880"/>
                      <a:pt x="4136585" y="650855"/>
                      <a:pt x="4180116" y="762469"/>
                    </a:cubicBezTo>
                    <a:cubicBezTo>
                      <a:pt x="4223647" y="874083"/>
                      <a:pt x="4154140" y="1100831"/>
                      <a:pt x="4180116" y="1236436"/>
                    </a:cubicBezTo>
                    <a:cubicBezTo>
                      <a:pt x="3983054" y="1255037"/>
                      <a:pt x="3896550" y="1228254"/>
                      <a:pt x="3666559" y="1236436"/>
                    </a:cubicBezTo>
                    <a:cubicBezTo>
                      <a:pt x="3436568" y="1244618"/>
                      <a:pt x="3236351" y="1206320"/>
                      <a:pt x="3069399" y="1236436"/>
                    </a:cubicBezTo>
                    <a:cubicBezTo>
                      <a:pt x="2902447" y="1266552"/>
                      <a:pt x="2582864" y="1209041"/>
                      <a:pt x="2430439" y="1236436"/>
                    </a:cubicBezTo>
                    <a:cubicBezTo>
                      <a:pt x="2278014" y="1263831"/>
                      <a:pt x="2067028" y="1176950"/>
                      <a:pt x="1791478" y="1236436"/>
                    </a:cubicBezTo>
                    <a:cubicBezTo>
                      <a:pt x="1515928" y="1295922"/>
                      <a:pt x="1372586" y="1223587"/>
                      <a:pt x="1152518" y="1236436"/>
                    </a:cubicBezTo>
                    <a:cubicBezTo>
                      <a:pt x="932450" y="1249285"/>
                      <a:pt x="853330" y="1184189"/>
                      <a:pt x="555358" y="1236436"/>
                    </a:cubicBezTo>
                    <a:cubicBezTo>
                      <a:pt x="257386" y="1288683"/>
                      <a:pt x="227977" y="1185500"/>
                      <a:pt x="0" y="1236436"/>
                    </a:cubicBezTo>
                    <a:cubicBezTo>
                      <a:pt x="-48083" y="1111118"/>
                      <a:pt x="525" y="993233"/>
                      <a:pt x="0" y="811926"/>
                    </a:cubicBezTo>
                    <a:cubicBezTo>
                      <a:pt x="-525" y="630619"/>
                      <a:pt x="6311" y="533243"/>
                      <a:pt x="0" y="424510"/>
                    </a:cubicBezTo>
                    <a:cubicBezTo>
                      <a:pt x="-6311" y="315777"/>
                      <a:pt x="46895" y="199556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Hình Bầu dục 16">
                <a:extLst>
                  <a:ext uri="{FF2B5EF4-FFF2-40B4-BE49-F238E27FC236}">
                    <a16:creationId xmlns:a16="http://schemas.microsoft.com/office/drawing/2014/main" id="{A34E3C8C-4666-4ADB-A138-DAF69AF45730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Hình Bầu dục 17">
                <a:extLst>
                  <a:ext uri="{FF2B5EF4-FFF2-40B4-BE49-F238E27FC236}">
                    <a16:creationId xmlns:a16="http://schemas.microsoft.com/office/drawing/2014/main" id="{8EB613C2-7C79-436A-9EA8-A8DED3FB2810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id="{E8C002F1-6E9E-42A2-876A-4FEA1E6B66AF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Hình Bầu dục 19">
                <a:extLst>
                  <a:ext uri="{FF2B5EF4-FFF2-40B4-BE49-F238E27FC236}">
                    <a16:creationId xmlns:a16="http://schemas.microsoft.com/office/drawing/2014/main" id="{F0D415DE-9D06-4185-A07E-C7D26DF5462A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E1195E2A-8B10-43D4-8B21-A469F814E177}"/>
                </a:ext>
              </a:extLst>
            </p:cNvPr>
            <p:cNvSpPr txBox="1"/>
            <p:nvPr/>
          </p:nvSpPr>
          <p:spPr>
            <a:xfrm>
              <a:off x="4930779" y="704226"/>
              <a:ext cx="286203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000" b="1" dirty="0" err="1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atin typeface="+mj-lt"/>
                </a:rPr>
                <a:t>Nhiệm</a:t>
              </a:r>
              <a:r>
                <a:rPr lang="vi-VN" sz="3000" b="1" dirty="0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atin typeface="+mj-lt"/>
                </a:rPr>
                <a:t> </a:t>
              </a:r>
              <a:r>
                <a:rPr lang="vi-VN" sz="3000" b="1" dirty="0" err="1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atin typeface="+mj-lt"/>
                </a:rPr>
                <a:t>vụ</a:t>
              </a:r>
              <a:r>
                <a:rPr lang="vi-VN" sz="3000" b="1" dirty="0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atin typeface="+mj-lt"/>
                </a:rPr>
                <a:t> </a:t>
              </a:r>
              <a:r>
                <a:rPr lang="en-US" sz="3000" b="1" dirty="0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atin typeface="+mj-lt"/>
                </a:rPr>
                <a:t>3</a:t>
              </a:r>
              <a:endParaRPr lang="en-US" dirty="0"/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E8DAD778-6C17-46DF-BD56-8860B8F53BF6}"/>
                </a:ext>
              </a:extLst>
            </p:cNvPr>
            <p:cNvSpPr txBox="1"/>
            <p:nvPr/>
          </p:nvSpPr>
          <p:spPr>
            <a:xfrm>
              <a:off x="3606240" y="1270236"/>
              <a:ext cx="50956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+mj-lt"/>
                </a:rPr>
                <a:t>BỮA TRƯA VUI VẺ</a:t>
              </a:r>
              <a:endParaRPr lang="en-US" sz="3200" dirty="0"/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58EEC963-F593-495B-9320-76249F33DA42}"/>
              </a:ext>
            </a:extLst>
          </p:cNvPr>
          <p:cNvGrpSpPr/>
          <p:nvPr/>
        </p:nvGrpSpPr>
        <p:grpSpPr>
          <a:xfrm>
            <a:off x="-1197361" y="1496738"/>
            <a:ext cx="4416502" cy="4179095"/>
            <a:chOff x="-781117" y="1397935"/>
            <a:chExt cx="5353117" cy="4705350"/>
          </a:xfrm>
        </p:grpSpPr>
        <p:sp>
          <p:nvSpPr>
            <p:cNvPr id="2" name="Hình Bầu dục 1">
              <a:extLst>
                <a:ext uri="{FF2B5EF4-FFF2-40B4-BE49-F238E27FC236}">
                  <a16:creationId xmlns:a16="http://schemas.microsoft.com/office/drawing/2014/main" id="{B31F549E-EED7-426E-9E62-1B06DE7140E7}"/>
                </a:ext>
              </a:extLst>
            </p:cNvPr>
            <p:cNvSpPr/>
            <p:nvPr/>
          </p:nvSpPr>
          <p:spPr>
            <a:xfrm>
              <a:off x="-781117" y="1397935"/>
              <a:ext cx="5353117" cy="4705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Hình ảnh 3" descr="Ảnh có chứa đồ chơi&#10;&#10;Mô tả được tạo tự động">
              <a:extLst>
                <a:ext uri="{FF2B5EF4-FFF2-40B4-BE49-F238E27FC236}">
                  <a16:creationId xmlns:a16="http://schemas.microsoft.com/office/drawing/2014/main" id="{3097DA84-4117-455B-845C-C05E0727A6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9624"/>
            <a:stretch/>
          </p:blipFill>
          <p:spPr>
            <a:xfrm>
              <a:off x="666611" y="1474486"/>
              <a:ext cx="3649907" cy="4068730"/>
            </a:xfrm>
            <a:prstGeom prst="rect">
              <a:avLst/>
            </a:prstGeom>
          </p:spPr>
        </p:pic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2AB3DF60-86DC-4A7C-861A-2A9E4A9E9A00}"/>
                </a:ext>
              </a:extLst>
            </p:cNvPr>
            <p:cNvSpPr txBox="1"/>
            <p:nvPr/>
          </p:nvSpPr>
          <p:spPr>
            <a:xfrm>
              <a:off x="1349967" y="4269331"/>
              <a:ext cx="2249306" cy="498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DELIVERY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106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5920B43-E1CC-4581-A166-54B9317AD539}"/>
              </a:ext>
            </a:extLst>
          </p:cNvPr>
          <p:cNvSpPr/>
          <p:nvPr/>
        </p:nvSpPr>
        <p:spPr>
          <a:xfrm>
            <a:off x="1339665" y="1751899"/>
            <a:ext cx="1560328" cy="6282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</a:rPr>
              <a:t>3 x 7 =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DC14EAA-3757-4818-BA0E-280887C4D633}"/>
              </a:ext>
            </a:extLst>
          </p:cNvPr>
          <p:cNvSpPr/>
          <p:nvPr/>
        </p:nvSpPr>
        <p:spPr>
          <a:xfrm>
            <a:off x="1339665" y="2475593"/>
            <a:ext cx="1560328" cy="6282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</a:rPr>
              <a:t>9 x 3 =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71E6E7-D2C6-4A19-8854-AC3CBB0CB1B5}"/>
              </a:ext>
            </a:extLst>
          </p:cNvPr>
          <p:cNvSpPr txBox="1"/>
          <p:nvPr/>
        </p:nvSpPr>
        <p:spPr>
          <a:xfrm>
            <a:off x="2360312" y="1814639"/>
            <a:ext cx="640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+mn-lt"/>
              </a:rPr>
              <a:t>21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6357B1-8ED9-42DB-B3FC-104D670F9E6A}"/>
              </a:ext>
            </a:extLst>
          </p:cNvPr>
          <p:cNvSpPr txBox="1"/>
          <p:nvPr/>
        </p:nvSpPr>
        <p:spPr>
          <a:xfrm>
            <a:off x="2392921" y="2528977"/>
            <a:ext cx="640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+mn-lt"/>
              </a:rPr>
              <a:t>27</a:t>
            </a:r>
          </a:p>
        </p:txBody>
      </p:sp>
      <p:sp>
        <p:nvSpPr>
          <p:cNvPr id="91" name="Tim 90">
            <a:extLst>
              <a:ext uri="{FF2B5EF4-FFF2-40B4-BE49-F238E27FC236}">
                <a16:creationId xmlns:a16="http://schemas.microsoft.com/office/drawing/2014/main" id="{9B59B24F-F2FE-47F0-8CE8-81EA0BF1E02C}"/>
              </a:ext>
            </a:extLst>
          </p:cNvPr>
          <p:cNvSpPr/>
          <p:nvPr/>
        </p:nvSpPr>
        <p:spPr>
          <a:xfrm rot="20264017">
            <a:off x="8045595" y="3368155"/>
            <a:ext cx="683755" cy="580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Nhóm 96">
            <a:extLst>
              <a:ext uri="{FF2B5EF4-FFF2-40B4-BE49-F238E27FC236}">
                <a16:creationId xmlns:a16="http://schemas.microsoft.com/office/drawing/2014/main" id="{53DF70D7-8955-4D2D-A6DA-E62F74FC9DFE}"/>
              </a:ext>
            </a:extLst>
          </p:cNvPr>
          <p:cNvGrpSpPr/>
          <p:nvPr/>
        </p:nvGrpSpPr>
        <p:grpSpPr>
          <a:xfrm rot="4753322">
            <a:off x="1181330" y="4037486"/>
            <a:ext cx="722711" cy="595961"/>
            <a:chOff x="733809" y="615944"/>
            <a:chExt cx="722711" cy="595961"/>
          </a:xfrm>
        </p:grpSpPr>
        <p:sp>
          <p:nvSpPr>
            <p:cNvPr id="98" name="Tam giác Cân 97">
              <a:extLst>
                <a:ext uri="{FF2B5EF4-FFF2-40B4-BE49-F238E27FC236}">
                  <a16:creationId xmlns:a16="http://schemas.microsoft.com/office/drawing/2014/main" id="{B9CBDB68-B754-400C-9611-02ACD87AC48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am giác Cân 98">
              <a:extLst>
                <a:ext uri="{FF2B5EF4-FFF2-40B4-BE49-F238E27FC236}">
                  <a16:creationId xmlns:a16="http://schemas.microsoft.com/office/drawing/2014/main" id="{9C508D39-B5B4-4F19-BC9B-1AFD5575FB8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125CC8E-EA65-4239-A9C4-56D3D7E00BAA}"/>
              </a:ext>
            </a:extLst>
          </p:cNvPr>
          <p:cNvGrpSpPr/>
          <p:nvPr/>
        </p:nvGrpSpPr>
        <p:grpSpPr>
          <a:xfrm>
            <a:off x="1458996" y="199250"/>
            <a:ext cx="1321667" cy="1466519"/>
            <a:chOff x="1743673" y="670962"/>
            <a:chExt cx="1321667" cy="1466519"/>
          </a:xfrm>
        </p:grpSpPr>
        <p:pic>
          <p:nvPicPr>
            <p:cNvPr id="1028" name="Picture 4" descr="Zongzi Cooked Food Bowl Transprent Png Free Ⓒ - Rice Bowl Cartoon Png  Clipart (#4599046) - PinClipart">
              <a:extLst>
                <a:ext uri="{FF2B5EF4-FFF2-40B4-BE49-F238E27FC236}">
                  <a16:creationId xmlns:a16="http://schemas.microsoft.com/office/drawing/2014/main" id="{C7C9B58B-DA9A-4A7F-A603-E483E7BD2B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451" b="92817" l="6364" r="93068">
                          <a14:foregroundMark x1="50909" y1="28169" x2="19545" y2="37746"/>
                          <a14:foregroundMark x1="6477" y1="44366" x2="8750" y2="51972"/>
                          <a14:foregroundMark x1="73182" y1="27042" x2="65227" y2="41268"/>
                          <a14:foregroundMark x1="72500" y1="62676" x2="63636" y2="68310"/>
                          <a14:foregroundMark x1="15795" y1="67465" x2="20455" y2="71408"/>
                          <a14:foregroundMark x1="42727" y1="92817" x2="47727" y2="92535"/>
                          <a14:foregroundMark x1="60000" y1="20282" x2="54545" y2="28169"/>
                          <a14:foregroundMark x1="88295" y1="8451" x2="85114" y2="10986"/>
                          <a14:foregroundMark x1="84659" y1="17465" x2="80455" y2="18310"/>
                          <a14:foregroundMark x1="93068" y1="14085" x2="89659" y2="183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673" y="1071196"/>
              <a:ext cx="1321667" cy="1066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076B1C3-442B-4D4E-9358-AC38F425BE4C}"/>
                </a:ext>
              </a:extLst>
            </p:cNvPr>
            <p:cNvSpPr txBox="1"/>
            <p:nvPr/>
          </p:nvSpPr>
          <p:spPr>
            <a:xfrm>
              <a:off x="1902499" y="670962"/>
              <a:ext cx="8407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Patrick Hand" panose="00000500000000000000" pitchFamily="2" charset="0"/>
                </a:rPr>
                <a:t>Cơm</a:t>
              </a:r>
              <a:endParaRPr lang="en-US" sz="2800" b="1" dirty="0">
                <a:solidFill>
                  <a:srgbClr val="002060"/>
                </a:solidFill>
                <a:latin typeface="Patrick Hand" panose="00000500000000000000" pitchFamily="2" charset="0"/>
              </a:endParaRPr>
            </a:p>
          </p:txBody>
        </p:sp>
      </p:grpSp>
      <p:pic>
        <p:nvPicPr>
          <p:cNvPr id="21" name="Hình ảnh 39">
            <a:extLst>
              <a:ext uri="{FF2B5EF4-FFF2-40B4-BE49-F238E27FC236}">
                <a16:creationId xmlns:a16="http://schemas.microsoft.com/office/drawing/2014/main" id="{D1D1A2D6-025A-45BD-9118-7E31D00D33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076" y="3040953"/>
            <a:ext cx="2616860" cy="2096304"/>
          </a:xfrm>
          <a:prstGeom prst="rect">
            <a:avLst/>
          </a:prstGeom>
        </p:spPr>
      </p:pic>
      <p:pic>
        <p:nvPicPr>
          <p:cNvPr id="8" name="59c3c5f047238">
            <a:hlinkClick r:id="" action="ppaction://media"/>
            <a:extLst>
              <a:ext uri="{FF2B5EF4-FFF2-40B4-BE49-F238E27FC236}">
                <a16:creationId xmlns:a16="http://schemas.microsoft.com/office/drawing/2014/main" id="{1B98A8DC-4CCD-4838-BDA1-AC52AB7E7A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01196" y="-2397230"/>
            <a:ext cx="1560328" cy="1560328"/>
          </a:xfrm>
          <a:prstGeom prst="rect">
            <a:avLst/>
          </a:prstGeom>
        </p:spPr>
      </p:pic>
      <p:sp>
        <p:nvSpPr>
          <p:cNvPr id="18" name="Rectangle: Rounded Corners 23">
            <a:extLst>
              <a:ext uri="{FF2B5EF4-FFF2-40B4-BE49-F238E27FC236}">
                <a16:creationId xmlns:a16="http://schemas.microsoft.com/office/drawing/2014/main" id="{E9E382D4-EA21-44EA-A0C9-F664FBFD644C}"/>
              </a:ext>
            </a:extLst>
          </p:cNvPr>
          <p:cNvSpPr/>
          <p:nvPr/>
        </p:nvSpPr>
        <p:spPr>
          <a:xfrm>
            <a:off x="3344252" y="1751899"/>
            <a:ext cx="1554852" cy="6282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</a:rPr>
              <a:t>16 : 2 = </a:t>
            </a:r>
          </a:p>
        </p:txBody>
      </p:sp>
      <p:sp>
        <p:nvSpPr>
          <p:cNvPr id="19" name="TextBox 25">
            <a:extLst>
              <a:ext uri="{FF2B5EF4-FFF2-40B4-BE49-F238E27FC236}">
                <a16:creationId xmlns:a16="http://schemas.microsoft.com/office/drawing/2014/main" id="{3D3C11C6-F2E0-43A1-B665-E8D56C4AAD12}"/>
              </a:ext>
            </a:extLst>
          </p:cNvPr>
          <p:cNvSpPr txBox="1"/>
          <p:nvPr/>
        </p:nvSpPr>
        <p:spPr>
          <a:xfrm>
            <a:off x="4474067" y="1814639"/>
            <a:ext cx="640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+mn-lt"/>
              </a:rPr>
              <a:t>8</a:t>
            </a:r>
          </a:p>
        </p:txBody>
      </p:sp>
      <p:sp>
        <p:nvSpPr>
          <p:cNvPr id="23" name="Rectangle: Rounded Corners 24">
            <a:extLst>
              <a:ext uri="{FF2B5EF4-FFF2-40B4-BE49-F238E27FC236}">
                <a16:creationId xmlns:a16="http://schemas.microsoft.com/office/drawing/2014/main" id="{C8859807-8D67-4B2E-BC2B-737D19A10AD3}"/>
              </a:ext>
            </a:extLst>
          </p:cNvPr>
          <p:cNvSpPr/>
          <p:nvPr/>
        </p:nvSpPr>
        <p:spPr>
          <a:xfrm>
            <a:off x="3352354" y="2485118"/>
            <a:ext cx="1554852" cy="6282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</a:rPr>
              <a:t>12 : 3 = </a:t>
            </a:r>
          </a:p>
        </p:txBody>
      </p:sp>
      <p:sp>
        <p:nvSpPr>
          <p:cNvPr id="20" name="TextBox 25">
            <a:extLst>
              <a:ext uri="{FF2B5EF4-FFF2-40B4-BE49-F238E27FC236}">
                <a16:creationId xmlns:a16="http://schemas.microsoft.com/office/drawing/2014/main" id="{ACF5EF3C-E43E-4DC1-AB7D-9CA737799CA5}"/>
              </a:ext>
            </a:extLst>
          </p:cNvPr>
          <p:cNvSpPr txBox="1"/>
          <p:nvPr/>
        </p:nvSpPr>
        <p:spPr>
          <a:xfrm>
            <a:off x="4468072" y="2528977"/>
            <a:ext cx="376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+mn-lt"/>
              </a:rPr>
              <a:t>4</a:t>
            </a:r>
          </a:p>
        </p:txBody>
      </p:sp>
      <p:sp>
        <p:nvSpPr>
          <p:cNvPr id="28" name="Rectangle: Rounded Corners 23">
            <a:extLst>
              <a:ext uri="{FF2B5EF4-FFF2-40B4-BE49-F238E27FC236}">
                <a16:creationId xmlns:a16="http://schemas.microsoft.com/office/drawing/2014/main" id="{87EBF0C2-5282-4252-9429-6EC25B44C4C4}"/>
              </a:ext>
            </a:extLst>
          </p:cNvPr>
          <p:cNvSpPr/>
          <p:nvPr/>
        </p:nvSpPr>
        <p:spPr>
          <a:xfrm>
            <a:off x="5265332" y="1751899"/>
            <a:ext cx="1620215" cy="6282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</a:rPr>
              <a:t>5 x 5 = </a:t>
            </a:r>
          </a:p>
        </p:txBody>
      </p:sp>
      <p:sp>
        <p:nvSpPr>
          <p:cNvPr id="29" name="Rectangle: Rounded Corners 24">
            <a:extLst>
              <a:ext uri="{FF2B5EF4-FFF2-40B4-BE49-F238E27FC236}">
                <a16:creationId xmlns:a16="http://schemas.microsoft.com/office/drawing/2014/main" id="{F38F3275-3E58-44CA-AC08-F328A66D52A6}"/>
              </a:ext>
            </a:extLst>
          </p:cNvPr>
          <p:cNvSpPr/>
          <p:nvPr/>
        </p:nvSpPr>
        <p:spPr>
          <a:xfrm>
            <a:off x="5273434" y="2485118"/>
            <a:ext cx="1620215" cy="6282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</a:rPr>
              <a:t>4 x 4 = </a:t>
            </a:r>
          </a:p>
        </p:txBody>
      </p:sp>
      <p:sp>
        <p:nvSpPr>
          <p:cNvPr id="30" name="Rectangle: Rounded Corners 23">
            <a:extLst>
              <a:ext uri="{FF2B5EF4-FFF2-40B4-BE49-F238E27FC236}">
                <a16:creationId xmlns:a16="http://schemas.microsoft.com/office/drawing/2014/main" id="{F965A482-6FD7-4C54-B34C-8E0AD253C767}"/>
              </a:ext>
            </a:extLst>
          </p:cNvPr>
          <p:cNvSpPr/>
          <p:nvPr/>
        </p:nvSpPr>
        <p:spPr>
          <a:xfrm>
            <a:off x="7186412" y="1751899"/>
            <a:ext cx="1484923" cy="6282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</a:rPr>
              <a:t>16 : 2 = </a:t>
            </a:r>
          </a:p>
        </p:txBody>
      </p:sp>
      <p:sp>
        <p:nvSpPr>
          <p:cNvPr id="31" name="Rectangle: Rounded Corners 24">
            <a:extLst>
              <a:ext uri="{FF2B5EF4-FFF2-40B4-BE49-F238E27FC236}">
                <a16:creationId xmlns:a16="http://schemas.microsoft.com/office/drawing/2014/main" id="{6939AA88-8A10-4DE0-80E9-FCF8BACA7C9B}"/>
              </a:ext>
            </a:extLst>
          </p:cNvPr>
          <p:cNvSpPr/>
          <p:nvPr/>
        </p:nvSpPr>
        <p:spPr>
          <a:xfrm>
            <a:off x="7194514" y="2485118"/>
            <a:ext cx="1476821" cy="6282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002060"/>
                </a:solidFill>
              </a:rPr>
              <a:t>30</a:t>
            </a:r>
            <a:r>
              <a:rPr lang="en-US" sz="2800" b="1" dirty="0">
                <a:solidFill>
                  <a:srgbClr val="002060"/>
                </a:solidFill>
              </a:rPr>
              <a:t> : </a:t>
            </a:r>
            <a:r>
              <a:rPr lang="vi-VN" sz="2800" b="1" dirty="0">
                <a:solidFill>
                  <a:srgbClr val="002060"/>
                </a:solidFill>
              </a:rPr>
              <a:t>5</a:t>
            </a:r>
            <a:r>
              <a:rPr lang="en-US" sz="2800" b="1" dirty="0">
                <a:solidFill>
                  <a:srgbClr val="002060"/>
                </a:solidFill>
              </a:rPr>
              <a:t> = </a:t>
            </a:r>
          </a:p>
        </p:txBody>
      </p:sp>
      <p:sp>
        <p:nvSpPr>
          <p:cNvPr id="32" name="TextBox 25">
            <a:extLst>
              <a:ext uri="{FF2B5EF4-FFF2-40B4-BE49-F238E27FC236}">
                <a16:creationId xmlns:a16="http://schemas.microsoft.com/office/drawing/2014/main" id="{0F9AD89C-2425-440E-9DDC-9AB72BD93354}"/>
              </a:ext>
            </a:extLst>
          </p:cNvPr>
          <p:cNvSpPr txBox="1"/>
          <p:nvPr/>
        </p:nvSpPr>
        <p:spPr>
          <a:xfrm>
            <a:off x="6359956" y="1819528"/>
            <a:ext cx="640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+mn-lt"/>
              </a:rPr>
              <a:t>25</a:t>
            </a:r>
          </a:p>
        </p:txBody>
      </p:sp>
      <p:sp>
        <p:nvSpPr>
          <p:cNvPr id="33" name="TextBox 25">
            <a:extLst>
              <a:ext uri="{FF2B5EF4-FFF2-40B4-BE49-F238E27FC236}">
                <a16:creationId xmlns:a16="http://schemas.microsoft.com/office/drawing/2014/main" id="{1B9FD482-24FF-46E5-AEA5-98360867B0E4}"/>
              </a:ext>
            </a:extLst>
          </p:cNvPr>
          <p:cNvSpPr txBox="1"/>
          <p:nvPr/>
        </p:nvSpPr>
        <p:spPr>
          <a:xfrm>
            <a:off x="8351303" y="1804393"/>
            <a:ext cx="640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+mn-lt"/>
              </a:rPr>
              <a:t>8</a:t>
            </a:r>
          </a:p>
        </p:txBody>
      </p:sp>
      <p:sp>
        <p:nvSpPr>
          <p:cNvPr id="34" name="TextBox 25">
            <a:extLst>
              <a:ext uri="{FF2B5EF4-FFF2-40B4-BE49-F238E27FC236}">
                <a16:creationId xmlns:a16="http://schemas.microsoft.com/office/drawing/2014/main" id="{619993AD-1654-41A1-A644-8728E4360D3D}"/>
              </a:ext>
            </a:extLst>
          </p:cNvPr>
          <p:cNvSpPr txBox="1"/>
          <p:nvPr/>
        </p:nvSpPr>
        <p:spPr>
          <a:xfrm>
            <a:off x="6346539" y="2517733"/>
            <a:ext cx="640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+mn-lt"/>
              </a:rPr>
              <a:t>16</a:t>
            </a:r>
          </a:p>
        </p:txBody>
      </p:sp>
      <p:sp>
        <p:nvSpPr>
          <p:cNvPr id="35" name="TextBox 25">
            <a:extLst>
              <a:ext uri="{FF2B5EF4-FFF2-40B4-BE49-F238E27FC236}">
                <a16:creationId xmlns:a16="http://schemas.microsoft.com/office/drawing/2014/main" id="{81ABC73C-918B-496F-B141-2A8DA51F1136}"/>
              </a:ext>
            </a:extLst>
          </p:cNvPr>
          <p:cNvSpPr txBox="1"/>
          <p:nvPr/>
        </p:nvSpPr>
        <p:spPr>
          <a:xfrm>
            <a:off x="8351302" y="2517733"/>
            <a:ext cx="640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+mn-lt"/>
              </a:rPr>
              <a:t>6</a:t>
            </a:r>
            <a:endParaRPr lang="en-US" sz="2800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C9A66872-BC60-42F4-BC4B-01C86764E375}"/>
              </a:ext>
            </a:extLst>
          </p:cNvPr>
          <p:cNvGrpSpPr/>
          <p:nvPr/>
        </p:nvGrpSpPr>
        <p:grpSpPr>
          <a:xfrm>
            <a:off x="3254262" y="177320"/>
            <a:ext cx="1644842" cy="1552649"/>
            <a:chOff x="3378847" y="199250"/>
            <a:chExt cx="1644842" cy="1552649"/>
          </a:xfrm>
        </p:grpSpPr>
        <p:pic>
          <p:nvPicPr>
            <p:cNvPr id="1026" name="Picture 2" descr="Oatmeal porridge with berries cartoon character with funny face • wall  stickers fruit, berry, oatmeal | myloview.com">
              <a:extLst>
                <a:ext uri="{FF2B5EF4-FFF2-40B4-BE49-F238E27FC236}">
                  <a16:creationId xmlns:a16="http://schemas.microsoft.com/office/drawing/2014/main" id="{23BB13CE-46A0-4607-A113-EE8978468A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37286" y1="44286" x2="37286" y2="48571"/>
                          <a14:foregroundMark x1="67000" y1="42000" x2="65286" y2="46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06" t="24832" r="11623" b="26631"/>
            <a:stretch/>
          </p:blipFill>
          <p:spPr bwMode="auto">
            <a:xfrm>
              <a:off x="3378847" y="685614"/>
              <a:ext cx="1644842" cy="1066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">
              <a:extLst>
                <a:ext uri="{FF2B5EF4-FFF2-40B4-BE49-F238E27FC236}">
                  <a16:creationId xmlns:a16="http://schemas.microsoft.com/office/drawing/2014/main" id="{7622A106-C3D7-485B-AD8A-409ED1371698}"/>
                </a:ext>
              </a:extLst>
            </p:cNvPr>
            <p:cNvSpPr txBox="1"/>
            <p:nvPr/>
          </p:nvSpPr>
          <p:spPr>
            <a:xfrm>
              <a:off x="3736588" y="199250"/>
              <a:ext cx="8407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Patrick Hand" panose="00000500000000000000" pitchFamily="2" charset="0"/>
                </a:rPr>
                <a:t>Canh</a:t>
              </a:r>
              <a:endParaRPr lang="en-US" sz="2800" b="1" dirty="0">
                <a:solidFill>
                  <a:srgbClr val="002060"/>
                </a:solidFill>
                <a:latin typeface="Patrick Hand" panose="00000500000000000000" pitchFamily="2" charset="0"/>
              </a:endParaRPr>
            </a:p>
          </p:txBody>
        </p:sp>
      </p:grpSp>
      <p:pic>
        <p:nvPicPr>
          <p:cNvPr id="36" name="59c3c5f047238">
            <a:hlinkClick r:id="" action="ppaction://media"/>
            <a:extLst>
              <a:ext uri="{FF2B5EF4-FFF2-40B4-BE49-F238E27FC236}">
                <a16:creationId xmlns:a16="http://schemas.microsoft.com/office/drawing/2014/main" id="{03E18E79-18EE-411C-9D4A-6614B0A7C8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48275" y="-2521651"/>
            <a:ext cx="1560328" cy="1560328"/>
          </a:xfrm>
          <a:prstGeom prst="rect">
            <a:avLst/>
          </a:prstGeom>
        </p:spPr>
      </p:pic>
      <p:grpSp>
        <p:nvGrpSpPr>
          <p:cNvPr id="5" name="Nhóm 4">
            <a:extLst>
              <a:ext uri="{FF2B5EF4-FFF2-40B4-BE49-F238E27FC236}">
                <a16:creationId xmlns:a16="http://schemas.microsoft.com/office/drawing/2014/main" id="{BAA6543B-E018-4C51-96AB-517342BCA931}"/>
              </a:ext>
            </a:extLst>
          </p:cNvPr>
          <p:cNvGrpSpPr/>
          <p:nvPr/>
        </p:nvGrpSpPr>
        <p:grpSpPr>
          <a:xfrm>
            <a:off x="5160246" y="220972"/>
            <a:ext cx="1654783" cy="1600631"/>
            <a:chOff x="5160246" y="220972"/>
            <a:chExt cx="1654783" cy="1600631"/>
          </a:xfrm>
        </p:grpSpPr>
        <p:pic>
          <p:nvPicPr>
            <p:cNvPr id="39" name="Hình ảnh 38">
              <a:extLst>
                <a:ext uri="{FF2B5EF4-FFF2-40B4-BE49-F238E27FC236}">
                  <a16:creationId xmlns:a16="http://schemas.microsoft.com/office/drawing/2014/main" id="{B9E67D02-73A5-46AC-913A-25474C1F9F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58743"/>
            <a:stretch/>
          </p:blipFill>
          <p:spPr>
            <a:xfrm rot="17826491">
              <a:off x="5377904" y="410564"/>
              <a:ext cx="1193381" cy="1628698"/>
            </a:xfrm>
            <a:prstGeom prst="rect">
              <a:avLst/>
            </a:prstGeom>
          </p:spPr>
        </p:pic>
        <p:sp>
          <p:nvSpPr>
            <p:cNvPr id="41" name="TextBox 3">
              <a:extLst>
                <a:ext uri="{FF2B5EF4-FFF2-40B4-BE49-F238E27FC236}">
                  <a16:creationId xmlns:a16="http://schemas.microsoft.com/office/drawing/2014/main" id="{B4DB9C6D-44C0-4704-BCBE-40BCDE76FB3B}"/>
                </a:ext>
              </a:extLst>
            </p:cNvPr>
            <p:cNvSpPr txBox="1"/>
            <p:nvPr/>
          </p:nvSpPr>
          <p:spPr>
            <a:xfrm>
              <a:off x="5185833" y="220972"/>
              <a:ext cx="16291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Patrick Hand" panose="00000500000000000000" pitchFamily="2" charset="0"/>
                </a:rPr>
                <a:t>Gà</a:t>
              </a:r>
              <a:r>
                <a:rPr lang="en-US" sz="2800" b="1" dirty="0">
                  <a:solidFill>
                    <a:srgbClr val="002060"/>
                  </a:solidFill>
                  <a:latin typeface="Patrick Hand" panose="000005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Patrick Hand" panose="00000500000000000000" pitchFamily="2" charset="0"/>
                </a:rPr>
                <a:t>chiên</a:t>
              </a:r>
              <a:endParaRPr lang="en-US" sz="2800" b="1" dirty="0">
                <a:solidFill>
                  <a:srgbClr val="002060"/>
                </a:solidFill>
                <a:latin typeface="Patrick Hand" panose="00000500000000000000" pitchFamily="2" charset="0"/>
              </a:endParaRPr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895A7074-69C1-472A-BBFA-E07EC3D71855}"/>
              </a:ext>
            </a:extLst>
          </p:cNvPr>
          <p:cNvGrpSpPr/>
          <p:nvPr/>
        </p:nvGrpSpPr>
        <p:grpSpPr>
          <a:xfrm>
            <a:off x="7157774" y="199250"/>
            <a:ext cx="1485904" cy="1571245"/>
            <a:chOff x="7157774" y="199250"/>
            <a:chExt cx="1485904" cy="1571245"/>
          </a:xfrm>
        </p:grpSpPr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292E0AFC-0A3C-45F6-A8C7-42D7E44EB8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9909" t="10027" r="38751" b="10943"/>
            <a:stretch/>
          </p:blipFill>
          <p:spPr>
            <a:xfrm>
              <a:off x="7157774" y="482582"/>
              <a:ext cx="1485904" cy="1287913"/>
            </a:xfrm>
            <a:prstGeom prst="rect">
              <a:avLst/>
            </a:prstGeom>
          </p:spPr>
        </p:pic>
        <p:sp>
          <p:nvSpPr>
            <p:cNvPr id="42" name="TextBox 3">
              <a:extLst>
                <a:ext uri="{FF2B5EF4-FFF2-40B4-BE49-F238E27FC236}">
                  <a16:creationId xmlns:a16="http://schemas.microsoft.com/office/drawing/2014/main" id="{B6766057-997F-4FDC-8AF1-8FBBB63300E5}"/>
                </a:ext>
              </a:extLst>
            </p:cNvPr>
            <p:cNvSpPr txBox="1"/>
            <p:nvPr/>
          </p:nvSpPr>
          <p:spPr>
            <a:xfrm>
              <a:off x="7559085" y="199250"/>
              <a:ext cx="8407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Patrick Hand" panose="00000500000000000000" pitchFamily="2" charset="0"/>
                </a:rPr>
                <a:t>Rau</a:t>
              </a:r>
            </a:p>
          </p:txBody>
        </p:sp>
      </p:grpSp>
      <p:pic>
        <p:nvPicPr>
          <p:cNvPr id="44" name="59c3c5f047238">
            <a:hlinkClick r:id="" action="ppaction://media"/>
            <a:extLst>
              <a:ext uri="{FF2B5EF4-FFF2-40B4-BE49-F238E27FC236}">
                <a16:creationId xmlns:a16="http://schemas.microsoft.com/office/drawing/2014/main" id="{927AD34C-7BE0-473D-B215-2E4FAF3384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99628" y="-2260980"/>
            <a:ext cx="1560328" cy="1560328"/>
          </a:xfrm>
          <a:prstGeom prst="rect">
            <a:avLst/>
          </a:prstGeom>
        </p:spPr>
      </p:pic>
      <p:pic>
        <p:nvPicPr>
          <p:cNvPr id="45" name="59c3c5f047238">
            <a:hlinkClick r:id="" action="ppaction://media"/>
            <a:extLst>
              <a:ext uri="{FF2B5EF4-FFF2-40B4-BE49-F238E27FC236}">
                <a16:creationId xmlns:a16="http://schemas.microsoft.com/office/drawing/2014/main" id="{E163927E-F3A6-4073-AF21-63EA4A23E2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15029" y="-2105290"/>
            <a:ext cx="1560328" cy="1560328"/>
          </a:xfrm>
          <a:prstGeom prst="rect">
            <a:avLst/>
          </a:prstGeom>
        </p:spPr>
      </p:pic>
      <p:sp>
        <p:nvSpPr>
          <p:cNvPr id="46" name="Tim 45">
            <a:extLst>
              <a:ext uri="{FF2B5EF4-FFF2-40B4-BE49-F238E27FC236}">
                <a16:creationId xmlns:a16="http://schemas.microsoft.com/office/drawing/2014/main" id="{41B8E9E1-5A51-4697-846B-66F737D7C898}"/>
              </a:ext>
            </a:extLst>
          </p:cNvPr>
          <p:cNvSpPr/>
          <p:nvPr/>
        </p:nvSpPr>
        <p:spPr>
          <a:xfrm rot="20264017">
            <a:off x="8117340" y="4374451"/>
            <a:ext cx="429594" cy="30157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8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83951E-6 L 0.12535 0.6064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7" y="303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5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82716E-6 L 0.04115 0.5814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" y="2907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57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20988E-6 L -0.01233 0.56852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28426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4576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97531E-6 L -0.08437 0.571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9" y="2858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4576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24" grpId="0" animBg="1"/>
      <p:bldP spid="25" grpId="0" animBg="1"/>
      <p:bldP spid="26" grpId="0"/>
      <p:bldP spid="27" grpId="0"/>
      <p:bldP spid="18" grpId="0" animBg="1"/>
      <p:bldP spid="19" grpId="0"/>
      <p:bldP spid="23" grpId="0" animBg="1"/>
      <p:bldP spid="20" grpId="0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5920B43-E1CC-4581-A166-54B9317AD539}"/>
              </a:ext>
            </a:extLst>
          </p:cNvPr>
          <p:cNvSpPr/>
          <p:nvPr/>
        </p:nvSpPr>
        <p:spPr>
          <a:xfrm>
            <a:off x="1339665" y="1751899"/>
            <a:ext cx="1560328" cy="6282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</a:rPr>
              <a:t>2 x 9 =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DC14EAA-3757-4818-BA0E-280887C4D633}"/>
              </a:ext>
            </a:extLst>
          </p:cNvPr>
          <p:cNvSpPr/>
          <p:nvPr/>
        </p:nvSpPr>
        <p:spPr>
          <a:xfrm>
            <a:off x="1339665" y="2475593"/>
            <a:ext cx="1560328" cy="6282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</a:rPr>
              <a:t>3 x 8 =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71E6E7-D2C6-4A19-8854-AC3CBB0CB1B5}"/>
              </a:ext>
            </a:extLst>
          </p:cNvPr>
          <p:cNvSpPr txBox="1"/>
          <p:nvPr/>
        </p:nvSpPr>
        <p:spPr>
          <a:xfrm>
            <a:off x="2360312" y="1814639"/>
            <a:ext cx="640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+mn-lt"/>
              </a:rPr>
              <a:t>18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6357B1-8ED9-42DB-B3FC-104D670F9E6A}"/>
              </a:ext>
            </a:extLst>
          </p:cNvPr>
          <p:cNvSpPr txBox="1"/>
          <p:nvPr/>
        </p:nvSpPr>
        <p:spPr>
          <a:xfrm>
            <a:off x="2392921" y="2528977"/>
            <a:ext cx="640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+mn-lt"/>
              </a:rPr>
              <a:t>24</a:t>
            </a:r>
          </a:p>
        </p:txBody>
      </p:sp>
      <p:grpSp>
        <p:nvGrpSpPr>
          <p:cNvPr id="97" name="Nhóm 96">
            <a:extLst>
              <a:ext uri="{FF2B5EF4-FFF2-40B4-BE49-F238E27FC236}">
                <a16:creationId xmlns:a16="http://schemas.microsoft.com/office/drawing/2014/main" id="{53DF70D7-8955-4D2D-A6DA-E62F74FC9DFE}"/>
              </a:ext>
            </a:extLst>
          </p:cNvPr>
          <p:cNvGrpSpPr/>
          <p:nvPr/>
        </p:nvGrpSpPr>
        <p:grpSpPr>
          <a:xfrm rot="4753322">
            <a:off x="1181330" y="4037486"/>
            <a:ext cx="722711" cy="595961"/>
            <a:chOff x="733809" y="615944"/>
            <a:chExt cx="722711" cy="595961"/>
          </a:xfrm>
        </p:grpSpPr>
        <p:sp>
          <p:nvSpPr>
            <p:cNvPr id="98" name="Tam giác Cân 97">
              <a:extLst>
                <a:ext uri="{FF2B5EF4-FFF2-40B4-BE49-F238E27FC236}">
                  <a16:creationId xmlns:a16="http://schemas.microsoft.com/office/drawing/2014/main" id="{B9CBDB68-B754-400C-9611-02ACD87AC48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am giác Cân 98">
              <a:extLst>
                <a:ext uri="{FF2B5EF4-FFF2-40B4-BE49-F238E27FC236}">
                  <a16:creationId xmlns:a16="http://schemas.microsoft.com/office/drawing/2014/main" id="{9C508D39-B5B4-4F19-BC9B-1AFD5575FB8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Hình ảnh 39">
            <a:extLst>
              <a:ext uri="{FF2B5EF4-FFF2-40B4-BE49-F238E27FC236}">
                <a16:creationId xmlns:a16="http://schemas.microsoft.com/office/drawing/2014/main" id="{D1D1A2D6-025A-45BD-9118-7E31D00D33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076" y="3040953"/>
            <a:ext cx="2616860" cy="2096304"/>
          </a:xfrm>
          <a:prstGeom prst="rect">
            <a:avLst/>
          </a:prstGeom>
        </p:spPr>
      </p:pic>
      <p:pic>
        <p:nvPicPr>
          <p:cNvPr id="8" name="59c3c5f047238">
            <a:hlinkClick r:id="" action="ppaction://media"/>
            <a:extLst>
              <a:ext uri="{FF2B5EF4-FFF2-40B4-BE49-F238E27FC236}">
                <a16:creationId xmlns:a16="http://schemas.microsoft.com/office/drawing/2014/main" id="{1B98A8DC-4CCD-4838-BDA1-AC52AB7E7A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51723" y="-1598715"/>
            <a:ext cx="1560328" cy="1560328"/>
          </a:xfrm>
          <a:prstGeom prst="rect">
            <a:avLst/>
          </a:prstGeom>
        </p:spPr>
      </p:pic>
      <p:sp>
        <p:nvSpPr>
          <p:cNvPr id="18" name="Rectangle: Rounded Corners 23">
            <a:extLst>
              <a:ext uri="{FF2B5EF4-FFF2-40B4-BE49-F238E27FC236}">
                <a16:creationId xmlns:a16="http://schemas.microsoft.com/office/drawing/2014/main" id="{E9E382D4-EA21-44EA-A0C9-F664FBFD644C}"/>
              </a:ext>
            </a:extLst>
          </p:cNvPr>
          <p:cNvSpPr/>
          <p:nvPr/>
        </p:nvSpPr>
        <p:spPr>
          <a:xfrm>
            <a:off x="3254112" y="1751899"/>
            <a:ext cx="1484923" cy="6282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</a:rPr>
              <a:t>20 : 5 = </a:t>
            </a:r>
          </a:p>
        </p:txBody>
      </p:sp>
      <p:sp>
        <p:nvSpPr>
          <p:cNvPr id="19" name="TextBox 25">
            <a:extLst>
              <a:ext uri="{FF2B5EF4-FFF2-40B4-BE49-F238E27FC236}">
                <a16:creationId xmlns:a16="http://schemas.microsoft.com/office/drawing/2014/main" id="{3D3C11C6-F2E0-43A1-B665-E8D56C4AAD12}"/>
              </a:ext>
            </a:extLst>
          </p:cNvPr>
          <p:cNvSpPr txBox="1"/>
          <p:nvPr/>
        </p:nvSpPr>
        <p:spPr>
          <a:xfrm>
            <a:off x="4383927" y="1814639"/>
            <a:ext cx="640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+mn-lt"/>
              </a:rPr>
              <a:t>4</a:t>
            </a:r>
          </a:p>
        </p:txBody>
      </p:sp>
      <p:sp>
        <p:nvSpPr>
          <p:cNvPr id="23" name="Rectangle: Rounded Corners 24">
            <a:extLst>
              <a:ext uri="{FF2B5EF4-FFF2-40B4-BE49-F238E27FC236}">
                <a16:creationId xmlns:a16="http://schemas.microsoft.com/office/drawing/2014/main" id="{C8859807-8D67-4B2E-BC2B-737D19A10AD3}"/>
              </a:ext>
            </a:extLst>
          </p:cNvPr>
          <p:cNvSpPr/>
          <p:nvPr/>
        </p:nvSpPr>
        <p:spPr>
          <a:xfrm>
            <a:off x="3262214" y="2485118"/>
            <a:ext cx="1476821" cy="6282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</a:rPr>
              <a:t>18 : 3 = </a:t>
            </a:r>
          </a:p>
        </p:txBody>
      </p:sp>
      <p:sp>
        <p:nvSpPr>
          <p:cNvPr id="20" name="TextBox 25">
            <a:extLst>
              <a:ext uri="{FF2B5EF4-FFF2-40B4-BE49-F238E27FC236}">
                <a16:creationId xmlns:a16="http://schemas.microsoft.com/office/drawing/2014/main" id="{ACF5EF3C-E43E-4DC1-AB7D-9CA737799CA5}"/>
              </a:ext>
            </a:extLst>
          </p:cNvPr>
          <p:cNvSpPr txBox="1"/>
          <p:nvPr/>
        </p:nvSpPr>
        <p:spPr>
          <a:xfrm>
            <a:off x="4377932" y="2528977"/>
            <a:ext cx="376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+mn-lt"/>
              </a:rPr>
              <a:t>6</a:t>
            </a:r>
          </a:p>
        </p:txBody>
      </p:sp>
      <p:sp>
        <p:nvSpPr>
          <p:cNvPr id="28" name="Rectangle: Rounded Corners 23">
            <a:extLst>
              <a:ext uri="{FF2B5EF4-FFF2-40B4-BE49-F238E27FC236}">
                <a16:creationId xmlns:a16="http://schemas.microsoft.com/office/drawing/2014/main" id="{87EBF0C2-5282-4252-9429-6EC25B44C4C4}"/>
              </a:ext>
            </a:extLst>
          </p:cNvPr>
          <p:cNvSpPr/>
          <p:nvPr/>
        </p:nvSpPr>
        <p:spPr>
          <a:xfrm>
            <a:off x="5131309" y="1751899"/>
            <a:ext cx="1484923" cy="6282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002060"/>
                </a:solidFill>
              </a:rPr>
              <a:t>2</a:t>
            </a:r>
            <a:r>
              <a:rPr lang="en-US" sz="2800" b="1" dirty="0">
                <a:solidFill>
                  <a:srgbClr val="002060"/>
                </a:solidFill>
              </a:rPr>
              <a:t> x </a:t>
            </a:r>
            <a:r>
              <a:rPr lang="vi-VN" sz="2800" b="1" dirty="0">
                <a:solidFill>
                  <a:srgbClr val="002060"/>
                </a:solidFill>
              </a:rPr>
              <a:t>8</a:t>
            </a:r>
            <a:r>
              <a:rPr lang="en-US" sz="2800" b="1" dirty="0">
                <a:solidFill>
                  <a:srgbClr val="002060"/>
                </a:solidFill>
              </a:rPr>
              <a:t> = </a:t>
            </a:r>
          </a:p>
        </p:txBody>
      </p:sp>
      <p:sp>
        <p:nvSpPr>
          <p:cNvPr id="29" name="Rectangle: Rounded Corners 24">
            <a:extLst>
              <a:ext uri="{FF2B5EF4-FFF2-40B4-BE49-F238E27FC236}">
                <a16:creationId xmlns:a16="http://schemas.microsoft.com/office/drawing/2014/main" id="{F38F3275-3E58-44CA-AC08-F328A66D52A6}"/>
              </a:ext>
            </a:extLst>
          </p:cNvPr>
          <p:cNvSpPr/>
          <p:nvPr/>
        </p:nvSpPr>
        <p:spPr>
          <a:xfrm>
            <a:off x="5139411" y="2485118"/>
            <a:ext cx="1476821" cy="6282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</a:rPr>
              <a:t>4 x 9 = </a:t>
            </a:r>
          </a:p>
        </p:txBody>
      </p:sp>
      <p:sp>
        <p:nvSpPr>
          <p:cNvPr id="30" name="Rectangle: Rounded Corners 23">
            <a:extLst>
              <a:ext uri="{FF2B5EF4-FFF2-40B4-BE49-F238E27FC236}">
                <a16:creationId xmlns:a16="http://schemas.microsoft.com/office/drawing/2014/main" id="{F965A482-6FD7-4C54-B34C-8E0AD253C767}"/>
              </a:ext>
            </a:extLst>
          </p:cNvPr>
          <p:cNvSpPr/>
          <p:nvPr/>
        </p:nvSpPr>
        <p:spPr>
          <a:xfrm>
            <a:off x="7050478" y="1751899"/>
            <a:ext cx="1484923" cy="6282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002060"/>
                </a:solidFill>
              </a:rPr>
              <a:t>40</a:t>
            </a:r>
            <a:r>
              <a:rPr lang="en-US" sz="2800" b="1" dirty="0">
                <a:solidFill>
                  <a:srgbClr val="002060"/>
                </a:solidFill>
              </a:rPr>
              <a:t> : 5 = </a:t>
            </a:r>
          </a:p>
        </p:txBody>
      </p:sp>
      <p:sp>
        <p:nvSpPr>
          <p:cNvPr id="31" name="Rectangle: Rounded Corners 24">
            <a:extLst>
              <a:ext uri="{FF2B5EF4-FFF2-40B4-BE49-F238E27FC236}">
                <a16:creationId xmlns:a16="http://schemas.microsoft.com/office/drawing/2014/main" id="{6939AA88-8A10-4DE0-80E9-FCF8BACA7C9B}"/>
              </a:ext>
            </a:extLst>
          </p:cNvPr>
          <p:cNvSpPr/>
          <p:nvPr/>
        </p:nvSpPr>
        <p:spPr>
          <a:xfrm>
            <a:off x="7058580" y="2485118"/>
            <a:ext cx="1476821" cy="6282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002060"/>
                </a:solidFill>
              </a:rPr>
              <a:t>10</a:t>
            </a:r>
            <a:r>
              <a:rPr lang="en-US" sz="2800" b="1" dirty="0">
                <a:solidFill>
                  <a:srgbClr val="002060"/>
                </a:solidFill>
              </a:rPr>
              <a:t> : </a:t>
            </a:r>
            <a:r>
              <a:rPr lang="vi-VN" sz="2800" b="1" dirty="0">
                <a:solidFill>
                  <a:srgbClr val="002060"/>
                </a:solidFill>
              </a:rPr>
              <a:t>2</a:t>
            </a:r>
            <a:r>
              <a:rPr lang="en-US" sz="2800" b="1" dirty="0">
                <a:solidFill>
                  <a:srgbClr val="002060"/>
                </a:solidFill>
              </a:rPr>
              <a:t> = </a:t>
            </a:r>
          </a:p>
        </p:txBody>
      </p:sp>
      <p:sp>
        <p:nvSpPr>
          <p:cNvPr id="32" name="TextBox 25">
            <a:extLst>
              <a:ext uri="{FF2B5EF4-FFF2-40B4-BE49-F238E27FC236}">
                <a16:creationId xmlns:a16="http://schemas.microsoft.com/office/drawing/2014/main" id="{0F9AD89C-2425-440E-9DDC-9AB72BD93354}"/>
              </a:ext>
            </a:extLst>
          </p:cNvPr>
          <p:cNvSpPr txBox="1"/>
          <p:nvPr/>
        </p:nvSpPr>
        <p:spPr>
          <a:xfrm>
            <a:off x="6138383" y="1804393"/>
            <a:ext cx="640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+mn-lt"/>
              </a:rPr>
              <a:t>1</a:t>
            </a:r>
            <a:r>
              <a:rPr lang="vi-VN" sz="2800" b="1" dirty="0">
                <a:solidFill>
                  <a:srgbClr val="002060"/>
                </a:solidFill>
                <a:latin typeface="+mn-lt"/>
              </a:rPr>
              <a:t>6</a:t>
            </a:r>
            <a:endParaRPr lang="en-US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3" name="TextBox 25">
            <a:extLst>
              <a:ext uri="{FF2B5EF4-FFF2-40B4-BE49-F238E27FC236}">
                <a16:creationId xmlns:a16="http://schemas.microsoft.com/office/drawing/2014/main" id="{1B9FD482-24FF-46E5-AEA5-98360867B0E4}"/>
              </a:ext>
            </a:extLst>
          </p:cNvPr>
          <p:cNvSpPr txBox="1"/>
          <p:nvPr/>
        </p:nvSpPr>
        <p:spPr>
          <a:xfrm>
            <a:off x="8215369" y="1804393"/>
            <a:ext cx="640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+mn-lt"/>
              </a:rPr>
              <a:t>8</a:t>
            </a:r>
            <a:endParaRPr lang="en-US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4" name="TextBox 25">
            <a:extLst>
              <a:ext uri="{FF2B5EF4-FFF2-40B4-BE49-F238E27FC236}">
                <a16:creationId xmlns:a16="http://schemas.microsoft.com/office/drawing/2014/main" id="{619993AD-1654-41A1-A644-8728E4360D3D}"/>
              </a:ext>
            </a:extLst>
          </p:cNvPr>
          <p:cNvSpPr txBox="1"/>
          <p:nvPr/>
        </p:nvSpPr>
        <p:spPr>
          <a:xfrm>
            <a:off x="6142649" y="2527032"/>
            <a:ext cx="640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+mn-lt"/>
              </a:rPr>
              <a:t>36</a:t>
            </a:r>
          </a:p>
        </p:txBody>
      </p:sp>
      <p:sp>
        <p:nvSpPr>
          <p:cNvPr id="35" name="TextBox 25">
            <a:extLst>
              <a:ext uri="{FF2B5EF4-FFF2-40B4-BE49-F238E27FC236}">
                <a16:creationId xmlns:a16="http://schemas.microsoft.com/office/drawing/2014/main" id="{81ABC73C-918B-496F-B141-2A8DA51F1136}"/>
              </a:ext>
            </a:extLst>
          </p:cNvPr>
          <p:cNvSpPr txBox="1"/>
          <p:nvPr/>
        </p:nvSpPr>
        <p:spPr>
          <a:xfrm>
            <a:off x="8196203" y="2527032"/>
            <a:ext cx="640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+mn-lt"/>
              </a:rPr>
              <a:t>5</a:t>
            </a:r>
            <a:endParaRPr lang="en-US" sz="2800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1A595ACF-667B-4EAF-B8B3-C94075343AD5}"/>
              </a:ext>
            </a:extLst>
          </p:cNvPr>
          <p:cNvGrpSpPr/>
          <p:nvPr/>
        </p:nvGrpSpPr>
        <p:grpSpPr>
          <a:xfrm>
            <a:off x="2887002" y="218360"/>
            <a:ext cx="2189991" cy="1604779"/>
            <a:chOff x="2887002" y="218360"/>
            <a:chExt cx="2189991" cy="1604779"/>
          </a:xfrm>
        </p:grpSpPr>
        <p:pic>
          <p:nvPicPr>
            <p:cNvPr id="37" name="Hình ảnh 36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07DFB35F-32A7-463A-8A3C-1F356896B9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7336" t="2028" r="42075" b="62998"/>
            <a:stretch/>
          </p:blipFill>
          <p:spPr>
            <a:xfrm>
              <a:off x="2887002" y="413236"/>
              <a:ext cx="2189991" cy="1409903"/>
            </a:xfrm>
            <a:prstGeom prst="rect">
              <a:avLst/>
            </a:prstGeom>
          </p:spPr>
        </p:pic>
        <p:sp>
          <p:nvSpPr>
            <p:cNvPr id="41" name="TextBox 3">
              <a:extLst>
                <a:ext uri="{FF2B5EF4-FFF2-40B4-BE49-F238E27FC236}">
                  <a16:creationId xmlns:a16="http://schemas.microsoft.com/office/drawing/2014/main" id="{688D0596-0422-40EB-AEF9-01D877D9343C}"/>
                </a:ext>
              </a:extLst>
            </p:cNvPr>
            <p:cNvSpPr txBox="1"/>
            <p:nvPr/>
          </p:nvSpPr>
          <p:spPr>
            <a:xfrm>
              <a:off x="3365714" y="218360"/>
              <a:ext cx="14779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Patrick Hand" panose="00000500000000000000" pitchFamily="2" charset="0"/>
                </a:rPr>
                <a:t>Khăn</a:t>
              </a:r>
              <a:r>
                <a:rPr lang="en-US" sz="2800" b="1" dirty="0">
                  <a:solidFill>
                    <a:srgbClr val="002060"/>
                  </a:solidFill>
                  <a:latin typeface="Patrick Hand" panose="000005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Patrick Hand" panose="00000500000000000000" pitchFamily="2" charset="0"/>
                </a:rPr>
                <a:t>giấy</a:t>
              </a:r>
              <a:endParaRPr lang="en-US" sz="2800" b="1" dirty="0">
                <a:solidFill>
                  <a:srgbClr val="002060"/>
                </a:solidFill>
                <a:latin typeface="Patrick Hand" panose="00000500000000000000" pitchFamily="2" charset="0"/>
              </a:endParaRP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CC186552-817E-4C90-B127-CE1C585CE0B4}"/>
              </a:ext>
            </a:extLst>
          </p:cNvPr>
          <p:cNvGrpSpPr/>
          <p:nvPr/>
        </p:nvGrpSpPr>
        <p:grpSpPr>
          <a:xfrm>
            <a:off x="5449637" y="217428"/>
            <a:ext cx="1091235" cy="1501703"/>
            <a:chOff x="5415737" y="219057"/>
            <a:chExt cx="1091235" cy="1501703"/>
          </a:xfrm>
        </p:grpSpPr>
        <p:pic>
          <p:nvPicPr>
            <p:cNvPr id="36" name="Hình ảnh 35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2662E68D-6B63-44E5-B9B6-B7B4748C17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67989"/>
            <a:stretch/>
          </p:blipFill>
          <p:spPr>
            <a:xfrm rot="2084344">
              <a:off x="5673383" y="451696"/>
              <a:ext cx="721485" cy="1269064"/>
            </a:xfrm>
            <a:prstGeom prst="rect">
              <a:avLst/>
            </a:prstGeom>
          </p:spPr>
        </p:pic>
        <p:sp>
          <p:nvSpPr>
            <p:cNvPr id="42" name="TextBox 3">
              <a:extLst>
                <a:ext uri="{FF2B5EF4-FFF2-40B4-BE49-F238E27FC236}">
                  <a16:creationId xmlns:a16="http://schemas.microsoft.com/office/drawing/2014/main" id="{D7527937-317A-456C-8299-E7100A623FF4}"/>
                </a:ext>
              </a:extLst>
            </p:cNvPr>
            <p:cNvSpPr txBox="1"/>
            <p:nvPr/>
          </p:nvSpPr>
          <p:spPr>
            <a:xfrm>
              <a:off x="5415737" y="219057"/>
              <a:ext cx="10912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Patrick Hand" panose="00000500000000000000" pitchFamily="2" charset="0"/>
                </a:rPr>
                <a:t>Nước</a:t>
              </a:r>
              <a:endParaRPr lang="en-US" sz="2800" b="1" dirty="0">
                <a:solidFill>
                  <a:srgbClr val="002060"/>
                </a:solidFill>
                <a:latin typeface="Patrick Hand" panose="00000500000000000000" pitchFamily="2" charset="0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9B7F916-5D99-4801-9CAF-07C795C1C409}"/>
              </a:ext>
            </a:extLst>
          </p:cNvPr>
          <p:cNvGrpSpPr/>
          <p:nvPr/>
        </p:nvGrpSpPr>
        <p:grpSpPr>
          <a:xfrm>
            <a:off x="7004752" y="236316"/>
            <a:ext cx="1647416" cy="1475745"/>
            <a:chOff x="7004752" y="236316"/>
            <a:chExt cx="1647416" cy="1475745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4CAD84B5-9FE4-40B7-AD63-EC0B1A2BB01E}"/>
                </a:ext>
              </a:extLst>
            </p:cNvPr>
            <p:cNvGrpSpPr/>
            <p:nvPr/>
          </p:nvGrpSpPr>
          <p:grpSpPr>
            <a:xfrm>
              <a:off x="7004752" y="544206"/>
              <a:ext cx="1621858" cy="1167855"/>
              <a:chOff x="9758158" y="1298206"/>
              <a:chExt cx="2837409" cy="2096305"/>
            </a:xfrm>
          </p:grpSpPr>
          <p:sp>
            <p:nvSpPr>
              <p:cNvPr id="5" name="Hình Bầu dục 4">
                <a:extLst>
                  <a:ext uri="{FF2B5EF4-FFF2-40B4-BE49-F238E27FC236}">
                    <a16:creationId xmlns:a16="http://schemas.microsoft.com/office/drawing/2014/main" id="{9007FD60-D480-4AB4-A490-59FEC471F207}"/>
                  </a:ext>
                </a:extLst>
              </p:cNvPr>
              <p:cNvSpPr/>
              <p:nvPr/>
            </p:nvSpPr>
            <p:spPr>
              <a:xfrm>
                <a:off x="10394666" y="1684724"/>
                <a:ext cx="1655904" cy="1581737"/>
              </a:xfrm>
              <a:prstGeom prst="ellipse">
                <a:avLst/>
              </a:prstGeom>
              <a:solidFill>
                <a:srgbClr val="F3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Hình ảnh 6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2698ADE6-F125-468D-A5A1-97FF180876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5867" b="55733" l="59610" r="95495">
                            <a14:foregroundMark x1="74174" y1="52267" x2="81682" y2="55733"/>
                          </a14:backgroundRemoval>
                        </a14:imgEffect>
                      </a14:imgLayer>
                    </a14:imgProps>
                  </a:ext>
                </a:extLst>
              </a:blip>
              <a:srcRect l="55266" b="41304"/>
              <a:stretch/>
            </p:blipFill>
            <p:spPr>
              <a:xfrm>
                <a:off x="9758158" y="1298206"/>
                <a:ext cx="2837409" cy="2096305"/>
              </a:xfrm>
              <a:prstGeom prst="rect">
                <a:avLst/>
              </a:prstGeom>
            </p:spPr>
          </p:pic>
        </p:grpSp>
        <p:sp>
          <p:nvSpPr>
            <p:cNvPr id="43" name="TextBox 3">
              <a:extLst>
                <a:ext uri="{FF2B5EF4-FFF2-40B4-BE49-F238E27FC236}">
                  <a16:creationId xmlns:a16="http://schemas.microsoft.com/office/drawing/2014/main" id="{F5E7224C-4334-4ECB-81DD-5AF688D923C7}"/>
                </a:ext>
              </a:extLst>
            </p:cNvPr>
            <p:cNvSpPr txBox="1"/>
            <p:nvPr/>
          </p:nvSpPr>
          <p:spPr>
            <a:xfrm>
              <a:off x="7174193" y="236316"/>
              <a:ext cx="14779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Patrick Hand" panose="00000500000000000000" pitchFamily="2" charset="0"/>
                </a:rPr>
                <a:t>Dưa</a:t>
              </a:r>
              <a:r>
                <a:rPr lang="en-US" sz="2800" b="1" dirty="0">
                  <a:solidFill>
                    <a:srgbClr val="002060"/>
                  </a:solidFill>
                  <a:latin typeface="Patrick Hand" panose="000005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Patrick Hand" panose="00000500000000000000" pitchFamily="2" charset="0"/>
                </a:rPr>
                <a:t>hấu</a:t>
              </a:r>
              <a:endParaRPr lang="en-US" sz="2800" b="1" dirty="0">
                <a:solidFill>
                  <a:srgbClr val="002060"/>
                </a:solidFill>
                <a:latin typeface="Patrick Hand" panose="00000500000000000000" pitchFamily="2" charset="0"/>
              </a:endParaRPr>
            </a:p>
          </p:txBody>
        </p:sp>
      </p:grpSp>
      <p:pic>
        <p:nvPicPr>
          <p:cNvPr id="44" name="59c3c5f047238">
            <a:hlinkClick r:id="" action="ppaction://media"/>
            <a:extLst>
              <a:ext uri="{FF2B5EF4-FFF2-40B4-BE49-F238E27FC236}">
                <a16:creationId xmlns:a16="http://schemas.microsoft.com/office/drawing/2014/main" id="{C68C411B-3812-46DA-89DA-E5F3AD66C3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24537" y="-1572123"/>
            <a:ext cx="1560328" cy="1560328"/>
          </a:xfrm>
          <a:prstGeom prst="rect">
            <a:avLst/>
          </a:prstGeom>
        </p:spPr>
      </p:pic>
      <p:pic>
        <p:nvPicPr>
          <p:cNvPr id="45" name="59c3c5f047238">
            <a:hlinkClick r:id="" action="ppaction://media"/>
            <a:extLst>
              <a:ext uri="{FF2B5EF4-FFF2-40B4-BE49-F238E27FC236}">
                <a16:creationId xmlns:a16="http://schemas.microsoft.com/office/drawing/2014/main" id="{3EA72848-ECC9-4E97-9F24-EBA164B899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85550" y="-1594780"/>
            <a:ext cx="1560328" cy="1560328"/>
          </a:xfrm>
          <a:prstGeom prst="rect">
            <a:avLst/>
          </a:prstGeom>
        </p:spPr>
      </p:pic>
      <p:pic>
        <p:nvPicPr>
          <p:cNvPr id="46" name="59c3c5f047238">
            <a:hlinkClick r:id="" action="ppaction://media"/>
            <a:extLst>
              <a:ext uri="{FF2B5EF4-FFF2-40B4-BE49-F238E27FC236}">
                <a16:creationId xmlns:a16="http://schemas.microsoft.com/office/drawing/2014/main" id="{E0A354BC-C122-46E4-96DE-949B13ADFF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39970" y="-1615951"/>
            <a:ext cx="1560328" cy="1560328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22FEA49B-6702-4FB2-9262-CAF09090E059}"/>
              </a:ext>
            </a:extLst>
          </p:cNvPr>
          <p:cNvGrpSpPr/>
          <p:nvPr/>
        </p:nvGrpSpPr>
        <p:grpSpPr>
          <a:xfrm>
            <a:off x="1432710" y="267290"/>
            <a:ext cx="1399976" cy="1455252"/>
            <a:chOff x="4475090" y="3290919"/>
            <a:chExt cx="1477975" cy="1558320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F9779D8A-86C8-474B-9328-4794F4D19B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36992" t="17233" r="27561" b="24070"/>
            <a:stretch/>
          </p:blipFill>
          <p:spPr>
            <a:xfrm>
              <a:off x="4592636" y="3734429"/>
              <a:ext cx="1195684" cy="1114810"/>
            </a:xfrm>
            <a:prstGeom prst="rect">
              <a:avLst/>
            </a:prstGeom>
          </p:spPr>
        </p:pic>
        <p:sp>
          <p:nvSpPr>
            <p:cNvPr id="49" name="TextBox 3">
              <a:extLst>
                <a:ext uri="{FF2B5EF4-FFF2-40B4-BE49-F238E27FC236}">
                  <a16:creationId xmlns:a16="http://schemas.microsoft.com/office/drawing/2014/main" id="{9D927052-9B4C-450E-861F-A8CC38B9C793}"/>
                </a:ext>
              </a:extLst>
            </p:cNvPr>
            <p:cNvSpPr txBox="1"/>
            <p:nvPr/>
          </p:nvSpPr>
          <p:spPr>
            <a:xfrm>
              <a:off x="4475090" y="3290919"/>
              <a:ext cx="14779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Patrick Hand" panose="00000500000000000000" pitchFamily="2" charset="0"/>
                </a:rPr>
                <a:t>Bánh bao</a:t>
              </a:r>
            </a:p>
          </p:txBody>
        </p:sp>
      </p:grpSp>
      <p:sp>
        <p:nvSpPr>
          <p:cNvPr id="50" name="Tim 49">
            <a:extLst>
              <a:ext uri="{FF2B5EF4-FFF2-40B4-BE49-F238E27FC236}">
                <a16:creationId xmlns:a16="http://schemas.microsoft.com/office/drawing/2014/main" id="{D05B24FC-FC64-4EA9-860A-A14AE4DAE3D0}"/>
              </a:ext>
            </a:extLst>
          </p:cNvPr>
          <p:cNvSpPr/>
          <p:nvPr/>
        </p:nvSpPr>
        <p:spPr>
          <a:xfrm rot="20264017">
            <a:off x="8045595" y="3368155"/>
            <a:ext cx="683755" cy="580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im 50">
            <a:extLst>
              <a:ext uri="{FF2B5EF4-FFF2-40B4-BE49-F238E27FC236}">
                <a16:creationId xmlns:a16="http://schemas.microsoft.com/office/drawing/2014/main" id="{633EC35F-F3CF-4C09-B6B3-3E2149C5CE7B}"/>
              </a:ext>
            </a:extLst>
          </p:cNvPr>
          <p:cNvSpPr/>
          <p:nvPr/>
        </p:nvSpPr>
        <p:spPr>
          <a:xfrm rot="20264017">
            <a:off x="8117340" y="4374451"/>
            <a:ext cx="429594" cy="30157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5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23457E-7 L 0.1349 0.5697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6" y="2848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576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20988E-6 L 0.06458 0.5617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2808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576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60494E-6 L -0.01372 0.5787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2892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4576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45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60494E-6 L -0.01372 0.5787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2892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24" grpId="0" animBg="1"/>
      <p:bldP spid="25" grpId="0" animBg="1"/>
      <p:bldP spid="26" grpId="0"/>
      <p:bldP spid="27" grpId="0"/>
      <p:bldP spid="18" grpId="0" animBg="1"/>
      <p:bldP spid="19" grpId="0"/>
      <p:bldP spid="23" grpId="0" animBg="1"/>
      <p:bldP spid="20" grpId="0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39" descr="Shape&#10;&#10;Description automatically generated with medium confidence">
            <a:extLst>
              <a:ext uri="{FF2B5EF4-FFF2-40B4-BE49-F238E27FC236}">
                <a16:creationId xmlns:a16="http://schemas.microsoft.com/office/drawing/2014/main" id="{6554089B-E8DE-4245-97FD-AD46DE10E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7222" y1="67222" x2="67222" y2="67222"/>
                        <a14:foregroundMark x1="77222" y1="75000" x2="77222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2098" flipH="1">
            <a:off x="2754179" y="-784495"/>
            <a:ext cx="6389478" cy="5040732"/>
          </a:xfrm>
          <a:prstGeom prst="rect">
            <a:avLst/>
          </a:prstGeom>
        </p:spPr>
      </p:pic>
      <p:sp>
        <p:nvSpPr>
          <p:cNvPr id="90" name="TextBox 40">
            <a:extLst>
              <a:ext uri="{FF2B5EF4-FFF2-40B4-BE49-F238E27FC236}">
                <a16:creationId xmlns:a16="http://schemas.microsoft.com/office/drawing/2014/main" id="{85BE9DC2-D942-4130-9C9A-39F30C2893D6}"/>
              </a:ext>
            </a:extLst>
          </p:cNvPr>
          <p:cNvSpPr txBox="1"/>
          <p:nvPr/>
        </p:nvSpPr>
        <p:spPr>
          <a:xfrm flipH="1">
            <a:off x="4211430" y="1062616"/>
            <a:ext cx="347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kern="1200" noProof="0" dirty="0" err="1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Buổi</a:t>
            </a:r>
            <a:r>
              <a:rPr lang="vi-VN" sz="2800" b="1" kern="1200" noProof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trưa hôm nay ngon </a:t>
            </a:r>
            <a:r>
              <a:rPr lang="vi-VN" sz="2800" b="1" kern="1200" noProof="0" dirty="0" err="1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quá</a:t>
            </a:r>
            <a:r>
              <a:rPr lang="vi-VN" sz="2800" b="1" kern="1200" noProof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 </a:t>
            </a:r>
            <a:r>
              <a:rPr lang="vi-VN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Anh c</a:t>
            </a:r>
            <a:r>
              <a:rPr lang="vi-VN" sz="2800" b="1" kern="1200" noProof="0" dirty="0" err="1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ảm</a:t>
            </a:r>
            <a:r>
              <a:rPr lang="vi-VN" sz="2800" b="1" kern="1200" noProof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ơn </a:t>
            </a:r>
            <a:r>
              <a:rPr lang="vi-VN" sz="2800" b="1" kern="1200" noProof="0" dirty="0" err="1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lang="vi-VN" sz="2800" b="1" kern="1200" noProof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vi-VN" sz="2800" b="1" kern="1200" noProof="0" dirty="0" err="1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lang="vi-VN" sz="2800" b="1" kern="1200" noProof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1" name="Tim 90">
            <a:extLst>
              <a:ext uri="{FF2B5EF4-FFF2-40B4-BE49-F238E27FC236}">
                <a16:creationId xmlns:a16="http://schemas.microsoft.com/office/drawing/2014/main" id="{9B59B24F-F2FE-47F0-8CE8-81EA0BF1E02C}"/>
              </a:ext>
            </a:extLst>
          </p:cNvPr>
          <p:cNvSpPr/>
          <p:nvPr/>
        </p:nvSpPr>
        <p:spPr>
          <a:xfrm rot="20264017">
            <a:off x="7192110" y="3781614"/>
            <a:ext cx="953316" cy="81430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im 91">
            <a:extLst>
              <a:ext uri="{FF2B5EF4-FFF2-40B4-BE49-F238E27FC236}">
                <a16:creationId xmlns:a16="http://schemas.microsoft.com/office/drawing/2014/main" id="{D463A419-DE07-4E5C-99D5-F330CDC50EE1}"/>
              </a:ext>
            </a:extLst>
          </p:cNvPr>
          <p:cNvSpPr/>
          <p:nvPr/>
        </p:nvSpPr>
        <p:spPr>
          <a:xfrm rot="20264017">
            <a:off x="6787581" y="3237573"/>
            <a:ext cx="364660" cy="35746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im 92">
            <a:extLst>
              <a:ext uri="{FF2B5EF4-FFF2-40B4-BE49-F238E27FC236}">
                <a16:creationId xmlns:a16="http://schemas.microsoft.com/office/drawing/2014/main" id="{2E50A64A-2FA1-48E9-B5A2-CF43C9C7BD88}"/>
              </a:ext>
            </a:extLst>
          </p:cNvPr>
          <p:cNvSpPr/>
          <p:nvPr/>
        </p:nvSpPr>
        <p:spPr>
          <a:xfrm rot="20264017">
            <a:off x="2982582" y="1057719"/>
            <a:ext cx="364660" cy="35746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Nhóm 93">
            <a:extLst>
              <a:ext uri="{FF2B5EF4-FFF2-40B4-BE49-F238E27FC236}">
                <a16:creationId xmlns:a16="http://schemas.microsoft.com/office/drawing/2014/main" id="{E9827B45-54C6-4ED5-896D-E60786E831B1}"/>
              </a:ext>
            </a:extLst>
          </p:cNvPr>
          <p:cNvGrpSpPr/>
          <p:nvPr/>
        </p:nvGrpSpPr>
        <p:grpSpPr>
          <a:xfrm rot="4753322">
            <a:off x="5012976" y="3744086"/>
            <a:ext cx="722711" cy="595961"/>
            <a:chOff x="733809" y="615944"/>
            <a:chExt cx="722711" cy="595961"/>
          </a:xfrm>
        </p:grpSpPr>
        <p:sp>
          <p:nvSpPr>
            <p:cNvPr id="95" name="Tam giác Cân 94">
              <a:extLst>
                <a:ext uri="{FF2B5EF4-FFF2-40B4-BE49-F238E27FC236}">
                  <a16:creationId xmlns:a16="http://schemas.microsoft.com/office/drawing/2014/main" id="{0D0CB27B-DEE8-43D5-8A88-09EAE266B24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am giác Cân 95">
              <a:extLst>
                <a:ext uri="{FF2B5EF4-FFF2-40B4-BE49-F238E27FC236}">
                  <a16:creationId xmlns:a16="http://schemas.microsoft.com/office/drawing/2014/main" id="{C90703A0-529F-4EB0-A43A-C991EC054E1C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Nhóm 96">
            <a:extLst>
              <a:ext uri="{FF2B5EF4-FFF2-40B4-BE49-F238E27FC236}">
                <a16:creationId xmlns:a16="http://schemas.microsoft.com/office/drawing/2014/main" id="{53DF70D7-8955-4D2D-A6DA-E62F74FC9DFE}"/>
              </a:ext>
            </a:extLst>
          </p:cNvPr>
          <p:cNvGrpSpPr/>
          <p:nvPr/>
        </p:nvGrpSpPr>
        <p:grpSpPr>
          <a:xfrm rot="4753322">
            <a:off x="1456052" y="1046429"/>
            <a:ext cx="722711" cy="595961"/>
            <a:chOff x="733809" y="615944"/>
            <a:chExt cx="722711" cy="595961"/>
          </a:xfrm>
        </p:grpSpPr>
        <p:sp>
          <p:nvSpPr>
            <p:cNvPr id="98" name="Tam giác Cân 97">
              <a:extLst>
                <a:ext uri="{FF2B5EF4-FFF2-40B4-BE49-F238E27FC236}">
                  <a16:creationId xmlns:a16="http://schemas.microsoft.com/office/drawing/2014/main" id="{B9CBDB68-B754-400C-9611-02ACD87AC48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Tam giác Cân 98">
              <a:extLst>
                <a:ext uri="{FF2B5EF4-FFF2-40B4-BE49-F238E27FC236}">
                  <a16:creationId xmlns:a16="http://schemas.microsoft.com/office/drawing/2014/main" id="{9C508D39-B5B4-4F19-BC9B-1AFD5575FB8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096A39CE-AE67-4791-8CCD-F37EB9699D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206" y="1736064"/>
            <a:ext cx="3757582" cy="30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7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Hình ảnh 22">
            <a:extLst>
              <a:ext uri="{FF2B5EF4-FFF2-40B4-BE49-F238E27FC236}">
                <a16:creationId xmlns:a16="http://schemas.microsoft.com/office/drawing/2014/main" id="{122F709A-3424-45FD-A49D-143B7A36C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412" y="2625847"/>
            <a:ext cx="3082489" cy="2469309"/>
          </a:xfrm>
          <a:prstGeom prst="rect">
            <a:avLst/>
          </a:prstGeom>
        </p:spPr>
      </p:pic>
      <p:grpSp>
        <p:nvGrpSpPr>
          <p:cNvPr id="24" name="Nhóm 23">
            <a:extLst>
              <a:ext uri="{FF2B5EF4-FFF2-40B4-BE49-F238E27FC236}">
                <a16:creationId xmlns:a16="http://schemas.microsoft.com/office/drawing/2014/main" id="{70047621-DE5A-4677-90F5-1E9066A99814}"/>
              </a:ext>
            </a:extLst>
          </p:cNvPr>
          <p:cNvGrpSpPr/>
          <p:nvPr/>
        </p:nvGrpSpPr>
        <p:grpSpPr>
          <a:xfrm>
            <a:off x="3884383" y="1258750"/>
            <a:ext cx="5032829" cy="4124175"/>
            <a:chOff x="2870680" y="-222429"/>
            <a:chExt cx="5950859" cy="2445658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25EF31BC-AE24-4A7F-98C0-FAF6F7AD5AE5}"/>
                </a:ext>
              </a:extLst>
            </p:cNvPr>
            <p:cNvGrpSpPr/>
            <p:nvPr/>
          </p:nvGrpSpPr>
          <p:grpSpPr>
            <a:xfrm>
              <a:off x="2870680" y="-222429"/>
              <a:ext cx="5950859" cy="2445658"/>
              <a:chOff x="2870680" y="19175"/>
              <a:chExt cx="5950859" cy="2445658"/>
            </a:xfrm>
          </p:grpSpPr>
          <p:pic>
            <p:nvPicPr>
              <p:cNvPr id="28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65E24A26-E8F2-4C59-B9CC-76807FE0DC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870680" y="19175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29" name="Hình chữ nhật 28">
                <a:extLst>
                  <a:ext uri="{FF2B5EF4-FFF2-40B4-BE49-F238E27FC236}">
                    <a16:creationId xmlns:a16="http://schemas.microsoft.com/office/drawing/2014/main" id="{33645C39-5784-463D-A13E-B3CC324A6352}"/>
                  </a:ext>
                </a:extLst>
              </p:cNvPr>
              <p:cNvSpPr/>
              <p:nvPr/>
            </p:nvSpPr>
            <p:spPr>
              <a:xfrm>
                <a:off x="3993079" y="829871"/>
                <a:ext cx="4180116" cy="1331731"/>
              </a:xfrm>
              <a:custGeom>
                <a:avLst/>
                <a:gdLst>
                  <a:gd name="connsiteX0" fmla="*/ 0 w 4180116"/>
                  <a:gd name="connsiteY0" fmla="*/ 0 h 1331731"/>
                  <a:gd name="connsiteX1" fmla="*/ 471756 w 4180116"/>
                  <a:gd name="connsiteY1" fmla="*/ 0 h 1331731"/>
                  <a:gd name="connsiteX2" fmla="*/ 1152518 w 4180116"/>
                  <a:gd name="connsiteY2" fmla="*/ 0 h 1331731"/>
                  <a:gd name="connsiteX3" fmla="*/ 1666075 w 4180116"/>
                  <a:gd name="connsiteY3" fmla="*/ 0 h 1331731"/>
                  <a:gd name="connsiteX4" fmla="*/ 2263234 w 4180116"/>
                  <a:gd name="connsiteY4" fmla="*/ 0 h 1331731"/>
                  <a:gd name="connsiteX5" fmla="*/ 2943996 w 4180116"/>
                  <a:gd name="connsiteY5" fmla="*/ 0 h 1331731"/>
                  <a:gd name="connsiteX6" fmla="*/ 3624758 w 4180116"/>
                  <a:gd name="connsiteY6" fmla="*/ 0 h 1331731"/>
                  <a:gd name="connsiteX7" fmla="*/ 4180116 w 4180116"/>
                  <a:gd name="connsiteY7" fmla="*/ 0 h 1331731"/>
                  <a:gd name="connsiteX8" fmla="*/ 4180116 w 4180116"/>
                  <a:gd name="connsiteY8" fmla="*/ 443910 h 1331731"/>
                  <a:gd name="connsiteX9" fmla="*/ 4180116 w 4180116"/>
                  <a:gd name="connsiteY9" fmla="*/ 887821 h 1331731"/>
                  <a:gd name="connsiteX10" fmla="*/ 4180116 w 4180116"/>
                  <a:gd name="connsiteY10" fmla="*/ 1331731 h 1331731"/>
                  <a:gd name="connsiteX11" fmla="*/ 3624758 w 4180116"/>
                  <a:gd name="connsiteY11" fmla="*/ 1331731 h 1331731"/>
                  <a:gd name="connsiteX12" fmla="*/ 3027598 w 4180116"/>
                  <a:gd name="connsiteY12" fmla="*/ 1331731 h 1331731"/>
                  <a:gd name="connsiteX13" fmla="*/ 2388638 w 4180116"/>
                  <a:gd name="connsiteY13" fmla="*/ 1331731 h 1331731"/>
                  <a:gd name="connsiteX14" fmla="*/ 1791478 w 4180116"/>
                  <a:gd name="connsiteY14" fmla="*/ 1331731 h 1331731"/>
                  <a:gd name="connsiteX15" fmla="*/ 1110717 w 4180116"/>
                  <a:gd name="connsiteY15" fmla="*/ 1331731 h 1331731"/>
                  <a:gd name="connsiteX16" fmla="*/ 513557 w 4180116"/>
                  <a:gd name="connsiteY16" fmla="*/ 1331731 h 1331731"/>
                  <a:gd name="connsiteX17" fmla="*/ 0 w 4180116"/>
                  <a:gd name="connsiteY17" fmla="*/ 1331731 h 1331731"/>
                  <a:gd name="connsiteX18" fmla="*/ 0 w 4180116"/>
                  <a:gd name="connsiteY18" fmla="*/ 914455 h 1331731"/>
                  <a:gd name="connsiteX19" fmla="*/ 0 w 4180116"/>
                  <a:gd name="connsiteY19" fmla="*/ 497180 h 1331731"/>
                  <a:gd name="connsiteX20" fmla="*/ 0 w 4180116"/>
                  <a:gd name="connsiteY20" fmla="*/ 0 h 1331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331731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196980" y="208515"/>
                      <a:pt x="4171015" y="257713"/>
                      <a:pt x="4180116" y="443910"/>
                    </a:cubicBezTo>
                    <a:cubicBezTo>
                      <a:pt x="4189217" y="630107"/>
                      <a:pt x="4140018" y="669071"/>
                      <a:pt x="4180116" y="887821"/>
                    </a:cubicBezTo>
                    <a:cubicBezTo>
                      <a:pt x="4220214" y="1106571"/>
                      <a:pt x="4154846" y="1128986"/>
                      <a:pt x="4180116" y="1331731"/>
                    </a:cubicBezTo>
                    <a:cubicBezTo>
                      <a:pt x="3975806" y="1348012"/>
                      <a:pt x="3846678" y="1288623"/>
                      <a:pt x="3624758" y="1331731"/>
                    </a:cubicBezTo>
                    <a:cubicBezTo>
                      <a:pt x="3402838" y="1374839"/>
                      <a:pt x="3203820" y="1289869"/>
                      <a:pt x="3027598" y="1331731"/>
                    </a:cubicBezTo>
                    <a:cubicBezTo>
                      <a:pt x="2851376" y="1373593"/>
                      <a:pt x="2655851" y="1274349"/>
                      <a:pt x="2388638" y="1331731"/>
                    </a:cubicBezTo>
                    <a:cubicBezTo>
                      <a:pt x="2121425" y="1389113"/>
                      <a:pt x="1957241" y="1275639"/>
                      <a:pt x="1791478" y="1331731"/>
                    </a:cubicBezTo>
                    <a:cubicBezTo>
                      <a:pt x="1625715" y="1387823"/>
                      <a:pt x="1320206" y="1312968"/>
                      <a:pt x="1110717" y="1331731"/>
                    </a:cubicBezTo>
                    <a:cubicBezTo>
                      <a:pt x="901228" y="1350494"/>
                      <a:pt x="707690" y="1295884"/>
                      <a:pt x="513557" y="1331731"/>
                    </a:cubicBezTo>
                    <a:cubicBezTo>
                      <a:pt x="319424" y="1367578"/>
                      <a:pt x="162482" y="1326320"/>
                      <a:pt x="0" y="1331731"/>
                    </a:cubicBezTo>
                    <a:cubicBezTo>
                      <a:pt x="-25819" y="1242913"/>
                      <a:pt x="18913" y="1040756"/>
                      <a:pt x="0" y="914455"/>
                    </a:cubicBezTo>
                    <a:cubicBezTo>
                      <a:pt x="-18913" y="788154"/>
                      <a:pt x="85" y="614275"/>
                      <a:pt x="0" y="497180"/>
                    </a:cubicBezTo>
                    <a:cubicBezTo>
                      <a:pt x="-85" y="380085"/>
                      <a:pt x="36069" y="117892"/>
                      <a:pt x="0" y="0"/>
                    </a:cubicBezTo>
                    <a:close/>
                  </a:path>
                  <a:path w="4180116" h="1331731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180502" y="142777"/>
                      <a:pt x="4175471" y="207088"/>
                      <a:pt x="4180116" y="403958"/>
                    </a:cubicBezTo>
                    <a:cubicBezTo>
                      <a:pt x="4184761" y="600828"/>
                      <a:pt x="4155899" y="686627"/>
                      <a:pt x="4180116" y="821234"/>
                    </a:cubicBezTo>
                    <a:cubicBezTo>
                      <a:pt x="4204333" y="955841"/>
                      <a:pt x="4163815" y="1130131"/>
                      <a:pt x="4180116" y="1331731"/>
                    </a:cubicBezTo>
                    <a:cubicBezTo>
                      <a:pt x="3983054" y="1350332"/>
                      <a:pt x="3896550" y="1323549"/>
                      <a:pt x="3666559" y="1331731"/>
                    </a:cubicBezTo>
                    <a:cubicBezTo>
                      <a:pt x="3436568" y="1339913"/>
                      <a:pt x="3236351" y="1301615"/>
                      <a:pt x="3069399" y="1331731"/>
                    </a:cubicBezTo>
                    <a:cubicBezTo>
                      <a:pt x="2902447" y="1361847"/>
                      <a:pt x="2582864" y="1304336"/>
                      <a:pt x="2430439" y="1331731"/>
                    </a:cubicBezTo>
                    <a:cubicBezTo>
                      <a:pt x="2278014" y="1359126"/>
                      <a:pt x="2067028" y="1272245"/>
                      <a:pt x="1791478" y="1331731"/>
                    </a:cubicBezTo>
                    <a:cubicBezTo>
                      <a:pt x="1515928" y="1391217"/>
                      <a:pt x="1372586" y="1318882"/>
                      <a:pt x="1152518" y="1331731"/>
                    </a:cubicBezTo>
                    <a:cubicBezTo>
                      <a:pt x="932450" y="1344580"/>
                      <a:pt x="853330" y="1279484"/>
                      <a:pt x="555358" y="1331731"/>
                    </a:cubicBezTo>
                    <a:cubicBezTo>
                      <a:pt x="257386" y="1383978"/>
                      <a:pt x="227977" y="1280795"/>
                      <a:pt x="0" y="1331731"/>
                    </a:cubicBezTo>
                    <a:cubicBezTo>
                      <a:pt x="-18699" y="1181470"/>
                      <a:pt x="23739" y="1095743"/>
                      <a:pt x="0" y="874503"/>
                    </a:cubicBezTo>
                    <a:cubicBezTo>
                      <a:pt x="-23739" y="653263"/>
                      <a:pt x="29315" y="548638"/>
                      <a:pt x="0" y="457228"/>
                    </a:cubicBezTo>
                    <a:cubicBezTo>
                      <a:pt x="-29315" y="365819"/>
                      <a:pt x="34188" y="211716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Hình Bầu dục 32">
                <a:extLst>
                  <a:ext uri="{FF2B5EF4-FFF2-40B4-BE49-F238E27FC236}">
                    <a16:creationId xmlns:a16="http://schemas.microsoft.com/office/drawing/2014/main" id="{0FD02121-E6E6-471C-A5E7-A38CD23B1F1C}"/>
                  </a:ext>
                </a:extLst>
              </p:cNvPr>
              <p:cNvSpPr/>
              <p:nvPr/>
            </p:nvSpPr>
            <p:spPr>
              <a:xfrm rot="21263093">
                <a:off x="7919535" y="206827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Hình Bầu dục 33">
                <a:extLst>
                  <a:ext uri="{FF2B5EF4-FFF2-40B4-BE49-F238E27FC236}">
                    <a16:creationId xmlns:a16="http://schemas.microsoft.com/office/drawing/2014/main" id="{B633CF73-3A24-4AB4-8500-C0ADFA96EB41}"/>
                  </a:ext>
                </a:extLst>
              </p:cNvPr>
              <p:cNvSpPr/>
              <p:nvPr/>
            </p:nvSpPr>
            <p:spPr>
              <a:xfrm rot="21263093">
                <a:off x="4026965" y="2023863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Hình Bầu dục 43">
                <a:extLst>
                  <a:ext uri="{FF2B5EF4-FFF2-40B4-BE49-F238E27FC236}">
                    <a16:creationId xmlns:a16="http://schemas.microsoft.com/office/drawing/2014/main" id="{9EA46C33-2BB1-4831-9E42-402A7A8525F3}"/>
                  </a:ext>
                </a:extLst>
              </p:cNvPr>
              <p:cNvSpPr/>
              <p:nvPr/>
            </p:nvSpPr>
            <p:spPr>
              <a:xfrm rot="21263093">
                <a:off x="7950167" y="883082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Hình Bầu dục 44">
                <a:extLst>
                  <a:ext uri="{FF2B5EF4-FFF2-40B4-BE49-F238E27FC236}">
                    <a16:creationId xmlns:a16="http://schemas.microsoft.com/office/drawing/2014/main" id="{DA9D9B15-5800-4592-8877-E1F456211CB1}"/>
                  </a:ext>
                </a:extLst>
              </p:cNvPr>
              <p:cNvSpPr/>
              <p:nvPr/>
            </p:nvSpPr>
            <p:spPr>
              <a:xfrm rot="21263093">
                <a:off x="4084678" y="851439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B9C6FCD0-6F20-4D97-83DE-46A500D1A3DA}"/>
                </a:ext>
              </a:extLst>
            </p:cNvPr>
            <p:cNvSpPr txBox="1"/>
            <p:nvPr/>
          </p:nvSpPr>
          <p:spPr>
            <a:xfrm>
              <a:off x="4106065" y="604129"/>
              <a:ext cx="3893682" cy="1314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dirty="0" err="1">
                  <a:solidFill>
                    <a:schemeClr val="bg1"/>
                  </a:solidFill>
                  <a:latin typeface="+mj-lt"/>
                </a:rPr>
                <a:t>Làm</a:t>
              </a:r>
              <a:r>
                <a:rPr lang="en-US" sz="23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300" dirty="0" err="1">
                  <a:solidFill>
                    <a:schemeClr val="bg1"/>
                  </a:solidFill>
                  <a:latin typeface="+mj-lt"/>
                </a:rPr>
                <a:t>theo</a:t>
              </a:r>
              <a:r>
                <a:rPr lang="en-US" sz="23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300" dirty="0" err="1">
                  <a:solidFill>
                    <a:schemeClr val="bg1"/>
                  </a:solidFill>
                  <a:latin typeface="+mj-lt"/>
                </a:rPr>
                <a:t>mẫu</a:t>
              </a:r>
              <a:r>
                <a:rPr lang="en-US" sz="2300" dirty="0">
                  <a:solidFill>
                    <a:schemeClr val="bg1"/>
                  </a:solidFill>
                  <a:latin typeface="+mj-lt"/>
                </a:rPr>
                <a:t>, t</a:t>
              </a:r>
              <a:r>
                <a:rPr lang="vi-VN" sz="2300" dirty="0" err="1">
                  <a:solidFill>
                    <a:schemeClr val="bg1"/>
                  </a:solidFill>
                  <a:latin typeface="+mj-lt"/>
                </a:rPr>
                <a:t>ìm</a:t>
              </a:r>
              <a:r>
                <a:rPr lang="vi-VN" sz="23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300" dirty="0" err="1">
                  <a:solidFill>
                    <a:schemeClr val="bg1"/>
                  </a:solidFill>
                  <a:latin typeface="+mj-lt"/>
                </a:rPr>
                <a:t>các</a:t>
              </a:r>
              <a:r>
                <a:rPr lang="vi-VN" sz="23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300" dirty="0" err="1">
                  <a:solidFill>
                    <a:schemeClr val="bg1"/>
                  </a:solidFill>
                  <a:latin typeface="+mj-lt"/>
                </a:rPr>
                <a:t>phép</a:t>
              </a:r>
              <a:r>
                <a:rPr lang="vi-VN" sz="23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300" dirty="0" err="1">
                  <a:solidFill>
                    <a:schemeClr val="bg1"/>
                  </a:solidFill>
                  <a:latin typeface="+mj-lt"/>
                </a:rPr>
                <a:t>tính</a:t>
              </a:r>
              <a:r>
                <a:rPr lang="vi-VN" sz="2300" dirty="0">
                  <a:solidFill>
                    <a:schemeClr val="bg1"/>
                  </a:solidFill>
                  <a:latin typeface="+mj-lt"/>
                </a:rPr>
                <a:t> sau </a:t>
              </a:r>
              <a:r>
                <a:rPr lang="vi-VN" sz="2300" dirty="0" err="1">
                  <a:solidFill>
                    <a:schemeClr val="bg1"/>
                  </a:solidFill>
                  <a:latin typeface="+mj-lt"/>
                </a:rPr>
                <a:t>các</a:t>
              </a:r>
              <a:r>
                <a:rPr lang="vi-VN" sz="23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300" dirty="0" err="1">
                  <a:solidFill>
                    <a:schemeClr val="bg1"/>
                  </a:solidFill>
                  <a:latin typeface="+mj-lt"/>
                </a:rPr>
                <a:t>dấu</a:t>
              </a:r>
              <a:r>
                <a:rPr lang="vi-VN" sz="23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300" dirty="0" err="1">
                  <a:solidFill>
                    <a:schemeClr val="bg1"/>
                  </a:solidFill>
                  <a:latin typeface="+mj-lt"/>
                </a:rPr>
                <a:t>chấm</a:t>
              </a:r>
              <a:r>
                <a:rPr lang="vi-VN" sz="23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300" dirty="0" err="1">
                  <a:solidFill>
                    <a:schemeClr val="bg1"/>
                  </a:solidFill>
                  <a:latin typeface="+mj-lt"/>
                </a:rPr>
                <a:t>hỏi</a:t>
              </a:r>
              <a:r>
                <a:rPr lang="vi-VN" sz="23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300" dirty="0" err="1">
                  <a:solidFill>
                    <a:schemeClr val="bg1"/>
                  </a:solidFill>
                  <a:latin typeface="+mj-lt"/>
                </a:rPr>
                <a:t>phù</a:t>
              </a:r>
              <a:r>
                <a:rPr lang="vi-VN" sz="23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300" dirty="0" err="1">
                  <a:solidFill>
                    <a:schemeClr val="bg1"/>
                  </a:solidFill>
                  <a:latin typeface="+mj-lt"/>
                </a:rPr>
                <a:t>hợp</a:t>
              </a:r>
              <a:r>
                <a:rPr lang="vi-VN" sz="23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300" dirty="0" err="1">
                  <a:solidFill>
                    <a:schemeClr val="bg1"/>
                  </a:solidFill>
                  <a:latin typeface="+mj-lt"/>
                </a:rPr>
                <a:t>với</a:t>
              </a:r>
              <a:r>
                <a:rPr lang="vi-VN" sz="23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300" dirty="0" err="1">
                  <a:solidFill>
                    <a:schemeClr val="bg1"/>
                  </a:solidFill>
                  <a:latin typeface="+mj-lt"/>
                </a:rPr>
                <a:t>hình</a:t>
              </a:r>
              <a:r>
                <a:rPr lang="vi-VN" sz="2300" dirty="0">
                  <a:solidFill>
                    <a:schemeClr val="bg1"/>
                  </a:solidFill>
                  <a:latin typeface="+mj-lt"/>
                </a:rPr>
                <a:t>. </a:t>
              </a:r>
              <a:r>
                <a:rPr lang="vi-VN" sz="2300" dirty="0" err="1">
                  <a:solidFill>
                    <a:schemeClr val="bg1"/>
                  </a:solidFill>
                  <a:latin typeface="+mj-lt"/>
                </a:rPr>
                <a:t>Trả</a:t>
              </a:r>
              <a:r>
                <a:rPr lang="vi-VN" sz="23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300" dirty="0" err="1">
                  <a:solidFill>
                    <a:schemeClr val="bg1"/>
                  </a:solidFill>
                  <a:latin typeface="+mj-lt"/>
                </a:rPr>
                <a:t>lời</a:t>
              </a:r>
              <a:r>
                <a:rPr lang="vi-VN" sz="23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300" dirty="0" err="1">
                  <a:solidFill>
                    <a:schemeClr val="bg1"/>
                  </a:solidFill>
                  <a:latin typeface="+mj-lt"/>
                </a:rPr>
                <a:t>đúng</a:t>
              </a:r>
              <a:r>
                <a:rPr lang="vi-VN" sz="23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300" dirty="0" err="1">
                  <a:solidFill>
                    <a:schemeClr val="bg1"/>
                  </a:solidFill>
                  <a:latin typeface="+mj-lt"/>
                </a:rPr>
                <a:t>sẽ</a:t>
              </a:r>
              <a:r>
                <a:rPr lang="vi-VN" sz="23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300" dirty="0" err="1">
                  <a:solidFill>
                    <a:schemeClr val="bg1"/>
                  </a:solidFill>
                  <a:latin typeface="+mj-lt"/>
                </a:rPr>
                <a:t>nhận</a:t>
              </a:r>
              <a:r>
                <a:rPr lang="vi-VN" sz="23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300" dirty="0" err="1">
                  <a:solidFill>
                    <a:schemeClr val="bg1"/>
                  </a:solidFill>
                  <a:latin typeface="+mj-lt"/>
                </a:rPr>
                <a:t>được</a:t>
              </a:r>
              <a:r>
                <a:rPr lang="vi-VN" sz="23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300" dirty="0" err="1">
                  <a:solidFill>
                    <a:schemeClr val="bg1"/>
                  </a:solidFill>
                  <a:latin typeface="+mj-lt"/>
                </a:rPr>
                <a:t>hàng</a:t>
              </a:r>
              <a:r>
                <a:rPr lang="vi-VN" sz="23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300" dirty="0" err="1">
                  <a:solidFill>
                    <a:schemeClr val="bg1"/>
                  </a:solidFill>
                  <a:latin typeface="+mj-lt"/>
                </a:rPr>
                <a:t>cần</a:t>
              </a:r>
              <a:r>
                <a:rPr lang="vi-VN" sz="2300" dirty="0">
                  <a:solidFill>
                    <a:schemeClr val="bg1"/>
                  </a:solidFill>
                  <a:latin typeface="+mj-lt"/>
                </a:rPr>
                <a:t> giao.</a:t>
              </a:r>
              <a:endParaRPr lang="en-US" sz="2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C422D68A-7BC5-4996-9DB4-978398D24F78}"/>
              </a:ext>
            </a:extLst>
          </p:cNvPr>
          <p:cNvGrpSpPr/>
          <p:nvPr/>
        </p:nvGrpSpPr>
        <p:grpSpPr>
          <a:xfrm>
            <a:off x="-819240" y="2109862"/>
            <a:ext cx="5032829" cy="4124175"/>
            <a:chOff x="-751115" y="2204054"/>
            <a:chExt cx="5032829" cy="4124175"/>
          </a:xfrm>
        </p:grpSpPr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2764DD2F-00D4-4DEB-AA21-86229EA32AAE}"/>
                </a:ext>
              </a:extLst>
            </p:cNvPr>
            <p:cNvSpPr/>
            <p:nvPr/>
          </p:nvSpPr>
          <p:spPr>
            <a:xfrm>
              <a:off x="-751115" y="2571750"/>
              <a:ext cx="4916715" cy="3756479"/>
            </a:xfrm>
            <a:prstGeom prst="ellipse">
              <a:avLst/>
            </a:prstGeom>
            <a:solidFill>
              <a:srgbClr val="839BA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Hình ảnh 4" descr="Ảnh có chứa LEGO, đồ chơi&#10;&#10;Mô tả được tạo tự động">
              <a:extLst>
                <a:ext uri="{FF2B5EF4-FFF2-40B4-BE49-F238E27FC236}">
                  <a16:creationId xmlns:a16="http://schemas.microsoft.com/office/drawing/2014/main" id="{31EA060E-5EED-479A-BA86-6F3855957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751115" y="2204054"/>
              <a:ext cx="5032829" cy="3355220"/>
            </a:xfrm>
            <a:prstGeom prst="rect">
              <a:avLst/>
            </a:prstGeom>
          </p:spPr>
        </p:pic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6C65E570-21ED-4D34-8F4A-216956BD2110}"/>
              </a:ext>
            </a:extLst>
          </p:cNvPr>
          <p:cNvGrpSpPr/>
          <p:nvPr/>
        </p:nvGrpSpPr>
        <p:grpSpPr>
          <a:xfrm>
            <a:off x="3193141" y="-377991"/>
            <a:ext cx="5950859" cy="2445658"/>
            <a:chOff x="2946399" y="-241604"/>
            <a:chExt cx="5950859" cy="2445658"/>
          </a:xfrm>
        </p:grpSpPr>
        <p:grpSp>
          <p:nvGrpSpPr>
            <p:cNvPr id="16" name="Nhóm 15">
              <a:extLst>
                <a:ext uri="{FF2B5EF4-FFF2-40B4-BE49-F238E27FC236}">
                  <a16:creationId xmlns:a16="http://schemas.microsoft.com/office/drawing/2014/main" id="{7635ED4B-8B83-4B58-A3C9-4B6C9F8DDF6C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8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4C26D63B-0950-4397-A653-EB958063E4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id="{63ADBDBB-AA30-4939-8CA7-CF23E279D545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4180116"/>
                  <a:gd name="connsiteY0" fmla="*/ 0 h 1236436"/>
                  <a:gd name="connsiteX1" fmla="*/ 471756 w 4180116"/>
                  <a:gd name="connsiteY1" fmla="*/ 0 h 1236436"/>
                  <a:gd name="connsiteX2" fmla="*/ 1152518 w 4180116"/>
                  <a:gd name="connsiteY2" fmla="*/ 0 h 1236436"/>
                  <a:gd name="connsiteX3" fmla="*/ 1666075 w 4180116"/>
                  <a:gd name="connsiteY3" fmla="*/ 0 h 1236436"/>
                  <a:gd name="connsiteX4" fmla="*/ 2263234 w 4180116"/>
                  <a:gd name="connsiteY4" fmla="*/ 0 h 1236436"/>
                  <a:gd name="connsiteX5" fmla="*/ 2943996 w 4180116"/>
                  <a:gd name="connsiteY5" fmla="*/ 0 h 1236436"/>
                  <a:gd name="connsiteX6" fmla="*/ 3624758 w 4180116"/>
                  <a:gd name="connsiteY6" fmla="*/ 0 h 1236436"/>
                  <a:gd name="connsiteX7" fmla="*/ 4180116 w 4180116"/>
                  <a:gd name="connsiteY7" fmla="*/ 0 h 1236436"/>
                  <a:gd name="connsiteX8" fmla="*/ 4180116 w 4180116"/>
                  <a:gd name="connsiteY8" fmla="*/ 412145 h 1236436"/>
                  <a:gd name="connsiteX9" fmla="*/ 4180116 w 4180116"/>
                  <a:gd name="connsiteY9" fmla="*/ 824291 h 1236436"/>
                  <a:gd name="connsiteX10" fmla="*/ 4180116 w 4180116"/>
                  <a:gd name="connsiteY10" fmla="*/ 1236436 h 1236436"/>
                  <a:gd name="connsiteX11" fmla="*/ 3624758 w 4180116"/>
                  <a:gd name="connsiteY11" fmla="*/ 1236436 h 1236436"/>
                  <a:gd name="connsiteX12" fmla="*/ 3027598 w 4180116"/>
                  <a:gd name="connsiteY12" fmla="*/ 1236436 h 1236436"/>
                  <a:gd name="connsiteX13" fmla="*/ 2388638 w 4180116"/>
                  <a:gd name="connsiteY13" fmla="*/ 1236436 h 1236436"/>
                  <a:gd name="connsiteX14" fmla="*/ 1791478 w 4180116"/>
                  <a:gd name="connsiteY14" fmla="*/ 1236436 h 1236436"/>
                  <a:gd name="connsiteX15" fmla="*/ 1110717 w 4180116"/>
                  <a:gd name="connsiteY15" fmla="*/ 1236436 h 1236436"/>
                  <a:gd name="connsiteX16" fmla="*/ 513557 w 4180116"/>
                  <a:gd name="connsiteY16" fmla="*/ 1236436 h 1236436"/>
                  <a:gd name="connsiteX17" fmla="*/ 0 w 4180116"/>
                  <a:gd name="connsiteY17" fmla="*/ 1236436 h 1236436"/>
                  <a:gd name="connsiteX18" fmla="*/ 0 w 4180116"/>
                  <a:gd name="connsiteY18" fmla="*/ 849019 h 1236436"/>
                  <a:gd name="connsiteX19" fmla="*/ 0 w 4180116"/>
                  <a:gd name="connsiteY19" fmla="*/ 461603 h 1236436"/>
                  <a:gd name="connsiteX20" fmla="*/ 0 w 4180116"/>
                  <a:gd name="connsiteY20" fmla="*/ 0 h 123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236436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24722" y="115354"/>
                      <a:pt x="4151134" y="292325"/>
                      <a:pt x="4180116" y="412145"/>
                    </a:cubicBezTo>
                    <a:cubicBezTo>
                      <a:pt x="4209098" y="531965"/>
                      <a:pt x="4157715" y="658626"/>
                      <a:pt x="4180116" y="824291"/>
                    </a:cubicBezTo>
                    <a:cubicBezTo>
                      <a:pt x="4202517" y="989956"/>
                      <a:pt x="4152039" y="1087707"/>
                      <a:pt x="4180116" y="1236436"/>
                    </a:cubicBezTo>
                    <a:cubicBezTo>
                      <a:pt x="3975806" y="1252717"/>
                      <a:pt x="3846678" y="1193328"/>
                      <a:pt x="3624758" y="1236436"/>
                    </a:cubicBezTo>
                    <a:cubicBezTo>
                      <a:pt x="3402838" y="1279544"/>
                      <a:pt x="3203820" y="1194574"/>
                      <a:pt x="3027598" y="1236436"/>
                    </a:cubicBezTo>
                    <a:cubicBezTo>
                      <a:pt x="2851376" y="1278298"/>
                      <a:pt x="2655851" y="1179054"/>
                      <a:pt x="2388638" y="1236436"/>
                    </a:cubicBezTo>
                    <a:cubicBezTo>
                      <a:pt x="2121425" y="1293818"/>
                      <a:pt x="1957241" y="1180344"/>
                      <a:pt x="1791478" y="1236436"/>
                    </a:cubicBezTo>
                    <a:cubicBezTo>
                      <a:pt x="1625715" y="1292528"/>
                      <a:pt x="1320206" y="1217673"/>
                      <a:pt x="1110717" y="1236436"/>
                    </a:cubicBezTo>
                    <a:cubicBezTo>
                      <a:pt x="901228" y="1255199"/>
                      <a:pt x="707690" y="1200589"/>
                      <a:pt x="513557" y="1236436"/>
                    </a:cubicBezTo>
                    <a:cubicBezTo>
                      <a:pt x="319424" y="1272283"/>
                      <a:pt x="162482" y="1231025"/>
                      <a:pt x="0" y="1236436"/>
                    </a:cubicBezTo>
                    <a:cubicBezTo>
                      <a:pt x="-37652" y="1092415"/>
                      <a:pt x="25941" y="928744"/>
                      <a:pt x="0" y="849019"/>
                    </a:cubicBezTo>
                    <a:cubicBezTo>
                      <a:pt x="-25941" y="769294"/>
                      <a:pt x="41480" y="627074"/>
                      <a:pt x="0" y="461603"/>
                    </a:cubicBezTo>
                    <a:cubicBezTo>
                      <a:pt x="-41480" y="296132"/>
                      <a:pt x="19863" y="171070"/>
                      <a:pt x="0" y="0"/>
                    </a:cubicBezTo>
                    <a:close/>
                  </a:path>
                  <a:path w="4180116" h="1236436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0163" y="144803"/>
                      <a:pt x="4176799" y="267224"/>
                      <a:pt x="4180116" y="375052"/>
                    </a:cubicBezTo>
                    <a:cubicBezTo>
                      <a:pt x="4183433" y="482880"/>
                      <a:pt x="4136585" y="650855"/>
                      <a:pt x="4180116" y="762469"/>
                    </a:cubicBezTo>
                    <a:cubicBezTo>
                      <a:pt x="4223647" y="874083"/>
                      <a:pt x="4154140" y="1100831"/>
                      <a:pt x="4180116" y="1236436"/>
                    </a:cubicBezTo>
                    <a:cubicBezTo>
                      <a:pt x="3983054" y="1255037"/>
                      <a:pt x="3896550" y="1228254"/>
                      <a:pt x="3666559" y="1236436"/>
                    </a:cubicBezTo>
                    <a:cubicBezTo>
                      <a:pt x="3436568" y="1244618"/>
                      <a:pt x="3236351" y="1206320"/>
                      <a:pt x="3069399" y="1236436"/>
                    </a:cubicBezTo>
                    <a:cubicBezTo>
                      <a:pt x="2902447" y="1266552"/>
                      <a:pt x="2582864" y="1209041"/>
                      <a:pt x="2430439" y="1236436"/>
                    </a:cubicBezTo>
                    <a:cubicBezTo>
                      <a:pt x="2278014" y="1263831"/>
                      <a:pt x="2067028" y="1176950"/>
                      <a:pt x="1791478" y="1236436"/>
                    </a:cubicBezTo>
                    <a:cubicBezTo>
                      <a:pt x="1515928" y="1295922"/>
                      <a:pt x="1372586" y="1223587"/>
                      <a:pt x="1152518" y="1236436"/>
                    </a:cubicBezTo>
                    <a:cubicBezTo>
                      <a:pt x="932450" y="1249285"/>
                      <a:pt x="853330" y="1184189"/>
                      <a:pt x="555358" y="1236436"/>
                    </a:cubicBezTo>
                    <a:cubicBezTo>
                      <a:pt x="257386" y="1288683"/>
                      <a:pt x="227977" y="1185500"/>
                      <a:pt x="0" y="1236436"/>
                    </a:cubicBezTo>
                    <a:cubicBezTo>
                      <a:pt x="-48083" y="1111118"/>
                      <a:pt x="525" y="993233"/>
                      <a:pt x="0" y="811926"/>
                    </a:cubicBezTo>
                    <a:cubicBezTo>
                      <a:pt x="-525" y="630619"/>
                      <a:pt x="6311" y="533243"/>
                      <a:pt x="0" y="424510"/>
                    </a:cubicBezTo>
                    <a:cubicBezTo>
                      <a:pt x="-6311" y="315777"/>
                      <a:pt x="46895" y="199556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Hình Bầu dục 11">
                <a:extLst>
                  <a:ext uri="{FF2B5EF4-FFF2-40B4-BE49-F238E27FC236}">
                    <a16:creationId xmlns:a16="http://schemas.microsoft.com/office/drawing/2014/main" id="{F293F917-0123-4847-BF9F-190FD0550173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Hình Bầu dục 12">
                <a:extLst>
                  <a:ext uri="{FF2B5EF4-FFF2-40B4-BE49-F238E27FC236}">
                    <a16:creationId xmlns:a16="http://schemas.microsoft.com/office/drawing/2014/main" id="{BF5603A1-266B-40BD-91BF-9DAFC14F6862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Hình Bầu dục 13">
                <a:extLst>
                  <a:ext uri="{FF2B5EF4-FFF2-40B4-BE49-F238E27FC236}">
                    <a16:creationId xmlns:a16="http://schemas.microsoft.com/office/drawing/2014/main" id="{487C6DD7-FCD7-46BE-80B2-6D131A26ACA0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Hình Bầu dục 14">
                <a:extLst>
                  <a:ext uri="{FF2B5EF4-FFF2-40B4-BE49-F238E27FC236}">
                    <a16:creationId xmlns:a16="http://schemas.microsoft.com/office/drawing/2014/main" id="{D14C403E-6F3E-42AC-8E19-781E1704B8BE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E953F09F-CD27-43FF-A23C-1B90A2E672EA}"/>
                </a:ext>
              </a:extLst>
            </p:cNvPr>
            <p:cNvSpPr txBox="1"/>
            <p:nvPr/>
          </p:nvSpPr>
          <p:spPr>
            <a:xfrm>
              <a:off x="4930779" y="704226"/>
              <a:ext cx="286203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000" b="1" dirty="0" err="1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atin typeface="+mj-lt"/>
                </a:rPr>
                <a:t>Nhiệm</a:t>
              </a:r>
              <a:r>
                <a:rPr lang="vi-VN" sz="3000" b="1" dirty="0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atin typeface="+mj-lt"/>
                </a:rPr>
                <a:t> </a:t>
              </a:r>
              <a:r>
                <a:rPr lang="vi-VN" sz="3000" b="1" dirty="0" err="1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atin typeface="+mj-lt"/>
                </a:rPr>
                <a:t>vụ</a:t>
              </a:r>
              <a:r>
                <a:rPr lang="vi-VN" sz="3000" b="1" dirty="0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atin typeface="+mj-lt"/>
                </a:rPr>
                <a:t> 1</a:t>
              </a:r>
              <a:endParaRPr lang="en-US" dirty="0"/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CE6FE8D5-2A6D-4E2B-A772-B54A15AC388F}"/>
                </a:ext>
              </a:extLst>
            </p:cNvPr>
            <p:cNvSpPr txBox="1"/>
            <p:nvPr/>
          </p:nvSpPr>
          <p:spPr>
            <a:xfrm>
              <a:off x="3935044" y="1189609"/>
              <a:ext cx="46867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+mj-lt"/>
                </a:rPr>
                <a:t>NHẬN HÀNG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26133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71605E-6 L -0.63177 -0.5006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97" y="-250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19BE7D1-54BF-4E48-9D18-E32CF6C75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83" y="802238"/>
            <a:ext cx="5109028" cy="4092719"/>
          </a:xfrm>
          <a:prstGeom prst="rect">
            <a:avLst/>
          </a:prstGeom>
        </p:spPr>
      </p:pic>
      <p:pic>
        <p:nvPicPr>
          <p:cNvPr id="4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5325BFA8-52AE-4E34-8BFA-7D862AABA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2365" flipH="1">
            <a:off x="571889" y="214574"/>
            <a:ext cx="5445403" cy="4041707"/>
          </a:xfrm>
          <a:prstGeom prst="rect">
            <a:avLst/>
          </a:prstGeom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228061AF-E94E-47E6-895C-ED652EB806C0}"/>
              </a:ext>
            </a:extLst>
          </p:cNvPr>
          <p:cNvSpPr txBox="1"/>
          <p:nvPr/>
        </p:nvSpPr>
        <p:spPr>
          <a:xfrm rot="20212627">
            <a:off x="1175474" y="625880"/>
            <a:ext cx="40353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TẠM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BIỆT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b="1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HẸN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GẶP LẠI VÀO CHUYẾN GIAO HÀNG TIẾP THEO CÁC BẠN NHÉ!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C85723DC-6E26-4175-BA1A-DC0983E2E277}"/>
              </a:ext>
            </a:extLst>
          </p:cNvPr>
          <p:cNvGrpSpPr/>
          <p:nvPr/>
        </p:nvGrpSpPr>
        <p:grpSpPr>
          <a:xfrm rot="9366023">
            <a:off x="329740" y="4294653"/>
            <a:ext cx="722711" cy="595961"/>
            <a:chOff x="733809" y="615944"/>
            <a:chExt cx="722711" cy="595961"/>
          </a:xfrm>
        </p:grpSpPr>
        <p:sp>
          <p:nvSpPr>
            <p:cNvPr id="21" name="Tam giác Cân 20">
              <a:extLst>
                <a:ext uri="{FF2B5EF4-FFF2-40B4-BE49-F238E27FC236}">
                  <a16:creationId xmlns:a16="http://schemas.microsoft.com/office/drawing/2014/main" id="{AB204AEE-DD05-4D0D-9845-99F9FC6C5AB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am giác Cân 21">
              <a:extLst>
                <a:ext uri="{FF2B5EF4-FFF2-40B4-BE49-F238E27FC236}">
                  <a16:creationId xmlns:a16="http://schemas.microsoft.com/office/drawing/2014/main" id="{8A98B0DC-4737-458F-AB3C-85C7FC46249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7CAAE72-3784-4C05-B62D-9573B3CA94B8}"/>
              </a:ext>
            </a:extLst>
          </p:cNvPr>
          <p:cNvGrpSpPr/>
          <p:nvPr/>
        </p:nvGrpSpPr>
        <p:grpSpPr>
          <a:xfrm rot="9366023">
            <a:off x="622676" y="4376106"/>
            <a:ext cx="722711" cy="595961"/>
            <a:chOff x="733809" y="615944"/>
            <a:chExt cx="722711" cy="595961"/>
          </a:xfrm>
        </p:grpSpPr>
        <p:sp>
          <p:nvSpPr>
            <p:cNvPr id="24" name="Tam giác Cân 23">
              <a:extLst>
                <a:ext uri="{FF2B5EF4-FFF2-40B4-BE49-F238E27FC236}">
                  <a16:creationId xmlns:a16="http://schemas.microsoft.com/office/drawing/2014/main" id="{7FD462C1-9E2C-4F37-98E8-4DC9543D8FD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am giác Cân 24">
              <a:extLst>
                <a:ext uri="{FF2B5EF4-FFF2-40B4-BE49-F238E27FC236}">
                  <a16:creationId xmlns:a16="http://schemas.microsoft.com/office/drawing/2014/main" id="{566483DE-53C7-4E63-9C48-CC5A28B24078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FE88ACE3-2CD1-47BB-9A4F-935B7414E95C}"/>
              </a:ext>
            </a:extLst>
          </p:cNvPr>
          <p:cNvGrpSpPr/>
          <p:nvPr/>
        </p:nvGrpSpPr>
        <p:grpSpPr>
          <a:xfrm rot="4753322">
            <a:off x="8018828" y="618436"/>
            <a:ext cx="722711" cy="595961"/>
            <a:chOff x="733809" y="615944"/>
            <a:chExt cx="722711" cy="595961"/>
          </a:xfrm>
        </p:grpSpPr>
        <p:sp>
          <p:nvSpPr>
            <p:cNvPr id="27" name="Tam giác Cân 26">
              <a:extLst>
                <a:ext uri="{FF2B5EF4-FFF2-40B4-BE49-F238E27FC236}">
                  <a16:creationId xmlns:a16="http://schemas.microsoft.com/office/drawing/2014/main" id="{47C9E188-A88C-4DCF-8F1F-D56C8346F8C7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am giác Cân 27">
              <a:extLst>
                <a:ext uri="{FF2B5EF4-FFF2-40B4-BE49-F238E27FC236}">
                  <a16:creationId xmlns:a16="http://schemas.microsoft.com/office/drawing/2014/main" id="{2A602B44-D520-4FF9-B252-A37F764697BE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350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Nhóm 43">
            <a:extLst>
              <a:ext uri="{FF2B5EF4-FFF2-40B4-BE49-F238E27FC236}">
                <a16:creationId xmlns:a16="http://schemas.microsoft.com/office/drawing/2014/main" id="{8456D65B-D555-4006-BFD1-09A93F0A5626}"/>
              </a:ext>
            </a:extLst>
          </p:cNvPr>
          <p:cNvGrpSpPr/>
          <p:nvPr/>
        </p:nvGrpSpPr>
        <p:grpSpPr>
          <a:xfrm>
            <a:off x="2108162" y="881537"/>
            <a:ext cx="6311937" cy="1613676"/>
            <a:chOff x="-7779782" y="3005045"/>
            <a:chExt cx="7005957" cy="2011950"/>
          </a:xfrm>
        </p:grpSpPr>
        <p:sp>
          <p:nvSpPr>
            <p:cNvPr id="35" name="Hình chữ nhật: Góc Tròn 34">
              <a:extLst>
                <a:ext uri="{FF2B5EF4-FFF2-40B4-BE49-F238E27FC236}">
                  <a16:creationId xmlns:a16="http://schemas.microsoft.com/office/drawing/2014/main" id="{BCAEC875-0340-492F-97F2-B61B31103ACF}"/>
                </a:ext>
              </a:extLst>
            </p:cNvPr>
            <p:cNvSpPr/>
            <p:nvPr/>
          </p:nvSpPr>
          <p:spPr>
            <a:xfrm>
              <a:off x="-7779782" y="3005045"/>
              <a:ext cx="6941582" cy="2011950"/>
            </a:xfrm>
            <a:prstGeom prst="roundRect">
              <a:avLst/>
            </a:prstGeom>
            <a:solidFill>
              <a:srgbClr val="FFF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Hình ảnh 42" descr="Ảnh có chứa cây&#10;&#10;Mô tả được tạo tự động">
              <a:extLst>
                <a:ext uri="{FF2B5EF4-FFF2-40B4-BE49-F238E27FC236}">
                  <a16:creationId xmlns:a16="http://schemas.microsoft.com/office/drawing/2014/main" id="{71F9DE34-44C3-424E-A1D1-694398BFA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603250" y="3034675"/>
              <a:ext cx="6829425" cy="1933575"/>
            </a:xfrm>
            <a:prstGeom prst="rect">
              <a:avLst/>
            </a:prstGeom>
          </p:spPr>
        </p:pic>
      </p:grp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EF609DEA-D66F-4932-B787-74CA32670169}"/>
              </a:ext>
            </a:extLst>
          </p:cNvPr>
          <p:cNvSpPr/>
          <p:nvPr/>
        </p:nvSpPr>
        <p:spPr>
          <a:xfrm>
            <a:off x="2293702" y="1132480"/>
            <a:ext cx="391069" cy="40110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/>
              <a:t>6</a:t>
            </a:r>
            <a:endParaRPr lang="en-US" sz="2000" dirty="0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F1B71D8-2D90-40EB-A35F-43949CF80FA8}"/>
              </a:ext>
            </a:extLst>
          </p:cNvPr>
          <p:cNvSpPr/>
          <p:nvPr/>
        </p:nvSpPr>
        <p:spPr>
          <a:xfrm>
            <a:off x="4443534" y="1968326"/>
            <a:ext cx="391069" cy="40110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/>
              <a:t>6</a:t>
            </a:r>
            <a:endParaRPr lang="en-US" sz="2000" dirty="0"/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392BCE4E-EBD7-4669-B707-85B6770FCE47}"/>
              </a:ext>
            </a:extLst>
          </p:cNvPr>
          <p:cNvSpPr/>
          <p:nvPr/>
        </p:nvSpPr>
        <p:spPr>
          <a:xfrm>
            <a:off x="6346331" y="1132480"/>
            <a:ext cx="391069" cy="40110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/>
              <a:t>6</a:t>
            </a:r>
            <a:endParaRPr lang="en-US" sz="2000" dirty="0"/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6458280C-791B-4C02-B466-44FF5E9CDBF6}"/>
              </a:ext>
            </a:extLst>
          </p:cNvPr>
          <p:cNvSpPr/>
          <p:nvPr/>
        </p:nvSpPr>
        <p:spPr>
          <a:xfrm>
            <a:off x="741219" y="2821264"/>
            <a:ext cx="5385381" cy="20119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B9140E6-C45D-4FCC-B32A-008AFB9094CE}"/>
              </a:ext>
            </a:extLst>
          </p:cNvPr>
          <p:cNvSpPr txBox="1"/>
          <p:nvPr/>
        </p:nvSpPr>
        <p:spPr>
          <a:xfrm>
            <a:off x="721334" y="2844828"/>
            <a:ext cx="5385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+mn-lt"/>
              </a:rPr>
              <a:t> </a:t>
            </a:r>
            <a:r>
              <a:rPr lang="vi-VN" sz="3600" b="1" dirty="0">
                <a:latin typeface="+mn-lt"/>
              </a:rPr>
              <a:t>6 + 6 + 6 </a:t>
            </a:r>
            <a:r>
              <a:rPr lang="en-US" sz="3600" b="1" dirty="0">
                <a:latin typeface="+mn-lt"/>
              </a:rPr>
              <a:t>= </a:t>
            </a:r>
            <a:r>
              <a:rPr lang="vi-VN" sz="3600" b="1" dirty="0">
                <a:latin typeface="+mn-lt"/>
              </a:rPr>
              <a:t>18</a:t>
            </a:r>
            <a:endParaRPr lang="en-US" sz="3600" b="1" dirty="0">
              <a:latin typeface="+mn-lt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67528524-C5D5-4C51-9A58-0A6A526049F0}"/>
              </a:ext>
            </a:extLst>
          </p:cNvPr>
          <p:cNvSpPr txBox="1"/>
          <p:nvPr/>
        </p:nvSpPr>
        <p:spPr>
          <a:xfrm>
            <a:off x="741219" y="3504074"/>
            <a:ext cx="5385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vi-VN" sz="3600" b="1" dirty="0">
                <a:solidFill>
                  <a:srgbClr val="C0000C"/>
                </a:solidFill>
                <a:latin typeface="+mn-lt"/>
              </a:rPr>
              <a:t>3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x 6 = </a:t>
            </a:r>
            <a:r>
              <a:rPr lang="vi-VN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18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7D3CCDFE-4D04-4F54-95B5-DD573620567F}"/>
              </a:ext>
            </a:extLst>
          </p:cNvPr>
          <p:cNvSpPr txBox="1"/>
          <p:nvPr/>
        </p:nvSpPr>
        <p:spPr>
          <a:xfrm>
            <a:off x="781407" y="4106472"/>
            <a:ext cx="2544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+mn-lt"/>
              </a:rPr>
              <a:t> </a:t>
            </a:r>
            <a:r>
              <a:rPr lang="vi-VN" sz="3600" b="1" dirty="0">
                <a:latin typeface="+mn-lt"/>
              </a:rPr>
              <a:t>18</a:t>
            </a:r>
            <a:r>
              <a:rPr lang="en-US" sz="3600" b="1" dirty="0">
                <a:latin typeface="+mn-lt"/>
              </a:rPr>
              <a:t> : </a:t>
            </a:r>
            <a:r>
              <a:rPr lang="vi-VN" sz="3600" b="1" dirty="0">
                <a:latin typeface="+mn-lt"/>
              </a:rPr>
              <a:t>3</a:t>
            </a:r>
            <a:r>
              <a:rPr lang="en-US" sz="3600" b="1" dirty="0">
                <a:latin typeface="+mn-lt"/>
              </a:rPr>
              <a:t> = </a:t>
            </a:r>
            <a:r>
              <a:rPr lang="vi-VN" sz="3600" b="1" dirty="0">
                <a:latin typeface="+mn-lt"/>
              </a:rPr>
              <a:t>6</a:t>
            </a:r>
            <a:endParaRPr lang="en-US" sz="3600" b="1" dirty="0">
              <a:latin typeface="+mn-lt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F770FB8C-B018-4283-8DF8-DA7C310FB906}"/>
              </a:ext>
            </a:extLst>
          </p:cNvPr>
          <p:cNvSpPr txBox="1"/>
          <p:nvPr/>
        </p:nvSpPr>
        <p:spPr>
          <a:xfrm>
            <a:off x="3562492" y="4106472"/>
            <a:ext cx="2544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 </a:t>
            </a:r>
            <a:r>
              <a:rPr lang="vi-VN" sz="3600" b="1" dirty="0">
                <a:latin typeface="+mn-lt"/>
              </a:rPr>
              <a:t>18</a:t>
            </a:r>
            <a:r>
              <a:rPr lang="en-US" sz="3600" b="1" dirty="0">
                <a:latin typeface="+mn-lt"/>
              </a:rPr>
              <a:t> : </a:t>
            </a:r>
            <a:r>
              <a:rPr lang="vi-VN" sz="3600" b="1" dirty="0">
                <a:latin typeface="+mn-lt"/>
              </a:rPr>
              <a:t>6</a:t>
            </a:r>
            <a:r>
              <a:rPr lang="en-US" sz="3600" b="1" dirty="0">
                <a:latin typeface="+mn-lt"/>
              </a:rPr>
              <a:t> = </a:t>
            </a:r>
            <a:r>
              <a:rPr lang="vi-VN" sz="3600" b="1" dirty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grpSp>
        <p:nvGrpSpPr>
          <p:cNvPr id="25" name="Nhóm 24">
            <a:extLst>
              <a:ext uri="{FF2B5EF4-FFF2-40B4-BE49-F238E27FC236}">
                <a16:creationId xmlns:a16="http://schemas.microsoft.com/office/drawing/2014/main" id="{25698C7E-AAEA-46D0-911A-0BD1E582F520}"/>
              </a:ext>
            </a:extLst>
          </p:cNvPr>
          <p:cNvGrpSpPr/>
          <p:nvPr/>
        </p:nvGrpSpPr>
        <p:grpSpPr>
          <a:xfrm>
            <a:off x="420051" y="147421"/>
            <a:ext cx="722711" cy="595961"/>
            <a:chOff x="507178" y="468249"/>
            <a:chExt cx="722711" cy="595961"/>
          </a:xfrm>
        </p:grpSpPr>
        <p:grpSp>
          <p:nvGrpSpPr>
            <p:cNvPr id="20" name="Nhóm 19">
              <a:extLst>
                <a:ext uri="{FF2B5EF4-FFF2-40B4-BE49-F238E27FC236}">
                  <a16:creationId xmlns:a16="http://schemas.microsoft.com/office/drawing/2014/main" id="{040F0C0D-8A15-4CD5-9456-CFA3D1253E1F}"/>
                </a:ext>
              </a:extLst>
            </p:cNvPr>
            <p:cNvGrpSpPr/>
            <p:nvPr/>
          </p:nvGrpSpPr>
          <p:grpSpPr>
            <a:xfrm>
              <a:off x="507178" y="468249"/>
              <a:ext cx="722711" cy="595961"/>
              <a:chOff x="733809" y="615944"/>
              <a:chExt cx="722711" cy="595961"/>
            </a:xfrm>
          </p:grpSpPr>
          <p:sp>
            <p:nvSpPr>
              <p:cNvPr id="21" name="Tam giác Cân 20">
                <a:extLst>
                  <a:ext uri="{FF2B5EF4-FFF2-40B4-BE49-F238E27FC236}">
                    <a16:creationId xmlns:a16="http://schemas.microsoft.com/office/drawing/2014/main" id="{9F1C6043-CFBF-4162-804C-7E96A4829844}"/>
                  </a:ext>
                </a:extLst>
              </p:cNvPr>
              <p:cNvSpPr/>
              <p:nvPr/>
            </p:nvSpPr>
            <p:spPr>
              <a:xfrm>
                <a:off x="736410" y="706221"/>
                <a:ext cx="720110" cy="505684"/>
              </a:xfrm>
              <a:prstGeom prst="triangl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noFill/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am giác Cân 21">
                <a:extLst>
                  <a:ext uri="{FF2B5EF4-FFF2-40B4-BE49-F238E27FC236}">
                    <a16:creationId xmlns:a16="http://schemas.microsoft.com/office/drawing/2014/main" id="{D78A4DC4-5CAE-44B7-BAEA-4B769BA9B61A}"/>
                  </a:ext>
                </a:extLst>
              </p:cNvPr>
              <p:cNvSpPr/>
              <p:nvPr/>
            </p:nvSpPr>
            <p:spPr>
              <a:xfrm>
                <a:off x="733809" y="615944"/>
                <a:ext cx="720110" cy="505684"/>
              </a:xfrm>
              <a:prstGeom prst="triangle">
                <a:avLst/>
              </a:prstGeom>
              <a:noFill/>
              <a:ln w="28575">
                <a:solidFill>
                  <a:schemeClr val="tx1">
                    <a:lumMod val="10000"/>
                  </a:schemeClr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id="{EC0A0DD4-F229-4409-B5B3-A06EE01887BB}"/>
                </a:ext>
              </a:extLst>
            </p:cNvPr>
            <p:cNvSpPr txBox="1"/>
            <p:nvPr/>
          </p:nvSpPr>
          <p:spPr>
            <a:xfrm>
              <a:off x="729383" y="625084"/>
              <a:ext cx="336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+mj-lt"/>
                </a:rPr>
                <a:t>1</a:t>
              </a:r>
            </a:p>
          </p:txBody>
        </p:sp>
      </p:grp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1F0BBBDD-E6E3-4A63-8C7D-0107A4B27275}"/>
              </a:ext>
            </a:extLst>
          </p:cNvPr>
          <p:cNvSpPr txBox="1"/>
          <p:nvPr/>
        </p:nvSpPr>
        <p:spPr>
          <a:xfrm>
            <a:off x="868432" y="256530"/>
            <a:ext cx="3681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L</a:t>
            </a:r>
            <a:r>
              <a:rPr lang="vi-VN" sz="28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àm</a:t>
            </a:r>
            <a:r>
              <a:rPr lang="vi-VN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theo </a:t>
            </a:r>
            <a:r>
              <a:rPr lang="vi-VN" sz="28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mẫu</a:t>
            </a:r>
            <a:r>
              <a:rPr lang="vi-VN" sz="2800" dirty="0">
                <a:solidFill>
                  <a:srgbClr val="3AD0D7"/>
                </a:solidFill>
                <a:latin typeface="+mj-lt"/>
              </a:rPr>
              <a:t>:</a:t>
            </a:r>
            <a:endParaRPr lang="en-US" sz="2800" dirty="0">
              <a:solidFill>
                <a:srgbClr val="3AD0D7"/>
              </a:solidFill>
              <a:latin typeface="+mj-lt"/>
            </a:endParaRPr>
          </a:p>
        </p:txBody>
      </p: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0093AA4D-68BD-49EB-B277-07B6369DC232}"/>
              </a:ext>
            </a:extLst>
          </p:cNvPr>
          <p:cNvGrpSpPr/>
          <p:nvPr/>
        </p:nvGrpSpPr>
        <p:grpSpPr>
          <a:xfrm>
            <a:off x="7275727" y="3491159"/>
            <a:ext cx="1480119" cy="1537511"/>
            <a:chOff x="7125927" y="2892126"/>
            <a:chExt cx="1480119" cy="1537511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0FBD889F-49F5-4E2F-BB59-6FCC45AF7E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5927" y="2892126"/>
              <a:ext cx="1480119" cy="1537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Hình Bầu dục 27">
              <a:extLst>
                <a:ext uri="{FF2B5EF4-FFF2-40B4-BE49-F238E27FC236}">
                  <a16:creationId xmlns:a16="http://schemas.microsoft.com/office/drawing/2014/main" id="{014FBD62-BE30-45F2-AFFC-4FF5385EE3F5}"/>
                </a:ext>
              </a:extLst>
            </p:cNvPr>
            <p:cNvSpPr/>
            <p:nvPr/>
          </p:nvSpPr>
          <p:spPr>
            <a:xfrm rot="18943383">
              <a:off x="8151019" y="3212306"/>
              <a:ext cx="188119" cy="245269"/>
            </a:xfrm>
            <a:prstGeom prst="ellipse">
              <a:avLst/>
            </a:prstGeom>
            <a:solidFill>
              <a:srgbClr val="221F1F"/>
            </a:solidFill>
            <a:ln>
              <a:solidFill>
                <a:srgbClr val="221F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Nhóm 33">
            <a:extLst>
              <a:ext uri="{FF2B5EF4-FFF2-40B4-BE49-F238E27FC236}">
                <a16:creationId xmlns:a16="http://schemas.microsoft.com/office/drawing/2014/main" id="{5FF88BE3-E322-49F4-9319-A5B3FF616ED1}"/>
              </a:ext>
            </a:extLst>
          </p:cNvPr>
          <p:cNvGrpSpPr/>
          <p:nvPr/>
        </p:nvGrpSpPr>
        <p:grpSpPr>
          <a:xfrm>
            <a:off x="6238512" y="2774500"/>
            <a:ext cx="1520311" cy="1112128"/>
            <a:chOff x="6146485" y="2697872"/>
            <a:chExt cx="1360977" cy="940242"/>
          </a:xfrm>
          <a:noFill/>
        </p:grpSpPr>
        <p:grpSp>
          <p:nvGrpSpPr>
            <p:cNvPr id="31" name="Nhóm 30">
              <a:extLst>
                <a:ext uri="{FF2B5EF4-FFF2-40B4-BE49-F238E27FC236}">
                  <a16:creationId xmlns:a16="http://schemas.microsoft.com/office/drawing/2014/main" id="{122176A4-A7E1-4A3B-A769-BDD54E8D5B50}"/>
                </a:ext>
              </a:extLst>
            </p:cNvPr>
            <p:cNvGrpSpPr/>
            <p:nvPr/>
          </p:nvGrpSpPr>
          <p:grpSpPr>
            <a:xfrm>
              <a:off x="6146485" y="2697872"/>
              <a:ext cx="1360977" cy="940242"/>
              <a:chOff x="6163415" y="2695122"/>
              <a:chExt cx="1360977" cy="940242"/>
            </a:xfrm>
            <a:grpFill/>
          </p:grpSpPr>
          <p:sp>
            <p:nvSpPr>
              <p:cNvPr id="30" name="Bong bóng Lời nói: Hình bầu dục 29">
                <a:extLst>
                  <a:ext uri="{FF2B5EF4-FFF2-40B4-BE49-F238E27FC236}">
                    <a16:creationId xmlns:a16="http://schemas.microsoft.com/office/drawing/2014/main" id="{D48EDAB8-9505-4C76-BDE3-ABD80D99F8D5}"/>
                  </a:ext>
                </a:extLst>
              </p:cNvPr>
              <p:cNvSpPr/>
              <p:nvPr/>
            </p:nvSpPr>
            <p:spPr>
              <a:xfrm flipH="1">
                <a:off x="6163415" y="2695122"/>
                <a:ext cx="1324162" cy="911832"/>
              </a:xfrm>
              <a:custGeom>
                <a:avLst/>
                <a:gdLst>
                  <a:gd name="connsiteX0" fmla="*/ 386218 w 1324162"/>
                  <a:gd name="connsiteY0" fmla="*/ 1025811 h 911832"/>
                  <a:gd name="connsiteX1" fmla="*/ 336714 w 1324162"/>
                  <a:gd name="connsiteY1" fmla="*/ 852981 h 911832"/>
                  <a:gd name="connsiteX2" fmla="*/ 173341 w 1324162"/>
                  <a:gd name="connsiteY2" fmla="*/ 148357 h 911832"/>
                  <a:gd name="connsiteX3" fmla="*/ 864760 w 1324162"/>
                  <a:gd name="connsiteY3" fmla="*/ 21888 h 911832"/>
                  <a:gd name="connsiteX4" fmla="*/ 1261623 w 1324162"/>
                  <a:gd name="connsiteY4" fmla="*/ 649341 h 911832"/>
                  <a:gd name="connsiteX5" fmla="*/ 576411 w 1324162"/>
                  <a:gd name="connsiteY5" fmla="*/ 907999 h 911832"/>
                  <a:gd name="connsiteX6" fmla="*/ 386218 w 1324162"/>
                  <a:gd name="connsiteY6" fmla="*/ 1025811 h 911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24162" h="911832" fill="none" extrusionOk="0">
                    <a:moveTo>
                      <a:pt x="386218" y="1025811"/>
                    </a:moveTo>
                    <a:cubicBezTo>
                      <a:pt x="361079" y="939616"/>
                      <a:pt x="344079" y="907854"/>
                      <a:pt x="336714" y="852981"/>
                    </a:cubicBezTo>
                    <a:cubicBezTo>
                      <a:pt x="-41775" y="740509"/>
                      <a:pt x="-155132" y="287547"/>
                      <a:pt x="173341" y="148357"/>
                    </a:cubicBezTo>
                    <a:cubicBezTo>
                      <a:pt x="352336" y="23507"/>
                      <a:pt x="626849" y="-13141"/>
                      <a:pt x="864760" y="21888"/>
                    </a:cubicBezTo>
                    <a:cubicBezTo>
                      <a:pt x="1301390" y="119993"/>
                      <a:pt x="1499057" y="417745"/>
                      <a:pt x="1261623" y="649341"/>
                    </a:cubicBezTo>
                    <a:cubicBezTo>
                      <a:pt x="1086801" y="842678"/>
                      <a:pt x="895186" y="933351"/>
                      <a:pt x="576411" y="907999"/>
                    </a:cubicBezTo>
                    <a:cubicBezTo>
                      <a:pt x="508276" y="962294"/>
                      <a:pt x="441307" y="996193"/>
                      <a:pt x="386218" y="1025811"/>
                    </a:cubicBezTo>
                    <a:close/>
                  </a:path>
                  <a:path w="1324162" h="911832" stroke="0" extrusionOk="0">
                    <a:moveTo>
                      <a:pt x="386218" y="1025811"/>
                    </a:moveTo>
                    <a:cubicBezTo>
                      <a:pt x="366607" y="939032"/>
                      <a:pt x="354255" y="911598"/>
                      <a:pt x="336714" y="852981"/>
                    </a:cubicBezTo>
                    <a:cubicBezTo>
                      <a:pt x="-51262" y="700024"/>
                      <a:pt x="-109263" y="377972"/>
                      <a:pt x="173341" y="148357"/>
                    </a:cubicBezTo>
                    <a:cubicBezTo>
                      <a:pt x="304398" y="51386"/>
                      <a:pt x="605723" y="-76575"/>
                      <a:pt x="864760" y="21888"/>
                    </a:cubicBezTo>
                    <a:cubicBezTo>
                      <a:pt x="1215870" y="78500"/>
                      <a:pt x="1416465" y="408118"/>
                      <a:pt x="1261623" y="649341"/>
                    </a:cubicBezTo>
                    <a:cubicBezTo>
                      <a:pt x="1112894" y="875626"/>
                      <a:pt x="803942" y="961461"/>
                      <a:pt x="576411" y="907999"/>
                    </a:cubicBezTo>
                    <a:cubicBezTo>
                      <a:pt x="528814" y="943207"/>
                      <a:pt x="451371" y="989397"/>
                      <a:pt x="386218" y="1025811"/>
                    </a:cubicBezTo>
                    <a:close/>
                  </a:path>
                </a:pathLst>
              </a:custGeom>
              <a:grpFill/>
              <a:ln>
                <a:extLst>
                  <a:ext uri="{C807C97D-BFC1-408E-A445-0C87EB9F89A2}">
                    <ask:lineSketchStyleProps xmlns:ask="http://schemas.microsoft.com/office/drawing/2018/sketchyshapes" sd="3193068459">
                      <a:prstGeom prst="wedgeEllipseCallou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Bong bóng Lời nói: Hình bầu dục 31">
                <a:extLst>
                  <a:ext uri="{FF2B5EF4-FFF2-40B4-BE49-F238E27FC236}">
                    <a16:creationId xmlns:a16="http://schemas.microsoft.com/office/drawing/2014/main" id="{41D2C9B9-A3A1-4B49-BC7B-861D301EE32A}"/>
                  </a:ext>
                </a:extLst>
              </p:cNvPr>
              <p:cNvSpPr/>
              <p:nvPr/>
            </p:nvSpPr>
            <p:spPr>
              <a:xfrm flipH="1">
                <a:off x="6200230" y="2723532"/>
                <a:ext cx="1324162" cy="911832"/>
              </a:xfrm>
              <a:custGeom>
                <a:avLst/>
                <a:gdLst>
                  <a:gd name="connsiteX0" fmla="*/ 386218 w 1324162"/>
                  <a:gd name="connsiteY0" fmla="*/ 1025811 h 911832"/>
                  <a:gd name="connsiteX1" fmla="*/ 336714 w 1324162"/>
                  <a:gd name="connsiteY1" fmla="*/ 852981 h 911832"/>
                  <a:gd name="connsiteX2" fmla="*/ 173341 w 1324162"/>
                  <a:gd name="connsiteY2" fmla="*/ 148357 h 911832"/>
                  <a:gd name="connsiteX3" fmla="*/ 864760 w 1324162"/>
                  <a:gd name="connsiteY3" fmla="*/ 21888 h 911832"/>
                  <a:gd name="connsiteX4" fmla="*/ 1261623 w 1324162"/>
                  <a:gd name="connsiteY4" fmla="*/ 649341 h 911832"/>
                  <a:gd name="connsiteX5" fmla="*/ 576411 w 1324162"/>
                  <a:gd name="connsiteY5" fmla="*/ 907999 h 911832"/>
                  <a:gd name="connsiteX6" fmla="*/ 386218 w 1324162"/>
                  <a:gd name="connsiteY6" fmla="*/ 1025811 h 911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24162" h="911832" fill="none" extrusionOk="0">
                    <a:moveTo>
                      <a:pt x="386218" y="1025811"/>
                    </a:moveTo>
                    <a:cubicBezTo>
                      <a:pt x="361079" y="939616"/>
                      <a:pt x="344079" y="907854"/>
                      <a:pt x="336714" y="852981"/>
                    </a:cubicBezTo>
                    <a:cubicBezTo>
                      <a:pt x="-41775" y="740509"/>
                      <a:pt x="-155132" y="287547"/>
                      <a:pt x="173341" y="148357"/>
                    </a:cubicBezTo>
                    <a:cubicBezTo>
                      <a:pt x="352336" y="23507"/>
                      <a:pt x="626849" y="-13141"/>
                      <a:pt x="864760" y="21888"/>
                    </a:cubicBezTo>
                    <a:cubicBezTo>
                      <a:pt x="1301390" y="119993"/>
                      <a:pt x="1499057" y="417745"/>
                      <a:pt x="1261623" y="649341"/>
                    </a:cubicBezTo>
                    <a:cubicBezTo>
                      <a:pt x="1086801" y="842678"/>
                      <a:pt x="895186" y="933351"/>
                      <a:pt x="576411" y="907999"/>
                    </a:cubicBezTo>
                    <a:cubicBezTo>
                      <a:pt x="508276" y="962294"/>
                      <a:pt x="441307" y="996193"/>
                      <a:pt x="386218" y="1025811"/>
                    </a:cubicBezTo>
                    <a:close/>
                  </a:path>
                  <a:path w="1324162" h="911832" stroke="0" extrusionOk="0">
                    <a:moveTo>
                      <a:pt x="386218" y="1025811"/>
                    </a:moveTo>
                    <a:cubicBezTo>
                      <a:pt x="366607" y="939032"/>
                      <a:pt x="354255" y="911598"/>
                      <a:pt x="336714" y="852981"/>
                    </a:cubicBezTo>
                    <a:cubicBezTo>
                      <a:pt x="-51262" y="700024"/>
                      <a:pt x="-109263" y="377972"/>
                      <a:pt x="173341" y="148357"/>
                    </a:cubicBezTo>
                    <a:cubicBezTo>
                      <a:pt x="304398" y="51386"/>
                      <a:pt x="605723" y="-76575"/>
                      <a:pt x="864760" y="21888"/>
                    </a:cubicBezTo>
                    <a:cubicBezTo>
                      <a:pt x="1215870" y="78500"/>
                      <a:pt x="1416465" y="408118"/>
                      <a:pt x="1261623" y="649341"/>
                    </a:cubicBezTo>
                    <a:cubicBezTo>
                      <a:pt x="1112894" y="875626"/>
                      <a:pt x="803942" y="961461"/>
                      <a:pt x="576411" y="907999"/>
                    </a:cubicBezTo>
                    <a:cubicBezTo>
                      <a:pt x="528814" y="943207"/>
                      <a:pt x="451371" y="989397"/>
                      <a:pt x="386218" y="1025811"/>
                    </a:cubicBezTo>
                    <a:close/>
                  </a:path>
                </a:pathLst>
              </a:custGeom>
              <a:grpFill/>
              <a:ln>
                <a:extLst>
                  <a:ext uri="{C807C97D-BFC1-408E-A445-0C87EB9F89A2}">
                    <ask:lineSketchStyleProps xmlns:ask="http://schemas.microsoft.com/office/drawing/2018/sketchyshapes" sd="3193068459">
                      <a:prstGeom prst="wedgeEllipseCallou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667C9DD1-9A3B-4E5B-B66A-9275985E978C}"/>
                </a:ext>
              </a:extLst>
            </p:cNvPr>
            <p:cNvSpPr txBox="1"/>
            <p:nvPr/>
          </p:nvSpPr>
          <p:spPr>
            <a:xfrm>
              <a:off x="6167795" y="2792912"/>
              <a:ext cx="1324162" cy="70256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dirty="0">
                  <a:latin typeface="+mn-lt"/>
                </a:rPr>
                <a:t>6 </a:t>
              </a:r>
              <a:r>
                <a:rPr lang="vi-VN" sz="2400" dirty="0" err="1">
                  <a:latin typeface="+mn-lt"/>
                </a:rPr>
                <a:t>được</a:t>
              </a:r>
              <a:r>
                <a:rPr lang="vi-VN" sz="2400" dirty="0">
                  <a:latin typeface="+mn-lt"/>
                </a:rPr>
                <a:t> </a:t>
              </a:r>
              <a:r>
                <a:rPr lang="vi-VN" sz="2400" dirty="0" err="1">
                  <a:latin typeface="+mn-lt"/>
                </a:rPr>
                <a:t>lấy</a:t>
              </a:r>
              <a:r>
                <a:rPr lang="vi-VN" sz="2400" dirty="0">
                  <a:latin typeface="+mn-lt"/>
                </a:rPr>
                <a:t> 3 </a:t>
              </a:r>
              <a:r>
                <a:rPr lang="vi-VN" sz="2400" dirty="0" err="1">
                  <a:latin typeface="+mn-lt"/>
                </a:rPr>
                <a:t>lần</a:t>
              </a:r>
              <a:endParaRPr lang="en-US" sz="2400" dirty="0">
                <a:latin typeface="+mn-lt"/>
              </a:endParaRPr>
            </a:p>
          </p:txBody>
        </p:sp>
      </p:grpSp>
      <p:pic>
        <p:nvPicPr>
          <p:cNvPr id="38" name="Hình ảnh 37">
            <a:extLst>
              <a:ext uri="{FF2B5EF4-FFF2-40B4-BE49-F238E27FC236}">
                <a16:creationId xmlns:a16="http://schemas.microsoft.com/office/drawing/2014/main" id="{8483C519-4307-46BF-9BC4-8114570296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12295" y="-1543626"/>
            <a:ext cx="1832346" cy="1467848"/>
          </a:xfrm>
          <a:prstGeom prst="rect">
            <a:avLst/>
          </a:prstGeom>
        </p:spPr>
      </p:pic>
      <p:sp>
        <p:nvSpPr>
          <p:cNvPr id="47" name="Hình chữ nhật: Góc Tròn 46">
            <a:extLst>
              <a:ext uri="{FF2B5EF4-FFF2-40B4-BE49-F238E27FC236}">
                <a16:creationId xmlns:a16="http://schemas.microsoft.com/office/drawing/2014/main" id="{0F1D4A70-0D8B-417E-A457-C509DF9C7C13}"/>
              </a:ext>
            </a:extLst>
          </p:cNvPr>
          <p:cNvSpPr/>
          <p:nvPr/>
        </p:nvSpPr>
        <p:spPr>
          <a:xfrm>
            <a:off x="2185903" y="993094"/>
            <a:ext cx="1921296" cy="14324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Hình chữ nhật: Góc Tròn 47">
            <a:extLst>
              <a:ext uri="{FF2B5EF4-FFF2-40B4-BE49-F238E27FC236}">
                <a16:creationId xmlns:a16="http://schemas.microsoft.com/office/drawing/2014/main" id="{15CDB27F-201B-450E-931A-253D2E683CAA}"/>
              </a:ext>
            </a:extLst>
          </p:cNvPr>
          <p:cNvSpPr/>
          <p:nvPr/>
        </p:nvSpPr>
        <p:spPr>
          <a:xfrm>
            <a:off x="4223818" y="988523"/>
            <a:ext cx="1921296" cy="14324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Hình chữ nhật: Góc Tròn 48">
            <a:extLst>
              <a:ext uri="{FF2B5EF4-FFF2-40B4-BE49-F238E27FC236}">
                <a16:creationId xmlns:a16="http://schemas.microsoft.com/office/drawing/2014/main" id="{768A4C2E-0F41-4C8D-874B-6C40EC707AF7}"/>
              </a:ext>
            </a:extLst>
          </p:cNvPr>
          <p:cNvSpPr/>
          <p:nvPr/>
        </p:nvSpPr>
        <p:spPr>
          <a:xfrm>
            <a:off x="6257628" y="983270"/>
            <a:ext cx="1921296" cy="14324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85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6" grpId="0"/>
      <p:bldP spid="17" grpId="0"/>
      <p:bldP spid="18" grpId="0"/>
      <p:bldP spid="19" grpId="0"/>
      <p:bldP spid="47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Nhóm 19">
            <a:extLst>
              <a:ext uri="{FF2B5EF4-FFF2-40B4-BE49-F238E27FC236}">
                <a16:creationId xmlns:a16="http://schemas.microsoft.com/office/drawing/2014/main" id="{C422D68A-7BC5-4996-9DB4-978398D24F78}"/>
              </a:ext>
            </a:extLst>
          </p:cNvPr>
          <p:cNvGrpSpPr/>
          <p:nvPr/>
        </p:nvGrpSpPr>
        <p:grpSpPr>
          <a:xfrm>
            <a:off x="-1582165" y="-1783442"/>
            <a:ext cx="12782757" cy="8425694"/>
            <a:chOff x="-751115" y="2204054"/>
            <a:chExt cx="5032829" cy="4124175"/>
          </a:xfrm>
        </p:grpSpPr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2764DD2F-00D4-4DEB-AA21-86229EA32AAE}"/>
                </a:ext>
              </a:extLst>
            </p:cNvPr>
            <p:cNvSpPr/>
            <p:nvPr/>
          </p:nvSpPr>
          <p:spPr>
            <a:xfrm>
              <a:off x="-751115" y="2571750"/>
              <a:ext cx="4916715" cy="3756479"/>
            </a:xfrm>
            <a:prstGeom prst="ellipse">
              <a:avLst/>
            </a:prstGeom>
            <a:solidFill>
              <a:srgbClr val="839BA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Hình ảnh 4" descr="Ảnh có chứa LEGO, đồ chơi&#10;&#10;Mô tả được tạo tự động">
              <a:extLst>
                <a:ext uri="{FF2B5EF4-FFF2-40B4-BE49-F238E27FC236}">
                  <a16:creationId xmlns:a16="http://schemas.microsoft.com/office/drawing/2014/main" id="{31EA060E-5EED-479A-BA86-6F3855957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751115" y="2204054"/>
              <a:ext cx="5032829" cy="3487281"/>
            </a:xfrm>
            <a:prstGeom prst="rect">
              <a:avLst/>
            </a:prstGeom>
          </p:spPr>
        </p:pic>
      </p:grp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52E55621-1115-4934-BC8B-C685289A2582}"/>
              </a:ext>
            </a:extLst>
          </p:cNvPr>
          <p:cNvSpPr/>
          <p:nvPr/>
        </p:nvSpPr>
        <p:spPr>
          <a:xfrm>
            <a:off x="176980" y="124355"/>
            <a:ext cx="8790039" cy="4752974"/>
          </a:xfrm>
          <a:prstGeom prst="round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EE3B97D9-49BB-4CF5-B2CF-150881CD363E}"/>
              </a:ext>
            </a:extLst>
          </p:cNvPr>
          <p:cNvSpPr txBox="1"/>
          <p:nvPr/>
        </p:nvSpPr>
        <p:spPr>
          <a:xfrm>
            <a:off x="362711" y="2835171"/>
            <a:ext cx="4209288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>
              <a:tabLst>
                <a:tab pos="1428750" algn="l"/>
              </a:tabLst>
            </a:pPr>
            <a:r>
              <a:rPr lang="vi-VN" sz="4000" b="1" dirty="0">
                <a:solidFill>
                  <a:schemeClr val="bg1"/>
                </a:solidFill>
                <a:latin typeface="+mn-lt"/>
              </a:rPr>
              <a:t>4 + 4 + 4 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= </a:t>
            </a:r>
            <a:r>
              <a:rPr lang="vi-VN" sz="3600" b="1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2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8137DF16-F4E4-4336-996A-0EECE817BD80}"/>
              </a:ext>
            </a:extLst>
          </p:cNvPr>
          <p:cNvSpPr txBox="1"/>
          <p:nvPr/>
        </p:nvSpPr>
        <p:spPr>
          <a:xfrm>
            <a:off x="5178942" y="2841293"/>
            <a:ext cx="3031715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3600" b="1" dirty="0">
                <a:solidFill>
                  <a:schemeClr val="bg1"/>
                </a:solidFill>
                <a:latin typeface="+mn-lt"/>
              </a:rPr>
              <a:t>4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 x </a:t>
            </a:r>
            <a:r>
              <a:rPr lang="vi-VN" sz="3600" b="1" dirty="0">
                <a:solidFill>
                  <a:schemeClr val="bg1"/>
                </a:solidFill>
                <a:latin typeface="+mn-lt"/>
              </a:rPr>
              <a:t>3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 = </a:t>
            </a:r>
            <a:r>
              <a:rPr lang="vi-VN" sz="3600" b="1" dirty="0">
                <a:solidFill>
                  <a:schemeClr val="bg1"/>
                </a:solidFill>
                <a:latin typeface="+mn-lt"/>
              </a:rPr>
              <a:t>12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00A206A3-367B-4D36-AB21-52D2B2D00AB4}"/>
              </a:ext>
            </a:extLst>
          </p:cNvPr>
          <p:cNvSpPr txBox="1"/>
          <p:nvPr/>
        </p:nvSpPr>
        <p:spPr>
          <a:xfrm>
            <a:off x="1765575" y="3955016"/>
            <a:ext cx="2544223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 </a:t>
            </a:r>
            <a:r>
              <a:rPr lang="vi-VN" sz="3600" b="1" dirty="0">
                <a:solidFill>
                  <a:schemeClr val="bg1"/>
                </a:solidFill>
                <a:latin typeface="+mn-lt"/>
              </a:rPr>
              <a:t>12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 : </a:t>
            </a:r>
            <a:r>
              <a:rPr lang="vi-VN" sz="3600" b="1" dirty="0">
                <a:solidFill>
                  <a:schemeClr val="bg1"/>
                </a:solidFill>
                <a:latin typeface="+mn-lt"/>
              </a:rPr>
              <a:t>3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 = </a:t>
            </a:r>
            <a:r>
              <a:rPr lang="vi-VN" sz="3600" b="1" dirty="0">
                <a:solidFill>
                  <a:schemeClr val="bg1"/>
                </a:solidFill>
                <a:latin typeface="+mn-lt"/>
              </a:rPr>
              <a:t>4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E4617CF0-3F95-4F70-B92E-E234EA64612E}"/>
              </a:ext>
            </a:extLst>
          </p:cNvPr>
          <p:cNvSpPr txBox="1"/>
          <p:nvPr/>
        </p:nvSpPr>
        <p:spPr>
          <a:xfrm>
            <a:off x="5653279" y="3903090"/>
            <a:ext cx="2544223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3600" b="1" dirty="0">
                <a:solidFill>
                  <a:schemeClr val="bg1"/>
                </a:solidFill>
                <a:latin typeface="+mn-lt"/>
              </a:rPr>
              <a:t>12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 : </a:t>
            </a:r>
            <a:r>
              <a:rPr lang="vi-VN" sz="3600" b="1" dirty="0">
                <a:solidFill>
                  <a:schemeClr val="bg1"/>
                </a:solidFill>
                <a:latin typeface="+mn-lt"/>
              </a:rPr>
              <a:t>4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 = </a:t>
            </a:r>
            <a:r>
              <a:rPr lang="vi-VN" sz="3600" b="1" dirty="0">
                <a:solidFill>
                  <a:schemeClr val="bg1"/>
                </a:solidFill>
                <a:latin typeface="+mn-lt"/>
              </a:rPr>
              <a:t>3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1" name="Hình ảnh 40">
            <a:extLst>
              <a:ext uri="{FF2B5EF4-FFF2-40B4-BE49-F238E27FC236}">
                <a16:creationId xmlns:a16="http://schemas.microsoft.com/office/drawing/2014/main" id="{7448A395-530C-4610-92CB-8AFA59E32D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7935" y="266171"/>
            <a:ext cx="2304718" cy="1846254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586D9DA5-E392-4B7E-B676-11B19E6C60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343" t="14706" r="26251" b="8286"/>
          <a:stretch/>
        </p:blipFill>
        <p:spPr>
          <a:xfrm>
            <a:off x="3785970" y="337279"/>
            <a:ext cx="3996304" cy="20243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8FB9CB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725AA01B-8F3B-48E5-B266-C41362C839D9}"/>
              </a:ext>
            </a:extLst>
          </p:cNvPr>
          <p:cNvSpPr/>
          <p:nvPr/>
        </p:nvSpPr>
        <p:spPr>
          <a:xfrm>
            <a:off x="362710" y="2800485"/>
            <a:ext cx="4209288" cy="7436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rgbClr val="BC5E64"/>
                </a:solidFill>
              </a:rPr>
              <a:t>?</a:t>
            </a:r>
            <a:endParaRPr lang="en-US" sz="4400" dirty="0">
              <a:solidFill>
                <a:srgbClr val="BC5E64"/>
              </a:solidFill>
            </a:endParaRPr>
          </a:p>
        </p:txBody>
      </p:sp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id="{229CA4E4-EE5B-43C3-A41D-836E3BF116B0}"/>
              </a:ext>
            </a:extLst>
          </p:cNvPr>
          <p:cNvSpPr/>
          <p:nvPr/>
        </p:nvSpPr>
        <p:spPr>
          <a:xfrm>
            <a:off x="5178942" y="2835171"/>
            <a:ext cx="3031715" cy="683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rgbClr val="BC5E64"/>
                </a:solidFill>
              </a:rPr>
              <a:t>?</a:t>
            </a:r>
            <a:endParaRPr lang="en-US" sz="4400" dirty="0">
              <a:solidFill>
                <a:srgbClr val="BC5E64"/>
              </a:solidFill>
            </a:endParaRPr>
          </a:p>
        </p:txBody>
      </p:sp>
      <p:sp>
        <p:nvSpPr>
          <p:cNvPr id="28" name="Hình chữ nhật 27">
            <a:extLst>
              <a:ext uri="{FF2B5EF4-FFF2-40B4-BE49-F238E27FC236}">
                <a16:creationId xmlns:a16="http://schemas.microsoft.com/office/drawing/2014/main" id="{E413FACD-D695-4CA3-99D1-4B746E669C47}"/>
              </a:ext>
            </a:extLst>
          </p:cNvPr>
          <p:cNvSpPr/>
          <p:nvPr/>
        </p:nvSpPr>
        <p:spPr>
          <a:xfrm>
            <a:off x="1765575" y="3952720"/>
            <a:ext cx="2544223" cy="683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rgbClr val="BC5E64"/>
                </a:solidFill>
              </a:rPr>
              <a:t>?</a:t>
            </a:r>
            <a:endParaRPr lang="en-US" sz="4400" dirty="0">
              <a:solidFill>
                <a:srgbClr val="BC5E64"/>
              </a:solidFill>
            </a:endParaRPr>
          </a:p>
        </p:txBody>
      </p:sp>
      <p:sp>
        <p:nvSpPr>
          <p:cNvPr id="29" name="Hình chữ nhật 28">
            <a:extLst>
              <a:ext uri="{FF2B5EF4-FFF2-40B4-BE49-F238E27FC236}">
                <a16:creationId xmlns:a16="http://schemas.microsoft.com/office/drawing/2014/main" id="{A977A7C4-7366-4BB4-A626-1562F9373DB8}"/>
              </a:ext>
            </a:extLst>
          </p:cNvPr>
          <p:cNvSpPr/>
          <p:nvPr/>
        </p:nvSpPr>
        <p:spPr>
          <a:xfrm>
            <a:off x="5653278" y="3884715"/>
            <a:ext cx="2544223" cy="683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rgbClr val="BC5E64"/>
                </a:solidFill>
              </a:rPr>
              <a:t>?</a:t>
            </a:r>
            <a:endParaRPr lang="en-US" sz="4400" dirty="0">
              <a:solidFill>
                <a:srgbClr val="BC5E64"/>
              </a:solidFill>
            </a:endParaRPr>
          </a:p>
        </p:txBody>
      </p:sp>
      <p:pic>
        <p:nvPicPr>
          <p:cNvPr id="30" name="Hình ảnh 29">
            <a:extLst>
              <a:ext uri="{FF2B5EF4-FFF2-40B4-BE49-F238E27FC236}">
                <a16:creationId xmlns:a16="http://schemas.microsoft.com/office/drawing/2014/main" id="{D83A606D-8EAF-45F9-B2BD-4EBF17EE50B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378" r="39833" b="68620"/>
          <a:stretch/>
        </p:blipFill>
        <p:spPr>
          <a:xfrm>
            <a:off x="3428638" y="2599844"/>
            <a:ext cx="1750303" cy="163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90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64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77778E-7 1.11111E-6 L -0.19271 -0.3935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35" y="-196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Nhóm 19">
            <a:extLst>
              <a:ext uri="{FF2B5EF4-FFF2-40B4-BE49-F238E27FC236}">
                <a16:creationId xmlns:a16="http://schemas.microsoft.com/office/drawing/2014/main" id="{C422D68A-7BC5-4996-9DB4-978398D24F78}"/>
              </a:ext>
            </a:extLst>
          </p:cNvPr>
          <p:cNvGrpSpPr/>
          <p:nvPr/>
        </p:nvGrpSpPr>
        <p:grpSpPr>
          <a:xfrm>
            <a:off x="-1582165" y="-1783442"/>
            <a:ext cx="12782757" cy="8425694"/>
            <a:chOff x="-751115" y="2204054"/>
            <a:chExt cx="5032829" cy="4124175"/>
          </a:xfrm>
        </p:grpSpPr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2764DD2F-00D4-4DEB-AA21-86229EA32AAE}"/>
                </a:ext>
              </a:extLst>
            </p:cNvPr>
            <p:cNvSpPr/>
            <p:nvPr/>
          </p:nvSpPr>
          <p:spPr>
            <a:xfrm>
              <a:off x="-751115" y="2571750"/>
              <a:ext cx="4916715" cy="3756479"/>
            </a:xfrm>
            <a:prstGeom prst="ellipse">
              <a:avLst/>
            </a:prstGeom>
            <a:solidFill>
              <a:srgbClr val="839BA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Hình ảnh 4" descr="Ảnh có chứa LEGO, đồ chơi&#10;&#10;Mô tả được tạo tự động">
              <a:extLst>
                <a:ext uri="{FF2B5EF4-FFF2-40B4-BE49-F238E27FC236}">
                  <a16:creationId xmlns:a16="http://schemas.microsoft.com/office/drawing/2014/main" id="{31EA060E-5EED-479A-BA86-6F3855957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751115" y="2204054"/>
              <a:ext cx="5032829" cy="3487281"/>
            </a:xfrm>
            <a:prstGeom prst="rect">
              <a:avLst/>
            </a:prstGeom>
          </p:spPr>
        </p:pic>
      </p:grp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52E55621-1115-4934-BC8B-C685289A2582}"/>
              </a:ext>
            </a:extLst>
          </p:cNvPr>
          <p:cNvSpPr/>
          <p:nvPr/>
        </p:nvSpPr>
        <p:spPr>
          <a:xfrm>
            <a:off x="176980" y="124355"/>
            <a:ext cx="8790039" cy="4752974"/>
          </a:xfrm>
          <a:prstGeom prst="round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8137DF16-F4E4-4336-996A-0EECE817BD80}"/>
              </a:ext>
            </a:extLst>
          </p:cNvPr>
          <p:cNvSpPr txBox="1"/>
          <p:nvPr/>
        </p:nvSpPr>
        <p:spPr>
          <a:xfrm>
            <a:off x="6086779" y="2846568"/>
            <a:ext cx="264139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3600" b="1" dirty="0">
                <a:solidFill>
                  <a:schemeClr val="bg1"/>
                </a:solidFill>
                <a:latin typeface="+mn-lt"/>
              </a:rPr>
              <a:t>3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 x </a:t>
            </a:r>
            <a:r>
              <a:rPr lang="vi-VN" sz="3600" b="1" dirty="0">
                <a:solidFill>
                  <a:schemeClr val="bg1"/>
                </a:solidFill>
                <a:latin typeface="+mn-lt"/>
              </a:rPr>
              <a:t>5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 = </a:t>
            </a:r>
            <a:r>
              <a:rPr lang="vi-VN" sz="3600" b="1" dirty="0">
                <a:solidFill>
                  <a:schemeClr val="bg1"/>
                </a:solidFill>
                <a:latin typeface="+mn-lt"/>
              </a:rPr>
              <a:t>15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00A206A3-367B-4D36-AB21-52D2B2D00AB4}"/>
              </a:ext>
            </a:extLst>
          </p:cNvPr>
          <p:cNvSpPr txBox="1"/>
          <p:nvPr/>
        </p:nvSpPr>
        <p:spPr>
          <a:xfrm>
            <a:off x="1765575" y="3955016"/>
            <a:ext cx="2544223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 </a:t>
            </a:r>
            <a:r>
              <a:rPr lang="vi-VN" sz="3600" b="1" dirty="0">
                <a:solidFill>
                  <a:schemeClr val="bg1"/>
                </a:solidFill>
                <a:latin typeface="+mn-lt"/>
              </a:rPr>
              <a:t>15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 : </a:t>
            </a:r>
            <a:r>
              <a:rPr lang="vi-VN" sz="3600" b="1" dirty="0">
                <a:solidFill>
                  <a:schemeClr val="bg1"/>
                </a:solidFill>
                <a:latin typeface="+mn-lt"/>
              </a:rPr>
              <a:t>3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 = </a:t>
            </a:r>
            <a:r>
              <a:rPr lang="vi-VN" sz="3600" b="1" dirty="0">
                <a:solidFill>
                  <a:schemeClr val="bg1"/>
                </a:solidFill>
                <a:latin typeface="+mn-lt"/>
              </a:rPr>
              <a:t>5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E4617CF0-3F95-4F70-B92E-E234EA64612E}"/>
              </a:ext>
            </a:extLst>
          </p:cNvPr>
          <p:cNvSpPr txBox="1"/>
          <p:nvPr/>
        </p:nvSpPr>
        <p:spPr>
          <a:xfrm>
            <a:off x="5653279" y="3903090"/>
            <a:ext cx="2544223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3600" b="1" dirty="0">
                <a:solidFill>
                  <a:schemeClr val="bg1"/>
                </a:solidFill>
                <a:latin typeface="+mn-lt"/>
              </a:rPr>
              <a:t>15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 : </a:t>
            </a:r>
            <a:r>
              <a:rPr lang="vi-VN" sz="3600" b="1" dirty="0">
                <a:solidFill>
                  <a:schemeClr val="bg1"/>
                </a:solidFill>
                <a:latin typeface="+mn-lt"/>
              </a:rPr>
              <a:t>5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 = </a:t>
            </a:r>
            <a:r>
              <a:rPr lang="vi-VN" sz="3600" b="1" dirty="0">
                <a:solidFill>
                  <a:schemeClr val="bg1"/>
                </a:solidFill>
                <a:latin typeface="+mn-lt"/>
              </a:rPr>
              <a:t>3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EE3B97D9-49BB-4CF5-B2CF-150881CD363E}"/>
              </a:ext>
            </a:extLst>
          </p:cNvPr>
          <p:cNvSpPr txBox="1"/>
          <p:nvPr/>
        </p:nvSpPr>
        <p:spPr>
          <a:xfrm>
            <a:off x="707692" y="2884731"/>
            <a:ext cx="43643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>
              <a:tabLst>
                <a:tab pos="1428750" algn="l"/>
              </a:tabLst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3600" b="1" dirty="0">
                <a:solidFill>
                  <a:schemeClr val="bg1"/>
                </a:solidFill>
                <a:latin typeface="+mn-lt"/>
              </a:rPr>
              <a:t>3 + 3 + 3 + 3 + 3 = 15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1" name="Hình ảnh 40">
            <a:extLst>
              <a:ext uri="{FF2B5EF4-FFF2-40B4-BE49-F238E27FC236}">
                <a16:creationId xmlns:a16="http://schemas.microsoft.com/office/drawing/2014/main" id="{7448A395-530C-4610-92CB-8AFA59E32D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9751" y="-49697"/>
            <a:ext cx="2304718" cy="1846254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1A58EE69-EA32-41E1-9AD1-3381A62C95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211" t="29177" b="7547"/>
          <a:stretch/>
        </p:blipFill>
        <p:spPr>
          <a:xfrm>
            <a:off x="4514089" y="266171"/>
            <a:ext cx="3683412" cy="2022530"/>
          </a:xfrm>
          <a:prstGeom prst="roundRect">
            <a:avLst/>
          </a:prstGeom>
          <a:ln>
            <a:solidFill>
              <a:srgbClr val="91C0D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0C91F83F-093B-495E-AC3D-31EA86B7AE25}"/>
              </a:ext>
            </a:extLst>
          </p:cNvPr>
          <p:cNvSpPr/>
          <p:nvPr/>
        </p:nvSpPr>
        <p:spPr>
          <a:xfrm>
            <a:off x="707692" y="2854231"/>
            <a:ext cx="4364372" cy="707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BC5E64"/>
                </a:solidFill>
              </a:rPr>
              <a:t>?</a:t>
            </a:r>
            <a:endParaRPr lang="en-US" sz="4000" dirty="0">
              <a:solidFill>
                <a:srgbClr val="BC5E64"/>
              </a:solidFill>
            </a:endParaRP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D15AAF17-D3F7-491E-BC09-B19482FDC54F}"/>
              </a:ext>
            </a:extLst>
          </p:cNvPr>
          <p:cNvSpPr/>
          <p:nvPr/>
        </p:nvSpPr>
        <p:spPr>
          <a:xfrm>
            <a:off x="6058617" y="2847728"/>
            <a:ext cx="2669554" cy="6577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BC5E64"/>
                </a:solidFill>
              </a:rPr>
              <a:t>?</a:t>
            </a:r>
            <a:endParaRPr lang="en-US" sz="4000" dirty="0">
              <a:solidFill>
                <a:srgbClr val="BC5E64"/>
              </a:solidFill>
            </a:endParaRPr>
          </a:p>
        </p:txBody>
      </p:sp>
      <p:sp>
        <p:nvSpPr>
          <p:cNvPr id="21" name="Hình chữ nhật 20">
            <a:extLst>
              <a:ext uri="{FF2B5EF4-FFF2-40B4-BE49-F238E27FC236}">
                <a16:creationId xmlns:a16="http://schemas.microsoft.com/office/drawing/2014/main" id="{5E55417F-9B4B-402D-A737-2FB1092A1B6F}"/>
              </a:ext>
            </a:extLst>
          </p:cNvPr>
          <p:cNvSpPr/>
          <p:nvPr/>
        </p:nvSpPr>
        <p:spPr>
          <a:xfrm>
            <a:off x="1661602" y="3909453"/>
            <a:ext cx="2668916" cy="707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BC5E64"/>
                </a:solidFill>
              </a:rPr>
              <a:t>?</a:t>
            </a:r>
            <a:endParaRPr lang="en-US" sz="4000" dirty="0">
              <a:solidFill>
                <a:srgbClr val="BC5E64"/>
              </a:solidFill>
            </a:endParaRPr>
          </a:p>
        </p:txBody>
      </p:sp>
      <p:sp>
        <p:nvSpPr>
          <p:cNvPr id="26" name="Hình chữ nhật 25">
            <a:extLst>
              <a:ext uri="{FF2B5EF4-FFF2-40B4-BE49-F238E27FC236}">
                <a16:creationId xmlns:a16="http://schemas.microsoft.com/office/drawing/2014/main" id="{109D71F0-843A-413F-8B93-2BC3E09AB982}"/>
              </a:ext>
            </a:extLst>
          </p:cNvPr>
          <p:cNvSpPr/>
          <p:nvPr/>
        </p:nvSpPr>
        <p:spPr>
          <a:xfrm>
            <a:off x="5653278" y="3903090"/>
            <a:ext cx="2544223" cy="6577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BC5E64"/>
                </a:solidFill>
              </a:rPr>
              <a:t>?</a:t>
            </a:r>
            <a:endParaRPr lang="en-US" sz="4000" dirty="0">
              <a:solidFill>
                <a:srgbClr val="BC5E64"/>
              </a:solidFill>
            </a:endParaRPr>
          </a:p>
        </p:txBody>
      </p:sp>
      <p:pic>
        <p:nvPicPr>
          <p:cNvPr id="34" name="Hình ảnh 33">
            <a:extLst>
              <a:ext uri="{FF2B5EF4-FFF2-40B4-BE49-F238E27FC236}">
                <a16:creationId xmlns:a16="http://schemas.microsoft.com/office/drawing/2014/main" id="{ACE0C8A8-BB83-431E-AF4C-4E7CB6AF9B7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69981" b="69153"/>
          <a:stretch/>
        </p:blipFill>
        <p:spPr>
          <a:xfrm>
            <a:off x="3488056" y="2854231"/>
            <a:ext cx="2649846" cy="1599524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06FB16D-1C68-4235-BACF-BEEC839CD32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378" r="39833" b="68620"/>
          <a:stretch/>
        </p:blipFill>
        <p:spPr>
          <a:xfrm>
            <a:off x="1505944" y="0"/>
            <a:ext cx="1717154" cy="15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68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64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72222E-6 -3.82716E-6 L -0.16007 -0.5067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3" y="-25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19BE7D1-54BF-4E48-9D18-E32CF6C75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457" y="906698"/>
            <a:ext cx="5109028" cy="4092719"/>
          </a:xfrm>
          <a:prstGeom prst="rect">
            <a:avLst/>
          </a:prstGeom>
        </p:spPr>
      </p:pic>
      <p:pic>
        <p:nvPicPr>
          <p:cNvPr id="4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5325BFA8-52AE-4E34-8BFA-7D862AABA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404" y="264241"/>
            <a:ext cx="4631643" cy="3344612"/>
          </a:xfrm>
          <a:prstGeom prst="rect">
            <a:avLst/>
          </a:prstGeom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228061AF-E94E-47E6-895C-ED652EB806C0}"/>
              </a:ext>
            </a:extLst>
          </p:cNvPr>
          <p:cNvSpPr txBox="1"/>
          <p:nvPr/>
        </p:nvSpPr>
        <p:spPr>
          <a:xfrm>
            <a:off x="795186" y="832649"/>
            <a:ext cx="4080016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vi-VN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vi-VN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kumimoji="0" lang="vi-VN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vi-VN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kumimoji="0" lang="vi-VN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vi-VN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tốt</a:t>
            </a:r>
            <a:r>
              <a:rPr kumimoji="0" lang="vi-VN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vi-VN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lắm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Anh</a:t>
            </a:r>
            <a:r>
              <a:rPr kumimoji="0" lang="vi-VN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vi-VN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kumimoji="0" lang="vi-VN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vi-VN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kumimoji="0" lang="vi-VN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vi-VN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đủ</a:t>
            </a:r>
            <a:r>
              <a:rPr kumimoji="0" lang="vi-VN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vi-VN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vi-VN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vi-VN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món</a:t>
            </a:r>
            <a:r>
              <a:rPr kumimoji="0" lang="vi-VN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vi-VN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kumimoji="0" lang="vi-VN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vi-VN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kumimoji="0" lang="vi-VN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giao. Bây </a:t>
            </a:r>
            <a:r>
              <a:rPr kumimoji="0" lang="vi-VN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kumimoji="0" lang="vi-VN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vi-VN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kumimoji="0" lang="vi-VN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kumimoji="0" lang="vi-VN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kumimoji="0" lang="vi-VN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vi-VN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kumimoji="0" lang="vi-VN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nhau </a:t>
            </a:r>
            <a:r>
              <a:rPr kumimoji="0" lang="vi-VN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kiểm</a:t>
            </a:r>
            <a:r>
              <a:rPr kumimoji="0" lang="vi-VN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tra </a:t>
            </a:r>
            <a:r>
              <a:rPr lang="vi-VN" sz="2400" b="1" kern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vi-VN" sz="2400" b="1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vi-VN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kumimoji="0" lang="vi-VN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31816BD0-15F1-4B86-B3B3-32BE207C4C04}"/>
              </a:ext>
            </a:extLst>
          </p:cNvPr>
          <p:cNvGrpSpPr/>
          <p:nvPr/>
        </p:nvGrpSpPr>
        <p:grpSpPr>
          <a:xfrm>
            <a:off x="3193141" y="-2708058"/>
            <a:ext cx="5950859" cy="2445658"/>
            <a:chOff x="2946399" y="-241604"/>
            <a:chExt cx="5950859" cy="2445658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A6E07C79-8890-4A36-852C-E6E469E93157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14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5B82722E-5360-44F6-9304-DC025D1918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15" name="Hình chữ nhật 14">
                <a:extLst>
                  <a:ext uri="{FF2B5EF4-FFF2-40B4-BE49-F238E27FC236}">
                    <a16:creationId xmlns:a16="http://schemas.microsoft.com/office/drawing/2014/main" id="{281D4AE9-D0EB-4D88-A022-CDA80487B2D9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4180116"/>
                  <a:gd name="connsiteY0" fmla="*/ 0 h 1236436"/>
                  <a:gd name="connsiteX1" fmla="*/ 471756 w 4180116"/>
                  <a:gd name="connsiteY1" fmla="*/ 0 h 1236436"/>
                  <a:gd name="connsiteX2" fmla="*/ 1152518 w 4180116"/>
                  <a:gd name="connsiteY2" fmla="*/ 0 h 1236436"/>
                  <a:gd name="connsiteX3" fmla="*/ 1666075 w 4180116"/>
                  <a:gd name="connsiteY3" fmla="*/ 0 h 1236436"/>
                  <a:gd name="connsiteX4" fmla="*/ 2263234 w 4180116"/>
                  <a:gd name="connsiteY4" fmla="*/ 0 h 1236436"/>
                  <a:gd name="connsiteX5" fmla="*/ 2943996 w 4180116"/>
                  <a:gd name="connsiteY5" fmla="*/ 0 h 1236436"/>
                  <a:gd name="connsiteX6" fmla="*/ 3624758 w 4180116"/>
                  <a:gd name="connsiteY6" fmla="*/ 0 h 1236436"/>
                  <a:gd name="connsiteX7" fmla="*/ 4180116 w 4180116"/>
                  <a:gd name="connsiteY7" fmla="*/ 0 h 1236436"/>
                  <a:gd name="connsiteX8" fmla="*/ 4180116 w 4180116"/>
                  <a:gd name="connsiteY8" fmla="*/ 412145 h 1236436"/>
                  <a:gd name="connsiteX9" fmla="*/ 4180116 w 4180116"/>
                  <a:gd name="connsiteY9" fmla="*/ 824291 h 1236436"/>
                  <a:gd name="connsiteX10" fmla="*/ 4180116 w 4180116"/>
                  <a:gd name="connsiteY10" fmla="*/ 1236436 h 1236436"/>
                  <a:gd name="connsiteX11" fmla="*/ 3624758 w 4180116"/>
                  <a:gd name="connsiteY11" fmla="*/ 1236436 h 1236436"/>
                  <a:gd name="connsiteX12" fmla="*/ 3027598 w 4180116"/>
                  <a:gd name="connsiteY12" fmla="*/ 1236436 h 1236436"/>
                  <a:gd name="connsiteX13" fmla="*/ 2388638 w 4180116"/>
                  <a:gd name="connsiteY13" fmla="*/ 1236436 h 1236436"/>
                  <a:gd name="connsiteX14" fmla="*/ 1791478 w 4180116"/>
                  <a:gd name="connsiteY14" fmla="*/ 1236436 h 1236436"/>
                  <a:gd name="connsiteX15" fmla="*/ 1110717 w 4180116"/>
                  <a:gd name="connsiteY15" fmla="*/ 1236436 h 1236436"/>
                  <a:gd name="connsiteX16" fmla="*/ 513557 w 4180116"/>
                  <a:gd name="connsiteY16" fmla="*/ 1236436 h 1236436"/>
                  <a:gd name="connsiteX17" fmla="*/ 0 w 4180116"/>
                  <a:gd name="connsiteY17" fmla="*/ 1236436 h 1236436"/>
                  <a:gd name="connsiteX18" fmla="*/ 0 w 4180116"/>
                  <a:gd name="connsiteY18" fmla="*/ 849019 h 1236436"/>
                  <a:gd name="connsiteX19" fmla="*/ 0 w 4180116"/>
                  <a:gd name="connsiteY19" fmla="*/ 461603 h 1236436"/>
                  <a:gd name="connsiteX20" fmla="*/ 0 w 4180116"/>
                  <a:gd name="connsiteY20" fmla="*/ 0 h 123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236436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24722" y="115354"/>
                      <a:pt x="4151134" y="292325"/>
                      <a:pt x="4180116" y="412145"/>
                    </a:cubicBezTo>
                    <a:cubicBezTo>
                      <a:pt x="4209098" y="531965"/>
                      <a:pt x="4157715" y="658626"/>
                      <a:pt x="4180116" y="824291"/>
                    </a:cubicBezTo>
                    <a:cubicBezTo>
                      <a:pt x="4202517" y="989956"/>
                      <a:pt x="4152039" y="1087707"/>
                      <a:pt x="4180116" y="1236436"/>
                    </a:cubicBezTo>
                    <a:cubicBezTo>
                      <a:pt x="3975806" y="1252717"/>
                      <a:pt x="3846678" y="1193328"/>
                      <a:pt x="3624758" y="1236436"/>
                    </a:cubicBezTo>
                    <a:cubicBezTo>
                      <a:pt x="3402838" y="1279544"/>
                      <a:pt x="3203820" y="1194574"/>
                      <a:pt x="3027598" y="1236436"/>
                    </a:cubicBezTo>
                    <a:cubicBezTo>
                      <a:pt x="2851376" y="1278298"/>
                      <a:pt x="2655851" y="1179054"/>
                      <a:pt x="2388638" y="1236436"/>
                    </a:cubicBezTo>
                    <a:cubicBezTo>
                      <a:pt x="2121425" y="1293818"/>
                      <a:pt x="1957241" y="1180344"/>
                      <a:pt x="1791478" y="1236436"/>
                    </a:cubicBezTo>
                    <a:cubicBezTo>
                      <a:pt x="1625715" y="1292528"/>
                      <a:pt x="1320206" y="1217673"/>
                      <a:pt x="1110717" y="1236436"/>
                    </a:cubicBezTo>
                    <a:cubicBezTo>
                      <a:pt x="901228" y="1255199"/>
                      <a:pt x="707690" y="1200589"/>
                      <a:pt x="513557" y="1236436"/>
                    </a:cubicBezTo>
                    <a:cubicBezTo>
                      <a:pt x="319424" y="1272283"/>
                      <a:pt x="162482" y="1231025"/>
                      <a:pt x="0" y="1236436"/>
                    </a:cubicBezTo>
                    <a:cubicBezTo>
                      <a:pt x="-37652" y="1092415"/>
                      <a:pt x="25941" y="928744"/>
                      <a:pt x="0" y="849019"/>
                    </a:cubicBezTo>
                    <a:cubicBezTo>
                      <a:pt x="-25941" y="769294"/>
                      <a:pt x="41480" y="627074"/>
                      <a:pt x="0" y="461603"/>
                    </a:cubicBezTo>
                    <a:cubicBezTo>
                      <a:pt x="-41480" y="296132"/>
                      <a:pt x="19863" y="171070"/>
                      <a:pt x="0" y="0"/>
                    </a:cubicBezTo>
                    <a:close/>
                  </a:path>
                  <a:path w="4180116" h="1236436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0163" y="144803"/>
                      <a:pt x="4176799" y="267224"/>
                      <a:pt x="4180116" y="375052"/>
                    </a:cubicBezTo>
                    <a:cubicBezTo>
                      <a:pt x="4183433" y="482880"/>
                      <a:pt x="4136585" y="650855"/>
                      <a:pt x="4180116" y="762469"/>
                    </a:cubicBezTo>
                    <a:cubicBezTo>
                      <a:pt x="4223647" y="874083"/>
                      <a:pt x="4154140" y="1100831"/>
                      <a:pt x="4180116" y="1236436"/>
                    </a:cubicBezTo>
                    <a:cubicBezTo>
                      <a:pt x="3983054" y="1255037"/>
                      <a:pt x="3896550" y="1228254"/>
                      <a:pt x="3666559" y="1236436"/>
                    </a:cubicBezTo>
                    <a:cubicBezTo>
                      <a:pt x="3436568" y="1244618"/>
                      <a:pt x="3236351" y="1206320"/>
                      <a:pt x="3069399" y="1236436"/>
                    </a:cubicBezTo>
                    <a:cubicBezTo>
                      <a:pt x="2902447" y="1266552"/>
                      <a:pt x="2582864" y="1209041"/>
                      <a:pt x="2430439" y="1236436"/>
                    </a:cubicBezTo>
                    <a:cubicBezTo>
                      <a:pt x="2278014" y="1263831"/>
                      <a:pt x="2067028" y="1176950"/>
                      <a:pt x="1791478" y="1236436"/>
                    </a:cubicBezTo>
                    <a:cubicBezTo>
                      <a:pt x="1515928" y="1295922"/>
                      <a:pt x="1372586" y="1223587"/>
                      <a:pt x="1152518" y="1236436"/>
                    </a:cubicBezTo>
                    <a:cubicBezTo>
                      <a:pt x="932450" y="1249285"/>
                      <a:pt x="853330" y="1184189"/>
                      <a:pt x="555358" y="1236436"/>
                    </a:cubicBezTo>
                    <a:cubicBezTo>
                      <a:pt x="257386" y="1288683"/>
                      <a:pt x="227977" y="1185500"/>
                      <a:pt x="0" y="1236436"/>
                    </a:cubicBezTo>
                    <a:cubicBezTo>
                      <a:pt x="-48083" y="1111118"/>
                      <a:pt x="525" y="993233"/>
                      <a:pt x="0" y="811926"/>
                    </a:cubicBezTo>
                    <a:cubicBezTo>
                      <a:pt x="-525" y="630619"/>
                      <a:pt x="6311" y="533243"/>
                      <a:pt x="0" y="424510"/>
                    </a:cubicBezTo>
                    <a:cubicBezTo>
                      <a:pt x="-6311" y="315777"/>
                      <a:pt x="46895" y="199556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Hình Bầu dục 15">
                <a:extLst>
                  <a:ext uri="{FF2B5EF4-FFF2-40B4-BE49-F238E27FC236}">
                    <a16:creationId xmlns:a16="http://schemas.microsoft.com/office/drawing/2014/main" id="{64842A46-6BB0-4CF4-B14D-F7C3B0C9C6B3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Hình Bầu dục 16">
                <a:extLst>
                  <a:ext uri="{FF2B5EF4-FFF2-40B4-BE49-F238E27FC236}">
                    <a16:creationId xmlns:a16="http://schemas.microsoft.com/office/drawing/2014/main" id="{92CC98EB-C14D-49EC-92E4-C8CCE8529BCD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Hình Bầu dục 17">
                <a:extLst>
                  <a:ext uri="{FF2B5EF4-FFF2-40B4-BE49-F238E27FC236}">
                    <a16:creationId xmlns:a16="http://schemas.microsoft.com/office/drawing/2014/main" id="{6537002A-BA22-4432-B083-4A047DBE2299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id="{B2D7BEA7-4201-4EF2-81F0-0D1F5353DDFC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14A2813C-E637-4093-A373-600FF1E8F1DB}"/>
                </a:ext>
              </a:extLst>
            </p:cNvPr>
            <p:cNvSpPr txBox="1"/>
            <p:nvPr/>
          </p:nvSpPr>
          <p:spPr>
            <a:xfrm>
              <a:off x="4930779" y="704226"/>
              <a:ext cx="286203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000" b="1" dirty="0" err="1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atin typeface="+mj-lt"/>
                </a:rPr>
                <a:t>Nhiệm</a:t>
              </a:r>
              <a:r>
                <a:rPr lang="vi-VN" sz="3000" b="1" dirty="0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atin typeface="+mj-lt"/>
                </a:rPr>
                <a:t> </a:t>
              </a:r>
              <a:r>
                <a:rPr lang="vi-VN" sz="3000" b="1" dirty="0" err="1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atin typeface="+mj-lt"/>
                </a:rPr>
                <a:t>vụ</a:t>
              </a:r>
              <a:r>
                <a:rPr lang="vi-VN" sz="3000" b="1" dirty="0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atin typeface="+mj-lt"/>
                </a:rPr>
                <a:t> 1</a:t>
              </a:r>
              <a:r>
                <a:rPr lang="vi-VN" dirty="0"/>
                <a:t>:</a:t>
              </a:r>
              <a:endParaRPr lang="en-US" dirty="0"/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B9D341AD-C481-49F7-B842-C762A4C4F9A6}"/>
                </a:ext>
              </a:extLst>
            </p:cNvPr>
            <p:cNvSpPr txBox="1"/>
            <p:nvPr/>
          </p:nvSpPr>
          <p:spPr>
            <a:xfrm>
              <a:off x="3935044" y="1189609"/>
              <a:ext cx="46867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+mj-lt"/>
                </a:rPr>
                <a:t>NHẬN HÀNG </a:t>
              </a:r>
              <a:r>
                <a:rPr lang="vi-VN" dirty="0"/>
                <a:t>:</a:t>
              </a:r>
              <a:endParaRPr lang="en-US" dirty="0"/>
            </a:p>
          </p:txBody>
        </p:sp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C85723DC-6E26-4175-BA1A-DC0983E2E277}"/>
              </a:ext>
            </a:extLst>
          </p:cNvPr>
          <p:cNvGrpSpPr/>
          <p:nvPr/>
        </p:nvGrpSpPr>
        <p:grpSpPr>
          <a:xfrm rot="9366023">
            <a:off x="329740" y="4294653"/>
            <a:ext cx="722711" cy="595961"/>
            <a:chOff x="733809" y="615944"/>
            <a:chExt cx="722711" cy="595961"/>
          </a:xfrm>
        </p:grpSpPr>
        <p:sp>
          <p:nvSpPr>
            <p:cNvPr id="21" name="Tam giác Cân 20">
              <a:extLst>
                <a:ext uri="{FF2B5EF4-FFF2-40B4-BE49-F238E27FC236}">
                  <a16:creationId xmlns:a16="http://schemas.microsoft.com/office/drawing/2014/main" id="{AB204AEE-DD05-4D0D-9845-99F9FC6C5AB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am giác Cân 21">
              <a:extLst>
                <a:ext uri="{FF2B5EF4-FFF2-40B4-BE49-F238E27FC236}">
                  <a16:creationId xmlns:a16="http://schemas.microsoft.com/office/drawing/2014/main" id="{8A98B0DC-4737-458F-AB3C-85C7FC46249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7CAAE72-3784-4C05-B62D-9573B3CA94B8}"/>
              </a:ext>
            </a:extLst>
          </p:cNvPr>
          <p:cNvGrpSpPr/>
          <p:nvPr/>
        </p:nvGrpSpPr>
        <p:grpSpPr>
          <a:xfrm rot="9366023">
            <a:off x="622676" y="4376106"/>
            <a:ext cx="722711" cy="595961"/>
            <a:chOff x="733809" y="615944"/>
            <a:chExt cx="722711" cy="595961"/>
          </a:xfrm>
        </p:grpSpPr>
        <p:sp>
          <p:nvSpPr>
            <p:cNvPr id="24" name="Tam giác Cân 23">
              <a:extLst>
                <a:ext uri="{FF2B5EF4-FFF2-40B4-BE49-F238E27FC236}">
                  <a16:creationId xmlns:a16="http://schemas.microsoft.com/office/drawing/2014/main" id="{7FD462C1-9E2C-4F37-98E8-4DC9543D8FD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am giác Cân 24">
              <a:extLst>
                <a:ext uri="{FF2B5EF4-FFF2-40B4-BE49-F238E27FC236}">
                  <a16:creationId xmlns:a16="http://schemas.microsoft.com/office/drawing/2014/main" id="{566483DE-53C7-4E63-9C48-CC5A28B24078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FE88ACE3-2CD1-47BB-9A4F-935B7414E95C}"/>
              </a:ext>
            </a:extLst>
          </p:cNvPr>
          <p:cNvGrpSpPr/>
          <p:nvPr/>
        </p:nvGrpSpPr>
        <p:grpSpPr>
          <a:xfrm rot="4753322">
            <a:off x="8018828" y="618436"/>
            <a:ext cx="722711" cy="595961"/>
            <a:chOff x="733809" y="615944"/>
            <a:chExt cx="722711" cy="595961"/>
          </a:xfrm>
        </p:grpSpPr>
        <p:sp>
          <p:nvSpPr>
            <p:cNvPr id="27" name="Tam giác Cân 26">
              <a:extLst>
                <a:ext uri="{FF2B5EF4-FFF2-40B4-BE49-F238E27FC236}">
                  <a16:creationId xmlns:a16="http://schemas.microsoft.com/office/drawing/2014/main" id="{47C9E188-A88C-4DCF-8F1F-D56C8346F8C7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am giác Cân 27">
              <a:extLst>
                <a:ext uri="{FF2B5EF4-FFF2-40B4-BE49-F238E27FC236}">
                  <a16:creationId xmlns:a16="http://schemas.microsoft.com/office/drawing/2014/main" id="{2A602B44-D520-4FF9-B252-A37F764697BE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m 2">
            <a:extLst>
              <a:ext uri="{FF2B5EF4-FFF2-40B4-BE49-F238E27FC236}">
                <a16:creationId xmlns:a16="http://schemas.microsoft.com/office/drawing/2014/main" id="{9E0CE5BD-18CE-4C3D-83C3-CE143031B227}"/>
              </a:ext>
            </a:extLst>
          </p:cNvPr>
          <p:cNvSpPr/>
          <p:nvPr/>
        </p:nvSpPr>
        <p:spPr>
          <a:xfrm rot="20264017">
            <a:off x="3240597" y="3481250"/>
            <a:ext cx="953316" cy="81430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m 28">
            <a:extLst>
              <a:ext uri="{FF2B5EF4-FFF2-40B4-BE49-F238E27FC236}">
                <a16:creationId xmlns:a16="http://schemas.microsoft.com/office/drawing/2014/main" id="{34E4062D-59B6-42EE-B74E-460FD6721B6B}"/>
              </a:ext>
            </a:extLst>
          </p:cNvPr>
          <p:cNvSpPr/>
          <p:nvPr/>
        </p:nvSpPr>
        <p:spPr>
          <a:xfrm rot="19137453">
            <a:off x="5452350" y="750213"/>
            <a:ext cx="334375" cy="31296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m 29">
            <a:extLst>
              <a:ext uri="{FF2B5EF4-FFF2-40B4-BE49-F238E27FC236}">
                <a16:creationId xmlns:a16="http://schemas.microsoft.com/office/drawing/2014/main" id="{E3BF4493-647E-40F2-9D39-B5D5925884EF}"/>
              </a:ext>
            </a:extLst>
          </p:cNvPr>
          <p:cNvSpPr/>
          <p:nvPr/>
        </p:nvSpPr>
        <p:spPr>
          <a:xfrm rot="942894">
            <a:off x="536744" y="3091528"/>
            <a:ext cx="516885" cy="42362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318764CD-4732-4059-9B16-51E9E6957D98}"/>
              </a:ext>
            </a:extLst>
          </p:cNvPr>
          <p:cNvGrpSpPr/>
          <p:nvPr/>
        </p:nvGrpSpPr>
        <p:grpSpPr>
          <a:xfrm>
            <a:off x="-4894583" y="4445808"/>
            <a:ext cx="5095631" cy="4355261"/>
            <a:chOff x="-781117" y="1397935"/>
            <a:chExt cx="5353117" cy="4705350"/>
          </a:xfrm>
        </p:grpSpPr>
        <p:sp>
          <p:nvSpPr>
            <p:cNvPr id="32" name="Hình Bầu dục 31">
              <a:extLst>
                <a:ext uri="{FF2B5EF4-FFF2-40B4-BE49-F238E27FC236}">
                  <a16:creationId xmlns:a16="http://schemas.microsoft.com/office/drawing/2014/main" id="{18660A9E-E162-4AD4-9D03-3497FAA515B5}"/>
                </a:ext>
              </a:extLst>
            </p:cNvPr>
            <p:cNvSpPr/>
            <p:nvPr/>
          </p:nvSpPr>
          <p:spPr>
            <a:xfrm>
              <a:off x="-781117" y="1397935"/>
              <a:ext cx="5353117" cy="4705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Hình ảnh 32" descr="Ảnh có chứa đồ chơi&#10;&#10;Mô tả được tạo tự động">
              <a:extLst>
                <a:ext uri="{FF2B5EF4-FFF2-40B4-BE49-F238E27FC236}">
                  <a16:creationId xmlns:a16="http://schemas.microsoft.com/office/drawing/2014/main" id="{787980D9-413C-48D8-835F-2CA8A1A5F9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9624"/>
            <a:stretch/>
          </p:blipFill>
          <p:spPr>
            <a:xfrm>
              <a:off x="256190" y="1397935"/>
              <a:ext cx="3649907" cy="4068730"/>
            </a:xfrm>
            <a:prstGeom prst="rect">
              <a:avLst/>
            </a:prstGeom>
          </p:spPr>
        </p:pic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EA906ED7-8D4A-4720-8B86-48398B9663D4}"/>
                </a:ext>
              </a:extLst>
            </p:cNvPr>
            <p:cNvSpPr txBox="1"/>
            <p:nvPr/>
          </p:nvSpPr>
          <p:spPr>
            <a:xfrm>
              <a:off x="1098881" y="4230033"/>
              <a:ext cx="2249306" cy="498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DELIVERY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3578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397E114B-0565-4FB6-BEF0-2B4DCFE2B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1" name="Nhóm 10">
            <a:extLst>
              <a:ext uri="{FF2B5EF4-FFF2-40B4-BE49-F238E27FC236}">
                <a16:creationId xmlns:a16="http://schemas.microsoft.com/office/drawing/2014/main" id="{AE0C098C-2B38-4959-B193-8C05774A1015}"/>
              </a:ext>
            </a:extLst>
          </p:cNvPr>
          <p:cNvGrpSpPr/>
          <p:nvPr/>
        </p:nvGrpSpPr>
        <p:grpSpPr>
          <a:xfrm>
            <a:off x="3156809" y="-360964"/>
            <a:ext cx="5950859" cy="2445658"/>
            <a:chOff x="2946399" y="-241604"/>
            <a:chExt cx="5950859" cy="2445658"/>
          </a:xfrm>
        </p:grpSpPr>
        <p:grpSp>
          <p:nvGrpSpPr>
            <p:cNvPr id="12" name="Nhóm 11">
              <a:extLst>
                <a:ext uri="{FF2B5EF4-FFF2-40B4-BE49-F238E27FC236}">
                  <a16:creationId xmlns:a16="http://schemas.microsoft.com/office/drawing/2014/main" id="{BD5491E5-872F-411A-85FF-99A6B60CF872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15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7C2D6413-AFAF-4D29-9B87-11B0FFC96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16" name="Hình chữ nhật 15">
                <a:extLst>
                  <a:ext uri="{FF2B5EF4-FFF2-40B4-BE49-F238E27FC236}">
                    <a16:creationId xmlns:a16="http://schemas.microsoft.com/office/drawing/2014/main" id="{8192721F-FDFE-4C7C-AE70-907A8C7C83FB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4180116"/>
                  <a:gd name="connsiteY0" fmla="*/ 0 h 1236436"/>
                  <a:gd name="connsiteX1" fmla="*/ 471756 w 4180116"/>
                  <a:gd name="connsiteY1" fmla="*/ 0 h 1236436"/>
                  <a:gd name="connsiteX2" fmla="*/ 1152518 w 4180116"/>
                  <a:gd name="connsiteY2" fmla="*/ 0 h 1236436"/>
                  <a:gd name="connsiteX3" fmla="*/ 1666075 w 4180116"/>
                  <a:gd name="connsiteY3" fmla="*/ 0 h 1236436"/>
                  <a:gd name="connsiteX4" fmla="*/ 2263234 w 4180116"/>
                  <a:gd name="connsiteY4" fmla="*/ 0 h 1236436"/>
                  <a:gd name="connsiteX5" fmla="*/ 2943996 w 4180116"/>
                  <a:gd name="connsiteY5" fmla="*/ 0 h 1236436"/>
                  <a:gd name="connsiteX6" fmla="*/ 3624758 w 4180116"/>
                  <a:gd name="connsiteY6" fmla="*/ 0 h 1236436"/>
                  <a:gd name="connsiteX7" fmla="*/ 4180116 w 4180116"/>
                  <a:gd name="connsiteY7" fmla="*/ 0 h 1236436"/>
                  <a:gd name="connsiteX8" fmla="*/ 4180116 w 4180116"/>
                  <a:gd name="connsiteY8" fmla="*/ 412145 h 1236436"/>
                  <a:gd name="connsiteX9" fmla="*/ 4180116 w 4180116"/>
                  <a:gd name="connsiteY9" fmla="*/ 824291 h 1236436"/>
                  <a:gd name="connsiteX10" fmla="*/ 4180116 w 4180116"/>
                  <a:gd name="connsiteY10" fmla="*/ 1236436 h 1236436"/>
                  <a:gd name="connsiteX11" fmla="*/ 3624758 w 4180116"/>
                  <a:gd name="connsiteY11" fmla="*/ 1236436 h 1236436"/>
                  <a:gd name="connsiteX12" fmla="*/ 3027598 w 4180116"/>
                  <a:gd name="connsiteY12" fmla="*/ 1236436 h 1236436"/>
                  <a:gd name="connsiteX13" fmla="*/ 2388638 w 4180116"/>
                  <a:gd name="connsiteY13" fmla="*/ 1236436 h 1236436"/>
                  <a:gd name="connsiteX14" fmla="*/ 1791478 w 4180116"/>
                  <a:gd name="connsiteY14" fmla="*/ 1236436 h 1236436"/>
                  <a:gd name="connsiteX15" fmla="*/ 1110717 w 4180116"/>
                  <a:gd name="connsiteY15" fmla="*/ 1236436 h 1236436"/>
                  <a:gd name="connsiteX16" fmla="*/ 513557 w 4180116"/>
                  <a:gd name="connsiteY16" fmla="*/ 1236436 h 1236436"/>
                  <a:gd name="connsiteX17" fmla="*/ 0 w 4180116"/>
                  <a:gd name="connsiteY17" fmla="*/ 1236436 h 1236436"/>
                  <a:gd name="connsiteX18" fmla="*/ 0 w 4180116"/>
                  <a:gd name="connsiteY18" fmla="*/ 849019 h 1236436"/>
                  <a:gd name="connsiteX19" fmla="*/ 0 w 4180116"/>
                  <a:gd name="connsiteY19" fmla="*/ 461603 h 1236436"/>
                  <a:gd name="connsiteX20" fmla="*/ 0 w 4180116"/>
                  <a:gd name="connsiteY20" fmla="*/ 0 h 123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236436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24722" y="115354"/>
                      <a:pt x="4151134" y="292325"/>
                      <a:pt x="4180116" y="412145"/>
                    </a:cubicBezTo>
                    <a:cubicBezTo>
                      <a:pt x="4209098" y="531965"/>
                      <a:pt x="4157715" y="658626"/>
                      <a:pt x="4180116" y="824291"/>
                    </a:cubicBezTo>
                    <a:cubicBezTo>
                      <a:pt x="4202517" y="989956"/>
                      <a:pt x="4152039" y="1087707"/>
                      <a:pt x="4180116" y="1236436"/>
                    </a:cubicBezTo>
                    <a:cubicBezTo>
                      <a:pt x="3975806" y="1252717"/>
                      <a:pt x="3846678" y="1193328"/>
                      <a:pt x="3624758" y="1236436"/>
                    </a:cubicBezTo>
                    <a:cubicBezTo>
                      <a:pt x="3402838" y="1279544"/>
                      <a:pt x="3203820" y="1194574"/>
                      <a:pt x="3027598" y="1236436"/>
                    </a:cubicBezTo>
                    <a:cubicBezTo>
                      <a:pt x="2851376" y="1278298"/>
                      <a:pt x="2655851" y="1179054"/>
                      <a:pt x="2388638" y="1236436"/>
                    </a:cubicBezTo>
                    <a:cubicBezTo>
                      <a:pt x="2121425" y="1293818"/>
                      <a:pt x="1957241" y="1180344"/>
                      <a:pt x="1791478" y="1236436"/>
                    </a:cubicBezTo>
                    <a:cubicBezTo>
                      <a:pt x="1625715" y="1292528"/>
                      <a:pt x="1320206" y="1217673"/>
                      <a:pt x="1110717" y="1236436"/>
                    </a:cubicBezTo>
                    <a:cubicBezTo>
                      <a:pt x="901228" y="1255199"/>
                      <a:pt x="707690" y="1200589"/>
                      <a:pt x="513557" y="1236436"/>
                    </a:cubicBezTo>
                    <a:cubicBezTo>
                      <a:pt x="319424" y="1272283"/>
                      <a:pt x="162482" y="1231025"/>
                      <a:pt x="0" y="1236436"/>
                    </a:cubicBezTo>
                    <a:cubicBezTo>
                      <a:pt x="-37652" y="1092415"/>
                      <a:pt x="25941" y="928744"/>
                      <a:pt x="0" y="849019"/>
                    </a:cubicBezTo>
                    <a:cubicBezTo>
                      <a:pt x="-25941" y="769294"/>
                      <a:pt x="41480" y="627074"/>
                      <a:pt x="0" y="461603"/>
                    </a:cubicBezTo>
                    <a:cubicBezTo>
                      <a:pt x="-41480" y="296132"/>
                      <a:pt x="19863" y="171070"/>
                      <a:pt x="0" y="0"/>
                    </a:cubicBezTo>
                    <a:close/>
                  </a:path>
                  <a:path w="4180116" h="1236436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0163" y="144803"/>
                      <a:pt x="4176799" y="267224"/>
                      <a:pt x="4180116" y="375052"/>
                    </a:cubicBezTo>
                    <a:cubicBezTo>
                      <a:pt x="4183433" y="482880"/>
                      <a:pt x="4136585" y="650855"/>
                      <a:pt x="4180116" y="762469"/>
                    </a:cubicBezTo>
                    <a:cubicBezTo>
                      <a:pt x="4223647" y="874083"/>
                      <a:pt x="4154140" y="1100831"/>
                      <a:pt x="4180116" y="1236436"/>
                    </a:cubicBezTo>
                    <a:cubicBezTo>
                      <a:pt x="3983054" y="1255037"/>
                      <a:pt x="3896550" y="1228254"/>
                      <a:pt x="3666559" y="1236436"/>
                    </a:cubicBezTo>
                    <a:cubicBezTo>
                      <a:pt x="3436568" y="1244618"/>
                      <a:pt x="3236351" y="1206320"/>
                      <a:pt x="3069399" y="1236436"/>
                    </a:cubicBezTo>
                    <a:cubicBezTo>
                      <a:pt x="2902447" y="1266552"/>
                      <a:pt x="2582864" y="1209041"/>
                      <a:pt x="2430439" y="1236436"/>
                    </a:cubicBezTo>
                    <a:cubicBezTo>
                      <a:pt x="2278014" y="1263831"/>
                      <a:pt x="2067028" y="1176950"/>
                      <a:pt x="1791478" y="1236436"/>
                    </a:cubicBezTo>
                    <a:cubicBezTo>
                      <a:pt x="1515928" y="1295922"/>
                      <a:pt x="1372586" y="1223587"/>
                      <a:pt x="1152518" y="1236436"/>
                    </a:cubicBezTo>
                    <a:cubicBezTo>
                      <a:pt x="932450" y="1249285"/>
                      <a:pt x="853330" y="1184189"/>
                      <a:pt x="555358" y="1236436"/>
                    </a:cubicBezTo>
                    <a:cubicBezTo>
                      <a:pt x="257386" y="1288683"/>
                      <a:pt x="227977" y="1185500"/>
                      <a:pt x="0" y="1236436"/>
                    </a:cubicBezTo>
                    <a:cubicBezTo>
                      <a:pt x="-48083" y="1111118"/>
                      <a:pt x="525" y="993233"/>
                      <a:pt x="0" y="811926"/>
                    </a:cubicBezTo>
                    <a:cubicBezTo>
                      <a:pt x="-525" y="630619"/>
                      <a:pt x="6311" y="533243"/>
                      <a:pt x="0" y="424510"/>
                    </a:cubicBezTo>
                    <a:cubicBezTo>
                      <a:pt x="-6311" y="315777"/>
                      <a:pt x="46895" y="199556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Hình Bầu dục 16">
                <a:extLst>
                  <a:ext uri="{FF2B5EF4-FFF2-40B4-BE49-F238E27FC236}">
                    <a16:creationId xmlns:a16="http://schemas.microsoft.com/office/drawing/2014/main" id="{A34E3C8C-4666-4ADB-A138-DAF69AF45730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Hình Bầu dục 17">
                <a:extLst>
                  <a:ext uri="{FF2B5EF4-FFF2-40B4-BE49-F238E27FC236}">
                    <a16:creationId xmlns:a16="http://schemas.microsoft.com/office/drawing/2014/main" id="{8EB613C2-7C79-436A-9EA8-A8DED3FB2810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id="{E8C002F1-6E9E-42A2-876A-4FEA1E6B66AF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Hình Bầu dục 19">
                <a:extLst>
                  <a:ext uri="{FF2B5EF4-FFF2-40B4-BE49-F238E27FC236}">
                    <a16:creationId xmlns:a16="http://schemas.microsoft.com/office/drawing/2014/main" id="{F0D415DE-9D06-4185-A07E-C7D26DF5462A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E1195E2A-8B10-43D4-8B21-A469F814E177}"/>
                </a:ext>
              </a:extLst>
            </p:cNvPr>
            <p:cNvSpPr txBox="1"/>
            <p:nvPr/>
          </p:nvSpPr>
          <p:spPr>
            <a:xfrm>
              <a:off x="4930779" y="704226"/>
              <a:ext cx="286203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000" b="1" dirty="0" err="1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atin typeface="+mj-lt"/>
                </a:rPr>
                <a:t>Nhiệm</a:t>
              </a:r>
              <a:r>
                <a:rPr lang="vi-VN" sz="3000" b="1" dirty="0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atin typeface="+mj-lt"/>
                </a:rPr>
                <a:t> </a:t>
              </a:r>
              <a:r>
                <a:rPr lang="vi-VN" sz="3000" b="1" dirty="0" err="1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atin typeface="+mj-lt"/>
                </a:rPr>
                <a:t>vụ</a:t>
              </a:r>
              <a:r>
                <a:rPr lang="vi-VN" sz="3000" b="1" dirty="0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atin typeface="+mj-lt"/>
                </a:rPr>
                <a:t> 2</a:t>
              </a:r>
              <a:endParaRPr lang="en-US" dirty="0"/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E8DAD778-6C17-46DF-BD56-8860B8F53BF6}"/>
                </a:ext>
              </a:extLst>
            </p:cNvPr>
            <p:cNvSpPr txBox="1"/>
            <p:nvPr/>
          </p:nvSpPr>
          <p:spPr>
            <a:xfrm>
              <a:off x="3792402" y="1256036"/>
              <a:ext cx="47013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+mj-lt"/>
                </a:rPr>
                <a:t>KIỂM TRA HÀNG</a:t>
              </a:r>
              <a:endParaRPr lang="en-US" sz="3600" dirty="0"/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58EEC963-F593-495B-9320-76249F33DA42}"/>
              </a:ext>
            </a:extLst>
          </p:cNvPr>
          <p:cNvGrpSpPr/>
          <p:nvPr/>
        </p:nvGrpSpPr>
        <p:grpSpPr>
          <a:xfrm>
            <a:off x="-951080" y="1686248"/>
            <a:ext cx="5095631" cy="4355261"/>
            <a:chOff x="-781117" y="1397935"/>
            <a:chExt cx="5353117" cy="4705350"/>
          </a:xfrm>
        </p:grpSpPr>
        <p:sp>
          <p:nvSpPr>
            <p:cNvPr id="2" name="Hình Bầu dục 1">
              <a:extLst>
                <a:ext uri="{FF2B5EF4-FFF2-40B4-BE49-F238E27FC236}">
                  <a16:creationId xmlns:a16="http://schemas.microsoft.com/office/drawing/2014/main" id="{B31F549E-EED7-426E-9E62-1B06DE7140E7}"/>
                </a:ext>
              </a:extLst>
            </p:cNvPr>
            <p:cNvSpPr/>
            <p:nvPr/>
          </p:nvSpPr>
          <p:spPr>
            <a:xfrm>
              <a:off x="-781117" y="1397935"/>
              <a:ext cx="5353117" cy="4705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Hình ảnh 3" descr="Ảnh có chứa đồ chơi&#10;&#10;Mô tả được tạo tự động">
              <a:extLst>
                <a:ext uri="{FF2B5EF4-FFF2-40B4-BE49-F238E27FC236}">
                  <a16:creationId xmlns:a16="http://schemas.microsoft.com/office/drawing/2014/main" id="{3097DA84-4117-455B-845C-C05E0727A6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9624"/>
            <a:stretch/>
          </p:blipFill>
          <p:spPr>
            <a:xfrm>
              <a:off x="256190" y="1397935"/>
              <a:ext cx="3649907" cy="4068730"/>
            </a:xfrm>
            <a:prstGeom prst="rect">
              <a:avLst/>
            </a:prstGeom>
          </p:spPr>
        </p:pic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2AB3DF60-86DC-4A7C-861A-2A9E4A9E9A00}"/>
                </a:ext>
              </a:extLst>
            </p:cNvPr>
            <p:cNvSpPr txBox="1"/>
            <p:nvPr/>
          </p:nvSpPr>
          <p:spPr>
            <a:xfrm>
              <a:off x="1098881" y="4230033"/>
              <a:ext cx="2249306" cy="498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DELIVERY</a:t>
              </a:r>
            </a:p>
          </p:txBody>
        </p:sp>
      </p:grp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A504D1EB-9F28-4515-A623-85853D9E58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2759" y="5333682"/>
            <a:ext cx="2616860" cy="2096304"/>
          </a:xfrm>
          <a:prstGeom prst="rect">
            <a:avLst/>
          </a:prstGeom>
        </p:spPr>
      </p:pic>
      <p:grpSp>
        <p:nvGrpSpPr>
          <p:cNvPr id="28" name="Nhóm 27">
            <a:extLst>
              <a:ext uri="{FF2B5EF4-FFF2-40B4-BE49-F238E27FC236}">
                <a16:creationId xmlns:a16="http://schemas.microsoft.com/office/drawing/2014/main" id="{E61A2D6D-C275-42C4-8449-8A3359D457EE}"/>
              </a:ext>
            </a:extLst>
          </p:cNvPr>
          <p:cNvGrpSpPr/>
          <p:nvPr/>
        </p:nvGrpSpPr>
        <p:grpSpPr>
          <a:xfrm>
            <a:off x="1008204" y="-867365"/>
            <a:ext cx="722711" cy="595961"/>
            <a:chOff x="507178" y="468249"/>
            <a:chExt cx="722711" cy="595961"/>
          </a:xfrm>
        </p:grpSpPr>
        <p:grpSp>
          <p:nvGrpSpPr>
            <p:cNvPr id="29" name="Nhóm 28">
              <a:extLst>
                <a:ext uri="{FF2B5EF4-FFF2-40B4-BE49-F238E27FC236}">
                  <a16:creationId xmlns:a16="http://schemas.microsoft.com/office/drawing/2014/main" id="{931C495F-FA8A-4E65-A442-EF5642C2F189}"/>
                </a:ext>
              </a:extLst>
            </p:cNvPr>
            <p:cNvGrpSpPr/>
            <p:nvPr/>
          </p:nvGrpSpPr>
          <p:grpSpPr>
            <a:xfrm>
              <a:off x="507178" y="468249"/>
              <a:ext cx="722711" cy="595961"/>
              <a:chOff x="733809" y="615944"/>
              <a:chExt cx="722711" cy="595961"/>
            </a:xfrm>
          </p:grpSpPr>
          <p:sp>
            <p:nvSpPr>
              <p:cNvPr id="32" name="Tam giác Cân 31">
                <a:extLst>
                  <a:ext uri="{FF2B5EF4-FFF2-40B4-BE49-F238E27FC236}">
                    <a16:creationId xmlns:a16="http://schemas.microsoft.com/office/drawing/2014/main" id="{B5821600-FF92-465D-AA95-B20845DEC96E}"/>
                  </a:ext>
                </a:extLst>
              </p:cNvPr>
              <p:cNvSpPr/>
              <p:nvPr/>
            </p:nvSpPr>
            <p:spPr>
              <a:xfrm>
                <a:off x="736410" y="706221"/>
                <a:ext cx="720110" cy="505684"/>
              </a:xfrm>
              <a:prstGeom prst="triangl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noFill/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am giác Cân 32">
                <a:extLst>
                  <a:ext uri="{FF2B5EF4-FFF2-40B4-BE49-F238E27FC236}">
                    <a16:creationId xmlns:a16="http://schemas.microsoft.com/office/drawing/2014/main" id="{88432A61-596F-4EA6-8228-96CEAEB46DB4}"/>
                  </a:ext>
                </a:extLst>
              </p:cNvPr>
              <p:cNvSpPr/>
              <p:nvPr/>
            </p:nvSpPr>
            <p:spPr>
              <a:xfrm>
                <a:off x="733809" y="615944"/>
                <a:ext cx="720110" cy="505684"/>
              </a:xfrm>
              <a:prstGeom prst="triangle">
                <a:avLst/>
              </a:prstGeom>
              <a:noFill/>
              <a:ln w="28575">
                <a:solidFill>
                  <a:schemeClr val="tx1">
                    <a:lumMod val="10000"/>
                  </a:schemeClr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Hộp Văn bản 30">
              <a:extLst>
                <a:ext uri="{FF2B5EF4-FFF2-40B4-BE49-F238E27FC236}">
                  <a16:creationId xmlns:a16="http://schemas.microsoft.com/office/drawing/2014/main" id="{F3DA8DE3-AF09-4BF9-B4ED-4BF57D9FCDE7}"/>
                </a:ext>
              </a:extLst>
            </p:cNvPr>
            <p:cNvSpPr txBox="1"/>
            <p:nvPr/>
          </p:nvSpPr>
          <p:spPr>
            <a:xfrm>
              <a:off x="729383" y="625084"/>
              <a:ext cx="336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800" dirty="0">
                  <a:latin typeface="+mj-lt"/>
                </a:rPr>
                <a:t>2</a:t>
              </a:r>
              <a:endParaRPr lang="en-US" sz="1800" dirty="0">
                <a:latin typeface="+mj-lt"/>
              </a:endParaRPr>
            </a:p>
          </p:txBody>
        </p:sp>
      </p:grp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0AE4B28C-C060-4C87-8A2C-6D3EA553C604}"/>
              </a:ext>
            </a:extLst>
          </p:cNvPr>
          <p:cNvSpPr txBox="1"/>
          <p:nvPr/>
        </p:nvSpPr>
        <p:spPr>
          <a:xfrm>
            <a:off x="1566743" y="-758256"/>
            <a:ext cx="2417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Ôn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tập</a:t>
            </a:r>
            <a:r>
              <a:rPr lang="vi-VN" sz="2800" dirty="0">
                <a:solidFill>
                  <a:srgbClr val="3AD0D7"/>
                </a:solidFill>
                <a:latin typeface="+mj-lt"/>
              </a:rPr>
              <a:t>:</a:t>
            </a:r>
            <a:endParaRPr lang="en-US" sz="2800" dirty="0">
              <a:solidFill>
                <a:srgbClr val="3AD0D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1330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4">
            <a:extLst>
              <a:ext uri="{FF2B5EF4-FFF2-40B4-BE49-F238E27FC236}">
                <a16:creationId xmlns:a16="http://schemas.microsoft.com/office/drawing/2014/main" id="{3D39AACF-E0E4-4BC2-A503-F57A15F58D94}"/>
              </a:ext>
            </a:extLst>
          </p:cNvPr>
          <p:cNvGrpSpPr/>
          <p:nvPr/>
        </p:nvGrpSpPr>
        <p:grpSpPr>
          <a:xfrm>
            <a:off x="1253370" y="192903"/>
            <a:ext cx="722711" cy="595961"/>
            <a:chOff x="507178" y="468249"/>
            <a:chExt cx="722711" cy="595961"/>
          </a:xfrm>
        </p:grpSpPr>
        <p:grpSp>
          <p:nvGrpSpPr>
            <p:cNvPr id="6" name="Nhóm 5">
              <a:extLst>
                <a:ext uri="{FF2B5EF4-FFF2-40B4-BE49-F238E27FC236}">
                  <a16:creationId xmlns:a16="http://schemas.microsoft.com/office/drawing/2014/main" id="{1C56A0F8-2CEF-4278-A91F-024AFA114D4D}"/>
                </a:ext>
              </a:extLst>
            </p:cNvPr>
            <p:cNvGrpSpPr/>
            <p:nvPr/>
          </p:nvGrpSpPr>
          <p:grpSpPr>
            <a:xfrm>
              <a:off x="507178" y="468249"/>
              <a:ext cx="722711" cy="595961"/>
              <a:chOff x="733809" y="615944"/>
              <a:chExt cx="722711" cy="595961"/>
            </a:xfrm>
          </p:grpSpPr>
          <p:sp>
            <p:nvSpPr>
              <p:cNvPr id="8" name="Tam giác Cân 7">
                <a:extLst>
                  <a:ext uri="{FF2B5EF4-FFF2-40B4-BE49-F238E27FC236}">
                    <a16:creationId xmlns:a16="http://schemas.microsoft.com/office/drawing/2014/main" id="{1DD8E9AD-012A-4991-9CA5-47A31F548E5B}"/>
                  </a:ext>
                </a:extLst>
              </p:cNvPr>
              <p:cNvSpPr/>
              <p:nvPr/>
            </p:nvSpPr>
            <p:spPr>
              <a:xfrm>
                <a:off x="736410" y="706221"/>
                <a:ext cx="720110" cy="505684"/>
              </a:xfrm>
              <a:prstGeom prst="triangl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noFill/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am giác Cân 8">
                <a:extLst>
                  <a:ext uri="{FF2B5EF4-FFF2-40B4-BE49-F238E27FC236}">
                    <a16:creationId xmlns:a16="http://schemas.microsoft.com/office/drawing/2014/main" id="{93F69067-1928-4B71-94DD-BA5048B6B0E0}"/>
                  </a:ext>
                </a:extLst>
              </p:cNvPr>
              <p:cNvSpPr/>
              <p:nvPr/>
            </p:nvSpPr>
            <p:spPr>
              <a:xfrm>
                <a:off x="733809" y="615944"/>
                <a:ext cx="720110" cy="505684"/>
              </a:xfrm>
              <a:prstGeom prst="triangle">
                <a:avLst/>
              </a:prstGeom>
              <a:noFill/>
              <a:ln w="28575">
                <a:solidFill>
                  <a:schemeClr val="tx1">
                    <a:lumMod val="10000"/>
                  </a:schemeClr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E28594E6-CB91-48F1-83D5-FE136A5CB6A0}"/>
                </a:ext>
              </a:extLst>
            </p:cNvPr>
            <p:cNvSpPr txBox="1"/>
            <p:nvPr/>
          </p:nvSpPr>
          <p:spPr>
            <a:xfrm>
              <a:off x="729383" y="625084"/>
              <a:ext cx="336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800" dirty="0">
                  <a:latin typeface="+mj-lt"/>
                </a:rPr>
                <a:t>2</a:t>
              </a:r>
              <a:endParaRPr lang="en-US" sz="1800" dirty="0">
                <a:latin typeface="+mj-lt"/>
              </a:endParaRPr>
            </a:p>
          </p:txBody>
        </p:sp>
      </p:grp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18BDAE9-3336-4E93-92B8-DCBF1F51FE81}"/>
              </a:ext>
            </a:extLst>
          </p:cNvPr>
          <p:cNvSpPr txBox="1"/>
          <p:nvPr/>
        </p:nvSpPr>
        <p:spPr>
          <a:xfrm>
            <a:off x="1811909" y="302012"/>
            <a:ext cx="2417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Ôn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tập</a:t>
            </a:r>
            <a:r>
              <a:rPr lang="vi-VN" sz="2800" dirty="0">
                <a:solidFill>
                  <a:srgbClr val="3AD0D7"/>
                </a:solidFill>
                <a:latin typeface="+mj-lt"/>
              </a:rPr>
              <a:t>:</a:t>
            </a:r>
            <a:endParaRPr lang="en-US" sz="2800" dirty="0">
              <a:solidFill>
                <a:srgbClr val="3AD0D7"/>
              </a:solidFill>
              <a:latin typeface="+mj-lt"/>
            </a:endParaRPr>
          </a:p>
        </p:txBody>
      </p:sp>
      <p:pic>
        <p:nvPicPr>
          <p:cNvPr id="40" name="Hình ảnh 39">
            <a:extLst>
              <a:ext uri="{FF2B5EF4-FFF2-40B4-BE49-F238E27FC236}">
                <a16:creationId xmlns:a16="http://schemas.microsoft.com/office/drawing/2014/main" id="{02089D3B-32B9-4493-8495-F86C73228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217" y="2745184"/>
            <a:ext cx="2616860" cy="2096304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52DA52B4-8A93-4027-8D02-EDCB38B53686}"/>
              </a:ext>
            </a:extLst>
          </p:cNvPr>
          <p:cNvGrpSpPr/>
          <p:nvPr/>
        </p:nvGrpSpPr>
        <p:grpSpPr>
          <a:xfrm>
            <a:off x="2246036" y="934341"/>
            <a:ext cx="4510364" cy="2302679"/>
            <a:chOff x="3494265" y="788864"/>
            <a:chExt cx="4096706" cy="2302679"/>
          </a:xfrm>
        </p:grpSpPr>
        <p:pic>
          <p:nvPicPr>
            <p:cNvPr id="42" name="Picture 9" descr="Shape, circle&#10;&#10;Description automatically generated">
              <a:extLst>
                <a:ext uri="{FF2B5EF4-FFF2-40B4-BE49-F238E27FC236}">
                  <a16:creationId xmlns:a16="http://schemas.microsoft.com/office/drawing/2014/main" id="{CB48D13A-2960-416F-9DD2-C3A970192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506" b="99815" l="2308" r="99077">
                          <a14:foregroundMark x1="5692" y1="32288" x2="5692" y2="32288"/>
                          <a14:foregroundMark x1="2308" y1="36162" x2="2308" y2="36162"/>
                          <a14:foregroundMark x1="32923" y1="3690" x2="32923" y2="3690"/>
                          <a14:foregroundMark x1="95538" y1="21771" x2="95538" y2="21771"/>
                          <a14:foregroundMark x1="67846" y1="91144" x2="67846" y2="91144"/>
                          <a14:foregroundMark x1="64615" y1="96863" x2="64615" y2="96863"/>
                          <a14:foregroundMark x1="99077" y1="35055" x2="99077" y2="35055"/>
                          <a14:foregroundMark x1="62462" y1="99815" x2="62462" y2="99815"/>
                          <a14:foregroundMark x1="63385" y1="98893" x2="63385" y2="98893"/>
                          <a14:foregroundMark x1="63692" y1="98708" x2="63692" y2="987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94265" y="788864"/>
              <a:ext cx="4096706" cy="2302679"/>
            </a:xfrm>
            <a:prstGeom prst="rect">
              <a:avLst/>
            </a:prstGeom>
          </p:spPr>
        </p:pic>
        <p:sp>
          <p:nvSpPr>
            <p:cNvPr id="43" name="TextBox 10">
              <a:extLst>
                <a:ext uri="{FF2B5EF4-FFF2-40B4-BE49-F238E27FC236}">
                  <a16:creationId xmlns:a16="http://schemas.microsoft.com/office/drawing/2014/main" id="{CE2BFE93-227A-4DB8-A9DD-BFF0F13CD195}"/>
                </a:ext>
              </a:extLst>
            </p:cNvPr>
            <p:cNvSpPr txBox="1"/>
            <p:nvPr/>
          </p:nvSpPr>
          <p:spPr>
            <a:xfrm>
              <a:off x="3803532" y="1083624"/>
              <a:ext cx="3498108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Trước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tham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gia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trò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ôn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tập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lại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bảng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nhân</a:t>
              </a:r>
              <a:r>
                <a:rPr lang="en-US" sz="2400" b="1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400" b="1" kern="12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bảng</a:t>
              </a:r>
              <a:r>
                <a:rPr lang="en-US" sz="2400" b="1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chia </a:t>
              </a:r>
              <a:r>
                <a:rPr lang="en-US" sz="2400" b="1" kern="12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nhé</a:t>
              </a:r>
              <a:r>
                <a:rPr lang="en-US" sz="2400" b="1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793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45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2175</TotalTime>
  <Words>982</Words>
  <Application>Microsoft Office PowerPoint</Application>
  <PresentationFormat>On-screen Show (16:9)</PresentationFormat>
  <Paragraphs>213</Paragraphs>
  <Slides>30</Slides>
  <Notes>20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Love Ya Like A Sister</vt:lpstr>
      <vt:lpstr>Coiny</vt:lpstr>
      <vt:lpstr>Arial</vt:lpstr>
      <vt:lpstr>Karla</vt:lpstr>
      <vt:lpstr>Patrick Hand</vt:lpstr>
      <vt:lpstr>Calibri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PRINTABLE NUMBERS’</dc:title>
  <dc:creator>PC</dc:creator>
  <cp:lastModifiedBy>NGUYEN PHAM ANH THU</cp:lastModifiedBy>
  <cp:revision>87</cp:revision>
  <dcterms:modified xsi:type="dcterms:W3CDTF">2022-04-30T04:19:10Z</dcterms:modified>
</cp:coreProperties>
</file>