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1"/>
  </p:notesMasterIdLst>
  <p:sldIdLst>
    <p:sldId id="256" r:id="rId3"/>
    <p:sldId id="314" r:id="rId4"/>
    <p:sldId id="307" r:id="rId5"/>
    <p:sldId id="308" r:id="rId6"/>
    <p:sldId id="309" r:id="rId7"/>
    <p:sldId id="310" r:id="rId8"/>
    <p:sldId id="311" r:id="rId9"/>
    <p:sldId id="315" r:id="rId10"/>
    <p:sldId id="313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18F7F"/>
    <a:srgbClr val="8AFEF0"/>
    <a:srgbClr val="66BAE8"/>
    <a:srgbClr val="F397BE"/>
    <a:srgbClr val="FAD2E3"/>
    <a:srgbClr val="F9C7DC"/>
    <a:srgbClr val="F5A84D"/>
    <a:srgbClr val="FAD5A8"/>
    <a:srgbClr val="DAF0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6C612-CFB4-412F-B710-8934F6A62BC7}" v="2436" dt="2022-04-17T10:34:04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3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36" y="5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8EB6C612-CFB4-412F-B710-8934F6A62BC7}"/>
    <pc:docChg chg="undo redo custSel addSld delSld modSld sldOrd addMainMaster modMainMaster">
      <pc:chgData name="NGUYEN PHAM ANH THU" userId="baf72463-252b-4d5f-a6ca-5a6327a9888d" providerId="ADAL" clId="{8EB6C612-CFB4-412F-B710-8934F6A62BC7}" dt="2022-04-17T10:36:26.721" v="5856"/>
      <pc:docMkLst>
        <pc:docMk/>
      </pc:docMkLst>
      <pc:sldChg chg="addSp delSp modSp add del mod modTransition delAnim modAnim">
        <pc:chgData name="NGUYEN PHAM ANH THU" userId="baf72463-252b-4d5f-a6ca-5a6327a9888d" providerId="ADAL" clId="{8EB6C612-CFB4-412F-B710-8934F6A62BC7}" dt="2022-04-17T10:28:55.241" v="5448"/>
        <pc:sldMkLst>
          <pc:docMk/>
          <pc:sldMk cId="3745493144" sldId="256"/>
        </pc:sldMkLst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8" creationId="{13214929-2FF0-456C-8E0F-D259660FBFD3}"/>
          </ac:spMkLst>
        </pc:spChg>
        <pc:spChg chg="mod">
          <ac:chgData name="NGUYEN PHAM ANH THU" userId="baf72463-252b-4d5f-a6ca-5a6327a9888d" providerId="ADAL" clId="{8EB6C612-CFB4-412F-B710-8934F6A62BC7}" dt="2022-04-16T10:57:29.948" v="382" actId="207"/>
          <ac:spMkLst>
            <pc:docMk/>
            <pc:sldMk cId="3745493144" sldId="256"/>
            <ac:spMk id="23" creationId="{F42B74B9-CC43-4CA2-AEAC-8F0DA46857FD}"/>
          </ac:spMkLst>
        </pc:spChg>
        <pc:spChg chg="del">
          <ac:chgData name="NGUYEN PHAM ANH THU" userId="baf72463-252b-4d5f-a6ca-5a6327a9888d" providerId="ADAL" clId="{8EB6C612-CFB4-412F-B710-8934F6A62BC7}" dt="2022-04-16T10:02:14.050" v="12" actId="478"/>
          <ac:spMkLst>
            <pc:docMk/>
            <pc:sldMk cId="3745493144" sldId="256"/>
            <ac:spMk id="24" creationId="{9C5EBB13-42BC-420D-B14D-666915B9AAAA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26" creationId="{E01D7C80-A995-445A-AF8B-44FD63DA64EC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27" creationId="{86908A6E-29BC-4F95-AD7B-22E5FA8D05FA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28" creationId="{57509362-8C0A-4F9C-8952-77B91D90E182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30" creationId="{7FE6D860-B8FC-4C9F-9447-B7A44FB6AA89}"/>
          </ac:spMkLst>
        </pc:spChg>
        <pc:spChg chg="add mod">
          <ac:chgData name="NGUYEN PHAM ANH THU" userId="baf72463-252b-4d5f-a6ca-5a6327a9888d" providerId="ADAL" clId="{8EB6C612-CFB4-412F-B710-8934F6A62BC7}" dt="2022-04-16T10:55:34.977" v="356" actId="164"/>
          <ac:spMkLst>
            <pc:docMk/>
            <pc:sldMk cId="3745493144" sldId="256"/>
            <ac:spMk id="31" creationId="{7192474A-B339-4D31-A584-C96ED22C8B48}"/>
          </ac:spMkLst>
        </pc:spChg>
        <pc:grpChg chg="add del mod">
          <ac:chgData name="NGUYEN PHAM ANH THU" userId="baf72463-252b-4d5f-a6ca-5a6327a9888d" providerId="ADAL" clId="{8EB6C612-CFB4-412F-B710-8934F6A62BC7}" dt="2022-04-16T10:55:43.137" v="357" actId="478"/>
          <ac:grpSpMkLst>
            <pc:docMk/>
            <pc:sldMk cId="3745493144" sldId="256"/>
            <ac:grpSpMk id="9" creationId="{BEB0AF8E-8DD4-47BD-B3F7-7D00D6697F6D}"/>
          </ac:grpSpMkLst>
        </pc:grpChg>
        <pc:picChg chg="mod">
          <ac:chgData name="NGUYEN PHAM ANH THU" userId="baf72463-252b-4d5f-a6ca-5a6327a9888d" providerId="ADAL" clId="{8EB6C612-CFB4-412F-B710-8934F6A62BC7}" dt="2022-04-16T10:56:12.488" v="370" actId="1076"/>
          <ac:picMkLst>
            <pc:docMk/>
            <pc:sldMk cId="3745493144" sldId="256"/>
            <ac:picMk id="2" creationId="{9938FCDA-07E4-4DC9-A431-E00A8B626C4B}"/>
          </ac:picMkLst>
        </pc:picChg>
        <pc:picChg chg="mod">
          <ac:chgData name="NGUYEN PHAM ANH THU" userId="baf72463-252b-4d5f-a6ca-5a6327a9888d" providerId="ADAL" clId="{8EB6C612-CFB4-412F-B710-8934F6A62BC7}" dt="2022-04-16T10:56:24.384" v="374" actId="688"/>
          <ac:picMkLst>
            <pc:docMk/>
            <pc:sldMk cId="3745493144" sldId="256"/>
            <ac:picMk id="3" creationId="{6148D6B6-B80A-4024-9189-E9B453F50892}"/>
          </ac:picMkLst>
        </pc:picChg>
        <pc:picChg chg="mod">
          <ac:chgData name="NGUYEN PHAM ANH THU" userId="baf72463-252b-4d5f-a6ca-5a6327a9888d" providerId="ADAL" clId="{8EB6C612-CFB4-412F-B710-8934F6A62BC7}" dt="2022-04-16T10:56:28.229" v="376" actId="1076"/>
          <ac:picMkLst>
            <pc:docMk/>
            <pc:sldMk cId="3745493144" sldId="256"/>
            <ac:picMk id="4" creationId="{5FE6144E-7471-4401-B426-ADB367A1C5C4}"/>
          </ac:picMkLst>
        </pc:picChg>
        <pc:picChg chg="mod">
          <ac:chgData name="NGUYEN PHAM ANH THU" userId="baf72463-252b-4d5f-a6ca-5a6327a9888d" providerId="ADAL" clId="{8EB6C612-CFB4-412F-B710-8934F6A62BC7}" dt="2022-04-16T10:54:49.647" v="347" actId="1076"/>
          <ac:picMkLst>
            <pc:docMk/>
            <pc:sldMk cId="3745493144" sldId="256"/>
            <ac:picMk id="5" creationId="{D1FDA3D0-02C4-49FA-B3CD-9C058FECB93C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6" creationId="{67C6089F-E8FC-4E99-B4A0-3BDC82923717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7" creationId="{0E0F4147-BCAE-4DA3-9E4E-141F53EED14B}"/>
          </ac:picMkLst>
        </pc:picChg>
        <pc:picChg chg="add mod">
          <ac:chgData name="NGUYEN PHAM ANH THU" userId="baf72463-252b-4d5f-a6ca-5a6327a9888d" providerId="ADAL" clId="{8EB6C612-CFB4-412F-B710-8934F6A62BC7}" dt="2022-04-16T10:56:04.685" v="366" actId="1076"/>
          <ac:picMkLst>
            <pc:docMk/>
            <pc:sldMk cId="3745493144" sldId="256"/>
            <ac:picMk id="11" creationId="{0F7FA32B-079F-429F-94E6-4077E35DA020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15" creationId="{2F9BC747-B7FD-43D0-82DC-E3772EECBFFB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18" creationId="{E5EC1758-E13C-4349-82E4-E5B6F943FF14}"/>
          </ac:picMkLst>
        </pc:picChg>
        <pc:picChg chg="del">
          <ac:chgData name="NGUYEN PHAM ANH THU" userId="baf72463-252b-4d5f-a6ca-5a6327a9888d" providerId="ADAL" clId="{8EB6C612-CFB4-412F-B710-8934F6A62BC7}" dt="2022-04-16T10:02:15.432" v="13" actId="478"/>
          <ac:picMkLst>
            <pc:docMk/>
            <pc:sldMk cId="3745493144" sldId="256"/>
            <ac:picMk id="19" creationId="{83B8410D-600F-42E5-A8C6-FD667DD33845}"/>
          </ac:picMkLst>
        </pc:picChg>
        <pc:picChg chg="del">
          <ac:chgData name="NGUYEN PHAM ANH THU" userId="baf72463-252b-4d5f-a6ca-5a6327a9888d" providerId="ADAL" clId="{8EB6C612-CFB4-412F-B710-8934F6A62BC7}" dt="2022-04-16T10:02:14.050" v="12" actId="478"/>
          <ac:picMkLst>
            <pc:docMk/>
            <pc:sldMk cId="3745493144" sldId="256"/>
            <ac:picMk id="20" creationId="{4CF9C15D-03BF-4B25-89D2-614E7634461B}"/>
          </ac:picMkLst>
        </pc:picChg>
        <pc:picChg chg="add mod ord">
          <ac:chgData name="NGUYEN PHAM ANH THU" userId="baf72463-252b-4d5f-a6ca-5a6327a9888d" providerId="ADAL" clId="{8EB6C612-CFB4-412F-B710-8934F6A62BC7}" dt="2022-04-16T10:02:35.602" v="24" actId="171"/>
          <ac:picMkLst>
            <pc:docMk/>
            <pc:sldMk cId="3745493144" sldId="256"/>
            <ac:picMk id="21" creationId="{35D6DB26-FD17-4DE0-8960-A53C93111245}"/>
          </ac:picMkLst>
        </pc:picChg>
        <pc:picChg chg="mod">
          <ac:chgData name="NGUYEN PHAM ANH THU" userId="baf72463-252b-4d5f-a6ca-5a6327a9888d" providerId="ADAL" clId="{8EB6C612-CFB4-412F-B710-8934F6A62BC7}" dt="2022-04-16T10:56:16.638" v="371" actId="1076"/>
          <ac:picMkLst>
            <pc:docMk/>
            <pc:sldMk cId="3745493144" sldId="256"/>
            <ac:picMk id="22" creationId="{10998B1D-8FF5-4B5A-A7C1-EB2999C2BD0C}"/>
          </ac:picMkLst>
        </pc:picChg>
        <pc:picChg chg="del">
          <ac:chgData name="NGUYEN PHAM ANH THU" userId="baf72463-252b-4d5f-a6ca-5a6327a9888d" providerId="ADAL" clId="{8EB6C612-CFB4-412F-B710-8934F6A62BC7}" dt="2022-04-16T10:02:37.048" v="25" actId="478"/>
          <ac:picMkLst>
            <pc:docMk/>
            <pc:sldMk cId="3745493144" sldId="256"/>
            <ac:picMk id="25" creationId="{DCA9AC01-6976-41F1-BDC7-AA35D346576F}"/>
          </ac:picMkLst>
        </pc:picChg>
        <pc:picChg chg="del">
          <ac:chgData name="NGUYEN PHAM ANH THU" userId="baf72463-252b-4d5f-a6ca-5a6327a9888d" providerId="ADAL" clId="{8EB6C612-CFB4-412F-B710-8934F6A62BC7}" dt="2022-04-16T10:02:37.794" v="26" actId="478"/>
          <ac:picMkLst>
            <pc:docMk/>
            <pc:sldMk cId="3745493144" sldId="256"/>
            <ac:picMk id="29" creationId="{E496D177-14D5-4787-A512-2D782D124025}"/>
          </ac:picMkLst>
        </pc:picChg>
        <pc:picChg chg="add mod">
          <ac:chgData name="NGUYEN PHAM ANH THU" userId="baf72463-252b-4d5f-a6ca-5a6327a9888d" providerId="ADAL" clId="{8EB6C612-CFB4-412F-B710-8934F6A62BC7}" dt="2022-04-16T10:03:08.313" v="30" actId="1076"/>
          <ac:picMkLst>
            <pc:docMk/>
            <pc:sldMk cId="3745493144" sldId="256"/>
            <ac:picMk id="1026" creationId="{07FB667A-BE9E-4C0D-9DC8-6973639D6916}"/>
          </ac:picMkLst>
        </pc:picChg>
        <pc:picChg chg="add mod">
          <ac:chgData name="NGUYEN PHAM ANH THU" userId="baf72463-252b-4d5f-a6ca-5a6327a9888d" providerId="ADAL" clId="{8EB6C612-CFB4-412F-B710-8934F6A62BC7}" dt="2022-04-16T10:09:23.354" v="149" actId="14861"/>
          <ac:picMkLst>
            <pc:docMk/>
            <pc:sldMk cId="3745493144" sldId="256"/>
            <ac:picMk id="1028" creationId="{42F06EB7-AB01-4BC3-9F61-0907E09E269E}"/>
          </ac:picMkLst>
        </pc:picChg>
      </pc:sldChg>
      <pc:sldChg chg="del">
        <pc:chgData name="NGUYEN PHAM ANH THU" userId="baf72463-252b-4d5f-a6ca-5a6327a9888d" providerId="ADAL" clId="{8EB6C612-CFB4-412F-B710-8934F6A62BC7}" dt="2022-04-16T12:40:09.683" v="3186" actId="47"/>
        <pc:sldMkLst>
          <pc:docMk/>
          <pc:sldMk cId="4029831263" sldId="257"/>
        </pc:sldMkLst>
      </pc:sldChg>
      <pc:sldChg chg="del">
        <pc:chgData name="NGUYEN PHAM ANH THU" userId="baf72463-252b-4d5f-a6ca-5a6327a9888d" providerId="ADAL" clId="{8EB6C612-CFB4-412F-B710-8934F6A62BC7}" dt="2022-04-16T12:40:10.124" v="3187" actId="47"/>
        <pc:sldMkLst>
          <pc:docMk/>
          <pc:sldMk cId="1410022205" sldId="258"/>
        </pc:sldMkLst>
      </pc:sldChg>
      <pc:sldChg chg="del">
        <pc:chgData name="NGUYEN PHAM ANH THU" userId="baf72463-252b-4d5f-a6ca-5a6327a9888d" providerId="ADAL" clId="{8EB6C612-CFB4-412F-B710-8934F6A62BC7}" dt="2022-04-16T12:40:12.640" v="3193" actId="47"/>
        <pc:sldMkLst>
          <pc:docMk/>
          <pc:sldMk cId="51484317" sldId="259"/>
        </pc:sldMkLst>
      </pc:sldChg>
      <pc:sldChg chg="del">
        <pc:chgData name="NGUYEN PHAM ANH THU" userId="baf72463-252b-4d5f-a6ca-5a6327a9888d" providerId="ADAL" clId="{8EB6C612-CFB4-412F-B710-8934F6A62BC7}" dt="2022-04-16T12:40:10.404" v="3188" actId="47"/>
        <pc:sldMkLst>
          <pc:docMk/>
          <pc:sldMk cId="2177308127" sldId="260"/>
        </pc:sldMkLst>
      </pc:sldChg>
      <pc:sldChg chg="del">
        <pc:chgData name="NGUYEN PHAM ANH THU" userId="baf72463-252b-4d5f-a6ca-5a6327a9888d" providerId="ADAL" clId="{8EB6C612-CFB4-412F-B710-8934F6A62BC7}" dt="2022-04-16T12:40:11.114" v="3191" actId="47"/>
        <pc:sldMkLst>
          <pc:docMk/>
          <pc:sldMk cId="2279587318" sldId="261"/>
        </pc:sldMkLst>
      </pc:sldChg>
      <pc:sldChg chg="del">
        <pc:chgData name="NGUYEN PHAM ANH THU" userId="baf72463-252b-4d5f-a6ca-5a6327a9888d" providerId="ADAL" clId="{8EB6C612-CFB4-412F-B710-8934F6A62BC7}" dt="2022-04-16T12:40:18.373" v="3205" actId="47"/>
        <pc:sldMkLst>
          <pc:docMk/>
          <pc:sldMk cId="1275939835" sldId="262"/>
        </pc:sldMkLst>
      </pc:sldChg>
      <pc:sldChg chg="del">
        <pc:chgData name="NGUYEN PHAM ANH THU" userId="baf72463-252b-4d5f-a6ca-5a6327a9888d" providerId="ADAL" clId="{8EB6C612-CFB4-412F-B710-8934F6A62BC7}" dt="2022-04-16T12:40:19.266" v="3207" actId="47"/>
        <pc:sldMkLst>
          <pc:docMk/>
          <pc:sldMk cId="27067112" sldId="263"/>
        </pc:sldMkLst>
      </pc:sldChg>
      <pc:sldChg chg="del">
        <pc:chgData name="NGUYEN PHAM ANH THU" userId="baf72463-252b-4d5f-a6ca-5a6327a9888d" providerId="ADAL" clId="{8EB6C612-CFB4-412F-B710-8934F6A62BC7}" dt="2022-04-16T12:40:13.105" v="3195" actId="47"/>
        <pc:sldMkLst>
          <pc:docMk/>
          <pc:sldMk cId="1318200691" sldId="264"/>
        </pc:sldMkLst>
      </pc:sldChg>
      <pc:sldChg chg="del">
        <pc:chgData name="NGUYEN PHAM ANH THU" userId="baf72463-252b-4d5f-a6ca-5a6327a9888d" providerId="ADAL" clId="{8EB6C612-CFB4-412F-B710-8934F6A62BC7}" dt="2022-04-16T12:40:13.797" v="3197" actId="47"/>
        <pc:sldMkLst>
          <pc:docMk/>
          <pc:sldMk cId="1352559713" sldId="265"/>
        </pc:sldMkLst>
      </pc:sldChg>
      <pc:sldChg chg="del">
        <pc:chgData name="NGUYEN PHAM ANH THU" userId="baf72463-252b-4d5f-a6ca-5a6327a9888d" providerId="ADAL" clId="{8EB6C612-CFB4-412F-B710-8934F6A62BC7}" dt="2022-04-16T12:40:10.630" v="3189" actId="47"/>
        <pc:sldMkLst>
          <pc:docMk/>
          <pc:sldMk cId="2301170762" sldId="267"/>
        </pc:sldMkLst>
      </pc:sldChg>
      <pc:sldChg chg="del">
        <pc:chgData name="NGUYEN PHAM ANH THU" userId="baf72463-252b-4d5f-a6ca-5a6327a9888d" providerId="ADAL" clId="{8EB6C612-CFB4-412F-B710-8934F6A62BC7}" dt="2022-04-16T12:40:14.218" v="3198" actId="47"/>
        <pc:sldMkLst>
          <pc:docMk/>
          <pc:sldMk cId="2587639515" sldId="268"/>
        </pc:sldMkLst>
      </pc:sldChg>
      <pc:sldChg chg="del">
        <pc:chgData name="NGUYEN PHAM ANH THU" userId="baf72463-252b-4d5f-a6ca-5a6327a9888d" providerId="ADAL" clId="{8EB6C612-CFB4-412F-B710-8934F6A62BC7}" dt="2022-04-16T12:40:19.839" v="3208" actId="47"/>
        <pc:sldMkLst>
          <pc:docMk/>
          <pc:sldMk cId="755299937" sldId="269"/>
        </pc:sldMkLst>
      </pc:sldChg>
      <pc:sldChg chg="del">
        <pc:chgData name="NGUYEN PHAM ANH THU" userId="baf72463-252b-4d5f-a6ca-5a6327a9888d" providerId="ADAL" clId="{8EB6C612-CFB4-412F-B710-8934F6A62BC7}" dt="2022-04-16T12:40:13.301" v="3196" actId="47"/>
        <pc:sldMkLst>
          <pc:docMk/>
          <pc:sldMk cId="2716169907" sldId="270"/>
        </pc:sldMkLst>
      </pc:sldChg>
      <pc:sldChg chg="del">
        <pc:chgData name="NGUYEN PHAM ANH THU" userId="baf72463-252b-4d5f-a6ca-5a6327a9888d" providerId="ADAL" clId="{8EB6C612-CFB4-412F-B710-8934F6A62BC7}" dt="2022-04-16T12:40:16.582" v="3201" actId="47"/>
        <pc:sldMkLst>
          <pc:docMk/>
          <pc:sldMk cId="3793530812" sldId="271"/>
        </pc:sldMkLst>
      </pc:sldChg>
      <pc:sldChg chg="del">
        <pc:chgData name="NGUYEN PHAM ANH THU" userId="baf72463-252b-4d5f-a6ca-5a6327a9888d" providerId="ADAL" clId="{8EB6C612-CFB4-412F-B710-8934F6A62BC7}" dt="2022-04-16T12:40:16.829" v="3202" actId="47"/>
        <pc:sldMkLst>
          <pc:docMk/>
          <pc:sldMk cId="917753069" sldId="272"/>
        </pc:sldMkLst>
      </pc:sldChg>
      <pc:sldChg chg="del">
        <pc:chgData name="NGUYEN PHAM ANH THU" userId="baf72463-252b-4d5f-a6ca-5a6327a9888d" providerId="ADAL" clId="{8EB6C612-CFB4-412F-B710-8934F6A62BC7}" dt="2022-04-16T12:40:17.481" v="3203" actId="47"/>
        <pc:sldMkLst>
          <pc:docMk/>
          <pc:sldMk cId="4093472038" sldId="273"/>
        </pc:sldMkLst>
      </pc:sldChg>
      <pc:sldChg chg="del">
        <pc:chgData name="NGUYEN PHAM ANH THU" userId="baf72463-252b-4d5f-a6ca-5a6327a9888d" providerId="ADAL" clId="{8EB6C612-CFB4-412F-B710-8934F6A62BC7}" dt="2022-04-16T12:40:15.154" v="3200" actId="47"/>
        <pc:sldMkLst>
          <pc:docMk/>
          <pc:sldMk cId="1246956161" sldId="274"/>
        </pc:sldMkLst>
      </pc:sldChg>
      <pc:sldChg chg="del">
        <pc:chgData name="NGUYEN PHAM ANH THU" userId="baf72463-252b-4d5f-a6ca-5a6327a9888d" providerId="ADAL" clId="{8EB6C612-CFB4-412F-B710-8934F6A62BC7}" dt="2022-04-16T12:40:12.168" v="3192" actId="47"/>
        <pc:sldMkLst>
          <pc:docMk/>
          <pc:sldMk cId="930764932" sldId="275"/>
        </pc:sldMkLst>
      </pc:sldChg>
      <pc:sldChg chg="del">
        <pc:chgData name="NGUYEN PHAM ANH THU" userId="baf72463-252b-4d5f-a6ca-5a6327a9888d" providerId="ADAL" clId="{8EB6C612-CFB4-412F-B710-8934F6A62BC7}" dt="2022-04-16T12:40:18.931" v="3206" actId="47"/>
        <pc:sldMkLst>
          <pc:docMk/>
          <pc:sldMk cId="1716968677" sldId="276"/>
        </pc:sldMkLst>
      </pc:sldChg>
      <pc:sldChg chg="del">
        <pc:chgData name="NGUYEN PHAM ANH THU" userId="baf72463-252b-4d5f-a6ca-5a6327a9888d" providerId="ADAL" clId="{8EB6C612-CFB4-412F-B710-8934F6A62BC7}" dt="2022-04-16T12:40:10.863" v="3190" actId="47"/>
        <pc:sldMkLst>
          <pc:docMk/>
          <pc:sldMk cId="803284262" sldId="302"/>
        </pc:sldMkLst>
      </pc:sldChg>
      <pc:sldChg chg="del">
        <pc:chgData name="NGUYEN PHAM ANH THU" userId="baf72463-252b-4d5f-a6ca-5a6327a9888d" providerId="ADAL" clId="{8EB6C612-CFB4-412F-B710-8934F6A62BC7}" dt="2022-04-16T12:40:12.881" v="3194" actId="47"/>
        <pc:sldMkLst>
          <pc:docMk/>
          <pc:sldMk cId="14398908" sldId="303"/>
        </pc:sldMkLst>
      </pc:sldChg>
      <pc:sldChg chg="del">
        <pc:chgData name="NGUYEN PHAM ANH THU" userId="baf72463-252b-4d5f-a6ca-5a6327a9888d" providerId="ADAL" clId="{8EB6C612-CFB4-412F-B710-8934F6A62BC7}" dt="2022-04-16T12:40:14.897" v="3199" actId="47"/>
        <pc:sldMkLst>
          <pc:docMk/>
          <pc:sldMk cId="572843258" sldId="304"/>
        </pc:sldMkLst>
      </pc:sldChg>
      <pc:sldChg chg="del">
        <pc:chgData name="NGUYEN PHAM ANH THU" userId="baf72463-252b-4d5f-a6ca-5a6327a9888d" providerId="ADAL" clId="{8EB6C612-CFB4-412F-B710-8934F6A62BC7}" dt="2022-04-16T12:40:18.004" v="3204" actId="47"/>
        <pc:sldMkLst>
          <pc:docMk/>
          <pc:sldMk cId="584727367" sldId="305"/>
        </pc:sldMkLst>
      </pc:sldChg>
      <pc:sldChg chg="del">
        <pc:chgData name="NGUYEN PHAM ANH THU" userId="baf72463-252b-4d5f-a6ca-5a6327a9888d" providerId="ADAL" clId="{8EB6C612-CFB4-412F-B710-8934F6A62BC7}" dt="2022-04-16T12:40:20.105" v="3209" actId="47"/>
        <pc:sldMkLst>
          <pc:docMk/>
          <pc:sldMk cId="902100258" sldId="306"/>
        </pc:sldMkLst>
      </pc:sldChg>
      <pc:sldChg chg="modSp add mod modTransition modAnim">
        <pc:chgData name="NGUYEN PHAM ANH THU" userId="baf72463-252b-4d5f-a6ca-5a6327a9888d" providerId="ADAL" clId="{8EB6C612-CFB4-412F-B710-8934F6A62BC7}" dt="2022-04-17T10:29:29.506" v="5451"/>
        <pc:sldMkLst>
          <pc:docMk/>
          <pc:sldMk cId="2817079516" sldId="307"/>
        </pc:sldMkLst>
        <pc:spChg chg="mod">
          <ac:chgData name="NGUYEN PHAM ANH THU" userId="baf72463-252b-4d5f-a6ca-5a6327a9888d" providerId="ADAL" clId="{8EB6C612-CFB4-412F-B710-8934F6A62BC7}" dt="2022-04-17T10:29:19.621" v="5450" actId="207"/>
          <ac:spMkLst>
            <pc:docMk/>
            <pc:sldMk cId="2817079516" sldId="307"/>
            <ac:spMk id="96" creationId="{24A388B0-06EB-4CBA-A3CA-75F080F1F933}"/>
          </ac:spMkLst>
        </pc:spChg>
        <pc:picChg chg="mod">
          <ac:chgData name="NGUYEN PHAM ANH THU" userId="baf72463-252b-4d5f-a6ca-5a6327a9888d" providerId="ADAL" clId="{8EB6C612-CFB4-412F-B710-8934F6A62BC7}" dt="2022-04-16T11:08:25.170" v="489" actId="1076"/>
          <ac:picMkLst>
            <pc:docMk/>
            <pc:sldMk cId="2817079516" sldId="307"/>
            <ac:picMk id="94" creationId="{6DD72B97-8F2B-4723-9F67-FD81B5B68E7B}"/>
          </ac:picMkLst>
        </pc:picChg>
        <pc:picChg chg="mod">
          <ac:chgData name="NGUYEN PHAM ANH THU" userId="baf72463-252b-4d5f-a6ca-5a6327a9888d" providerId="ADAL" clId="{8EB6C612-CFB4-412F-B710-8934F6A62BC7}" dt="2022-04-16T11:10:03.741" v="504" actId="1076"/>
          <ac:picMkLst>
            <pc:docMk/>
            <pc:sldMk cId="2817079516" sldId="307"/>
            <ac:picMk id="95" creationId="{777F623B-A4E0-4946-935C-4F7F0101F12F}"/>
          </ac:picMkLst>
        </pc:picChg>
      </pc:sldChg>
      <pc:sldChg chg="ad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3404459927" sldId="308"/>
        </pc:sldMkLst>
      </pc:sldChg>
      <pc:sldChg chg="modSp add mo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3438018471" sldId="309"/>
        </pc:sldMkLst>
        <pc:spChg chg="mod">
          <ac:chgData name="NGUYEN PHAM ANH THU" userId="baf72463-252b-4d5f-a6ca-5a6327a9888d" providerId="ADAL" clId="{8EB6C612-CFB4-412F-B710-8934F6A62BC7}" dt="2022-04-16T12:35:14.457" v="2875" actId="20577"/>
          <ac:spMkLst>
            <pc:docMk/>
            <pc:sldMk cId="3438018471" sldId="309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2:35:04.930" v="2862" actId="404"/>
          <ac:spMkLst>
            <pc:docMk/>
            <pc:sldMk cId="3438018471" sldId="309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1:22:41.856" v="728" actId="403"/>
          <ac:spMkLst>
            <pc:docMk/>
            <pc:sldMk cId="3438018471" sldId="309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1:22:52.977" v="758" actId="403"/>
          <ac:spMkLst>
            <pc:docMk/>
            <pc:sldMk cId="3438018471" sldId="309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8EB6C612-CFB4-412F-B710-8934F6A62BC7}" dt="2022-04-16T12:35:24.653" v="2906" actId="20577"/>
          <ac:spMkLst>
            <pc:docMk/>
            <pc:sldMk cId="3438018471" sldId="309"/>
            <ac:spMk id="126" creationId="{797BC3E3-56FA-4AAA-953C-4E2F5AEBD8E8}"/>
          </ac:spMkLst>
        </pc:spChg>
      </pc:sldChg>
      <pc:sldChg chg="modSp add mo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2473415769" sldId="310"/>
        </pc:sldMkLst>
        <pc:spChg chg="mod">
          <ac:chgData name="NGUYEN PHAM ANH THU" userId="baf72463-252b-4d5f-a6ca-5a6327a9888d" providerId="ADAL" clId="{8EB6C612-CFB4-412F-B710-8934F6A62BC7}" dt="2022-04-16T11:27:59.312" v="1148" actId="113"/>
          <ac:spMkLst>
            <pc:docMk/>
            <pc:sldMk cId="2473415769" sldId="310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1:29:54.947" v="1425" actId="14100"/>
          <ac:spMkLst>
            <pc:docMk/>
            <pc:sldMk cId="2473415769" sldId="310"/>
            <ac:spMk id="43" creationId="{C3D90569-2038-4699-AD4F-2466D4AF519B}"/>
          </ac:spMkLst>
        </pc:spChg>
        <pc:spChg chg="mod">
          <ac:chgData name="NGUYEN PHAM ANH THU" userId="baf72463-252b-4d5f-a6ca-5a6327a9888d" providerId="ADAL" clId="{8EB6C612-CFB4-412F-B710-8934F6A62BC7}" dt="2022-04-16T12:01:25.704" v="1581" actId="1076"/>
          <ac:spMkLst>
            <pc:docMk/>
            <pc:sldMk cId="2473415769" sldId="310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1:30:01.181" v="1426" actId="14100"/>
          <ac:spMkLst>
            <pc:docMk/>
            <pc:sldMk cId="2473415769" sldId="310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1:29:28.088" v="1414" actId="20577"/>
          <ac:spMkLst>
            <pc:docMk/>
            <pc:sldMk cId="2473415769" sldId="310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8EB6C612-CFB4-412F-B710-8934F6A62BC7}" dt="2022-04-16T11:35:31.861" v="1578" actId="404"/>
          <ac:spMkLst>
            <pc:docMk/>
            <pc:sldMk cId="2473415769" sldId="310"/>
            <ac:spMk id="126" creationId="{797BC3E3-56FA-4AAA-953C-4E2F5AEBD8E8}"/>
          </ac:spMkLst>
        </pc:spChg>
      </pc:sldChg>
      <pc:sldChg chg="addSp delSp modSp add mod modTransition modAnim">
        <pc:chgData name="NGUYEN PHAM ANH THU" userId="baf72463-252b-4d5f-a6ca-5a6327a9888d" providerId="ADAL" clId="{8EB6C612-CFB4-412F-B710-8934F6A62BC7}" dt="2022-04-17T10:28:55.241" v="5448"/>
        <pc:sldMkLst>
          <pc:docMk/>
          <pc:sldMk cId="904849761" sldId="311"/>
        </pc:sldMkLst>
        <pc:spChg chg="mod">
          <ac:chgData name="NGUYEN PHAM ANH THU" userId="baf72463-252b-4d5f-a6ca-5a6327a9888d" providerId="ADAL" clId="{8EB6C612-CFB4-412F-B710-8934F6A62BC7}" dt="2022-04-16T12:18:03.326" v="2304" actId="113"/>
          <ac:spMkLst>
            <pc:docMk/>
            <pc:sldMk cId="904849761" sldId="311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2:09:25.581" v="2048"/>
          <ac:spMkLst>
            <pc:docMk/>
            <pc:sldMk cId="904849761" sldId="311"/>
            <ac:spMk id="48" creationId="{A6421F9E-FF9D-4A7C-9697-7F0260F96688}"/>
          </ac:spMkLst>
        </pc:spChg>
        <pc:spChg chg="mod">
          <ac:chgData name="NGUYEN PHAM ANH THU" userId="baf72463-252b-4d5f-a6ca-5a6327a9888d" providerId="ADAL" clId="{8EB6C612-CFB4-412F-B710-8934F6A62BC7}" dt="2022-04-16T12:09:25.581" v="2048"/>
          <ac:spMkLst>
            <pc:docMk/>
            <pc:sldMk cId="904849761" sldId="311"/>
            <ac:spMk id="49" creationId="{112AD5E6-6201-4B49-AAE8-FFB92C6AFE43}"/>
          </ac:spMkLst>
        </pc:spChg>
        <pc:spChg chg="add mod">
          <ac:chgData name="NGUYEN PHAM ANH THU" userId="baf72463-252b-4d5f-a6ca-5a6327a9888d" providerId="ADAL" clId="{8EB6C612-CFB4-412F-B710-8934F6A62BC7}" dt="2022-04-16T12:09:25.581" v="2048"/>
          <ac:spMkLst>
            <pc:docMk/>
            <pc:sldMk cId="904849761" sldId="311"/>
            <ac:spMk id="53" creationId="{E296BDAD-FB31-4E44-B27C-9B4BA6A01D8E}"/>
          </ac:spMkLst>
        </pc:spChg>
        <pc:spChg chg="mod">
          <ac:chgData name="NGUYEN PHAM ANH THU" userId="baf72463-252b-4d5f-a6ca-5a6327a9888d" providerId="ADAL" clId="{8EB6C612-CFB4-412F-B710-8934F6A62BC7}" dt="2022-04-16T12:08:52.640" v="2042" actId="20577"/>
          <ac:spMkLst>
            <pc:docMk/>
            <pc:sldMk cId="904849761" sldId="311"/>
            <ac:spMk id="55" creationId="{532A6D39-BB84-4E99-82BE-0B6CBB01577A}"/>
          </ac:spMkLst>
        </pc:spChg>
        <pc:spChg chg="add mod">
          <ac:chgData name="NGUYEN PHAM ANH THU" userId="baf72463-252b-4d5f-a6ca-5a6327a9888d" providerId="ADAL" clId="{8EB6C612-CFB4-412F-B710-8934F6A62BC7}" dt="2022-04-16T12:20:06.787" v="2319" actId="164"/>
          <ac:spMkLst>
            <pc:docMk/>
            <pc:sldMk cId="904849761" sldId="311"/>
            <ac:spMk id="56" creationId="{94ECA8CF-C954-4F08-A7BD-9E0A7BB6C9B9}"/>
          </ac:spMkLst>
        </pc:spChg>
        <pc:spChg chg="mod">
          <ac:chgData name="NGUYEN PHAM ANH THU" userId="baf72463-252b-4d5f-a6ca-5a6327a9888d" providerId="ADAL" clId="{8EB6C612-CFB4-412F-B710-8934F6A62BC7}" dt="2022-04-16T12:05:43.361" v="1783" actId="1076"/>
          <ac:spMkLst>
            <pc:docMk/>
            <pc:sldMk cId="904849761" sldId="311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2:19:12.090" v="2318" actId="14100"/>
          <ac:spMkLst>
            <pc:docMk/>
            <pc:sldMk cId="904849761" sldId="311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2:18:11.554" v="2306" actId="113"/>
          <ac:spMkLst>
            <pc:docMk/>
            <pc:sldMk cId="904849761" sldId="311"/>
            <ac:spMk id="125" creationId="{8FEB6CFE-AB0E-4B4E-B91D-88A1DA89A89A}"/>
          </ac:spMkLst>
        </pc:spChg>
        <pc:spChg chg="mod">
          <ac:chgData name="NGUYEN PHAM ANH THU" userId="baf72463-252b-4d5f-a6ca-5a6327a9888d" providerId="ADAL" clId="{8EB6C612-CFB4-412F-B710-8934F6A62BC7}" dt="2022-04-16T12:07:55.497" v="2040" actId="20577"/>
          <ac:spMkLst>
            <pc:docMk/>
            <pc:sldMk cId="904849761" sldId="311"/>
            <ac:spMk id="126" creationId="{797BC3E3-56FA-4AAA-953C-4E2F5AEBD8E8}"/>
          </ac:spMkLst>
        </pc:spChg>
        <pc:grpChg chg="add mod ord">
          <ac:chgData name="NGUYEN PHAM ANH THU" userId="baf72463-252b-4d5f-a6ca-5a6327a9888d" providerId="ADAL" clId="{8EB6C612-CFB4-412F-B710-8934F6A62BC7}" dt="2022-04-16T12:20:13.667" v="2329" actId="171"/>
          <ac:grpSpMkLst>
            <pc:docMk/>
            <pc:sldMk cId="904849761" sldId="311"/>
            <ac:grpSpMk id="7" creationId="{9BB4B063-CCE1-4ED7-A5D5-CF21C5D18FD6}"/>
          </ac:grpSpMkLst>
        </pc:grpChg>
        <pc:grpChg chg="mod">
          <ac:chgData name="NGUYEN PHAM ANH THU" userId="baf72463-252b-4d5f-a6ca-5a6327a9888d" providerId="ADAL" clId="{8EB6C612-CFB4-412F-B710-8934F6A62BC7}" dt="2022-04-16T12:20:06.787" v="2319" actId="164"/>
          <ac:grpSpMkLst>
            <pc:docMk/>
            <pc:sldMk cId="904849761" sldId="311"/>
            <ac:grpSpMk id="22" creationId="{48C8C043-95EA-4C88-BCE4-63900E1F20A4}"/>
          </ac:grpSpMkLst>
        </pc:grpChg>
        <pc:grpChg chg="mod">
          <ac:chgData name="NGUYEN PHAM ANH THU" userId="baf72463-252b-4d5f-a6ca-5a6327a9888d" providerId="ADAL" clId="{8EB6C612-CFB4-412F-B710-8934F6A62BC7}" dt="2022-04-16T12:09:25.581" v="2048"/>
          <ac:grpSpMkLst>
            <pc:docMk/>
            <pc:sldMk cId="904849761" sldId="311"/>
            <ac:grpSpMk id="23" creationId="{4D2DA1AF-855F-46C2-8AE1-5718E4DFD783}"/>
          </ac:grpSpMkLst>
        </pc:grpChg>
        <pc:grpChg chg="mod">
          <ac:chgData name="NGUYEN PHAM ANH THU" userId="baf72463-252b-4d5f-a6ca-5a6327a9888d" providerId="ADAL" clId="{8EB6C612-CFB4-412F-B710-8934F6A62BC7}" dt="2022-04-16T12:09:25.581" v="2048"/>
          <ac:grpSpMkLst>
            <pc:docMk/>
            <pc:sldMk cId="904849761" sldId="311"/>
            <ac:grpSpMk id="45" creationId="{07151055-1672-4C7E-BA92-63E851A005B3}"/>
          </ac:grpSpMkLst>
        </pc:grpChg>
        <pc:picChg chg="mod">
          <ac:chgData name="NGUYEN PHAM ANH THU" userId="baf72463-252b-4d5f-a6ca-5a6327a9888d" providerId="ADAL" clId="{8EB6C612-CFB4-412F-B710-8934F6A62BC7}" dt="2022-04-16T12:09:20.948" v="2045" actId="1076"/>
          <ac:picMkLst>
            <pc:docMk/>
            <pc:sldMk cId="904849761" sldId="311"/>
            <ac:picMk id="3" creationId="{AF2F6135-AF68-4A64-8137-B70201CF8CB7}"/>
          </ac:picMkLst>
        </pc:picChg>
        <pc:picChg chg="add del mod modCrop">
          <ac:chgData name="NGUYEN PHAM ANH THU" userId="baf72463-252b-4d5f-a6ca-5a6327a9888d" providerId="ADAL" clId="{8EB6C612-CFB4-412F-B710-8934F6A62BC7}" dt="2022-04-16T12:04:31.153" v="1609" actId="478"/>
          <ac:picMkLst>
            <pc:docMk/>
            <pc:sldMk cId="904849761" sldId="311"/>
            <ac:picMk id="6" creationId="{D8254C9C-E51E-41D3-84FD-C23936637C1D}"/>
          </ac:picMkLst>
        </pc:picChg>
        <pc:picChg chg="mod">
          <ac:chgData name="NGUYEN PHAM ANH THU" userId="baf72463-252b-4d5f-a6ca-5a6327a9888d" providerId="ADAL" clId="{8EB6C612-CFB4-412F-B710-8934F6A62BC7}" dt="2022-04-16T12:19:09.128" v="2317" actId="1076"/>
          <ac:picMkLst>
            <pc:docMk/>
            <pc:sldMk cId="904849761" sldId="311"/>
            <ac:picMk id="116" creationId="{C86FD277-D7C1-4175-9CE8-89B100B9DFFB}"/>
          </ac:picMkLst>
        </pc:picChg>
      </pc:sldChg>
      <pc:sldChg chg="modSp add del mod">
        <pc:chgData name="NGUYEN PHAM ANH THU" userId="baf72463-252b-4d5f-a6ca-5a6327a9888d" providerId="ADAL" clId="{8EB6C612-CFB4-412F-B710-8934F6A62BC7}" dt="2022-04-16T12:33:34.768" v="2635" actId="47"/>
        <pc:sldMkLst>
          <pc:docMk/>
          <pc:sldMk cId="3740427322" sldId="312"/>
        </pc:sldMkLst>
        <pc:spChg chg="mod">
          <ac:chgData name="NGUYEN PHAM ANH THU" userId="baf72463-252b-4d5f-a6ca-5a6327a9888d" providerId="ADAL" clId="{8EB6C612-CFB4-412F-B710-8934F6A62BC7}" dt="2022-04-16T12:32:01.252" v="2519" actId="20577"/>
          <ac:spMkLst>
            <pc:docMk/>
            <pc:sldMk cId="3740427322" sldId="312"/>
            <ac:spMk id="12" creationId="{817205D1-8ECF-4ECE-A9DE-175B9F209F00}"/>
          </ac:spMkLst>
        </pc:spChg>
        <pc:spChg chg="mod">
          <ac:chgData name="NGUYEN PHAM ANH THU" userId="baf72463-252b-4d5f-a6ca-5a6327a9888d" providerId="ADAL" clId="{8EB6C612-CFB4-412F-B710-8934F6A62BC7}" dt="2022-04-16T12:33:28.391" v="2633" actId="20577"/>
          <ac:spMkLst>
            <pc:docMk/>
            <pc:sldMk cId="3740427322" sldId="312"/>
            <ac:spMk id="117" creationId="{C514F8ED-55A3-41ED-A6BF-C88625750094}"/>
          </ac:spMkLst>
        </pc:spChg>
      </pc:sldChg>
      <pc:sldChg chg="ad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1338655735" sldId="313"/>
        </pc:sldMkLst>
      </pc:sldChg>
      <pc:sldChg chg="addSp delSp modSp add mod modTransition delAnim modAnim">
        <pc:chgData name="NGUYEN PHAM ANH THU" userId="baf72463-252b-4d5f-a6ca-5a6327a9888d" providerId="ADAL" clId="{8EB6C612-CFB4-412F-B710-8934F6A62BC7}" dt="2022-04-17T10:28:55.241" v="5448"/>
        <pc:sldMkLst>
          <pc:docMk/>
          <pc:sldMk cId="4105231027" sldId="314"/>
        </pc:sldMkLst>
        <pc:spChg chg="add del mod">
          <ac:chgData name="NGUYEN PHAM ANH THU" userId="baf72463-252b-4d5f-a6ca-5a6327a9888d" providerId="ADAL" clId="{8EB6C612-CFB4-412F-B710-8934F6A62BC7}" dt="2022-04-16T11:09:57.712" v="502" actId="478"/>
          <ac:spMkLst>
            <pc:docMk/>
            <pc:sldMk cId="4105231027" sldId="314"/>
            <ac:spMk id="6" creationId="{0FC742B6-A91F-485D-8842-01A7D14839E5}"/>
          </ac:spMkLst>
        </pc:spChg>
        <pc:spChg chg="add mod">
          <ac:chgData name="NGUYEN PHAM ANH THU" userId="baf72463-252b-4d5f-a6ca-5a6327a9888d" providerId="ADAL" clId="{8EB6C612-CFB4-412F-B710-8934F6A62BC7}" dt="2022-04-16T11:14:31.917" v="599" actId="1076"/>
          <ac:spMkLst>
            <pc:docMk/>
            <pc:sldMk cId="4105231027" sldId="314"/>
            <ac:spMk id="7" creationId="{D5BB13D3-FCA1-4E38-8813-070892326943}"/>
          </ac:spMkLst>
        </pc:spChg>
        <pc:spChg chg="add mod">
          <ac:chgData name="NGUYEN PHAM ANH THU" userId="baf72463-252b-4d5f-a6ca-5a6327a9888d" providerId="ADAL" clId="{8EB6C612-CFB4-412F-B710-8934F6A62BC7}" dt="2022-04-16T11:09:12.355" v="498" actId="207"/>
          <ac:spMkLst>
            <pc:docMk/>
            <pc:sldMk cId="4105231027" sldId="314"/>
            <ac:spMk id="13" creationId="{0E7AAE28-7277-4843-9DE7-45498FF9101E}"/>
          </ac:spMkLst>
        </pc:spChg>
        <pc:spChg chg="del">
          <ac:chgData name="NGUYEN PHAM ANH THU" userId="baf72463-252b-4d5f-a6ca-5a6327a9888d" providerId="ADAL" clId="{8EB6C612-CFB4-412F-B710-8934F6A62BC7}" dt="2022-04-16T11:06:49.584" v="386" actId="478"/>
          <ac:spMkLst>
            <pc:docMk/>
            <pc:sldMk cId="4105231027" sldId="314"/>
            <ac:spMk id="23" creationId="{F42B74B9-CC43-4CA2-AEAC-8F0DA46857FD}"/>
          </ac:spMkLst>
        </pc:spChg>
        <pc:picChg chg="del">
          <ac:chgData name="NGUYEN PHAM ANH THU" userId="baf72463-252b-4d5f-a6ca-5a6327a9888d" providerId="ADAL" clId="{8EB6C612-CFB4-412F-B710-8934F6A62BC7}" dt="2022-04-16T11:06:52.257" v="389" actId="478"/>
          <ac:picMkLst>
            <pc:docMk/>
            <pc:sldMk cId="4105231027" sldId="314"/>
            <ac:picMk id="11" creationId="{0F7FA32B-079F-429F-94E6-4077E35DA020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4" creationId="{4BC0087B-BDA6-42FA-8EC9-7752D57069A2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5" creationId="{D724D74C-E2D5-451F-A2F3-B3F625415D30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6" creationId="{EA75108A-7A0D-4F1A-B80B-59BB75E34C67}"/>
          </ac:picMkLst>
        </pc:picChg>
        <pc:picChg chg="add del mod">
          <ac:chgData name="NGUYEN PHAM ANH THU" userId="baf72463-252b-4d5f-a6ca-5a6327a9888d" providerId="ADAL" clId="{8EB6C612-CFB4-412F-B710-8934F6A62BC7}" dt="2022-04-16T11:09:35.683" v="500" actId="478"/>
          <ac:picMkLst>
            <pc:docMk/>
            <pc:sldMk cId="4105231027" sldId="314"/>
            <ac:picMk id="17" creationId="{1451B26F-8837-4A7B-9A8D-F9C206E23FF1}"/>
          </ac:picMkLst>
        </pc:picChg>
        <pc:picChg chg="mod">
          <ac:chgData name="NGUYEN PHAM ANH THU" userId="baf72463-252b-4d5f-a6ca-5a6327a9888d" providerId="ADAL" clId="{8EB6C612-CFB4-412F-B710-8934F6A62BC7}" dt="2022-04-16T11:07:11.477" v="395" actId="14100"/>
          <ac:picMkLst>
            <pc:docMk/>
            <pc:sldMk cId="4105231027" sldId="314"/>
            <ac:picMk id="21" creationId="{35D6DB26-FD17-4DE0-8960-A53C93111245}"/>
          </ac:picMkLst>
        </pc:picChg>
        <pc:picChg chg="del">
          <ac:chgData name="NGUYEN PHAM ANH THU" userId="baf72463-252b-4d5f-a6ca-5a6327a9888d" providerId="ADAL" clId="{8EB6C612-CFB4-412F-B710-8934F6A62BC7}" dt="2022-04-16T11:06:50.115" v="387" actId="478"/>
          <ac:picMkLst>
            <pc:docMk/>
            <pc:sldMk cId="4105231027" sldId="314"/>
            <ac:picMk id="1026" creationId="{07FB667A-BE9E-4C0D-9DC8-6973639D6916}"/>
          </ac:picMkLst>
        </pc:picChg>
        <pc:picChg chg="del">
          <ac:chgData name="NGUYEN PHAM ANH THU" userId="baf72463-252b-4d5f-a6ca-5a6327a9888d" providerId="ADAL" clId="{8EB6C612-CFB4-412F-B710-8934F6A62BC7}" dt="2022-04-16T11:06:51.152" v="388" actId="478"/>
          <ac:picMkLst>
            <pc:docMk/>
            <pc:sldMk cId="4105231027" sldId="314"/>
            <ac:picMk id="1028" creationId="{42F06EB7-AB01-4BC3-9F61-0907E09E269E}"/>
          </ac:picMkLst>
        </pc:picChg>
        <pc:picChg chg="add mod">
          <ac:chgData name="NGUYEN PHAM ANH THU" userId="baf72463-252b-4d5f-a6ca-5a6327a9888d" providerId="ADAL" clId="{8EB6C612-CFB4-412F-B710-8934F6A62BC7}" dt="2022-04-16T11:07:33.549" v="405" actId="1076"/>
          <ac:picMkLst>
            <pc:docMk/>
            <pc:sldMk cId="4105231027" sldId="314"/>
            <ac:picMk id="2050" creationId="{8DDF71C0-D7FF-4FE8-A489-1147232241FE}"/>
          </ac:picMkLst>
        </pc:picChg>
      </pc:sldChg>
      <pc:sldChg chg="addSp modSp add mod modTransition modAnim">
        <pc:chgData name="NGUYEN PHAM ANH THU" userId="baf72463-252b-4d5f-a6ca-5a6327a9888d" providerId="ADAL" clId="{8EB6C612-CFB4-412F-B710-8934F6A62BC7}" dt="2022-04-17T10:28:55.241" v="5448"/>
        <pc:sldMkLst>
          <pc:docMk/>
          <pc:sldMk cId="1708831954" sldId="315"/>
        </pc:sldMkLst>
        <pc:spChg chg="mod">
          <ac:chgData name="NGUYEN PHAM ANH THU" userId="baf72463-252b-4d5f-a6ca-5a6327a9888d" providerId="ADAL" clId="{8EB6C612-CFB4-412F-B710-8934F6A62BC7}" dt="2022-04-16T12:36:10.126" v="3060" actId="20577"/>
          <ac:spMkLst>
            <pc:docMk/>
            <pc:sldMk cId="1708831954" sldId="315"/>
            <ac:spMk id="12" creationId="{817205D1-8ECF-4ECE-A9DE-175B9F209F00}"/>
          </ac:spMkLst>
        </pc:spChg>
        <pc:spChg chg="add mod">
          <ac:chgData name="NGUYEN PHAM ANH THU" userId="baf72463-252b-4d5f-a6ca-5a6327a9888d" providerId="ADAL" clId="{8EB6C612-CFB4-412F-B710-8934F6A62BC7}" dt="2022-04-16T12:37:13.165" v="3082" actId="403"/>
          <ac:spMkLst>
            <pc:docMk/>
            <pc:sldMk cId="1708831954" sldId="315"/>
            <ac:spMk id="53" creationId="{6B6E215C-2D10-41AE-9CFA-E3B357BF39C3}"/>
          </ac:spMkLst>
        </pc:spChg>
        <pc:spChg chg="mod">
          <ac:chgData name="NGUYEN PHAM ANH THU" userId="baf72463-252b-4d5f-a6ca-5a6327a9888d" providerId="ADAL" clId="{8EB6C612-CFB4-412F-B710-8934F6A62BC7}" dt="2022-04-16T12:36:08.930" v="3059" actId="20577"/>
          <ac:spMkLst>
            <pc:docMk/>
            <pc:sldMk cId="1708831954" sldId="315"/>
            <ac:spMk id="56" creationId="{94ECA8CF-C954-4F08-A7BD-9E0A7BB6C9B9}"/>
          </ac:spMkLst>
        </pc:spChg>
        <pc:spChg chg="mod">
          <ac:chgData name="NGUYEN PHAM ANH THU" userId="baf72463-252b-4d5f-a6ca-5a6327a9888d" providerId="ADAL" clId="{8EB6C612-CFB4-412F-B710-8934F6A62BC7}" dt="2022-04-16T12:33:56.751" v="2711" actId="14100"/>
          <ac:spMkLst>
            <pc:docMk/>
            <pc:sldMk cId="1708831954" sldId="315"/>
            <ac:spMk id="117" creationId="{C514F8ED-55A3-41ED-A6BF-C88625750094}"/>
          </ac:spMkLst>
        </pc:spChg>
        <pc:spChg chg="mod">
          <ac:chgData name="NGUYEN PHAM ANH THU" userId="baf72463-252b-4d5f-a6ca-5a6327a9888d" providerId="ADAL" clId="{8EB6C612-CFB4-412F-B710-8934F6A62BC7}" dt="2022-04-16T12:34:50.007" v="2846" actId="20577"/>
          <ac:spMkLst>
            <pc:docMk/>
            <pc:sldMk cId="1708831954" sldId="315"/>
            <ac:spMk id="124" creationId="{6367453D-420B-4D30-B207-A57CC4372B2A}"/>
          </ac:spMkLst>
        </pc:spChg>
        <pc:spChg chg="mod">
          <ac:chgData name="NGUYEN PHAM ANH THU" userId="baf72463-252b-4d5f-a6ca-5a6327a9888d" providerId="ADAL" clId="{8EB6C612-CFB4-412F-B710-8934F6A62BC7}" dt="2022-04-16T12:36:06.136" v="3058" actId="20577"/>
          <ac:spMkLst>
            <pc:docMk/>
            <pc:sldMk cId="1708831954" sldId="315"/>
            <ac:spMk id="125" creationId="{8FEB6CFE-AB0E-4B4E-B91D-88A1DA89A89A}"/>
          </ac:spMkLst>
        </pc:spChg>
      </pc:sldChg>
      <pc:sldChg chg="addSp delSp modSp add mod ord modTransition modAnim">
        <pc:chgData name="NGUYEN PHAM ANH THU" userId="baf72463-252b-4d5f-a6ca-5a6327a9888d" providerId="ADAL" clId="{8EB6C612-CFB4-412F-B710-8934F6A62BC7}" dt="2022-04-17T10:31:02.139" v="5461"/>
        <pc:sldMkLst>
          <pc:docMk/>
          <pc:sldMk cId="3010842499" sldId="316"/>
        </pc:sldMkLst>
        <pc:spChg chg="del mod">
          <ac:chgData name="NGUYEN PHAM ANH THU" userId="baf72463-252b-4d5f-a6ca-5a6327a9888d" providerId="ADAL" clId="{8EB6C612-CFB4-412F-B710-8934F6A62BC7}" dt="2022-04-16T12:40:57.989" v="3214" actId="478"/>
          <ac:spMkLst>
            <pc:docMk/>
            <pc:sldMk cId="3010842499" sldId="316"/>
            <ac:spMk id="7" creationId="{D5BB13D3-FCA1-4E38-8813-070892326943}"/>
          </ac:spMkLst>
        </pc:spChg>
        <pc:spChg chg="add mod">
          <ac:chgData name="NGUYEN PHAM ANH THU" userId="baf72463-252b-4d5f-a6ca-5a6327a9888d" providerId="ADAL" clId="{8EB6C612-CFB4-412F-B710-8934F6A62BC7}" dt="2022-04-16T12:41:52.377" v="3230" actId="1076"/>
          <ac:spMkLst>
            <pc:docMk/>
            <pc:sldMk cId="3010842499" sldId="316"/>
            <ac:spMk id="11" creationId="{F108DBE4-6278-49BA-9C4F-78D477D80EB9}"/>
          </ac:spMkLst>
        </pc:spChg>
        <pc:spChg chg="mod">
          <ac:chgData name="NGUYEN PHAM ANH THU" userId="baf72463-252b-4d5f-a6ca-5a6327a9888d" providerId="ADAL" clId="{8EB6C612-CFB4-412F-B710-8934F6A62BC7}" dt="2022-04-16T12:37:59.656" v="3089" actId="20577"/>
          <ac:spMkLst>
            <pc:docMk/>
            <pc:sldMk cId="3010842499" sldId="316"/>
            <ac:spMk id="13" creationId="{0E7AAE28-7277-4843-9DE7-45498FF9101E}"/>
          </ac:spMkLst>
        </pc:spChg>
        <pc:picChg chg="add mod">
          <ac:chgData name="NGUYEN PHAM ANH THU" userId="baf72463-252b-4d5f-a6ca-5a6327a9888d" providerId="ADAL" clId="{8EB6C612-CFB4-412F-B710-8934F6A62BC7}" dt="2022-04-16T12:41:50.341" v="3229" actId="1076"/>
          <ac:picMkLst>
            <pc:docMk/>
            <pc:sldMk cId="3010842499" sldId="316"/>
            <ac:picMk id="12" creationId="{5631281D-4E6D-4C5A-B534-401C32CD7209}"/>
          </ac:picMkLst>
        </pc:picChg>
      </pc:sldChg>
      <pc:sldChg chg="modSp ad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3570412172" sldId="317"/>
        </pc:sldMkLst>
        <pc:picChg chg="mod">
          <ac:chgData name="NGUYEN PHAM ANH THU" userId="baf72463-252b-4d5f-a6ca-5a6327a9888d" providerId="ADAL" clId="{8EB6C612-CFB4-412F-B710-8934F6A62BC7}" dt="2022-04-16T12:40:50.352" v="3213" actId="1076"/>
          <ac:picMkLst>
            <pc:docMk/>
            <pc:sldMk cId="3570412172" sldId="317"/>
            <ac:picMk id="1030" creationId="{774CE22B-387C-4B5E-BF1F-31EEC31C8105}"/>
          </ac:picMkLst>
        </pc:picChg>
      </pc:sldChg>
      <pc:sldChg chg="modSp add mod modTransition modNotesTx">
        <pc:chgData name="NGUYEN PHAM ANH THU" userId="baf72463-252b-4d5f-a6ca-5a6327a9888d" providerId="ADAL" clId="{8EB6C612-CFB4-412F-B710-8934F6A62BC7}" dt="2022-04-17T10:34:53.030" v="5696" actId="20577"/>
        <pc:sldMkLst>
          <pc:docMk/>
          <pc:sldMk cId="1253990598" sldId="318"/>
        </pc:sldMkLst>
        <pc:picChg chg="mod">
          <ac:chgData name="NGUYEN PHAM ANH THU" userId="baf72463-252b-4d5f-a6ca-5a6327a9888d" providerId="ADAL" clId="{8EB6C612-CFB4-412F-B710-8934F6A62BC7}" dt="2022-04-17T10:32:26.381" v="5465"/>
          <ac:picMkLst>
            <pc:docMk/>
            <pc:sldMk cId="1253990598" sldId="318"/>
            <ac:picMk id="2" creationId="{CC6DFC17-25C7-4C08-BF20-E44A7DEAFF8B}"/>
          </ac:picMkLst>
        </pc:picChg>
        <pc:picChg chg="mod">
          <ac:chgData name="NGUYEN PHAM ANH THU" userId="baf72463-252b-4d5f-a6ca-5a6327a9888d" providerId="ADAL" clId="{8EB6C612-CFB4-412F-B710-8934F6A62BC7}" dt="2022-04-17T10:31:48.624" v="5462"/>
          <ac:picMkLst>
            <pc:docMk/>
            <pc:sldMk cId="1253990598" sldId="318"/>
            <ac:picMk id="3" creationId="{FDEE5D25-8E8A-4121-801F-0B215229D059}"/>
          </ac:picMkLst>
        </pc:picChg>
        <pc:picChg chg="mod">
          <ac:chgData name="NGUYEN PHAM ANH THU" userId="baf72463-252b-4d5f-a6ca-5a6327a9888d" providerId="ADAL" clId="{8EB6C612-CFB4-412F-B710-8934F6A62BC7}" dt="2022-04-17T10:32:15.860" v="5463"/>
          <ac:picMkLst>
            <pc:docMk/>
            <pc:sldMk cId="1253990598" sldId="318"/>
            <ac:picMk id="4" creationId="{C9694E0D-6587-4BDB-BE71-B92CC45243E5}"/>
          </ac:picMkLst>
        </pc:picChg>
        <pc:picChg chg="mod">
          <ac:chgData name="NGUYEN PHAM ANH THU" userId="baf72463-252b-4d5f-a6ca-5a6327a9888d" providerId="ADAL" clId="{8EB6C612-CFB4-412F-B710-8934F6A62BC7}" dt="2022-04-17T10:33:51.011" v="5470" actId="1076"/>
          <ac:picMkLst>
            <pc:docMk/>
            <pc:sldMk cId="1253990598" sldId="318"/>
            <ac:picMk id="7" creationId="{77F541A2-23F9-4560-84E9-1608064B1211}"/>
          </ac:picMkLst>
        </pc:picChg>
        <pc:picChg chg="mod">
          <ac:chgData name="NGUYEN PHAM ANH THU" userId="baf72463-252b-4d5f-a6ca-5a6327a9888d" providerId="ADAL" clId="{8EB6C612-CFB4-412F-B710-8934F6A62BC7}" dt="2022-04-17T10:33:51.397" v="5471" actId="1076"/>
          <ac:picMkLst>
            <pc:docMk/>
            <pc:sldMk cId="1253990598" sldId="318"/>
            <ac:picMk id="11" creationId="{8E951F9F-1C59-49B8-A567-1ED70C6C6A21}"/>
          </ac:picMkLst>
        </pc:picChg>
        <pc:picChg chg="mod">
          <ac:chgData name="NGUYEN PHAM ANH THU" userId="baf72463-252b-4d5f-a6ca-5a6327a9888d" providerId="ADAL" clId="{8EB6C612-CFB4-412F-B710-8934F6A62BC7}" dt="2022-04-17T10:32:33.720" v="5466"/>
          <ac:picMkLst>
            <pc:docMk/>
            <pc:sldMk cId="1253990598" sldId="318"/>
            <ac:picMk id="12" creationId="{7EDD3AAF-DB8E-4561-93C6-EEAC45E531CF}"/>
          </ac:picMkLst>
        </pc:picChg>
        <pc:picChg chg="mod">
          <ac:chgData name="NGUYEN PHAM ANH THU" userId="baf72463-252b-4d5f-a6ca-5a6327a9888d" providerId="ADAL" clId="{8EB6C612-CFB4-412F-B710-8934F6A62BC7}" dt="2022-04-17T10:34:04.032" v="5472"/>
          <ac:picMkLst>
            <pc:docMk/>
            <pc:sldMk cId="1253990598" sldId="318"/>
            <ac:picMk id="30" creationId="{1EF07EA3-5CBA-439C-8525-B1455F3ABCB8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14.373" v="5851" actId="20577"/>
        <pc:sldMkLst>
          <pc:docMk/>
          <pc:sldMk cId="4268374983" sldId="319"/>
        </pc:sldMkLst>
        <pc:spChg chg="mod">
          <ac:chgData name="NGUYEN PHAM ANH THU" userId="baf72463-252b-4d5f-a6ca-5a6327a9888d" providerId="ADAL" clId="{8EB6C612-CFB4-412F-B710-8934F6A62BC7}" dt="2022-04-17T09:53:55.196" v="3667" actId="20577"/>
          <ac:spMkLst>
            <pc:docMk/>
            <pc:sldMk cId="4268374983" sldId="319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09:51:10.269" v="3474" actId="207"/>
          <ac:spMkLst>
            <pc:docMk/>
            <pc:sldMk cId="4268374983" sldId="319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09:51:31.218" v="3476" actId="3062"/>
          <ac:spMkLst>
            <pc:docMk/>
            <pc:sldMk cId="4268374983" sldId="319"/>
            <ac:spMk id="9" creationId="{0CEB687F-9F1D-4C8A-9948-E24CC9DA168F}"/>
          </ac:spMkLst>
        </pc:spChg>
        <pc:picChg chg="add mod modCrop">
          <ac:chgData name="NGUYEN PHAM ANH THU" userId="baf72463-252b-4d5f-a6ca-5a6327a9888d" providerId="ADAL" clId="{8EB6C612-CFB4-412F-B710-8934F6A62BC7}" dt="2022-04-17T09:49:03.935" v="3454" actId="1076"/>
          <ac:picMkLst>
            <pc:docMk/>
            <pc:sldMk cId="4268374983" sldId="319"/>
            <ac:picMk id="3" creationId="{CE62B90F-EAC2-4337-B841-E4C61C24D6E4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18.830" v="5852"/>
        <pc:sldMkLst>
          <pc:docMk/>
          <pc:sldMk cId="1934855598" sldId="320"/>
        </pc:sldMkLst>
        <pc:spChg chg="mod">
          <ac:chgData name="NGUYEN PHAM ANH THU" userId="baf72463-252b-4d5f-a6ca-5a6327a9888d" providerId="ADAL" clId="{8EB6C612-CFB4-412F-B710-8934F6A62BC7}" dt="2022-04-17T10:03:04.310" v="4146" actId="14100"/>
          <ac:spMkLst>
            <pc:docMk/>
            <pc:sldMk cId="1934855598" sldId="320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09:59:10.895" v="3682" actId="20577"/>
          <ac:spMkLst>
            <pc:docMk/>
            <pc:sldMk cId="1934855598" sldId="320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01:10.381" v="3826" actId="1038"/>
          <ac:spMkLst>
            <pc:docMk/>
            <pc:sldMk cId="1934855598" sldId="320"/>
            <ac:spMk id="9" creationId="{A1E7C87A-3319-489B-9ADB-7EE09DD36ECF}"/>
          </ac:spMkLst>
        </pc:spChg>
        <pc:picChg chg="add mod">
          <ac:chgData name="NGUYEN PHAM ANH THU" userId="baf72463-252b-4d5f-a6ca-5a6327a9888d" providerId="ADAL" clId="{8EB6C612-CFB4-412F-B710-8934F6A62BC7}" dt="2022-04-17T10:01:01.310" v="3823" actId="1076"/>
          <ac:picMkLst>
            <pc:docMk/>
            <pc:sldMk cId="1934855598" sldId="320"/>
            <ac:picMk id="3" creationId="{567A32DC-BF36-4609-9D53-78CEF1A9F2A1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20.892" v="5853"/>
        <pc:sldMkLst>
          <pc:docMk/>
          <pc:sldMk cId="3365338953" sldId="321"/>
        </pc:sldMkLst>
        <pc:spChg chg="mod">
          <ac:chgData name="NGUYEN PHAM ANH THU" userId="baf72463-252b-4d5f-a6ca-5a6327a9888d" providerId="ADAL" clId="{8EB6C612-CFB4-412F-B710-8934F6A62BC7}" dt="2022-04-17T10:10:05.614" v="4594" actId="14100"/>
          <ac:spMkLst>
            <pc:docMk/>
            <pc:sldMk cId="3365338953" sldId="321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08:59.590" v="4286" actId="208"/>
          <ac:spMkLst>
            <pc:docMk/>
            <pc:sldMk cId="3365338953" sldId="321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08:39.373" v="4284" actId="1076"/>
          <ac:spMkLst>
            <pc:docMk/>
            <pc:sldMk cId="3365338953" sldId="321"/>
            <ac:spMk id="9" creationId="{ECAB41B5-0962-4C74-97C8-269A870912D4}"/>
          </ac:spMkLst>
        </pc:spChg>
        <pc:picChg chg="add mod">
          <ac:chgData name="NGUYEN PHAM ANH THU" userId="baf72463-252b-4d5f-a6ca-5a6327a9888d" providerId="ADAL" clId="{8EB6C612-CFB4-412F-B710-8934F6A62BC7}" dt="2022-04-17T10:07:38.317" v="4155" actId="14100"/>
          <ac:picMkLst>
            <pc:docMk/>
            <pc:sldMk cId="3365338953" sldId="321"/>
            <ac:picMk id="3" creationId="{09E22A63-B7AF-4242-A7D7-9B79A59D68DE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23.192" v="5854"/>
        <pc:sldMkLst>
          <pc:docMk/>
          <pc:sldMk cId="4201474849" sldId="322"/>
        </pc:sldMkLst>
        <pc:spChg chg="mod">
          <ac:chgData name="NGUYEN PHAM ANH THU" userId="baf72463-252b-4d5f-a6ca-5a6327a9888d" providerId="ADAL" clId="{8EB6C612-CFB4-412F-B710-8934F6A62BC7}" dt="2022-04-17T10:14:41.949" v="4969" actId="14100"/>
          <ac:spMkLst>
            <pc:docMk/>
            <pc:sldMk cId="4201474849" sldId="322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11:16.405" v="4604" actId="20577"/>
          <ac:spMkLst>
            <pc:docMk/>
            <pc:sldMk cId="4201474849" sldId="322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13:07.161" v="4674" actId="14100"/>
          <ac:spMkLst>
            <pc:docMk/>
            <pc:sldMk cId="4201474849" sldId="322"/>
            <ac:spMk id="9" creationId="{BC59A4B0-3510-4379-8773-52760DDB3490}"/>
          </ac:spMkLst>
        </pc:spChg>
        <pc:picChg chg="add mod">
          <ac:chgData name="NGUYEN PHAM ANH THU" userId="baf72463-252b-4d5f-a6ca-5a6327a9888d" providerId="ADAL" clId="{8EB6C612-CFB4-412F-B710-8934F6A62BC7}" dt="2022-04-17T10:12:21.813" v="4612" actId="1076"/>
          <ac:picMkLst>
            <pc:docMk/>
            <pc:sldMk cId="4201474849" sldId="322"/>
            <ac:picMk id="3" creationId="{F19CA8B3-BDCC-4A43-ADD8-479236F6FC41}"/>
          </ac:picMkLst>
        </pc:picChg>
      </pc:sldChg>
      <pc:sldChg chg="addSp modSp add mod modTransition modAnim modNotesTx">
        <pc:chgData name="NGUYEN PHAM ANH THU" userId="baf72463-252b-4d5f-a6ca-5a6327a9888d" providerId="ADAL" clId="{8EB6C612-CFB4-412F-B710-8934F6A62BC7}" dt="2022-04-17T10:36:25.157" v="5855"/>
        <pc:sldMkLst>
          <pc:docMk/>
          <pc:sldMk cId="416861325" sldId="323"/>
        </pc:sldMkLst>
        <pc:spChg chg="mod">
          <ac:chgData name="NGUYEN PHAM ANH THU" userId="baf72463-252b-4d5f-a6ca-5a6327a9888d" providerId="ADAL" clId="{8EB6C612-CFB4-412F-B710-8934F6A62BC7}" dt="2022-04-17T10:20:51.292" v="5121" actId="1076"/>
          <ac:spMkLst>
            <pc:docMk/>
            <pc:sldMk cId="416861325" sldId="323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19:07.982" v="4988" actId="14100"/>
          <ac:spMkLst>
            <pc:docMk/>
            <pc:sldMk cId="416861325" sldId="323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20:02.765" v="5107" actId="1076"/>
          <ac:spMkLst>
            <pc:docMk/>
            <pc:sldMk cId="416861325" sldId="323"/>
            <ac:spMk id="9" creationId="{58B00235-9396-4C99-B88F-D860191B746B}"/>
          </ac:spMkLst>
        </pc:spChg>
        <pc:picChg chg="add mod">
          <ac:chgData name="NGUYEN PHAM ANH THU" userId="baf72463-252b-4d5f-a6ca-5a6327a9888d" providerId="ADAL" clId="{8EB6C612-CFB4-412F-B710-8934F6A62BC7}" dt="2022-04-17T10:19:00.564" v="4986" actId="14100"/>
          <ac:picMkLst>
            <pc:docMk/>
            <pc:sldMk cId="416861325" sldId="323"/>
            <ac:picMk id="3" creationId="{A6751799-B32F-4790-B9BF-7B9FDAA8C113}"/>
          </ac:picMkLst>
        </pc:picChg>
        <pc:picChg chg="mod">
          <ac:chgData name="NGUYEN PHAM ANH THU" userId="baf72463-252b-4d5f-a6ca-5a6327a9888d" providerId="ADAL" clId="{8EB6C612-CFB4-412F-B710-8934F6A62BC7}" dt="2022-04-17T10:19:12.171" v="4989" actId="1076"/>
          <ac:picMkLst>
            <pc:docMk/>
            <pc:sldMk cId="416861325" sldId="323"/>
            <ac:picMk id="3080" creationId="{4241643B-8F17-4847-AF1F-AEA5E867318E}"/>
          </ac:picMkLst>
        </pc:picChg>
      </pc:sldChg>
      <pc:sldChg chg="addSp modSp add del mod modTransition modAnim modNotesTx">
        <pc:chgData name="NGUYEN PHAM ANH THU" userId="baf72463-252b-4d5f-a6ca-5a6327a9888d" providerId="ADAL" clId="{8EB6C612-CFB4-412F-B710-8934F6A62BC7}" dt="2022-04-17T10:36:26.721" v="5856"/>
        <pc:sldMkLst>
          <pc:docMk/>
          <pc:sldMk cId="276854479" sldId="324"/>
        </pc:sldMkLst>
        <pc:spChg chg="mod">
          <ac:chgData name="NGUYEN PHAM ANH THU" userId="baf72463-252b-4d5f-a6ca-5a6327a9888d" providerId="ADAL" clId="{8EB6C612-CFB4-412F-B710-8934F6A62BC7}" dt="2022-04-17T10:26:03.020" v="5427" actId="14100"/>
          <ac:spMkLst>
            <pc:docMk/>
            <pc:sldMk cId="276854479" sldId="324"/>
            <ac:spMk id="5" creationId="{09A04C41-C12B-4474-BCD3-95E387E0F5CC}"/>
          </ac:spMkLst>
        </pc:spChg>
        <pc:spChg chg="mod">
          <ac:chgData name="NGUYEN PHAM ANH THU" userId="baf72463-252b-4d5f-a6ca-5a6327a9888d" providerId="ADAL" clId="{8EB6C612-CFB4-412F-B710-8934F6A62BC7}" dt="2022-04-17T10:23:23.935" v="5139" actId="1582"/>
          <ac:spMkLst>
            <pc:docMk/>
            <pc:sldMk cId="276854479" sldId="324"/>
            <ac:spMk id="6" creationId="{897582DE-79E5-42C2-8C98-E6D9EA76386C}"/>
          </ac:spMkLst>
        </pc:spChg>
        <pc:spChg chg="add mod">
          <ac:chgData name="NGUYEN PHAM ANH THU" userId="baf72463-252b-4d5f-a6ca-5a6327a9888d" providerId="ADAL" clId="{8EB6C612-CFB4-412F-B710-8934F6A62BC7}" dt="2022-04-17T10:24:29.116" v="5315" actId="1076"/>
          <ac:spMkLst>
            <pc:docMk/>
            <pc:sldMk cId="276854479" sldId="324"/>
            <ac:spMk id="9" creationId="{E97E7542-B2E1-4E0A-BA25-31B94FC6A710}"/>
          </ac:spMkLst>
        </pc:spChg>
        <pc:picChg chg="add mod">
          <ac:chgData name="NGUYEN PHAM ANH THU" userId="baf72463-252b-4d5f-a6ca-5a6327a9888d" providerId="ADAL" clId="{8EB6C612-CFB4-412F-B710-8934F6A62BC7}" dt="2022-04-17T10:22:39.732" v="5130" actId="14100"/>
          <ac:picMkLst>
            <pc:docMk/>
            <pc:sldMk cId="276854479" sldId="324"/>
            <ac:picMk id="3" creationId="{5AD05488-E8FB-46E0-927A-463815AAD6EB}"/>
          </ac:picMkLst>
        </pc:picChg>
      </pc:sldChg>
      <pc:sldChg chg="addSp delSp modSp add mod ord modTransition">
        <pc:chgData name="NGUYEN PHAM ANH THU" userId="baf72463-252b-4d5f-a6ca-5a6327a9888d" providerId="ADAL" clId="{8EB6C612-CFB4-412F-B710-8934F6A62BC7}" dt="2022-04-17T10:28:55.241" v="5448"/>
        <pc:sldMkLst>
          <pc:docMk/>
          <pc:sldMk cId="2872225708" sldId="325"/>
        </pc:sldMkLst>
        <pc:spChg chg="mod">
          <ac:chgData name="NGUYEN PHAM ANH THU" userId="baf72463-252b-4d5f-a6ca-5a6327a9888d" providerId="ADAL" clId="{8EB6C612-CFB4-412F-B710-8934F6A62BC7}" dt="2022-04-17T09:44:16.535" v="3338" actId="1076"/>
          <ac:spMkLst>
            <pc:docMk/>
            <pc:sldMk cId="2872225708" sldId="325"/>
            <ac:spMk id="23" creationId="{F42B74B9-CC43-4CA2-AEAC-8F0DA46857FD}"/>
          </ac:spMkLst>
        </pc:spChg>
        <pc:picChg chg="mod">
          <ac:chgData name="NGUYEN PHAM ANH THU" userId="baf72463-252b-4d5f-a6ca-5a6327a9888d" providerId="ADAL" clId="{8EB6C612-CFB4-412F-B710-8934F6A62BC7}" dt="2022-04-17T09:38:22.154" v="3304" actId="1076"/>
          <ac:picMkLst>
            <pc:docMk/>
            <pc:sldMk cId="2872225708" sldId="325"/>
            <ac:picMk id="3" creationId="{6148D6B6-B80A-4024-9189-E9B453F50892}"/>
          </ac:picMkLst>
        </pc:picChg>
        <pc:picChg chg="add del mod">
          <ac:chgData name="NGUYEN PHAM ANH THU" userId="baf72463-252b-4d5f-a6ca-5a6327a9888d" providerId="ADAL" clId="{8EB6C612-CFB4-412F-B710-8934F6A62BC7}" dt="2022-04-17T09:42:56.338" v="3326" actId="478"/>
          <ac:picMkLst>
            <pc:docMk/>
            <pc:sldMk cId="2872225708" sldId="325"/>
            <ac:picMk id="6" creationId="{5F281EEA-E427-41A0-AE71-AE49972EFA22}"/>
          </ac:picMkLst>
        </pc:picChg>
        <pc:picChg chg="add del mod">
          <ac:chgData name="NGUYEN PHAM ANH THU" userId="baf72463-252b-4d5f-a6ca-5a6327a9888d" providerId="ADAL" clId="{8EB6C612-CFB4-412F-B710-8934F6A62BC7}" dt="2022-04-17T09:44:03.226" v="3333" actId="478"/>
          <ac:picMkLst>
            <pc:docMk/>
            <pc:sldMk cId="2872225708" sldId="325"/>
            <ac:picMk id="7" creationId="{00B989C5-525B-4F02-B059-B411EE57930B}"/>
          </ac:picMkLst>
        </pc:picChg>
        <pc:picChg chg="del">
          <ac:chgData name="NGUYEN PHAM ANH THU" userId="baf72463-252b-4d5f-a6ca-5a6327a9888d" providerId="ADAL" clId="{8EB6C612-CFB4-412F-B710-8934F6A62BC7}" dt="2022-04-17T09:37:39.320" v="3299" actId="478"/>
          <ac:picMkLst>
            <pc:docMk/>
            <pc:sldMk cId="2872225708" sldId="325"/>
            <ac:picMk id="11" creationId="{0F7FA32B-079F-429F-94E6-4077E35DA020}"/>
          </ac:picMkLst>
        </pc:picChg>
        <pc:picChg chg="del">
          <ac:chgData name="NGUYEN PHAM ANH THU" userId="baf72463-252b-4d5f-a6ca-5a6327a9888d" providerId="ADAL" clId="{8EB6C612-CFB4-412F-B710-8934F6A62BC7}" dt="2022-04-17T09:37:15.154" v="3236" actId="478"/>
          <ac:picMkLst>
            <pc:docMk/>
            <pc:sldMk cId="2872225708" sldId="325"/>
            <ac:picMk id="1026" creationId="{07FB667A-BE9E-4C0D-9DC8-6973639D6916}"/>
          </ac:picMkLst>
        </pc:picChg>
        <pc:picChg chg="add mod">
          <ac:chgData name="NGUYEN PHAM ANH THU" userId="baf72463-252b-4d5f-a6ca-5a6327a9888d" providerId="ADAL" clId="{8EB6C612-CFB4-412F-B710-8934F6A62BC7}" dt="2022-04-17T09:44:08.750" v="3337" actId="1076"/>
          <ac:picMkLst>
            <pc:docMk/>
            <pc:sldMk cId="2872225708" sldId="325"/>
            <ac:picMk id="1030" creationId="{30B386CA-F164-46D5-B3AD-590C0EFA2A60}"/>
          </ac:picMkLst>
        </pc:picChg>
      </pc:sldChg>
      <pc:sldChg chg="add del">
        <pc:chgData name="NGUYEN PHAM ANH THU" userId="baf72463-252b-4d5f-a6ca-5a6327a9888d" providerId="ADAL" clId="{8EB6C612-CFB4-412F-B710-8934F6A62BC7}" dt="2022-04-16T12:38:48.837" v="3179" actId="27028"/>
        <pc:sldMkLst>
          <pc:docMk/>
          <pc:sldMk cId="3307847377" sldId="325"/>
        </pc:sldMkLst>
      </pc:sldChg>
      <pc:sldMasterChg chg="delSp add mod modTransition addSldLayout modSldLayout">
        <pc:chgData name="NGUYEN PHAM ANH THU" userId="baf72463-252b-4d5f-a6ca-5a6327a9888d" providerId="ADAL" clId="{8EB6C612-CFB4-412F-B710-8934F6A62BC7}" dt="2022-04-17T10:28:55.241" v="5448"/>
        <pc:sldMasterMkLst>
          <pc:docMk/>
          <pc:sldMasterMk cId="579119894" sldId="2147483648"/>
        </pc:sldMasterMkLst>
        <pc:picChg chg="del">
          <ac:chgData name="NGUYEN PHAM ANH THU" userId="baf72463-252b-4d5f-a6ca-5a6327a9888d" providerId="ADAL" clId="{8EB6C612-CFB4-412F-B710-8934F6A62BC7}" dt="2022-04-16T12:39:13.519" v="3182" actId="478"/>
          <ac:picMkLst>
            <pc:docMk/>
            <pc:sldMasterMk cId="579119894" sldId="2147483648"/>
            <ac:picMk id="7" creationId="{81108C1F-0EEF-4A47-941E-596A5D1C67D7}"/>
          </ac:picMkLst>
        </pc:pic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3705176348" sldId="2147483649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474462926" sldId="2147483650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625493832" sldId="2147483651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317461497" sldId="2147483652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846319739" sldId="2147483653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3265863601" sldId="2147483654"/>
          </pc:sldLayoutMkLst>
        </pc:sldLayoutChg>
        <pc:sldLayoutChg chg="delSp add mo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842119309" sldId="2147483655"/>
          </pc:sldLayoutMkLst>
          <pc:picChg chg="del">
            <ac:chgData name="NGUYEN PHAM ANH THU" userId="baf72463-252b-4d5f-a6ca-5a6327a9888d" providerId="ADAL" clId="{8EB6C612-CFB4-412F-B710-8934F6A62BC7}" dt="2022-04-16T12:38:57.062" v="3180" actId="478"/>
            <ac:picMkLst>
              <pc:docMk/>
              <pc:sldMasterMk cId="579119894" sldId="2147483648"/>
              <pc:sldLayoutMk cId="842119309" sldId="2147483655"/>
              <ac:picMk id="5" creationId="{4427C8B4-02D8-4531-942F-29DF1382982A}"/>
            </ac:picMkLst>
          </pc:picChg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1900733999" sldId="2147483656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3231297050" sldId="2147483657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2860463713" sldId="2147483658"/>
          </pc:sldLayoutMkLst>
        </pc:sldLayoutChg>
        <pc:sldLayoutChg chg="ad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579119894" sldId="2147483648"/>
            <pc:sldLayoutMk cId="2201364487" sldId="2147483659"/>
          </pc:sldLayoutMkLst>
        </pc:sldLayoutChg>
      </pc:sldMasterChg>
      <pc:sldMasterChg chg="replId modTransition modSldLayout">
        <pc:chgData name="NGUYEN PHAM ANH THU" userId="baf72463-252b-4d5f-a6ca-5a6327a9888d" providerId="ADAL" clId="{8EB6C612-CFB4-412F-B710-8934F6A62BC7}" dt="2022-04-17T10:28:55.241" v="5448"/>
        <pc:sldMasterMkLst>
          <pc:docMk/>
          <pc:sldMasterMk cId="4027771848" sldId="2147483660"/>
        </pc:sldMasterMkLst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877270276" sldId="2147483661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2712348050" sldId="2147483662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4018325551" sldId="2147483663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047949308" sldId="2147483664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773707924" sldId="2147483665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996820019" sldId="2147483669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812899625" sldId="2147483670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452152339" sldId="2147483671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2402065760" sldId="2147483674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1112978673" sldId="2147483676"/>
          </pc:sldLayoutMkLst>
        </pc:sldLayoutChg>
        <pc:sldLayoutChg chg="replId modTransition">
          <pc:chgData name="NGUYEN PHAM ANH THU" userId="baf72463-252b-4d5f-a6ca-5a6327a9888d" providerId="ADAL" clId="{8EB6C612-CFB4-412F-B710-8934F6A62BC7}" dt="2022-04-17T10:28:55.241" v="5448"/>
          <pc:sldLayoutMkLst>
            <pc:docMk/>
            <pc:sldMasterMk cId="4027771848" sldId="2147483660"/>
            <pc:sldLayoutMk cId="3556650992" sldId="2147483677"/>
          </pc:sldLayoutMkLst>
        </pc:sldLayoutChg>
      </pc:sldMasterChg>
      <pc:sldMasterChg chg="delSp add mod replId addSldLayout delSldLayout modSldLayout">
        <pc:chgData name="NGUYEN PHAM ANH THU" userId="baf72463-252b-4d5f-a6ca-5a6327a9888d" providerId="ADAL" clId="{8EB6C612-CFB4-412F-B710-8934F6A62BC7}" dt="2022-04-16T12:39:54.553" v="3184" actId="2696"/>
        <pc:sldMasterMkLst>
          <pc:docMk/>
          <pc:sldMasterMk cId="4018146389" sldId="2147483666"/>
        </pc:sldMasterMkLst>
        <pc:spChg chg="del">
          <ac:chgData name="NGUYEN PHAM ANH THU" userId="baf72463-252b-4d5f-a6ca-5a6327a9888d" providerId="ADAL" clId="{8EB6C612-CFB4-412F-B710-8934F6A62BC7}" dt="2022-04-16T12:39:32.394" v="3183" actId="478"/>
          <ac:spMkLst>
            <pc:docMk/>
            <pc:sldMasterMk cId="4018146389" sldId="2147483666"/>
            <ac:spMk id="8" creationId="{189B9457-5561-4B17-B798-D34FCDF00C0E}"/>
          </ac:spMkLst>
        </pc:spChg>
        <pc:picChg chg="del">
          <ac:chgData name="NGUYEN PHAM ANH THU" userId="baf72463-252b-4d5f-a6ca-5a6327a9888d" providerId="ADAL" clId="{8EB6C612-CFB4-412F-B710-8934F6A62BC7}" dt="2022-04-16T12:39:07.693" v="3181" actId="478"/>
          <ac:picMkLst>
            <pc:docMk/>
            <pc:sldMasterMk cId="4018146389" sldId="2147483666"/>
            <ac:picMk id="37" creationId="{FD5EAFBF-0754-47F3-8C60-680C48E0850C}"/>
          </ac:picMkLst>
        </pc:pic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1637402964" sldId="2147483667"/>
          </pc:sldLayoutMkLst>
        </pc:sldLayoutChg>
        <pc:sldLayoutChg chg="add del replId">
          <pc:chgData name="NGUYEN PHAM ANH THU" userId="baf72463-252b-4d5f-a6ca-5a6327a9888d" providerId="ADAL" clId="{8EB6C612-CFB4-412F-B710-8934F6A62BC7}" dt="2022-04-16T12:39:54.553" v="3184" actId="2696"/>
          <pc:sldLayoutMkLst>
            <pc:docMk/>
            <pc:sldMasterMk cId="4018146389" sldId="2147483666"/>
            <pc:sldLayoutMk cId="4275132806" sldId="2147483668"/>
          </pc:sldLayoutMkLst>
        </pc:sldLayout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2623287398" sldId="2147483672"/>
          </pc:sldLayoutMkLst>
        </pc:sldLayout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2464966745" sldId="2147483673"/>
          </pc:sldLayoutMkLst>
        </pc:sldLayoutChg>
        <pc:sldLayoutChg chg="add replId">
          <pc:chgData name="NGUYEN PHAM ANH THU" userId="baf72463-252b-4d5f-a6ca-5a6327a9888d" providerId="ADAL" clId="{8EB6C612-CFB4-412F-B710-8934F6A62BC7}" dt="2022-04-16T12:38:16.771" v="3090" actId="27028"/>
          <pc:sldLayoutMkLst>
            <pc:docMk/>
            <pc:sldMasterMk cId="4018146389" sldId="2147483666"/>
            <pc:sldLayoutMk cId="1804034019" sldId="21474836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CLICK VÀO NHÂN VẬT </a:t>
            </a:r>
            <a:r>
              <a:rPr lang="en-US">
                <a:sym typeface="Wingdings" panose="05000000000000000000" pitchFamily="2" charset="2"/>
              </a:rPr>
              <a:t> TRỞ VỀ SLIDE MẢNH GHÉP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2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206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KHI TRẢ LỜI XONG, GV CLIK CHUỘT VÀO HÌNH CẢ NHÓM ĐỂ HIỆN CHỮ WIN. </a:t>
            </a:r>
          </a:p>
          <a:p>
            <a:r>
              <a:rPr lang="en-US" dirty="0"/>
              <a:t>GV CLICK CHUỘT VÀO CHỮ WIN </a:t>
            </a:r>
            <a:r>
              <a:rPr lang="en-US" dirty="0">
                <a:sym typeface="Wingdings" panose="05000000000000000000" pitchFamily="2" charset="2"/>
              </a:rPr>
              <a:t> KẾT THÚC BÀI HỌC.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14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VÀO NHÂN VẬT </a:t>
            </a:r>
            <a:r>
              <a:rPr lang="en-US" dirty="0">
                <a:sym typeface="Wingdings" panose="05000000000000000000" pitchFamily="2" charset="2"/>
              </a:rPr>
              <a:t> TRỞ VỀ SLIDE MẢNH GHÉP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9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VÀO NHÂN VẬT </a:t>
            </a:r>
            <a:r>
              <a:rPr lang="en-US" dirty="0">
                <a:sym typeface="Wingdings" panose="05000000000000000000" pitchFamily="2" charset="2"/>
              </a:rPr>
              <a:t> TRỞ VỀ SLIDE MẢNH GHÉP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5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VÀO NHÂN VẬT </a:t>
            </a:r>
            <a:r>
              <a:rPr lang="en-US" dirty="0">
                <a:sym typeface="Wingdings" panose="05000000000000000000" pitchFamily="2" charset="2"/>
              </a:rPr>
              <a:t> TRỞ VỀ SLIDE MẢNH GHÉP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2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VÀO NHÂN VẬT </a:t>
            </a:r>
            <a:r>
              <a:rPr lang="en-US" dirty="0">
                <a:sym typeface="Wingdings" panose="05000000000000000000" pitchFamily="2" charset="2"/>
              </a:rPr>
              <a:t> TRỞ VỀ SLIDE MẢNH GHÉP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572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CLICK VÀO NHÂN VẬT </a:t>
            </a:r>
            <a:r>
              <a:rPr lang="en-US" dirty="0">
                <a:sym typeface="Wingdings" panose="05000000000000000000" pitchFamily="2" charset="2"/>
              </a:rPr>
              <a:t> TRỞ VỀ SLIDE MẢNH GHÉP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570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5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9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27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2024/5/24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9" r:id="rId3"/>
    <p:sldLayoutId id="2147483670" r:id="rId4"/>
    <p:sldLayoutId id="2147483671" r:id="rId5"/>
    <p:sldLayoutId id="2147483662" r:id="rId6"/>
    <p:sldLayoutId id="2147483661" r:id="rId7"/>
    <p:sldLayoutId id="2147483674" r:id="rId8"/>
    <p:sldLayoutId id="2147483664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emf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8.xml"/><Relationship Id="rId1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12" Type="http://schemas.openxmlformats.org/officeDocument/2006/relationships/image" Target="../media/image38.png"/><Relationship Id="rId17" Type="http://schemas.openxmlformats.org/officeDocument/2006/relationships/slide" Target="slide16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gif"/><Relationship Id="rId11" Type="http://schemas.openxmlformats.org/officeDocument/2006/relationships/slide" Target="slide15.xml"/><Relationship Id="rId5" Type="http://schemas.openxmlformats.org/officeDocument/2006/relationships/image" Target="../media/image34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slide" Target="slide14.xml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slide" Target="slide1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emf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2505933" y="2230764"/>
            <a:ext cx="71211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ÔN TẬP</a:t>
            </a:r>
          </a:p>
          <a:p>
            <a:pPr algn="ctr"/>
            <a:r>
              <a:rPr lang="en-US" altLang="zh-CN" sz="5400" b="1" spc="50" dirty="0">
                <a:ln w="0"/>
                <a:solidFill>
                  <a:srgbClr val="33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TUÂN THỦ QUY ĐỊNH NƠI CÔNG CỘNG</a:t>
            </a:r>
            <a:endParaRPr lang="zh-CN" altLang="en-US" sz="5400" b="1" spc="50" dirty="0">
              <a:ln w="0"/>
              <a:solidFill>
                <a:srgbClr val="33CC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okies" panose="02040603050506020204" pitchFamily="18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9660" y="-276151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6794">
            <a:off x="1795279" y="199234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F06EB7-AB01-4BC3-9F61-0907E09E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91" y="3324963"/>
            <a:ext cx="3629743" cy="367517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F7FA32B-079F-429F-94E6-4077E35DA0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81" y="380319"/>
            <a:ext cx="5203240" cy="167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9660" y="-276151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6794">
            <a:off x="1795279" y="199234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0E7AAE28-7277-4843-9DE7-45498FF9101E}"/>
              </a:ext>
            </a:extLst>
          </p:cNvPr>
          <p:cNvSpPr txBox="1"/>
          <p:nvPr/>
        </p:nvSpPr>
        <p:spPr>
          <a:xfrm>
            <a:off x="3973275" y="198346"/>
            <a:ext cx="4215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ln w="0"/>
                <a:solidFill>
                  <a:srgbClr val="B8FA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CHẶNG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8DBE4-6278-49BA-9C4F-78D477D80EB9}"/>
              </a:ext>
            </a:extLst>
          </p:cNvPr>
          <p:cNvSpPr txBox="1"/>
          <p:nvPr/>
        </p:nvSpPr>
        <p:spPr>
          <a:xfrm>
            <a:off x="2437316" y="3229533"/>
            <a:ext cx="6025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pc="50" dirty="0">
                <a:ln w="0"/>
                <a:solidFill>
                  <a:srgbClr val="66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MẢNH GHÉP</a:t>
            </a:r>
          </a:p>
        </p:txBody>
      </p:sp>
      <p:pic>
        <p:nvPicPr>
          <p:cNvPr id="12" name="Picture 6" descr="100+ hình ảnh doremon yasuo - hinhanhsieudep.net">
            <a:extLst>
              <a:ext uri="{FF2B5EF4-FFF2-40B4-BE49-F238E27FC236}">
                <a16:creationId xmlns:a16="http://schemas.microsoft.com/office/drawing/2014/main" id="{5631281D-4E6D-4C5A-B534-401C32CD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58" y="1636747"/>
            <a:ext cx="7657768" cy="15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7.40741E-7 L -1.45833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45" y="2468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hlinkClick r:id="" action="ppaction://noaction"/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596258" y="4096068"/>
            <a:ext cx="6934200" cy="2085189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Đáp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án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:</a:t>
            </a:r>
          </a:p>
          <a:p>
            <a:pPr marL="0" lvl="1" algn="just"/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ngăn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cản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trai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59"/>
            <a:ext cx="10759440" cy="2677575"/>
          </a:xfrm>
          <a:prstGeom prst="wedgeRoundRectCallout">
            <a:avLst>
              <a:gd name="adj1" fmla="val -41465"/>
              <a:gd name="adj2" fmla="val 83591"/>
              <a:gd name="adj3" fmla="val 16667"/>
            </a:avLst>
          </a:prstGeom>
          <a:solidFill>
            <a:srgbClr val="8BD8FF"/>
          </a:solidFill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4000" dirty="0">
              <a:latin typeface="Coiny" panose="0200090306050006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B90F-EAC2-4337-B841-E4C61C24D6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11"/>
          <a:stretch/>
        </p:blipFill>
        <p:spPr>
          <a:xfrm>
            <a:off x="7600977" y="338304"/>
            <a:ext cx="3929481" cy="2628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EB687F-9F1D-4C8A-9948-E24CC9DA168F}"/>
              </a:ext>
            </a:extLst>
          </p:cNvPr>
          <p:cNvSpPr txBox="1"/>
          <p:nvPr/>
        </p:nvSpPr>
        <p:spPr>
          <a:xfrm>
            <a:off x="1099128" y="557287"/>
            <a:ext cx="65018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nữ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541520" y="3381226"/>
            <a:ext cx="7223760" cy="302895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Đáp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án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:</a:t>
            </a:r>
          </a:p>
          <a:p>
            <a:pPr marL="0" lvl="1" algn="just"/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xế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gói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, bao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vứt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rgbClr val="FFFF99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7A32DC-BF36-4609-9D53-78CEF1A9F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547" y="289560"/>
            <a:ext cx="3860119" cy="225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E7C87A-3319-489B-9ADB-7EE09DD36ECF}"/>
              </a:ext>
            </a:extLst>
          </p:cNvPr>
          <p:cNvSpPr txBox="1"/>
          <p:nvPr/>
        </p:nvSpPr>
        <p:spPr>
          <a:xfrm>
            <a:off x="1031007" y="447824"/>
            <a:ext cx="69088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vứt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724400" y="3381226"/>
            <a:ext cx="7040880" cy="2558714"/>
          </a:xfrm>
          <a:prstGeom prst="roundRect">
            <a:avLst/>
          </a:prstGeom>
          <a:ln w="38100">
            <a:solidFill>
              <a:srgbClr val="FF5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Đáp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án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:</a:t>
            </a:r>
          </a:p>
          <a:p>
            <a:pPr marL="0" lvl="1" algn="just"/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558714"/>
          </a:xfrm>
          <a:prstGeom prst="wedgeRoundRectCallout">
            <a:avLst>
              <a:gd name="adj1" fmla="val -39860"/>
              <a:gd name="adj2" fmla="val 74640"/>
              <a:gd name="adj3" fmla="val 16667"/>
            </a:avLst>
          </a:prstGeom>
          <a:solidFill>
            <a:srgbClr val="FFC9C9"/>
          </a:solidFill>
          <a:ln w="38100">
            <a:solidFill>
              <a:srgbClr val="FF5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22A63-B7AF-4242-A7D7-9B79A59D6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0880" y="357137"/>
            <a:ext cx="2875280" cy="245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AB41B5-0962-4C74-97C8-269A870912D4}"/>
              </a:ext>
            </a:extLst>
          </p:cNvPr>
          <p:cNvSpPr txBox="1"/>
          <p:nvPr/>
        </p:nvSpPr>
        <p:spPr>
          <a:xfrm>
            <a:off x="1203960" y="599421"/>
            <a:ext cx="69088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666268" y="3381226"/>
            <a:ext cx="7099012" cy="2614221"/>
          </a:xfrm>
          <a:prstGeom prst="roundRect">
            <a:avLst/>
          </a:prstGeom>
          <a:ln w="38100">
            <a:solidFill>
              <a:srgbClr val="F5A84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Đáp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án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:</a:t>
            </a:r>
          </a:p>
          <a:p>
            <a:pPr marL="0" lvl="1" algn="just"/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tuân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chen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Livvic" pitchFamily="2" charset="0"/>
                <a:cs typeface="Times New Roman" panose="02020603050405020304" pitchFamily="18" charset="0"/>
              </a:rPr>
              <a:t>lấn</a:t>
            </a:r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rgbClr val="FAD5A8"/>
          </a:solidFill>
          <a:ln w="38100">
            <a:solidFill>
              <a:srgbClr val="F5A84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CA8B3-BDCC-4A43-ADD8-479236F6F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048" y="289560"/>
            <a:ext cx="3899991" cy="221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9A4B0-3510-4379-8773-52760DDB3490}"/>
              </a:ext>
            </a:extLst>
          </p:cNvPr>
          <p:cNvSpPr txBox="1"/>
          <p:nvPr/>
        </p:nvSpPr>
        <p:spPr>
          <a:xfrm>
            <a:off x="1142375" y="567066"/>
            <a:ext cx="651788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đồng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tình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việc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mẹ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và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bạn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nhỏ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tranh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không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sao</a:t>
            </a:r>
            <a:r>
              <a:rPr lang="en-US" sz="3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254523" y="3155932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411744" y="3429000"/>
            <a:ext cx="7353536" cy="3000720"/>
          </a:xfrm>
          <a:prstGeom prst="roundRect">
            <a:avLst/>
          </a:prstGeom>
          <a:ln w="38100">
            <a:solidFill>
              <a:srgbClr val="F397B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Đáp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án</a:t>
            </a:r>
            <a:r>
              <a:rPr lang="en-US" sz="28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:</a:t>
            </a:r>
          </a:p>
          <a:p>
            <a:pPr marL="0" lvl="1" algn="just"/>
            <a:r>
              <a:rPr lang="en-US" sz="2800" b="1" dirty="0">
                <a:latin typeface="Livvic" pitchFamily="2" charset="0"/>
                <a:cs typeface="Times New Roman" panose="02020603050405020304" pitchFamily="18" charset="0"/>
              </a:rPr>
              <a:t>	</a:t>
            </a:r>
            <a:r>
              <a:rPr lang="vi-VN" sz="2800" b="1" dirty="0">
                <a:latin typeface="Livvic" pitchFamily="2" charset="0"/>
              </a:rPr>
              <a:t>Tin không </a:t>
            </a:r>
            <a:r>
              <a:rPr lang="vi-VN" sz="2800" b="1" dirty="0" err="1">
                <a:latin typeface="Livvic" pitchFamily="2" charset="0"/>
              </a:rPr>
              <a:t>chịu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mặc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áo</a:t>
            </a:r>
            <a:r>
              <a:rPr lang="vi-VN" sz="2800" b="1" dirty="0">
                <a:latin typeface="Livvic" pitchFamily="2" charset="0"/>
              </a:rPr>
              <a:t> phao khi đi </a:t>
            </a:r>
            <a:r>
              <a:rPr lang="vi-VN" sz="2800" b="1" dirty="0" err="1">
                <a:latin typeface="Livvic" pitchFamily="2" charset="0"/>
              </a:rPr>
              <a:t>tàu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dù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mẹ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đã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nhắc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nhở</a:t>
            </a:r>
            <a:r>
              <a:rPr lang="vi-VN" sz="2800" b="1" dirty="0">
                <a:latin typeface="Livvic" pitchFamily="2" charset="0"/>
              </a:rPr>
              <a:t>. Đây </a:t>
            </a:r>
            <a:r>
              <a:rPr lang="vi-VN" sz="2800" b="1" dirty="0" err="1">
                <a:latin typeface="Livvic" pitchFamily="2" charset="0"/>
              </a:rPr>
              <a:t>là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hành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động</a:t>
            </a:r>
            <a:r>
              <a:rPr lang="vi-VN" sz="2800" b="1" dirty="0">
                <a:latin typeface="Livvic" pitchFamily="2" charset="0"/>
              </a:rPr>
              <a:t> không tuân </a:t>
            </a:r>
            <a:r>
              <a:rPr lang="vi-VN" sz="2800" b="1" dirty="0" err="1">
                <a:latin typeface="Livvic" pitchFamily="2" charset="0"/>
              </a:rPr>
              <a:t>thủ</a:t>
            </a:r>
            <a:r>
              <a:rPr lang="vi-VN" sz="2800" b="1" dirty="0">
                <a:latin typeface="Livvic" pitchFamily="2" charset="0"/>
              </a:rPr>
              <a:t> quy </a:t>
            </a:r>
            <a:r>
              <a:rPr lang="vi-VN" sz="2800" b="1" dirty="0" err="1">
                <a:latin typeface="Livvic" pitchFamily="2" charset="0"/>
              </a:rPr>
              <a:t>định</a:t>
            </a:r>
            <a:r>
              <a:rPr lang="vi-VN" sz="2800" b="1" dirty="0">
                <a:latin typeface="Livvic" pitchFamily="2" charset="0"/>
              </a:rPr>
              <a:t> nơi công </a:t>
            </a:r>
            <a:r>
              <a:rPr lang="vi-VN" sz="2800" b="1" dirty="0" err="1">
                <a:latin typeface="Livvic" pitchFamily="2" charset="0"/>
              </a:rPr>
              <a:t>cộng</a:t>
            </a:r>
            <a:r>
              <a:rPr lang="vi-VN" sz="2800" b="1" dirty="0">
                <a:latin typeface="Livvic" pitchFamily="2" charset="0"/>
              </a:rPr>
              <a:t>. </a:t>
            </a:r>
            <a:r>
              <a:rPr lang="vi-VN" sz="2800" b="1" dirty="0" err="1">
                <a:latin typeface="Livvic" pitchFamily="2" charset="0"/>
              </a:rPr>
              <a:t>Nếu</a:t>
            </a:r>
            <a:r>
              <a:rPr lang="vi-VN" sz="2800" b="1" dirty="0">
                <a:latin typeface="Livvic" pitchFamily="2" charset="0"/>
              </a:rPr>
              <a:t> em </a:t>
            </a:r>
            <a:r>
              <a:rPr lang="vi-VN" sz="2800" b="1" dirty="0" err="1">
                <a:latin typeface="Livvic" pitchFamily="2" charset="0"/>
              </a:rPr>
              <a:t>là</a:t>
            </a:r>
            <a:r>
              <a:rPr lang="vi-VN" sz="2800" b="1" dirty="0">
                <a:latin typeface="Livvic" pitchFamily="2" charset="0"/>
              </a:rPr>
              <a:t> Tin, em </a:t>
            </a:r>
            <a:r>
              <a:rPr lang="vi-VN" sz="2800" b="1" dirty="0" err="1">
                <a:latin typeface="Livvic" pitchFamily="2" charset="0"/>
              </a:rPr>
              <a:t>sẽ</a:t>
            </a:r>
            <a:r>
              <a:rPr lang="vi-VN" sz="2800" b="1" dirty="0">
                <a:latin typeface="Livvic" pitchFamily="2" charset="0"/>
              </a:rPr>
              <a:t> nghe </a:t>
            </a:r>
            <a:r>
              <a:rPr lang="vi-VN" sz="2800" b="1" dirty="0" err="1">
                <a:latin typeface="Livvic" pitchFamily="2" charset="0"/>
              </a:rPr>
              <a:t>lời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mẹ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và</a:t>
            </a:r>
            <a:r>
              <a:rPr lang="vi-VN" sz="2800" b="1" dirty="0">
                <a:latin typeface="Livvic" pitchFamily="2" charset="0"/>
              </a:rPr>
              <a:t> quy </a:t>
            </a:r>
            <a:r>
              <a:rPr lang="vi-VN" sz="2800" b="1" dirty="0" err="1">
                <a:latin typeface="Livvic" pitchFamily="2" charset="0"/>
              </a:rPr>
              <a:t>định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của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bến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tàu</a:t>
            </a:r>
            <a:r>
              <a:rPr lang="vi-VN" sz="2800" b="1" dirty="0">
                <a:latin typeface="Livvic" pitchFamily="2" charset="0"/>
              </a:rPr>
              <a:t>.</a:t>
            </a:r>
            <a:endParaRPr lang="en-US" sz="2800" b="1" dirty="0">
              <a:latin typeface="Livvic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59"/>
            <a:ext cx="10759440" cy="2661029"/>
          </a:xfrm>
          <a:prstGeom prst="wedgeRoundRectCallout">
            <a:avLst>
              <a:gd name="adj1" fmla="val -40696"/>
              <a:gd name="adj2" fmla="val 72004"/>
              <a:gd name="adj3" fmla="val 16667"/>
            </a:avLst>
          </a:prstGeom>
          <a:solidFill>
            <a:srgbClr val="FAD2E3"/>
          </a:solidFill>
          <a:ln w="38100">
            <a:solidFill>
              <a:srgbClr val="F397B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51799-B32F-4790-B9BF-7B9FDAA8C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903" y="296460"/>
            <a:ext cx="3527848" cy="2654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B00235-9396-4C99-B88F-D860191B746B}"/>
              </a:ext>
            </a:extLst>
          </p:cNvPr>
          <p:cNvSpPr txBox="1"/>
          <p:nvPr/>
        </p:nvSpPr>
        <p:spPr>
          <a:xfrm>
            <a:off x="1142375" y="650577"/>
            <a:ext cx="6709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368801" y="3630224"/>
            <a:ext cx="7396480" cy="3029193"/>
          </a:xfrm>
          <a:prstGeom prst="roundRect">
            <a:avLst/>
          </a:prstGeom>
          <a:ln w="38100">
            <a:solidFill>
              <a:srgbClr val="018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just"/>
            <a:r>
              <a:rPr lang="en-US" sz="32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Đáp</a:t>
            </a:r>
            <a:r>
              <a:rPr lang="en-US" sz="32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án</a:t>
            </a:r>
            <a:r>
              <a:rPr lang="en-US" sz="3200" b="1" spc="50" dirty="0">
                <a:ln w="0"/>
                <a:solidFill>
                  <a:srgbClr val="FF5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Livvic" pitchFamily="2" charset="0"/>
                <a:cs typeface="Times New Roman" panose="02020603050405020304" pitchFamily="18" charset="0"/>
              </a:rPr>
              <a:t>:</a:t>
            </a:r>
          </a:p>
          <a:p>
            <a:pPr marL="0" lvl="1" algn="just"/>
            <a:r>
              <a:rPr lang="en-US" b="1" dirty="0">
                <a:latin typeface="Livvic" pitchFamily="2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latin typeface="Livvic" pitchFamily="2" charset="0"/>
              </a:rPr>
              <a:t>Việc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làm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của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các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bạn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là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không</a:t>
            </a:r>
            <a:r>
              <a:rPr lang="en-US" sz="2800" b="1" dirty="0">
                <a:latin typeface="Livvic" pitchFamily="2" charset="0"/>
              </a:rPr>
              <a:t> </a:t>
            </a:r>
            <a:r>
              <a:rPr lang="en-US" sz="2800" b="1" dirty="0" err="1">
                <a:latin typeface="Livvic" pitchFamily="2" charset="0"/>
              </a:rPr>
              <a:t>nên</a:t>
            </a:r>
            <a:r>
              <a:rPr lang="en-US" sz="2800" b="1" dirty="0">
                <a:latin typeface="Livvic" pitchFamily="2" charset="0"/>
              </a:rPr>
              <a:t>. C</a:t>
            </a:r>
            <a:r>
              <a:rPr lang="vi-VN" sz="2800" b="1" dirty="0" err="1">
                <a:latin typeface="Livvic" pitchFamily="2" charset="0"/>
              </a:rPr>
              <a:t>ác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bạn</a:t>
            </a:r>
            <a:r>
              <a:rPr lang="vi-VN" sz="2800" b="1" dirty="0">
                <a:latin typeface="Livvic" pitchFamily="2" charset="0"/>
              </a:rPr>
              <a:t> không nên </a:t>
            </a:r>
            <a:r>
              <a:rPr lang="vi-VN" sz="2800" b="1" dirty="0" err="1">
                <a:latin typeface="Livvic" pitchFamily="2" charset="0"/>
              </a:rPr>
              <a:t>đá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bóng</a:t>
            </a:r>
            <a:r>
              <a:rPr lang="vi-VN" sz="2800" b="1" dirty="0">
                <a:latin typeface="Livvic" pitchFamily="2" charset="0"/>
              </a:rPr>
              <a:t> ở </a:t>
            </a:r>
            <a:r>
              <a:rPr lang="vi-VN" sz="2800" b="1" dirty="0" err="1">
                <a:latin typeface="Livvic" pitchFamily="2" charset="0"/>
              </a:rPr>
              <a:t>lòng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đường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vì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có</a:t>
            </a:r>
            <a:r>
              <a:rPr lang="vi-VN" sz="2800" b="1" dirty="0">
                <a:latin typeface="Livvic" pitchFamily="2" charset="0"/>
              </a:rPr>
              <a:t> xe </a:t>
            </a:r>
            <a:r>
              <a:rPr lang="vi-VN" sz="2800" b="1" dirty="0" err="1">
                <a:latin typeface="Livvic" pitchFamily="2" charset="0"/>
              </a:rPr>
              <a:t>cộ</a:t>
            </a:r>
            <a:r>
              <a:rPr lang="vi-VN" sz="2800" b="1" dirty="0">
                <a:latin typeface="Livvic" pitchFamily="2" charset="0"/>
              </a:rPr>
              <a:t> đi </a:t>
            </a:r>
            <a:r>
              <a:rPr lang="vi-VN" sz="2800" b="1" dirty="0" err="1">
                <a:latin typeface="Livvic" pitchFamily="2" charset="0"/>
              </a:rPr>
              <a:t>lại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rất</a:t>
            </a:r>
            <a:r>
              <a:rPr lang="vi-VN" sz="2800" b="1" dirty="0">
                <a:latin typeface="Livvic" pitchFamily="2" charset="0"/>
              </a:rPr>
              <a:t> nguy </a:t>
            </a:r>
            <a:r>
              <a:rPr lang="vi-VN" sz="2800" b="1" dirty="0" err="1">
                <a:latin typeface="Livvic" pitchFamily="2" charset="0"/>
              </a:rPr>
              <a:t>hiểm</a:t>
            </a:r>
            <a:r>
              <a:rPr lang="vi-VN" sz="2800" b="1" dirty="0">
                <a:latin typeface="Livvic" pitchFamily="2" charset="0"/>
              </a:rPr>
              <a:t>. </a:t>
            </a:r>
            <a:r>
              <a:rPr lang="vi-VN" sz="2800" b="1" dirty="0" err="1">
                <a:latin typeface="Livvic" pitchFamily="2" charset="0"/>
              </a:rPr>
              <a:t>Bạn</a:t>
            </a:r>
            <a:r>
              <a:rPr lang="vi-VN" sz="2800" b="1" dirty="0">
                <a:latin typeface="Livvic" pitchFamily="2" charset="0"/>
              </a:rPr>
              <a:t> nên </a:t>
            </a:r>
            <a:r>
              <a:rPr lang="vi-VN" sz="2800" b="1" dirty="0" err="1">
                <a:latin typeface="Livvic" pitchFamily="2" charset="0"/>
              </a:rPr>
              <a:t>đến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các</a:t>
            </a:r>
            <a:r>
              <a:rPr lang="vi-VN" sz="2800" b="1" dirty="0">
                <a:latin typeface="Livvic" pitchFamily="2" charset="0"/>
              </a:rPr>
              <a:t> sân chơi </a:t>
            </a:r>
            <a:r>
              <a:rPr lang="vi-VN" sz="2800" b="1" dirty="0" err="1">
                <a:latin typeface="Livvic" pitchFamily="2" charset="0"/>
              </a:rPr>
              <a:t>để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có</a:t>
            </a:r>
            <a:r>
              <a:rPr lang="vi-VN" sz="2800" b="1" dirty="0">
                <a:latin typeface="Livvic" pitchFamily="2" charset="0"/>
              </a:rPr>
              <a:t> </a:t>
            </a:r>
            <a:r>
              <a:rPr lang="vi-VN" sz="2800" b="1" dirty="0" err="1">
                <a:latin typeface="Livvic" pitchFamily="2" charset="0"/>
              </a:rPr>
              <a:t>đủ</a:t>
            </a:r>
            <a:r>
              <a:rPr lang="vi-VN" sz="2800" b="1" dirty="0">
                <a:latin typeface="Livvic" pitchFamily="2" charset="0"/>
              </a:rPr>
              <a:t> không gian chơi </a:t>
            </a:r>
            <a:r>
              <a:rPr lang="vi-VN" sz="2800" b="1" dirty="0" err="1">
                <a:latin typeface="Livvic" pitchFamily="2" charset="0"/>
              </a:rPr>
              <a:t>và</a:t>
            </a:r>
            <a:r>
              <a:rPr lang="vi-VN" sz="2800" b="1" dirty="0">
                <a:latin typeface="Livvic" pitchFamily="2" charset="0"/>
              </a:rPr>
              <a:t> an </a:t>
            </a:r>
            <a:r>
              <a:rPr lang="vi-VN" sz="2800" b="1" dirty="0" err="1">
                <a:latin typeface="Livvic" pitchFamily="2" charset="0"/>
              </a:rPr>
              <a:t>toàn</a:t>
            </a:r>
            <a:r>
              <a:rPr lang="vi-VN" sz="2800" b="1" dirty="0">
                <a:latin typeface="Livvic" pitchFamily="2" charset="0"/>
              </a:rPr>
              <a:t> hơn.</a:t>
            </a:r>
            <a:endParaRPr lang="en-US" sz="2800" b="1" dirty="0">
              <a:latin typeface="Livvic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59"/>
            <a:ext cx="10759440" cy="2679883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rgbClr val="8AFEF0"/>
          </a:solidFill>
          <a:ln w="38100">
            <a:solidFill>
              <a:srgbClr val="018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05488-E8FB-46E0-927A-463815AAD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501" y="359454"/>
            <a:ext cx="3694660" cy="2572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E7542-B2E1-4E0A-BA25-31B94FC6A710}"/>
              </a:ext>
            </a:extLst>
          </p:cNvPr>
          <p:cNvSpPr txBox="1"/>
          <p:nvPr/>
        </p:nvSpPr>
        <p:spPr>
          <a:xfrm>
            <a:off x="1085171" y="491367"/>
            <a:ext cx="6709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35D6DB26-FD17-4DE0-8960-A53C93111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9660" y="-276151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6794">
            <a:off x="1795279" y="199234"/>
            <a:ext cx="1322947" cy="1420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1688" y="128012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0E7AAE28-7277-4843-9DE7-45498FF9101E}"/>
              </a:ext>
            </a:extLst>
          </p:cNvPr>
          <p:cNvSpPr txBox="1"/>
          <p:nvPr/>
        </p:nvSpPr>
        <p:spPr>
          <a:xfrm>
            <a:off x="3973275" y="198346"/>
            <a:ext cx="4215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50" dirty="0">
                <a:ln w="0"/>
                <a:solidFill>
                  <a:srgbClr val="B8FA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CHẶNG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B13D3-FCA1-4E38-8813-070892326943}"/>
              </a:ext>
            </a:extLst>
          </p:cNvPr>
          <p:cNvSpPr txBox="1"/>
          <p:nvPr/>
        </p:nvSpPr>
        <p:spPr>
          <a:xfrm>
            <a:off x="54479" y="2053795"/>
            <a:ext cx="10271776" cy="140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33CC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CHI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66CC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pitchFamily="50" charset="0"/>
              </a:rPr>
              <a:t>ẾC VÒNG 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FF5757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0"/>
              </a:rPr>
              <a:t>Đ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0"/>
              </a:rPr>
              <a:t>A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66CC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99FF66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0"/>
              </a:rPr>
              <a:t>S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0"/>
              </a:rPr>
              <a:t>Ắ</a:t>
            </a:r>
            <a:r>
              <a:rPr lang="en-US" sz="8000" b="1" spc="50" dirty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052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Trường</a:t>
              </a:r>
              <a:r>
                <a:rPr lang="en-US" sz="5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học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Bảo</a:t>
              </a:r>
              <a:r>
                <a:rPr lang="en-US" sz="5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tàng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5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viên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Nhà</a:t>
              </a:r>
              <a:r>
                <a:rPr lang="en-US" sz="5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riêng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Đâu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không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phải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nơi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cộng</a:t>
              </a:r>
              <a:r>
                <a:rPr lang="en-US" sz="4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9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Giữ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vệ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sinh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chung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nơi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công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cộng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473820" y="4981628"/>
              <a:ext cx="4270150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Chen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lấn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,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xô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đẩy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khi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xếp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hàng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ở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nơi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công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</a:rPr>
                <a:t>cộng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533562" y="5059985"/>
              <a:ext cx="4186103" cy="15753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Trẻ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em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không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cần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tuân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thủ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quy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định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nơi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công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spc="-150" dirty="0" err="1">
                  <a:solidFill>
                    <a:schemeClr val="bg1"/>
                  </a:solidFill>
                  <a:latin typeface="Livvic" pitchFamily="2" charset="0"/>
                </a:rPr>
                <a:t>cộng</a:t>
              </a:r>
              <a:r>
                <a:rPr lang="en-US" sz="3200" b="1" spc="-150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Nơi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công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cộng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là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nơi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sinh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hoạt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chung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nên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mọi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người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thích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làm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gì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thì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 </a:t>
              </a:r>
              <a:r>
                <a:rPr lang="en-US" sz="2800" b="1" spc="-150" dirty="0" err="1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làm</a:t>
              </a:r>
              <a:r>
                <a:rPr lang="en-US" sz="2800" b="1" spc="-150" dirty="0">
                  <a:solidFill>
                    <a:schemeClr val="bg1"/>
                  </a:solidFill>
                  <a:latin typeface="Livvic" pitchFamily="2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467433" y="484919"/>
              <a:ext cx="8992015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Việc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dưới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đây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thể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hiện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việc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tuân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thủ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quy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nơi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cộng</a:t>
              </a:r>
              <a:r>
                <a:rPr lang="en-US" sz="4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Không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hái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để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Hoa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hái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một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mình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Từ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chối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và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khuyên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Hoa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không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nên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hái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hoa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nơi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công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cộng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vì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như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vậy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sẽ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phá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hoại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của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2400" b="1" spc="-150" dirty="0" err="1">
                  <a:solidFill>
                    <a:schemeClr val="bg1"/>
                  </a:solidFill>
                  <a:latin typeface="Livvic" pitchFamily="2" charset="0"/>
                </a:rPr>
                <a:t>chung</a:t>
              </a:r>
              <a:r>
                <a:rPr lang="en-US" sz="2400" b="1" spc="-150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Hái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hoa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cùng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705558" y="419053"/>
              <a:ext cx="8515765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Hoa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rủ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Lan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hái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hoa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trong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viên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về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tặng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mẹ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.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Nếu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em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Lan,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em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sẽ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gì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Chạy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đi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xin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phép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người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lớn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Có ý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thức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trách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nhiệm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bản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thân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cộng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đồng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400" b="1" spc="-150" dirty="0">
                <a:solidFill>
                  <a:schemeClr val="bg1"/>
                </a:solidFill>
                <a:latin typeface="Livvic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Có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lối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sống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văn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minh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,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lịch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Livvic" pitchFamily="2" charset="0"/>
                </a:rPr>
                <a:t>sự</a:t>
              </a:r>
              <a:r>
                <a:rPr lang="en-US" sz="36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Tuân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thủ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quy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định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nơi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cộng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sẽ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giúp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em</a:t>
              </a:r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  <a:latin typeface="iCiel Cadena" panose="02000503000000020004" pitchFamily="50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Tuân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thủ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kỉ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Livvic" pitchFamily="2" charset="0"/>
                </a:rPr>
                <a:t>luật</a:t>
              </a:r>
              <a:r>
                <a:rPr lang="en-US" sz="3200" b="1" dirty="0">
                  <a:solidFill>
                    <a:schemeClr val="bg1"/>
                  </a:solidFill>
                  <a:latin typeface="Livvic" pitchFamily="2" charset="0"/>
                </a:rPr>
                <a:t>.</a:t>
              </a: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B6E215C-2D10-41AE-9CFA-E3B357BF39C3}"/>
              </a:ext>
            </a:extLst>
          </p:cNvPr>
          <p:cNvSpPr/>
          <p:nvPr/>
        </p:nvSpPr>
        <p:spPr>
          <a:xfrm>
            <a:off x="1269877" y="5059985"/>
            <a:ext cx="4242045" cy="1653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Livvic" pitchFamily="2" charset="0"/>
              </a:rPr>
              <a:t>Cả</a:t>
            </a:r>
            <a:r>
              <a:rPr lang="en-US" sz="4000" b="1" dirty="0">
                <a:solidFill>
                  <a:schemeClr val="bg1"/>
                </a:solidFill>
                <a:latin typeface="Livvic" pitchFamily="2" charset="0"/>
              </a:rPr>
              <a:t> 3 ý </a:t>
            </a:r>
            <a:r>
              <a:rPr lang="en-US" sz="4000" b="1" dirty="0" err="1">
                <a:solidFill>
                  <a:schemeClr val="bg1"/>
                </a:solidFill>
                <a:latin typeface="Livvic" pitchFamily="2" charset="0"/>
              </a:rPr>
              <a:t>trên</a:t>
            </a:r>
            <a:r>
              <a:rPr lang="en-US" sz="4000" b="1" dirty="0">
                <a:solidFill>
                  <a:schemeClr val="bg1"/>
                </a:solidFill>
                <a:latin typeface="Livvic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88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  <p:bldLst>
          <p:bldP spid="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1088</Words>
  <Application>Microsoft Office PowerPoint</Application>
  <PresentationFormat>Widescreen</PresentationFormat>
  <Paragraphs>114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Arial</vt:lpstr>
      <vt:lpstr>Calibri</vt:lpstr>
      <vt:lpstr>Calibri Light</vt:lpstr>
      <vt:lpstr>Coiny</vt:lpstr>
      <vt:lpstr>iCiel Cadena</vt:lpstr>
      <vt:lpstr>Livvic</vt:lpstr>
      <vt:lpstr>Times New Roman</vt:lpstr>
      <vt:lpstr>UTM Cookies</vt:lpstr>
      <vt:lpstr>UTM Futura Extra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dc:description>www.051661.com</dc:description>
  <cp:lastModifiedBy>Trương Huệ</cp:lastModifiedBy>
  <cp:revision>8</cp:revision>
  <dcterms:created xsi:type="dcterms:W3CDTF">2017-05-26T02:40:49Z</dcterms:created>
  <dcterms:modified xsi:type="dcterms:W3CDTF">2024-05-24T09:32:00Z</dcterms:modified>
</cp:coreProperties>
</file>