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28"/>
  </p:notesMasterIdLst>
  <p:sldIdLst>
    <p:sldId id="314" r:id="rId3"/>
    <p:sldId id="315" r:id="rId4"/>
    <p:sldId id="325" r:id="rId5"/>
    <p:sldId id="319" r:id="rId6"/>
    <p:sldId id="323" r:id="rId7"/>
    <p:sldId id="31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26" r:id="rId16"/>
    <p:sldId id="405" r:id="rId17"/>
    <p:sldId id="403" r:id="rId18"/>
    <p:sldId id="416" r:id="rId19"/>
    <p:sldId id="415" r:id="rId20"/>
    <p:sldId id="412" r:id="rId21"/>
    <p:sldId id="406" r:id="rId22"/>
    <p:sldId id="408" r:id="rId23"/>
    <p:sldId id="410" r:id="rId24"/>
    <p:sldId id="413" r:id="rId25"/>
    <p:sldId id="414" r:id="rId26"/>
    <p:sldId id="31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veat Brush" pitchFamily="2" charset="0"/>
      <p:regular r:id="rId33"/>
    </p:embeddedFont>
    <p:embeddedFont>
      <p:font typeface="Coiny" panose="02000903060500060000" pitchFamily="2" charset="0"/>
      <p:regular r:id="rId34"/>
    </p:embeddedFont>
    <p:embeddedFont>
      <p:font typeface="Fredoka One" panose="02000000000000000000" pitchFamily="2" charset="0"/>
      <p:regular r:id="rId35"/>
    </p:embeddedFont>
    <p:embeddedFont>
      <p:font typeface="Nunito" pitchFamily="2" charset="0"/>
      <p:regular r:id="rId36"/>
      <p:bold r:id="rId37"/>
      <p:italic r:id="rId38"/>
      <p:boldItalic r:id="rId39"/>
    </p:embeddedFont>
    <p:embeddedFont>
      <p:font typeface="Proxima Nova" panose="020B0604020202020204" charset="0"/>
      <p:regular r:id="rId40"/>
      <p:bold r:id="rId41"/>
      <p:italic r:id="rId42"/>
      <p:boldItalic r:id="rId43"/>
    </p:embeddedFont>
    <p:embeddedFont>
      <p:font typeface="Proxima Nova Semibold" panose="020B0604020202020204" charset="0"/>
      <p:regular r:id="rId44"/>
      <p:bold r:id="rId45"/>
      <p:boldItalic r:id="rId46"/>
    </p:embeddedFont>
    <p:embeddedFont>
      <p:font typeface="Roboto Condensed Light" panose="02000000000000000000" pitchFamily="2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272" userDrawn="1">
          <p15:clr>
            <a:srgbClr val="9AA0A6"/>
          </p15:clr>
        </p15:guide>
        <p15:guide id="2" orient="horz" pos="2700" userDrawn="1">
          <p15:clr>
            <a:srgbClr val="9AA0A6"/>
          </p15:clr>
        </p15:guide>
        <p15:guide id="3" orient="horz" pos="2796" userDrawn="1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88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FF0000"/>
    <a:srgbClr val="C12F21"/>
    <a:srgbClr val="00B050"/>
    <a:srgbClr val="000000"/>
    <a:srgbClr val="ACCA66"/>
    <a:srgbClr val="F4F8D4"/>
    <a:srgbClr val="DCE97F"/>
    <a:srgbClr val="AEC12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E684CC-6E75-44E1-9768-998734430665}">
  <a:tblStyle styleId="{50E684CC-6E75-44E1-9768-9987344306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3" autoAdjust="0"/>
    <p:restoredTop sz="94660"/>
  </p:normalViewPr>
  <p:slideViewPr>
    <p:cSldViewPr snapToGrid="0">
      <p:cViewPr varScale="1">
        <p:scale>
          <a:sx n="79" d="100"/>
          <a:sy n="79" d="100"/>
        </p:scale>
        <p:origin x="348" y="60"/>
      </p:cViewPr>
      <p:guideLst>
        <p:guide pos="4272"/>
        <p:guide orient="horz" pos="2700"/>
        <p:guide orient="horz" pos="2796"/>
        <p:guide pos="5306"/>
        <p:guide pos="2880"/>
        <p:guide orient="horz" pos="17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7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99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C3CF460B-8F5D-4A35-BDBC-E1FCDFDC7CEE}"/>
              </a:ext>
            </a:extLst>
          </p:cNvPr>
          <p:cNvSpPr/>
          <p:nvPr/>
        </p:nvSpPr>
        <p:spPr>
          <a:xfrm>
            <a:off x="-1125416" y="3635986"/>
            <a:ext cx="11563350" cy="45148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63153319-8F53-4CB9-94E1-74A79FC4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321" y="1657294"/>
            <a:ext cx="1618227" cy="454434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DE47A719-AFCC-4FDC-97D9-2EC50E7A5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" t="34259" r="4967"/>
          <a:stretch/>
        </p:blipFill>
        <p:spPr>
          <a:xfrm>
            <a:off x="-179763" y="294362"/>
            <a:ext cx="9144000" cy="540644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41CDE0-4C5A-454F-9AB6-8487D304862F}"/>
              </a:ext>
            </a:extLst>
          </p:cNvPr>
          <p:cNvSpPr txBox="1"/>
          <p:nvPr/>
        </p:nvSpPr>
        <p:spPr>
          <a:xfrm>
            <a:off x="2449618" y="1516018"/>
            <a:ext cx="44695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+mj-lt"/>
              </a:rPr>
              <a:t>Thứ</a:t>
            </a:r>
            <a:r>
              <a:rPr lang="en-US" sz="2200" dirty="0">
                <a:latin typeface="+mj-lt"/>
              </a:rPr>
              <a:t> ... </a:t>
            </a:r>
            <a:r>
              <a:rPr lang="en-US" sz="2200" dirty="0" err="1">
                <a:latin typeface="+mj-lt"/>
              </a:rPr>
              <a:t>ngày</a:t>
            </a:r>
            <a:r>
              <a:rPr lang="en-US" sz="2200" dirty="0">
                <a:latin typeface="+mj-lt"/>
              </a:rPr>
              <a:t> … </a:t>
            </a:r>
            <a:r>
              <a:rPr lang="en-US" sz="2200" dirty="0" err="1">
                <a:latin typeface="+mj-lt"/>
              </a:rPr>
              <a:t>tháng</a:t>
            </a:r>
            <a:r>
              <a:rPr lang="en-US" sz="2200" dirty="0">
                <a:latin typeface="+mj-lt"/>
              </a:rPr>
              <a:t> … </a:t>
            </a:r>
            <a:r>
              <a:rPr lang="en-US" sz="2200" dirty="0" err="1">
                <a:latin typeface="+mj-lt"/>
              </a:rPr>
              <a:t>năm</a:t>
            </a:r>
            <a:r>
              <a:rPr lang="en-US" sz="2200" dirty="0">
                <a:latin typeface="+mj-lt"/>
              </a:rPr>
              <a:t> …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B724545-6461-4A42-B9D1-B7C3AE5820E4}"/>
              </a:ext>
            </a:extLst>
          </p:cNvPr>
          <p:cNvSpPr txBox="1"/>
          <p:nvPr/>
        </p:nvSpPr>
        <p:spPr>
          <a:xfrm>
            <a:off x="3455662" y="1925675"/>
            <a:ext cx="23071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T</a:t>
            </a:r>
            <a:r>
              <a:rPr lang="en-US" sz="2600" dirty="0" err="1">
                <a:solidFill>
                  <a:srgbClr val="00B0F0"/>
                </a:solidFill>
                <a:latin typeface="+mj-lt"/>
              </a:rPr>
              <a:t>i</a:t>
            </a:r>
            <a:r>
              <a:rPr lang="en-US" sz="2600" dirty="0" err="1">
                <a:solidFill>
                  <a:srgbClr val="0070C0"/>
                </a:solidFill>
                <a:latin typeface="+mj-lt"/>
              </a:rPr>
              <a:t>ế</a:t>
            </a:r>
            <a:r>
              <a:rPr lang="en-US" sz="2600" dirty="0" err="1">
                <a:solidFill>
                  <a:schemeClr val="tx2"/>
                </a:solidFill>
                <a:latin typeface="+mj-lt"/>
              </a:rPr>
              <a:t>n</a:t>
            </a:r>
            <a:r>
              <a:rPr lang="en-US" sz="2600" dirty="0" err="1">
                <a:solidFill>
                  <a:srgbClr val="FFC000"/>
                </a:solidFill>
                <a:latin typeface="+mj-lt"/>
              </a:rPr>
              <a:t>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+mj-lt"/>
              </a:rPr>
              <a:t>V</a:t>
            </a:r>
            <a:r>
              <a:rPr lang="en-US" sz="2600" dirty="0" err="1">
                <a:solidFill>
                  <a:srgbClr val="3B8222"/>
                </a:solidFill>
                <a:latin typeface="+mj-lt"/>
              </a:rPr>
              <a:t>i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+mj-lt"/>
              </a:rPr>
              <a:t>ệ</a:t>
            </a:r>
            <a:r>
              <a:rPr lang="en-US" sz="2600" dirty="0" err="1">
                <a:solidFill>
                  <a:schemeClr val="accent2"/>
                </a:solidFill>
                <a:latin typeface="+mj-lt"/>
              </a:rPr>
              <a:t>t</a:t>
            </a:r>
            <a:endParaRPr lang="en-US" sz="26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2E5CBB6-3227-420B-9FF8-67FB6DC219B3}"/>
              </a:ext>
            </a:extLst>
          </p:cNvPr>
          <p:cNvSpPr txBox="1"/>
          <p:nvPr/>
        </p:nvSpPr>
        <p:spPr>
          <a:xfrm>
            <a:off x="1793823" y="2363135"/>
            <a:ext cx="5743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Chủ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điểm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: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Bài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ca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Trái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Đất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19" name="Đám mây 18">
            <a:extLst>
              <a:ext uri="{FF2B5EF4-FFF2-40B4-BE49-F238E27FC236}">
                <a16:creationId xmlns:a16="http://schemas.microsoft.com/office/drawing/2014/main" id="{EEF297B7-F052-4DCE-B770-B2406523F6D9}"/>
              </a:ext>
            </a:extLst>
          </p:cNvPr>
          <p:cNvSpPr/>
          <p:nvPr/>
        </p:nvSpPr>
        <p:spPr>
          <a:xfrm>
            <a:off x="-1389074" y="581637"/>
            <a:ext cx="2152650" cy="120372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72B51AD-8324-49F8-A4EC-D7CBA206AD2C}"/>
              </a:ext>
            </a:extLst>
          </p:cNvPr>
          <p:cNvSpPr txBox="1"/>
          <p:nvPr/>
        </p:nvSpPr>
        <p:spPr>
          <a:xfrm>
            <a:off x="2867375" y="2889344"/>
            <a:ext cx="363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+mj-lt"/>
              </a:rPr>
              <a:t>Bài</a:t>
            </a:r>
            <a:r>
              <a:rPr lang="en-US" sz="2000" dirty="0">
                <a:latin typeface="+mj-lt"/>
              </a:rPr>
              <a:t> .. – </a:t>
            </a:r>
            <a:r>
              <a:rPr lang="en-US" sz="2000" dirty="0" err="1">
                <a:latin typeface="+mj-lt"/>
              </a:rPr>
              <a:t>Tiết</a:t>
            </a:r>
            <a:r>
              <a:rPr lang="en-US" sz="2000" dirty="0">
                <a:latin typeface="+mj-lt"/>
              </a:rPr>
              <a:t> </a:t>
            </a:r>
            <a:r>
              <a:rPr lang="vi-VN" sz="2000" dirty="0">
                <a:latin typeface="+mj-lt"/>
              </a:rPr>
              <a:t>..</a:t>
            </a:r>
            <a:endParaRPr lang="en-US" sz="2000" dirty="0">
              <a:latin typeface="+mj-lt"/>
            </a:endParaRPr>
          </a:p>
        </p:txBody>
      </p:sp>
      <p:pic>
        <p:nvPicPr>
          <p:cNvPr id="23" name="Hình ảnh 22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7142E77E-7A0A-4DAE-AE68-0324C28E6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9" y="205829"/>
            <a:ext cx="1618227" cy="45443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8DED633-2D79-4C38-894D-88DE3825C3AE}"/>
              </a:ext>
            </a:extLst>
          </p:cNvPr>
          <p:cNvSpPr txBox="1"/>
          <p:nvPr/>
        </p:nvSpPr>
        <p:spPr>
          <a:xfrm>
            <a:off x="1549982" y="3455344"/>
            <a:ext cx="2327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Nghe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: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B09235C-A94D-4F20-80E9-E051D2BDB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3" t="9074" r="24583" b="12554"/>
          <a:stretch/>
        </p:blipFill>
        <p:spPr>
          <a:xfrm>
            <a:off x="-179763" y="-15241"/>
            <a:ext cx="1568349" cy="1139151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98B3E027-7BAF-45DD-9764-53E034260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333" y="3316607"/>
            <a:ext cx="4337685" cy="798575"/>
          </a:xfrm>
          <a:prstGeom prst="rect">
            <a:avLst/>
          </a:prstGeom>
        </p:spPr>
      </p:pic>
      <p:pic>
        <p:nvPicPr>
          <p:cNvPr id="16" name="Hình ảnh 15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64357EC4-33D2-446C-B1DC-3870A1057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562" y="31073"/>
            <a:ext cx="1618227" cy="454434"/>
          </a:xfrm>
          <a:prstGeom prst="rect">
            <a:avLst/>
          </a:prstGeom>
        </p:spPr>
      </p:pic>
      <p:pic>
        <p:nvPicPr>
          <p:cNvPr id="21" name="Hình ảnh 20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F72A47B5-75A6-43C3-8D30-C799355BE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525" y="457711"/>
            <a:ext cx="1618227" cy="4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4810B71-D90F-4F8B-97AF-AAF3160DFF16}"/>
              </a:ext>
            </a:extLst>
          </p:cNvPr>
          <p:cNvGrpSpPr/>
          <p:nvPr/>
        </p:nvGrpSpPr>
        <p:grpSpPr>
          <a:xfrm>
            <a:off x="3495933" y="506983"/>
            <a:ext cx="1471533" cy="646331"/>
            <a:chOff x="1478113" y="-1255961"/>
            <a:chExt cx="1471533" cy="64633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917415B-8CE3-44CB-958C-B38AFA82A49B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75B64AE-A0BE-466C-A4E6-6E4E4EFEB1BB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vỗ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921E3D5-CDF8-4CCE-ABB5-2A6FDC310910}"/>
              </a:ext>
            </a:extLst>
          </p:cNvPr>
          <p:cNvGrpSpPr/>
          <p:nvPr/>
        </p:nvGrpSpPr>
        <p:grpSpPr>
          <a:xfrm>
            <a:off x="4859561" y="495422"/>
            <a:ext cx="2377404" cy="646331"/>
            <a:chOff x="1450683" y="-1254798"/>
            <a:chExt cx="1471533" cy="646331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6CD6E6B0-9E6C-4715-BA3F-940AF24F2C6C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01B4A89A-8040-4189-9B35-D5507EA03402}"/>
                </a:ext>
              </a:extLst>
            </p:cNvPr>
            <p:cNvSpPr txBox="1"/>
            <p:nvPr/>
          </p:nvSpPr>
          <p:spPr>
            <a:xfrm>
              <a:off x="1450683" y="-1254798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bầy</a:t>
              </a:r>
              <a:r>
                <a:rPr lang="vi-VN" sz="3600" dirty="0">
                  <a:latin typeface="+mn-lt"/>
                </a:rPr>
                <a:t> ong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7898A7-2339-40C0-8628-49238B72FD6A}"/>
              </a:ext>
            </a:extLst>
          </p:cNvPr>
          <p:cNvGrpSpPr/>
          <p:nvPr/>
        </p:nvGrpSpPr>
        <p:grpSpPr>
          <a:xfrm>
            <a:off x="1071100" y="481964"/>
            <a:ext cx="2497692" cy="654504"/>
            <a:chOff x="1523894" y="-1184884"/>
            <a:chExt cx="1471533" cy="473806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728C8EFD-AE60-4887-9616-FDE71625F7DF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0449D788-5C7E-440B-BB48-D45574A23780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9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 flipH="1">
            <a:off x="6048260" y="1403451"/>
            <a:ext cx="2242299" cy="1093441"/>
            <a:chOff x="5440029" y="1391843"/>
            <a:chExt cx="2949839" cy="11779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566218" y="1575126"/>
              <a:ext cx="2719256" cy="895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 err="1">
                  <a:latin typeface="+mn-lt"/>
                </a:rPr>
                <a:t>rải</a:t>
              </a:r>
              <a:endParaRPr lang="en-US" sz="48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28E1D016-88BE-4219-8A85-6ABE7D76EAF3}"/>
              </a:ext>
            </a:extLst>
          </p:cNvPr>
          <p:cNvGrpSpPr/>
          <p:nvPr/>
        </p:nvGrpSpPr>
        <p:grpSpPr>
          <a:xfrm>
            <a:off x="1868024" y="1254161"/>
            <a:ext cx="1471533" cy="646331"/>
            <a:chOff x="1478113" y="-1255961"/>
            <a:chExt cx="1471533" cy="646331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976776C7-2870-42E9-9019-B05DDAD5461D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6DD161-E644-4FAF-88E2-18EAB0CCDFD2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rải</a:t>
              </a:r>
              <a:endParaRPr lang="en-US" sz="3600" dirty="0">
                <a:latin typeface="+mn-lt"/>
              </a:endParaRPr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4DC0A8E0-A691-4C93-9369-19DBDBB35E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606" b="53100"/>
          <a:stretch/>
        </p:blipFill>
        <p:spPr>
          <a:xfrm flipH="1">
            <a:off x="6647798" y="2527196"/>
            <a:ext cx="1860698" cy="15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3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4810B71-D90F-4F8B-97AF-AAF3160DFF16}"/>
              </a:ext>
            </a:extLst>
          </p:cNvPr>
          <p:cNvGrpSpPr/>
          <p:nvPr/>
        </p:nvGrpSpPr>
        <p:grpSpPr>
          <a:xfrm>
            <a:off x="3544831" y="349573"/>
            <a:ext cx="1471533" cy="646331"/>
            <a:chOff x="1478113" y="-1255961"/>
            <a:chExt cx="1471533" cy="64633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917415B-8CE3-44CB-958C-B38AFA82A49B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75B64AE-A0BE-466C-A4E6-6E4E4EFEB1BB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vỗ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921E3D5-CDF8-4CCE-ABB5-2A6FDC310910}"/>
              </a:ext>
            </a:extLst>
          </p:cNvPr>
          <p:cNvGrpSpPr/>
          <p:nvPr/>
        </p:nvGrpSpPr>
        <p:grpSpPr>
          <a:xfrm>
            <a:off x="4861119" y="371555"/>
            <a:ext cx="2377404" cy="646331"/>
            <a:chOff x="1450683" y="-1254798"/>
            <a:chExt cx="1471533" cy="646331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6CD6E6B0-9E6C-4715-BA3F-940AF24F2C6C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01B4A89A-8040-4189-9B35-D5507EA03402}"/>
                </a:ext>
              </a:extLst>
            </p:cNvPr>
            <p:cNvSpPr txBox="1"/>
            <p:nvPr/>
          </p:nvSpPr>
          <p:spPr>
            <a:xfrm>
              <a:off x="1450683" y="-1254798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bầy</a:t>
              </a:r>
              <a:r>
                <a:rPr lang="vi-VN" sz="3600" dirty="0">
                  <a:latin typeface="+mn-lt"/>
                </a:rPr>
                <a:t> ong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7898A7-2339-40C0-8628-49238B72FD6A}"/>
              </a:ext>
            </a:extLst>
          </p:cNvPr>
          <p:cNvGrpSpPr/>
          <p:nvPr/>
        </p:nvGrpSpPr>
        <p:grpSpPr>
          <a:xfrm>
            <a:off x="1105957" y="309159"/>
            <a:ext cx="2497692" cy="654504"/>
            <a:chOff x="1523894" y="-1184884"/>
            <a:chExt cx="1471533" cy="473806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728C8EFD-AE60-4887-9616-FDE71625F7DF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0449D788-5C7E-440B-BB48-D45574A23780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9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18B3328-6F39-41AB-9D5C-F32A878378DA}"/>
              </a:ext>
            </a:extLst>
          </p:cNvPr>
          <p:cNvGrpSpPr/>
          <p:nvPr/>
        </p:nvGrpSpPr>
        <p:grpSpPr>
          <a:xfrm>
            <a:off x="3146767" y="1145133"/>
            <a:ext cx="2883896" cy="646331"/>
            <a:chOff x="1474734" y="-1254792"/>
            <a:chExt cx="1400371" cy="646331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619BEF8C-4D50-449E-8E93-C2C09017DBA1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B4316C2D-3431-4674-B410-B504E4C98541}"/>
                </a:ext>
              </a:extLst>
            </p:cNvPr>
            <p:cNvSpPr txBox="1"/>
            <p:nvPr/>
          </p:nvSpPr>
          <p:spPr>
            <a:xfrm>
              <a:off x="1474734" y="-1254792"/>
              <a:ext cx="1400371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nhuộm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óng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 flipH="1">
            <a:off x="6192633" y="998920"/>
            <a:ext cx="2486584" cy="1446550"/>
            <a:chOff x="5434510" y="1325292"/>
            <a:chExt cx="2955358" cy="127274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434510" y="1325292"/>
              <a:ext cx="2909316" cy="127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 err="1">
                  <a:latin typeface="+mn-lt"/>
                </a:rPr>
                <a:t>nhuộm</a:t>
              </a:r>
              <a:r>
                <a:rPr lang="vi-VN" sz="4400" dirty="0">
                  <a:latin typeface="+mn-lt"/>
                </a:rPr>
                <a:t> </a:t>
              </a:r>
              <a:r>
                <a:rPr lang="vi-VN" sz="4400" dirty="0" err="1">
                  <a:latin typeface="+mn-lt"/>
                </a:rPr>
                <a:t>óng</a:t>
              </a:r>
              <a:endParaRPr lang="en-US" sz="44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28E1D016-88BE-4219-8A85-6ABE7D76EAF3}"/>
              </a:ext>
            </a:extLst>
          </p:cNvPr>
          <p:cNvGrpSpPr/>
          <p:nvPr/>
        </p:nvGrpSpPr>
        <p:grpSpPr>
          <a:xfrm>
            <a:off x="1844084" y="1153305"/>
            <a:ext cx="1471533" cy="646331"/>
            <a:chOff x="1478113" y="-1255961"/>
            <a:chExt cx="1471533" cy="646331"/>
          </a:xfrm>
        </p:grpSpPr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976776C7-2870-42E9-9019-B05DDAD5461D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756DD161-E644-4FAF-88E2-18EAB0CCDFD2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rải</a:t>
              </a:r>
              <a:endParaRPr lang="en-US" sz="3600" dirty="0">
                <a:latin typeface="+mn-lt"/>
              </a:endParaRPr>
            </a:p>
          </p:txBody>
        </p:sp>
      </p:grp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172367F1-957B-4311-9673-1DD725C863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63" t="-741" r="32212" b="53065"/>
          <a:stretch/>
        </p:blipFill>
        <p:spPr>
          <a:xfrm rot="271819">
            <a:off x="6623209" y="2372717"/>
            <a:ext cx="2082001" cy="16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20CA0093-4B76-4B1B-BBD2-67CC611AE95A}"/>
              </a:ext>
            </a:extLst>
          </p:cNvPr>
          <p:cNvGrpSpPr/>
          <p:nvPr/>
        </p:nvGrpSpPr>
        <p:grpSpPr>
          <a:xfrm>
            <a:off x="2552421" y="1958010"/>
            <a:ext cx="2377404" cy="646331"/>
            <a:chOff x="1450683" y="-1254798"/>
            <a:chExt cx="1471533" cy="646331"/>
          </a:xfrm>
        </p:grpSpPr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79EE50DF-9808-42E0-983E-3977EF7E5BA7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F91D4C65-745F-4950-B981-E991A6723F57}"/>
                </a:ext>
              </a:extLst>
            </p:cNvPr>
            <p:cNvSpPr txBox="1"/>
            <p:nvPr/>
          </p:nvSpPr>
          <p:spPr>
            <a:xfrm>
              <a:off x="1450683" y="-1254798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cây rơm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 flipH="1">
            <a:off x="6071184" y="1120763"/>
            <a:ext cx="2646014" cy="1177905"/>
            <a:chOff x="5440029" y="1391843"/>
            <a:chExt cx="2949839" cy="11779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566218" y="1575126"/>
              <a:ext cx="2719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latin typeface="+mn-lt"/>
                </a:rPr>
                <a:t>cây rơm</a:t>
              </a:r>
              <a:endParaRPr lang="en-US" sz="48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1F6229E3-30C3-4E59-8E2E-F62A412862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254" b="50472"/>
          <a:stretch/>
        </p:blipFill>
        <p:spPr>
          <a:xfrm>
            <a:off x="6768327" y="2287275"/>
            <a:ext cx="2196388" cy="1665227"/>
          </a:xfrm>
          <a:prstGeom prst="rect">
            <a:avLst/>
          </a:prstGeom>
        </p:spPr>
      </p:pic>
      <p:grpSp>
        <p:nvGrpSpPr>
          <p:cNvPr id="48" name="Nhóm 47">
            <a:extLst>
              <a:ext uri="{FF2B5EF4-FFF2-40B4-BE49-F238E27FC236}">
                <a16:creationId xmlns:a16="http://schemas.microsoft.com/office/drawing/2014/main" id="{D03080E2-2C12-4C86-8CFE-713C8F590E32}"/>
              </a:ext>
            </a:extLst>
          </p:cNvPr>
          <p:cNvGrpSpPr/>
          <p:nvPr/>
        </p:nvGrpSpPr>
        <p:grpSpPr>
          <a:xfrm>
            <a:off x="3544831" y="349573"/>
            <a:ext cx="1471533" cy="646331"/>
            <a:chOff x="1478113" y="-1255961"/>
            <a:chExt cx="1471533" cy="646331"/>
          </a:xfrm>
        </p:grpSpPr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4F93E460-4298-4414-A241-5B63F4845B31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B8C5A2DE-DADD-47E9-B957-338734B827D8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vỗ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336DD65C-FBFE-401B-B26F-123996EFC799}"/>
              </a:ext>
            </a:extLst>
          </p:cNvPr>
          <p:cNvGrpSpPr/>
          <p:nvPr/>
        </p:nvGrpSpPr>
        <p:grpSpPr>
          <a:xfrm>
            <a:off x="4861119" y="371555"/>
            <a:ext cx="2377404" cy="646331"/>
            <a:chOff x="1450683" y="-1254798"/>
            <a:chExt cx="1471533" cy="646331"/>
          </a:xfrm>
        </p:grpSpPr>
        <p:sp>
          <p:nvSpPr>
            <p:cNvPr id="52" name="Hình chữ nhật: Góc Tròn 51">
              <a:extLst>
                <a:ext uri="{FF2B5EF4-FFF2-40B4-BE49-F238E27FC236}">
                  <a16:creationId xmlns:a16="http://schemas.microsoft.com/office/drawing/2014/main" id="{9BCC47D7-3955-435D-8EA9-E4C9483B551F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D27629FB-FA57-4CD6-AA0F-2C1959BB4A57}"/>
                </a:ext>
              </a:extLst>
            </p:cNvPr>
            <p:cNvSpPr txBox="1"/>
            <p:nvPr/>
          </p:nvSpPr>
          <p:spPr>
            <a:xfrm>
              <a:off x="1450683" y="-1254798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bầy</a:t>
              </a:r>
              <a:r>
                <a:rPr lang="vi-VN" sz="3600" dirty="0">
                  <a:latin typeface="+mn-lt"/>
                </a:rPr>
                <a:t> ong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304FC93D-437A-4E71-80EE-2C158ACAB59E}"/>
              </a:ext>
            </a:extLst>
          </p:cNvPr>
          <p:cNvGrpSpPr/>
          <p:nvPr/>
        </p:nvGrpSpPr>
        <p:grpSpPr>
          <a:xfrm>
            <a:off x="1105957" y="309159"/>
            <a:ext cx="2497692" cy="654504"/>
            <a:chOff x="1523894" y="-1184884"/>
            <a:chExt cx="1471533" cy="473806"/>
          </a:xfrm>
        </p:grpSpPr>
        <p:sp>
          <p:nvSpPr>
            <p:cNvPr id="55" name="Hình chữ nhật: Góc Tròn 54">
              <a:extLst>
                <a:ext uri="{FF2B5EF4-FFF2-40B4-BE49-F238E27FC236}">
                  <a16:creationId xmlns:a16="http://schemas.microsoft.com/office/drawing/2014/main" id="{FAC135B5-6874-43BA-9058-C1B921B37CCD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69C94ED1-3421-4D6B-ABDA-B58F783E6937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9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383F20ED-D881-4FFB-9039-7EBD7D115CA5}"/>
              </a:ext>
            </a:extLst>
          </p:cNvPr>
          <p:cNvGrpSpPr/>
          <p:nvPr/>
        </p:nvGrpSpPr>
        <p:grpSpPr>
          <a:xfrm>
            <a:off x="3146767" y="1145133"/>
            <a:ext cx="2883896" cy="646331"/>
            <a:chOff x="1474734" y="-1254792"/>
            <a:chExt cx="1400371" cy="646331"/>
          </a:xfrm>
        </p:grpSpPr>
        <p:sp>
          <p:nvSpPr>
            <p:cNvPr id="58" name="Hình chữ nhật: Góc Tròn 57">
              <a:extLst>
                <a:ext uri="{FF2B5EF4-FFF2-40B4-BE49-F238E27FC236}">
                  <a16:creationId xmlns:a16="http://schemas.microsoft.com/office/drawing/2014/main" id="{13F350A6-86E5-4412-91EA-2A54D56E0796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3911C0CA-DB23-4058-B9E1-900BF61D8450}"/>
                </a:ext>
              </a:extLst>
            </p:cNvPr>
            <p:cNvSpPr txBox="1"/>
            <p:nvPr/>
          </p:nvSpPr>
          <p:spPr>
            <a:xfrm>
              <a:off x="1474734" y="-1254792"/>
              <a:ext cx="1400371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nhuộm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óng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3A88B1F1-97ED-44B7-B63B-3E052EDD58A2}"/>
              </a:ext>
            </a:extLst>
          </p:cNvPr>
          <p:cNvGrpSpPr/>
          <p:nvPr/>
        </p:nvGrpSpPr>
        <p:grpSpPr>
          <a:xfrm>
            <a:off x="1844084" y="1153305"/>
            <a:ext cx="1471533" cy="646331"/>
            <a:chOff x="1478113" y="-1255961"/>
            <a:chExt cx="1471533" cy="646331"/>
          </a:xfrm>
        </p:grpSpPr>
        <p:sp>
          <p:nvSpPr>
            <p:cNvPr id="61" name="Hình chữ nhật: Góc Tròn 60">
              <a:extLst>
                <a:ext uri="{FF2B5EF4-FFF2-40B4-BE49-F238E27FC236}">
                  <a16:creationId xmlns:a16="http://schemas.microsoft.com/office/drawing/2014/main" id="{6E61D827-5E04-4BA3-A4A9-BD7E1E6ACA6F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ộp Văn bản 61">
              <a:extLst>
                <a:ext uri="{FF2B5EF4-FFF2-40B4-BE49-F238E27FC236}">
                  <a16:creationId xmlns:a16="http://schemas.microsoft.com/office/drawing/2014/main" id="{E496F6F5-B218-4FB7-8140-3BE28CD94F64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rải</a:t>
              </a:r>
              <a:endParaRPr lang="en-US" sz="3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1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CE490DC9-5938-468C-875D-BAA9956DB473}"/>
              </a:ext>
            </a:extLst>
          </p:cNvPr>
          <p:cNvGrpSpPr/>
          <p:nvPr/>
        </p:nvGrpSpPr>
        <p:grpSpPr>
          <a:xfrm>
            <a:off x="2197364" y="1840983"/>
            <a:ext cx="6639287" cy="1483997"/>
            <a:chOff x="2197364" y="1840983"/>
            <a:chExt cx="6639287" cy="1483997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0CA0093-4B76-4B1B-BBD2-67CC611AE95A}"/>
                </a:ext>
              </a:extLst>
            </p:cNvPr>
            <p:cNvGrpSpPr/>
            <p:nvPr/>
          </p:nvGrpSpPr>
          <p:grpSpPr>
            <a:xfrm>
              <a:off x="6459247" y="2678649"/>
              <a:ext cx="2377404" cy="646331"/>
              <a:chOff x="1450683" y="-1254798"/>
              <a:chExt cx="1471533" cy="646331"/>
            </a:xfrm>
          </p:grpSpPr>
          <p:sp>
            <p:nvSpPr>
              <p:cNvPr id="31" name="Hình chữ nhật: Góc Tròn 30">
                <a:extLst>
                  <a:ext uri="{FF2B5EF4-FFF2-40B4-BE49-F238E27FC236}">
                    <a16:creationId xmlns:a16="http://schemas.microsoft.com/office/drawing/2014/main" id="{79EE50DF-9808-42E0-983E-3977EF7E5BA7}"/>
                  </a:ext>
                </a:extLst>
              </p:cNvPr>
              <p:cNvSpPr/>
              <p:nvPr/>
            </p:nvSpPr>
            <p:spPr>
              <a:xfrm>
                <a:off x="1570785" y="-1243237"/>
                <a:ext cx="1231330" cy="6044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F91D4C65-745F-4950-B981-E991A6723F57}"/>
                  </a:ext>
                </a:extLst>
              </p:cNvPr>
              <p:cNvSpPr txBox="1"/>
              <p:nvPr/>
            </p:nvSpPr>
            <p:spPr>
              <a:xfrm>
                <a:off x="1450683" y="-1254798"/>
                <a:ext cx="1471533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latin typeface="+mn-lt"/>
                  </a:rPr>
                  <a:t>cây rơm</a:t>
                </a:r>
                <a:endParaRPr lang="en-US" sz="3600" dirty="0">
                  <a:latin typeface="+mn-lt"/>
                </a:endParaRPr>
              </a:p>
            </p:txBody>
          </p:sp>
        </p:grpSp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id="{D03080E2-2C12-4C86-8CFE-713C8F590E32}"/>
                </a:ext>
              </a:extLst>
            </p:cNvPr>
            <p:cNvGrpSpPr/>
            <p:nvPr/>
          </p:nvGrpSpPr>
          <p:grpSpPr>
            <a:xfrm>
              <a:off x="4744341" y="1860254"/>
              <a:ext cx="1471533" cy="646331"/>
              <a:chOff x="1478113" y="-1255961"/>
              <a:chExt cx="1471533" cy="646331"/>
            </a:xfrm>
          </p:grpSpPr>
          <p:sp>
            <p:nvSpPr>
              <p:cNvPr id="49" name="Hình chữ nhật: Góc Tròn 48">
                <a:extLst>
                  <a:ext uri="{FF2B5EF4-FFF2-40B4-BE49-F238E27FC236}">
                    <a16:creationId xmlns:a16="http://schemas.microsoft.com/office/drawing/2014/main" id="{4F93E460-4298-4414-A241-5B63F4845B31}"/>
                  </a:ext>
                </a:extLst>
              </p:cNvPr>
              <p:cNvSpPr/>
              <p:nvPr/>
            </p:nvSpPr>
            <p:spPr>
              <a:xfrm>
                <a:off x="1570785" y="-1243237"/>
                <a:ext cx="1231330" cy="6044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B8C5A2DE-DADD-47E9-B957-338734B827D8}"/>
                  </a:ext>
                </a:extLst>
              </p:cNvPr>
              <p:cNvSpPr txBox="1"/>
              <p:nvPr/>
            </p:nvSpPr>
            <p:spPr>
              <a:xfrm>
                <a:off x="1478113" y="-1255961"/>
                <a:ext cx="1471533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 err="1">
                    <a:latin typeface="+mn-lt"/>
                  </a:rPr>
                  <a:t>vỗ</a:t>
                </a:r>
                <a:endParaRPr lang="en-US" sz="3600" dirty="0">
                  <a:latin typeface="+mn-lt"/>
                </a:endParaRPr>
              </a:p>
            </p:txBody>
          </p:sp>
        </p:grpSp>
        <p:grpSp>
          <p:nvGrpSpPr>
            <p:cNvPr id="51" name="Nhóm 50">
              <a:extLst>
                <a:ext uri="{FF2B5EF4-FFF2-40B4-BE49-F238E27FC236}">
                  <a16:creationId xmlns:a16="http://schemas.microsoft.com/office/drawing/2014/main" id="{336DD65C-FBFE-401B-B26F-123996EFC799}"/>
                </a:ext>
              </a:extLst>
            </p:cNvPr>
            <p:cNvGrpSpPr/>
            <p:nvPr/>
          </p:nvGrpSpPr>
          <p:grpSpPr>
            <a:xfrm>
              <a:off x="6166913" y="1880573"/>
              <a:ext cx="2377404" cy="646331"/>
              <a:chOff x="1450683" y="-1254798"/>
              <a:chExt cx="1471533" cy="646331"/>
            </a:xfrm>
          </p:grpSpPr>
          <p:sp>
            <p:nvSpPr>
              <p:cNvPr id="52" name="Hình chữ nhật: Góc Tròn 51">
                <a:extLst>
                  <a:ext uri="{FF2B5EF4-FFF2-40B4-BE49-F238E27FC236}">
                    <a16:creationId xmlns:a16="http://schemas.microsoft.com/office/drawing/2014/main" id="{9BCC47D7-3955-435D-8EA9-E4C9483B551F}"/>
                  </a:ext>
                </a:extLst>
              </p:cNvPr>
              <p:cNvSpPr/>
              <p:nvPr/>
            </p:nvSpPr>
            <p:spPr>
              <a:xfrm>
                <a:off x="1570785" y="-1243237"/>
                <a:ext cx="1231330" cy="6044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D27629FB-FA57-4CD6-AA0F-2C1959BB4A57}"/>
                  </a:ext>
                </a:extLst>
              </p:cNvPr>
              <p:cNvSpPr txBox="1"/>
              <p:nvPr/>
            </p:nvSpPr>
            <p:spPr>
              <a:xfrm>
                <a:off x="1450683" y="-1254798"/>
                <a:ext cx="1471533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 err="1">
                    <a:latin typeface="+mn-lt"/>
                  </a:rPr>
                  <a:t>bầy</a:t>
                </a:r>
                <a:r>
                  <a:rPr lang="vi-VN" sz="3600" dirty="0">
                    <a:latin typeface="+mn-lt"/>
                  </a:rPr>
                  <a:t> ong</a:t>
                </a:r>
                <a:endParaRPr lang="en-US" sz="3600" dirty="0">
                  <a:latin typeface="+mn-lt"/>
                </a:endParaRPr>
              </a:p>
            </p:txBody>
          </p:sp>
        </p:grpSp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304FC93D-437A-4E71-80EE-2C158ACAB59E}"/>
                </a:ext>
              </a:extLst>
            </p:cNvPr>
            <p:cNvGrpSpPr/>
            <p:nvPr/>
          </p:nvGrpSpPr>
          <p:grpSpPr>
            <a:xfrm>
              <a:off x="2197364" y="1840983"/>
              <a:ext cx="2497692" cy="654504"/>
              <a:chOff x="1523894" y="-1184884"/>
              <a:chExt cx="1471533" cy="473806"/>
            </a:xfrm>
          </p:grpSpPr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FAC135B5-6874-43BA-9058-C1B921B37CCD}"/>
                  </a:ext>
                </a:extLst>
              </p:cNvPr>
              <p:cNvSpPr/>
              <p:nvPr/>
            </p:nvSpPr>
            <p:spPr>
              <a:xfrm>
                <a:off x="1647153" y="-1157031"/>
                <a:ext cx="1217743" cy="445953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69C94ED1-3421-4D6B-ABDA-B58F783E6937}"/>
                  </a:ext>
                </a:extLst>
              </p:cNvPr>
              <p:cNvSpPr txBox="1"/>
              <p:nvPr/>
            </p:nvSpPr>
            <p:spPr>
              <a:xfrm>
                <a:off x="1523894" y="-1184884"/>
                <a:ext cx="1471533" cy="46789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latin typeface="+mn-lt"/>
                  </a:rPr>
                  <a:t>lay </a:t>
                </a:r>
                <a:r>
                  <a:rPr lang="vi-VN" sz="3600" dirty="0" err="1">
                    <a:latin typeface="+mn-lt"/>
                  </a:rPr>
                  <a:t>động</a:t>
                </a:r>
                <a:endParaRPr lang="en-US" sz="3600" dirty="0">
                  <a:latin typeface="+mn-lt"/>
                </a:endParaRPr>
              </a:p>
            </p:txBody>
          </p:sp>
        </p:grpSp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383F20ED-D881-4FFB-9039-7EBD7D115CA5}"/>
                </a:ext>
              </a:extLst>
            </p:cNvPr>
            <p:cNvGrpSpPr/>
            <p:nvPr/>
          </p:nvGrpSpPr>
          <p:grpSpPr>
            <a:xfrm>
              <a:off x="3696709" y="2657753"/>
              <a:ext cx="2883896" cy="646331"/>
              <a:chOff x="1474734" y="-1254792"/>
              <a:chExt cx="1400371" cy="646331"/>
            </a:xfrm>
          </p:grpSpPr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13F350A6-86E5-4412-91EA-2A54D56E0796}"/>
                  </a:ext>
                </a:extLst>
              </p:cNvPr>
              <p:cNvSpPr/>
              <p:nvPr/>
            </p:nvSpPr>
            <p:spPr>
              <a:xfrm>
                <a:off x="1570785" y="-1243237"/>
                <a:ext cx="1231330" cy="6044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911C0CA-DB23-4058-B9E1-900BF61D8450}"/>
                  </a:ext>
                </a:extLst>
              </p:cNvPr>
              <p:cNvSpPr txBox="1"/>
              <p:nvPr/>
            </p:nvSpPr>
            <p:spPr>
              <a:xfrm>
                <a:off x="1474734" y="-1254792"/>
                <a:ext cx="1400371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 err="1">
                    <a:latin typeface="+mn-lt"/>
                  </a:rPr>
                  <a:t>nhuộm</a:t>
                </a:r>
                <a:r>
                  <a:rPr lang="vi-VN" sz="3600" dirty="0">
                    <a:latin typeface="+mn-lt"/>
                  </a:rPr>
                  <a:t> </a:t>
                </a:r>
                <a:r>
                  <a:rPr lang="vi-VN" sz="3600" dirty="0" err="1">
                    <a:latin typeface="+mn-lt"/>
                  </a:rPr>
                  <a:t>óng</a:t>
                </a:r>
                <a:endParaRPr lang="en-US" sz="3600" dirty="0">
                  <a:latin typeface="+mn-lt"/>
                </a:endParaRPr>
              </a:p>
            </p:txBody>
          </p:sp>
        </p:grpSp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3A88B1F1-97ED-44B7-B63B-3E052EDD58A2}"/>
                </a:ext>
              </a:extLst>
            </p:cNvPr>
            <p:cNvGrpSpPr/>
            <p:nvPr/>
          </p:nvGrpSpPr>
          <p:grpSpPr>
            <a:xfrm>
              <a:off x="2394026" y="2665925"/>
              <a:ext cx="1471533" cy="646331"/>
              <a:chOff x="1478113" y="-1255961"/>
              <a:chExt cx="1471533" cy="646331"/>
            </a:xfrm>
          </p:grpSpPr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6E61D827-5E04-4BA3-A4A9-BD7E1E6ACA6F}"/>
                  </a:ext>
                </a:extLst>
              </p:cNvPr>
              <p:cNvSpPr/>
              <p:nvPr/>
            </p:nvSpPr>
            <p:spPr>
              <a:xfrm>
                <a:off x="1570785" y="-1243237"/>
                <a:ext cx="1231330" cy="604466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E496F6F5-B218-4FB7-8140-3BE28CD94F64}"/>
                  </a:ext>
                </a:extLst>
              </p:cNvPr>
              <p:cNvSpPr txBox="1"/>
              <p:nvPr/>
            </p:nvSpPr>
            <p:spPr>
              <a:xfrm>
                <a:off x="1478113" y="-1255961"/>
                <a:ext cx="1471533" cy="64633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 err="1">
                    <a:latin typeface="+mn-lt"/>
                  </a:rPr>
                  <a:t>rải</a:t>
                </a:r>
                <a:endParaRPr lang="en-US" sz="3600" dirty="0">
                  <a:latin typeface="+mn-lt"/>
                </a:endParaRPr>
              </a:p>
            </p:txBody>
          </p:sp>
        </p:grp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E06BE60F-118C-4973-ADD4-82790ACB651F}"/>
              </a:ext>
            </a:extLst>
          </p:cNvPr>
          <p:cNvGrpSpPr/>
          <p:nvPr/>
        </p:nvGrpSpPr>
        <p:grpSpPr>
          <a:xfrm>
            <a:off x="1554768" y="531374"/>
            <a:ext cx="3627894" cy="1113498"/>
            <a:chOff x="-430690" y="993360"/>
            <a:chExt cx="6340506" cy="1230724"/>
          </a:xfrm>
        </p:grpSpPr>
        <p:sp>
          <p:nvSpPr>
            <p:cNvPr id="38" name="Bong bóng Lời nói: Hình bầu dục 37">
              <a:extLst>
                <a:ext uri="{FF2B5EF4-FFF2-40B4-BE49-F238E27FC236}">
                  <a16:creationId xmlns:a16="http://schemas.microsoft.com/office/drawing/2014/main" id="{D150C535-ADBC-4851-8220-95732BEFD896}"/>
                </a:ext>
              </a:extLst>
            </p:cNvPr>
            <p:cNvSpPr/>
            <p:nvPr/>
          </p:nvSpPr>
          <p:spPr>
            <a:xfrm>
              <a:off x="-430690" y="993360"/>
              <a:ext cx="6340506" cy="1230724"/>
            </a:xfrm>
            <a:prstGeom prst="wedgeEllipseCallout">
              <a:avLst>
                <a:gd name="adj1" fmla="val -34988"/>
                <a:gd name="adj2" fmla="val 5357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D61BFB9B-BEC3-4870-AAE8-93C3930769EA}"/>
                </a:ext>
              </a:extLst>
            </p:cNvPr>
            <p:cNvSpPr txBox="1"/>
            <p:nvPr/>
          </p:nvSpPr>
          <p:spPr>
            <a:xfrm>
              <a:off x="59702" y="1081445"/>
              <a:ext cx="5367932" cy="105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latin typeface="+mn-lt"/>
                </a:rPr>
                <a:t>Cùng</a:t>
              </a:r>
              <a:r>
                <a:rPr lang="vi-VN" sz="2800" b="1" dirty="0">
                  <a:latin typeface="+mn-lt"/>
                </a:rPr>
                <a:t> Chim Xanh </a:t>
              </a:r>
            </a:p>
            <a:p>
              <a:pPr algn="ctr"/>
              <a:r>
                <a:rPr lang="vi-VN" sz="2800" b="1" dirty="0" err="1">
                  <a:latin typeface="+mn-lt"/>
                </a:rPr>
                <a:t>luyện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đọc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từ</a:t>
              </a:r>
              <a:r>
                <a:rPr lang="vi-VN" sz="2800" b="1" dirty="0">
                  <a:latin typeface="+mn-lt"/>
                </a:rPr>
                <a:t> </a:t>
              </a:r>
              <a:r>
                <a:rPr lang="vi-VN" sz="2800" b="1" dirty="0" err="1">
                  <a:latin typeface="+mn-lt"/>
                </a:rPr>
                <a:t>khó</a:t>
              </a:r>
              <a:endParaRPr lang="en-US" sz="2800" b="1" dirty="0">
                <a:latin typeface="+mn-lt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1737E65A-4E14-4A2C-9285-E15DAB2FD64E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454A988D-5E63-44CE-ADD4-470A93B647E1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4DCAAAB3-9F50-42F1-B3E6-763235E0D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543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DCEECDA-3B4E-486E-8879-5E08D2BB0721}"/>
              </a:ext>
            </a:extLst>
          </p:cNvPr>
          <p:cNvSpPr txBox="1"/>
          <p:nvPr/>
        </p:nvSpPr>
        <p:spPr>
          <a:xfrm>
            <a:off x="148044" y="215618"/>
            <a:ext cx="910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LƯU Ý KHI TRÌNH BÀY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C8B2469-7A9E-4808-91DC-3D79EBF36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2"/>
          <a:stretch/>
        </p:blipFill>
        <p:spPr>
          <a:xfrm>
            <a:off x="2250530" y="1035711"/>
            <a:ext cx="5107860" cy="377375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5C2D587-BE9F-47C1-8C6E-A6E5807E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72" y="1263675"/>
            <a:ext cx="2954715" cy="45136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DC34BD1-F027-4AFD-B1FB-B4DFA6B4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999" y="1700862"/>
            <a:ext cx="2667160" cy="407441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4E405CCE-7FC3-48E7-9CC3-FBD0A9947EE9}"/>
              </a:ext>
            </a:extLst>
          </p:cNvPr>
          <p:cNvGrpSpPr/>
          <p:nvPr/>
        </p:nvGrpSpPr>
        <p:grpSpPr>
          <a:xfrm>
            <a:off x="2559014" y="2082762"/>
            <a:ext cx="3552210" cy="438148"/>
            <a:chOff x="2539274" y="2094120"/>
            <a:chExt cx="3552210" cy="438148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C6EBEA4-118A-48C2-A4E2-385AAD373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9274" y="2094120"/>
              <a:ext cx="3552210" cy="438148"/>
            </a:xfrm>
            <a:prstGeom prst="rect">
              <a:avLst/>
            </a:prstGeom>
          </p:spPr>
        </p:pic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92B127B0-18AE-44AF-B4E5-46C00252BE51}"/>
                </a:ext>
              </a:extLst>
            </p:cNvPr>
            <p:cNvCxnSpPr/>
            <p:nvPr/>
          </p:nvCxnSpPr>
          <p:spPr>
            <a:xfrm flipV="1">
              <a:off x="2836068" y="2232105"/>
              <a:ext cx="16669" cy="8108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18666C2F-4072-4C2F-AA4C-9688B1999BB2}"/>
              </a:ext>
            </a:extLst>
          </p:cNvPr>
          <p:cNvSpPr/>
          <p:nvPr/>
        </p:nvSpPr>
        <p:spPr>
          <a:xfrm>
            <a:off x="2290762" y="1489359"/>
            <a:ext cx="404813" cy="387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E603C364-A1FC-4141-BC80-2FE5B48895F0}"/>
              </a:ext>
            </a:extLst>
          </p:cNvPr>
          <p:cNvSpPr/>
          <p:nvPr/>
        </p:nvSpPr>
        <p:spPr>
          <a:xfrm>
            <a:off x="2695575" y="1489359"/>
            <a:ext cx="430964" cy="387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A5C5E056-68E8-483A-AAD8-9F2E5D4340BF}"/>
              </a:ext>
            </a:extLst>
          </p:cNvPr>
          <p:cNvSpPr/>
          <p:nvPr/>
        </p:nvSpPr>
        <p:spPr>
          <a:xfrm>
            <a:off x="2290761" y="1894395"/>
            <a:ext cx="404813" cy="407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85FF7AE2-C6C7-4D2C-A7D4-E63BDAC7D59F}"/>
              </a:ext>
            </a:extLst>
          </p:cNvPr>
          <p:cNvGrpSpPr/>
          <p:nvPr/>
        </p:nvGrpSpPr>
        <p:grpSpPr>
          <a:xfrm>
            <a:off x="369885" y="1285895"/>
            <a:ext cx="1864894" cy="1251684"/>
            <a:chOff x="369885" y="1285895"/>
            <a:chExt cx="1864894" cy="125168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F78B278-DF2D-49F3-900B-0D07DC25B084}"/>
                </a:ext>
              </a:extLst>
            </p:cNvPr>
            <p:cNvSpPr txBox="1"/>
            <p:nvPr/>
          </p:nvSpPr>
          <p:spPr>
            <a:xfrm>
              <a:off x="369885" y="1583472"/>
              <a:ext cx="18648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rgbClr val="FF0000"/>
                  </a:solidFill>
                  <a:latin typeface="+mn-lt"/>
                </a:rPr>
                <a:t>Sáu</a:t>
              </a:r>
              <a:r>
                <a:rPr lang="vi-VN" sz="28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0000"/>
                  </a:solidFill>
                  <a:latin typeface="+mn-lt"/>
                </a:rPr>
                <a:t>chữ</a:t>
              </a:r>
              <a:r>
                <a:rPr lang="vi-VN" sz="28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0000"/>
                  </a:solidFill>
                  <a:latin typeface="+mn-lt"/>
                </a:rPr>
                <a:t>lùi</a:t>
              </a:r>
              <a:r>
                <a:rPr lang="vi-VN" sz="28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FF0000"/>
                  </a:solidFill>
                  <a:latin typeface="+mn-lt"/>
                </a:rPr>
                <a:t>vào</a:t>
              </a:r>
              <a:r>
                <a:rPr lang="vi-VN" sz="2800" b="1" dirty="0">
                  <a:solidFill>
                    <a:srgbClr val="FF0000"/>
                  </a:solidFill>
                  <a:latin typeface="+mn-lt"/>
                </a:rPr>
                <a:t> 2 ô ly</a:t>
              </a:r>
              <a:endParaRPr lang="en-US" sz="28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3" name="Mũi tên: Phải 22">
              <a:extLst>
                <a:ext uri="{FF2B5EF4-FFF2-40B4-BE49-F238E27FC236}">
                  <a16:creationId xmlns:a16="http://schemas.microsoft.com/office/drawing/2014/main" id="{B8B08192-00EB-43B5-953B-161A83995FAF}"/>
                </a:ext>
              </a:extLst>
            </p:cNvPr>
            <p:cNvSpPr/>
            <p:nvPr/>
          </p:nvSpPr>
          <p:spPr>
            <a:xfrm>
              <a:off x="932355" y="1285895"/>
              <a:ext cx="743846" cy="38706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D827B9C5-D519-47DA-91DE-2A0E8B846D23}"/>
              </a:ext>
            </a:extLst>
          </p:cNvPr>
          <p:cNvGrpSpPr/>
          <p:nvPr/>
        </p:nvGrpSpPr>
        <p:grpSpPr>
          <a:xfrm>
            <a:off x="168457" y="1973797"/>
            <a:ext cx="2122304" cy="1423683"/>
            <a:chOff x="171724" y="1365119"/>
            <a:chExt cx="2122304" cy="1423683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6435859-AAFF-48EB-9A44-A8D63299E34F}"/>
                </a:ext>
              </a:extLst>
            </p:cNvPr>
            <p:cNvSpPr txBox="1"/>
            <p:nvPr/>
          </p:nvSpPr>
          <p:spPr>
            <a:xfrm>
              <a:off x="171724" y="1834695"/>
              <a:ext cx="2122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rgbClr val="00B050"/>
                  </a:solidFill>
                  <a:latin typeface="+mn-lt"/>
                </a:rPr>
                <a:t>Tám</a:t>
              </a:r>
              <a:r>
                <a:rPr lang="vi-VN" sz="28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00B050"/>
                  </a:solidFill>
                  <a:latin typeface="+mn-lt"/>
                </a:rPr>
                <a:t>chữ</a:t>
              </a:r>
              <a:r>
                <a:rPr lang="vi-VN" sz="28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00B050"/>
                  </a:solidFill>
                  <a:latin typeface="+mn-lt"/>
                </a:rPr>
                <a:t>lùi</a:t>
              </a:r>
              <a:r>
                <a:rPr lang="vi-VN" sz="2800" b="1" dirty="0">
                  <a:solidFill>
                    <a:srgbClr val="00B050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rgbClr val="00B050"/>
                  </a:solidFill>
                  <a:latin typeface="+mn-lt"/>
                </a:rPr>
                <a:t>vào</a:t>
              </a:r>
              <a:r>
                <a:rPr lang="vi-VN" sz="2800" b="1" dirty="0">
                  <a:solidFill>
                    <a:srgbClr val="00B050"/>
                  </a:solidFill>
                  <a:latin typeface="+mn-lt"/>
                </a:rPr>
                <a:t> 1 ô ly</a:t>
              </a:r>
              <a:endParaRPr lang="en-US" sz="2800" b="1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27" name="Mũi tên: Phải 26">
              <a:extLst>
                <a:ext uri="{FF2B5EF4-FFF2-40B4-BE49-F238E27FC236}">
                  <a16:creationId xmlns:a16="http://schemas.microsoft.com/office/drawing/2014/main" id="{00E02669-2674-4187-A471-468EBAE7B8D6}"/>
                </a:ext>
              </a:extLst>
            </p:cNvPr>
            <p:cNvSpPr/>
            <p:nvPr/>
          </p:nvSpPr>
          <p:spPr>
            <a:xfrm>
              <a:off x="935622" y="1365119"/>
              <a:ext cx="743846" cy="387066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Hình ảnh 27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365C75F2-5103-47A1-9C39-C406997AC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013" y="240650"/>
            <a:ext cx="879984" cy="247119"/>
          </a:xfrm>
          <a:prstGeom prst="rect">
            <a:avLst/>
          </a:prstGeom>
        </p:spPr>
      </p:pic>
      <p:pic>
        <p:nvPicPr>
          <p:cNvPr id="29" name="Hình ảnh 28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F0344104-0223-4FC6-80DD-AC0F84F6E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732" y="2922586"/>
            <a:ext cx="879984" cy="247119"/>
          </a:xfrm>
          <a:prstGeom prst="rect">
            <a:avLst/>
          </a:prstGeom>
        </p:spPr>
      </p:pic>
      <p:pic>
        <p:nvPicPr>
          <p:cNvPr id="30" name="Hình ảnh 29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37E44303-1042-46EE-857F-D297B29FA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55" y="635422"/>
            <a:ext cx="879984" cy="247119"/>
          </a:xfrm>
          <a:prstGeom prst="rect">
            <a:avLst/>
          </a:prstGeom>
        </p:spPr>
      </p:pic>
      <p:pic>
        <p:nvPicPr>
          <p:cNvPr id="31" name="Hình ảnh 30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63DB683A-F2D8-44C9-8854-DF116EB18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39" y="3614186"/>
            <a:ext cx="879984" cy="247119"/>
          </a:xfrm>
          <a:prstGeom prst="rect">
            <a:avLst/>
          </a:prstGeom>
        </p:spPr>
      </p:pic>
      <p:pic>
        <p:nvPicPr>
          <p:cNvPr id="32" name="Google Shape;167;p42">
            <a:extLst>
              <a:ext uri="{FF2B5EF4-FFF2-40B4-BE49-F238E27FC236}">
                <a16:creationId xmlns:a16="http://schemas.microsoft.com/office/drawing/2014/main" id="{FB02A06C-AC91-4D82-A575-8455D9C9671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392034">
            <a:off x="7780237" y="1126718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Hình ảnh 32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FBF3DEE8-47E9-4D87-AACF-8EB27E137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183" y="4727158"/>
            <a:ext cx="879984" cy="247119"/>
          </a:xfrm>
          <a:prstGeom prst="rect">
            <a:avLst/>
          </a:prstGeom>
        </p:spPr>
      </p:pic>
      <p:pic>
        <p:nvPicPr>
          <p:cNvPr id="34" name="Hình ảnh 33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567811BF-ADAF-40FB-AF33-DFF84FF95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493" y="4875723"/>
            <a:ext cx="879984" cy="247119"/>
          </a:xfrm>
          <a:prstGeom prst="rect">
            <a:avLst/>
          </a:prstGeom>
        </p:spPr>
      </p:pic>
      <p:pic>
        <p:nvPicPr>
          <p:cNvPr id="35" name="Hình ảnh 34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3486A7B3-B054-426C-9012-83D90CDFA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654" y="4750009"/>
            <a:ext cx="879984" cy="2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70832C3-8BA9-4FB7-9912-A30D68359D62}"/>
              </a:ext>
            </a:extLst>
          </p:cNvPr>
          <p:cNvSpPr txBox="1"/>
          <p:nvPr/>
        </p:nvSpPr>
        <p:spPr>
          <a:xfrm>
            <a:off x="148044" y="215618"/>
            <a:ext cx="910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+mj-lt"/>
              </a:rPr>
              <a:t>LƯU Ý KHI NGỒI VIẾT</a:t>
            </a:r>
            <a:endParaRPr lang="en-US" sz="4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6D6C83B5-8610-46C4-BE39-12E14A77BC7D}"/>
              </a:ext>
            </a:extLst>
          </p:cNvPr>
          <p:cNvGrpSpPr/>
          <p:nvPr/>
        </p:nvGrpSpPr>
        <p:grpSpPr>
          <a:xfrm>
            <a:off x="1003300" y="985059"/>
            <a:ext cx="7419975" cy="3694437"/>
            <a:chOff x="2888343" y="933450"/>
            <a:chExt cx="5747657" cy="3682093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4049DE05-6A6A-4F3F-89C5-5BE5BD547ABF}"/>
                </a:ext>
              </a:extLst>
            </p:cNvPr>
            <p:cNvSpPr/>
            <p:nvPr/>
          </p:nvSpPr>
          <p:spPr>
            <a:xfrm>
              <a:off x="2888343" y="933450"/>
              <a:ext cx="5747657" cy="3682093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5DA7FD66-5534-4C6C-AB5F-C8B1844E4F58}"/>
                </a:ext>
              </a:extLst>
            </p:cNvPr>
            <p:cNvSpPr/>
            <p:nvPr/>
          </p:nvSpPr>
          <p:spPr>
            <a:xfrm>
              <a:off x="3040744" y="1085850"/>
              <a:ext cx="5382532" cy="3427413"/>
            </a:xfrm>
            <a:prstGeom prst="roundRect">
              <a:avLst/>
            </a:prstGeom>
            <a:noFill/>
            <a:ln>
              <a:solidFill>
                <a:schemeClr val="bg2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Hình ảnh 2" descr="Ảnh có chứa sushi, đồ họa véc-tơ&#10;&#10;Mô tả được tạo tự động">
            <a:extLst>
              <a:ext uri="{FF2B5EF4-FFF2-40B4-BE49-F238E27FC236}">
                <a16:creationId xmlns:a16="http://schemas.microsoft.com/office/drawing/2014/main" id="{3EAF92C4-5A2A-4782-B155-89F082319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7" t="36402" r="56265" b="16667"/>
          <a:stretch/>
        </p:blipFill>
        <p:spPr>
          <a:xfrm>
            <a:off x="6830874" y="3283921"/>
            <a:ext cx="2069213" cy="1888517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ADC25EE-927D-4391-88E4-60CB975DA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97" t="56486" r="19841" b="4056"/>
          <a:stretch/>
        </p:blipFill>
        <p:spPr>
          <a:xfrm>
            <a:off x="-1067324" y="3763916"/>
            <a:ext cx="3895539" cy="1897009"/>
          </a:xfrm>
          <a:prstGeom prst="rect">
            <a:avLst/>
          </a:prstGeom>
        </p:spPr>
      </p:pic>
      <p:pic>
        <p:nvPicPr>
          <p:cNvPr id="21" name="Picture 19">
            <a:extLst>
              <a:ext uri="{FF2B5EF4-FFF2-40B4-BE49-F238E27FC236}">
                <a16:creationId xmlns:a16="http://schemas.microsoft.com/office/drawing/2014/main" id="{5B8CFE3C-4B1F-4EF2-9FA0-151385641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19" y="1928082"/>
            <a:ext cx="2984606" cy="1888517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EFF1FCF5-FEE7-44B9-8B83-F64F6B5EDA07}"/>
              </a:ext>
            </a:extLst>
          </p:cNvPr>
          <p:cNvSpPr txBox="1"/>
          <p:nvPr/>
        </p:nvSpPr>
        <p:spPr>
          <a:xfrm>
            <a:off x="4522367" y="2302492"/>
            <a:ext cx="2383972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1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endParaRPr lang="en-US" sz="2100" b="1" dirty="0">
              <a:solidFill>
                <a:srgbClr val="70AD47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D09D5E04-5A66-4D4C-888A-F0FD114980A3}"/>
              </a:ext>
            </a:extLst>
          </p:cNvPr>
          <p:cNvSpPr txBox="1"/>
          <p:nvPr/>
        </p:nvSpPr>
        <p:spPr>
          <a:xfrm>
            <a:off x="4522682" y="1461205"/>
            <a:ext cx="258040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10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100" b="1" kern="120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100" b="1" kern="1200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D1220390-324F-4F99-803F-F7FD2F590D2E}"/>
              </a:ext>
            </a:extLst>
          </p:cNvPr>
          <p:cNvSpPr txBox="1"/>
          <p:nvPr/>
        </p:nvSpPr>
        <p:spPr>
          <a:xfrm>
            <a:off x="4522367" y="3140821"/>
            <a:ext cx="2383972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algn="ctr" defTabSz="342900">
              <a:buClrTx/>
            </a:pP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100" b="1" kern="1200" dirty="0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100" b="1" kern="1200" dirty="0" err="1">
                <a:solidFill>
                  <a:srgbClr val="A5A5A5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100" b="1" kern="1200" dirty="0">
              <a:solidFill>
                <a:srgbClr val="A5A5A5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5" name="Google Shape;167;p42">
            <a:extLst>
              <a:ext uri="{FF2B5EF4-FFF2-40B4-BE49-F238E27FC236}">
                <a16:creationId xmlns:a16="http://schemas.microsoft.com/office/drawing/2014/main" id="{5B565BC1-4FF6-4E0C-A5FA-E4826B3EE90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92034">
            <a:off x="7686264" y="-70733"/>
            <a:ext cx="924789" cy="572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2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311B97F-393F-4B7D-BFED-2EDBA854A982}"/>
              </a:ext>
            </a:extLst>
          </p:cNvPr>
          <p:cNvGrpSpPr/>
          <p:nvPr/>
        </p:nvGrpSpPr>
        <p:grpSpPr>
          <a:xfrm>
            <a:off x="1003300" y="445477"/>
            <a:ext cx="7516587" cy="4234019"/>
            <a:chOff x="2888343" y="933450"/>
            <a:chExt cx="5747657" cy="3682093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11A0400-7229-4D19-AE98-4E99A7C40F43}"/>
                </a:ext>
              </a:extLst>
            </p:cNvPr>
            <p:cNvSpPr/>
            <p:nvPr/>
          </p:nvSpPr>
          <p:spPr>
            <a:xfrm>
              <a:off x="2888343" y="933450"/>
              <a:ext cx="5747657" cy="3682093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56EA2E04-7200-4329-860A-655AD3CCF597}"/>
                </a:ext>
              </a:extLst>
            </p:cNvPr>
            <p:cNvSpPr/>
            <p:nvPr/>
          </p:nvSpPr>
          <p:spPr>
            <a:xfrm>
              <a:off x="3040744" y="1085850"/>
              <a:ext cx="5382532" cy="3427413"/>
            </a:xfrm>
            <a:prstGeom prst="roundRect">
              <a:avLst/>
            </a:prstGeom>
            <a:noFill/>
            <a:ln>
              <a:solidFill>
                <a:schemeClr val="bg2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B8D864-6AE5-4C4C-900E-BA6A17B89BEA}"/>
              </a:ext>
            </a:extLst>
          </p:cNvPr>
          <p:cNvSpPr txBox="1"/>
          <p:nvPr/>
        </p:nvSpPr>
        <p:spPr>
          <a:xfrm>
            <a:off x="2749279" y="899925"/>
            <a:ext cx="367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Tiêu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chí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giá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C0FC3BB-6918-4661-9CBF-4485C3F10F68}"/>
              </a:ext>
            </a:extLst>
          </p:cNvPr>
          <p:cNvGrpSpPr/>
          <p:nvPr/>
        </p:nvGrpSpPr>
        <p:grpSpPr>
          <a:xfrm>
            <a:off x="3322014" y="1652256"/>
            <a:ext cx="3674244" cy="523220"/>
            <a:chOff x="1245875" y="6230485"/>
            <a:chExt cx="3674244" cy="523220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DE13CB71-93E6-4E2D-8668-A507447C7AB0}"/>
                </a:ext>
              </a:extLst>
            </p:cNvPr>
            <p:cNvSpPr/>
            <p:nvPr/>
          </p:nvSpPr>
          <p:spPr>
            <a:xfrm>
              <a:off x="1392083" y="6230485"/>
              <a:ext cx="3381829" cy="523220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818A4636-5969-4434-B43A-2368271A0C4F}"/>
                </a:ext>
              </a:extLst>
            </p:cNvPr>
            <p:cNvSpPr txBox="1"/>
            <p:nvPr/>
          </p:nvSpPr>
          <p:spPr>
            <a:xfrm>
              <a:off x="1245875" y="6230485"/>
              <a:ext cx="3674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Sai không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quá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5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lỗi</a:t>
              </a:r>
              <a:endParaRPr lang="en-US" sz="28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84C2E8F2-7761-4687-A9CB-2A5EA902E564}"/>
              </a:ext>
            </a:extLst>
          </p:cNvPr>
          <p:cNvGrpSpPr/>
          <p:nvPr/>
        </p:nvGrpSpPr>
        <p:grpSpPr>
          <a:xfrm>
            <a:off x="3268673" y="2466520"/>
            <a:ext cx="4928503" cy="954107"/>
            <a:chOff x="1245875" y="6230485"/>
            <a:chExt cx="3674244" cy="954107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34ADB1C9-F798-4E13-A08E-872D933CC3FA}"/>
                </a:ext>
              </a:extLst>
            </p:cNvPr>
            <p:cNvSpPr/>
            <p:nvPr/>
          </p:nvSpPr>
          <p:spPr>
            <a:xfrm>
              <a:off x="1392083" y="6230485"/>
              <a:ext cx="3381829" cy="523220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7FD49029-DB99-408E-AB1B-A97624D41FBA}"/>
                </a:ext>
              </a:extLst>
            </p:cNvPr>
            <p:cNvSpPr txBox="1"/>
            <p:nvPr/>
          </p:nvSpPr>
          <p:spPr>
            <a:xfrm>
              <a:off x="1245875" y="6230485"/>
              <a:ext cx="36742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Chữ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viết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rõ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ràng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,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sạch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đẹp</a:t>
              </a:r>
              <a:endParaRPr lang="en-US" sz="28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71B7008F-DB67-49EE-9798-8A553E51A155}"/>
              </a:ext>
            </a:extLst>
          </p:cNvPr>
          <p:cNvGrpSpPr/>
          <p:nvPr/>
        </p:nvGrpSpPr>
        <p:grpSpPr>
          <a:xfrm>
            <a:off x="3268673" y="3309843"/>
            <a:ext cx="4928503" cy="523220"/>
            <a:chOff x="1245875" y="6230485"/>
            <a:chExt cx="3674244" cy="523220"/>
          </a:xfrm>
        </p:grpSpPr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id="{E7866ECC-1358-4D5B-9562-1A3417BEB650}"/>
                </a:ext>
              </a:extLst>
            </p:cNvPr>
            <p:cNvSpPr/>
            <p:nvPr/>
          </p:nvSpPr>
          <p:spPr>
            <a:xfrm>
              <a:off x="1392083" y="6230485"/>
              <a:ext cx="3381829" cy="523220"/>
            </a:xfrm>
            <a:prstGeom prst="roundRect">
              <a:avLst/>
            </a:prstGeom>
            <a:solidFill>
              <a:schemeClr val="bg1">
                <a:lumMod val="9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1EB68AA-3246-42ED-8C7E-C3820F2C1A32}"/>
                </a:ext>
              </a:extLst>
            </p:cNvPr>
            <p:cNvSpPr txBox="1"/>
            <p:nvPr/>
          </p:nvSpPr>
          <p:spPr>
            <a:xfrm>
              <a:off x="1245875" y="6230485"/>
              <a:ext cx="36742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Trình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bày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đúng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hình</a:t>
              </a:r>
              <a:r>
                <a:rPr lang="vi-VN" sz="2800" b="1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vi-VN" sz="2800" b="1" dirty="0" err="1">
                  <a:solidFill>
                    <a:schemeClr val="tx2"/>
                  </a:solidFill>
                  <a:latin typeface="+mn-lt"/>
                </a:rPr>
                <a:t>thức</a:t>
              </a:r>
              <a:endParaRPr lang="en-US" sz="280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3EE44D3-2DB8-445C-8527-A7EECD7DB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67" t="28490" r="36025" b="26076"/>
          <a:stretch/>
        </p:blipFill>
        <p:spPr>
          <a:xfrm>
            <a:off x="2582543" y="1583196"/>
            <a:ext cx="710885" cy="665307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10ECB79D-5214-4CB3-B271-13CB6E41F3FE}"/>
              </a:ext>
            </a:extLst>
          </p:cNvPr>
          <p:cNvGrpSpPr/>
          <p:nvPr/>
        </p:nvGrpSpPr>
        <p:grpSpPr>
          <a:xfrm>
            <a:off x="2038394" y="2303819"/>
            <a:ext cx="1324307" cy="685532"/>
            <a:chOff x="2038394" y="2303819"/>
            <a:chExt cx="1324307" cy="685532"/>
          </a:xfrm>
        </p:grpSpPr>
        <p:pic>
          <p:nvPicPr>
            <p:cNvPr id="30" name="Hình ảnh 2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5E10ACF-848F-4A76-B837-5FEDB2E56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67" t="28490" r="36025" b="26076"/>
            <a:stretch/>
          </p:blipFill>
          <p:spPr>
            <a:xfrm>
              <a:off x="2038394" y="2303819"/>
              <a:ext cx="710885" cy="665307"/>
            </a:xfrm>
            <a:prstGeom prst="rect">
              <a:avLst/>
            </a:prstGeom>
          </p:spPr>
        </p:pic>
        <p:pic>
          <p:nvPicPr>
            <p:cNvPr id="32" name="Hình ảnh 31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BE46768-5D36-438E-9144-BAB0148FA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67" t="28490" r="36025" b="26076"/>
            <a:stretch/>
          </p:blipFill>
          <p:spPr>
            <a:xfrm>
              <a:off x="2651816" y="2324044"/>
              <a:ext cx="710885" cy="665307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48074B88-F352-4B59-B50D-44D9BFA86F98}"/>
              </a:ext>
            </a:extLst>
          </p:cNvPr>
          <p:cNvGrpSpPr/>
          <p:nvPr/>
        </p:nvGrpSpPr>
        <p:grpSpPr>
          <a:xfrm>
            <a:off x="1301056" y="3155788"/>
            <a:ext cx="2061645" cy="705757"/>
            <a:chOff x="1301056" y="3155788"/>
            <a:chExt cx="2061645" cy="705757"/>
          </a:xfrm>
        </p:grpSpPr>
        <p:pic>
          <p:nvPicPr>
            <p:cNvPr id="31" name="Hình ảnh 3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0DCD154-CBC5-4A3C-A5DA-3D2A24436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67" t="28490" r="36025" b="26076"/>
            <a:stretch/>
          </p:blipFill>
          <p:spPr>
            <a:xfrm>
              <a:off x="1301056" y="3155788"/>
              <a:ext cx="710885" cy="665307"/>
            </a:xfrm>
            <a:prstGeom prst="rect">
              <a:avLst/>
            </a:prstGeom>
          </p:spPr>
        </p:pic>
        <p:pic>
          <p:nvPicPr>
            <p:cNvPr id="33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0AB0957-C342-40EE-8467-548B2074C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67" t="28490" r="36025" b="26076"/>
            <a:stretch/>
          </p:blipFill>
          <p:spPr>
            <a:xfrm>
              <a:off x="1976436" y="3176013"/>
              <a:ext cx="710885" cy="665307"/>
            </a:xfrm>
            <a:prstGeom prst="rect">
              <a:avLst/>
            </a:prstGeom>
          </p:spPr>
        </p:pic>
        <p:pic>
          <p:nvPicPr>
            <p:cNvPr id="34" name="Hình ảnh 3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F348FF-EC05-44FA-BA38-972FFD3B6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667" t="28490" r="36025" b="26076"/>
            <a:stretch/>
          </p:blipFill>
          <p:spPr>
            <a:xfrm>
              <a:off x="2651816" y="3196238"/>
              <a:ext cx="710885" cy="665307"/>
            </a:xfrm>
            <a:prstGeom prst="rect">
              <a:avLst/>
            </a:prstGeom>
          </p:spPr>
        </p:pic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F5076FD-4D6C-415D-B3FD-67159AA88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844" t="49145" r="18621" b="-7276"/>
          <a:stretch/>
        </p:blipFill>
        <p:spPr>
          <a:xfrm flipH="1">
            <a:off x="8463710" y="4142819"/>
            <a:ext cx="736468" cy="1232683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55488A-C0A6-4BEE-A0CE-BE59869F1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914" r="70182"/>
          <a:stretch/>
        </p:blipFill>
        <p:spPr>
          <a:xfrm>
            <a:off x="-245656" y="3595022"/>
            <a:ext cx="1546712" cy="16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243969" y="246185"/>
            <a:ext cx="6964753" cy="4192465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123245" y="477992"/>
            <a:ext cx="7177708" cy="678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Đặt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câu </a:t>
            </a:r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để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phân </a:t>
            </a:r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biệt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các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cặp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474747"/>
                </a:solidFill>
                <a:latin typeface="+mn-lt"/>
              </a:rPr>
              <a:t>từ</a:t>
            </a:r>
            <a:r>
              <a:rPr lang="vi-VN" sz="3200" b="1" dirty="0">
                <a:solidFill>
                  <a:srgbClr val="474747"/>
                </a:solidFill>
                <a:latin typeface="+mn-lt"/>
              </a:rPr>
              <a:t> sau:</a:t>
            </a:r>
            <a:endParaRPr lang="vi-VN" sz="3200" dirty="0">
              <a:solidFill>
                <a:srgbClr val="474747"/>
              </a:solidFill>
              <a:latin typeface="+mn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6BFDCC8-9F3F-44B3-94A8-3C87292BB864}"/>
              </a:ext>
            </a:extLst>
          </p:cNvPr>
          <p:cNvSpPr txBox="1"/>
          <p:nvPr/>
        </p:nvSpPr>
        <p:spPr>
          <a:xfrm>
            <a:off x="979614" y="1244037"/>
            <a:ext cx="2569154" cy="646986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solidFill>
                  <a:srgbClr val="474747"/>
                </a:solidFill>
                <a:latin typeface="+mn-lt"/>
              </a:rPr>
              <a:t>dày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-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giày</a:t>
            </a:r>
            <a:endParaRPr lang="vi-VN" sz="3200" dirty="0">
              <a:solidFill>
                <a:srgbClr val="474747"/>
              </a:solidFill>
              <a:latin typeface="+mn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D4518D7-9731-4460-BEE8-E62F5A258AB4}"/>
              </a:ext>
            </a:extLst>
          </p:cNvPr>
          <p:cNvSpPr txBox="1"/>
          <p:nvPr/>
        </p:nvSpPr>
        <p:spPr>
          <a:xfrm>
            <a:off x="3924727" y="1257651"/>
            <a:ext cx="2569154" cy="646986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solidFill>
                  <a:srgbClr val="474747"/>
                </a:solidFill>
                <a:latin typeface="+mn-lt"/>
              </a:rPr>
              <a:t>dành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-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giành</a:t>
            </a:r>
            <a:endParaRPr lang="vi-VN" sz="3200" dirty="0">
              <a:solidFill>
                <a:srgbClr val="474747"/>
              </a:solidFill>
              <a:latin typeface="+mn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344A662-68EC-4D34-A867-957D83E4644E}"/>
              </a:ext>
            </a:extLst>
          </p:cNvPr>
          <p:cNvSpPr txBox="1"/>
          <p:nvPr/>
        </p:nvSpPr>
        <p:spPr>
          <a:xfrm>
            <a:off x="243969" y="2107996"/>
            <a:ext cx="169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solidFill>
                  <a:srgbClr val="474747"/>
                </a:solidFill>
                <a:latin typeface="+mn-lt"/>
              </a:rPr>
              <a:t>Ví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dụ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: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08C15FD-C988-49FA-AE88-61CA9E42CEDB}"/>
              </a:ext>
            </a:extLst>
          </p:cNvPr>
          <p:cNvSpPr txBox="1"/>
          <p:nvPr/>
        </p:nvSpPr>
        <p:spPr>
          <a:xfrm>
            <a:off x="648262" y="2654065"/>
            <a:ext cx="5173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474747"/>
                </a:solidFill>
                <a:latin typeface="+mn-lt"/>
              </a:rPr>
              <a:t>   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Cuốn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sách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này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rất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n-lt"/>
              </a:rPr>
              <a:t>dày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.</a:t>
            </a:r>
          </a:p>
          <a:p>
            <a:pPr algn="ctr"/>
            <a:r>
              <a:rPr lang="vi-VN" sz="3200" dirty="0">
                <a:solidFill>
                  <a:srgbClr val="474747"/>
                </a:solidFill>
                <a:latin typeface="+mn-lt"/>
              </a:rPr>
              <a:t>Đôi </a:t>
            </a:r>
            <a:r>
              <a:rPr lang="vi-VN" sz="3200" b="1" dirty="0" err="1">
                <a:solidFill>
                  <a:srgbClr val="FF0000"/>
                </a:solidFill>
                <a:latin typeface="+mn-lt"/>
              </a:rPr>
              <a:t>giày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này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rất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đẹp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.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62CC907-5171-4D18-B5D7-82B30668E873}"/>
              </a:ext>
            </a:extLst>
          </p:cNvPr>
          <p:cNvSpPr txBox="1"/>
          <p:nvPr/>
        </p:nvSpPr>
        <p:spPr>
          <a:xfrm>
            <a:off x="123245" y="2692771"/>
            <a:ext cx="7085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474747"/>
                </a:solidFill>
                <a:latin typeface="+mn-lt"/>
              </a:rPr>
              <a:t>   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Bà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luôn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để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n-lt"/>
              </a:rPr>
              <a:t>dành</a:t>
            </a:r>
            <a:r>
              <a:rPr lang="vi-VN" sz="3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đồ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ăn ngon cho em.</a:t>
            </a:r>
          </a:p>
          <a:p>
            <a:pPr algn="ctr"/>
            <a:r>
              <a:rPr lang="vi-VN" sz="3200" dirty="0" err="1">
                <a:solidFill>
                  <a:srgbClr val="474747"/>
                </a:solidFill>
                <a:latin typeface="+mn-lt"/>
              </a:rPr>
              <a:t>Tuấn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và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Thảo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tranh </a:t>
            </a:r>
            <a:r>
              <a:rPr lang="vi-VN" sz="3200" b="1" dirty="0" err="1">
                <a:solidFill>
                  <a:srgbClr val="FF0000"/>
                </a:solidFill>
                <a:latin typeface="+mn-lt"/>
              </a:rPr>
              <a:t>giành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</a:t>
            </a:r>
            <a:r>
              <a:rPr lang="vi-VN" sz="3200" dirty="0" err="1">
                <a:solidFill>
                  <a:srgbClr val="474747"/>
                </a:solidFill>
                <a:latin typeface="+mn-lt"/>
              </a:rPr>
              <a:t>đồ</a:t>
            </a:r>
            <a:r>
              <a:rPr lang="vi-VN" sz="3200" dirty="0">
                <a:solidFill>
                  <a:srgbClr val="474747"/>
                </a:solidFill>
                <a:latin typeface="+mn-lt"/>
              </a:rPr>
              <a:t> chơi.</a:t>
            </a:r>
          </a:p>
        </p:txBody>
      </p:sp>
    </p:spTree>
    <p:extLst>
      <p:ext uri="{BB962C8B-B14F-4D97-AF65-F5344CB8AC3E}">
        <p14:creationId xmlns:p14="http://schemas.microsoft.com/office/powerpoint/2010/main" val="338944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  <p:bldP spid="18" grpId="0" animBg="1"/>
      <p:bldP spid="24" grpId="0" animBg="1"/>
      <p:bldP spid="25" grpId="0"/>
      <p:bldP spid="27" grpId="0"/>
      <p:bldP spid="27" grpId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56E88A5A-0B7A-41DF-B659-DD45C2C408E9}"/>
              </a:ext>
            </a:extLst>
          </p:cNvPr>
          <p:cNvGrpSpPr/>
          <p:nvPr/>
        </p:nvGrpSpPr>
        <p:grpSpPr>
          <a:xfrm>
            <a:off x="213068" y="990513"/>
            <a:ext cx="6983085" cy="1505817"/>
            <a:chOff x="324251" y="414617"/>
            <a:chExt cx="6983085" cy="1505817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141B16E9-F9A4-4312-8F1D-47B344EAD9BC}"/>
                </a:ext>
              </a:extLst>
            </p:cNvPr>
            <p:cNvGrpSpPr/>
            <p:nvPr/>
          </p:nvGrpSpPr>
          <p:grpSpPr>
            <a:xfrm>
              <a:off x="324251" y="414617"/>
              <a:ext cx="6983085" cy="1505817"/>
              <a:chOff x="324251" y="414617"/>
              <a:chExt cx="6983085" cy="1505817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id="{DB26C494-F967-4FCE-9AEE-7F113B40B1AB}"/>
                  </a:ext>
                </a:extLst>
              </p:cNvPr>
              <p:cNvSpPr/>
              <p:nvPr/>
            </p:nvSpPr>
            <p:spPr>
              <a:xfrm>
                <a:off x="324251" y="414617"/>
                <a:ext cx="6964753" cy="1505817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rgbClr val="ACCA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075DF78-E03E-4978-87F8-6E3A33B2328D}"/>
                  </a:ext>
                </a:extLst>
              </p:cNvPr>
              <p:cNvSpPr txBox="1"/>
              <p:nvPr/>
            </p:nvSpPr>
            <p:spPr>
              <a:xfrm>
                <a:off x="342583" y="462751"/>
                <a:ext cx="696475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000" dirty="0" err="1">
                    <a:latin typeface="+mn-lt"/>
                  </a:rPr>
                  <a:t>Chọn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chữ</a:t>
                </a:r>
                <a:r>
                  <a:rPr lang="vi-VN" sz="4000" dirty="0">
                    <a:latin typeface="+mn-lt"/>
                  </a:rPr>
                  <a:t>, </a:t>
                </a:r>
                <a:r>
                  <a:rPr lang="vi-VN" sz="4000" dirty="0" err="1">
                    <a:latin typeface="+mn-lt"/>
                  </a:rPr>
                  <a:t>vần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hoặc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dấu</a:t>
                </a:r>
                <a:r>
                  <a:rPr lang="vi-VN" sz="4000" dirty="0">
                    <a:latin typeface="+mn-lt"/>
                  </a:rPr>
                  <a:t> thanh </a:t>
                </a:r>
                <a:r>
                  <a:rPr lang="vi-VN" sz="4000" dirty="0" err="1">
                    <a:latin typeface="+mn-lt"/>
                  </a:rPr>
                  <a:t>thích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hợp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với</a:t>
                </a:r>
                <a:r>
                  <a:rPr lang="vi-VN" sz="4000" dirty="0">
                    <a:latin typeface="+mn-lt"/>
                  </a:rPr>
                  <a:t> </a:t>
                </a:r>
                <a:r>
                  <a:rPr lang="vi-VN" sz="4000" dirty="0" err="1">
                    <a:latin typeface="+mn-lt"/>
                  </a:rPr>
                  <a:t>mỗi</a:t>
                </a:r>
                <a:r>
                  <a:rPr lang="vi-VN" sz="4000" dirty="0">
                    <a:latin typeface="+mn-lt"/>
                  </a:rPr>
                  <a:t>      ,      ,    </a:t>
                </a:r>
                <a:r>
                  <a:rPr lang="vi-VN" sz="4000" b="1" dirty="0">
                    <a:solidFill>
                      <a:srgbClr val="474747"/>
                    </a:solidFill>
                    <a:latin typeface="+mn-lt"/>
                  </a:rPr>
                  <a:t>:</a:t>
                </a:r>
                <a:endParaRPr lang="vi-VN" sz="4000" dirty="0">
                  <a:solidFill>
                    <a:srgbClr val="474747"/>
                  </a:solidFill>
                  <a:latin typeface="+mn-lt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9AC68875-DF6F-4526-8D93-458170D843AE}"/>
                </a:ext>
              </a:extLst>
            </p:cNvPr>
            <p:cNvGrpSpPr/>
            <p:nvPr/>
          </p:nvGrpSpPr>
          <p:grpSpPr>
            <a:xfrm>
              <a:off x="4605405" y="965460"/>
              <a:ext cx="2169104" cy="820730"/>
              <a:chOff x="3151499" y="1587980"/>
              <a:chExt cx="2169104" cy="820730"/>
            </a:xfrm>
          </p:grpSpPr>
          <p:pic>
            <p:nvPicPr>
              <p:cNvPr id="26" name="Hình ảnh 25">
                <a:extLst>
                  <a:ext uri="{FF2B5EF4-FFF2-40B4-BE49-F238E27FC236}">
                    <a16:creationId xmlns:a16="http://schemas.microsoft.com/office/drawing/2014/main" id="{B81D894F-19A7-4808-B419-AAB97391D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874" t="26225" r="37981" b="26225"/>
              <a:stretch/>
            </p:blipFill>
            <p:spPr>
              <a:xfrm>
                <a:off x="3151499" y="1651829"/>
                <a:ext cx="639043" cy="707886"/>
              </a:xfrm>
              <a:prstGeom prst="rect">
                <a:avLst/>
              </a:prstGeom>
            </p:spPr>
          </p:pic>
          <p:pic>
            <p:nvPicPr>
              <p:cNvPr id="32" name="Hình ảnh 31">
                <a:extLst>
                  <a:ext uri="{FF2B5EF4-FFF2-40B4-BE49-F238E27FC236}">
                    <a16:creationId xmlns:a16="http://schemas.microsoft.com/office/drawing/2014/main" id="{E6C8F22D-AA2A-456A-BF9F-CFBA1E301B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5479" r="4766" b="66636"/>
              <a:stretch/>
            </p:blipFill>
            <p:spPr>
              <a:xfrm>
                <a:off x="3869892" y="1587980"/>
                <a:ext cx="863953" cy="820730"/>
              </a:xfrm>
              <a:prstGeom prst="rect">
                <a:avLst/>
              </a:prstGeom>
            </p:spPr>
          </p:pic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id="{A76EE811-D35D-4AD5-90D6-E70425850E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5235" t="30340" r="3993" b="25142"/>
              <a:stretch/>
            </p:blipFill>
            <p:spPr>
              <a:xfrm rot="15051710">
                <a:off x="4678561" y="1745029"/>
                <a:ext cx="582220" cy="7018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48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324252" y="414617"/>
            <a:ext cx="6345124" cy="3030656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1184330" y="663464"/>
            <a:ext cx="450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err="1">
                <a:latin typeface="+mn-lt"/>
              </a:rPr>
              <a:t>Chữ</a:t>
            </a:r>
            <a:r>
              <a:rPr lang="vi-VN" sz="40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4000" b="1" dirty="0">
                <a:solidFill>
                  <a:schemeClr val="accent1"/>
                </a:solidFill>
                <a:latin typeface="+mn-lt"/>
              </a:rPr>
              <a:t>ch</a:t>
            </a:r>
            <a:r>
              <a:rPr lang="vi-VN" sz="4000" dirty="0">
                <a:solidFill>
                  <a:srgbClr val="00B0F0"/>
                </a:solidFill>
                <a:latin typeface="+mn-lt"/>
              </a:rPr>
              <a:t> </a:t>
            </a:r>
            <a:r>
              <a:rPr lang="vi-VN" sz="4000" dirty="0" err="1">
                <a:latin typeface="+mn-lt"/>
              </a:rPr>
              <a:t>hoặc</a:t>
            </a:r>
            <a:r>
              <a:rPr lang="vi-VN" sz="4000" dirty="0">
                <a:latin typeface="+mn-lt"/>
              </a:rPr>
              <a:t> </a:t>
            </a:r>
            <a:r>
              <a:rPr lang="vi-VN" sz="4000" dirty="0" err="1">
                <a:latin typeface="+mn-lt"/>
              </a:rPr>
              <a:t>chữ</a:t>
            </a:r>
            <a:r>
              <a:rPr lang="vi-VN" sz="4000" b="1" dirty="0">
                <a:latin typeface="+mn-lt"/>
              </a:rPr>
              <a:t> </a:t>
            </a:r>
            <a:r>
              <a:rPr lang="vi-VN" sz="4000" b="1" dirty="0" err="1">
                <a:solidFill>
                  <a:schemeClr val="accent1"/>
                </a:solidFill>
                <a:latin typeface="+mn-lt"/>
              </a:rPr>
              <a:t>tr</a:t>
            </a:r>
            <a:r>
              <a:rPr lang="vi-VN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vi-VN" sz="4000" b="1" dirty="0">
                <a:solidFill>
                  <a:srgbClr val="474747"/>
                </a:solidFill>
                <a:latin typeface="+mn-lt"/>
              </a:rPr>
              <a:t>:</a:t>
            </a:r>
            <a:endParaRPr lang="vi-VN" sz="4000" dirty="0">
              <a:solidFill>
                <a:srgbClr val="474747"/>
              </a:solidFill>
              <a:latin typeface="+mn-l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8DAB8AD-A1F0-478E-BF96-911C2AA4CF64}"/>
              </a:ext>
            </a:extLst>
          </p:cNvPr>
          <p:cNvGrpSpPr/>
          <p:nvPr/>
        </p:nvGrpSpPr>
        <p:grpSpPr>
          <a:xfrm>
            <a:off x="673480" y="1593249"/>
            <a:ext cx="2999839" cy="712078"/>
            <a:chOff x="673480" y="1593249"/>
            <a:chExt cx="2999839" cy="712078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0A82ABF-AFC0-4F2A-A72B-40DD27A31BA5}"/>
                </a:ext>
              </a:extLst>
            </p:cNvPr>
            <p:cNvSpPr txBox="1"/>
            <p:nvPr/>
          </p:nvSpPr>
          <p:spPr>
            <a:xfrm>
              <a:off x="673480" y="1658996"/>
              <a:ext cx="29998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ung du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1019E8E8-B7E5-423C-A057-2E88CE4F3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874" t="26225" r="37981" b="26225"/>
            <a:stretch/>
          </p:blipFill>
          <p:spPr>
            <a:xfrm>
              <a:off x="929305" y="1593249"/>
              <a:ext cx="639043" cy="707886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A6193B1A-5AAC-4847-8A7B-85F5BFAB9E0D}"/>
              </a:ext>
            </a:extLst>
          </p:cNvPr>
          <p:cNvGrpSpPr/>
          <p:nvPr/>
        </p:nvGrpSpPr>
        <p:grpSpPr>
          <a:xfrm>
            <a:off x="3862448" y="1570369"/>
            <a:ext cx="2428048" cy="746835"/>
            <a:chOff x="3862448" y="1570369"/>
            <a:chExt cx="2428048" cy="746835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970A7772-A5C7-4AC7-8B4F-59BF70E2E9DA}"/>
                </a:ext>
              </a:extLst>
            </p:cNvPr>
            <p:cNvSpPr txBox="1"/>
            <p:nvPr/>
          </p:nvSpPr>
          <p:spPr>
            <a:xfrm>
              <a:off x="4128271" y="1670873"/>
              <a:ext cx="2162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im </a:t>
              </a:r>
              <a:r>
                <a:rPr lang="vi-VN" sz="3600" dirty="0" err="1">
                  <a:latin typeface="+mn-lt"/>
                </a:rPr>
                <a:t>chóc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544382C2-A6C7-419C-A077-7D7177C7B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874" t="26225" r="37981" b="26225"/>
            <a:stretch/>
          </p:blipFill>
          <p:spPr>
            <a:xfrm>
              <a:off x="3862448" y="1570369"/>
              <a:ext cx="639043" cy="707886"/>
            </a:xfrm>
            <a:prstGeom prst="rect">
              <a:avLst/>
            </a:prstGeom>
          </p:spPr>
        </p:pic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23298ACF-9225-4F64-8FED-DF0F349A4C86}"/>
              </a:ext>
            </a:extLst>
          </p:cNvPr>
          <p:cNvGrpSpPr/>
          <p:nvPr/>
        </p:nvGrpSpPr>
        <p:grpSpPr>
          <a:xfrm>
            <a:off x="954168" y="2438730"/>
            <a:ext cx="2681539" cy="713304"/>
            <a:chOff x="954168" y="2438730"/>
            <a:chExt cx="2681539" cy="713304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166247E-5BE7-431A-98D7-56BED1D9DF15}"/>
                </a:ext>
              </a:extLst>
            </p:cNvPr>
            <p:cNvSpPr txBox="1"/>
            <p:nvPr/>
          </p:nvSpPr>
          <p:spPr>
            <a:xfrm>
              <a:off x="1094299" y="2438730"/>
              <a:ext cx="2541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ồng</a:t>
              </a:r>
              <a:r>
                <a:rPr lang="vi-VN" sz="3600" dirty="0">
                  <a:latin typeface="+mn-lt"/>
                </a:rPr>
                <a:t> </a:t>
              </a:r>
              <a:r>
                <a:rPr lang="vi-VN" sz="3600" dirty="0" err="1">
                  <a:latin typeface="+mn-lt"/>
                </a:rPr>
                <a:t>rừng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C56CE4EE-209D-44D9-BA79-885D6A0A2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874" t="26225" r="37981" b="26225"/>
            <a:stretch/>
          </p:blipFill>
          <p:spPr>
            <a:xfrm>
              <a:off x="954168" y="2444148"/>
              <a:ext cx="639043" cy="707886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0D16F45-188A-4461-98E8-41BF19F04279}"/>
              </a:ext>
            </a:extLst>
          </p:cNvPr>
          <p:cNvGrpSpPr/>
          <p:nvPr/>
        </p:nvGrpSpPr>
        <p:grpSpPr>
          <a:xfrm>
            <a:off x="3911938" y="2444148"/>
            <a:ext cx="2569154" cy="707886"/>
            <a:chOff x="3911938" y="2444148"/>
            <a:chExt cx="2569154" cy="707886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88640C3-4C67-4C4C-BA57-834230161F6D}"/>
                </a:ext>
              </a:extLst>
            </p:cNvPr>
            <p:cNvSpPr txBox="1"/>
            <p:nvPr/>
          </p:nvSpPr>
          <p:spPr>
            <a:xfrm>
              <a:off x="3911938" y="2486500"/>
              <a:ext cx="2569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ăm </a:t>
              </a:r>
              <a:r>
                <a:rPr lang="vi-VN" sz="3600" dirty="0" err="1">
                  <a:latin typeface="+mn-lt"/>
                </a:rPr>
                <a:t>sóc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F3F5E3C1-2876-41DC-8E37-8208EAC8A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874" t="26225" r="37981" b="26225"/>
            <a:stretch/>
          </p:blipFill>
          <p:spPr>
            <a:xfrm>
              <a:off x="3964408" y="2444148"/>
              <a:ext cx="639043" cy="70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7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311B97F-393F-4B7D-BFED-2EDBA854A982}"/>
              </a:ext>
            </a:extLst>
          </p:cNvPr>
          <p:cNvGrpSpPr/>
          <p:nvPr/>
        </p:nvGrpSpPr>
        <p:grpSpPr>
          <a:xfrm>
            <a:off x="1003300" y="997403"/>
            <a:ext cx="7516587" cy="3682093"/>
            <a:chOff x="2888343" y="933450"/>
            <a:chExt cx="5747657" cy="3682093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B11A0400-7229-4D19-AE98-4E99A7C40F43}"/>
                </a:ext>
              </a:extLst>
            </p:cNvPr>
            <p:cNvSpPr/>
            <p:nvPr/>
          </p:nvSpPr>
          <p:spPr>
            <a:xfrm>
              <a:off x="2888343" y="933450"/>
              <a:ext cx="5747657" cy="3682093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56EA2E04-7200-4329-860A-655AD3CCF597}"/>
                </a:ext>
              </a:extLst>
            </p:cNvPr>
            <p:cNvSpPr/>
            <p:nvPr/>
          </p:nvSpPr>
          <p:spPr>
            <a:xfrm>
              <a:off x="3040744" y="1085850"/>
              <a:ext cx="5382532" cy="3427413"/>
            </a:xfrm>
            <a:prstGeom prst="roundRect">
              <a:avLst/>
            </a:prstGeom>
            <a:noFill/>
            <a:ln>
              <a:solidFill>
                <a:schemeClr val="bg2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B8D864-6AE5-4C4C-900E-BA6A17B89BEA}"/>
              </a:ext>
            </a:extLst>
          </p:cNvPr>
          <p:cNvSpPr txBox="1"/>
          <p:nvPr/>
        </p:nvSpPr>
        <p:spPr>
          <a:xfrm>
            <a:off x="3808936" y="1311462"/>
            <a:ext cx="3674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Nghe </a:t>
            </a:r>
            <a:r>
              <a:rPr lang="en-US" sz="2800" dirty="0" err="1">
                <a:latin typeface="+mj-lt"/>
              </a:rPr>
              <a:t>viết</a:t>
            </a:r>
            <a:endParaRPr lang="en-US" sz="2800" dirty="0">
              <a:latin typeface="+mj-lt"/>
            </a:endParaRPr>
          </a:p>
        </p:txBody>
      </p:sp>
      <p:pic>
        <p:nvPicPr>
          <p:cNvPr id="22" name="Hình ảnh 21" descr="Ảnh có chứa văn bản, bộ đồ ăn, đĩa lót, đĩa&#10;&#10;Mô tả được tạo tự động">
            <a:extLst>
              <a:ext uri="{FF2B5EF4-FFF2-40B4-BE49-F238E27FC236}">
                <a16:creationId xmlns:a16="http://schemas.microsoft.com/office/drawing/2014/main" id="{1096B761-8387-4794-883B-3ED22268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050" y="1810416"/>
            <a:ext cx="5181650" cy="2704434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D5A5ECA3-460F-486A-B451-A7BE70DC7B6A}"/>
              </a:ext>
            </a:extLst>
          </p:cNvPr>
          <p:cNvGrpSpPr/>
          <p:nvPr/>
        </p:nvGrpSpPr>
        <p:grpSpPr>
          <a:xfrm>
            <a:off x="1121233" y="1216274"/>
            <a:ext cx="2030183" cy="2973048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B388B674-9723-440A-AF41-0898ABF7AAA0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4A008EAC-9799-402D-85DF-2490872FA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07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489601" y="343668"/>
            <a:ext cx="6345124" cy="3865511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642801" y="637085"/>
            <a:ext cx="613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latin typeface="+mn-lt"/>
              </a:rPr>
              <a:t>Vần</a:t>
            </a:r>
            <a:r>
              <a:rPr lang="vi-VN" sz="32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+mn-lt"/>
              </a:rPr>
              <a:t>iên</a:t>
            </a:r>
            <a:r>
              <a:rPr lang="vi-VN" sz="32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hoặc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vần</a:t>
            </a:r>
            <a:r>
              <a:rPr lang="vi-VN" sz="3200" b="1" dirty="0">
                <a:latin typeface="+mn-lt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+mn-lt"/>
              </a:rPr>
              <a:t>iêng</a:t>
            </a:r>
            <a:r>
              <a:rPr lang="vi-VN" sz="32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thêm </a:t>
            </a:r>
            <a:r>
              <a:rPr lang="vi-VN" sz="3200" dirty="0" err="1">
                <a:latin typeface="+mn-lt"/>
              </a:rPr>
              <a:t>dấu</a:t>
            </a:r>
            <a:r>
              <a:rPr lang="vi-VN" sz="3200" dirty="0">
                <a:latin typeface="+mn-lt"/>
              </a:rPr>
              <a:t> thanh (</a:t>
            </a:r>
            <a:r>
              <a:rPr lang="vi-VN" sz="3200" dirty="0" err="1">
                <a:latin typeface="+mn-lt"/>
              </a:rPr>
              <a:t>nếu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cần</a:t>
            </a:r>
            <a:r>
              <a:rPr lang="vi-VN" sz="3200" dirty="0">
                <a:latin typeface="+mn-lt"/>
              </a:rPr>
              <a:t>):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E2B785EC-AC00-42C9-9CB3-C785B1BCD291}"/>
              </a:ext>
            </a:extLst>
          </p:cNvPr>
          <p:cNvGrpSpPr/>
          <p:nvPr/>
        </p:nvGrpSpPr>
        <p:grpSpPr>
          <a:xfrm>
            <a:off x="789637" y="1969628"/>
            <a:ext cx="2999839" cy="673251"/>
            <a:chOff x="789637" y="1969628"/>
            <a:chExt cx="2999839" cy="673251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0A82ABF-AFC0-4F2A-A72B-40DD27A31BA5}"/>
                </a:ext>
              </a:extLst>
            </p:cNvPr>
            <p:cNvSpPr txBox="1"/>
            <p:nvPr/>
          </p:nvSpPr>
          <p:spPr>
            <a:xfrm>
              <a:off x="789637" y="1983089"/>
              <a:ext cx="29998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Th</a:t>
              </a:r>
              <a:r>
                <a:rPr lang="vi-VN" sz="3600" dirty="0">
                  <a:latin typeface="+mn-lt"/>
                </a:rPr>
                <a:t>       nhiên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13DC1197-B2E0-440D-84BD-B1D3C459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479" r="4766" b="66636"/>
            <a:stretch/>
          </p:blipFill>
          <p:spPr>
            <a:xfrm>
              <a:off x="1612278" y="1969628"/>
              <a:ext cx="708707" cy="673251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A7101255-2117-4ACC-9680-DB36B2D8D463}"/>
              </a:ext>
            </a:extLst>
          </p:cNvPr>
          <p:cNvGrpSpPr/>
          <p:nvPr/>
        </p:nvGrpSpPr>
        <p:grpSpPr>
          <a:xfrm>
            <a:off x="4089512" y="1930753"/>
            <a:ext cx="1742488" cy="681433"/>
            <a:chOff x="4089512" y="1930753"/>
            <a:chExt cx="1742488" cy="681433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970A7772-A5C7-4AC7-8B4F-59BF70E2E9DA}"/>
                </a:ext>
              </a:extLst>
            </p:cNvPr>
            <p:cNvSpPr txBox="1"/>
            <p:nvPr/>
          </p:nvSpPr>
          <p:spPr>
            <a:xfrm>
              <a:off x="4089512" y="1930753"/>
              <a:ext cx="1371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nổi</a:t>
              </a:r>
              <a:r>
                <a:rPr lang="vi-VN" sz="3600" dirty="0">
                  <a:latin typeface="+mn-lt"/>
                </a:rPr>
                <a:t> t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33" name="Hình ảnh 32">
              <a:extLst>
                <a:ext uri="{FF2B5EF4-FFF2-40B4-BE49-F238E27FC236}">
                  <a16:creationId xmlns:a16="http://schemas.microsoft.com/office/drawing/2014/main" id="{9536D672-5736-4D28-A11D-C1AE5ED29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479" r="4766" b="66636"/>
            <a:stretch/>
          </p:blipFill>
          <p:spPr>
            <a:xfrm>
              <a:off x="5123293" y="1938935"/>
              <a:ext cx="708707" cy="673251"/>
            </a:xfrm>
            <a:prstGeom prst="rect">
              <a:avLst/>
            </a:prstGeom>
          </p:spPr>
        </p:pic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54011A23-FEBF-46E2-8884-8112D1D88570}"/>
              </a:ext>
            </a:extLst>
          </p:cNvPr>
          <p:cNvGrpSpPr/>
          <p:nvPr/>
        </p:nvGrpSpPr>
        <p:grpSpPr>
          <a:xfrm>
            <a:off x="1133431" y="2803603"/>
            <a:ext cx="1866943" cy="673251"/>
            <a:chOff x="1133431" y="2803603"/>
            <a:chExt cx="1866943" cy="673251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166247E-5BE7-431A-98D7-56BED1D9DF15}"/>
                </a:ext>
              </a:extLst>
            </p:cNvPr>
            <p:cNvSpPr txBox="1"/>
            <p:nvPr/>
          </p:nvSpPr>
          <p:spPr>
            <a:xfrm>
              <a:off x="1133431" y="2817064"/>
              <a:ext cx="1866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b       </a:t>
              </a:r>
              <a:r>
                <a:rPr lang="vi-VN" sz="3600" dirty="0" err="1">
                  <a:latin typeface="+mn-lt"/>
                </a:rPr>
                <a:t>đảo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9C1C9933-DC23-4F01-A6B4-56EBA3F92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479" r="4766" b="66636"/>
            <a:stretch/>
          </p:blipFill>
          <p:spPr>
            <a:xfrm>
              <a:off x="1415987" y="2803603"/>
              <a:ext cx="708707" cy="673251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1F1C454F-9EBB-4BDD-A572-827700DCB8D0}"/>
              </a:ext>
            </a:extLst>
          </p:cNvPr>
          <p:cNvGrpSpPr/>
          <p:nvPr/>
        </p:nvGrpSpPr>
        <p:grpSpPr>
          <a:xfrm>
            <a:off x="3195132" y="2817062"/>
            <a:ext cx="2794072" cy="676818"/>
            <a:chOff x="3195132" y="2817062"/>
            <a:chExt cx="2794072" cy="676818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88640C3-4C67-4C4C-BA57-834230161F6D}"/>
                </a:ext>
              </a:extLst>
            </p:cNvPr>
            <p:cNvSpPr txBox="1"/>
            <p:nvPr/>
          </p:nvSpPr>
          <p:spPr>
            <a:xfrm>
              <a:off x="3195132" y="2817062"/>
              <a:ext cx="2569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chao </a:t>
              </a:r>
              <a:r>
                <a:rPr lang="vi-VN" sz="3600" dirty="0" err="1">
                  <a:latin typeface="+mn-lt"/>
                </a:rPr>
                <a:t>ngh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0D88D386-7CD1-4EE4-AE22-FD36EF7A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479" r="4766" b="66636"/>
            <a:stretch/>
          </p:blipFill>
          <p:spPr>
            <a:xfrm>
              <a:off x="5280497" y="2820629"/>
              <a:ext cx="708707" cy="67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8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489601" y="343668"/>
            <a:ext cx="6345124" cy="3865511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489601" y="749253"/>
            <a:ext cx="61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Dấu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hỏi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hoặc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dấu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ngã</a:t>
            </a:r>
            <a:r>
              <a:rPr lang="vi-VN" sz="3600" dirty="0">
                <a:latin typeface="+mn-lt"/>
              </a:rPr>
              <a:t>: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E11E8E76-645E-42EF-BCFE-6903F839DE59}"/>
              </a:ext>
            </a:extLst>
          </p:cNvPr>
          <p:cNvGrpSpPr/>
          <p:nvPr/>
        </p:nvGrpSpPr>
        <p:grpSpPr>
          <a:xfrm>
            <a:off x="407639" y="1684471"/>
            <a:ext cx="2999839" cy="792946"/>
            <a:chOff x="407639" y="1684471"/>
            <a:chExt cx="2999839" cy="792946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90A82ABF-AFC0-4F2A-A72B-40DD27A31BA5}"/>
                </a:ext>
              </a:extLst>
            </p:cNvPr>
            <p:cNvSpPr txBox="1"/>
            <p:nvPr/>
          </p:nvSpPr>
          <p:spPr>
            <a:xfrm>
              <a:off x="407639" y="1831086"/>
              <a:ext cx="29998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gió</a:t>
              </a:r>
              <a:r>
                <a:rPr lang="vi-VN" sz="3600" dirty="0">
                  <a:latin typeface="+mn-lt"/>
                </a:rPr>
                <a:t> bao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7541A67-D958-4878-A0F5-441E6D034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235" t="30340" r="3993" b="25142"/>
            <a:stretch/>
          </p:blipFill>
          <p:spPr>
            <a:xfrm rot="17935682">
              <a:off x="1935917" y="1629758"/>
              <a:ext cx="532495" cy="641921"/>
            </a:xfrm>
            <a:prstGeom prst="rect">
              <a:avLst/>
            </a:prstGeom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A1B59290-89D5-4978-AA30-25693BD86D29}"/>
              </a:ext>
            </a:extLst>
          </p:cNvPr>
          <p:cNvGrpSpPr/>
          <p:nvPr/>
        </p:nvGrpSpPr>
        <p:grpSpPr>
          <a:xfrm>
            <a:off x="1035976" y="2646669"/>
            <a:ext cx="1866943" cy="834461"/>
            <a:chOff x="1035976" y="2646669"/>
            <a:chExt cx="1866943" cy="834461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166247E-5BE7-431A-98D7-56BED1D9DF15}"/>
                </a:ext>
              </a:extLst>
            </p:cNvPr>
            <p:cNvSpPr txBox="1"/>
            <p:nvPr/>
          </p:nvSpPr>
          <p:spPr>
            <a:xfrm>
              <a:off x="1035976" y="2834799"/>
              <a:ext cx="1866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âm </a:t>
              </a:r>
              <a:r>
                <a:rPr lang="vi-VN" sz="3600" dirty="0" err="1">
                  <a:latin typeface="+mn-lt"/>
                </a:rPr>
                <a:t>ướt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8332C4F0-0090-4E0A-9828-EEF28DF05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235" t="30340" r="3993" b="25142"/>
            <a:stretch/>
          </p:blipFill>
          <p:spPr>
            <a:xfrm rot="17935682">
              <a:off x="1231610" y="2591956"/>
              <a:ext cx="532495" cy="641921"/>
            </a:xfrm>
            <a:prstGeom prst="rect">
              <a:avLst/>
            </a:prstGeom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B19FF824-2062-4D40-81D0-FC01A3765D4D}"/>
              </a:ext>
            </a:extLst>
          </p:cNvPr>
          <p:cNvGrpSpPr/>
          <p:nvPr/>
        </p:nvGrpSpPr>
        <p:grpSpPr>
          <a:xfrm>
            <a:off x="3983604" y="1604585"/>
            <a:ext cx="1371183" cy="802201"/>
            <a:chOff x="3983604" y="1604585"/>
            <a:chExt cx="1371183" cy="802201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970A7772-A5C7-4AC7-8B4F-59BF70E2E9DA}"/>
                </a:ext>
              </a:extLst>
            </p:cNvPr>
            <p:cNvSpPr txBox="1"/>
            <p:nvPr/>
          </p:nvSpPr>
          <p:spPr>
            <a:xfrm>
              <a:off x="3983604" y="1760455"/>
              <a:ext cx="13711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lu </a:t>
              </a:r>
              <a:r>
                <a:rPr lang="vi-VN" sz="3600" dirty="0" err="1">
                  <a:latin typeface="+mn-lt"/>
                </a:rPr>
                <a:t>lụt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BF04818C-1FD9-492C-BF88-25347672B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235" t="30340" r="3993" b="25142"/>
            <a:stretch/>
          </p:blipFill>
          <p:spPr>
            <a:xfrm rot="17935682">
              <a:off x="4137261" y="1549872"/>
              <a:ext cx="532495" cy="641921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13670CE5-EC97-446A-8A0E-BB483F46410A}"/>
              </a:ext>
            </a:extLst>
          </p:cNvPr>
          <p:cNvGrpSpPr/>
          <p:nvPr/>
        </p:nvGrpSpPr>
        <p:grpSpPr>
          <a:xfrm>
            <a:off x="3528870" y="2681683"/>
            <a:ext cx="2569154" cy="776836"/>
            <a:chOff x="3528870" y="2681683"/>
            <a:chExt cx="2569154" cy="776836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88640C3-4C67-4C4C-BA57-834230161F6D}"/>
                </a:ext>
              </a:extLst>
            </p:cNvPr>
            <p:cNvSpPr txBox="1"/>
            <p:nvPr/>
          </p:nvSpPr>
          <p:spPr>
            <a:xfrm>
              <a:off x="3528870" y="2812188"/>
              <a:ext cx="2569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bao </a:t>
              </a:r>
              <a:r>
                <a:rPr lang="vi-VN" sz="3600" dirty="0" err="1">
                  <a:latin typeface="+mn-lt"/>
                </a:rPr>
                <a:t>vệ</a:t>
              </a:r>
              <a:endParaRPr lang="en-US" sz="3600" dirty="0">
                <a:latin typeface="+mn-lt"/>
              </a:endParaRPr>
            </a:p>
          </p:txBody>
        </p: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58BEBC28-F22D-4FF4-8A8B-BAE2CAB8D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235" t="30340" r="3993" b="25142"/>
            <a:stretch/>
          </p:blipFill>
          <p:spPr>
            <a:xfrm rot="17935682">
              <a:off x="4192873" y="2626970"/>
              <a:ext cx="532495" cy="641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4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324252" y="414617"/>
            <a:ext cx="6345124" cy="3030656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1184330" y="663464"/>
            <a:ext cx="450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err="1">
                <a:latin typeface="+mn-lt"/>
              </a:rPr>
              <a:t>Chữ</a:t>
            </a:r>
            <a:r>
              <a:rPr lang="vi-VN" sz="40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4000" b="1" dirty="0">
                <a:solidFill>
                  <a:schemeClr val="accent1"/>
                </a:solidFill>
                <a:latin typeface="+mn-lt"/>
              </a:rPr>
              <a:t>ch</a:t>
            </a:r>
            <a:r>
              <a:rPr lang="vi-VN" sz="4000" dirty="0">
                <a:solidFill>
                  <a:srgbClr val="00B0F0"/>
                </a:solidFill>
                <a:latin typeface="+mn-lt"/>
              </a:rPr>
              <a:t> </a:t>
            </a:r>
            <a:r>
              <a:rPr lang="vi-VN" sz="4000" dirty="0" err="1">
                <a:latin typeface="+mn-lt"/>
              </a:rPr>
              <a:t>hoặc</a:t>
            </a:r>
            <a:r>
              <a:rPr lang="vi-VN" sz="4000" dirty="0">
                <a:latin typeface="+mn-lt"/>
              </a:rPr>
              <a:t> </a:t>
            </a:r>
            <a:r>
              <a:rPr lang="vi-VN" sz="4000" dirty="0" err="1">
                <a:latin typeface="+mn-lt"/>
              </a:rPr>
              <a:t>chữ</a:t>
            </a:r>
            <a:r>
              <a:rPr lang="vi-VN" sz="4000" b="1" dirty="0">
                <a:latin typeface="+mn-lt"/>
              </a:rPr>
              <a:t> </a:t>
            </a:r>
            <a:r>
              <a:rPr lang="vi-VN" sz="4000" b="1" dirty="0" err="1">
                <a:solidFill>
                  <a:schemeClr val="accent1"/>
                </a:solidFill>
                <a:latin typeface="+mn-lt"/>
              </a:rPr>
              <a:t>tr</a:t>
            </a:r>
            <a:r>
              <a:rPr lang="vi-VN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vi-VN" sz="4000" b="1" dirty="0">
                <a:solidFill>
                  <a:srgbClr val="474747"/>
                </a:solidFill>
                <a:latin typeface="+mn-lt"/>
              </a:rPr>
              <a:t>:</a:t>
            </a:r>
            <a:endParaRPr lang="vi-VN" sz="4000" dirty="0">
              <a:solidFill>
                <a:srgbClr val="474747"/>
              </a:solidFill>
              <a:latin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0A82ABF-AFC0-4F2A-A72B-40DD27A31BA5}"/>
              </a:ext>
            </a:extLst>
          </p:cNvPr>
          <p:cNvSpPr txBox="1"/>
          <p:nvPr/>
        </p:nvSpPr>
        <p:spPr>
          <a:xfrm>
            <a:off x="673480" y="1658996"/>
            <a:ext cx="2999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ung du</a:t>
            </a:r>
            <a:endParaRPr lang="en-US" sz="3600" dirty="0">
              <a:latin typeface="+mn-lt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019E8E8-B7E5-423C-A057-2E88CE4F3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4" t="26225" r="37981" b="26225"/>
          <a:stretch/>
        </p:blipFill>
        <p:spPr>
          <a:xfrm>
            <a:off x="929305" y="1593249"/>
            <a:ext cx="639043" cy="70788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70A7772-A5C7-4AC7-8B4F-59BF70E2E9DA}"/>
              </a:ext>
            </a:extLst>
          </p:cNvPr>
          <p:cNvSpPr txBox="1"/>
          <p:nvPr/>
        </p:nvSpPr>
        <p:spPr>
          <a:xfrm>
            <a:off x="4128271" y="1670873"/>
            <a:ext cx="216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im </a:t>
            </a:r>
            <a:r>
              <a:rPr lang="vi-VN" sz="3600" dirty="0" err="1">
                <a:latin typeface="+mn-lt"/>
              </a:rPr>
              <a:t>chóc</a:t>
            </a:r>
            <a:endParaRPr lang="en-US" sz="3600" dirty="0">
              <a:latin typeface="+mn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88640C3-4C67-4C4C-BA57-834230161F6D}"/>
              </a:ext>
            </a:extLst>
          </p:cNvPr>
          <p:cNvSpPr txBox="1"/>
          <p:nvPr/>
        </p:nvSpPr>
        <p:spPr>
          <a:xfrm>
            <a:off x="3911938" y="2486500"/>
            <a:ext cx="256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ăm </a:t>
            </a:r>
            <a:r>
              <a:rPr lang="vi-VN" sz="3600" dirty="0" err="1">
                <a:latin typeface="+mn-lt"/>
              </a:rPr>
              <a:t>sóc</a:t>
            </a:r>
            <a:endParaRPr lang="en-US" sz="3600" dirty="0">
              <a:latin typeface="+mn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166247E-5BE7-431A-98D7-56BED1D9DF15}"/>
              </a:ext>
            </a:extLst>
          </p:cNvPr>
          <p:cNvSpPr txBox="1"/>
          <p:nvPr/>
        </p:nvSpPr>
        <p:spPr>
          <a:xfrm>
            <a:off x="1094299" y="2438730"/>
            <a:ext cx="254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ồng</a:t>
            </a:r>
            <a:r>
              <a:rPr lang="vi-VN" sz="3600" dirty="0"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rừng</a:t>
            </a:r>
            <a:endParaRPr lang="en-US" sz="3600" dirty="0">
              <a:latin typeface="+mn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F0E4EC5-4358-4E6D-8126-8E9A3E0E9A36}"/>
              </a:ext>
            </a:extLst>
          </p:cNvPr>
          <p:cNvSpPr txBox="1"/>
          <p:nvPr/>
        </p:nvSpPr>
        <p:spPr>
          <a:xfrm>
            <a:off x="659930" y="1604078"/>
            <a:ext cx="137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chemeClr val="accent1"/>
                </a:solidFill>
                <a:latin typeface="+mn-lt"/>
              </a:rPr>
              <a:t>tr</a:t>
            </a:r>
            <a:endParaRPr lang="vi-VN" sz="4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544382C2-A6C7-419C-A077-7D7177C7B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4" t="26225" r="37981" b="26225"/>
          <a:stretch/>
        </p:blipFill>
        <p:spPr>
          <a:xfrm>
            <a:off x="3862448" y="1570369"/>
            <a:ext cx="639043" cy="707886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4F869EE-0DF2-4106-94CA-6DE6259F3B1D}"/>
              </a:ext>
            </a:extLst>
          </p:cNvPr>
          <p:cNvSpPr txBox="1"/>
          <p:nvPr/>
        </p:nvSpPr>
        <p:spPr>
          <a:xfrm>
            <a:off x="3536955" y="1614717"/>
            <a:ext cx="137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+mn-lt"/>
              </a:rPr>
              <a:t>ch</a:t>
            </a:r>
            <a:endParaRPr lang="vi-VN" sz="4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56CE4EE-209D-44D9-BA79-885D6A0A2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4" t="26225" r="37981" b="26225"/>
          <a:stretch/>
        </p:blipFill>
        <p:spPr>
          <a:xfrm>
            <a:off x="954168" y="2444148"/>
            <a:ext cx="639043" cy="707886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36E5F04-E5FE-4355-922A-A082B56E7EB1}"/>
              </a:ext>
            </a:extLst>
          </p:cNvPr>
          <p:cNvSpPr txBox="1"/>
          <p:nvPr/>
        </p:nvSpPr>
        <p:spPr>
          <a:xfrm>
            <a:off x="670233" y="2398833"/>
            <a:ext cx="137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err="1">
                <a:solidFill>
                  <a:schemeClr val="accent1"/>
                </a:solidFill>
                <a:latin typeface="+mn-lt"/>
              </a:rPr>
              <a:t>tr</a:t>
            </a:r>
            <a:endParaRPr lang="vi-VN" sz="40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3F5E3C1-2876-41DC-8E37-8208EAC8A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4" t="26225" r="37981" b="26225"/>
          <a:stretch/>
        </p:blipFill>
        <p:spPr>
          <a:xfrm>
            <a:off x="3964408" y="2444148"/>
            <a:ext cx="639043" cy="707886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154A71C-37F6-4195-B829-B1E075B03CB5}"/>
              </a:ext>
            </a:extLst>
          </p:cNvPr>
          <p:cNvSpPr txBox="1"/>
          <p:nvPr/>
        </p:nvSpPr>
        <p:spPr>
          <a:xfrm>
            <a:off x="3594202" y="2438730"/>
            <a:ext cx="1370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1"/>
                </a:solidFill>
                <a:latin typeface="+mn-lt"/>
              </a:rPr>
              <a:t>ch</a:t>
            </a:r>
            <a:endParaRPr lang="vi-VN" sz="40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1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489601" y="343668"/>
            <a:ext cx="6345124" cy="3865511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642801" y="637085"/>
            <a:ext cx="613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err="1">
                <a:latin typeface="+mn-lt"/>
              </a:rPr>
              <a:t>Vần</a:t>
            </a:r>
            <a:r>
              <a:rPr lang="vi-VN" sz="32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+mn-lt"/>
              </a:rPr>
              <a:t>iên</a:t>
            </a:r>
            <a:r>
              <a:rPr lang="vi-VN" sz="3200" dirty="0">
                <a:solidFill>
                  <a:schemeClr val="bg2"/>
                </a:solidFill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hoặc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vần</a:t>
            </a:r>
            <a:r>
              <a:rPr lang="vi-VN" sz="3200" b="1" dirty="0">
                <a:latin typeface="+mn-lt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+mn-lt"/>
              </a:rPr>
              <a:t>iêng</a:t>
            </a:r>
            <a:r>
              <a:rPr lang="vi-VN" sz="32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và</a:t>
            </a:r>
            <a:r>
              <a:rPr lang="vi-VN" sz="3200" dirty="0">
                <a:latin typeface="+mn-lt"/>
              </a:rPr>
              <a:t> thêm </a:t>
            </a:r>
            <a:r>
              <a:rPr lang="vi-VN" sz="3200" dirty="0" err="1">
                <a:latin typeface="+mn-lt"/>
              </a:rPr>
              <a:t>dấu</a:t>
            </a:r>
            <a:r>
              <a:rPr lang="vi-VN" sz="3200" dirty="0">
                <a:latin typeface="+mn-lt"/>
              </a:rPr>
              <a:t> thanh (</a:t>
            </a:r>
            <a:r>
              <a:rPr lang="vi-VN" sz="3200" dirty="0" err="1">
                <a:latin typeface="+mn-lt"/>
              </a:rPr>
              <a:t>nếu</a:t>
            </a:r>
            <a:r>
              <a:rPr lang="vi-VN" sz="3200" dirty="0">
                <a:latin typeface="+mn-lt"/>
              </a:rPr>
              <a:t> </a:t>
            </a:r>
            <a:r>
              <a:rPr lang="vi-VN" sz="3200" dirty="0" err="1">
                <a:latin typeface="+mn-lt"/>
              </a:rPr>
              <a:t>cần</a:t>
            </a:r>
            <a:r>
              <a:rPr lang="vi-VN" sz="3200" dirty="0">
                <a:latin typeface="+mn-lt"/>
              </a:rPr>
              <a:t>):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0A82ABF-AFC0-4F2A-A72B-40DD27A31BA5}"/>
              </a:ext>
            </a:extLst>
          </p:cNvPr>
          <p:cNvSpPr txBox="1"/>
          <p:nvPr/>
        </p:nvSpPr>
        <p:spPr>
          <a:xfrm>
            <a:off x="789637" y="1983089"/>
            <a:ext cx="2999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+mn-lt"/>
              </a:rPr>
              <a:t>Th</a:t>
            </a:r>
            <a:r>
              <a:rPr lang="vi-VN" sz="3600" dirty="0">
                <a:latin typeface="+mn-lt"/>
              </a:rPr>
              <a:t>       nhiên</a:t>
            </a:r>
            <a:endParaRPr lang="en-US" sz="3600" dirty="0">
              <a:latin typeface="+mn-lt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3DC1197-B2E0-440D-84BD-B1D3C45929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79" r="4766" b="66636"/>
          <a:stretch/>
        </p:blipFill>
        <p:spPr>
          <a:xfrm>
            <a:off x="1612278" y="1969628"/>
            <a:ext cx="708707" cy="673251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70A7772-A5C7-4AC7-8B4F-59BF70E2E9DA}"/>
              </a:ext>
            </a:extLst>
          </p:cNvPr>
          <p:cNvSpPr txBox="1"/>
          <p:nvPr/>
        </p:nvSpPr>
        <p:spPr>
          <a:xfrm>
            <a:off x="4089512" y="1930753"/>
            <a:ext cx="137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+mn-lt"/>
              </a:rPr>
              <a:t>nổi</a:t>
            </a:r>
            <a:r>
              <a:rPr lang="vi-VN" sz="3600" dirty="0">
                <a:latin typeface="+mn-lt"/>
              </a:rPr>
              <a:t> t</a:t>
            </a:r>
            <a:endParaRPr lang="en-US" sz="3600" dirty="0">
              <a:latin typeface="+mn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166247E-5BE7-431A-98D7-56BED1D9DF15}"/>
              </a:ext>
            </a:extLst>
          </p:cNvPr>
          <p:cNvSpPr txBox="1"/>
          <p:nvPr/>
        </p:nvSpPr>
        <p:spPr>
          <a:xfrm>
            <a:off x="1133431" y="2817064"/>
            <a:ext cx="186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b       </a:t>
            </a:r>
            <a:r>
              <a:rPr lang="vi-VN" sz="3600" dirty="0" err="1">
                <a:latin typeface="+mn-lt"/>
              </a:rPr>
              <a:t>đảo</a:t>
            </a:r>
            <a:endParaRPr lang="en-US" sz="3600" dirty="0">
              <a:latin typeface="+mn-lt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88640C3-4C67-4C4C-BA57-834230161F6D}"/>
              </a:ext>
            </a:extLst>
          </p:cNvPr>
          <p:cNvSpPr txBox="1"/>
          <p:nvPr/>
        </p:nvSpPr>
        <p:spPr>
          <a:xfrm>
            <a:off x="3195132" y="2817062"/>
            <a:ext cx="256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chao </a:t>
            </a:r>
            <a:r>
              <a:rPr lang="vi-VN" sz="3600" dirty="0" err="1">
                <a:latin typeface="+mn-lt"/>
              </a:rPr>
              <a:t>ngh</a:t>
            </a:r>
            <a:endParaRPr lang="en-US" sz="3600" dirty="0">
              <a:latin typeface="+mn-lt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5340E71-CA97-4820-9F62-410B393BDAB5}"/>
              </a:ext>
            </a:extLst>
          </p:cNvPr>
          <p:cNvSpPr txBox="1"/>
          <p:nvPr/>
        </p:nvSpPr>
        <p:spPr>
          <a:xfrm>
            <a:off x="1424403" y="2006149"/>
            <a:ext cx="108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00B050"/>
                </a:solidFill>
                <a:latin typeface="+mn-lt"/>
              </a:rPr>
              <a:t>iên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9536D672-5736-4D28-A11D-C1AE5ED292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79" r="4766" b="66636"/>
          <a:stretch/>
        </p:blipFill>
        <p:spPr>
          <a:xfrm>
            <a:off x="5123293" y="1938935"/>
            <a:ext cx="708707" cy="673251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3EC5AF1C-A142-4A5A-976C-857E8D14C3F6}"/>
              </a:ext>
            </a:extLst>
          </p:cNvPr>
          <p:cNvSpPr txBox="1"/>
          <p:nvPr/>
        </p:nvSpPr>
        <p:spPr>
          <a:xfrm>
            <a:off x="5063254" y="1932059"/>
            <a:ext cx="108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00B050"/>
                </a:solidFill>
                <a:latin typeface="+mn-lt"/>
              </a:rPr>
              <a:t>iếng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9C1C9933-DC23-4F01-A6B4-56EBA3F92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79" r="4766" b="66636"/>
          <a:stretch/>
        </p:blipFill>
        <p:spPr>
          <a:xfrm>
            <a:off x="1415987" y="2803603"/>
            <a:ext cx="708707" cy="673251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17F2C904-337F-4AF3-958D-668881A97BCB}"/>
              </a:ext>
            </a:extLst>
          </p:cNvPr>
          <p:cNvSpPr txBox="1"/>
          <p:nvPr/>
        </p:nvSpPr>
        <p:spPr>
          <a:xfrm>
            <a:off x="1236529" y="2838450"/>
            <a:ext cx="108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00B050"/>
                </a:solidFill>
                <a:latin typeface="+mn-lt"/>
              </a:rPr>
              <a:t>iển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0D88D386-7CD1-4EE4-AE22-FD36EF7A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79" r="4766" b="66636"/>
          <a:stretch/>
        </p:blipFill>
        <p:spPr>
          <a:xfrm>
            <a:off x="5280497" y="2820629"/>
            <a:ext cx="708707" cy="673251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ACF99A9E-C64B-4EDA-B8FC-FDCB35C4FA30}"/>
              </a:ext>
            </a:extLst>
          </p:cNvPr>
          <p:cNvSpPr txBox="1"/>
          <p:nvPr/>
        </p:nvSpPr>
        <p:spPr>
          <a:xfrm>
            <a:off x="5193030" y="2815756"/>
            <a:ext cx="108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00B050"/>
                </a:solidFill>
                <a:latin typeface="+mn-lt"/>
              </a:rPr>
              <a:t>iêng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3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40" grpId="0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67;p42">
            <a:extLst>
              <a:ext uri="{FF2B5EF4-FFF2-40B4-BE49-F238E27FC236}">
                <a16:creationId xmlns:a16="http://schemas.microsoft.com/office/drawing/2014/main" id="{73671F9A-F881-4205-959A-F40BB5B331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92034">
            <a:off x="7153986" y="64904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A4109B0-8388-46DF-AABD-FB9F21C15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0" t="11467" r="61483" b="5744"/>
          <a:stretch/>
        </p:blipFill>
        <p:spPr>
          <a:xfrm flipH="1">
            <a:off x="7038596" y="420739"/>
            <a:ext cx="2569154" cy="3524436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58B4ACAF-F276-40F5-9110-96DADC45C53A}"/>
              </a:ext>
            </a:extLst>
          </p:cNvPr>
          <p:cNvGrpSpPr/>
          <p:nvPr/>
        </p:nvGrpSpPr>
        <p:grpSpPr>
          <a:xfrm>
            <a:off x="6921649" y="3030637"/>
            <a:ext cx="2356304" cy="1448845"/>
            <a:chOff x="6080370" y="3509638"/>
            <a:chExt cx="3204307" cy="2010424"/>
          </a:xfrm>
        </p:grpSpPr>
        <p:pic>
          <p:nvPicPr>
            <p:cNvPr id="8" name="Hình ảnh 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039BF001-526E-4988-8AAC-E268CD8DF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958CF9B0-704B-4B62-A662-B8D4CE3C2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B26C494-F967-4FCE-9AEE-7F113B40B1AB}"/>
              </a:ext>
            </a:extLst>
          </p:cNvPr>
          <p:cNvSpPr/>
          <p:nvPr/>
        </p:nvSpPr>
        <p:spPr>
          <a:xfrm>
            <a:off x="489601" y="343668"/>
            <a:ext cx="6345124" cy="3865511"/>
          </a:xfrm>
          <a:prstGeom prst="roundRect">
            <a:avLst/>
          </a:prstGeom>
          <a:solidFill>
            <a:schemeClr val="tx2"/>
          </a:solidFill>
          <a:ln>
            <a:solidFill>
              <a:srgbClr val="ACC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2A34F577-E080-4478-90D1-B0E375D711E9}"/>
              </a:ext>
            </a:extLst>
          </p:cNvPr>
          <p:cNvGrpSpPr/>
          <p:nvPr/>
        </p:nvGrpSpPr>
        <p:grpSpPr>
          <a:xfrm>
            <a:off x="4046455" y="4147338"/>
            <a:ext cx="2356304" cy="1310033"/>
            <a:chOff x="6080370" y="3509638"/>
            <a:chExt cx="3204307" cy="2010424"/>
          </a:xfrm>
        </p:grpSpPr>
        <p:pic>
          <p:nvPicPr>
            <p:cNvPr id="15" name="Hình ảnh 14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733862FB-344B-459B-882B-CD6F8D614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833" t="55172" r="18195" b="4705"/>
            <a:stretch/>
          </p:blipFill>
          <p:spPr>
            <a:xfrm>
              <a:off x="6080370" y="3509638"/>
              <a:ext cx="3204307" cy="201042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55064127-BCB9-4501-B45A-04736A680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316" t="52895" r="17929" b="-2285"/>
            <a:stretch/>
          </p:blipFill>
          <p:spPr>
            <a:xfrm>
              <a:off x="7491633" y="4418136"/>
              <a:ext cx="515814" cy="72536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75DF78-E03E-4978-87F8-6E3A33B2328D}"/>
              </a:ext>
            </a:extLst>
          </p:cNvPr>
          <p:cNvSpPr txBox="1"/>
          <p:nvPr/>
        </p:nvSpPr>
        <p:spPr>
          <a:xfrm>
            <a:off x="489601" y="749253"/>
            <a:ext cx="61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Dấu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hỏi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dirty="0" err="1">
                <a:latin typeface="+mn-lt"/>
              </a:rPr>
              <a:t>hoặc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dấu</a:t>
            </a:r>
            <a:r>
              <a:rPr lang="vi-VN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n-lt"/>
              </a:rPr>
              <a:t>ngã</a:t>
            </a:r>
            <a:r>
              <a:rPr lang="vi-VN" sz="3600" dirty="0">
                <a:latin typeface="+mn-lt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0A82ABF-AFC0-4F2A-A72B-40DD27A31BA5}"/>
              </a:ext>
            </a:extLst>
          </p:cNvPr>
          <p:cNvSpPr txBox="1"/>
          <p:nvPr/>
        </p:nvSpPr>
        <p:spPr>
          <a:xfrm>
            <a:off x="407639" y="1831086"/>
            <a:ext cx="2999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+mn-lt"/>
              </a:rPr>
              <a:t>gió</a:t>
            </a:r>
            <a:r>
              <a:rPr lang="vi-VN" sz="3600" dirty="0">
                <a:latin typeface="+mn-lt"/>
              </a:rPr>
              <a:t> bao</a:t>
            </a:r>
            <a:endParaRPr lang="en-US" sz="3600" dirty="0">
              <a:latin typeface="+mn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541A67-D958-4878-A0F5-441E6D034B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35" t="30340" r="3993" b="25142"/>
          <a:stretch/>
        </p:blipFill>
        <p:spPr>
          <a:xfrm rot="17935682">
            <a:off x="1935917" y="1629758"/>
            <a:ext cx="532495" cy="641921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70A7772-A5C7-4AC7-8B4F-59BF70E2E9DA}"/>
              </a:ext>
            </a:extLst>
          </p:cNvPr>
          <p:cNvSpPr txBox="1"/>
          <p:nvPr/>
        </p:nvSpPr>
        <p:spPr>
          <a:xfrm>
            <a:off x="3983604" y="1760455"/>
            <a:ext cx="1371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lu </a:t>
            </a:r>
            <a:r>
              <a:rPr lang="vi-VN" sz="3600" dirty="0" err="1">
                <a:latin typeface="+mn-lt"/>
              </a:rPr>
              <a:t>lụt</a:t>
            </a:r>
            <a:endParaRPr lang="en-US" sz="3600" dirty="0">
              <a:latin typeface="+mn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166247E-5BE7-431A-98D7-56BED1D9DF15}"/>
              </a:ext>
            </a:extLst>
          </p:cNvPr>
          <p:cNvSpPr txBox="1"/>
          <p:nvPr/>
        </p:nvSpPr>
        <p:spPr>
          <a:xfrm>
            <a:off x="1035976" y="2834799"/>
            <a:ext cx="186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âm </a:t>
            </a:r>
            <a:r>
              <a:rPr lang="vi-VN" sz="3600" dirty="0" err="1">
                <a:latin typeface="+mn-lt"/>
              </a:rPr>
              <a:t>ướt</a:t>
            </a:r>
            <a:endParaRPr lang="en-US" sz="3600" dirty="0">
              <a:latin typeface="+mn-lt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332C4F0-0090-4E0A-9828-EEF28DF053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35" t="30340" r="3993" b="25142"/>
          <a:stretch/>
        </p:blipFill>
        <p:spPr>
          <a:xfrm rot="17935682">
            <a:off x="1231610" y="2591956"/>
            <a:ext cx="532495" cy="641921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88640C3-4C67-4C4C-BA57-834230161F6D}"/>
              </a:ext>
            </a:extLst>
          </p:cNvPr>
          <p:cNvSpPr txBox="1"/>
          <p:nvPr/>
        </p:nvSpPr>
        <p:spPr>
          <a:xfrm>
            <a:off x="3528870" y="2812188"/>
            <a:ext cx="256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n-lt"/>
              </a:rPr>
              <a:t>bao </a:t>
            </a:r>
            <a:r>
              <a:rPr lang="vi-VN" sz="3600" dirty="0" err="1">
                <a:latin typeface="+mn-lt"/>
              </a:rPr>
              <a:t>vệ</a:t>
            </a:r>
            <a:endParaRPr lang="en-US" sz="3600" dirty="0">
              <a:latin typeface="+mn-lt"/>
            </a:endParaRPr>
          </a:p>
        </p:txBody>
      </p: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34E11E6-8EFB-48C8-8F30-77339B4CB2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23" r="30608" b="49789"/>
          <a:stretch/>
        </p:blipFill>
        <p:spPr>
          <a:xfrm>
            <a:off x="2050848" y="1851009"/>
            <a:ext cx="364627" cy="255741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359D2383-50EE-4153-9B00-53EE661753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71345" b="49789"/>
          <a:stretch/>
        </p:blipFill>
        <p:spPr>
          <a:xfrm>
            <a:off x="1353863" y="2804352"/>
            <a:ext cx="287987" cy="28386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BF04818C-1FD9-492C-BF88-25347672BE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35" t="30340" r="3993" b="25142"/>
          <a:stretch/>
        </p:blipFill>
        <p:spPr>
          <a:xfrm rot="17935682">
            <a:off x="4137261" y="1549872"/>
            <a:ext cx="532495" cy="641921"/>
          </a:xfrm>
          <a:prstGeom prst="rect">
            <a:avLst/>
          </a:prstGeom>
        </p:spPr>
      </p:pic>
      <p:pic>
        <p:nvPicPr>
          <p:cNvPr id="29" name="Hình ảnh 2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1EA89CE-59D6-4948-BD2A-CD2A3F9AB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23" r="30608" b="49789"/>
          <a:stretch/>
        </p:blipFill>
        <p:spPr>
          <a:xfrm>
            <a:off x="4266251" y="1800986"/>
            <a:ext cx="364627" cy="25574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58BEBC28-F22D-4FF4-8A8B-BAE2CAB8DB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35" t="30340" r="3993" b="25142"/>
          <a:stretch/>
        </p:blipFill>
        <p:spPr>
          <a:xfrm rot="17935682">
            <a:off x="4192873" y="2626970"/>
            <a:ext cx="532495" cy="641921"/>
          </a:xfrm>
          <a:prstGeom prst="rect">
            <a:avLst/>
          </a:prstGeom>
        </p:spPr>
      </p:pic>
      <p:pic>
        <p:nvPicPr>
          <p:cNvPr id="31" name="Hình ảnh 3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B1D663A-C820-48EA-B685-1EAA13734C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71345" b="49789"/>
          <a:stretch/>
        </p:blipFill>
        <p:spPr>
          <a:xfrm>
            <a:off x="4429542" y="2798225"/>
            <a:ext cx="284915" cy="2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143FD2F6-A38C-49E1-A2A7-19300FD62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847" y="2322726"/>
            <a:ext cx="879984" cy="247119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6BADDAE-87E1-4274-AA51-0CC4D847611B}"/>
              </a:ext>
            </a:extLst>
          </p:cNvPr>
          <p:cNvSpPr/>
          <p:nvPr/>
        </p:nvSpPr>
        <p:spPr>
          <a:xfrm>
            <a:off x="3073159" y="853440"/>
            <a:ext cx="5900153" cy="343281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 descr="Ảnh có chứa đồ họa véc-tơ, đầy màu sắc, vài&#10;&#10;Mô tả được tạo tự động">
            <a:extLst>
              <a:ext uri="{FF2B5EF4-FFF2-40B4-BE49-F238E27FC236}">
                <a16:creationId xmlns:a16="http://schemas.microsoft.com/office/drawing/2014/main" id="{07AC91AC-56A1-4D66-9AD1-F72EDA6F6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97" b="-11967"/>
          <a:stretch/>
        </p:blipFill>
        <p:spPr>
          <a:xfrm>
            <a:off x="-526683" y="1238549"/>
            <a:ext cx="3886188" cy="4451685"/>
          </a:xfrm>
          <a:prstGeom prst="rect">
            <a:avLst/>
          </a:prstGeom>
        </p:spPr>
      </p:pic>
      <p:sp>
        <p:nvSpPr>
          <p:cNvPr id="8" name="Google Shape;152;p40">
            <a:extLst>
              <a:ext uri="{FF2B5EF4-FFF2-40B4-BE49-F238E27FC236}">
                <a16:creationId xmlns:a16="http://schemas.microsoft.com/office/drawing/2014/main" id="{86B6CE22-6D7C-4305-8FD0-4B7B39E6B8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1235" y="232272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latin typeface="+mj-lt"/>
              </a:rPr>
              <a:t>XIN CHÀO</a:t>
            </a:r>
            <a:br>
              <a:rPr lang="vi-VN" sz="5400" dirty="0">
                <a:latin typeface="+mj-lt"/>
              </a:rPr>
            </a:br>
            <a:r>
              <a:rPr lang="vi-VN" sz="5400" dirty="0" err="1">
                <a:latin typeface="+mj-lt"/>
              </a:rPr>
              <a:t>và</a:t>
            </a:r>
            <a:br>
              <a:rPr lang="vi-VN" sz="5400" dirty="0">
                <a:latin typeface="+mj-lt"/>
              </a:rPr>
            </a:br>
            <a:r>
              <a:rPr lang="vi-VN" sz="5400" dirty="0">
                <a:latin typeface="+mj-lt"/>
              </a:rPr>
              <a:t> </a:t>
            </a:r>
            <a:r>
              <a:rPr lang="vi-VN" sz="6000" dirty="0">
                <a:latin typeface="+mj-lt"/>
              </a:rPr>
              <a:t>HẸN GẶP LẠI!!</a:t>
            </a:r>
            <a:endParaRPr sz="5400" dirty="0">
              <a:latin typeface="+mj-lt"/>
            </a:endParaRPr>
          </a:p>
        </p:txBody>
      </p:sp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012C25E7-7B35-4D61-972C-1787BB3C83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92034">
            <a:off x="2498520" y="-6495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Hình ảnh 10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B95F319D-E127-45FC-9F99-A2E5754D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15" y="279855"/>
            <a:ext cx="879984" cy="247119"/>
          </a:xfrm>
          <a:prstGeom prst="rect">
            <a:avLst/>
          </a:prstGeom>
        </p:spPr>
      </p:pic>
      <p:pic>
        <p:nvPicPr>
          <p:cNvPr id="13" name="Hình ảnh 12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EF75AA3B-7A6B-4C1A-8BE3-620C9033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401" y="4489156"/>
            <a:ext cx="879984" cy="247119"/>
          </a:xfrm>
          <a:prstGeom prst="rect">
            <a:avLst/>
          </a:prstGeom>
        </p:spPr>
      </p:pic>
      <p:pic>
        <p:nvPicPr>
          <p:cNvPr id="14" name="Hình ảnh 13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B176CBE1-E059-411C-85DF-3EFE4DA4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723" y="4639471"/>
            <a:ext cx="879984" cy="2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6BADDAE-87E1-4274-AA51-0CC4D847611B}"/>
              </a:ext>
            </a:extLst>
          </p:cNvPr>
          <p:cNvSpPr/>
          <p:nvPr/>
        </p:nvSpPr>
        <p:spPr>
          <a:xfrm>
            <a:off x="222391" y="302992"/>
            <a:ext cx="8720934" cy="4537516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53;p40">
            <a:extLst>
              <a:ext uri="{FF2B5EF4-FFF2-40B4-BE49-F238E27FC236}">
                <a16:creationId xmlns:a16="http://schemas.microsoft.com/office/drawing/2014/main" id="{4B503A79-B09F-4D2D-B0FA-B35FC47D8599}"/>
              </a:ext>
            </a:extLst>
          </p:cNvPr>
          <p:cNvSpPr txBox="1">
            <a:spLocks/>
          </p:cNvSpPr>
          <p:nvPr/>
        </p:nvSpPr>
        <p:spPr>
          <a:xfrm>
            <a:off x="222391" y="971550"/>
            <a:ext cx="6559409" cy="3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Sáng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ra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trời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rộng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đến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đâu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Trời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xanh như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mới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lần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đầu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biết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xanh.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Tiếng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chim lay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động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lá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cành</a:t>
            </a:r>
            <a:endParaRPr lang="vi-VN" sz="2700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Tiếng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chim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đánh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thức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chồi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xanh </a:t>
            </a:r>
            <a:r>
              <a:rPr lang="en-US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dậy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cùng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.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Tiếng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chim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vỗ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cánh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bầy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ong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Tiếng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chim tha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nắng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rải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đồng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vàng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thơm.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Gọi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bông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lúa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</a:t>
            </a:r>
            <a:r>
              <a:rPr lang="en-US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ín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về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thôn</a:t>
            </a:r>
          </a:p>
          <a:p>
            <a:pPr algn="ctr"/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Tiếng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chim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nhuộm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óng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cây rơm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trước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nhà</a:t>
            </a:r>
            <a:r>
              <a:rPr lang="vi-VN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7" name="Google Shape;152;p40">
            <a:extLst>
              <a:ext uri="{FF2B5EF4-FFF2-40B4-BE49-F238E27FC236}">
                <a16:creationId xmlns:a16="http://schemas.microsoft.com/office/drawing/2014/main" id="{A5556545-1FA9-4D77-9348-627F5ABD7F57}"/>
              </a:ext>
            </a:extLst>
          </p:cNvPr>
          <p:cNvSpPr txBox="1">
            <a:spLocks/>
          </p:cNvSpPr>
          <p:nvPr/>
        </p:nvSpPr>
        <p:spPr>
          <a:xfrm>
            <a:off x="3941758" y="4314444"/>
            <a:ext cx="270313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Nguyễn</a:t>
            </a:r>
            <a:r>
              <a:rPr lang="en-US" sz="2700" b="1" dirty="0">
                <a:solidFill>
                  <a:schemeClr val="bg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2700" b="1" dirty="0" err="1">
                <a:solidFill>
                  <a:schemeClr val="bg1">
                    <a:lumMod val="25000"/>
                  </a:schemeClr>
                </a:solidFill>
                <a:latin typeface="+mn-lt"/>
              </a:rPr>
              <a:t>Biểu</a:t>
            </a:r>
            <a:endParaRPr lang="en-US" sz="2700" b="1" dirty="0">
              <a:solidFill>
                <a:schemeClr val="bg1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8" name="Google Shape;152;p40">
            <a:extLst>
              <a:ext uri="{FF2B5EF4-FFF2-40B4-BE49-F238E27FC236}">
                <a16:creationId xmlns:a16="http://schemas.microsoft.com/office/drawing/2014/main" id="{86B6CE22-6D7C-4305-8FD0-4B7B39E6B8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98211" y="48049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Tiếng chim buổi sáng</a:t>
            </a:r>
            <a:endParaRPr sz="3600" dirty="0">
              <a:latin typeface="+mj-lt"/>
            </a:endParaRPr>
          </a:p>
        </p:txBody>
      </p:sp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012C25E7-7B35-4D61-972C-1787BB3C839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392034">
            <a:off x="7287089" y="632224"/>
            <a:ext cx="924789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ình ảnh 2" descr="Ảnh có chứa tòa nhà, cửa sổ&#10;&#10;Mô tả được tạo tự động">
            <a:extLst>
              <a:ext uri="{FF2B5EF4-FFF2-40B4-BE49-F238E27FC236}">
                <a16:creationId xmlns:a16="http://schemas.microsoft.com/office/drawing/2014/main" id="{917AC7BB-26A2-4998-AED6-3333A527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18"/>
          <a:stretch/>
        </p:blipFill>
        <p:spPr>
          <a:xfrm>
            <a:off x="6354971" y="115586"/>
            <a:ext cx="2789029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93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32F55762-E858-496C-B1DB-6C443645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00" b="38133"/>
          <a:stretch/>
        </p:blipFill>
        <p:spPr>
          <a:xfrm rot="1230792" flipH="1">
            <a:off x="-143126" y="283065"/>
            <a:ext cx="3054766" cy="3182112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09DFD4A2-DCF4-4F8A-A5E8-6F2D019D0833}"/>
              </a:ext>
            </a:extLst>
          </p:cNvPr>
          <p:cNvGrpSpPr/>
          <p:nvPr/>
        </p:nvGrpSpPr>
        <p:grpSpPr>
          <a:xfrm>
            <a:off x="2529110" y="16323"/>
            <a:ext cx="3589344" cy="1625600"/>
            <a:chOff x="204889" y="246743"/>
            <a:chExt cx="3589344" cy="1625600"/>
          </a:xfrm>
        </p:grpSpPr>
        <p:sp>
          <p:nvSpPr>
            <p:cNvPr id="14" name="Bong bóng Lời nói: Hình bầu dục 13">
              <a:extLst>
                <a:ext uri="{FF2B5EF4-FFF2-40B4-BE49-F238E27FC236}">
                  <a16:creationId xmlns:a16="http://schemas.microsoft.com/office/drawing/2014/main" id="{C966AD2A-D6EB-44B7-AB88-53DC69F2B175}"/>
                </a:ext>
              </a:extLst>
            </p:cNvPr>
            <p:cNvSpPr/>
            <p:nvPr/>
          </p:nvSpPr>
          <p:spPr>
            <a:xfrm>
              <a:off x="268949" y="246743"/>
              <a:ext cx="3461223" cy="1625600"/>
            </a:xfrm>
            <a:prstGeom prst="wedgeEllipseCallout">
              <a:avLst>
                <a:gd name="adj1" fmla="val -65702"/>
                <a:gd name="adj2" fmla="val -5388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7AF44A75-BEBA-498E-9740-AD6FDF05B9F9}"/>
                </a:ext>
              </a:extLst>
            </p:cNvPr>
            <p:cNvSpPr txBox="1"/>
            <p:nvPr/>
          </p:nvSpPr>
          <p:spPr>
            <a:xfrm flipH="1">
              <a:off x="204889" y="477417"/>
              <a:ext cx="35893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+mn-lt"/>
                </a:rPr>
                <a:t>Tiếng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chim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buổi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sáng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như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thế</a:t>
              </a:r>
              <a:r>
                <a:rPr lang="en-US" sz="3200" dirty="0">
                  <a:latin typeface="+mn-lt"/>
                </a:rPr>
                <a:t> </a:t>
              </a:r>
              <a:r>
                <a:rPr lang="en-US" sz="3200" dirty="0" err="1">
                  <a:latin typeface="+mn-lt"/>
                </a:rPr>
                <a:t>nào</a:t>
              </a:r>
              <a:r>
                <a:rPr lang="en-US" sz="3200" dirty="0">
                  <a:latin typeface="+mn-lt"/>
                </a:rPr>
                <a:t>?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0CA54319-7036-4680-ADFD-195960F08582}"/>
              </a:ext>
            </a:extLst>
          </p:cNvPr>
          <p:cNvGrpSpPr/>
          <p:nvPr/>
        </p:nvGrpSpPr>
        <p:grpSpPr>
          <a:xfrm>
            <a:off x="2719104" y="454026"/>
            <a:ext cx="6289732" cy="3963895"/>
            <a:chOff x="3009715" y="1636062"/>
            <a:chExt cx="6289732" cy="3963895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A8A56A4A-858F-4C21-853A-4C3F39A09076}"/>
                </a:ext>
              </a:extLst>
            </p:cNvPr>
            <p:cNvSpPr/>
            <p:nvPr/>
          </p:nvSpPr>
          <p:spPr>
            <a:xfrm>
              <a:off x="3118826" y="1636062"/>
              <a:ext cx="6025174" cy="2877202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153;p40">
              <a:extLst>
                <a:ext uri="{FF2B5EF4-FFF2-40B4-BE49-F238E27FC236}">
                  <a16:creationId xmlns:a16="http://schemas.microsoft.com/office/drawing/2014/main" id="{BC2E5F09-9D0E-4539-AE2E-24D430C38EAE}"/>
                </a:ext>
              </a:extLst>
            </p:cNvPr>
            <p:cNvSpPr txBox="1">
              <a:spLocks/>
            </p:cNvSpPr>
            <p:nvPr/>
          </p:nvSpPr>
          <p:spPr>
            <a:xfrm>
              <a:off x="3009715" y="1789957"/>
              <a:ext cx="6289732" cy="38100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Tiếng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chim lay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động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lá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cành</a:t>
              </a:r>
              <a:endParaRPr lang="vi-VN" sz="2600" b="1" dirty="0">
                <a:solidFill>
                  <a:schemeClr val="bg1">
                    <a:lumMod val="25000"/>
                  </a:schemeClr>
                </a:solidFill>
                <a:latin typeface="+mn-lt"/>
              </a:endParaRPr>
            </a:p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Tiếng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chim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đánh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thức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chồi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xanh </a:t>
              </a:r>
              <a:r>
                <a:rPr lang="en-US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dậy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cùng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.</a:t>
              </a:r>
            </a:p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Tiếng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chim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vỗ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cánh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bầy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ong</a:t>
              </a:r>
            </a:p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Tiếng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chim tha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nắng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rải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đồng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vàng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thơm.</a:t>
              </a:r>
            </a:p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Gọi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bông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lúa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</a:t>
              </a:r>
              <a:r>
                <a:rPr lang="en-US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ín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về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thôn</a:t>
              </a:r>
            </a:p>
            <a:p>
              <a:pPr algn="ctr"/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Tiếng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chim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nhuộm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óng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cây rơm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trước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 </a:t>
              </a:r>
              <a:r>
                <a:rPr lang="vi-VN" sz="2600" b="1" dirty="0" err="1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nhà</a:t>
              </a:r>
              <a:r>
                <a:rPr lang="vi-VN" sz="2600" b="1" dirty="0">
                  <a:solidFill>
                    <a:schemeClr val="bg1">
                      <a:lumMod val="25000"/>
                    </a:schemeClr>
                  </a:solidFill>
                  <a:latin typeface="+mn-lt"/>
                </a:rPr>
                <a:t>.</a:t>
              </a:r>
            </a:p>
          </p:txBody>
        </p:sp>
      </p:grpSp>
      <p:pic>
        <p:nvPicPr>
          <p:cNvPr id="3" name="Hình ảnh 2" descr="Ảnh có chứa sushi, đồ họa véc-tơ&#10;&#10;Mô tả được tạo tự động">
            <a:extLst>
              <a:ext uri="{FF2B5EF4-FFF2-40B4-BE49-F238E27FC236}">
                <a16:creationId xmlns:a16="http://schemas.microsoft.com/office/drawing/2014/main" id="{3EAF92C4-5A2A-4782-B155-89F082319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7" t="36402" r="56265" b="16667"/>
          <a:stretch/>
        </p:blipFill>
        <p:spPr>
          <a:xfrm>
            <a:off x="6638630" y="3052266"/>
            <a:ext cx="2452302" cy="2238152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ADC25EE-927D-4391-88E4-60CB975DA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397" t="56486" r="19841" b="4056"/>
          <a:stretch/>
        </p:blipFill>
        <p:spPr>
          <a:xfrm>
            <a:off x="-1067324" y="3763916"/>
            <a:ext cx="3895539" cy="189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3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372F3A16-AA26-4777-9B03-57360AC2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19" y="33335"/>
            <a:ext cx="1618227" cy="454434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98362A7D-7797-434D-B78C-3323918A0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2" t="37566" r="41271" b="38113"/>
          <a:stretch/>
        </p:blipFill>
        <p:spPr>
          <a:xfrm>
            <a:off x="-824195" y="2123787"/>
            <a:ext cx="11771990" cy="5072065"/>
          </a:xfrm>
          <a:prstGeom prst="rect">
            <a:avLst/>
          </a:prstGeom>
        </p:spPr>
      </p:pic>
      <p:pic>
        <p:nvPicPr>
          <p:cNvPr id="13" name="Hình ảnh 12" descr="Ảnh có chứa đồ họa véc-tơ, đầy màu sắc, vài&#10;&#10;Mô tả được tạo tự động">
            <a:extLst>
              <a:ext uri="{FF2B5EF4-FFF2-40B4-BE49-F238E27FC236}">
                <a16:creationId xmlns:a16="http://schemas.microsoft.com/office/drawing/2014/main" id="{1DF62F54-2160-4FBF-964B-EF33C88BF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9" b="98889" l="55000" r="95260">
                        <a14:foregroundMark x1="64531" y1="89444" x2="63229" y2="90648"/>
                        <a14:foregroundMark x1="81510" y1="95741" x2="60521" y2="93981"/>
                        <a14:foregroundMark x1="60521" y1="93981" x2="60365" y2="94259"/>
                        <a14:foregroundMark x1="60208" y1="81111" x2="63229" y2="91296"/>
                        <a14:foregroundMark x1="63229" y1="91296" x2="63229" y2="90370"/>
                        <a14:foregroundMark x1="65052" y1="87130" x2="64219" y2="93981"/>
                        <a14:foregroundMark x1="66563" y1="83796" x2="61042" y2="95741"/>
                        <a14:foregroundMark x1="57865" y1="96667" x2="72292" y2="97870"/>
                        <a14:foregroundMark x1="72292" y1="97870" x2="83750" y2="95741"/>
                        <a14:foregroundMark x1="83750" y1="95741" x2="88698" y2="96667"/>
                        <a14:foregroundMark x1="93229" y1="98148" x2="92917" y2="99074"/>
                        <a14:foregroundMark x1="78125" y1="10741" x2="79010" y2="13426"/>
                        <a14:foregroundMark x1="79635" y1="11019" x2="79635" y2="11019"/>
                        <a14:foregroundMark x1="75625" y1="10463" x2="75625" y2="10463"/>
                        <a14:foregroundMark x1="71927" y1="9537" x2="80052" y2="8981"/>
                        <a14:foregroundMark x1="80052" y1="8981" x2="80156" y2="9259"/>
                        <a14:foregroundMark x1="82656" y1="10741" x2="74063" y2="21296"/>
                        <a14:foregroundMark x1="74063" y1="21296" x2="61719" y2="25093"/>
                        <a14:foregroundMark x1="61719" y1="25093" x2="72656" y2="41574"/>
                        <a14:foregroundMark x1="72656" y1="41574" x2="87240" y2="43889"/>
                        <a14:foregroundMark x1="87240" y1="43889" x2="90365" y2="33611"/>
                        <a14:foregroundMark x1="90365" y1="33611" x2="95000" y2="38981"/>
                        <a14:foregroundMark x1="95000" y1="38981" x2="95260" y2="40278"/>
                      </a14:backgroundRemoval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5029653" y="138793"/>
            <a:ext cx="4325257" cy="4865914"/>
          </a:xfrm>
          <a:prstGeom prst="rect">
            <a:avLst/>
          </a:prstGeom>
        </p:spPr>
      </p:pic>
      <p:pic>
        <p:nvPicPr>
          <p:cNvPr id="18" name="Hình ảnh 17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B1BA33C5-BFF3-4180-AAB6-36270057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013" y="240650"/>
            <a:ext cx="879984" cy="247119"/>
          </a:xfrm>
          <a:prstGeom prst="rect">
            <a:avLst/>
          </a:prstGeom>
        </p:spPr>
      </p:pic>
      <p:pic>
        <p:nvPicPr>
          <p:cNvPr id="22" name="Hình ảnh 21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51330281-0400-4427-B389-EBB52ABC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86004" y="886350"/>
            <a:ext cx="1000446" cy="280948"/>
          </a:xfrm>
          <a:prstGeom prst="rect">
            <a:avLst/>
          </a:prstGeom>
        </p:spPr>
      </p:pic>
      <p:pic>
        <p:nvPicPr>
          <p:cNvPr id="27" name="Hình ảnh 26" descr="Ảnh có chứa cái rìu, mẫu họa&#10;&#10;Mô tả được tạo tự động">
            <a:extLst>
              <a:ext uri="{FF2B5EF4-FFF2-40B4-BE49-F238E27FC236}">
                <a16:creationId xmlns:a16="http://schemas.microsoft.com/office/drawing/2014/main" id="{AD61F768-7000-4EC1-8E8C-D2E6D70C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845" y="499288"/>
            <a:ext cx="1618227" cy="454434"/>
          </a:xfrm>
          <a:prstGeom prst="rect">
            <a:avLst/>
          </a:prstGeom>
        </p:spPr>
      </p:pic>
      <p:pic>
        <p:nvPicPr>
          <p:cNvPr id="26" name="Hình ảnh 25" descr="Ảnh có chứa văn bản, bằng gỗ, gỗ, đế&#10;&#10;Mô tả được tạo tự động">
            <a:extLst>
              <a:ext uri="{FF2B5EF4-FFF2-40B4-BE49-F238E27FC236}">
                <a16:creationId xmlns:a16="http://schemas.microsoft.com/office/drawing/2014/main" id="{07B06CAD-C76A-4B13-9FBA-FE98D7167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32" t="-1131" r="22266"/>
          <a:stretch/>
        </p:blipFill>
        <p:spPr>
          <a:xfrm>
            <a:off x="0" y="364209"/>
            <a:ext cx="5297714" cy="5201665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706180D5-DCDD-4676-B1C2-6F44B8B68327}"/>
              </a:ext>
            </a:extLst>
          </p:cNvPr>
          <p:cNvSpPr/>
          <p:nvPr/>
        </p:nvSpPr>
        <p:spPr>
          <a:xfrm>
            <a:off x="729114" y="1284596"/>
            <a:ext cx="4080007" cy="2030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8475229-C6E2-4A29-A854-E25CE3BDBBA5}"/>
              </a:ext>
            </a:extLst>
          </p:cNvPr>
          <p:cNvSpPr txBox="1"/>
          <p:nvPr/>
        </p:nvSpPr>
        <p:spPr>
          <a:xfrm>
            <a:off x="410482" y="1590792"/>
            <a:ext cx="4476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</a:rPr>
              <a:t>KHÁM PHÁ TIẾNG CHIM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4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92930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1404287" y="1199422"/>
            <a:ext cx="2247757" cy="2991578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F51D9990-9001-46CF-B5D4-E9174F84EEC0}"/>
              </a:ext>
            </a:extLst>
          </p:cNvPr>
          <p:cNvGrpSpPr/>
          <p:nvPr/>
        </p:nvGrpSpPr>
        <p:grpSpPr>
          <a:xfrm>
            <a:off x="3340099" y="348695"/>
            <a:ext cx="4894093" cy="1882642"/>
            <a:chOff x="1482838" y="586353"/>
            <a:chExt cx="4894093" cy="1882642"/>
          </a:xfrm>
        </p:grpSpPr>
        <p:sp>
          <p:nvSpPr>
            <p:cNvPr id="43" name="Bong bóng Lời nói: Hình bầu dục 42">
              <a:extLst>
                <a:ext uri="{FF2B5EF4-FFF2-40B4-BE49-F238E27FC236}">
                  <a16:creationId xmlns:a16="http://schemas.microsoft.com/office/drawing/2014/main" id="{594D079A-6C36-4BDB-83BC-4EAC760549D2}"/>
                </a:ext>
              </a:extLst>
            </p:cNvPr>
            <p:cNvSpPr/>
            <p:nvPr/>
          </p:nvSpPr>
          <p:spPr>
            <a:xfrm>
              <a:off x="1482838" y="586353"/>
              <a:ext cx="4894093" cy="1882642"/>
            </a:xfrm>
            <a:prstGeom prst="wedgeEllipseCallout">
              <a:avLst>
                <a:gd name="adj1" fmla="val -34988"/>
                <a:gd name="adj2" fmla="val 5357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D9DAE5BF-CD30-4E1D-955D-EA1B57E3C553}"/>
                </a:ext>
              </a:extLst>
            </p:cNvPr>
            <p:cNvSpPr txBox="1"/>
            <p:nvPr/>
          </p:nvSpPr>
          <p:spPr>
            <a:xfrm>
              <a:off x="1795524" y="820041"/>
              <a:ext cx="42608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+mn-lt"/>
                </a:rPr>
                <a:t>Cùng</a:t>
              </a:r>
              <a:r>
                <a:rPr lang="vi-VN" sz="2400" b="1" dirty="0">
                  <a:latin typeface="+mn-lt"/>
                </a:rPr>
                <a:t> Chim Xanh </a:t>
              </a:r>
              <a:r>
                <a:rPr lang="vi-VN" sz="2400" b="1" dirty="0" err="1">
                  <a:latin typeface="+mn-lt"/>
                </a:rPr>
                <a:t>tìm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kiếm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những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người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bạn</a:t>
              </a:r>
              <a:r>
                <a:rPr lang="vi-VN" sz="2400" b="1" dirty="0">
                  <a:latin typeface="+mn-lt"/>
                </a:rPr>
                <a:t> trong khu </a:t>
              </a:r>
              <a:r>
                <a:rPr lang="vi-VN" sz="2400" b="1" dirty="0" err="1">
                  <a:latin typeface="+mn-lt"/>
                </a:rPr>
                <a:t>vườn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buổi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sáng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bằng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cách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đọc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đúng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các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từ</a:t>
              </a:r>
              <a:r>
                <a:rPr lang="vi-VN" sz="2400" b="1" dirty="0">
                  <a:latin typeface="+mn-lt"/>
                </a:rPr>
                <a:t> </a:t>
              </a:r>
              <a:r>
                <a:rPr lang="vi-VN" sz="2400" b="1" dirty="0" err="1">
                  <a:latin typeface="+mn-lt"/>
                </a:rPr>
                <a:t>khó</a:t>
              </a:r>
              <a:r>
                <a:rPr lang="vi-VN" sz="2400" b="1" dirty="0">
                  <a:latin typeface="+mn-lt"/>
                </a:rPr>
                <a:t> sau</a:t>
              </a:r>
              <a:endParaRPr lang="en-US" sz="2400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633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358AC624-D864-48E2-B614-58390B48D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27" t="44663" r="24759" b="3114"/>
          <a:stretch/>
        </p:blipFill>
        <p:spPr>
          <a:xfrm>
            <a:off x="6415721" y="2578010"/>
            <a:ext cx="1839452" cy="137444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>
            <a:off x="5440029" y="1391843"/>
            <a:ext cx="2949839" cy="1177905"/>
            <a:chOff x="5440029" y="1391843"/>
            <a:chExt cx="2949839" cy="11779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571951" y="1528775"/>
              <a:ext cx="27192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latin typeface="+mn-lt"/>
                </a:rPr>
                <a:t>lay </a:t>
              </a:r>
              <a:r>
                <a:rPr lang="vi-VN" sz="4800" dirty="0" err="1">
                  <a:latin typeface="+mn-lt"/>
                </a:rPr>
                <a:t>động</a:t>
              </a:r>
              <a:endParaRPr lang="en-US" sz="48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5A95B5F1-31F4-4178-89BE-AFEF220DA289}"/>
              </a:ext>
            </a:extLst>
          </p:cNvPr>
          <p:cNvGrpSpPr/>
          <p:nvPr/>
        </p:nvGrpSpPr>
        <p:grpSpPr>
          <a:xfrm>
            <a:off x="1263400" y="498925"/>
            <a:ext cx="2497692" cy="654504"/>
            <a:chOff x="1523894" y="-1184884"/>
            <a:chExt cx="1471533" cy="473806"/>
          </a:xfrm>
        </p:grpSpPr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BEE3454C-C86A-4DE5-8680-55C1F7CA6BA9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9F0351F4-D89D-4AF1-A128-17604905C62D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9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D48A6FF7-7B85-4ABF-BF11-04FA8299C225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52" name="Hình chữ nhật: Góc Tròn 51">
              <a:extLst>
                <a:ext uri="{FF2B5EF4-FFF2-40B4-BE49-F238E27FC236}">
                  <a16:creationId xmlns:a16="http://schemas.microsoft.com/office/drawing/2014/main" id="{C9134612-2DF3-4EF2-981E-1C6BBD44CAB7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B34BDABA-1F4F-4306-ACD1-0F683E07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651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4810B71-D90F-4F8B-97AF-AAF3160DFF16}"/>
              </a:ext>
            </a:extLst>
          </p:cNvPr>
          <p:cNvGrpSpPr/>
          <p:nvPr/>
        </p:nvGrpSpPr>
        <p:grpSpPr>
          <a:xfrm>
            <a:off x="3711129" y="499599"/>
            <a:ext cx="1471533" cy="646331"/>
            <a:chOff x="1478113" y="-1255961"/>
            <a:chExt cx="1471533" cy="64633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917415B-8CE3-44CB-958C-B38AFA82A49B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75B64AE-A0BE-466C-A4E6-6E4E4EFEB1BB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vỗ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7898A7-2339-40C0-8628-49238B72FD6A}"/>
              </a:ext>
            </a:extLst>
          </p:cNvPr>
          <p:cNvGrpSpPr/>
          <p:nvPr/>
        </p:nvGrpSpPr>
        <p:grpSpPr>
          <a:xfrm>
            <a:off x="1272624" y="476276"/>
            <a:ext cx="2497692" cy="654504"/>
            <a:chOff x="1523894" y="-1184884"/>
            <a:chExt cx="1471533" cy="473806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728C8EFD-AE60-4887-9616-FDE71625F7DF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0449D788-5C7E-440B-BB48-D45574A23780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9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C93EC8D-64B7-460F-9E5C-A4F7E75208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762" t="44032" r="-3413"/>
          <a:stretch/>
        </p:blipFill>
        <p:spPr>
          <a:xfrm>
            <a:off x="6433122" y="2271687"/>
            <a:ext cx="1942115" cy="206204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>
            <a:off x="6387827" y="987949"/>
            <a:ext cx="2123180" cy="1177905"/>
            <a:chOff x="5440029" y="1391843"/>
            <a:chExt cx="2949839" cy="11779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566218" y="1575126"/>
              <a:ext cx="2719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 err="1">
                  <a:latin typeface="+mn-lt"/>
                </a:rPr>
                <a:t>vỗ</a:t>
              </a:r>
              <a:endParaRPr lang="en-US" sz="48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445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54FA77E-7FD0-4999-AD51-5E1FB02A8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Google Shape;167;p42">
            <a:extLst>
              <a:ext uri="{FF2B5EF4-FFF2-40B4-BE49-F238E27FC236}">
                <a16:creationId xmlns:a16="http://schemas.microsoft.com/office/drawing/2014/main" id="{BCEF2C38-76D7-4FC5-B9A7-61125ED3BF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407" y="283845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7;p42">
            <a:extLst>
              <a:ext uri="{FF2B5EF4-FFF2-40B4-BE49-F238E27FC236}">
                <a16:creationId xmlns:a16="http://schemas.microsoft.com/office/drawing/2014/main" id="{B934F139-75FC-47FD-8954-818A96832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4326"/>
          <a:stretch/>
        </p:blipFill>
        <p:spPr>
          <a:xfrm>
            <a:off x="6461057" y="0"/>
            <a:ext cx="1105875" cy="586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0A3B7E66-A93E-4A58-A85D-4701C27E9A03}"/>
              </a:ext>
            </a:extLst>
          </p:cNvPr>
          <p:cNvGrpSpPr/>
          <p:nvPr/>
        </p:nvGrpSpPr>
        <p:grpSpPr>
          <a:xfrm>
            <a:off x="-624115" y="4055379"/>
            <a:ext cx="9874030" cy="1499170"/>
            <a:chOff x="-638629" y="4336594"/>
            <a:chExt cx="9874030" cy="1088846"/>
          </a:xfrm>
        </p:grpSpPr>
        <p:pic>
          <p:nvPicPr>
            <p:cNvPr id="3" name="Hình ảnh 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9741CB0C-0AA1-4B80-8F4D-775EFD870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-638629" y="4336597"/>
              <a:ext cx="3875314" cy="1088843"/>
            </a:xfrm>
            <a:prstGeom prst="rect">
              <a:avLst/>
            </a:prstGeom>
          </p:spPr>
        </p:pic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AC9D8023-CBBF-47B7-8B65-4DD9B96B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2158435" y="4336596"/>
              <a:ext cx="3875314" cy="1088843"/>
            </a:xfrm>
            <a:prstGeom prst="rect">
              <a:avLst/>
            </a:prstGeom>
          </p:spPr>
        </p:pic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BD697649-6D10-4D2F-A057-AD6963B5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57619"/>
            <a:stretch/>
          </p:blipFill>
          <p:spPr>
            <a:xfrm>
              <a:off x="4955499" y="4336595"/>
              <a:ext cx="3875314" cy="1088843"/>
            </a:xfrm>
            <a:prstGeom prst="rect">
              <a:avLst/>
            </a:prstGeom>
          </p:spPr>
        </p:pic>
        <p:pic>
          <p:nvPicPr>
            <p:cNvPr id="21" name="Hình ảnh 20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C3B164C-8884-4778-B57B-941BBB46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0847" r="83783"/>
            <a:stretch/>
          </p:blipFill>
          <p:spPr>
            <a:xfrm>
              <a:off x="7752563" y="4336594"/>
              <a:ext cx="1482838" cy="1088843"/>
            </a:xfrm>
            <a:prstGeom prst="rect">
              <a:avLst/>
            </a:prstGeom>
          </p:spPr>
        </p:pic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BC8AB1D-BDE1-4872-8048-8C7EC8342754}"/>
              </a:ext>
            </a:extLst>
          </p:cNvPr>
          <p:cNvSpPr/>
          <p:nvPr/>
        </p:nvSpPr>
        <p:spPr>
          <a:xfrm>
            <a:off x="400845" y="261698"/>
            <a:ext cx="8444482" cy="3793679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48AA4EBA-8CD1-45AF-865C-31283D6CC773}"/>
              </a:ext>
            </a:extLst>
          </p:cNvPr>
          <p:cNvGrpSpPr/>
          <p:nvPr/>
        </p:nvGrpSpPr>
        <p:grpSpPr>
          <a:xfrm>
            <a:off x="400845" y="1407153"/>
            <a:ext cx="1718480" cy="2490899"/>
            <a:chOff x="1188289" y="1326250"/>
            <a:chExt cx="2030183" cy="2973048"/>
          </a:xfrm>
        </p:grpSpPr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DF0E8E16-0B30-4586-9511-F64F0B607B08}"/>
                </a:ext>
              </a:extLst>
            </p:cNvPr>
            <p:cNvSpPr/>
            <p:nvPr/>
          </p:nvSpPr>
          <p:spPr>
            <a:xfrm flipH="1">
              <a:off x="2203381" y="3016710"/>
              <a:ext cx="100980" cy="1282588"/>
            </a:xfrm>
            <a:prstGeom prst="roundRect">
              <a:avLst/>
            </a:prstGeom>
            <a:solidFill>
              <a:srgbClr val="E4C195"/>
            </a:solidFill>
            <a:ln>
              <a:solidFill>
                <a:srgbClr val="E4C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6B8BE77B-4DB9-471E-933F-61C40AE58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903" t="42020" r="40519" b="2149"/>
            <a:stretch/>
          </p:blipFill>
          <p:spPr>
            <a:xfrm flipH="1">
              <a:off x="1188289" y="1326250"/>
              <a:ext cx="2030183" cy="2342908"/>
            </a:xfrm>
            <a:prstGeom prst="rect">
              <a:avLst/>
            </a:prstGeom>
          </p:spPr>
        </p:pic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4810B71-D90F-4F8B-97AF-AAF3160DFF16}"/>
              </a:ext>
            </a:extLst>
          </p:cNvPr>
          <p:cNvGrpSpPr/>
          <p:nvPr/>
        </p:nvGrpSpPr>
        <p:grpSpPr>
          <a:xfrm>
            <a:off x="3495933" y="506983"/>
            <a:ext cx="1471533" cy="646331"/>
            <a:chOff x="1478113" y="-1255961"/>
            <a:chExt cx="1471533" cy="646331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917415B-8CE3-44CB-958C-B38AFA82A49B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075B64AE-A0BE-466C-A4E6-6E4E4EFEB1BB}"/>
                </a:ext>
              </a:extLst>
            </p:cNvPr>
            <p:cNvSpPr txBox="1"/>
            <p:nvPr/>
          </p:nvSpPr>
          <p:spPr>
            <a:xfrm>
              <a:off x="1478113" y="-1255961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vỗ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921E3D5-CDF8-4CCE-ABB5-2A6FDC310910}"/>
              </a:ext>
            </a:extLst>
          </p:cNvPr>
          <p:cNvGrpSpPr/>
          <p:nvPr/>
        </p:nvGrpSpPr>
        <p:grpSpPr>
          <a:xfrm>
            <a:off x="4859561" y="495422"/>
            <a:ext cx="2377404" cy="646331"/>
            <a:chOff x="1450683" y="-1254798"/>
            <a:chExt cx="1471533" cy="646331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6CD6E6B0-9E6C-4715-BA3F-940AF24F2C6C}"/>
                </a:ext>
              </a:extLst>
            </p:cNvPr>
            <p:cNvSpPr/>
            <p:nvPr/>
          </p:nvSpPr>
          <p:spPr>
            <a:xfrm>
              <a:off x="1570785" y="-1243237"/>
              <a:ext cx="1231330" cy="60446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01B4A89A-8040-4189-9B35-D5507EA03402}"/>
                </a:ext>
              </a:extLst>
            </p:cNvPr>
            <p:cNvSpPr txBox="1"/>
            <p:nvPr/>
          </p:nvSpPr>
          <p:spPr>
            <a:xfrm>
              <a:off x="1450683" y="-1254798"/>
              <a:ext cx="1471533" cy="64633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err="1">
                  <a:latin typeface="+mn-lt"/>
                </a:rPr>
                <a:t>bầy</a:t>
              </a:r>
              <a:r>
                <a:rPr lang="vi-VN" sz="3600" dirty="0">
                  <a:latin typeface="+mn-lt"/>
                </a:rPr>
                <a:t> ong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87898A7-2339-40C0-8628-49238B72FD6A}"/>
              </a:ext>
            </a:extLst>
          </p:cNvPr>
          <p:cNvGrpSpPr/>
          <p:nvPr/>
        </p:nvGrpSpPr>
        <p:grpSpPr>
          <a:xfrm>
            <a:off x="1071100" y="481964"/>
            <a:ext cx="2497692" cy="654504"/>
            <a:chOff x="1523894" y="-1184884"/>
            <a:chExt cx="1471533" cy="473806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728C8EFD-AE60-4887-9616-FDE71625F7DF}"/>
                </a:ext>
              </a:extLst>
            </p:cNvPr>
            <p:cNvSpPr/>
            <p:nvPr/>
          </p:nvSpPr>
          <p:spPr>
            <a:xfrm>
              <a:off x="1647153" y="-1157031"/>
              <a:ext cx="1217743" cy="44595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0449D788-5C7E-440B-BB48-D45574A23780}"/>
                </a:ext>
              </a:extLst>
            </p:cNvPr>
            <p:cNvSpPr txBox="1"/>
            <p:nvPr/>
          </p:nvSpPr>
          <p:spPr>
            <a:xfrm>
              <a:off x="1523894" y="-1184884"/>
              <a:ext cx="1471533" cy="46788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+mn-lt"/>
                </a:rPr>
                <a:t>lay </a:t>
              </a:r>
              <a:r>
                <a:rPr lang="vi-VN" sz="3600" dirty="0" err="1">
                  <a:latin typeface="+mn-lt"/>
                </a:rPr>
                <a:t>động</a:t>
              </a:r>
              <a:endParaRPr lang="en-US" sz="3600" dirty="0">
                <a:latin typeface="+mn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7D280122-9D4F-4CAD-9E57-0E68709C976A}"/>
              </a:ext>
            </a:extLst>
          </p:cNvPr>
          <p:cNvGrpSpPr/>
          <p:nvPr/>
        </p:nvGrpSpPr>
        <p:grpSpPr>
          <a:xfrm flipH="1">
            <a:off x="5815584" y="1390398"/>
            <a:ext cx="2933334" cy="1177905"/>
            <a:chOff x="5440029" y="1391843"/>
            <a:chExt cx="2949839" cy="1177905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A7234594-7932-4388-BEAF-8AE6164F38D9}"/>
                </a:ext>
              </a:extLst>
            </p:cNvPr>
            <p:cNvSpPr/>
            <p:nvPr/>
          </p:nvSpPr>
          <p:spPr>
            <a:xfrm>
              <a:off x="5440029" y="139184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829D59A-A460-48F1-B7A2-821BCE64B364}"/>
                </a:ext>
              </a:extLst>
            </p:cNvPr>
            <p:cNvSpPr txBox="1"/>
            <p:nvPr/>
          </p:nvSpPr>
          <p:spPr>
            <a:xfrm>
              <a:off x="5566218" y="1575126"/>
              <a:ext cx="27192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 err="1">
                  <a:latin typeface="+mn-lt"/>
                </a:rPr>
                <a:t>bầy</a:t>
              </a:r>
              <a:r>
                <a:rPr lang="vi-VN" sz="4800" dirty="0">
                  <a:latin typeface="+mn-lt"/>
                </a:rPr>
                <a:t> ong</a:t>
              </a:r>
              <a:endParaRPr lang="en-US" sz="4800" dirty="0">
                <a:latin typeface="+mn-lt"/>
              </a:endParaRPr>
            </a:p>
          </p:txBody>
        </p:sp>
        <p:sp>
          <p:nvSpPr>
            <p:cNvPr id="47" name="Bong bóng Lời nói: Hình chữ nhật với Góc Tròn 46">
              <a:extLst>
                <a:ext uri="{FF2B5EF4-FFF2-40B4-BE49-F238E27FC236}">
                  <a16:creationId xmlns:a16="http://schemas.microsoft.com/office/drawing/2014/main" id="{2FB6D0DB-F16B-4C93-AA4E-2080D7734748}"/>
                </a:ext>
              </a:extLst>
            </p:cNvPr>
            <p:cNvSpPr/>
            <p:nvPr/>
          </p:nvSpPr>
          <p:spPr>
            <a:xfrm>
              <a:off x="5473290" y="1411503"/>
              <a:ext cx="2916578" cy="1158245"/>
            </a:xfrm>
            <a:prstGeom prst="wedgeRoundRectCallout">
              <a:avLst>
                <a:gd name="adj1" fmla="val 12183"/>
                <a:gd name="adj2" fmla="val 687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Hình ảnh 41">
            <a:extLst>
              <a:ext uri="{FF2B5EF4-FFF2-40B4-BE49-F238E27FC236}">
                <a16:creationId xmlns:a16="http://schemas.microsoft.com/office/drawing/2014/main" id="{D53C93E2-C5FE-4803-B43F-56739CBB5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8860" r="61744" b="-1"/>
          <a:stretch/>
        </p:blipFill>
        <p:spPr>
          <a:xfrm flipH="1">
            <a:off x="6531515" y="2505068"/>
            <a:ext cx="2119650" cy="15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1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14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14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490</Words>
  <Application>Microsoft Office PowerPoint</Application>
  <PresentationFormat>Trình chiếu Trên màn hình (16:9)</PresentationFormat>
  <Paragraphs>119</Paragraphs>
  <Slides>25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Proxima Nova</vt:lpstr>
      <vt:lpstr>Calibri</vt:lpstr>
      <vt:lpstr>Caveat Brush</vt:lpstr>
      <vt:lpstr>Arial</vt:lpstr>
      <vt:lpstr>Proxima Nova Semibold</vt:lpstr>
      <vt:lpstr>Roboto Condensed Light</vt:lpstr>
      <vt:lpstr>Coiny</vt:lpstr>
      <vt:lpstr>Nunito</vt:lpstr>
      <vt:lpstr>Fredoka One</vt:lpstr>
      <vt:lpstr>Question of the Day for Preschool by Slidesgo</vt:lpstr>
      <vt:lpstr>Slidesgo Final Pages</vt:lpstr>
      <vt:lpstr>Bản trình bày PowerPoint</vt:lpstr>
      <vt:lpstr>Bản trình bày PowerPoint</vt:lpstr>
      <vt:lpstr>Tiếng chim buổi sáng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XIN CHÀO và  HẸN GẶP LẠI!!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VO NGUYEN YEN NHI</cp:lastModifiedBy>
  <cp:revision>30</cp:revision>
  <dcterms:modified xsi:type="dcterms:W3CDTF">2022-04-19T05:21:34Z</dcterms:modified>
</cp:coreProperties>
</file>