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1D088-EC5D-4A17-BEAA-22E99AFC9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2A9C9-6380-40FF-ADD5-A6C24595B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2F24E-57AB-46ED-A45A-6D6DE8AE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42C0-0411-4594-968A-5F51B005443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EAD72-1613-49AF-AB1F-4FE643EB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D37C3-8587-4477-BBC0-58A81442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2C7C-34EA-4EC7-9CA0-BBD301CA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5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1DC5-D093-463E-A88B-29EBA35A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1D508-DBBC-4610-8356-89B9A4917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A3FDD-78C8-4447-B5FE-0894D7F6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42C0-0411-4594-968A-5F51B005443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D82D2-A65F-4A03-8EFF-17C1A041C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36D44-6C83-4A7C-BD54-DE0E4D37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2C7C-34EA-4EC7-9CA0-BBD301CA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5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491EE-7729-4C6C-8DB2-B8586AD65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8D1A0-4952-48C6-9FC9-2A89F2D87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FD0A4-72E3-41E6-B2D1-77E17286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42C0-0411-4594-968A-5F51B005443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A436D-F127-4584-B15E-52DDA981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75F0D-BAFF-4009-ABC2-45367D03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2C7C-34EA-4EC7-9CA0-BBD301CA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6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D856-C3C9-4901-9225-17E60BFC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9906F-B008-4B93-9762-9249930F5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0E71F-74BC-4A39-B633-8888D72D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42C0-0411-4594-968A-5F51B005443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4712-4C70-4BE4-81C2-76E4F1D38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AC8A9-E19E-4FB1-A184-4E6F87AA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2C7C-34EA-4EC7-9CA0-BBD301CA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2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05B8-3A8F-4411-AC80-739CC7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D01C2-9A98-4FAB-A853-90F2F3CF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5FAA6-A691-423B-948C-261B8140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42C0-0411-4594-968A-5F51B005443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F4C5D-654B-4B48-996D-70E815E0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28B07-C558-485C-BB2A-658CC58D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2C7C-34EA-4EC7-9CA0-BBD301CA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8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8CDED-F048-4EBC-AD03-2C67590D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E92D7-947E-412C-9A92-3AD82A30E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22AD4-42CF-4297-84EA-C27531E1C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1D310-2DF8-4756-9313-4DE93352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42C0-0411-4594-968A-5F51B005443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AB363-DB39-4FCF-B627-4D3F71E0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AE1E-1890-4C78-B05D-867ADFB2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2C7C-34EA-4EC7-9CA0-BBD301CA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7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38065-65B4-4FED-AFEE-E5AE0C08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2B99E-1754-47E0-97A7-A8E5E4FC8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1E8F4-24D6-4F35-A2D2-03DDA9DB3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530E1-3B22-4B41-9BDB-9384ACC0C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3A41A7-7E3E-43F7-B745-ED1BEC357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E91D91-2CE9-491E-A14B-21AAD5765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42C0-0411-4594-968A-5F51B005443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68B13-D735-416E-8D8F-81C85B58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15AB54-748C-4A2B-962F-82D08C20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2C7C-34EA-4EC7-9CA0-BBD301CA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1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8715-3370-424D-A72D-DC437401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D6220-5E9A-4BBF-8A65-4876DCD0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42C0-0411-4594-968A-5F51B005443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A0DD8-39B9-4640-B87B-0650BB1C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D92E1-E88B-4303-9235-987861A0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2C7C-34EA-4EC7-9CA0-BBD301CA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CA49C-43C6-400B-B5DC-F5B1FD985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42C0-0411-4594-968A-5F51B005443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DA9864-D27D-4226-A532-57CA2034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BB68E-F590-435E-AB6F-1F62530E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2C7C-34EA-4EC7-9CA0-BBD301CA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4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4843-7E5C-489D-BB36-F0C2F8951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54B1C-8C6A-44A3-9317-2F440AF54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03B69-B97F-4ABC-BE09-E3887B09E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7202C-0008-4213-9DF9-A097F780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42C0-0411-4594-968A-5F51B005443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C17D0-57AA-4F75-B55F-0F1B0042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46DC6-6ADF-41EE-B05B-A3F80499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2C7C-34EA-4EC7-9CA0-BBD301CA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6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0DD4-7897-4D19-96E3-6C7981A41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62C9EE-35FB-4C3E-A475-E70399E22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BCAC2-87FE-4FD4-A262-4DC2885D8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8BFA3-2A50-42B8-8866-F2C39C0D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42C0-0411-4594-968A-5F51B005443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B7CBF-C8A4-4673-BF0D-3E7CFBA9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C6B9F-9B54-48FF-BBB9-372D1251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2C7C-34EA-4EC7-9CA0-BBD301CA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9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4ADBD-385D-4524-BB8F-952152F9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1E1F6-3209-41B8-BE58-C6D4C450C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49E1D-EC57-4E53-9C6C-3DFB0618B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42C0-0411-4594-968A-5F51B005443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B962F-2457-44E1-8558-E2899D500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06CF6-431C-4B07-B448-262CA1D8D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A2C7C-34EA-4EC7-9CA0-BBD301CA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A851B6-64A8-45BD-B421-F428E83E2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25325" cy="683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6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041AE-73F1-404F-8B3D-A32CBD7A4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5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6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61BD3F-B863-43B1-8DC9-E3EB082BF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7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D5B4D5-37EC-44F1-BB86-15B44CFE2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8985"/>
            <a:ext cx="12389061" cy="70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9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37C60F-1094-491D-A348-50EDA1C32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8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3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0B1916-CD23-4FDC-AF08-D4A7F402F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3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2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E9AEDE-BEDA-4DE1-9140-78DB08254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766" y="-1"/>
            <a:ext cx="12148718" cy="6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82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Nguyễn Vũ Anh</dc:creator>
  <cp:lastModifiedBy>Phạm Nguyễn Vũ Anh</cp:lastModifiedBy>
  <cp:revision>1</cp:revision>
  <dcterms:created xsi:type="dcterms:W3CDTF">2024-05-04T13:02:28Z</dcterms:created>
  <dcterms:modified xsi:type="dcterms:W3CDTF">2024-05-04T13:05:15Z</dcterms:modified>
</cp:coreProperties>
</file>