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Lst>
  <p:notesMasterIdLst>
    <p:notesMasterId r:id="rId24"/>
  </p:notesMasterIdLst>
  <p:handoutMasterIdLst>
    <p:handoutMasterId r:id="rId25"/>
  </p:handoutMasterIdLst>
  <p:sldIdLst>
    <p:sldId id="498" r:id="rId4"/>
    <p:sldId id="292" r:id="rId5"/>
    <p:sldId id="290" r:id="rId6"/>
    <p:sldId id="336" r:id="rId7"/>
    <p:sldId id="332" r:id="rId8"/>
    <p:sldId id="333" r:id="rId9"/>
    <p:sldId id="334" r:id="rId10"/>
    <p:sldId id="335" r:id="rId11"/>
    <p:sldId id="338" r:id="rId12"/>
    <p:sldId id="339" r:id="rId13"/>
    <p:sldId id="340" r:id="rId14"/>
    <p:sldId id="257" r:id="rId15"/>
    <p:sldId id="337" r:id="rId16"/>
    <p:sldId id="341" r:id="rId17"/>
    <p:sldId id="291" r:id="rId18"/>
    <p:sldId id="342" r:id="rId19"/>
    <p:sldId id="344" r:id="rId20"/>
    <p:sldId id="499" r:id="rId21"/>
    <p:sldId id="345" r:id="rId22"/>
    <p:sldId id="35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00"/>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0E236-BEFC-47C2-9878-465557A1BED9}" v="2807" dt="2022-09-06T16:28:15.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683" autoAdjust="0"/>
  </p:normalViewPr>
  <p:slideViewPr>
    <p:cSldViewPr snapToGrid="0">
      <p:cViewPr varScale="1">
        <p:scale>
          <a:sx n="63" d="100"/>
          <a:sy n="63" d="100"/>
        </p:scale>
        <p:origin x="1086" y="78"/>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280"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2D6599-8121-88D7-E0C2-297EC0A6F3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B2FF57-71CA-E5BB-03C0-6C7D704426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EFE88A-5BDA-4B75-8D18-5F5E101CD9BF}" type="datetimeFigureOut">
              <a:rPr lang="en-US" smtClean="0"/>
              <a:t>17/11/2023</a:t>
            </a:fld>
            <a:endParaRPr lang="en-US"/>
          </a:p>
        </p:txBody>
      </p:sp>
      <p:sp>
        <p:nvSpPr>
          <p:cNvPr id="4" name="Footer Placeholder 3">
            <a:extLst>
              <a:ext uri="{FF2B5EF4-FFF2-40B4-BE49-F238E27FC236}">
                <a16:creationId xmlns:a16="http://schemas.microsoft.com/office/drawing/2014/main" id="{0A1C80B1-699B-EAEC-1205-5669A796F7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8201-F410-B190-28C6-74079C2774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8263CB-4F70-4A3B-B1CA-6AC9E9A35428}" type="slidenum">
              <a:rPr lang="en-US" smtClean="0"/>
              <a:t>‹#›</a:t>
            </a:fld>
            <a:endParaRPr lang="en-US"/>
          </a:p>
        </p:txBody>
      </p:sp>
    </p:spTree>
    <p:extLst>
      <p:ext uri="{BB962C8B-B14F-4D97-AF65-F5344CB8AC3E}">
        <p14:creationId xmlns:p14="http://schemas.microsoft.com/office/powerpoint/2010/main" val="1896969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2773B-35E5-4EB3-B58B-BD7C79E2C385}" type="datetimeFigureOut">
              <a:rPr lang="en-US" smtClean="0"/>
              <a:t>17/11/2023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52B65-FB76-426B-9D97-F61AE3D51284}" type="slidenum">
              <a:rPr lang="en-US" smtClean="0"/>
              <a:t>‹#›</a:t>
            </a:fld>
            <a:endParaRPr lang="en-US"/>
          </a:p>
        </p:txBody>
      </p:sp>
    </p:spTree>
    <p:extLst>
      <p:ext uri="{BB962C8B-B14F-4D97-AF65-F5344CB8AC3E}">
        <p14:creationId xmlns:p14="http://schemas.microsoft.com/office/powerpoint/2010/main" val="2450888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33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3</a:t>
            </a:fld>
            <a:endParaRPr lang="en-US"/>
          </a:p>
        </p:txBody>
      </p:sp>
    </p:spTree>
    <p:extLst>
      <p:ext uri="{BB962C8B-B14F-4D97-AF65-F5344CB8AC3E}">
        <p14:creationId xmlns:p14="http://schemas.microsoft.com/office/powerpoint/2010/main" val="283102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4</a:t>
            </a:fld>
            <a:endParaRPr lang="en-US"/>
          </a:p>
        </p:txBody>
      </p:sp>
    </p:spTree>
    <p:extLst>
      <p:ext uri="{BB962C8B-B14F-4D97-AF65-F5344CB8AC3E}">
        <p14:creationId xmlns:p14="http://schemas.microsoft.com/office/powerpoint/2010/main" val="37700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52B65-FB76-426B-9D97-F61AE3D51284}" type="slidenum">
              <a:rPr lang="en-US" smtClean="0"/>
              <a:t>13</a:t>
            </a:fld>
            <a:endParaRPr lang="en-US"/>
          </a:p>
        </p:txBody>
      </p:sp>
    </p:spTree>
    <p:extLst>
      <p:ext uri="{BB962C8B-B14F-4D97-AF65-F5344CB8AC3E}">
        <p14:creationId xmlns:p14="http://schemas.microsoft.com/office/powerpoint/2010/main" val="301134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39729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7808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581433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74356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16909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441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648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17/11/2023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5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8345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6018408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2616F1A7-9288-A8B4-241A-F53034888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44399" y="-613611"/>
            <a:ext cx="2381163" cy="2381163"/>
          </a:xfrm>
          <a:prstGeom prst="rect">
            <a:avLst/>
          </a:prstGeom>
        </p:spPr>
      </p:pic>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7C1ABD33-884D-A5A0-95E4-D3171CB88AF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44399" y="-613611"/>
            <a:ext cx="2381163" cy="2381163"/>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pic>
        <p:nvPicPr>
          <p:cNvPr id="2" name="Picture 1" descr="Logo&#10;&#10;Description automatically generated">
            <a:extLst>
              <a:ext uri="{FF2B5EF4-FFF2-40B4-BE49-F238E27FC236}">
                <a16:creationId xmlns:a16="http://schemas.microsoft.com/office/drawing/2014/main" id="{232489E2-5540-974D-0A0F-6220FBE53FA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44399" y="-613611"/>
            <a:ext cx="2381163" cy="2381163"/>
          </a:xfrm>
          <a:prstGeom prst="rect">
            <a:avLst/>
          </a:prstGeom>
        </p:spPr>
      </p:pic>
    </p:spTree>
    <p:extLst>
      <p:ext uri="{BB962C8B-B14F-4D97-AF65-F5344CB8AC3E}">
        <p14:creationId xmlns:p14="http://schemas.microsoft.com/office/powerpoint/2010/main" val="22548344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7CACE948-D2B3-72A2-F347-F35EA1D6D4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44399" y="-613611"/>
            <a:ext cx="2381163" cy="2381163"/>
          </a:xfrm>
          <a:prstGeom prst="rect">
            <a:avLst/>
          </a:prstGeom>
        </p:spPr>
      </p:pic>
    </p:spTree>
    <p:extLst>
      <p:ext uri="{BB962C8B-B14F-4D97-AF65-F5344CB8AC3E}">
        <p14:creationId xmlns:p14="http://schemas.microsoft.com/office/powerpoint/2010/main" val="740950660"/>
      </p:ext>
    </p:extLst>
  </p:cSld>
  <p:clrMap bg1="lt1" tx1="dk1" bg2="lt2" tx2="dk2" accent1="accent1" accent2="accent2" accent3="accent3" accent4="accent4" accent5="accent5" accent6="accent6" hlink="hlink" folHlink="folHlink"/>
  <p:sldLayoutIdLst>
    <p:sldLayoutId id="2147483694" r:id="rId1"/>
    <p:sldLayoutId id="2147483708"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1.sv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3.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1.svg"/><Relationship Id="rId5" Type="http://schemas.microsoft.com/office/2007/relationships/hdphoto" Target="../media/hdphoto7.wdp"/><Relationship Id="rId10" Type="http://schemas.openxmlformats.org/officeDocument/2006/relationships/image" Target="../media/image10.png"/><Relationship Id="rId4" Type="http://schemas.openxmlformats.org/officeDocument/2006/relationships/image" Target="../media/image30.png"/><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21.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4B48C05-A5B2-CF1D-C0C3-E743E8701D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7156" b="7978"/>
          <a:stretch/>
        </p:blipFill>
        <p:spPr>
          <a:xfrm>
            <a:off x="-26004" y="0"/>
            <a:ext cx="12244008" cy="6858000"/>
          </a:xfrm>
          <a:prstGeom prst="rect">
            <a:avLst/>
          </a:prstGeom>
        </p:spPr>
      </p:pic>
      <p:sp>
        <p:nvSpPr>
          <p:cNvPr id="10" name="Cloud 9">
            <a:extLst>
              <a:ext uri="{FF2B5EF4-FFF2-40B4-BE49-F238E27FC236}">
                <a16:creationId xmlns:a16="http://schemas.microsoft.com/office/drawing/2014/main" id="{D058784C-6DF5-2F10-5817-FD5FD30280AE}"/>
              </a:ext>
            </a:extLst>
          </p:cNvPr>
          <p:cNvSpPr/>
          <p:nvPr/>
        </p:nvSpPr>
        <p:spPr>
          <a:xfrm>
            <a:off x="4246276" y="1804463"/>
            <a:ext cx="5525282" cy="2685103"/>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8" name="Picture 6">
            <a:extLst>
              <a:ext uri="{FF2B5EF4-FFF2-40B4-BE49-F238E27FC236}">
                <a16:creationId xmlns:a16="http://schemas.microsoft.com/office/drawing/2014/main" id="{8180B7A0-DE4D-CA32-110E-E5ED1F7D90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6" b="99412" l="5142" r="95567">
                        <a14:foregroundMark x1="31738" y1="4706" x2="48759" y2="57255"/>
                        <a14:foregroundMark x1="48759" y1="57255" x2="48759" y2="60000"/>
                        <a14:foregroundMark x1="11348" y1="42353" x2="52660" y2="57843"/>
                        <a14:foregroundMark x1="52660" y1="57843" x2="52660" y2="57255"/>
                        <a14:foregroundMark x1="19504" y1="67451" x2="37057" y2="63529"/>
                        <a14:foregroundMark x1="27482" y1="75686" x2="34043" y2="96275"/>
                        <a14:foregroundMark x1="28014" y1="73333" x2="25887" y2="78627"/>
                        <a14:foregroundMark x1="23227" y1="77647" x2="25887" y2="74706"/>
                        <a14:foregroundMark x1="40426" y1="89608" x2="56915" y2="86078"/>
                        <a14:foregroundMark x1="56915" y1="86078" x2="53369" y2="85686"/>
                        <a14:foregroundMark x1="33865" y1="99412" x2="33865" y2="90588"/>
                        <a14:foregroundMark x1="32447" y1="97647" x2="32447" y2="90000"/>
                        <a14:foregroundMark x1="26773" y1="87451" x2="26596" y2="77843"/>
                        <a14:foregroundMark x1="27837" y1="90980" x2="28191" y2="91176"/>
                        <a14:foregroundMark x1="57092" y1="88039" x2="56915" y2="84510"/>
                        <a14:foregroundMark x1="54255" y1="86078" x2="77837" y2="55294"/>
                        <a14:foregroundMark x1="77837" y1="55294" x2="78369" y2="53137"/>
                        <a14:foregroundMark x1="66667" y1="79412" x2="55496" y2="74902"/>
                        <a14:foregroundMark x1="49113" y1="74314" x2="47163" y2="45294"/>
                        <a14:foregroundMark x1="35993" y1="60588" x2="61879" y2="68431"/>
                        <a14:foregroundMark x1="26596" y1="61961" x2="44326" y2="77255"/>
                        <a14:foregroundMark x1="26241" y1="40784" x2="57447" y2="23922"/>
                        <a14:foregroundMark x1="57447" y1="23922" x2="57624" y2="23922"/>
                        <a14:foregroundMark x1="45390" y1="18235" x2="70922" y2="31961"/>
                        <a14:foregroundMark x1="65780" y1="42745" x2="54433" y2="76078"/>
                        <a14:foregroundMark x1="62943" y1="72549" x2="76773" y2="23529"/>
                        <a14:foregroundMark x1="66489" y1="20980" x2="58511" y2="51176"/>
                        <a14:foregroundMark x1="53723" y1="10980" x2="61525" y2="46863"/>
                        <a14:foregroundMark x1="29787" y1="36863" x2="68262" y2="45490"/>
                        <a14:foregroundMark x1="14539" y1="33922" x2="32801" y2="16078"/>
                        <a14:foregroundMark x1="25177" y1="28431" x2="23227" y2="59216"/>
                        <a14:foregroundMark x1="9397" y1="46471" x2="21277" y2="63333"/>
                        <a14:foregroundMark x1="5319" y1="58431" x2="37411" y2="51373"/>
                        <a14:foregroundMark x1="25355" y1="23137" x2="48582" y2="55490"/>
                        <a14:foregroundMark x1="14362" y1="35686" x2="25532" y2="36078"/>
                        <a14:foregroundMark x1="8333" y1="23529" x2="15426" y2="12745"/>
                        <a14:foregroundMark x1="15426" y1="12745" x2="15426" y2="12745"/>
                        <a14:foregroundMark x1="25709" y1="8824" x2="34929" y2="14902"/>
                        <a14:foregroundMark x1="26773" y1="8627" x2="35993" y2="4118"/>
                        <a14:foregroundMark x1="33688" y1="1176" x2="33865" y2="392"/>
                        <a14:foregroundMark x1="47872" y1="5294" x2="43085" y2="32941"/>
                        <a14:foregroundMark x1="46454" y1="5882" x2="56206" y2="10000"/>
                        <a14:foregroundMark x1="62411" y1="14510" x2="68440" y2="20196"/>
                        <a14:foregroundMark x1="45390" y1="6078" x2="43617" y2="6667"/>
                        <a14:foregroundMark x1="7801" y1="23137" x2="7801" y2="23137"/>
                        <a14:foregroundMark x1="7801" y1="23137" x2="7801" y2="25294"/>
                        <a14:foregroundMark x1="6206" y1="27843" x2="25355" y2="5490"/>
                        <a14:foregroundMark x1="6206" y1="26667" x2="16135" y2="22353"/>
                        <a14:foregroundMark x1="79078" y1="14706" x2="79255" y2="18824"/>
                        <a14:foregroundMark x1="95567" y1="31569" x2="88121" y2="32353"/>
                        <a14:foregroundMark x1="29433" y1="81176" x2="41844" y2="86275"/>
                        <a14:foregroundMark x1="55851" y1="88627" x2="65957" y2="70000"/>
                        <a14:foregroundMark x1="29787" y1="79412" x2="50177" y2="70000"/>
                        <a14:foregroundMark x1="15248" y1="56275" x2="36170" y2="57843"/>
                        <a14:foregroundMark x1="92376" y1="39020" x2="80142" y2="53725"/>
                      </a14:backgroundRemoval>
                    </a14:imgEffect>
                  </a14:imgLayer>
                </a14:imgProps>
              </a:ext>
              <a:ext uri="{28A0092B-C50C-407E-A947-70E740481C1C}">
                <a14:useLocalDpi xmlns:a14="http://schemas.microsoft.com/office/drawing/2010/main" val="0"/>
              </a:ext>
            </a:extLst>
          </a:blip>
          <a:srcRect/>
          <a:stretch>
            <a:fillRect/>
          </a:stretch>
        </p:blipFill>
        <p:spPr bwMode="auto">
          <a:xfrm>
            <a:off x="-758865" y="1411127"/>
            <a:ext cx="5005141" cy="4525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BDC1F5-A735-E4FE-0279-9D9411BF1CEC}"/>
              </a:ext>
            </a:extLst>
          </p:cNvPr>
          <p:cNvSpPr txBox="1"/>
          <p:nvPr/>
        </p:nvSpPr>
        <p:spPr>
          <a:xfrm>
            <a:off x="-166006" y="2615422"/>
            <a:ext cx="3740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UTM Cookies" panose="02040603050506020204" pitchFamily="18" charset="0"/>
                <a:ea typeface="+mn-ea"/>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UTM Cookies" panose="02040603050506020204" pitchFamily="18" charset="0"/>
                <a:ea typeface="+mn-ea"/>
                <a:cs typeface="+mn-cs"/>
              </a:rPr>
              <a:t>TRẢI NGHIỆM</a:t>
            </a:r>
          </a:p>
        </p:txBody>
      </p:sp>
      <p:sp>
        <p:nvSpPr>
          <p:cNvPr id="14" name="TextBox 13">
            <a:extLst>
              <a:ext uri="{FF2B5EF4-FFF2-40B4-BE49-F238E27FC236}">
                <a16:creationId xmlns:a16="http://schemas.microsoft.com/office/drawing/2014/main" id="{6FB7F2C7-0073-A534-9FD9-167BF975E23C}"/>
              </a:ext>
            </a:extLst>
          </p:cNvPr>
          <p:cNvSpPr txBox="1"/>
          <p:nvPr/>
        </p:nvSpPr>
        <p:spPr>
          <a:xfrm flipH="1">
            <a:off x="4188871" y="2131351"/>
            <a:ext cx="5414374"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w="19050">
                  <a:solidFill>
                    <a:sysClr val="windowText" lastClr="000000"/>
                  </a:solidFill>
                </a:ln>
                <a:solidFill>
                  <a:prstClr val="white"/>
                </a:solidFill>
                <a:effectLst>
                  <a:glow rad="63500">
                    <a:srgbClr val="4472C4">
                      <a:satMod val="175000"/>
                      <a:alpha val="40000"/>
                    </a:srgbClr>
                  </a:glow>
                </a:effectLst>
                <a:uLnTx/>
                <a:uFillTx/>
                <a:latin typeface="UTM Cookies" panose="02040603050506020204" pitchFamily="18" charset="0"/>
                <a:ea typeface="+mn-ea"/>
                <a:cs typeface="+mn-cs"/>
              </a:rPr>
              <a:t>CHỦ ĐỀ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w="19050">
                  <a:solidFill>
                    <a:sysClr val="windowText" lastClr="000000"/>
                  </a:solidFill>
                </a:ln>
                <a:solidFill>
                  <a:prstClr val="white"/>
                </a:solidFill>
                <a:effectLst>
                  <a:glow rad="63500">
                    <a:srgbClr val="4472C4">
                      <a:satMod val="175000"/>
                      <a:alpha val="40000"/>
                    </a:srgbClr>
                  </a:glow>
                </a:effectLst>
                <a:uLnTx/>
                <a:uFillTx/>
                <a:latin typeface="UTM Cookies" panose="02040603050506020204" pitchFamily="18" charset="0"/>
                <a:ea typeface="+mn-ea"/>
                <a:cs typeface="+mn-cs"/>
              </a:rPr>
              <a:t>TỰ HÀO TRUYỀN THỐNG QUÊ EM</a:t>
            </a:r>
          </a:p>
        </p:txBody>
      </p:sp>
      <p:sp>
        <p:nvSpPr>
          <p:cNvPr id="5" name="Rectangle: Rounded Corners 4">
            <a:extLst>
              <a:ext uri="{FF2B5EF4-FFF2-40B4-BE49-F238E27FC236}">
                <a16:creationId xmlns:a16="http://schemas.microsoft.com/office/drawing/2014/main" id="{570FA98C-47D8-F36D-1F88-355DFCA2590F}"/>
              </a:ext>
            </a:extLst>
          </p:cNvPr>
          <p:cNvSpPr/>
          <p:nvPr/>
        </p:nvSpPr>
        <p:spPr>
          <a:xfrm>
            <a:off x="3017521" y="216371"/>
            <a:ext cx="9022080" cy="15880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ysClr val="windowText" lastClr="000000"/>
                </a:solidFill>
                <a:latin typeface="UTM Edwardian" panose="02040603050506020204" pitchFamily="18" charset="0"/>
              </a:rPr>
              <a:t>ỦY BAN NHÂN DÂN QUẬN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UTM Edwardian" panose="02040603050506020204" pitchFamily="18" charset="0"/>
                <a:ea typeface="+mn-ea"/>
                <a:cs typeface="+mn-cs"/>
              </a:rPr>
              <a:t>TRƯỜNG</a:t>
            </a:r>
            <a:r>
              <a:rPr kumimoji="0" lang="en-US" sz="3600" b="1" i="0" u="none" strike="noStrike" kern="1200" cap="none" spc="0" normalizeH="0" noProof="0" dirty="0">
                <a:ln>
                  <a:noFill/>
                </a:ln>
                <a:solidFill>
                  <a:sysClr val="windowText" lastClr="000000"/>
                </a:solidFill>
                <a:effectLst/>
                <a:uLnTx/>
                <a:uFillTx/>
                <a:latin typeface="UTM Edwardian" panose="02040603050506020204" pitchFamily="18" charset="0"/>
                <a:ea typeface="+mn-ea"/>
                <a:cs typeface="+mn-cs"/>
              </a:rPr>
              <a:t> TIỂU HỌC NGUYỄN TRUNG NGẠN</a:t>
            </a:r>
            <a:endParaRPr kumimoji="0" lang="en-US" sz="3600" b="1" i="0" u="none" strike="noStrike" kern="1200" cap="none" spc="0" normalizeH="0" baseline="0" noProof="0" dirty="0">
              <a:ln>
                <a:noFill/>
              </a:ln>
              <a:solidFill>
                <a:sysClr val="windowText" lastClr="000000"/>
              </a:solidFill>
              <a:effectLst/>
              <a:uLnTx/>
              <a:uFillTx/>
              <a:latin typeface="UTM Edwardian" panose="02040603050506020204" pitchFamily="18" charset="0"/>
              <a:ea typeface="+mn-ea"/>
              <a:cs typeface="+mn-cs"/>
            </a:endParaRPr>
          </a:p>
        </p:txBody>
      </p:sp>
      <p:sp>
        <p:nvSpPr>
          <p:cNvPr id="6" name="Rectangle: Rounded Corners 5">
            <a:extLst>
              <a:ext uri="{FF2B5EF4-FFF2-40B4-BE49-F238E27FC236}">
                <a16:creationId xmlns:a16="http://schemas.microsoft.com/office/drawing/2014/main" id="{3B451156-B565-2186-04BA-0845ED54E07C}"/>
              </a:ext>
            </a:extLst>
          </p:cNvPr>
          <p:cNvSpPr/>
          <p:nvPr/>
        </p:nvSpPr>
        <p:spPr>
          <a:xfrm>
            <a:off x="5445597" y="4869180"/>
            <a:ext cx="2286000"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Duepuntozero" panose="02040603050506020204" pitchFamily="18" charset="0"/>
                <a:ea typeface="+mn-ea"/>
                <a:cs typeface="+mn-cs"/>
              </a:rPr>
              <a:t>Tuần</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Duepuntozero" panose="02040603050506020204" pitchFamily="18" charset="0"/>
                <a:ea typeface="+mn-ea"/>
                <a:cs typeface="+mn-cs"/>
              </a:rPr>
              <a:t> 13</a:t>
            </a:r>
          </a:p>
        </p:txBody>
      </p:sp>
    </p:spTree>
    <p:extLst>
      <p:ext uri="{BB962C8B-B14F-4D97-AF65-F5344CB8AC3E}">
        <p14:creationId xmlns:p14="http://schemas.microsoft.com/office/powerpoint/2010/main" val="86816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rao sách giáo khoa và học bổng tặng học sinh khó khăn ở Kon Tum">
            <a:extLst>
              <a:ext uri="{FF2B5EF4-FFF2-40B4-BE49-F238E27FC236}">
                <a16:creationId xmlns:a16="http://schemas.microsoft.com/office/drawing/2014/main" id="{A3129A8D-F577-E727-7730-F81DB5DB6E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32"/>
          <a:stretch/>
        </p:blipFill>
        <p:spPr bwMode="auto">
          <a:xfrm>
            <a:off x="16041" y="-464534"/>
            <a:ext cx="5388472" cy="3656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53E875-736C-574E-5EA3-AC9054E2D8ED}"/>
              </a:ext>
            </a:extLst>
          </p:cNvPr>
          <p:cNvPicPr>
            <a:picLocks noChangeAspect="1"/>
          </p:cNvPicPr>
          <p:nvPr/>
        </p:nvPicPr>
        <p:blipFill>
          <a:blip r:embed="rId3"/>
          <a:stretch>
            <a:fillRect/>
          </a:stretch>
        </p:blipFill>
        <p:spPr>
          <a:xfrm>
            <a:off x="-13445" y="3429000"/>
            <a:ext cx="5388472" cy="3496520"/>
          </a:xfrm>
          <a:prstGeom prst="rect">
            <a:avLst/>
          </a:prstGeom>
        </p:spPr>
      </p:pic>
      <p:grpSp>
        <p:nvGrpSpPr>
          <p:cNvPr id="4" name="组合 20">
            <a:extLst>
              <a:ext uri="{FF2B5EF4-FFF2-40B4-BE49-F238E27FC236}">
                <a16:creationId xmlns:a16="http://schemas.microsoft.com/office/drawing/2014/main" id="{5486B768-51C6-5AAF-F88B-C05DE34DA711}"/>
              </a:ext>
            </a:extLst>
          </p:cNvPr>
          <p:cNvGrpSpPr/>
          <p:nvPr/>
        </p:nvGrpSpPr>
        <p:grpSpPr>
          <a:xfrm>
            <a:off x="5651916" y="3966552"/>
            <a:ext cx="4592053" cy="1668718"/>
            <a:chOff x="731883" y="1025738"/>
            <a:chExt cx="7205669" cy="4403171"/>
          </a:xfrm>
          <a:solidFill>
            <a:schemeClr val="accent2">
              <a:lumMod val="40000"/>
              <a:lumOff val="60000"/>
            </a:schemeClr>
          </a:solidFill>
        </p:grpSpPr>
        <p:sp>
          <p:nvSpPr>
            <p:cNvPr id="5" name="矩形 1">
              <a:extLst>
                <a:ext uri="{FF2B5EF4-FFF2-40B4-BE49-F238E27FC236}">
                  <a16:creationId xmlns:a16="http://schemas.microsoft.com/office/drawing/2014/main" id="{56B9DF89-805E-6E53-B1D8-30BF15972939}"/>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
              <a:extLst>
                <a:ext uri="{FF2B5EF4-FFF2-40B4-BE49-F238E27FC236}">
                  <a16:creationId xmlns:a16="http://schemas.microsoft.com/office/drawing/2014/main" id="{828F2BCA-68A9-C8BB-593B-885A93B904FB}"/>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descr="A picture containing clipart&#10;&#10;Description automatically generated">
            <a:extLst>
              <a:ext uri="{FF2B5EF4-FFF2-40B4-BE49-F238E27FC236}">
                <a16:creationId xmlns:a16="http://schemas.microsoft.com/office/drawing/2014/main" id="{9D846A8A-D03D-D8C2-454A-BC77F65968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4585214"/>
            <a:ext cx="2055232" cy="2705239"/>
          </a:xfrm>
          <a:prstGeom prst="rect">
            <a:avLst/>
          </a:prstGeom>
        </p:spPr>
      </p:pic>
      <p:sp>
        <p:nvSpPr>
          <p:cNvPr id="8" name="TextBox 7">
            <a:extLst>
              <a:ext uri="{FF2B5EF4-FFF2-40B4-BE49-F238E27FC236}">
                <a16:creationId xmlns:a16="http://schemas.microsoft.com/office/drawing/2014/main" id="{A75B5E54-0589-05C1-0AC1-553D3C6722AC}"/>
              </a:ext>
            </a:extLst>
          </p:cNvPr>
          <p:cNvSpPr txBox="1"/>
          <p:nvPr/>
        </p:nvSpPr>
        <p:spPr>
          <a:xfrm>
            <a:off x="6004843" y="4139005"/>
            <a:ext cx="3657601" cy="1200329"/>
          </a:xfrm>
          <a:prstGeom prst="rect">
            <a:avLst/>
          </a:prstGeom>
          <a:noFill/>
        </p:spPr>
        <p:txBody>
          <a:bodyPr wrap="square" rtlCol="0">
            <a:spAutoFit/>
          </a:bodyPr>
          <a:lstStyle/>
          <a:p>
            <a:pPr algn="ctr"/>
            <a:r>
              <a:rPr lang="en-US" sz="3600" b="1" dirty="0" err="1"/>
              <a:t>Các</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tình</a:t>
            </a:r>
            <a:r>
              <a:rPr lang="en-US" sz="3600" b="1" dirty="0"/>
              <a:t> </a:t>
            </a:r>
            <a:r>
              <a:rPr lang="en-US" sz="3600" b="1" dirty="0" err="1"/>
              <a:t>nguyện</a:t>
            </a:r>
            <a:r>
              <a:rPr lang="en-US" sz="3600" b="1" dirty="0"/>
              <a:t> </a:t>
            </a:r>
            <a:r>
              <a:rPr lang="en-US" sz="3600" b="1" dirty="0" err="1"/>
              <a:t>khác</a:t>
            </a:r>
            <a:endParaRPr lang="en-US" sz="3600" b="1" dirty="0"/>
          </a:p>
        </p:txBody>
      </p:sp>
      <p:pic>
        <p:nvPicPr>
          <p:cNvPr id="16386" name="Picture 2" descr="Quầy quần áo 0 đồng - Mô hình ý nghĩa trong học tập và làm theo Bác">
            <a:extLst>
              <a:ext uri="{FF2B5EF4-FFF2-40B4-BE49-F238E27FC236}">
                <a16:creationId xmlns:a16="http://schemas.microsoft.com/office/drawing/2014/main" id="{5BA49D3D-4161-A3D2-F636-564EB5FF0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916" y="195779"/>
            <a:ext cx="5450843" cy="363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2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girl standing pointing hand to presentation poses logo banner hand drawn cartoon art illustration">
            <a:extLst>
              <a:ext uri="{FF2B5EF4-FFF2-40B4-BE49-F238E27FC236}">
                <a16:creationId xmlns:a16="http://schemas.microsoft.com/office/drawing/2014/main" id="{67931A83-9000-7B4A-5AF8-5B06085F09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548429" y="2477861"/>
            <a:ext cx="5227786" cy="41838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0">
            <a:extLst>
              <a:ext uri="{FF2B5EF4-FFF2-40B4-BE49-F238E27FC236}">
                <a16:creationId xmlns:a16="http://schemas.microsoft.com/office/drawing/2014/main" id="{47A86A53-0027-4BE2-7376-998F7EAC1B8B}"/>
              </a:ext>
            </a:extLst>
          </p:cNvPr>
          <p:cNvGrpSpPr/>
          <p:nvPr/>
        </p:nvGrpSpPr>
        <p:grpSpPr>
          <a:xfrm flipH="1">
            <a:off x="1422400" y="444500"/>
            <a:ext cx="10562054" cy="5067300"/>
            <a:chOff x="731883" y="1025738"/>
            <a:chExt cx="7205669" cy="4403171"/>
          </a:xfrm>
          <a:solidFill>
            <a:schemeClr val="accent4">
              <a:lumMod val="20000"/>
              <a:lumOff val="80000"/>
            </a:schemeClr>
          </a:solidFill>
        </p:grpSpPr>
        <p:sp>
          <p:nvSpPr>
            <p:cNvPr id="4" name="矩形 1">
              <a:extLst>
                <a:ext uri="{FF2B5EF4-FFF2-40B4-BE49-F238E27FC236}">
                  <a16:creationId xmlns:a16="http://schemas.microsoft.com/office/drawing/2014/main" id="{F39367EE-C605-75B9-6619-F293D64940F1}"/>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5" name="矩形 1">
              <a:extLst>
                <a:ext uri="{FF2B5EF4-FFF2-40B4-BE49-F238E27FC236}">
                  <a16:creationId xmlns:a16="http://schemas.microsoft.com/office/drawing/2014/main" id="{99CC1AF7-221A-CAFE-3AEB-7FDF0855AE4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dirty="0">
                <a:ln>
                  <a:noFill/>
                </a:ln>
                <a:solidFill>
                  <a:srgbClr val="94BC7E"/>
                </a:solidFill>
                <a:effectLst/>
                <a:uLnTx/>
                <a:uFillTx/>
                <a:latin typeface="Arial"/>
                <a:ea typeface="宋体" panose="02010600030101010101" pitchFamily="2" charset="-122"/>
                <a:cs typeface="+mn-cs"/>
                <a:sym typeface="Arial"/>
              </a:endParaRPr>
            </a:p>
          </p:txBody>
        </p:sp>
      </p:grpSp>
      <p:sp>
        <p:nvSpPr>
          <p:cNvPr id="6" name="TextBox 5">
            <a:extLst>
              <a:ext uri="{FF2B5EF4-FFF2-40B4-BE49-F238E27FC236}">
                <a16:creationId xmlns:a16="http://schemas.microsoft.com/office/drawing/2014/main" id="{FBDC69CD-AF14-FCEA-158E-BDC1F84CF260}"/>
              </a:ext>
            </a:extLst>
          </p:cNvPr>
          <p:cNvSpPr txBox="1"/>
          <p:nvPr/>
        </p:nvSpPr>
        <p:spPr>
          <a:xfrm>
            <a:off x="1921414" y="1041720"/>
            <a:ext cx="9564287" cy="4031873"/>
          </a:xfrm>
          <a:prstGeom prst="rect">
            <a:avLst/>
          </a:prstGeom>
          <a:noFill/>
        </p:spPr>
        <p:txBody>
          <a:bodyPr wrap="square" rtlCol="0">
            <a:spAutoFit/>
          </a:bodyPr>
          <a:lstStyle/>
          <a:p>
            <a:r>
              <a:rPr lang="en-US" sz="3200" i="1" dirty="0"/>
              <a:t>	</a:t>
            </a:r>
            <a:r>
              <a:rPr lang="en-US" sz="3200" i="1" dirty="0" err="1">
                <a:solidFill>
                  <a:srgbClr val="FF0000"/>
                </a:solidFill>
              </a:rPr>
              <a:t>Trong</a:t>
            </a:r>
            <a:r>
              <a:rPr lang="en-US" sz="3200" i="1" dirty="0">
                <a:solidFill>
                  <a:srgbClr val="FF0000"/>
                </a:solidFill>
              </a:rPr>
              <a:t> </a:t>
            </a:r>
            <a:r>
              <a:rPr lang="en-US" sz="3200" i="1" dirty="0" err="1">
                <a:solidFill>
                  <a:srgbClr val="FF0000"/>
                </a:solidFill>
              </a:rPr>
              <a:t>cộng</a:t>
            </a:r>
            <a:r>
              <a:rPr lang="en-US" sz="3200" i="1" dirty="0">
                <a:solidFill>
                  <a:srgbClr val="FF0000"/>
                </a:solidFill>
              </a:rPr>
              <a:t> </a:t>
            </a:r>
            <a:r>
              <a:rPr lang="en-US" sz="3200" i="1" dirty="0" err="1">
                <a:solidFill>
                  <a:srgbClr val="FF0000"/>
                </a:solidFill>
              </a:rPr>
              <a:t>đồng</a:t>
            </a:r>
            <a:r>
              <a:rPr lang="en-US" sz="3200" i="1" dirty="0">
                <a:solidFill>
                  <a:srgbClr val="FF0000"/>
                </a:solidFill>
              </a:rPr>
              <a:t> </a:t>
            </a:r>
            <a:r>
              <a:rPr lang="en-US" sz="3200" i="1" dirty="0" err="1">
                <a:solidFill>
                  <a:srgbClr val="FF0000"/>
                </a:solidFill>
              </a:rPr>
              <a:t>xung</a:t>
            </a:r>
            <a:r>
              <a:rPr lang="en-US" sz="3200" i="1" dirty="0">
                <a:solidFill>
                  <a:srgbClr val="FF0000"/>
                </a:solidFill>
              </a:rPr>
              <a:t> </a:t>
            </a:r>
            <a:r>
              <a:rPr lang="en-US" sz="3200" i="1" dirty="0" err="1">
                <a:solidFill>
                  <a:srgbClr val="FF0000"/>
                </a:solidFill>
              </a:rPr>
              <a:t>quanh</a:t>
            </a:r>
            <a:r>
              <a:rPr lang="en-US" sz="3200" i="1" dirty="0">
                <a:solidFill>
                  <a:srgbClr val="FF0000"/>
                </a:solidFill>
              </a:rPr>
              <a:t> </a:t>
            </a:r>
            <a:r>
              <a:rPr lang="en-US" sz="3200" i="1" dirty="0" err="1">
                <a:solidFill>
                  <a:srgbClr val="FF0000"/>
                </a:solidFill>
              </a:rPr>
              <a:t>chúng</a:t>
            </a:r>
            <a:r>
              <a:rPr lang="en-US" sz="3200" i="1" dirty="0">
                <a:solidFill>
                  <a:srgbClr val="FF0000"/>
                </a:solidFill>
              </a:rPr>
              <a:t> ta </a:t>
            </a:r>
            <a:r>
              <a:rPr lang="en-US" sz="3200" i="1" dirty="0" err="1">
                <a:solidFill>
                  <a:srgbClr val="FF0000"/>
                </a:solidFill>
              </a:rPr>
              <a:t>có</a:t>
            </a:r>
            <a:r>
              <a:rPr lang="en-US" sz="3200" i="1" dirty="0">
                <a:solidFill>
                  <a:srgbClr val="FF0000"/>
                </a:solidFill>
              </a:rPr>
              <a:t> </a:t>
            </a:r>
            <a:r>
              <a:rPr lang="en-US" sz="3200" i="1" dirty="0" err="1">
                <a:solidFill>
                  <a:srgbClr val="FF0000"/>
                </a:solidFill>
              </a:rPr>
              <a:t>rất</a:t>
            </a:r>
            <a:r>
              <a:rPr lang="en-US" sz="3200" i="1" dirty="0">
                <a:solidFill>
                  <a:srgbClr val="FF0000"/>
                </a:solidFill>
              </a:rPr>
              <a:t> </a:t>
            </a:r>
            <a:r>
              <a:rPr lang="en-US" sz="3200" i="1" dirty="0" err="1">
                <a:solidFill>
                  <a:srgbClr val="FF0000"/>
                </a:solidFill>
              </a:rPr>
              <a:t>nhiều</a:t>
            </a:r>
            <a:r>
              <a:rPr lang="en-US" sz="3200" i="1" dirty="0">
                <a:solidFill>
                  <a:srgbClr val="FF0000"/>
                </a:solidFill>
              </a:rPr>
              <a:t> </a:t>
            </a:r>
            <a:r>
              <a:rPr lang="en-US" sz="3200" i="1" dirty="0" err="1">
                <a:solidFill>
                  <a:srgbClr val="FF0000"/>
                </a:solidFill>
              </a:rPr>
              <a:t>người</a:t>
            </a:r>
            <a:r>
              <a:rPr lang="en-US" sz="3200" i="1" dirty="0">
                <a:solidFill>
                  <a:srgbClr val="FF0000"/>
                </a:solidFill>
              </a:rPr>
              <a:t> </a:t>
            </a:r>
            <a:r>
              <a:rPr lang="en-US" sz="3200" i="1" dirty="0" err="1">
                <a:solidFill>
                  <a:srgbClr val="FF0000"/>
                </a:solidFill>
              </a:rPr>
              <a:t>cần</a:t>
            </a:r>
            <a:r>
              <a:rPr lang="en-US" sz="3200" i="1" dirty="0">
                <a:solidFill>
                  <a:srgbClr val="FF0000"/>
                </a:solidFill>
              </a:rPr>
              <a:t> </a:t>
            </a:r>
            <a:r>
              <a:rPr lang="en-US" sz="3200" i="1" dirty="0" err="1">
                <a:solidFill>
                  <a:srgbClr val="FF0000"/>
                </a:solidFill>
              </a:rPr>
              <a:t>được</a:t>
            </a:r>
            <a:r>
              <a:rPr lang="en-US" sz="3200" i="1" dirty="0">
                <a:solidFill>
                  <a:srgbClr val="FF0000"/>
                </a:solidFill>
              </a:rPr>
              <a:t> </a:t>
            </a:r>
            <a:r>
              <a:rPr lang="en-US" sz="3200" i="1" dirty="0" err="1">
                <a:solidFill>
                  <a:srgbClr val="FF0000"/>
                </a:solidFill>
              </a:rPr>
              <a:t>quan</a:t>
            </a:r>
            <a:r>
              <a:rPr lang="en-US" sz="3200" i="1" dirty="0">
                <a:solidFill>
                  <a:srgbClr val="FF0000"/>
                </a:solidFill>
              </a:rPr>
              <a:t> </a:t>
            </a:r>
            <a:r>
              <a:rPr lang="en-US" sz="3200" i="1" dirty="0" err="1">
                <a:solidFill>
                  <a:srgbClr val="FF0000"/>
                </a:solidFill>
              </a:rPr>
              <a:t>tâm</a:t>
            </a:r>
            <a:r>
              <a:rPr lang="en-US" sz="3200" i="1" dirty="0">
                <a:solidFill>
                  <a:srgbClr val="FF0000"/>
                </a:solidFill>
              </a:rPr>
              <a:t> </a:t>
            </a:r>
            <a:r>
              <a:rPr lang="en-US" sz="3200" i="1" dirty="0" err="1">
                <a:solidFill>
                  <a:srgbClr val="FF0000"/>
                </a:solidFill>
              </a:rPr>
              <a:t>như</a:t>
            </a:r>
            <a:r>
              <a:rPr lang="en-US" sz="3200" i="1" dirty="0">
                <a:solidFill>
                  <a:srgbClr val="FF0000"/>
                </a:solidFill>
              </a:rPr>
              <a:t>: </a:t>
            </a:r>
            <a:r>
              <a:rPr lang="en-US" sz="3200" i="1" dirty="0" err="1">
                <a:solidFill>
                  <a:srgbClr val="FF0000"/>
                </a:solidFill>
              </a:rPr>
              <a:t>người</a:t>
            </a:r>
            <a:r>
              <a:rPr lang="en-US" sz="3200" i="1" dirty="0">
                <a:solidFill>
                  <a:srgbClr val="FF0000"/>
                </a:solidFill>
              </a:rPr>
              <a:t> </a:t>
            </a:r>
            <a:r>
              <a:rPr lang="en-US" sz="3200" i="1" dirty="0" err="1">
                <a:solidFill>
                  <a:srgbClr val="FF0000"/>
                </a:solidFill>
              </a:rPr>
              <a:t>già</a:t>
            </a:r>
            <a:r>
              <a:rPr lang="en-US" sz="3200" i="1" dirty="0">
                <a:solidFill>
                  <a:srgbClr val="FF0000"/>
                </a:solidFill>
              </a:rPr>
              <a:t> neo </a:t>
            </a:r>
            <a:r>
              <a:rPr lang="en-US" sz="3200" i="1" dirty="0" err="1">
                <a:solidFill>
                  <a:srgbClr val="FF0000"/>
                </a:solidFill>
              </a:rPr>
              <a:t>đơn</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thương</a:t>
            </a:r>
            <a:r>
              <a:rPr lang="en-US" sz="3200" i="1" dirty="0">
                <a:solidFill>
                  <a:srgbClr val="FF0000"/>
                </a:solidFill>
              </a:rPr>
              <a:t> </a:t>
            </a:r>
            <a:r>
              <a:rPr lang="en-US" sz="3200" i="1" dirty="0" err="1">
                <a:solidFill>
                  <a:srgbClr val="FF0000"/>
                </a:solidFill>
              </a:rPr>
              <a:t>binh</a:t>
            </a:r>
            <a:r>
              <a:rPr lang="en-US" sz="3200" i="1" dirty="0">
                <a:solidFill>
                  <a:srgbClr val="FF0000"/>
                </a:solidFill>
              </a:rPr>
              <a:t>, </a:t>
            </a:r>
            <a:r>
              <a:rPr lang="en-US" sz="3200" i="1" dirty="0" err="1">
                <a:solidFill>
                  <a:srgbClr val="FF0000"/>
                </a:solidFill>
              </a:rPr>
              <a:t>bệnh</a:t>
            </a:r>
            <a:r>
              <a:rPr lang="en-US" sz="3200" i="1" dirty="0">
                <a:solidFill>
                  <a:srgbClr val="FF0000"/>
                </a:solidFill>
              </a:rPr>
              <a:t> </a:t>
            </a:r>
            <a:r>
              <a:rPr lang="en-US" sz="3200" i="1" dirty="0" err="1">
                <a:solidFill>
                  <a:srgbClr val="FF0000"/>
                </a:solidFill>
              </a:rPr>
              <a:t>binh</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bạn</a:t>
            </a:r>
            <a:r>
              <a:rPr lang="en-US" sz="3200" i="1" dirty="0">
                <a:solidFill>
                  <a:srgbClr val="FF0000"/>
                </a:solidFill>
              </a:rPr>
              <a:t> </a:t>
            </a:r>
            <a:r>
              <a:rPr lang="en-US" sz="3200" i="1" dirty="0" err="1">
                <a:solidFill>
                  <a:srgbClr val="FF0000"/>
                </a:solidFill>
              </a:rPr>
              <a:t>có</a:t>
            </a:r>
            <a:r>
              <a:rPr lang="en-US" sz="3200" i="1" dirty="0">
                <a:solidFill>
                  <a:srgbClr val="FF0000"/>
                </a:solidFill>
              </a:rPr>
              <a:t> </a:t>
            </a:r>
            <a:r>
              <a:rPr lang="en-US" sz="3200" i="1" dirty="0" err="1">
                <a:solidFill>
                  <a:srgbClr val="FF0000"/>
                </a:solidFill>
              </a:rPr>
              <a:t>hoàn</a:t>
            </a:r>
            <a:r>
              <a:rPr lang="en-US" sz="3200" i="1" dirty="0">
                <a:solidFill>
                  <a:srgbClr val="FF0000"/>
                </a:solidFill>
              </a:rPr>
              <a:t> </a:t>
            </a:r>
            <a:r>
              <a:rPr lang="en-US" sz="3200" i="1" dirty="0" err="1">
                <a:solidFill>
                  <a:srgbClr val="FF0000"/>
                </a:solidFill>
              </a:rPr>
              <a:t>cảnh</a:t>
            </a:r>
            <a:r>
              <a:rPr lang="en-US" sz="3200" i="1" dirty="0">
                <a:solidFill>
                  <a:srgbClr val="FF0000"/>
                </a:solidFill>
              </a:rPr>
              <a:t> </a:t>
            </a:r>
            <a:r>
              <a:rPr lang="en-US" sz="3200" i="1" dirty="0" err="1">
                <a:solidFill>
                  <a:srgbClr val="FF0000"/>
                </a:solidFill>
              </a:rPr>
              <a:t>khó</a:t>
            </a:r>
            <a:r>
              <a:rPr lang="en-US" sz="3200" i="1" dirty="0">
                <a:solidFill>
                  <a:srgbClr val="FF0000"/>
                </a:solidFill>
              </a:rPr>
              <a:t> </a:t>
            </a:r>
            <a:r>
              <a:rPr lang="en-US" sz="3200" i="1" dirty="0" err="1">
                <a:solidFill>
                  <a:srgbClr val="FF0000"/>
                </a:solidFill>
              </a:rPr>
              <a:t>khăn</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em</a:t>
            </a:r>
            <a:r>
              <a:rPr lang="en-US" sz="3200" i="1" dirty="0">
                <a:solidFill>
                  <a:srgbClr val="FF0000"/>
                </a:solidFill>
              </a:rPr>
              <a:t> </a:t>
            </a:r>
            <a:r>
              <a:rPr lang="en-US" sz="3200" i="1" dirty="0" err="1">
                <a:solidFill>
                  <a:srgbClr val="FF0000"/>
                </a:solidFill>
              </a:rPr>
              <a:t>thiếu</a:t>
            </a:r>
            <a:r>
              <a:rPr lang="en-US" sz="3200" i="1" dirty="0">
                <a:solidFill>
                  <a:srgbClr val="FF0000"/>
                </a:solidFill>
              </a:rPr>
              <a:t> </a:t>
            </a:r>
            <a:r>
              <a:rPr lang="en-US" sz="3200" i="1" dirty="0" err="1">
                <a:solidFill>
                  <a:srgbClr val="FF0000"/>
                </a:solidFill>
              </a:rPr>
              <a:t>nhi</a:t>
            </a:r>
            <a:r>
              <a:rPr lang="en-US" sz="3200" i="1" dirty="0">
                <a:solidFill>
                  <a:srgbClr val="FF0000"/>
                </a:solidFill>
              </a:rPr>
              <a:t> </a:t>
            </a:r>
            <a:r>
              <a:rPr lang="en-US" sz="3200" i="1" dirty="0" err="1">
                <a:solidFill>
                  <a:srgbClr val="FF0000"/>
                </a:solidFill>
              </a:rPr>
              <a:t>mắc</a:t>
            </a:r>
            <a:r>
              <a:rPr lang="en-US" sz="3200" i="1" dirty="0">
                <a:solidFill>
                  <a:srgbClr val="FF0000"/>
                </a:solidFill>
              </a:rPr>
              <a:t> </a:t>
            </a:r>
            <a:r>
              <a:rPr lang="en-US" sz="3200" i="1" dirty="0" err="1">
                <a:solidFill>
                  <a:srgbClr val="FF0000"/>
                </a:solidFill>
              </a:rPr>
              <a:t>bệnh</a:t>
            </a:r>
            <a:r>
              <a:rPr lang="en-US" sz="3200" i="1" dirty="0">
                <a:solidFill>
                  <a:srgbClr val="FF0000"/>
                </a:solidFill>
              </a:rPr>
              <a:t> </a:t>
            </a:r>
            <a:r>
              <a:rPr lang="en-US" sz="3200" i="1" dirty="0" err="1">
                <a:solidFill>
                  <a:srgbClr val="FF0000"/>
                </a:solidFill>
              </a:rPr>
              <a:t>hiểm</a:t>
            </a:r>
            <a:r>
              <a:rPr lang="en-US" sz="3200" i="1" dirty="0">
                <a:solidFill>
                  <a:srgbClr val="FF0000"/>
                </a:solidFill>
              </a:rPr>
              <a:t> </a:t>
            </a:r>
            <a:r>
              <a:rPr lang="en-US" sz="3200" i="1" dirty="0" err="1">
                <a:solidFill>
                  <a:srgbClr val="FF0000"/>
                </a:solidFill>
              </a:rPr>
              <a:t>nghèo</a:t>
            </a:r>
            <a:r>
              <a:rPr lang="en-US" sz="3200" i="1" dirty="0">
                <a:solidFill>
                  <a:srgbClr val="FF0000"/>
                </a:solidFill>
              </a:rPr>
              <a:t>, </a:t>
            </a:r>
            <a:r>
              <a:rPr lang="en-US" sz="3200" i="1" dirty="0" err="1">
                <a:solidFill>
                  <a:srgbClr val="FF0000"/>
                </a:solidFill>
              </a:rPr>
              <a:t>những</a:t>
            </a:r>
            <a:r>
              <a:rPr lang="en-US" sz="3200" i="1" dirty="0">
                <a:solidFill>
                  <a:srgbClr val="FF0000"/>
                </a:solidFill>
              </a:rPr>
              <a:t> </a:t>
            </a:r>
            <a:r>
              <a:rPr lang="en-US" sz="3200" i="1" dirty="0" err="1">
                <a:solidFill>
                  <a:srgbClr val="FF0000"/>
                </a:solidFill>
              </a:rPr>
              <a:t>người</a:t>
            </a:r>
            <a:r>
              <a:rPr lang="en-US" sz="3200" i="1" dirty="0">
                <a:solidFill>
                  <a:srgbClr val="FF0000"/>
                </a:solidFill>
              </a:rPr>
              <a:t> </a:t>
            </a:r>
            <a:r>
              <a:rPr lang="en-US" sz="3200" i="1" dirty="0" err="1">
                <a:solidFill>
                  <a:srgbClr val="FF0000"/>
                </a:solidFill>
              </a:rPr>
              <a:t>dân</a:t>
            </a:r>
            <a:r>
              <a:rPr lang="en-US" sz="3200" i="1" dirty="0">
                <a:solidFill>
                  <a:srgbClr val="FF0000"/>
                </a:solidFill>
              </a:rPr>
              <a:t> ở </a:t>
            </a:r>
            <a:r>
              <a:rPr lang="en-US" sz="3200" i="1" dirty="0" err="1">
                <a:solidFill>
                  <a:srgbClr val="FF0000"/>
                </a:solidFill>
              </a:rPr>
              <a:t>vùng</a:t>
            </a:r>
            <a:r>
              <a:rPr lang="en-US" sz="3200" i="1" dirty="0">
                <a:solidFill>
                  <a:srgbClr val="FF0000"/>
                </a:solidFill>
              </a:rPr>
              <a:t> </a:t>
            </a:r>
            <a:r>
              <a:rPr lang="en-US" sz="3200" i="1" dirty="0" err="1">
                <a:solidFill>
                  <a:srgbClr val="FF0000"/>
                </a:solidFill>
              </a:rPr>
              <a:t>khó</a:t>
            </a:r>
            <a:r>
              <a:rPr lang="en-US" sz="3200" i="1" dirty="0">
                <a:solidFill>
                  <a:srgbClr val="FF0000"/>
                </a:solidFill>
              </a:rPr>
              <a:t> </a:t>
            </a:r>
            <a:r>
              <a:rPr lang="en-US" sz="3200" i="1" dirty="0" err="1">
                <a:solidFill>
                  <a:srgbClr val="FF0000"/>
                </a:solidFill>
              </a:rPr>
              <a:t>khăn</a:t>
            </a:r>
            <a:r>
              <a:rPr lang="en-US" sz="3200" i="1" dirty="0">
                <a:solidFill>
                  <a:srgbClr val="FF0000"/>
                </a:solidFill>
              </a:rPr>
              <a:t>, </a:t>
            </a:r>
            <a:r>
              <a:rPr lang="en-US" sz="3200" i="1" dirty="0" err="1">
                <a:solidFill>
                  <a:srgbClr val="FF0000"/>
                </a:solidFill>
              </a:rPr>
              <a:t>thiên</a:t>
            </a:r>
            <a:r>
              <a:rPr lang="en-US" sz="3200" i="1" dirty="0">
                <a:solidFill>
                  <a:srgbClr val="FF0000"/>
                </a:solidFill>
              </a:rPr>
              <a:t> tai, </a:t>
            </a:r>
            <a:r>
              <a:rPr lang="en-US" sz="3200" i="1" dirty="0" err="1">
                <a:solidFill>
                  <a:srgbClr val="FF0000"/>
                </a:solidFill>
              </a:rPr>
              <a:t>bão</a:t>
            </a:r>
            <a:r>
              <a:rPr lang="en-US" sz="3200" i="1" dirty="0">
                <a:solidFill>
                  <a:srgbClr val="FF0000"/>
                </a:solidFill>
              </a:rPr>
              <a:t> </a:t>
            </a:r>
            <a:r>
              <a:rPr lang="en-US" sz="3200" i="1" dirty="0" err="1">
                <a:solidFill>
                  <a:srgbClr val="FF0000"/>
                </a:solidFill>
              </a:rPr>
              <a:t>lụt</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em</a:t>
            </a:r>
            <a:r>
              <a:rPr lang="en-US" sz="3200" i="1" dirty="0">
                <a:solidFill>
                  <a:srgbClr val="FF0000"/>
                </a:solidFill>
              </a:rPr>
              <a:t> </a:t>
            </a:r>
            <a:r>
              <a:rPr lang="en-US" sz="3200" i="1" dirty="0" err="1">
                <a:solidFill>
                  <a:srgbClr val="FF0000"/>
                </a:solidFill>
              </a:rPr>
              <a:t>có</a:t>
            </a:r>
            <a:r>
              <a:rPr lang="en-US" sz="3200" i="1" dirty="0">
                <a:solidFill>
                  <a:srgbClr val="FF0000"/>
                </a:solidFill>
              </a:rPr>
              <a:t> </a:t>
            </a:r>
            <a:r>
              <a:rPr lang="en-US" sz="3200" i="1" dirty="0" err="1">
                <a:solidFill>
                  <a:srgbClr val="FF0000"/>
                </a:solidFill>
              </a:rPr>
              <a:t>thể</a:t>
            </a:r>
            <a:r>
              <a:rPr lang="en-US" sz="3200" i="1" dirty="0">
                <a:solidFill>
                  <a:srgbClr val="FF0000"/>
                </a:solidFill>
              </a:rPr>
              <a:t> </a:t>
            </a:r>
            <a:r>
              <a:rPr lang="en-US" sz="3200" i="1" dirty="0" err="1">
                <a:solidFill>
                  <a:srgbClr val="FF0000"/>
                </a:solidFill>
              </a:rPr>
              <a:t>làm</a:t>
            </a:r>
            <a:r>
              <a:rPr lang="en-US" sz="3200" i="1" dirty="0">
                <a:solidFill>
                  <a:srgbClr val="FF0000"/>
                </a:solidFill>
              </a:rPr>
              <a:t> </a:t>
            </a:r>
            <a:r>
              <a:rPr lang="en-US" sz="3200" i="1" dirty="0" err="1">
                <a:solidFill>
                  <a:srgbClr val="FF0000"/>
                </a:solidFill>
              </a:rPr>
              <a:t>được</a:t>
            </a:r>
            <a:r>
              <a:rPr lang="en-US" sz="3200" i="1" dirty="0">
                <a:solidFill>
                  <a:srgbClr val="FF0000"/>
                </a:solidFill>
              </a:rPr>
              <a:t> </a:t>
            </a:r>
            <a:r>
              <a:rPr lang="en-US" sz="3200" i="1" dirty="0" err="1">
                <a:solidFill>
                  <a:srgbClr val="FF0000"/>
                </a:solidFill>
              </a:rPr>
              <a:t>nhiều</a:t>
            </a:r>
            <a:r>
              <a:rPr lang="en-US" sz="3200" i="1" dirty="0">
                <a:solidFill>
                  <a:srgbClr val="FF0000"/>
                </a:solidFill>
              </a:rPr>
              <a:t> </a:t>
            </a:r>
            <a:r>
              <a:rPr lang="en-US" sz="3200" i="1" dirty="0" err="1">
                <a:solidFill>
                  <a:srgbClr val="FF0000"/>
                </a:solidFill>
              </a:rPr>
              <a:t>việc</a:t>
            </a:r>
            <a:r>
              <a:rPr lang="en-US" sz="3200" i="1" dirty="0">
                <a:solidFill>
                  <a:srgbClr val="FF0000"/>
                </a:solidFill>
              </a:rPr>
              <a:t> </a:t>
            </a:r>
            <a:r>
              <a:rPr lang="en-US" sz="3200" i="1" dirty="0" err="1">
                <a:solidFill>
                  <a:srgbClr val="FF0000"/>
                </a:solidFill>
              </a:rPr>
              <a:t>phù</a:t>
            </a:r>
            <a:r>
              <a:rPr lang="en-US" sz="3200" i="1" dirty="0">
                <a:solidFill>
                  <a:srgbClr val="FF0000"/>
                </a:solidFill>
              </a:rPr>
              <a:t> </a:t>
            </a:r>
            <a:r>
              <a:rPr lang="en-US" sz="3200" i="1" dirty="0" err="1">
                <a:solidFill>
                  <a:srgbClr val="FF0000"/>
                </a:solidFill>
              </a:rPr>
              <a:t>hợp</a:t>
            </a:r>
            <a:r>
              <a:rPr lang="en-US" sz="3200" i="1" dirty="0">
                <a:solidFill>
                  <a:srgbClr val="FF0000"/>
                </a:solidFill>
              </a:rPr>
              <a:t> </a:t>
            </a:r>
            <a:r>
              <a:rPr lang="en-US" sz="3200" i="1" dirty="0" err="1">
                <a:solidFill>
                  <a:srgbClr val="FF0000"/>
                </a:solidFill>
              </a:rPr>
              <a:t>với</a:t>
            </a:r>
            <a:r>
              <a:rPr lang="en-US" sz="3200" i="1" dirty="0">
                <a:solidFill>
                  <a:srgbClr val="FF0000"/>
                </a:solidFill>
              </a:rPr>
              <a:t> </a:t>
            </a:r>
            <a:r>
              <a:rPr lang="en-US" sz="3200" i="1" dirty="0" err="1">
                <a:solidFill>
                  <a:srgbClr val="FF0000"/>
                </a:solidFill>
              </a:rPr>
              <a:t>khả</a:t>
            </a:r>
            <a:r>
              <a:rPr lang="en-US" sz="3200" i="1" dirty="0">
                <a:solidFill>
                  <a:srgbClr val="FF0000"/>
                </a:solidFill>
              </a:rPr>
              <a:t> </a:t>
            </a:r>
            <a:r>
              <a:rPr lang="en-US" sz="3200" i="1" dirty="0" err="1">
                <a:solidFill>
                  <a:srgbClr val="FF0000"/>
                </a:solidFill>
              </a:rPr>
              <a:t>năng</a:t>
            </a:r>
            <a:r>
              <a:rPr lang="en-US" sz="3200" i="1" dirty="0">
                <a:solidFill>
                  <a:srgbClr val="FF0000"/>
                </a:solidFill>
              </a:rPr>
              <a:t>, </a:t>
            </a:r>
            <a:r>
              <a:rPr lang="en-US" sz="3200" i="1" dirty="0" err="1">
                <a:solidFill>
                  <a:srgbClr val="FF0000"/>
                </a:solidFill>
              </a:rPr>
              <a:t>lứa</a:t>
            </a:r>
            <a:r>
              <a:rPr lang="en-US" sz="3200" i="1" dirty="0">
                <a:solidFill>
                  <a:srgbClr val="FF0000"/>
                </a:solidFill>
              </a:rPr>
              <a:t> </a:t>
            </a:r>
            <a:r>
              <a:rPr lang="en-US" sz="3200" i="1" dirty="0" err="1">
                <a:solidFill>
                  <a:srgbClr val="FF0000"/>
                </a:solidFill>
              </a:rPr>
              <a:t>tuổi</a:t>
            </a:r>
            <a:r>
              <a:rPr lang="en-US" sz="3200" i="1" dirty="0">
                <a:solidFill>
                  <a:srgbClr val="FF0000"/>
                </a:solidFill>
              </a:rPr>
              <a:t> </a:t>
            </a:r>
            <a:r>
              <a:rPr lang="en-US" sz="3200" i="1" dirty="0" err="1">
                <a:solidFill>
                  <a:srgbClr val="FF0000"/>
                </a:solidFill>
              </a:rPr>
              <a:t>của</a:t>
            </a:r>
            <a:r>
              <a:rPr lang="en-US" sz="3200" i="1" dirty="0">
                <a:solidFill>
                  <a:srgbClr val="FF0000"/>
                </a:solidFill>
              </a:rPr>
              <a:t> </a:t>
            </a:r>
            <a:r>
              <a:rPr lang="en-US" sz="3200" i="1" dirty="0" err="1">
                <a:solidFill>
                  <a:srgbClr val="FF0000"/>
                </a:solidFill>
              </a:rPr>
              <a:t>mình</a:t>
            </a:r>
            <a:r>
              <a:rPr lang="en-US" sz="3200" i="1" dirty="0">
                <a:solidFill>
                  <a:srgbClr val="FF0000"/>
                </a:solidFill>
              </a:rPr>
              <a:t> </a:t>
            </a:r>
            <a:r>
              <a:rPr lang="en-US" sz="3200" i="1" dirty="0" err="1">
                <a:solidFill>
                  <a:srgbClr val="FF0000"/>
                </a:solidFill>
              </a:rPr>
              <a:t>để</a:t>
            </a:r>
            <a:r>
              <a:rPr lang="en-US" sz="3200" i="1" dirty="0">
                <a:solidFill>
                  <a:srgbClr val="FF0000"/>
                </a:solidFill>
              </a:rPr>
              <a:t> </a:t>
            </a:r>
            <a:r>
              <a:rPr lang="en-US" sz="3200" i="1" dirty="0" err="1">
                <a:solidFill>
                  <a:srgbClr val="FF0000"/>
                </a:solidFill>
              </a:rPr>
              <a:t>thể</a:t>
            </a:r>
            <a:r>
              <a:rPr lang="en-US" sz="3200" i="1" dirty="0">
                <a:solidFill>
                  <a:srgbClr val="FF0000"/>
                </a:solidFill>
              </a:rPr>
              <a:t> </a:t>
            </a:r>
            <a:r>
              <a:rPr lang="en-US" sz="3200" i="1" dirty="0" err="1">
                <a:solidFill>
                  <a:srgbClr val="FF0000"/>
                </a:solidFill>
              </a:rPr>
              <a:t>hiện</a:t>
            </a:r>
            <a:r>
              <a:rPr lang="en-US" sz="3200" i="1" dirty="0">
                <a:solidFill>
                  <a:srgbClr val="FF0000"/>
                </a:solidFill>
              </a:rPr>
              <a:t> </a:t>
            </a:r>
            <a:r>
              <a:rPr lang="en-US" sz="3200" i="1" dirty="0" err="1">
                <a:solidFill>
                  <a:srgbClr val="FF0000"/>
                </a:solidFill>
              </a:rPr>
              <a:t>sự</a:t>
            </a:r>
            <a:r>
              <a:rPr lang="en-US" sz="3200" i="1" dirty="0">
                <a:solidFill>
                  <a:srgbClr val="FF0000"/>
                </a:solidFill>
              </a:rPr>
              <a:t> </a:t>
            </a:r>
            <a:r>
              <a:rPr lang="en-US" sz="3200" i="1" dirty="0" err="1">
                <a:solidFill>
                  <a:srgbClr val="FF0000"/>
                </a:solidFill>
              </a:rPr>
              <a:t>quan</a:t>
            </a:r>
            <a:r>
              <a:rPr lang="en-US" sz="3200" i="1" dirty="0">
                <a:solidFill>
                  <a:srgbClr val="FF0000"/>
                </a:solidFill>
              </a:rPr>
              <a:t> </a:t>
            </a:r>
            <a:r>
              <a:rPr lang="en-US" sz="3200" i="1" dirty="0" err="1">
                <a:solidFill>
                  <a:srgbClr val="FF0000"/>
                </a:solidFill>
              </a:rPr>
              <a:t>tâm</a:t>
            </a:r>
            <a:r>
              <a:rPr lang="en-US" sz="3200" i="1" dirty="0">
                <a:solidFill>
                  <a:srgbClr val="FF0000"/>
                </a:solidFill>
              </a:rPr>
              <a:t>, chia </a:t>
            </a:r>
            <a:r>
              <a:rPr lang="en-US" sz="3200" i="1" dirty="0" err="1">
                <a:solidFill>
                  <a:srgbClr val="FF0000"/>
                </a:solidFill>
              </a:rPr>
              <a:t>sẻ</a:t>
            </a:r>
            <a:r>
              <a:rPr lang="en-US" sz="3200" i="1" dirty="0">
                <a:solidFill>
                  <a:srgbClr val="FF0000"/>
                </a:solidFill>
              </a:rPr>
              <a:t> </a:t>
            </a:r>
            <a:r>
              <a:rPr lang="en-US" sz="3200" i="1" dirty="0" err="1">
                <a:solidFill>
                  <a:srgbClr val="FF0000"/>
                </a:solidFill>
              </a:rPr>
              <a:t>đến</a:t>
            </a:r>
            <a:r>
              <a:rPr lang="en-US" sz="3200" i="1" dirty="0">
                <a:solidFill>
                  <a:srgbClr val="FF0000"/>
                </a:solidFill>
              </a:rPr>
              <a:t> </a:t>
            </a:r>
            <a:r>
              <a:rPr lang="en-US" sz="3200" i="1" dirty="0" err="1">
                <a:solidFill>
                  <a:srgbClr val="FF0000"/>
                </a:solidFill>
              </a:rPr>
              <a:t>các</a:t>
            </a:r>
            <a:r>
              <a:rPr lang="en-US" sz="3200" i="1" dirty="0">
                <a:solidFill>
                  <a:srgbClr val="FF0000"/>
                </a:solidFill>
              </a:rPr>
              <a:t> </a:t>
            </a:r>
            <a:r>
              <a:rPr lang="en-US" sz="3200" i="1" dirty="0" err="1">
                <a:solidFill>
                  <a:srgbClr val="FF0000"/>
                </a:solidFill>
              </a:rPr>
              <a:t>thành</a:t>
            </a:r>
            <a:r>
              <a:rPr lang="en-US" sz="3200" i="1" dirty="0">
                <a:solidFill>
                  <a:srgbClr val="FF0000"/>
                </a:solidFill>
              </a:rPr>
              <a:t> </a:t>
            </a:r>
            <a:r>
              <a:rPr lang="en-US" sz="3200" i="1" dirty="0" err="1">
                <a:solidFill>
                  <a:srgbClr val="FF0000"/>
                </a:solidFill>
              </a:rPr>
              <a:t>viên</a:t>
            </a:r>
            <a:r>
              <a:rPr lang="en-US" sz="3200" i="1" dirty="0">
                <a:solidFill>
                  <a:srgbClr val="FF0000"/>
                </a:solidFill>
              </a:rPr>
              <a:t> </a:t>
            </a:r>
            <a:r>
              <a:rPr lang="en-US" sz="3200" i="1" dirty="0" err="1">
                <a:solidFill>
                  <a:srgbClr val="FF0000"/>
                </a:solidFill>
              </a:rPr>
              <a:t>cộng</a:t>
            </a:r>
            <a:r>
              <a:rPr lang="en-US" sz="3200" i="1" dirty="0">
                <a:solidFill>
                  <a:srgbClr val="FF0000"/>
                </a:solidFill>
              </a:rPr>
              <a:t> </a:t>
            </a:r>
            <a:r>
              <a:rPr lang="en-US" sz="3200" i="1" dirty="0" err="1">
                <a:solidFill>
                  <a:srgbClr val="FF0000"/>
                </a:solidFill>
              </a:rPr>
              <a:t>đồng</a:t>
            </a:r>
            <a:r>
              <a:rPr lang="en-US" sz="3200" i="1" dirty="0">
                <a:solidFill>
                  <a:srgbClr val="FF0000"/>
                </a:solidFill>
              </a:rPr>
              <a:t> </a:t>
            </a:r>
            <a:r>
              <a:rPr lang="en-US" sz="3200" i="1" dirty="0" err="1">
                <a:solidFill>
                  <a:srgbClr val="FF0000"/>
                </a:solidFill>
              </a:rPr>
              <a:t>đó</a:t>
            </a:r>
            <a:r>
              <a:rPr lang="en-US" sz="3200" i="1" dirty="0">
                <a:solidFill>
                  <a:srgbClr val="FF0000"/>
                </a:solidFill>
              </a:rPr>
              <a:t>.</a:t>
            </a:r>
          </a:p>
        </p:txBody>
      </p:sp>
    </p:spTree>
    <p:extLst>
      <p:ext uri="{BB962C8B-B14F-4D97-AF65-F5344CB8AC3E}">
        <p14:creationId xmlns:p14="http://schemas.microsoft.com/office/powerpoint/2010/main" val="36390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226107"/>
            <a:ext cx="12192000" cy="6858000"/>
          </a:xfrm>
          <a:prstGeom prst="rect">
            <a:avLst/>
          </a:prstGeom>
        </p:spPr>
      </p:pic>
      <p:sp>
        <p:nvSpPr>
          <p:cNvPr id="26" name="Rectangle: Rounded Corners 25">
            <a:extLst>
              <a:ext uri="{FF2B5EF4-FFF2-40B4-BE49-F238E27FC236}">
                <a16:creationId xmlns:a16="http://schemas.microsoft.com/office/drawing/2014/main" id="{E39C1EFC-6FD5-9FDF-6743-26E28913ECCA}"/>
              </a:ext>
            </a:extLst>
          </p:cNvPr>
          <p:cNvSpPr/>
          <p:nvPr/>
        </p:nvSpPr>
        <p:spPr>
          <a:xfrm>
            <a:off x="3073400" y="2095500"/>
            <a:ext cx="5689600" cy="2019300"/>
          </a:xfrm>
          <a:custGeom>
            <a:avLst/>
            <a:gdLst>
              <a:gd name="connsiteX0" fmla="*/ 0 w 5689600"/>
              <a:gd name="connsiteY0" fmla="*/ 336557 h 2019300"/>
              <a:gd name="connsiteX1" fmla="*/ 336557 w 5689600"/>
              <a:gd name="connsiteY1" fmla="*/ 0 h 2019300"/>
              <a:gd name="connsiteX2" fmla="*/ 5353043 w 5689600"/>
              <a:gd name="connsiteY2" fmla="*/ 0 h 2019300"/>
              <a:gd name="connsiteX3" fmla="*/ 5689600 w 5689600"/>
              <a:gd name="connsiteY3" fmla="*/ 336557 h 2019300"/>
              <a:gd name="connsiteX4" fmla="*/ 5689600 w 5689600"/>
              <a:gd name="connsiteY4" fmla="*/ 1682743 h 2019300"/>
              <a:gd name="connsiteX5" fmla="*/ 5353043 w 5689600"/>
              <a:gd name="connsiteY5" fmla="*/ 2019300 h 2019300"/>
              <a:gd name="connsiteX6" fmla="*/ 336557 w 5689600"/>
              <a:gd name="connsiteY6" fmla="*/ 2019300 h 2019300"/>
              <a:gd name="connsiteX7" fmla="*/ 0 w 5689600"/>
              <a:gd name="connsiteY7" fmla="*/ 1682743 h 2019300"/>
              <a:gd name="connsiteX8" fmla="*/ 0 w 568960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019300" fill="none" extrusionOk="0">
                <a:moveTo>
                  <a:pt x="0" y="336557"/>
                </a:moveTo>
                <a:cubicBezTo>
                  <a:pt x="-10608" y="148966"/>
                  <a:pt x="167331" y="13616"/>
                  <a:pt x="336557" y="0"/>
                </a:cubicBezTo>
                <a:cubicBezTo>
                  <a:pt x="2147917" y="130954"/>
                  <a:pt x="3028542" y="43574"/>
                  <a:pt x="5353043" y="0"/>
                </a:cubicBezTo>
                <a:cubicBezTo>
                  <a:pt x="5545853" y="10683"/>
                  <a:pt x="5710024" y="175700"/>
                  <a:pt x="5689600" y="336557"/>
                </a:cubicBezTo>
                <a:cubicBezTo>
                  <a:pt x="5651920" y="887585"/>
                  <a:pt x="5640480" y="1522597"/>
                  <a:pt x="5689600" y="1682743"/>
                </a:cubicBezTo>
                <a:cubicBezTo>
                  <a:pt x="5676975" y="1870691"/>
                  <a:pt x="5526553" y="2010768"/>
                  <a:pt x="5353043" y="2019300"/>
                </a:cubicBezTo>
                <a:cubicBezTo>
                  <a:pt x="4026343" y="2174497"/>
                  <a:pt x="1812225" y="2182320"/>
                  <a:pt x="336557" y="2019300"/>
                </a:cubicBezTo>
                <a:cubicBezTo>
                  <a:pt x="151019" y="2014740"/>
                  <a:pt x="-30770" y="1886585"/>
                  <a:pt x="0" y="1682743"/>
                </a:cubicBezTo>
                <a:cubicBezTo>
                  <a:pt x="103128" y="1152307"/>
                  <a:pt x="51287" y="700323"/>
                  <a:pt x="0" y="336557"/>
                </a:cubicBezTo>
                <a:close/>
              </a:path>
              <a:path w="5689600" h="2019300" stroke="0" extrusionOk="0">
                <a:moveTo>
                  <a:pt x="0" y="336557"/>
                </a:moveTo>
                <a:cubicBezTo>
                  <a:pt x="-28010" y="133405"/>
                  <a:pt x="136318" y="5391"/>
                  <a:pt x="336557" y="0"/>
                </a:cubicBezTo>
                <a:cubicBezTo>
                  <a:pt x="946426" y="132882"/>
                  <a:pt x="3188680" y="-84951"/>
                  <a:pt x="5353043" y="0"/>
                </a:cubicBezTo>
                <a:cubicBezTo>
                  <a:pt x="5521301" y="17204"/>
                  <a:pt x="5687258" y="163627"/>
                  <a:pt x="5689600" y="336557"/>
                </a:cubicBezTo>
                <a:cubicBezTo>
                  <a:pt x="5782737" y="578760"/>
                  <a:pt x="5784555" y="1202571"/>
                  <a:pt x="5689600" y="1682743"/>
                </a:cubicBezTo>
                <a:cubicBezTo>
                  <a:pt x="5716357" y="1871792"/>
                  <a:pt x="5541757" y="2013457"/>
                  <a:pt x="5353043" y="2019300"/>
                </a:cubicBezTo>
                <a:cubicBezTo>
                  <a:pt x="3214948" y="2106939"/>
                  <a:pt x="1226450" y="1946621"/>
                  <a:pt x="336557" y="2019300"/>
                </a:cubicBezTo>
                <a:cubicBezTo>
                  <a:pt x="148278" y="1996374"/>
                  <a:pt x="-4588" y="1874994"/>
                  <a:pt x="0" y="1682743"/>
                </a:cubicBezTo>
                <a:cubicBezTo>
                  <a:pt x="35414" y="1020323"/>
                  <a:pt x="-88924" y="944337"/>
                  <a:pt x="0" y="336557"/>
                </a:cubicBezTo>
                <a:close/>
              </a:path>
            </a:pathLst>
          </a:custGeom>
          <a:ln>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u="sng" dirty="0" err="1">
                <a:solidFill>
                  <a:srgbClr val="C00000"/>
                </a:solidFill>
                <a:latin typeface="UVN Da Lat" panose="03060902030302020204" pitchFamily="66" charset="0"/>
              </a:rPr>
              <a:t>Hoạt</a:t>
            </a:r>
            <a:r>
              <a:rPr lang="en-US" sz="4400" u="sng" dirty="0">
                <a:solidFill>
                  <a:srgbClr val="C00000"/>
                </a:solidFill>
                <a:latin typeface="UVN Da Lat" panose="03060902030302020204" pitchFamily="66" charset="0"/>
              </a:rPr>
              <a:t> </a:t>
            </a:r>
            <a:r>
              <a:rPr lang="en-US" sz="4400" u="sng" dirty="0" err="1">
                <a:solidFill>
                  <a:srgbClr val="C00000"/>
                </a:solidFill>
                <a:latin typeface="UVN Da Lat" panose="03060902030302020204" pitchFamily="66" charset="0"/>
              </a:rPr>
              <a:t>động</a:t>
            </a:r>
            <a:r>
              <a:rPr lang="en-US" sz="4400" u="sng" dirty="0">
                <a:solidFill>
                  <a:srgbClr val="C00000"/>
                </a:solidFill>
                <a:latin typeface="UVN Da Lat" panose="03060902030302020204" pitchFamily="66" charset="0"/>
              </a:rPr>
              <a:t> 2:</a:t>
            </a:r>
            <a:r>
              <a:rPr lang="en-US" sz="4400" dirty="0">
                <a:solidFill>
                  <a:srgbClr val="C00000"/>
                </a:solidFill>
                <a:latin typeface="UVN Da Lat" panose="03060902030302020204" pitchFamily="66" charset="0"/>
              </a:rPr>
              <a:t> Chia </a:t>
            </a:r>
            <a:r>
              <a:rPr lang="en-US" sz="4400" dirty="0" err="1">
                <a:solidFill>
                  <a:srgbClr val="C00000"/>
                </a:solidFill>
                <a:latin typeface="UVN Da Lat" panose="03060902030302020204" pitchFamily="66" charset="0"/>
              </a:rPr>
              <a:t>sẻ</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về</a:t>
            </a:r>
            <a:r>
              <a:rPr lang="en-US" sz="4400" dirty="0">
                <a:solidFill>
                  <a:srgbClr val="C00000"/>
                </a:solidFill>
                <a:latin typeface="UVN Da Lat" panose="03060902030302020204" pitchFamily="66" charset="0"/>
              </a:rPr>
              <a:t> ý </a:t>
            </a:r>
            <a:r>
              <a:rPr lang="en-US" sz="4400" dirty="0" err="1">
                <a:solidFill>
                  <a:srgbClr val="C00000"/>
                </a:solidFill>
                <a:latin typeface="UVN Da Lat" panose="03060902030302020204" pitchFamily="66" charset="0"/>
              </a:rPr>
              <a:t>nghĩa</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của</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hoạt</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động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tình</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nguyện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nhân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đạo</a:t>
            </a:r>
            <a:r>
              <a:rPr lang="en-US" sz="4400" dirty="0">
                <a:solidFill>
                  <a:srgbClr val="C00000"/>
                </a:solidFill>
                <a:latin typeface="UVN Da Lat" panose="03060902030302020204" pitchFamily="66" charset="0"/>
              </a:rPr>
              <a:t>.</a:t>
            </a:r>
          </a:p>
        </p:txBody>
      </p:sp>
    </p:spTree>
    <p:custDataLst>
      <p:tags r:id="rId1"/>
    </p:custDataLst>
    <p:extLst>
      <p:ext uri="{BB962C8B-B14F-4D97-AF65-F5344CB8AC3E}">
        <p14:creationId xmlns:p14="http://schemas.microsoft.com/office/powerpoint/2010/main" val="3269645374"/>
      </p:ext>
    </p:extLst>
  </p:cSld>
  <p:clrMapOvr>
    <a:masterClrMapping/>
  </p:clrMapOvr>
  <mc:AlternateContent xmlns:mc="http://schemas.openxmlformats.org/markup-compatibility/2006" xmlns:p14="http://schemas.microsoft.com/office/powerpoint/2010/main">
    <mc:Choice Requires="p14">
      <p:transition spd="slow" p14:dur="1500" advTm="2260">
        <p:random/>
      </p:transition>
    </mc:Choice>
    <mc:Fallback xmlns="">
      <p:transition spd="slow" advTm="226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60AFA550-C490-4069-4FC5-4160CD4818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271635" y="5592895"/>
            <a:ext cx="14735270" cy="1360031"/>
          </a:xfrm>
          <a:prstGeom prst="rect">
            <a:avLst/>
          </a:prstGeom>
        </p:spPr>
      </p:pic>
      <p:grpSp>
        <p:nvGrpSpPr>
          <p:cNvPr id="2" name="Group 15">
            <a:extLst>
              <a:ext uri="{FF2B5EF4-FFF2-40B4-BE49-F238E27FC236}">
                <a16:creationId xmlns:a16="http://schemas.microsoft.com/office/drawing/2014/main" id="{C6986E01-26E1-D67E-C6C4-6853BA3449D3}"/>
              </a:ext>
            </a:extLst>
          </p:cNvPr>
          <p:cNvGrpSpPr/>
          <p:nvPr/>
        </p:nvGrpSpPr>
        <p:grpSpPr>
          <a:xfrm>
            <a:off x="-46239" y="-203510"/>
            <a:ext cx="12013712" cy="1578297"/>
            <a:chOff x="0" y="0"/>
            <a:chExt cx="11759760" cy="2104396"/>
          </a:xfrm>
          <a:solidFill>
            <a:schemeClr val="accent2">
              <a:lumMod val="20000"/>
              <a:lumOff val="80000"/>
            </a:schemeClr>
          </a:solidFill>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10879" y="223573"/>
            <a:ext cx="12003441" cy="646331"/>
          </a:xfrm>
          <a:prstGeom prst="rect">
            <a:avLst/>
          </a:prstGeom>
          <a:noFill/>
        </p:spPr>
        <p:txBody>
          <a:bodyPr wrap="square" rtlCol="0">
            <a:spAutoFit/>
          </a:bodyPr>
          <a:lstStyle/>
          <a:p>
            <a:r>
              <a:rPr lang="en-US" sz="3600" b="1" dirty="0"/>
              <a:t>2. Chia </a:t>
            </a:r>
            <a:r>
              <a:rPr lang="en-US" sz="3600" b="1" dirty="0" err="1"/>
              <a:t>sẻ</a:t>
            </a:r>
            <a:r>
              <a:rPr lang="en-US" sz="3600" b="1" dirty="0"/>
              <a:t> </a:t>
            </a:r>
            <a:r>
              <a:rPr lang="en-US" sz="3600" b="1" dirty="0" err="1"/>
              <a:t>về</a:t>
            </a:r>
            <a:r>
              <a:rPr lang="en-US" sz="3600" b="1" dirty="0"/>
              <a:t> ý </a:t>
            </a:r>
            <a:r>
              <a:rPr lang="en-US" sz="3600" b="1" dirty="0" err="1"/>
              <a:t>nghĩa</a:t>
            </a:r>
            <a:r>
              <a:rPr lang="en-US" sz="3600" b="1" dirty="0"/>
              <a:t> </a:t>
            </a:r>
            <a:r>
              <a:rPr lang="en-US" sz="3600" b="1" dirty="0" err="1"/>
              <a:t>của</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tình</a:t>
            </a:r>
            <a:r>
              <a:rPr lang="en-US" sz="3600" b="1" dirty="0"/>
              <a:t> </a:t>
            </a:r>
            <a:r>
              <a:rPr lang="en-US" sz="3600" b="1" dirty="0" err="1"/>
              <a:t>nguyện</a:t>
            </a:r>
            <a:r>
              <a:rPr lang="en-US" sz="3600" b="1" dirty="0"/>
              <a:t>, </a:t>
            </a:r>
            <a:r>
              <a:rPr lang="en-US" sz="3600" b="1" dirty="0" err="1"/>
              <a:t>nhân</a:t>
            </a:r>
            <a:r>
              <a:rPr lang="en-US" sz="3600" b="1" dirty="0"/>
              <a:t> </a:t>
            </a:r>
            <a:r>
              <a:rPr lang="en-US" sz="3600" b="1" dirty="0" err="1"/>
              <a:t>đạo</a:t>
            </a:r>
            <a:r>
              <a:rPr lang="en-US" sz="3600" b="1" dirty="0"/>
              <a:t>.</a:t>
            </a:r>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91" y="4892163"/>
            <a:ext cx="2541991" cy="2541991"/>
          </a:xfrm>
          <a:prstGeom prst="rect">
            <a:avLst/>
          </a:prstGeom>
        </p:spPr>
      </p:pic>
      <p:pic>
        <p:nvPicPr>
          <p:cNvPr id="7" name="Picture 6" descr="A group of kids sitting at desks&#10;&#10;Description automatically generated with low confidence">
            <a:extLst>
              <a:ext uri="{FF2B5EF4-FFF2-40B4-BE49-F238E27FC236}">
                <a16:creationId xmlns:a16="http://schemas.microsoft.com/office/drawing/2014/main" id="{0D363DE3-FFE1-9EED-D425-A7240D6F61B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091" b="93819" l="54711" r="99786">
                        <a14:foregroundMark x1="64989" y1="7726" x2="65525" y2="14349"/>
                        <a14:foregroundMark x1="85760" y1="6843" x2="86617" y2="12583"/>
                        <a14:foregroundMark x1="94861" y1="29581" x2="92934" y2="29581"/>
                        <a14:foregroundMark x1="64026" y1="3532" x2="64775" y2="10596"/>
                        <a14:foregroundMark x1="85011" y1="58057" x2="96788" y2="64680"/>
                        <a14:foregroundMark x1="84047" y1="58499" x2="97966" y2="59161"/>
                        <a14:foregroundMark x1="91756" y1="55850" x2="94540" y2="58940"/>
                        <a14:foregroundMark x1="98822" y1="59382" x2="99786" y2="59382"/>
                        <a14:foregroundMark x1="79443" y1="58499" x2="83405" y2="59161"/>
                        <a14:foregroundMark x1="79015" y1="91170" x2="79015" y2="91391"/>
                        <a14:foregroundMark x1="97216" y1="93377" x2="97216" y2="92715"/>
                        <a14:foregroundMark x1="54711" y1="59823" x2="55139" y2="65563"/>
                        <a14:foregroundMark x1="60278" y1="57174" x2="65203" y2="58057"/>
                        <a14:foregroundMark x1="55889" y1="93157" x2="55782" y2="93157"/>
                        <a14:foregroundMark x1="74090" y1="93819" x2="73983" y2="92936"/>
                      </a14:backgroundRemoval>
                    </a14:imgEffect>
                  </a14:imgLayer>
                </a14:imgProps>
              </a:ext>
              <a:ext uri="{28A0092B-C50C-407E-A947-70E740481C1C}">
                <a14:useLocalDpi xmlns:a14="http://schemas.microsoft.com/office/drawing/2010/main" val="0"/>
              </a:ext>
            </a:extLst>
          </a:blip>
          <a:srcRect l="51065"/>
          <a:stretch/>
        </p:blipFill>
        <p:spPr>
          <a:xfrm>
            <a:off x="275976" y="1530194"/>
            <a:ext cx="3715250" cy="3682320"/>
          </a:xfrm>
          <a:prstGeom prst="rect">
            <a:avLst/>
          </a:prstGeom>
        </p:spPr>
      </p:pic>
      <p:grpSp>
        <p:nvGrpSpPr>
          <p:cNvPr id="15" name="Group 14">
            <a:extLst>
              <a:ext uri="{FF2B5EF4-FFF2-40B4-BE49-F238E27FC236}">
                <a16:creationId xmlns:a16="http://schemas.microsoft.com/office/drawing/2014/main" id="{E118CABC-CC5E-1636-D82D-B35FECA4428F}"/>
              </a:ext>
            </a:extLst>
          </p:cNvPr>
          <p:cNvGrpSpPr/>
          <p:nvPr/>
        </p:nvGrpSpPr>
        <p:grpSpPr>
          <a:xfrm>
            <a:off x="173171" y="4110036"/>
            <a:ext cx="3920857" cy="2301938"/>
            <a:chOff x="4427621" y="2125884"/>
            <a:chExt cx="4475747" cy="2764068"/>
          </a:xfrm>
        </p:grpSpPr>
        <p:sp>
          <p:nvSpPr>
            <p:cNvPr id="12" name="Cloud 11">
              <a:extLst>
                <a:ext uri="{FF2B5EF4-FFF2-40B4-BE49-F238E27FC236}">
                  <a16:creationId xmlns:a16="http://schemas.microsoft.com/office/drawing/2014/main" id="{C641737E-AFA2-D3AA-AA8D-9717B1849CD1}"/>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17" name="Cloud 16">
              <a:extLst>
                <a:ext uri="{FF2B5EF4-FFF2-40B4-BE49-F238E27FC236}">
                  <a16:creationId xmlns:a16="http://schemas.microsoft.com/office/drawing/2014/main" id="{ACD1105D-2ADD-B9A9-230A-FBEF3C2324F6}"/>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14" name="TextBox 13">
            <a:extLst>
              <a:ext uri="{FF2B5EF4-FFF2-40B4-BE49-F238E27FC236}">
                <a16:creationId xmlns:a16="http://schemas.microsoft.com/office/drawing/2014/main" id="{5516FE54-F576-5B05-4C70-B03A7B46551E}"/>
              </a:ext>
            </a:extLst>
          </p:cNvPr>
          <p:cNvSpPr txBox="1"/>
          <p:nvPr/>
        </p:nvSpPr>
        <p:spPr>
          <a:xfrm>
            <a:off x="739208" y="4588537"/>
            <a:ext cx="2788786" cy="1200329"/>
          </a:xfrm>
          <a:prstGeom prst="rect">
            <a:avLst/>
          </a:prstGeom>
          <a:noFill/>
        </p:spPr>
        <p:txBody>
          <a:bodyPr wrap="square" rtlCol="0">
            <a:spAutoFit/>
          </a:bodyPr>
          <a:lstStyle/>
          <a:p>
            <a:pPr algn="ct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THẢO</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LUẬN</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p>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NHÓM ĐÔI</a:t>
            </a:r>
          </a:p>
        </p:txBody>
      </p:sp>
      <p:sp>
        <p:nvSpPr>
          <p:cNvPr id="19" name="Rectangle: Rounded Corners 18">
            <a:extLst>
              <a:ext uri="{FF2B5EF4-FFF2-40B4-BE49-F238E27FC236}">
                <a16:creationId xmlns:a16="http://schemas.microsoft.com/office/drawing/2014/main" id="{C84CAE45-455F-33EE-8B3C-69B538D4BEAD}"/>
              </a:ext>
            </a:extLst>
          </p:cNvPr>
          <p:cNvSpPr/>
          <p:nvPr/>
        </p:nvSpPr>
        <p:spPr>
          <a:xfrm>
            <a:off x="4490068" y="1970400"/>
            <a:ext cx="6457332" cy="1620290"/>
          </a:xfrm>
          <a:custGeom>
            <a:avLst/>
            <a:gdLst>
              <a:gd name="connsiteX0" fmla="*/ 0 w 6457332"/>
              <a:gd name="connsiteY0" fmla="*/ 270054 h 1620290"/>
              <a:gd name="connsiteX1" fmla="*/ 270054 w 6457332"/>
              <a:gd name="connsiteY1" fmla="*/ 0 h 1620290"/>
              <a:gd name="connsiteX2" fmla="*/ 6187278 w 6457332"/>
              <a:gd name="connsiteY2" fmla="*/ 0 h 1620290"/>
              <a:gd name="connsiteX3" fmla="*/ 6457332 w 6457332"/>
              <a:gd name="connsiteY3" fmla="*/ 270054 h 1620290"/>
              <a:gd name="connsiteX4" fmla="*/ 6457332 w 6457332"/>
              <a:gd name="connsiteY4" fmla="*/ 1350236 h 1620290"/>
              <a:gd name="connsiteX5" fmla="*/ 6187278 w 6457332"/>
              <a:gd name="connsiteY5" fmla="*/ 1620290 h 1620290"/>
              <a:gd name="connsiteX6" fmla="*/ 270054 w 6457332"/>
              <a:gd name="connsiteY6" fmla="*/ 1620290 h 1620290"/>
              <a:gd name="connsiteX7" fmla="*/ 0 w 6457332"/>
              <a:gd name="connsiteY7" fmla="*/ 1350236 h 1620290"/>
              <a:gd name="connsiteX8" fmla="*/ 0 w 6457332"/>
              <a:gd name="connsiteY8" fmla="*/ 270054 h 162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7332" h="1620290" fill="none" extrusionOk="0">
                <a:moveTo>
                  <a:pt x="0" y="270054"/>
                </a:moveTo>
                <a:cubicBezTo>
                  <a:pt x="-16149" y="121218"/>
                  <a:pt x="127017" y="-7132"/>
                  <a:pt x="270054" y="0"/>
                </a:cubicBezTo>
                <a:cubicBezTo>
                  <a:pt x="2355661" y="111930"/>
                  <a:pt x="5397938" y="-66876"/>
                  <a:pt x="6187278" y="0"/>
                </a:cubicBezTo>
                <a:cubicBezTo>
                  <a:pt x="6323447" y="12787"/>
                  <a:pt x="6451359" y="112039"/>
                  <a:pt x="6457332" y="270054"/>
                </a:cubicBezTo>
                <a:cubicBezTo>
                  <a:pt x="6456114" y="719892"/>
                  <a:pt x="6540371" y="1202642"/>
                  <a:pt x="6457332" y="1350236"/>
                </a:cubicBezTo>
                <a:cubicBezTo>
                  <a:pt x="6468035" y="1476293"/>
                  <a:pt x="6349272" y="1643084"/>
                  <a:pt x="6187278" y="1620290"/>
                </a:cubicBezTo>
                <a:cubicBezTo>
                  <a:pt x="5520893" y="1486098"/>
                  <a:pt x="2504175" y="1464946"/>
                  <a:pt x="270054" y="1620290"/>
                </a:cubicBezTo>
                <a:cubicBezTo>
                  <a:pt x="117087" y="1604397"/>
                  <a:pt x="5402" y="1503046"/>
                  <a:pt x="0" y="1350236"/>
                </a:cubicBezTo>
                <a:cubicBezTo>
                  <a:pt x="-63938" y="837608"/>
                  <a:pt x="-7171" y="458497"/>
                  <a:pt x="0" y="270054"/>
                </a:cubicBezTo>
                <a:close/>
              </a:path>
              <a:path w="6457332" h="1620290" stroke="0" extrusionOk="0">
                <a:moveTo>
                  <a:pt x="0" y="270054"/>
                </a:moveTo>
                <a:cubicBezTo>
                  <a:pt x="-20998" y="139987"/>
                  <a:pt x="126990" y="-18399"/>
                  <a:pt x="270054" y="0"/>
                </a:cubicBezTo>
                <a:cubicBezTo>
                  <a:pt x="1557352" y="-31899"/>
                  <a:pt x="4361896" y="-75219"/>
                  <a:pt x="6187278" y="0"/>
                </a:cubicBezTo>
                <a:cubicBezTo>
                  <a:pt x="6316661" y="-1261"/>
                  <a:pt x="6450024" y="117629"/>
                  <a:pt x="6457332" y="270054"/>
                </a:cubicBezTo>
                <a:cubicBezTo>
                  <a:pt x="6376520" y="390428"/>
                  <a:pt x="6464338" y="1129404"/>
                  <a:pt x="6457332" y="1350236"/>
                </a:cubicBezTo>
                <a:cubicBezTo>
                  <a:pt x="6452067" y="1478803"/>
                  <a:pt x="6346802" y="1647487"/>
                  <a:pt x="6187278" y="1620290"/>
                </a:cubicBezTo>
                <a:cubicBezTo>
                  <a:pt x="3562240" y="1592593"/>
                  <a:pt x="1254647" y="1652748"/>
                  <a:pt x="270054" y="1620290"/>
                </a:cubicBezTo>
                <a:cubicBezTo>
                  <a:pt x="103958" y="1610830"/>
                  <a:pt x="4851" y="1504586"/>
                  <a:pt x="0" y="1350236"/>
                </a:cubicBezTo>
                <a:cubicBezTo>
                  <a:pt x="12077" y="1180718"/>
                  <a:pt x="-35205" y="568070"/>
                  <a:pt x="0" y="270054"/>
                </a:cubicBezTo>
                <a:close/>
              </a:path>
            </a:pathLst>
          </a:custGeom>
          <a:solidFill>
            <a:schemeClr val="accent4">
              <a:lumMod val="20000"/>
              <a:lumOff val="80000"/>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Calibri" panose="020F0502020204030204" pitchFamily="34" charset="0"/>
                <a:cs typeface="Calibri" panose="020F0502020204030204" pitchFamily="34" charset="0"/>
              </a:rPr>
              <a:t>Tìm</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ra</a:t>
            </a:r>
            <a:r>
              <a:rPr lang="en-US" sz="4000" dirty="0">
                <a:solidFill>
                  <a:schemeClr val="tx1"/>
                </a:solidFill>
                <a:latin typeface="Calibri" panose="020F0502020204030204" pitchFamily="34" charset="0"/>
                <a:cs typeface="Calibri" panose="020F0502020204030204" pitchFamily="34" charset="0"/>
              </a:rPr>
              <a:t> ý </a:t>
            </a:r>
            <a:r>
              <a:rPr lang="en-US" sz="4000" dirty="0" err="1">
                <a:solidFill>
                  <a:schemeClr val="tx1"/>
                </a:solidFill>
                <a:latin typeface="Calibri" panose="020F0502020204030204" pitchFamily="34" charset="0"/>
                <a:cs typeface="Calibri" panose="020F0502020204030204" pitchFamily="34" charset="0"/>
              </a:rPr>
              <a:t>nghĩa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hoạt</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động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tình</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nguyện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nhân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đạo</a:t>
            </a:r>
            <a:r>
              <a:rPr lang="en-US" sz="4000"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1530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desks&#10;&#10;Description automatically generated with low confidence">
            <a:extLst>
              <a:ext uri="{FF2B5EF4-FFF2-40B4-BE49-F238E27FC236}">
                <a16:creationId xmlns:a16="http://schemas.microsoft.com/office/drawing/2014/main" id="{452C9B17-34DF-06D0-AA5E-9C8E1370F1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91" b="93819" l="54711" r="99786">
                        <a14:foregroundMark x1="64989" y1="7726" x2="65525" y2="14349"/>
                        <a14:foregroundMark x1="85760" y1="6843" x2="86617" y2="12583"/>
                        <a14:foregroundMark x1="94861" y1="29581" x2="92934" y2="29581"/>
                        <a14:foregroundMark x1="64026" y1="3532" x2="64775" y2="10596"/>
                        <a14:foregroundMark x1="85011" y1="58057" x2="96788" y2="64680"/>
                        <a14:foregroundMark x1="84047" y1="58499" x2="97966" y2="59161"/>
                        <a14:foregroundMark x1="91756" y1="55850" x2="94540" y2="58940"/>
                        <a14:foregroundMark x1="98822" y1="59382" x2="99786" y2="59382"/>
                        <a14:foregroundMark x1="79443" y1="58499" x2="83405" y2="59161"/>
                        <a14:foregroundMark x1="79015" y1="91170" x2="79015" y2="91391"/>
                        <a14:foregroundMark x1="97216" y1="93377" x2="97216" y2="92715"/>
                        <a14:foregroundMark x1="54711" y1="59823" x2="55139" y2="65563"/>
                        <a14:foregroundMark x1="60278" y1="57174" x2="65203" y2="58057"/>
                        <a14:foregroundMark x1="55889" y1="93157" x2="55782" y2="93157"/>
                        <a14:foregroundMark x1="74090" y1="93819" x2="73983" y2="92936"/>
                      </a14:backgroundRemoval>
                    </a14:imgEffect>
                  </a14:imgLayer>
                </a14:imgProps>
              </a:ext>
              <a:ext uri="{28A0092B-C50C-407E-A947-70E740481C1C}">
                <a14:useLocalDpi xmlns:a14="http://schemas.microsoft.com/office/drawing/2010/main" val="0"/>
              </a:ext>
            </a:extLst>
          </a:blip>
          <a:srcRect l="51065"/>
          <a:stretch/>
        </p:blipFill>
        <p:spPr>
          <a:xfrm>
            <a:off x="336599" y="2242881"/>
            <a:ext cx="3715250" cy="3682320"/>
          </a:xfrm>
          <a:prstGeom prst="rect">
            <a:avLst/>
          </a:prstGeom>
        </p:spPr>
      </p:pic>
      <p:grpSp>
        <p:nvGrpSpPr>
          <p:cNvPr id="3" name="Group 2">
            <a:extLst>
              <a:ext uri="{FF2B5EF4-FFF2-40B4-BE49-F238E27FC236}">
                <a16:creationId xmlns:a16="http://schemas.microsoft.com/office/drawing/2014/main" id="{B173CAFB-4563-BED3-6B00-765A2424B392}"/>
              </a:ext>
            </a:extLst>
          </p:cNvPr>
          <p:cNvGrpSpPr/>
          <p:nvPr/>
        </p:nvGrpSpPr>
        <p:grpSpPr>
          <a:xfrm>
            <a:off x="372828" y="-77892"/>
            <a:ext cx="3920857" cy="2301938"/>
            <a:chOff x="4427621" y="2125884"/>
            <a:chExt cx="4475747" cy="2764068"/>
          </a:xfrm>
        </p:grpSpPr>
        <p:sp>
          <p:nvSpPr>
            <p:cNvPr id="4" name="Cloud 3">
              <a:extLst>
                <a:ext uri="{FF2B5EF4-FFF2-40B4-BE49-F238E27FC236}">
                  <a16:creationId xmlns:a16="http://schemas.microsoft.com/office/drawing/2014/main" id="{1D52CAAB-D5C1-21EA-3442-525C51D44B31}"/>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5" name="Cloud 4">
              <a:extLst>
                <a:ext uri="{FF2B5EF4-FFF2-40B4-BE49-F238E27FC236}">
                  <a16:creationId xmlns:a16="http://schemas.microsoft.com/office/drawing/2014/main" id="{0D0D10DF-EFFE-3E8B-A51B-17C84490D511}"/>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6" name="TextBox 5">
            <a:extLst>
              <a:ext uri="{FF2B5EF4-FFF2-40B4-BE49-F238E27FC236}">
                <a16:creationId xmlns:a16="http://schemas.microsoft.com/office/drawing/2014/main" id="{FB3CD6BE-7788-572B-62B0-4D3BCFFBD535}"/>
              </a:ext>
            </a:extLst>
          </p:cNvPr>
          <p:cNvSpPr txBox="1"/>
          <p:nvPr/>
        </p:nvSpPr>
        <p:spPr>
          <a:xfrm>
            <a:off x="938863" y="444325"/>
            <a:ext cx="2788786" cy="923330"/>
          </a:xfrm>
          <a:prstGeom prst="rect">
            <a:avLst/>
          </a:prstGeom>
          <a:noFill/>
        </p:spPr>
        <p:txBody>
          <a:bodyPr wrap="square" rtlCol="0">
            <a:spAutoFit/>
          </a:bodyPr>
          <a:lstStyle/>
          <a:p>
            <a:pPr algn="ctr"/>
            <a:r>
              <a:rPr lang="en-US" sz="54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CHIA SẺ</a:t>
            </a:r>
          </a:p>
        </p:txBody>
      </p:sp>
      <p:pic>
        <p:nvPicPr>
          <p:cNvPr id="7" name="Picture 8">
            <a:extLst>
              <a:ext uri="{FF2B5EF4-FFF2-40B4-BE49-F238E27FC236}">
                <a16:creationId xmlns:a16="http://schemas.microsoft.com/office/drawing/2014/main" id="{5A7C0ACF-6654-9EBF-4862-C27AA85224E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46" b="89972" l="3342" r="92722">
                        <a14:foregroundMark x1="3396" y1="38701" x2="13423" y2="42514"/>
                        <a14:foregroundMark x1="92722" y1="51554" x2="87817" y2="49859"/>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10255" y="444325"/>
            <a:ext cx="3886405" cy="1483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F29DA04E-8801-E9D5-2D3D-7932264A384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046" b="91004" l="0" r="97981">
                        <a14:foregroundMark x1="23804" y1="51575" x2="26502" y2="52624"/>
                        <a14:foregroundMark x1="23325" y1="51389" x2="23755" y2="51556"/>
                        <a14:foregroundMark x1="1817" y1="43028" x2="23271" y2="51368"/>
                        <a14:foregroundMark x1="40232" y1="13793" x2="54366" y2="7646"/>
                        <a14:foregroundMark x1="54366" y1="7646" x2="69662" y2="11394"/>
                        <a14:foregroundMark x1="69662" y1="11394" x2="82181" y2="27136"/>
                        <a14:foregroundMark x1="82181" y1="27136" x2="88794" y2="27586"/>
                        <a14:foregroundMark x1="88794" y1="27586" x2="89349" y2="25937"/>
                        <a14:foregroundMark x1="93185" y1="18891" x2="94498" y2="25637"/>
                        <a14:foregroundMark x1="94548" y1="49025" x2="97981" y2="60120"/>
                        <a14:foregroundMark x1="97981" y1="60120" x2="97981" y2="60420"/>
                        <a14:foregroundMark x1="96113" y1="25487" x2="96416" y2="27886"/>
                        <a14:foregroundMark x1="96315" y1="29985" x2="96315" y2="31634"/>
                        <a14:foregroundMark x1="91469" y1="65817" x2="92580" y2="71664"/>
                        <a14:foregroundMark x1="23322" y1="42279" x2="50681" y2="88906"/>
                        <a14:foregroundMark x1="50681" y1="88906" x2="58102" y2="91154"/>
                        <a14:foregroundMark x1="0" y1="46327" x2="357" y2="46910"/>
                        <a14:foregroundMark x1="19384" y1="56372" x2="25240" y2="62969"/>
                        <a14:foregroundMark x1="23574" y1="58621" x2="23069" y2="56672"/>
                        <a14:foregroundMark x1="23069" y1="56672" x2="23069" y2="56672"/>
                        <a14:foregroundMark x1="23069" y1="56672" x2="23069" y2="56072"/>
                        <a14:foregroundMark x1="23069" y1="56072" x2="22615" y2="53373"/>
                        <a14:foregroundMark x1="23513" y1="62304" x2="25341" y2="56072"/>
                        <a14:foregroundMark x1="25341" y1="56072" x2="25341" y2="56072"/>
                        <a14:foregroundMark x1="22766" y1="54423" x2="23675" y2="56372"/>
                        <a14:foregroundMark x1="23675" y1="56372" x2="23675" y2="56372"/>
                        <a14:backgroundMark x1="10904" y1="58621" x2="18930" y2="64768"/>
                        <a14:backgroundMark x1="30994" y1="84408" x2="32004" y2="85157"/>
                        <a14:backgroundMark x1="32357" y1="84108" x2="33468" y2="86057"/>
                        <a14:backgroundMark x1="32004" y1="79760" x2="33569" y2="81859"/>
                        <a14:backgroundMark x1="32307" y1="90105" x2="31550" y2="89205"/>
                        <a14:backgroundMark x1="202" y1="46927" x2="353" y2="59220"/>
                        <a14:backgroundMark x1="353" y1="59220" x2="454" y2="59370"/>
                        <a14:backgroundMark x1="2827" y1="53673" x2="13276" y2="56972"/>
                        <a14:backgroundMark x1="202" y1="48276" x2="4190" y2="53223"/>
                        <a14:backgroundMark x1="4190" y1="53223" x2="4947" y2="53373"/>
                        <a14:backgroundMark x1="19687" y1="61019" x2="23271" y2="78111"/>
                        <a14:backgroundMark x1="23271" y1="78111" x2="23776" y2="78861"/>
                        <a14:backgroundMark x1="20596" y1="63718" x2="21007" y2="62072"/>
                        <a14:backgroundMark x1="21656" y1="64768" x2="27511" y2="73013"/>
                        <a14:backgroundMark x1="20949" y1="64018" x2="30389" y2="76462"/>
                        <a14:backgroundMark x1="21151" y1="62969" x2="28370" y2="73463"/>
                        <a14:backgroundMark x1="23069" y1="65667" x2="29833" y2="75412"/>
                        <a14:backgroundMark x1="22665" y1="64768" x2="24129" y2="78411"/>
                        <a14:backgroundMark x1="24129" y1="78411" x2="24432" y2="78711"/>
                        <a14:backgroundMark x1="24432" y1="66717" x2="30893" y2="77361"/>
                        <a14:backgroundMark x1="26603" y1="70465" x2="31651" y2="77061"/>
                        <a14:backgroundMark x1="28067" y1="72414" x2="28975" y2="74063"/>
                        <a14:backgroundMark x1="28269" y1="71814" x2="28521" y2="84408"/>
                        <a14:backgroundMark x1="28521" y1="84408" x2="29177" y2="85757"/>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23142" y="2094599"/>
            <a:ext cx="3434574" cy="1156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8A52B90C-E078-3CB3-15D3-A533EEB0B65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115" b="91153" l="645" r="96528">
                        <a14:foregroundMark x1="3718" y1="27614" x2="5655" y2="27614"/>
                        <a14:foregroundMark x1="41716" y1="20777" x2="87450" y2="80027"/>
                        <a14:foregroundMark x1="80754" y1="40214" x2="94048" y2="56300"/>
                        <a14:foregroundMark x1="94048" y1="56300" x2="95040" y2="58981"/>
                        <a14:foregroundMark x1="46081" y1="9651" x2="50347" y2="9651"/>
                        <a14:foregroundMark x1="50347" y1="9651" x2="57341" y2="9383"/>
                        <a14:foregroundMark x1="46925" y1="82038" x2="83433" y2="87802"/>
                        <a14:foregroundMark x1="83433" y1="87802" x2="90278" y2="84048"/>
                        <a14:foregroundMark x1="2083" y1="40751" x2="4655" y2="43486"/>
                        <a14:foregroundMark x1="3125" y1="39544" x2="3125" y2="39544"/>
                        <a14:foregroundMark x1="92907" y1="45710" x2="96577" y2="49598"/>
                        <a14:foregroundMark x1="26984" y1="37534" x2="71230" y2="60054"/>
                        <a14:foregroundMark x1="71230" y1="60054" x2="71230" y2="59786"/>
                        <a14:foregroundMark x1="77083" y1="27614" x2="30109" y2="27882"/>
                        <a14:foregroundMark x1="30109" y1="27882" x2="30010" y2="27614"/>
                        <a14:backgroundMark x1="298" y1="33780" x2="546" y2="30161"/>
                        <a14:backgroundMark x1="1190" y1="30161" x2="2728" y2="27078"/>
                        <a14:backgroundMark x1="843" y1="27078" x2="1488" y2="27882"/>
                        <a14:backgroundMark x1="2381" y1="28686" x2="3819" y2="27078"/>
                        <a14:backgroundMark x1="11161" y1="50804" x2="16419" y2="59383"/>
                        <a14:backgroundMark x1="16419" y1="59383" x2="16369" y2="59517"/>
                        <a14:backgroundMark x1="9425" y1="50670" x2="13343" y2="51877"/>
                        <a14:backgroundMark x1="3919" y1="45979" x2="14633" y2="55496"/>
                        <a14:backgroundMark x1="3919" y1="44236" x2="4315" y2="55362"/>
                        <a14:backgroundMark x1="4315" y1="55362" x2="5556" y2="55094"/>
                        <a14:backgroundMark x1="14087" y1="52547" x2="21131" y2="63003"/>
                        <a14:backgroundMark x1="23413" y1="66220" x2="37698" y2="82306"/>
                        <a14:backgroundMark x1="73065" y1="92091" x2="83581" y2="92359"/>
                        <a14:backgroundMark x1="83581" y1="92359" x2="94643" y2="86997"/>
                        <a14:backgroundMark x1="91369" y1="88740" x2="95040" y2="84182"/>
                        <a14:backgroundMark x1="92113" y1="86729" x2="94494" y2="83780"/>
                        <a14:backgroundMark x1="93006" y1="67694" x2="97867" y2="64745"/>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23142" y="3659494"/>
            <a:ext cx="3434574" cy="1270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8A80A111-93A4-C3B5-995B-20E40F2EFF72}"/>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81540"/>
          <a:stretch/>
        </p:blipFill>
        <p:spPr>
          <a:xfrm>
            <a:off x="-1844339" y="5468395"/>
            <a:ext cx="14735270" cy="1360031"/>
          </a:xfrm>
          <a:prstGeom prst="rect">
            <a:avLst/>
          </a:prstGeom>
        </p:spPr>
      </p:pic>
      <p:pic>
        <p:nvPicPr>
          <p:cNvPr id="11" name="图片 6">
            <a:extLst>
              <a:ext uri="{FF2B5EF4-FFF2-40B4-BE49-F238E27FC236}">
                <a16:creationId xmlns:a16="http://schemas.microsoft.com/office/drawing/2014/main" id="{1E6335B5-9F4A-F1DC-97A2-25BE6DA9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1888" y="4316009"/>
            <a:ext cx="2541991" cy="2541991"/>
          </a:xfrm>
          <a:prstGeom prst="rect">
            <a:avLst/>
          </a:prstGeom>
        </p:spPr>
      </p:pic>
      <p:pic>
        <p:nvPicPr>
          <p:cNvPr id="12" name="图片 7">
            <a:extLst>
              <a:ext uri="{FF2B5EF4-FFF2-40B4-BE49-F238E27FC236}">
                <a16:creationId xmlns:a16="http://schemas.microsoft.com/office/drawing/2014/main" id="{ADF9CECD-AB26-2909-5800-EC388EB86C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02216" y="29574"/>
            <a:ext cx="3327069" cy="2710944"/>
          </a:xfrm>
          <a:prstGeom prst="rect">
            <a:avLst/>
          </a:prstGeom>
        </p:spPr>
      </p:pic>
    </p:spTree>
    <p:extLst>
      <p:ext uri="{BB962C8B-B14F-4D97-AF65-F5344CB8AC3E}">
        <p14:creationId xmlns:p14="http://schemas.microsoft.com/office/powerpoint/2010/main" val="1451525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323E424-693C-FD7B-A11F-B911555A71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1065401" y="574594"/>
            <a:ext cx="3326542" cy="332654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68985A5-3B3D-1374-5DB5-A3ED3A419621}"/>
              </a:ext>
            </a:extLst>
          </p:cNvPr>
          <p:cNvGrpSpPr/>
          <p:nvPr/>
        </p:nvGrpSpPr>
        <p:grpSpPr>
          <a:xfrm>
            <a:off x="768244" y="4081483"/>
            <a:ext cx="3727556" cy="2004561"/>
            <a:chOff x="4427621" y="2125884"/>
            <a:chExt cx="4475747" cy="2764068"/>
          </a:xfrm>
        </p:grpSpPr>
        <p:sp>
          <p:nvSpPr>
            <p:cNvPr id="7" name="Cloud 6">
              <a:extLst>
                <a:ext uri="{FF2B5EF4-FFF2-40B4-BE49-F238E27FC236}">
                  <a16:creationId xmlns:a16="http://schemas.microsoft.com/office/drawing/2014/main" id="{DE665C2A-46D6-44A0-A378-60A6A1A432D0}"/>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8" name="Cloud 7">
              <a:extLst>
                <a:ext uri="{FF2B5EF4-FFF2-40B4-BE49-F238E27FC236}">
                  <a16:creationId xmlns:a16="http://schemas.microsoft.com/office/drawing/2014/main" id="{4BA9663B-E1CA-B016-AFA0-80FE69A904A8}"/>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9" name="TextBox 8">
            <a:extLst>
              <a:ext uri="{FF2B5EF4-FFF2-40B4-BE49-F238E27FC236}">
                <a16:creationId xmlns:a16="http://schemas.microsoft.com/office/drawing/2014/main" id="{CF218E24-D313-3DEA-3D84-8FE51598ED79}"/>
              </a:ext>
            </a:extLst>
          </p:cNvPr>
          <p:cNvSpPr txBox="1"/>
          <p:nvPr/>
        </p:nvSpPr>
        <p:spPr>
          <a:xfrm>
            <a:off x="1334279" y="4552419"/>
            <a:ext cx="2788786" cy="1200329"/>
          </a:xfrm>
          <a:prstGeom prst="rect">
            <a:avLst/>
          </a:prstGeom>
          <a:noFill/>
        </p:spPr>
        <p:txBody>
          <a:bodyPr wrap="square" rtlCol="0">
            <a:spAutoFit/>
          </a:bodyPr>
          <a:lstStyle/>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THẢO LUẬN </a:t>
            </a:r>
          </a:p>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NHÓM</a:t>
            </a:r>
          </a:p>
        </p:txBody>
      </p:sp>
      <p:sp>
        <p:nvSpPr>
          <p:cNvPr id="10" name="Rectangle: Rounded Corners 9">
            <a:extLst>
              <a:ext uri="{FF2B5EF4-FFF2-40B4-BE49-F238E27FC236}">
                <a16:creationId xmlns:a16="http://schemas.microsoft.com/office/drawing/2014/main" id="{DDA45F7C-59E7-20A4-CA24-FEBED6841125}"/>
              </a:ext>
            </a:extLst>
          </p:cNvPr>
          <p:cNvSpPr/>
          <p:nvPr/>
        </p:nvSpPr>
        <p:spPr>
          <a:xfrm>
            <a:off x="4835969" y="1361693"/>
            <a:ext cx="6753390" cy="4724351"/>
          </a:xfrm>
          <a:custGeom>
            <a:avLst/>
            <a:gdLst>
              <a:gd name="connsiteX0" fmla="*/ 0 w 6753390"/>
              <a:gd name="connsiteY0" fmla="*/ 658338 h 4724351"/>
              <a:gd name="connsiteX1" fmla="*/ 658338 w 6753390"/>
              <a:gd name="connsiteY1" fmla="*/ 0 h 4724351"/>
              <a:gd name="connsiteX2" fmla="*/ 6095052 w 6753390"/>
              <a:gd name="connsiteY2" fmla="*/ 0 h 4724351"/>
              <a:gd name="connsiteX3" fmla="*/ 6753390 w 6753390"/>
              <a:gd name="connsiteY3" fmla="*/ 658338 h 4724351"/>
              <a:gd name="connsiteX4" fmla="*/ 6753390 w 6753390"/>
              <a:gd name="connsiteY4" fmla="*/ 4066013 h 4724351"/>
              <a:gd name="connsiteX5" fmla="*/ 6095052 w 6753390"/>
              <a:gd name="connsiteY5" fmla="*/ 4724351 h 4724351"/>
              <a:gd name="connsiteX6" fmla="*/ 658338 w 6753390"/>
              <a:gd name="connsiteY6" fmla="*/ 4724351 h 4724351"/>
              <a:gd name="connsiteX7" fmla="*/ 0 w 6753390"/>
              <a:gd name="connsiteY7" fmla="*/ 4066013 h 4724351"/>
              <a:gd name="connsiteX8" fmla="*/ 0 w 6753390"/>
              <a:gd name="connsiteY8" fmla="*/ 658338 h 472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3390" h="4724351" fill="none" extrusionOk="0">
                <a:moveTo>
                  <a:pt x="0" y="658338"/>
                </a:moveTo>
                <a:cubicBezTo>
                  <a:pt x="-70185" y="296099"/>
                  <a:pt x="301585" y="-7980"/>
                  <a:pt x="658338" y="0"/>
                </a:cubicBezTo>
                <a:cubicBezTo>
                  <a:pt x="1974150" y="111930"/>
                  <a:pt x="4650204" y="-66876"/>
                  <a:pt x="6095052" y="0"/>
                </a:cubicBezTo>
                <a:cubicBezTo>
                  <a:pt x="6430649" y="27581"/>
                  <a:pt x="6748476" y="287453"/>
                  <a:pt x="6753390" y="658338"/>
                </a:cubicBezTo>
                <a:cubicBezTo>
                  <a:pt x="6731449" y="1576048"/>
                  <a:pt x="6735740" y="3000771"/>
                  <a:pt x="6753390" y="4066013"/>
                </a:cubicBezTo>
                <a:cubicBezTo>
                  <a:pt x="6762827" y="4409245"/>
                  <a:pt x="6469043" y="4742807"/>
                  <a:pt x="6095052" y="4724351"/>
                </a:cubicBezTo>
                <a:cubicBezTo>
                  <a:pt x="3835139" y="4590159"/>
                  <a:pt x="1976633" y="4569007"/>
                  <a:pt x="658338" y="4724351"/>
                </a:cubicBezTo>
                <a:cubicBezTo>
                  <a:pt x="278980" y="4658744"/>
                  <a:pt x="59074" y="4469660"/>
                  <a:pt x="0" y="4066013"/>
                </a:cubicBezTo>
                <a:cubicBezTo>
                  <a:pt x="-9626" y="3003973"/>
                  <a:pt x="-156389" y="2069531"/>
                  <a:pt x="0" y="658338"/>
                </a:cubicBezTo>
                <a:close/>
              </a:path>
              <a:path w="6753390" h="4724351" stroke="0" extrusionOk="0">
                <a:moveTo>
                  <a:pt x="0" y="658338"/>
                </a:moveTo>
                <a:cubicBezTo>
                  <a:pt x="-4279" y="298636"/>
                  <a:pt x="307386" y="-38226"/>
                  <a:pt x="658338" y="0"/>
                </a:cubicBezTo>
                <a:cubicBezTo>
                  <a:pt x="2743608" y="-31899"/>
                  <a:pt x="3585101" y="-75219"/>
                  <a:pt x="6095052" y="0"/>
                </a:cubicBezTo>
                <a:cubicBezTo>
                  <a:pt x="6422994" y="-2275"/>
                  <a:pt x="6692690" y="267520"/>
                  <a:pt x="6753390" y="658338"/>
                </a:cubicBezTo>
                <a:cubicBezTo>
                  <a:pt x="6753323" y="1052643"/>
                  <a:pt x="6633378" y="3601692"/>
                  <a:pt x="6753390" y="4066013"/>
                </a:cubicBezTo>
                <a:cubicBezTo>
                  <a:pt x="6739018" y="4373428"/>
                  <a:pt x="6468134" y="4749228"/>
                  <a:pt x="6095052" y="4724351"/>
                </a:cubicBezTo>
                <a:cubicBezTo>
                  <a:pt x="4672536" y="4696654"/>
                  <a:pt x="2667156" y="4756809"/>
                  <a:pt x="658338" y="4724351"/>
                </a:cubicBezTo>
                <a:cubicBezTo>
                  <a:pt x="275913" y="4713838"/>
                  <a:pt x="49109" y="4482275"/>
                  <a:pt x="0" y="4066013"/>
                </a:cubicBezTo>
                <a:cubicBezTo>
                  <a:pt x="113846" y="2390007"/>
                  <a:pt x="-160480" y="2285840"/>
                  <a:pt x="0" y="658338"/>
                </a:cubicBezTo>
                <a:close/>
              </a:path>
            </a:pathLst>
          </a:custGeom>
          <a:solidFill>
            <a:schemeClr val="accent4">
              <a:lumMod val="20000"/>
              <a:lumOff val="80000"/>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prstGeom prst="roundRect">
                    <a:avLst>
                      <a:gd name="adj" fmla="val 139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Vẽ</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tờ</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giấy</a:t>
            </a:r>
            <a:r>
              <a:rPr lang="en-US" sz="2800" dirty="0">
                <a:solidFill>
                  <a:schemeClr val="tx1"/>
                </a:solidFill>
                <a:latin typeface="Calibri" panose="020F0502020204030204" pitchFamily="34" charset="0"/>
                <a:cs typeface="Calibri" panose="020F0502020204030204" pitchFamily="34" charset="0"/>
              </a:rPr>
              <a:t> to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ý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hoạt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động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nguyện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đạo</a:t>
            </a:r>
            <a:r>
              <a:rPr lang="en-US" sz="2800" dirty="0">
                <a:solidFill>
                  <a:schemeClr val="tx1"/>
                </a:solidFill>
                <a:latin typeface="Calibri" panose="020F0502020204030204" pitchFamily="34" charset="0"/>
                <a:cs typeface="Calibri" panose="020F0502020204030204" pitchFamily="34" charset="0"/>
              </a:rPr>
              <a:t>.</a:t>
            </a:r>
          </a:p>
          <a:p>
            <a:pPr algn="just">
              <a:lnSpc>
                <a:spcPct val="11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Vẽ</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to,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ý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mỗi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đính</a:t>
            </a:r>
            <a:r>
              <a:rPr lang="en-US" sz="2800" dirty="0">
                <a:solidFill>
                  <a:schemeClr val="tx1"/>
                </a:solidFill>
                <a:latin typeface="Calibri" panose="020F0502020204030204" pitchFamily="34" charset="0"/>
                <a:cs typeface="Calibri" panose="020F0502020204030204" pitchFamily="34" charset="0"/>
              </a:rPr>
              <a:t>/</a:t>
            </a:r>
            <a:r>
              <a:rPr lang="en-US" sz="2800" dirty="0" err="1">
                <a:solidFill>
                  <a:schemeClr val="tx1"/>
                </a:solidFill>
                <a:latin typeface="Calibri" panose="020F0502020204030204" pitchFamily="34" charset="0"/>
                <a:cs typeface="Calibri" panose="020F0502020204030204" pitchFamily="34" charset="0"/>
              </a:rPr>
              <a:t>dán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trước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ngực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bạn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cầm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tay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nhau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một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a:t>
            </a:r>
          </a:p>
          <a:p>
            <a:pPr algn="just">
              <a:lnSpc>
                <a:spcPct val="110000"/>
              </a:lnSpc>
            </a:pP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Cắt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nhiều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mỗi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viết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một</a:t>
            </a:r>
            <a:r>
              <a:rPr lang="en-US" sz="2800" dirty="0">
                <a:solidFill>
                  <a:schemeClr val="tx1"/>
                </a:solidFill>
                <a:latin typeface="Calibri" panose="020F0502020204030204" pitchFamily="34" charset="0"/>
                <a:cs typeface="Calibri" panose="020F0502020204030204" pitchFamily="34" charset="0"/>
              </a:rPr>
              <a:t> ý </a:t>
            </a:r>
            <a:r>
              <a:rPr lang="en-US" sz="2800" dirty="0" err="1">
                <a:solidFill>
                  <a:schemeClr val="tx1"/>
                </a:solidFill>
                <a:latin typeface="Calibri" panose="020F0502020204030204" pitchFamily="34" charset="0"/>
                <a:cs typeface="Calibri" panose="020F0502020204030204" pitchFamily="34" charset="0"/>
              </a:rPr>
              <a:t>nghĩa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vườn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lọ</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ái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endParaRPr lang="en-US" sz="2800"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B694352-AB6F-6E97-275C-E8912DA5CA38}"/>
              </a:ext>
            </a:extLst>
          </p:cNvPr>
          <p:cNvSpPr txBox="1"/>
          <p:nvPr/>
        </p:nvSpPr>
        <p:spPr>
          <a:xfrm>
            <a:off x="2632022" y="290909"/>
            <a:ext cx="9819637" cy="1015663"/>
          </a:xfrm>
          <a:prstGeom prst="rect">
            <a:avLst/>
          </a:prstGeom>
          <a:noFill/>
        </p:spPr>
        <p:txBody>
          <a:bodyPr wrap="square" rtlCol="0">
            <a:spAutoFit/>
          </a:bodyPr>
          <a:lstStyle/>
          <a:p>
            <a:pPr algn="ct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Gợi</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ý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làm</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bông</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hoa</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Nhân</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60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ái</a:t>
            </a: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a:t>
            </a:r>
          </a:p>
        </p:txBody>
      </p:sp>
    </p:spTree>
    <p:extLst>
      <p:ext uri="{BB962C8B-B14F-4D97-AF65-F5344CB8AC3E}">
        <p14:creationId xmlns:p14="http://schemas.microsoft.com/office/powerpoint/2010/main" val="101068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a:extLst>
              <a:ext uri="{FF2B5EF4-FFF2-40B4-BE49-F238E27FC236}">
                <a16:creationId xmlns:a16="http://schemas.microsoft.com/office/drawing/2014/main" id="{0C7BBAF6-6F1A-7F9F-2947-DE31B4A43A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74" b="97391" l="3047" r="96680">
                        <a14:foregroundMark x1="23516" y1="15939" x2="23516" y2="15939"/>
                        <a14:foregroundMark x1="23125" y1="24241" x2="44961" y2="23624"/>
                        <a14:foregroundMark x1="44961" y1="23624" x2="60234" y2="23719"/>
                        <a14:foregroundMark x1="16719" y1="21774" x2="18711" y2="32353"/>
                        <a14:foregroundMark x1="16836" y1="33017" x2="41602" y2="38710"/>
                        <a14:foregroundMark x1="15508" y1="66509" x2="38789" y2="68454"/>
                        <a14:foregroundMark x1="11602" y1="23577" x2="13359" y2="38520"/>
                        <a14:foregroundMark x1="78828" y1="11053" x2="83672" y2="24051"/>
                        <a14:foregroundMark x1="89023" y1="27324" x2="88359" y2="51376"/>
                        <a14:foregroundMark x1="88359" y1="51376" x2="93281" y2="67789"/>
                        <a14:foregroundMark x1="7344" y1="82258" x2="15078" y2="75996"/>
                        <a14:foregroundMark x1="15078" y1="75996" x2="38320" y2="70636"/>
                        <a14:foregroundMark x1="38320" y1="70636" x2="40938" y2="68596"/>
                        <a14:foregroundMark x1="3984" y1="65512" x2="8125" y2="78653"/>
                        <a14:foregroundMark x1="8125" y1="78653" x2="15703" y2="85152"/>
                        <a14:foregroundMark x1="15703" y1="85152" x2="23477" y2="87097"/>
                        <a14:foregroundMark x1="23477" y1="87097" x2="28750" y2="83729"/>
                        <a14:foregroundMark x1="3867" y1="30266" x2="3867" y2="33017"/>
                        <a14:foregroundMark x1="24063" y1="10911" x2="31523" y2="8302"/>
                        <a14:foregroundMark x1="31523" y1="8302" x2="45430" y2="13188"/>
                        <a14:foregroundMark x1="45430" y1="13188" x2="50859" y2="16841"/>
                        <a14:foregroundMark x1="50859" y1="16841" x2="70313" y2="13093"/>
                        <a14:foregroundMark x1="70313" y1="13093" x2="78242" y2="15133"/>
                        <a14:foregroundMark x1="78242" y1="15133" x2="83047" y2="19639"/>
                        <a14:foregroundMark x1="83047" y1="19639" x2="86133" y2="28321"/>
                        <a14:foregroundMark x1="86133" y1="28321" x2="86602" y2="32685"/>
                        <a14:foregroundMark x1="66523" y1="8776" x2="71537" y2="8573"/>
                        <a14:foregroundMark x1="77406" y1="8802" x2="84023" y2="10579"/>
                        <a14:foregroundMark x1="84023" y1="10579" x2="91992" y2="21679"/>
                        <a14:foregroundMark x1="91992" y1="21679" x2="94375" y2="30076"/>
                        <a14:foregroundMark x1="94375" y1="30076" x2="94102" y2="32211"/>
                        <a14:foregroundMark x1="68398" y1="5361" x2="69292" y2="4354"/>
                        <a14:foregroundMark x1="56328" y1="71727" x2="39727" y2="76565"/>
                        <a14:foregroundMark x1="94766" y1="56120" x2="96680" y2="72296"/>
                        <a14:foregroundMark x1="96680" y1="72296" x2="95586" y2="76898"/>
                        <a14:foregroundMark x1="11484" y1="85057" x2="28945" y2="87334"/>
                        <a14:foregroundMark x1="28945" y1="87334" x2="48320" y2="83871"/>
                        <a14:foregroundMark x1="48320" y1="83871" x2="48984" y2="83397"/>
                        <a14:foregroundMark x1="18713" y1="96282" x2="20977" y2="89896"/>
                        <a14:foregroundMark x1="20977" y1="89896" x2="52461" y2="82258"/>
                        <a14:foregroundMark x1="3047" y1="70398" x2="5859" y2="72343"/>
                        <a14:foregroundMark x1="74413" y1="4021" x2="83789" y2="7163"/>
                        <a14:foregroundMark x1="71875" y1="8112" x2="78281" y2="9250"/>
                        <a14:backgroundMark x1="73457" y1="3543" x2="74297" y2="3890"/>
                        <a14:backgroundMark x1="70391" y1="2277" x2="73431" y2="3532"/>
                        <a14:backgroundMark x1="69844" y1="3273" x2="73203" y2="2277"/>
                        <a14:backgroundMark x1="72148" y1="1803" x2="71602" y2="1471"/>
                        <a14:backgroundMark x1="17383" y1="96727" x2="21250" y2="99336"/>
                        <a14:backgroundMark x1="71602" y1="996" x2="76836" y2="1945"/>
                        <a14:backgroundMark x1="73477" y1="3273" x2="74805" y2="3273"/>
                      </a14:backgroundRemoval>
                    </a14:imgEffect>
                  </a14:imgLayer>
                </a14:imgProps>
              </a:ext>
              <a:ext uri="{28A0092B-C50C-407E-A947-70E740481C1C}">
                <a14:useLocalDpi xmlns:a14="http://schemas.microsoft.com/office/drawing/2010/main" val="0"/>
              </a:ext>
            </a:extLst>
          </a:blip>
          <a:srcRect/>
          <a:stretch>
            <a:fillRect/>
          </a:stretch>
        </p:blipFill>
        <p:spPr bwMode="auto">
          <a:xfrm>
            <a:off x="5144060" y="1092922"/>
            <a:ext cx="6064543" cy="49940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323E424-693C-FD7B-A11F-B911555A71B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1169258" y="1331955"/>
            <a:ext cx="3326542" cy="332654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68985A5-3B3D-1374-5DB5-A3ED3A419621}"/>
              </a:ext>
            </a:extLst>
          </p:cNvPr>
          <p:cNvGrpSpPr/>
          <p:nvPr/>
        </p:nvGrpSpPr>
        <p:grpSpPr>
          <a:xfrm>
            <a:off x="768244" y="4575758"/>
            <a:ext cx="3727556" cy="2004561"/>
            <a:chOff x="4427621" y="2125884"/>
            <a:chExt cx="4475747" cy="2764068"/>
          </a:xfrm>
        </p:grpSpPr>
        <p:sp>
          <p:nvSpPr>
            <p:cNvPr id="7" name="Cloud 6">
              <a:extLst>
                <a:ext uri="{FF2B5EF4-FFF2-40B4-BE49-F238E27FC236}">
                  <a16:creationId xmlns:a16="http://schemas.microsoft.com/office/drawing/2014/main" id="{DE665C2A-46D6-44A0-A378-60A6A1A432D0}"/>
                </a:ext>
              </a:extLst>
            </p:cNvPr>
            <p:cNvSpPr/>
            <p:nvPr/>
          </p:nvSpPr>
          <p:spPr>
            <a:xfrm>
              <a:off x="4427621" y="2125884"/>
              <a:ext cx="4475747" cy="2764068"/>
            </a:xfrm>
            <a:prstGeom prst="cloud">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accent4">
                    <a:lumMod val="20000"/>
                    <a:lumOff val="80000"/>
                  </a:schemeClr>
                </a:solidFill>
              </a:endParaRPr>
            </a:p>
          </p:txBody>
        </p:sp>
        <p:sp>
          <p:nvSpPr>
            <p:cNvPr id="8" name="Cloud 7">
              <a:extLst>
                <a:ext uri="{FF2B5EF4-FFF2-40B4-BE49-F238E27FC236}">
                  <a16:creationId xmlns:a16="http://schemas.microsoft.com/office/drawing/2014/main" id="{4BA9663B-E1CA-B016-AFA0-80FE69A904A8}"/>
                </a:ext>
              </a:extLst>
            </p:cNvPr>
            <p:cNvSpPr/>
            <p:nvPr/>
          </p:nvSpPr>
          <p:spPr>
            <a:xfrm>
              <a:off x="4574119" y="2277895"/>
              <a:ext cx="4329247" cy="2313291"/>
            </a:xfrm>
            <a:custGeom>
              <a:avLst/>
              <a:gdLst>
                <a:gd name="connsiteX0" fmla="*/ 390834 w 4329247"/>
                <a:gd name="connsiteY0" fmla="*/ 769490 h 2313291"/>
                <a:gd name="connsiteX1" fmla="*/ 563503 w 4329247"/>
                <a:gd name="connsiteY1" fmla="*/ 369858 h 2313291"/>
                <a:gd name="connsiteX2" fmla="*/ 1403497 w 4329247"/>
                <a:gd name="connsiteY2" fmla="*/ 278558 h 2313291"/>
                <a:gd name="connsiteX3" fmla="*/ 2250406 w 4329247"/>
                <a:gd name="connsiteY3" fmla="*/ 183778 h 2313291"/>
                <a:gd name="connsiteX4" fmla="*/ 2580411 w 4329247"/>
                <a:gd name="connsiteY4" fmla="*/ 10709 h 2313291"/>
                <a:gd name="connsiteX5" fmla="*/ 2989685 w 4329247"/>
                <a:gd name="connsiteY5" fmla="*/ 132853 h 2313291"/>
                <a:gd name="connsiteX6" fmla="*/ 3553890 w 4329247"/>
                <a:gd name="connsiteY6" fmla="*/ 36948 h 2313291"/>
                <a:gd name="connsiteX7" fmla="*/ 3840002 w 4329247"/>
                <a:gd name="connsiteY7" fmla="*/ 298585 h 2313291"/>
                <a:gd name="connsiteX8" fmla="*/ 4207186 w 4329247"/>
                <a:gd name="connsiteY8" fmla="*/ 552512 h 2313291"/>
                <a:gd name="connsiteX9" fmla="*/ 4190751 w 4329247"/>
                <a:gd name="connsiteY9" fmla="*/ 827858 h 2313291"/>
                <a:gd name="connsiteX10" fmla="*/ 4310807 w 4329247"/>
                <a:gd name="connsiteY10" fmla="*/ 1248855 h 2313291"/>
                <a:gd name="connsiteX11" fmla="*/ 3748406 w 4329247"/>
                <a:gd name="connsiteY11" fmla="*/ 1617375 h 2313291"/>
                <a:gd name="connsiteX12" fmla="*/ 3547076 w 4329247"/>
                <a:gd name="connsiteY12" fmla="*/ 1933150 h 2313291"/>
                <a:gd name="connsiteX13" fmla="*/ 2861612 w 4329247"/>
                <a:gd name="connsiteY13" fmla="*/ 1971384 h 2313291"/>
                <a:gd name="connsiteX14" fmla="*/ 2371765 w 4329247"/>
                <a:gd name="connsiteY14" fmla="*/ 2308257 h 2313291"/>
                <a:gd name="connsiteX15" fmla="*/ 1651527 w 4329247"/>
                <a:gd name="connsiteY15" fmla="*/ 2102631 h 2313291"/>
                <a:gd name="connsiteX16" fmla="*/ 581642 w 4329247"/>
                <a:gd name="connsiteY16" fmla="*/ 1899468 h 2313291"/>
                <a:gd name="connsiteX17" fmla="*/ 111237 w 4329247"/>
                <a:gd name="connsiteY17" fmla="*/ 1673387 h 2313291"/>
                <a:gd name="connsiteX18" fmla="*/ 211752 w 4329247"/>
                <a:gd name="connsiteY18" fmla="*/ 1368215 h 2313291"/>
                <a:gd name="connsiteX19" fmla="*/ -502 w 4329247"/>
                <a:gd name="connsiteY19" fmla="*/ 1055117 h 2313291"/>
                <a:gd name="connsiteX20" fmla="*/ 387126 w 4329247"/>
                <a:gd name="connsiteY20" fmla="*/ 776826 h 2313291"/>
                <a:gd name="connsiteX21" fmla="*/ 390834 w 4329247"/>
                <a:gd name="connsiteY21" fmla="*/ 769490 h 2313291"/>
                <a:gd name="connsiteX0" fmla="*/ 470304 w 4329247"/>
                <a:gd name="connsiteY0" fmla="*/ 1401736 h 2313291"/>
                <a:gd name="connsiteX1" fmla="*/ 216462 w 4329247"/>
                <a:gd name="connsiteY1" fmla="*/ 1359058 h 2313291"/>
                <a:gd name="connsiteX2" fmla="*/ 694282 w 4329247"/>
                <a:gd name="connsiteY2" fmla="*/ 1868785 h 2313291"/>
                <a:gd name="connsiteX3" fmla="*/ 583245 w 4329247"/>
                <a:gd name="connsiteY3" fmla="*/ 1889187 h 2313291"/>
                <a:gd name="connsiteX4" fmla="*/ 1651327 w 4329247"/>
                <a:gd name="connsiteY4" fmla="*/ 2093207 h 2313291"/>
                <a:gd name="connsiteX5" fmla="*/ 1584384 w 4329247"/>
                <a:gd name="connsiteY5" fmla="*/ 2000032 h 2313291"/>
                <a:gd name="connsiteX6" fmla="*/ 2888870 w 4329247"/>
                <a:gd name="connsiteY6" fmla="*/ 1860860 h 2313291"/>
                <a:gd name="connsiteX7" fmla="*/ 2862113 w 4329247"/>
                <a:gd name="connsiteY7" fmla="*/ 1963084 h 2313291"/>
                <a:gd name="connsiteX8" fmla="*/ 3420205 w 4329247"/>
                <a:gd name="connsiteY8" fmla="*/ 1229150 h 2313291"/>
                <a:gd name="connsiteX9" fmla="*/ 3746001 w 4329247"/>
                <a:gd name="connsiteY9" fmla="*/ 1611271 h 2313291"/>
                <a:gd name="connsiteX10" fmla="*/ 4188746 w 4329247"/>
                <a:gd name="connsiteY10" fmla="*/ 822182 h 2313291"/>
                <a:gd name="connsiteX11" fmla="*/ 4043636 w 4329247"/>
                <a:gd name="connsiteY11" fmla="*/ 965477 h 2313291"/>
                <a:gd name="connsiteX12" fmla="*/ 3840603 w 4329247"/>
                <a:gd name="connsiteY12" fmla="*/ 290553 h 2313291"/>
                <a:gd name="connsiteX13" fmla="*/ 3848219 w 4329247"/>
                <a:gd name="connsiteY13" fmla="*/ 358238 h 2313291"/>
                <a:gd name="connsiteX14" fmla="*/ 2914024 w 4329247"/>
                <a:gd name="connsiteY14" fmla="*/ 211623 h 2313291"/>
                <a:gd name="connsiteX15" fmla="*/ 2988382 w 4329247"/>
                <a:gd name="connsiteY15" fmla="*/ 125303 h 2313291"/>
                <a:gd name="connsiteX16" fmla="*/ 2218839 w 4329247"/>
                <a:gd name="connsiteY16" fmla="*/ 252748 h 2313291"/>
                <a:gd name="connsiteX17" fmla="*/ 2254816 w 4329247"/>
                <a:gd name="connsiteY17" fmla="*/ 178316 h 2313291"/>
                <a:gd name="connsiteX18" fmla="*/ 1402996 w 4329247"/>
                <a:gd name="connsiteY18" fmla="*/ 278023 h 2313291"/>
                <a:gd name="connsiteX19" fmla="*/ 1533274 w 4329247"/>
                <a:gd name="connsiteY19" fmla="*/ 350206 h 2313291"/>
                <a:gd name="connsiteX20" fmla="*/ 413583 w 4329247"/>
                <a:gd name="connsiteY20" fmla="*/ 845475 h 2313291"/>
                <a:gd name="connsiteX21" fmla="*/ 390834 w 4329247"/>
                <a:gd name="connsiteY21" fmla="*/ 769490 h 231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9247" h="2313291" fill="none" extrusionOk="0">
                  <a:moveTo>
                    <a:pt x="390834" y="769490"/>
                  </a:moveTo>
                  <a:cubicBezTo>
                    <a:pt x="382564" y="608329"/>
                    <a:pt x="401192" y="472580"/>
                    <a:pt x="563503" y="369858"/>
                  </a:cubicBezTo>
                  <a:cubicBezTo>
                    <a:pt x="779733" y="194706"/>
                    <a:pt x="1113753" y="162041"/>
                    <a:pt x="1403497" y="278558"/>
                  </a:cubicBezTo>
                  <a:cubicBezTo>
                    <a:pt x="1604905" y="45938"/>
                    <a:pt x="1992866" y="23147"/>
                    <a:pt x="2250406" y="183778"/>
                  </a:cubicBezTo>
                  <a:cubicBezTo>
                    <a:pt x="2317305" y="77785"/>
                    <a:pt x="2439246" y="10273"/>
                    <a:pt x="2580411" y="10709"/>
                  </a:cubicBezTo>
                  <a:cubicBezTo>
                    <a:pt x="2733547" y="-5316"/>
                    <a:pt x="2876492" y="39452"/>
                    <a:pt x="2989685" y="132853"/>
                  </a:cubicBezTo>
                  <a:cubicBezTo>
                    <a:pt x="3098264" y="-4844"/>
                    <a:pt x="3361690" y="-30492"/>
                    <a:pt x="3553890" y="36948"/>
                  </a:cubicBezTo>
                  <a:cubicBezTo>
                    <a:pt x="3719590" y="76567"/>
                    <a:pt x="3811345" y="184310"/>
                    <a:pt x="3840002" y="298585"/>
                  </a:cubicBezTo>
                  <a:cubicBezTo>
                    <a:pt x="4011124" y="315048"/>
                    <a:pt x="4150989" y="416084"/>
                    <a:pt x="4207186" y="552512"/>
                  </a:cubicBezTo>
                  <a:cubicBezTo>
                    <a:pt x="4237848" y="632147"/>
                    <a:pt x="4248537" y="751360"/>
                    <a:pt x="4190751" y="827858"/>
                  </a:cubicBezTo>
                  <a:cubicBezTo>
                    <a:pt x="4323054" y="946020"/>
                    <a:pt x="4368821" y="1125194"/>
                    <a:pt x="4310807" y="1248855"/>
                  </a:cubicBezTo>
                  <a:cubicBezTo>
                    <a:pt x="4237642" y="1434001"/>
                    <a:pt x="4017358" y="1641095"/>
                    <a:pt x="3748406" y="1617375"/>
                  </a:cubicBezTo>
                  <a:cubicBezTo>
                    <a:pt x="3743128" y="1734044"/>
                    <a:pt x="3663881" y="1853895"/>
                    <a:pt x="3547076" y="1933150"/>
                  </a:cubicBezTo>
                  <a:cubicBezTo>
                    <a:pt x="3356001" y="2039837"/>
                    <a:pt x="3064215" y="2077577"/>
                    <a:pt x="2861612" y="1971384"/>
                  </a:cubicBezTo>
                  <a:cubicBezTo>
                    <a:pt x="2779468" y="2144982"/>
                    <a:pt x="2632666" y="2274922"/>
                    <a:pt x="2371765" y="2308257"/>
                  </a:cubicBezTo>
                  <a:cubicBezTo>
                    <a:pt x="2127845" y="2349815"/>
                    <a:pt x="1830074" y="2255121"/>
                    <a:pt x="1651527" y="2102631"/>
                  </a:cubicBezTo>
                  <a:cubicBezTo>
                    <a:pt x="1263032" y="2321114"/>
                    <a:pt x="786049" y="2122390"/>
                    <a:pt x="581642" y="1899468"/>
                  </a:cubicBezTo>
                  <a:cubicBezTo>
                    <a:pt x="375614" y="1902780"/>
                    <a:pt x="164983" y="1810375"/>
                    <a:pt x="111237" y="1673387"/>
                  </a:cubicBezTo>
                  <a:cubicBezTo>
                    <a:pt x="61084" y="1564262"/>
                    <a:pt x="117740" y="1462590"/>
                    <a:pt x="211752" y="1368215"/>
                  </a:cubicBezTo>
                  <a:cubicBezTo>
                    <a:pt x="72117" y="1296905"/>
                    <a:pt x="-35195" y="1197498"/>
                    <a:pt x="-502" y="1055117"/>
                  </a:cubicBezTo>
                  <a:cubicBezTo>
                    <a:pt x="19502" y="929296"/>
                    <a:pt x="189938" y="797903"/>
                    <a:pt x="387126" y="776826"/>
                  </a:cubicBezTo>
                  <a:cubicBezTo>
                    <a:pt x="388188" y="774815"/>
                    <a:pt x="389667" y="771843"/>
                    <a:pt x="390834" y="769490"/>
                  </a:cubicBezTo>
                  <a:close/>
                </a:path>
                <a:path w="4329247" h="2313291" fill="none" extrusionOk="0">
                  <a:moveTo>
                    <a:pt x="470304" y="1401736"/>
                  </a:moveTo>
                  <a:cubicBezTo>
                    <a:pt x="386054" y="1402920"/>
                    <a:pt x="292711" y="1398947"/>
                    <a:pt x="216462" y="1359058"/>
                  </a:cubicBezTo>
                  <a:moveTo>
                    <a:pt x="694282" y="1868785"/>
                  </a:moveTo>
                  <a:cubicBezTo>
                    <a:pt x="660284" y="1871741"/>
                    <a:pt x="628333" y="1885789"/>
                    <a:pt x="583245" y="1889187"/>
                  </a:cubicBezTo>
                  <a:moveTo>
                    <a:pt x="1651327" y="2093207"/>
                  </a:moveTo>
                  <a:cubicBezTo>
                    <a:pt x="1618222" y="2062158"/>
                    <a:pt x="1603249" y="2034091"/>
                    <a:pt x="1584384" y="2000032"/>
                  </a:cubicBezTo>
                  <a:moveTo>
                    <a:pt x="2888870" y="1860860"/>
                  </a:moveTo>
                  <a:cubicBezTo>
                    <a:pt x="2885866" y="1894024"/>
                    <a:pt x="2875195" y="1925670"/>
                    <a:pt x="2862113" y="1963084"/>
                  </a:cubicBezTo>
                  <a:moveTo>
                    <a:pt x="3420205" y="1229150"/>
                  </a:moveTo>
                  <a:cubicBezTo>
                    <a:pt x="3610655" y="1307004"/>
                    <a:pt x="3734735" y="1461214"/>
                    <a:pt x="3746001" y="1611271"/>
                  </a:cubicBezTo>
                  <a:moveTo>
                    <a:pt x="4188746" y="822182"/>
                  </a:moveTo>
                  <a:cubicBezTo>
                    <a:pt x="4154247" y="871119"/>
                    <a:pt x="4095540" y="919937"/>
                    <a:pt x="4043636" y="965477"/>
                  </a:cubicBezTo>
                  <a:moveTo>
                    <a:pt x="3840603" y="290553"/>
                  </a:moveTo>
                  <a:cubicBezTo>
                    <a:pt x="3843919" y="313017"/>
                    <a:pt x="3847183" y="335185"/>
                    <a:pt x="3848219" y="358238"/>
                  </a:cubicBezTo>
                  <a:moveTo>
                    <a:pt x="2914024" y="211623"/>
                  </a:moveTo>
                  <a:cubicBezTo>
                    <a:pt x="2927142" y="181803"/>
                    <a:pt x="2956271" y="157601"/>
                    <a:pt x="2988382" y="125303"/>
                  </a:cubicBezTo>
                  <a:moveTo>
                    <a:pt x="2218839" y="252748"/>
                  </a:moveTo>
                  <a:cubicBezTo>
                    <a:pt x="2223214" y="223760"/>
                    <a:pt x="2240804" y="197647"/>
                    <a:pt x="2254816" y="178316"/>
                  </a:cubicBezTo>
                  <a:moveTo>
                    <a:pt x="1402996" y="278023"/>
                  </a:moveTo>
                  <a:cubicBezTo>
                    <a:pt x="1450196" y="294815"/>
                    <a:pt x="1496449" y="314839"/>
                    <a:pt x="1533274" y="350206"/>
                  </a:cubicBezTo>
                  <a:moveTo>
                    <a:pt x="413583" y="845475"/>
                  </a:moveTo>
                  <a:cubicBezTo>
                    <a:pt x="403344" y="820054"/>
                    <a:pt x="396964" y="794294"/>
                    <a:pt x="390834" y="769490"/>
                  </a:cubicBezTo>
                </a:path>
                <a:path w="4329247" h="2313291" stroke="0" extrusionOk="0">
                  <a:moveTo>
                    <a:pt x="390834" y="769490"/>
                  </a:moveTo>
                  <a:cubicBezTo>
                    <a:pt x="375727" y="611013"/>
                    <a:pt x="433432" y="451309"/>
                    <a:pt x="563503" y="369858"/>
                  </a:cubicBezTo>
                  <a:cubicBezTo>
                    <a:pt x="759059" y="210852"/>
                    <a:pt x="1150052" y="199400"/>
                    <a:pt x="1403497" y="278558"/>
                  </a:cubicBezTo>
                  <a:cubicBezTo>
                    <a:pt x="1625490" y="18580"/>
                    <a:pt x="2012993" y="19602"/>
                    <a:pt x="2250406" y="183778"/>
                  </a:cubicBezTo>
                  <a:cubicBezTo>
                    <a:pt x="2332653" y="79148"/>
                    <a:pt x="2424579" y="19997"/>
                    <a:pt x="2580411" y="10709"/>
                  </a:cubicBezTo>
                  <a:cubicBezTo>
                    <a:pt x="2751587" y="-25790"/>
                    <a:pt x="2878661" y="26613"/>
                    <a:pt x="2989685" y="132853"/>
                  </a:cubicBezTo>
                  <a:cubicBezTo>
                    <a:pt x="3114383" y="26227"/>
                    <a:pt x="3324831" y="-45225"/>
                    <a:pt x="3553890" y="36948"/>
                  </a:cubicBezTo>
                  <a:cubicBezTo>
                    <a:pt x="3705207" y="84206"/>
                    <a:pt x="3819155" y="199140"/>
                    <a:pt x="3840002" y="298585"/>
                  </a:cubicBezTo>
                  <a:cubicBezTo>
                    <a:pt x="4029857" y="320842"/>
                    <a:pt x="4137203" y="433186"/>
                    <a:pt x="4207186" y="552512"/>
                  </a:cubicBezTo>
                  <a:cubicBezTo>
                    <a:pt x="4257642" y="649214"/>
                    <a:pt x="4244598" y="739372"/>
                    <a:pt x="4190751" y="827858"/>
                  </a:cubicBezTo>
                  <a:cubicBezTo>
                    <a:pt x="4323675" y="947035"/>
                    <a:pt x="4362634" y="1098425"/>
                    <a:pt x="4310807" y="1248855"/>
                  </a:cubicBezTo>
                  <a:cubicBezTo>
                    <a:pt x="4201262" y="1417040"/>
                    <a:pt x="4039081" y="1622119"/>
                    <a:pt x="3748406" y="1617375"/>
                  </a:cubicBezTo>
                  <a:cubicBezTo>
                    <a:pt x="3752393" y="1721048"/>
                    <a:pt x="3682408" y="1847933"/>
                    <a:pt x="3547076" y="1933150"/>
                  </a:cubicBezTo>
                  <a:cubicBezTo>
                    <a:pt x="3353782" y="2044523"/>
                    <a:pt x="3041562" y="2049079"/>
                    <a:pt x="2861612" y="1971384"/>
                  </a:cubicBezTo>
                  <a:cubicBezTo>
                    <a:pt x="2804249" y="2137383"/>
                    <a:pt x="2630726" y="2287887"/>
                    <a:pt x="2371765" y="2308257"/>
                  </a:cubicBezTo>
                  <a:cubicBezTo>
                    <a:pt x="2130398" y="2371390"/>
                    <a:pt x="1811903" y="2283759"/>
                    <a:pt x="1651527" y="2102631"/>
                  </a:cubicBezTo>
                  <a:cubicBezTo>
                    <a:pt x="1291516" y="2270567"/>
                    <a:pt x="773138" y="2190451"/>
                    <a:pt x="581642" y="1899468"/>
                  </a:cubicBezTo>
                  <a:cubicBezTo>
                    <a:pt x="374112" y="1903576"/>
                    <a:pt x="198196" y="1810322"/>
                    <a:pt x="111237" y="1673387"/>
                  </a:cubicBezTo>
                  <a:cubicBezTo>
                    <a:pt x="63272" y="1555244"/>
                    <a:pt x="90349" y="1445829"/>
                    <a:pt x="211752" y="1368215"/>
                  </a:cubicBezTo>
                  <a:cubicBezTo>
                    <a:pt x="50715" y="1287196"/>
                    <a:pt x="-23798" y="1163546"/>
                    <a:pt x="-502" y="1055117"/>
                  </a:cubicBezTo>
                  <a:cubicBezTo>
                    <a:pt x="26437" y="909871"/>
                    <a:pt x="192110" y="787590"/>
                    <a:pt x="387126" y="776826"/>
                  </a:cubicBezTo>
                  <a:cubicBezTo>
                    <a:pt x="388428" y="774362"/>
                    <a:pt x="389090" y="771892"/>
                    <a:pt x="390834" y="769490"/>
                  </a:cubicBezTo>
                  <a:close/>
                </a:path>
                <a:path w="4329247" h="2313291" fill="none" stroke="0" extrusionOk="0">
                  <a:moveTo>
                    <a:pt x="470304" y="1401736"/>
                  </a:moveTo>
                  <a:cubicBezTo>
                    <a:pt x="366824" y="1400101"/>
                    <a:pt x="294526" y="1407339"/>
                    <a:pt x="216462" y="1359058"/>
                  </a:cubicBezTo>
                  <a:moveTo>
                    <a:pt x="694282" y="1868785"/>
                  </a:moveTo>
                  <a:cubicBezTo>
                    <a:pt x="658096" y="1879235"/>
                    <a:pt x="622402" y="1888143"/>
                    <a:pt x="583245" y="1889187"/>
                  </a:cubicBezTo>
                  <a:moveTo>
                    <a:pt x="1651327" y="2093207"/>
                  </a:moveTo>
                  <a:cubicBezTo>
                    <a:pt x="1624714" y="2065079"/>
                    <a:pt x="1598494" y="2034446"/>
                    <a:pt x="1584384" y="2000032"/>
                  </a:cubicBezTo>
                  <a:moveTo>
                    <a:pt x="2888870" y="1860860"/>
                  </a:moveTo>
                  <a:cubicBezTo>
                    <a:pt x="2887582" y="1901835"/>
                    <a:pt x="2878493" y="1926832"/>
                    <a:pt x="2862113" y="1963084"/>
                  </a:cubicBezTo>
                  <a:moveTo>
                    <a:pt x="3420205" y="1229150"/>
                  </a:moveTo>
                  <a:cubicBezTo>
                    <a:pt x="3615528" y="1323898"/>
                    <a:pt x="3737091" y="1458866"/>
                    <a:pt x="3746001" y="1611271"/>
                  </a:cubicBezTo>
                  <a:moveTo>
                    <a:pt x="4188746" y="822182"/>
                  </a:moveTo>
                  <a:cubicBezTo>
                    <a:pt x="4150255" y="878441"/>
                    <a:pt x="4107873" y="925022"/>
                    <a:pt x="4043636" y="965477"/>
                  </a:cubicBezTo>
                  <a:moveTo>
                    <a:pt x="3840603" y="290553"/>
                  </a:moveTo>
                  <a:cubicBezTo>
                    <a:pt x="3847007" y="313174"/>
                    <a:pt x="3844603" y="335841"/>
                    <a:pt x="3848219" y="358238"/>
                  </a:cubicBezTo>
                  <a:moveTo>
                    <a:pt x="2914024" y="211623"/>
                  </a:moveTo>
                  <a:cubicBezTo>
                    <a:pt x="2932169" y="186089"/>
                    <a:pt x="2956748" y="146467"/>
                    <a:pt x="2988382" y="125303"/>
                  </a:cubicBezTo>
                  <a:moveTo>
                    <a:pt x="2218839" y="252748"/>
                  </a:moveTo>
                  <a:cubicBezTo>
                    <a:pt x="2224696" y="223386"/>
                    <a:pt x="2236220" y="200229"/>
                    <a:pt x="2254816" y="178316"/>
                  </a:cubicBezTo>
                  <a:moveTo>
                    <a:pt x="1402996" y="278023"/>
                  </a:moveTo>
                  <a:cubicBezTo>
                    <a:pt x="1450440" y="300463"/>
                    <a:pt x="1493784" y="324084"/>
                    <a:pt x="1533274" y="350206"/>
                  </a:cubicBezTo>
                  <a:moveTo>
                    <a:pt x="413583" y="845475"/>
                  </a:moveTo>
                  <a:cubicBezTo>
                    <a:pt x="402410" y="822534"/>
                    <a:pt x="392749" y="793995"/>
                    <a:pt x="390834" y="769490"/>
                  </a:cubicBezTo>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sd="670024996">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accent4">
                    <a:lumMod val="20000"/>
                    <a:lumOff val="80000"/>
                  </a:schemeClr>
                </a:solidFill>
              </a:endParaRPr>
            </a:p>
          </p:txBody>
        </p:sp>
      </p:grpSp>
      <p:sp>
        <p:nvSpPr>
          <p:cNvPr id="9" name="TextBox 8">
            <a:extLst>
              <a:ext uri="{FF2B5EF4-FFF2-40B4-BE49-F238E27FC236}">
                <a16:creationId xmlns:a16="http://schemas.microsoft.com/office/drawing/2014/main" id="{CF218E24-D313-3DEA-3D84-8FE51598ED79}"/>
              </a:ext>
            </a:extLst>
          </p:cNvPr>
          <p:cNvSpPr txBox="1"/>
          <p:nvPr/>
        </p:nvSpPr>
        <p:spPr>
          <a:xfrm>
            <a:off x="1237629" y="5148013"/>
            <a:ext cx="2788786" cy="646331"/>
          </a:xfrm>
          <a:prstGeom prst="rect">
            <a:avLst/>
          </a:prstGeom>
          <a:noFill/>
        </p:spPr>
        <p:txBody>
          <a:bodyPr wrap="square" rtlCol="0">
            <a:spAutoFit/>
          </a:bodyPr>
          <a:lstStyle/>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CHIA SẺ</a:t>
            </a:r>
          </a:p>
        </p:txBody>
      </p:sp>
      <p:sp>
        <p:nvSpPr>
          <p:cNvPr id="3" name="TextBox 2">
            <a:extLst>
              <a:ext uri="{FF2B5EF4-FFF2-40B4-BE49-F238E27FC236}">
                <a16:creationId xmlns:a16="http://schemas.microsoft.com/office/drawing/2014/main" id="{F5418C82-7778-2160-C00D-1265BA526F2E}"/>
              </a:ext>
            </a:extLst>
          </p:cNvPr>
          <p:cNvSpPr txBox="1"/>
          <p:nvPr/>
        </p:nvSpPr>
        <p:spPr>
          <a:xfrm>
            <a:off x="3046970" y="173210"/>
            <a:ext cx="8306829" cy="1200329"/>
          </a:xfrm>
          <a:prstGeom prst="rect">
            <a:avLst/>
          </a:prstGeom>
          <a:noFill/>
        </p:spPr>
        <p:txBody>
          <a:bodyPr wrap="square">
            <a:spAutoFit/>
          </a:bodyPr>
          <a:lstStyle/>
          <a:p>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Bông</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hoa</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Nhân</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 </a:t>
            </a:r>
            <a:r>
              <a:rPr lang="en-US" sz="72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ái</a:t>
            </a:r>
            <a:r>
              <a:rPr lang="en-US" sz="72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iCiel Sanelma" pitchFamily="50" charset="0"/>
              </a:rPr>
              <a:t>”</a:t>
            </a:r>
            <a:endParaRPr lang="en-US" sz="7200" dirty="0"/>
          </a:p>
        </p:txBody>
      </p:sp>
    </p:spTree>
    <p:extLst>
      <p:ext uri="{BB962C8B-B14F-4D97-AF65-F5344CB8AC3E}">
        <p14:creationId xmlns:p14="http://schemas.microsoft.com/office/powerpoint/2010/main" val="176201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38"/>
                                        </p:tgtEl>
                                        <p:attrNameLst>
                                          <p:attrName>style.visibility</p:attrName>
                                        </p:attrNameLst>
                                      </p:cBhvr>
                                      <p:to>
                                        <p:strVal val="visible"/>
                                      </p:to>
                                    </p:set>
                                    <p:anim calcmode="lin" valueType="num">
                                      <p:cBhvr>
                                        <p:cTn id="18" dur="500" fill="hold"/>
                                        <p:tgtEl>
                                          <p:spTgt spid="1038"/>
                                        </p:tgtEl>
                                        <p:attrNameLst>
                                          <p:attrName>ppt_w</p:attrName>
                                        </p:attrNameLst>
                                      </p:cBhvr>
                                      <p:tavLst>
                                        <p:tav tm="0">
                                          <p:val>
                                            <p:fltVal val="0"/>
                                          </p:val>
                                        </p:tav>
                                        <p:tav tm="100000">
                                          <p:val>
                                            <p:strVal val="#ppt_w"/>
                                          </p:val>
                                        </p:tav>
                                      </p:tavLst>
                                    </p:anim>
                                    <p:anim calcmode="lin" valueType="num">
                                      <p:cBhvr>
                                        <p:cTn id="19" dur="500" fill="hold"/>
                                        <p:tgtEl>
                                          <p:spTgt spid="1038"/>
                                        </p:tgtEl>
                                        <p:attrNameLst>
                                          <p:attrName>ppt_h</p:attrName>
                                        </p:attrNameLst>
                                      </p:cBhvr>
                                      <p:tavLst>
                                        <p:tav tm="0">
                                          <p:val>
                                            <p:fltVal val="0"/>
                                          </p:val>
                                        </p:tav>
                                        <p:tav tm="100000">
                                          <p:val>
                                            <p:strVal val="#ppt_h"/>
                                          </p:val>
                                        </p:tav>
                                      </p:tavLst>
                                    </p:anim>
                                    <p:animEffect transition="in" filter="fade">
                                      <p:cBhvr>
                                        <p:cTn id="20"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girl standing pointing hand to presentation poses logo banner hand drawn cartoon art illustration">
            <a:extLst>
              <a:ext uri="{FF2B5EF4-FFF2-40B4-BE49-F238E27FC236}">
                <a16:creationId xmlns:a16="http://schemas.microsoft.com/office/drawing/2014/main" id="{67931A83-9000-7B4A-5AF8-5B06085F09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548429" y="2477861"/>
            <a:ext cx="5227786" cy="41838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0">
            <a:extLst>
              <a:ext uri="{FF2B5EF4-FFF2-40B4-BE49-F238E27FC236}">
                <a16:creationId xmlns:a16="http://schemas.microsoft.com/office/drawing/2014/main" id="{47A86A53-0027-4BE2-7376-998F7EAC1B8B}"/>
              </a:ext>
            </a:extLst>
          </p:cNvPr>
          <p:cNvGrpSpPr/>
          <p:nvPr/>
        </p:nvGrpSpPr>
        <p:grpSpPr>
          <a:xfrm flipH="1">
            <a:off x="1422400" y="406400"/>
            <a:ext cx="10562054" cy="5067300"/>
            <a:chOff x="731883" y="1025738"/>
            <a:chExt cx="7205669" cy="4403171"/>
          </a:xfrm>
          <a:solidFill>
            <a:schemeClr val="accent4">
              <a:lumMod val="20000"/>
              <a:lumOff val="80000"/>
            </a:schemeClr>
          </a:solidFill>
        </p:grpSpPr>
        <p:sp>
          <p:nvSpPr>
            <p:cNvPr id="4" name="矩形 1">
              <a:extLst>
                <a:ext uri="{FF2B5EF4-FFF2-40B4-BE49-F238E27FC236}">
                  <a16:creationId xmlns:a16="http://schemas.microsoft.com/office/drawing/2014/main" id="{F39367EE-C605-75B9-6619-F293D64940F1}"/>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5" name="矩形 1">
              <a:extLst>
                <a:ext uri="{FF2B5EF4-FFF2-40B4-BE49-F238E27FC236}">
                  <a16:creationId xmlns:a16="http://schemas.microsoft.com/office/drawing/2014/main" id="{99CC1AF7-221A-CAFE-3AEB-7FDF0855AE4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dirty="0">
                <a:ln>
                  <a:noFill/>
                </a:ln>
                <a:solidFill>
                  <a:srgbClr val="94BC7E"/>
                </a:solidFill>
                <a:effectLst/>
                <a:uLnTx/>
                <a:uFillTx/>
                <a:latin typeface="Arial"/>
                <a:ea typeface="宋体" panose="02010600030101010101" pitchFamily="2" charset="-122"/>
                <a:cs typeface="+mn-cs"/>
                <a:sym typeface="Arial"/>
              </a:endParaRPr>
            </a:p>
          </p:txBody>
        </p:sp>
      </p:grpSp>
      <p:sp>
        <p:nvSpPr>
          <p:cNvPr id="6" name="TextBox 5">
            <a:extLst>
              <a:ext uri="{FF2B5EF4-FFF2-40B4-BE49-F238E27FC236}">
                <a16:creationId xmlns:a16="http://schemas.microsoft.com/office/drawing/2014/main" id="{FBDC69CD-AF14-FCEA-158E-BDC1F84CF260}"/>
              </a:ext>
            </a:extLst>
          </p:cNvPr>
          <p:cNvSpPr txBox="1"/>
          <p:nvPr/>
        </p:nvSpPr>
        <p:spPr>
          <a:xfrm>
            <a:off x="1995425" y="808490"/>
            <a:ext cx="9564287" cy="4524315"/>
          </a:xfrm>
          <a:prstGeom prst="rect">
            <a:avLst/>
          </a:prstGeom>
          <a:noFill/>
        </p:spPr>
        <p:txBody>
          <a:bodyPr wrap="square" rtlCol="0">
            <a:spAutoFit/>
          </a:bodyPr>
          <a:lstStyle/>
          <a:p>
            <a:r>
              <a:rPr lang="en-US" sz="3200" i="1" dirty="0">
                <a:solidFill>
                  <a:srgbClr val="FF0000"/>
                </a:solidFill>
                <a:latin typeface="Calibri" panose="020F0502020204030204" pitchFamily="34" charset="0"/>
                <a:cs typeface="Calibri" panose="020F0502020204030204" pitchFamily="34" charset="0"/>
              </a:rPr>
              <a:t>	</a:t>
            </a:r>
            <a:r>
              <a:rPr lang="vi-VN" sz="3200" i="1" dirty="0">
                <a:solidFill>
                  <a:srgbClr val="FF0000"/>
                </a:solidFill>
                <a:latin typeface="Calibri" panose="020F0502020204030204" pitchFamily="34" charset="0"/>
                <a:cs typeface="Calibri" panose="020F0502020204030204" pitchFamily="34" charset="0"/>
              </a:rPr>
              <a:t>Các hoạt động tình nguyên nhân tạo mang lại </a:t>
            </a:r>
            <a:endParaRPr lang="en-US" sz="3200" i="1" dirty="0">
              <a:solidFill>
                <a:srgbClr val="FF0000"/>
              </a:solidFill>
              <a:latin typeface="Calibri" panose="020F0502020204030204" pitchFamily="34" charset="0"/>
              <a:cs typeface="Calibri" panose="020F0502020204030204" pitchFamily="34" charset="0"/>
            </a:endParaRPr>
          </a:p>
          <a:p>
            <a:r>
              <a:rPr lang="vi-VN" sz="3200" i="1" dirty="0">
                <a:solidFill>
                  <a:srgbClr val="FF0000"/>
                </a:solidFill>
                <a:latin typeface="Calibri" panose="020F0502020204030204" pitchFamily="34" charset="0"/>
                <a:cs typeface="Calibri" panose="020F0502020204030204" pitchFamily="34" charset="0"/>
              </a:rPr>
              <a:t>ý nghĩa lớn lao cho cộng đồng. Nó giúp cho những người già neo đơn không nơi nương tựa có mái ấm, có gian nhà. Giúp cho các bệnh nhân mắc bệnh hiểm nghèo đỡ đau đớn và có thêm chi phí chữa bệnh. Giúp cho người dân vùng thiên tai, lũ lụt, hạn hán... nhanh chóng vượt qua khó khăn, ổn định cuộc sống. Thực hiện hoạt động tình nguyện, nhân đạo vừa là tự nguyện nhưng cũng là thể hiện trách nhiệm với cộng đồng</a:t>
            </a:r>
            <a:r>
              <a:rPr lang="en-US" sz="3200" i="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08259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思想气泡: 云 7">
            <a:extLst>
              <a:ext uri="{FF2B5EF4-FFF2-40B4-BE49-F238E27FC236}">
                <a16:creationId xmlns:a16="http://schemas.microsoft.com/office/drawing/2014/main" id="{53970043-2CCB-49EC-A769-4528EFAE4858}"/>
              </a:ext>
            </a:extLst>
          </p:cNvPr>
          <p:cNvSpPr/>
          <p:nvPr/>
        </p:nvSpPr>
        <p:spPr>
          <a:xfrm>
            <a:off x="4324143" y="704407"/>
            <a:ext cx="6833937" cy="4788785"/>
          </a:xfrm>
          <a:prstGeom prst="cloudCallout">
            <a:avLst>
              <a:gd name="adj1" fmla="val -64319"/>
              <a:gd name="adj2" fmla="val -4682"/>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2" descr="Cute girl standing pointing hand to presentation poses logo banner hand drawn cartoon art illustration">
            <a:extLst>
              <a:ext uri="{FF2B5EF4-FFF2-40B4-BE49-F238E27FC236}">
                <a16:creationId xmlns:a16="http://schemas.microsoft.com/office/drawing/2014/main" id="{68687ACD-EC5D-7764-8FF0-5795495B3E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314745" y="2384862"/>
            <a:ext cx="4879334" cy="39050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E469BFD-0328-DAF4-2ED5-D0BA46306BE5}"/>
              </a:ext>
            </a:extLst>
          </p:cNvPr>
          <p:cNvSpPr txBox="1"/>
          <p:nvPr/>
        </p:nvSpPr>
        <p:spPr>
          <a:xfrm>
            <a:off x="527977" y="1369199"/>
            <a:ext cx="34579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noProof="0" dirty="0">
                <a:ln>
                  <a:solidFill>
                    <a:prstClr val="black">
                      <a:lumMod val="85000"/>
                      <a:lumOff val="15000"/>
                    </a:prstClr>
                  </a:solidFill>
                </a:ln>
                <a:solidFill>
                  <a:srgbClr val="FFC000"/>
                </a:solidFill>
                <a:effectLst>
                  <a:innerShdw blurRad="63500" dist="50800" dir="13500000">
                    <a:prstClr val="black">
                      <a:alpha val="50000"/>
                    </a:prstClr>
                  </a:innerShdw>
                </a:effectLst>
                <a:latin typeface="UTM Cookies" panose="02040603050506020204" pitchFamily="18" charset="0"/>
              </a:rPr>
              <a:t>ĐÁNH GIÁ</a:t>
            </a:r>
            <a:endParaRPr kumimoji="0" lang="en-US" sz="6000" b="0" i="0" u="none" strike="noStrike" kern="1200" cap="none" spc="0" normalizeH="0" baseline="0" noProof="0" dirty="0">
              <a:ln>
                <a:solidFill>
                  <a:prstClr val="black">
                    <a:lumMod val="85000"/>
                    <a:lumOff val="15000"/>
                  </a:prstClr>
                </a:solidFill>
              </a:ln>
              <a:solidFill>
                <a:srgbClr val="FFC000"/>
              </a:solidFill>
              <a:effectLst>
                <a:innerShdw blurRad="63500" dist="50800" dir="13500000">
                  <a:prstClr val="black">
                    <a:alpha val="50000"/>
                  </a:prstClr>
                </a:innerShdw>
              </a:effectLst>
              <a:uLnTx/>
              <a:uFillTx/>
              <a:latin typeface="UTM Cookies" panose="02040603050506020204" pitchFamily="18" charset="0"/>
              <a:ea typeface="+mn-ea"/>
              <a:cs typeface="+mn-cs"/>
            </a:endParaRPr>
          </a:p>
        </p:txBody>
      </p:sp>
      <p:sp>
        <p:nvSpPr>
          <p:cNvPr id="24" name="TextBox 23">
            <a:extLst>
              <a:ext uri="{FF2B5EF4-FFF2-40B4-BE49-F238E27FC236}">
                <a16:creationId xmlns:a16="http://schemas.microsoft.com/office/drawing/2014/main" id="{D397D08D-104B-7179-BD37-2358236A5E9C}"/>
              </a:ext>
            </a:extLst>
          </p:cNvPr>
          <p:cNvSpPr txBox="1"/>
          <p:nvPr/>
        </p:nvSpPr>
        <p:spPr>
          <a:xfrm>
            <a:off x="4969681" y="2384862"/>
            <a:ext cx="5542859" cy="1569660"/>
          </a:xfrm>
          <a:prstGeom prst="rect">
            <a:avLst/>
          </a:prstGeom>
          <a:noFill/>
        </p:spPr>
        <p:txBody>
          <a:bodyPr wrap="square">
            <a:spAutoFit/>
          </a:bodyPr>
          <a:lstStyle/>
          <a:p>
            <a:pPr lvl="0" algn="just"/>
            <a:r>
              <a:rPr lang="en-US" sz="3200" dirty="0">
                <a:solidFill>
                  <a:srgbClr val="C00000"/>
                </a:solidFill>
                <a:latin typeface="Calibri" panose="020F0502020204030204" pitchFamily="34" charset="0"/>
                <a:cs typeface="Calibri" panose="020F0502020204030204" pitchFamily="34" charset="0"/>
              </a:rPr>
              <a:t>- </a:t>
            </a:r>
            <a:r>
              <a:rPr lang="vi-VN" sz="3200" dirty="0">
                <a:solidFill>
                  <a:srgbClr val="C00000"/>
                </a:solidFill>
                <a:latin typeface="Calibri" panose="020F0502020204030204" pitchFamily="34" charset="0"/>
                <a:cs typeface="Calibri" panose="020F0502020204030204" pitchFamily="34" charset="0"/>
              </a:rPr>
              <a:t>HS</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hiểu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được</a:t>
            </a:r>
            <a:r>
              <a:rPr lang="en-US" sz="3200" dirty="0">
                <a:solidFill>
                  <a:srgbClr val="C00000"/>
                </a:solidFill>
                <a:latin typeface="Calibri" panose="020F0502020204030204" pitchFamily="34" charset="0"/>
                <a:cs typeface="Calibri" panose="020F0502020204030204" pitchFamily="34" charset="0"/>
              </a:rPr>
              <a:t> ý </a:t>
            </a:r>
            <a:r>
              <a:rPr lang="en-US" sz="3200" dirty="0" err="1">
                <a:solidFill>
                  <a:srgbClr val="C00000"/>
                </a:solidFill>
                <a:latin typeface="Calibri" panose="020F0502020204030204" pitchFamily="34" charset="0"/>
                <a:cs typeface="Calibri" panose="020F0502020204030204" pitchFamily="34" charset="0"/>
              </a:rPr>
              <a:t>nghĩa</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của</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các</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việc</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làm</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tình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nguyện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nhân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đạo</a:t>
            </a:r>
            <a:r>
              <a:rPr lang="en-US" sz="3200" dirty="0">
                <a:solidFill>
                  <a:srgbClr val="C00000"/>
                </a:solidFill>
                <a:latin typeface="Calibri" panose="020F0502020204030204" pitchFamily="34" charset="0"/>
                <a:cs typeface="Calibri" panose="020F0502020204030204" pitchFamily="34" charset="0"/>
              </a:rPr>
              <a:t>.</a:t>
            </a:r>
          </a:p>
          <a:p>
            <a:pPr lvl="0" algn="just"/>
            <a:r>
              <a:rPr lang="en-US" sz="3200" dirty="0">
                <a:solidFill>
                  <a:srgbClr val="C00000"/>
                </a:solidFill>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HS</a:t>
            </a:r>
            <a:r>
              <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tích</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cực</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học</a:t>
            </a:r>
            <a:r>
              <a:rPr kumimoji="0" lang="en-US" sz="3200" b="0" i="0" u="none"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tập</a:t>
            </a:r>
            <a:r>
              <a:rPr lang="en-US" sz="3200" dirty="0">
                <a:solidFill>
                  <a:srgbClr val="C0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476115240"/>
      </p:ext>
    </p:extLst>
  </p:cSld>
  <p:clrMapOvr>
    <a:masterClrMapping/>
  </p:clrMapOvr>
  <mc:AlternateContent xmlns:mc="http://schemas.openxmlformats.org/markup-compatibility/2006" xmlns:p14="http://schemas.microsoft.com/office/powerpoint/2010/main">
    <mc:Choice Requires="p14">
      <p:transition spd="slow" p14:dur="1500" advTm="2316">
        <p:random/>
      </p:transition>
    </mc:Choice>
    <mc:Fallback xmlns="">
      <p:transition spd="slow" advTm="231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思想气泡: 云 7">
            <a:extLst>
              <a:ext uri="{FF2B5EF4-FFF2-40B4-BE49-F238E27FC236}">
                <a16:creationId xmlns:a16="http://schemas.microsoft.com/office/drawing/2014/main" id="{53970043-2CCB-49EC-A769-4528EFAE4858}"/>
              </a:ext>
            </a:extLst>
          </p:cNvPr>
          <p:cNvSpPr/>
          <p:nvPr/>
        </p:nvSpPr>
        <p:spPr>
          <a:xfrm>
            <a:off x="4324143" y="704407"/>
            <a:ext cx="6833937" cy="4788785"/>
          </a:xfrm>
          <a:prstGeom prst="cloudCallout">
            <a:avLst>
              <a:gd name="adj1" fmla="val -64319"/>
              <a:gd name="adj2" fmla="val -4682"/>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descr="Cute girl standing pointing hand to presentation poses logo banner hand drawn cartoon art illustration">
            <a:extLst>
              <a:ext uri="{FF2B5EF4-FFF2-40B4-BE49-F238E27FC236}">
                <a16:creationId xmlns:a16="http://schemas.microsoft.com/office/drawing/2014/main" id="{68687ACD-EC5D-7764-8FF0-5795495B3E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314745" y="2384862"/>
            <a:ext cx="4879334" cy="39050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E469BFD-0328-DAF4-2ED5-D0BA46306BE5}"/>
              </a:ext>
            </a:extLst>
          </p:cNvPr>
          <p:cNvSpPr txBox="1"/>
          <p:nvPr/>
        </p:nvSpPr>
        <p:spPr>
          <a:xfrm>
            <a:off x="527977" y="1369199"/>
            <a:ext cx="3457939" cy="1015663"/>
          </a:xfrm>
          <a:prstGeom prst="rect">
            <a:avLst/>
          </a:prstGeom>
          <a:noFill/>
        </p:spPr>
        <p:txBody>
          <a:bodyPr wrap="square" rtlCol="0">
            <a:spAutoFit/>
          </a:bodyPr>
          <a:lstStyle/>
          <a:p>
            <a:pPr algn="ctr"/>
            <a:r>
              <a:rPr lang="en-US" sz="60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DẶN DÒ</a:t>
            </a:r>
          </a:p>
        </p:txBody>
      </p:sp>
      <p:sp>
        <p:nvSpPr>
          <p:cNvPr id="24" name="TextBox 23">
            <a:extLst>
              <a:ext uri="{FF2B5EF4-FFF2-40B4-BE49-F238E27FC236}">
                <a16:creationId xmlns:a16="http://schemas.microsoft.com/office/drawing/2014/main" id="{D397D08D-104B-7179-BD37-2358236A5E9C}"/>
              </a:ext>
            </a:extLst>
          </p:cNvPr>
          <p:cNvSpPr txBox="1"/>
          <p:nvPr/>
        </p:nvSpPr>
        <p:spPr>
          <a:xfrm>
            <a:off x="5089905" y="1782830"/>
            <a:ext cx="5542859" cy="2554545"/>
          </a:xfrm>
          <a:prstGeom prst="rect">
            <a:avLst/>
          </a:prstGeom>
          <a:noFill/>
        </p:spPr>
        <p:txBody>
          <a:bodyPr wrap="square">
            <a:spAutoFit/>
          </a:bodyPr>
          <a:lstStyle/>
          <a:p>
            <a:pPr algn="just"/>
            <a:r>
              <a:rPr lang="vi-VN" sz="3200" b="0" i="0" dirty="0">
                <a:solidFill>
                  <a:srgbClr val="C00000"/>
                </a:solidFill>
                <a:effectLst/>
                <a:latin typeface="Calibri" panose="020F0502020204030204" pitchFamily="34" charset="0"/>
                <a:cs typeface="Calibri" panose="020F0502020204030204" pitchFamily="34" charset="0"/>
              </a:rPr>
              <a:t>HS về nhà sưu tầm một số câu chuyện, tranh/ảnh về các hoạt động tình nguyện, nhân đạo ở địa phương để chuẩn bị cho tiết Sinh hoạt lớp sắp tới</a:t>
            </a:r>
            <a:endParaRPr lang="en-US" sz="3200" dirty="0">
              <a:solidFill>
                <a:srgbClr val="C0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49160020"/>
      </p:ext>
    </p:extLst>
  </p:cSld>
  <p:clrMapOvr>
    <a:masterClrMapping/>
  </p:clrMapOvr>
  <mc:AlternateContent xmlns:mc="http://schemas.openxmlformats.org/markup-compatibility/2006" xmlns:p14="http://schemas.microsoft.com/office/powerpoint/2010/main">
    <mc:Choice Requires="p14">
      <p:transition spd="slow" p14:dur="1500" advTm="2316">
        <p:random/>
      </p:transition>
    </mc:Choice>
    <mc:Fallback xmlns="">
      <p:transition spd="slow" advTm="231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61452"/>
            <a:ext cx="1161476" cy="766574"/>
          </a:xfrm>
          <a:prstGeom prst="rect">
            <a:avLst/>
          </a:prstGeom>
        </p:spPr>
      </p:pic>
      <p:sp>
        <p:nvSpPr>
          <p:cNvPr id="2" name="Rectangle: Rounded Corners 1">
            <a:extLst>
              <a:ext uri="{FF2B5EF4-FFF2-40B4-BE49-F238E27FC236}">
                <a16:creationId xmlns:a16="http://schemas.microsoft.com/office/drawing/2014/main" id="{433CEAC6-CAC5-3AA2-00E7-D3F60DB5653E}"/>
              </a:ext>
            </a:extLst>
          </p:cNvPr>
          <p:cNvSpPr/>
          <p:nvPr/>
        </p:nvSpPr>
        <p:spPr>
          <a:xfrm>
            <a:off x="3073400" y="2095500"/>
            <a:ext cx="5689600" cy="3390900"/>
          </a:xfrm>
          <a:custGeom>
            <a:avLst/>
            <a:gdLst>
              <a:gd name="connsiteX0" fmla="*/ 0 w 5689600"/>
              <a:gd name="connsiteY0" fmla="*/ 336557 h 2019300"/>
              <a:gd name="connsiteX1" fmla="*/ 336557 w 5689600"/>
              <a:gd name="connsiteY1" fmla="*/ 0 h 2019300"/>
              <a:gd name="connsiteX2" fmla="*/ 5353043 w 5689600"/>
              <a:gd name="connsiteY2" fmla="*/ 0 h 2019300"/>
              <a:gd name="connsiteX3" fmla="*/ 5689600 w 5689600"/>
              <a:gd name="connsiteY3" fmla="*/ 336557 h 2019300"/>
              <a:gd name="connsiteX4" fmla="*/ 5689600 w 5689600"/>
              <a:gd name="connsiteY4" fmla="*/ 1682743 h 2019300"/>
              <a:gd name="connsiteX5" fmla="*/ 5353043 w 5689600"/>
              <a:gd name="connsiteY5" fmla="*/ 2019300 h 2019300"/>
              <a:gd name="connsiteX6" fmla="*/ 336557 w 5689600"/>
              <a:gd name="connsiteY6" fmla="*/ 2019300 h 2019300"/>
              <a:gd name="connsiteX7" fmla="*/ 0 w 5689600"/>
              <a:gd name="connsiteY7" fmla="*/ 1682743 h 2019300"/>
              <a:gd name="connsiteX8" fmla="*/ 0 w 5689600"/>
              <a:gd name="connsiteY8" fmla="*/ 336557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2019300" fill="none" extrusionOk="0">
                <a:moveTo>
                  <a:pt x="0" y="336557"/>
                </a:moveTo>
                <a:cubicBezTo>
                  <a:pt x="-10608" y="148966"/>
                  <a:pt x="167331" y="13616"/>
                  <a:pt x="336557" y="0"/>
                </a:cubicBezTo>
                <a:cubicBezTo>
                  <a:pt x="2147917" y="130954"/>
                  <a:pt x="3028542" y="43574"/>
                  <a:pt x="5353043" y="0"/>
                </a:cubicBezTo>
                <a:cubicBezTo>
                  <a:pt x="5545853" y="10683"/>
                  <a:pt x="5710024" y="175700"/>
                  <a:pt x="5689600" y="336557"/>
                </a:cubicBezTo>
                <a:cubicBezTo>
                  <a:pt x="5651920" y="887585"/>
                  <a:pt x="5640480" y="1522597"/>
                  <a:pt x="5689600" y="1682743"/>
                </a:cubicBezTo>
                <a:cubicBezTo>
                  <a:pt x="5676975" y="1870691"/>
                  <a:pt x="5526553" y="2010768"/>
                  <a:pt x="5353043" y="2019300"/>
                </a:cubicBezTo>
                <a:cubicBezTo>
                  <a:pt x="4026343" y="2174497"/>
                  <a:pt x="1812225" y="2182320"/>
                  <a:pt x="336557" y="2019300"/>
                </a:cubicBezTo>
                <a:cubicBezTo>
                  <a:pt x="151019" y="2014740"/>
                  <a:pt x="-30770" y="1886585"/>
                  <a:pt x="0" y="1682743"/>
                </a:cubicBezTo>
                <a:cubicBezTo>
                  <a:pt x="103128" y="1152307"/>
                  <a:pt x="51287" y="700323"/>
                  <a:pt x="0" y="336557"/>
                </a:cubicBezTo>
                <a:close/>
              </a:path>
              <a:path w="5689600" h="2019300" stroke="0" extrusionOk="0">
                <a:moveTo>
                  <a:pt x="0" y="336557"/>
                </a:moveTo>
                <a:cubicBezTo>
                  <a:pt x="-28010" y="133405"/>
                  <a:pt x="136318" y="5391"/>
                  <a:pt x="336557" y="0"/>
                </a:cubicBezTo>
                <a:cubicBezTo>
                  <a:pt x="946426" y="132882"/>
                  <a:pt x="3188680" y="-84951"/>
                  <a:pt x="5353043" y="0"/>
                </a:cubicBezTo>
                <a:cubicBezTo>
                  <a:pt x="5521301" y="17204"/>
                  <a:pt x="5687258" y="163627"/>
                  <a:pt x="5689600" y="336557"/>
                </a:cubicBezTo>
                <a:cubicBezTo>
                  <a:pt x="5782737" y="578760"/>
                  <a:pt x="5784555" y="1202571"/>
                  <a:pt x="5689600" y="1682743"/>
                </a:cubicBezTo>
                <a:cubicBezTo>
                  <a:pt x="5716357" y="1871792"/>
                  <a:pt x="5541757" y="2013457"/>
                  <a:pt x="5353043" y="2019300"/>
                </a:cubicBezTo>
                <a:cubicBezTo>
                  <a:pt x="3214948" y="2106939"/>
                  <a:pt x="1226450" y="1946621"/>
                  <a:pt x="336557" y="2019300"/>
                </a:cubicBezTo>
                <a:cubicBezTo>
                  <a:pt x="148278" y="1996374"/>
                  <a:pt x="-4588" y="1874994"/>
                  <a:pt x="0" y="1682743"/>
                </a:cubicBezTo>
                <a:cubicBezTo>
                  <a:pt x="35414" y="1020323"/>
                  <a:pt x="-88924" y="944337"/>
                  <a:pt x="0" y="336557"/>
                </a:cubicBezTo>
                <a:close/>
              </a:path>
            </a:pathLst>
          </a:custGeom>
          <a:ln>
            <a:extLst>
              <a:ext uri="{C807C97D-BFC1-408E-A445-0C87EB9F89A2}">
                <ask:lineSketchStyleProps xmlns:ask="http://schemas.microsoft.com/office/drawing/2018/sketchyshapes" sd="1219033472">
                  <a:custGeom>
                    <a:avLst/>
                    <a:gdLst>
                      <a:gd name="connsiteX0" fmla="*/ 0 w 5689600"/>
                      <a:gd name="connsiteY0" fmla="*/ 565161 h 3390900"/>
                      <a:gd name="connsiteX1" fmla="*/ 565161 w 5689600"/>
                      <a:gd name="connsiteY1" fmla="*/ 0 h 3390900"/>
                      <a:gd name="connsiteX2" fmla="*/ 5124439 w 5689600"/>
                      <a:gd name="connsiteY2" fmla="*/ 0 h 3390900"/>
                      <a:gd name="connsiteX3" fmla="*/ 5689600 w 5689600"/>
                      <a:gd name="connsiteY3" fmla="*/ 565161 h 3390900"/>
                      <a:gd name="connsiteX4" fmla="*/ 5689600 w 5689600"/>
                      <a:gd name="connsiteY4" fmla="*/ 2825739 h 3390900"/>
                      <a:gd name="connsiteX5" fmla="*/ 5124439 w 5689600"/>
                      <a:gd name="connsiteY5" fmla="*/ 3390900 h 3390900"/>
                      <a:gd name="connsiteX6" fmla="*/ 565161 w 5689600"/>
                      <a:gd name="connsiteY6" fmla="*/ 3390900 h 3390900"/>
                      <a:gd name="connsiteX7" fmla="*/ 0 w 5689600"/>
                      <a:gd name="connsiteY7" fmla="*/ 2825739 h 3390900"/>
                      <a:gd name="connsiteX8" fmla="*/ 0 w 5689600"/>
                      <a:gd name="connsiteY8" fmla="*/ 565161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390900" fill="none" extrusionOk="0">
                        <a:moveTo>
                          <a:pt x="0" y="565161"/>
                        </a:moveTo>
                        <a:cubicBezTo>
                          <a:pt x="-29581" y="248246"/>
                          <a:pt x="260270" y="5920"/>
                          <a:pt x="565161" y="0"/>
                        </a:cubicBezTo>
                        <a:cubicBezTo>
                          <a:pt x="2297821" y="130954"/>
                          <a:pt x="4535425" y="43574"/>
                          <a:pt x="5124439" y="0"/>
                        </a:cubicBezTo>
                        <a:cubicBezTo>
                          <a:pt x="5458787" y="34222"/>
                          <a:pt x="5695194" y="259883"/>
                          <a:pt x="5689600" y="565161"/>
                        </a:cubicBezTo>
                        <a:cubicBezTo>
                          <a:pt x="5539161" y="1238209"/>
                          <a:pt x="5775479" y="2381456"/>
                          <a:pt x="5689600" y="2825739"/>
                        </a:cubicBezTo>
                        <a:cubicBezTo>
                          <a:pt x="5663448" y="3142164"/>
                          <a:pt x="5410992" y="3373252"/>
                          <a:pt x="5124439" y="3390900"/>
                        </a:cubicBezTo>
                        <a:cubicBezTo>
                          <a:pt x="3627829" y="3546097"/>
                          <a:pt x="1099742" y="3553920"/>
                          <a:pt x="565161" y="3390900"/>
                        </a:cubicBezTo>
                        <a:cubicBezTo>
                          <a:pt x="254434" y="3371920"/>
                          <a:pt x="-15465" y="3146899"/>
                          <a:pt x="0" y="2825739"/>
                        </a:cubicBezTo>
                        <a:cubicBezTo>
                          <a:pt x="64656" y="1858191"/>
                          <a:pt x="-17807" y="1467217"/>
                          <a:pt x="0" y="565161"/>
                        </a:cubicBezTo>
                        <a:close/>
                      </a:path>
                      <a:path w="5689600" h="3390900" stroke="0" extrusionOk="0">
                        <a:moveTo>
                          <a:pt x="0" y="565161"/>
                        </a:moveTo>
                        <a:cubicBezTo>
                          <a:pt x="-11495" y="245941"/>
                          <a:pt x="212328" y="15276"/>
                          <a:pt x="565161" y="0"/>
                        </a:cubicBezTo>
                        <a:cubicBezTo>
                          <a:pt x="1627359" y="132882"/>
                          <a:pt x="3093432" y="-84951"/>
                          <a:pt x="5124439" y="0"/>
                        </a:cubicBezTo>
                        <a:cubicBezTo>
                          <a:pt x="5395217" y="40383"/>
                          <a:pt x="5687533" y="264454"/>
                          <a:pt x="5689600" y="565161"/>
                        </a:cubicBezTo>
                        <a:cubicBezTo>
                          <a:pt x="5709787" y="1457718"/>
                          <a:pt x="5842080" y="2406703"/>
                          <a:pt x="5689600" y="2825739"/>
                        </a:cubicBezTo>
                        <a:cubicBezTo>
                          <a:pt x="5741491" y="3144025"/>
                          <a:pt x="5454214" y="3354586"/>
                          <a:pt x="5124439" y="3390900"/>
                        </a:cubicBezTo>
                        <a:cubicBezTo>
                          <a:pt x="3829557" y="3478539"/>
                          <a:pt x="2382327" y="3318221"/>
                          <a:pt x="565161" y="3390900"/>
                        </a:cubicBezTo>
                        <a:cubicBezTo>
                          <a:pt x="251990" y="3380975"/>
                          <a:pt x="-36012" y="3187915"/>
                          <a:pt x="0" y="2825739"/>
                        </a:cubicBezTo>
                        <a:cubicBezTo>
                          <a:pt x="-38581" y="2132770"/>
                          <a:pt x="63341" y="1558808"/>
                          <a:pt x="0" y="565161"/>
                        </a:cubicBezTo>
                        <a:close/>
                      </a:path>
                    </a:pathLst>
                  </a:cu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u="sng" dirty="0" err="1">
                <a:solidFill>
                  <a:srgbClr val="C00000"/>
                </a:solidFill>
                <a:latin typeface="UVN Da Lat" panose="03060902030302020204" pitchFamily="66" charset="0"/>
              </a:rPr>
              <a:t>Hoạt</a:t>
            </a:r>
            <a:r>
              <a:rPr lang="en-US" sz="4400" u="sng" dirty="0">
                <a:solidFill>
                  <a:srgbClr val="C00000"/>
                </a:solidFill>
                <a:latin typeface="UVN Da Lat" panose="03060902030302020204" pitchFamily="66" charset="0"/>
              </a:rPr>
              <a:t> </a:t>
            </a:r>
            <a:r>
              <a:rPr lang="en-US" sz="4400" u="sng" dirty="0" err="1">
                <a:solidFill>
                  <a:srgbClr val="C00000"/>
                </a:solidFill>
                <a:latin typeface="UVN Da Lat" panose="03060902030302020204" pitchFamily="66" charset="0"/>
              </a:rPr>
              <a:t>động</a:t>
            </a:r>
            <a:r>
              <a:rPr lang="en-US" sz="4400" u="sng" dirty="0">
                <a:solidFill>
                  <a:srgbClr val="C00000"/>
                </a:solidFill>
                <a:latin typeface="UVN Da Lat" panose="03060902030302020204" pitchFamily="66" charset="0"/>
              </a:rPr>
              <a:t> 1:</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Nhận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diện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các</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hoạt</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động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tình</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nguyện</a:t>
            </a:r>
            <a:r>
              <a:rPr lang="en-US" sz="4400" dirty="0">
                <a:solidFill>
                  <a:srgbClr val="C00000"/>
                </a:solidFill>
                <a:latin typeface="UVN Da Lat" panose="03060902030302020204" pitchFamily="66" charset="0"/>
              </a:rPr>
              <a:t>, </a:t>
            </a:r>
          </a:p>
          <a:p>
            <a:pPr algn="ctr"/>
            <a:r>
              <a:rPr lang="en-US" sz="4400" dirty="0" err="1">
                <a:solidFill>
                  <a:srgbClr val="C00000"/>
                </a:solidFill>
                <a:latin typeface="UVN Da Lat" panose="03060902030302020204" pitchFamily="66" charset="0"/>
              </a:rPr>
              <a:t>nhân</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đạo</a:t>
            </a:r>
            <a:r>
              <a:rPr lang="en-US" sz="4400" dirty="0">
                <a:solidFill>
                  <a:srgbClr val="C00000"/>
                </a:solidFill>
                <a:latin typeface="UVN Da Lat" panose="03060902030302020204" pitchFamily="66" charset="0"/>
              </a:rPr>
              <a:t> ở </a:t>
            </a:r>
            <a:r>
              <a:rPr lang="en-US" sz="4400" dirty="0" err="1">
                <a:solidFill>
                  <a:srgbClr val="C00000"/>
                </a:solidFill>
                <a:latin typeface="UVN Da Lat" panose="03060902030302020204" pitchFamily="66" charset="0"/>
              </a:rPr>
              <a:t>địa</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phương</a:t>
            </a:r>
            <a:r>
              <a:rPr lang="en-US" sz="4400" dirty="0">
                <a:solidFill>
                  <a:srgbClr val="C00000"/>
                </a:solidFill>
                <a:latin typeface="UVN Da Lat" panose="03060902030302020204" pitchFamily="66" charset="0"/>
              </a:rPr>
              <a:t> </a:t>
            </a:r>
            <a:r>
              <a:rPr lang="en-US" sz="4400" dirty="0" err="1">
                <a:solidFill>
                  <a:srgbClr val="C00000"/>
                </a:solidFill>
                <a:latin typeface="UVN Da Lat" panose="03060902030302020204" pitchFamily="66" charset="0"/>
              </a:rPr>
              <a:t>em</a:t>
            </a:r>
            <a:r>
              <a:rPr lang="en-US" sz="4400" dirty="0">
                <a:solidFill>
                  <a:srgbClr val="C00000"/>
                </a:solidFill>
                <a:latin typeface="UVN Da Lat" panose="03060902030302020204" pitchFamily="66" charset="0"/>
              </a:rPr>
              <a:t>.</a:t>
            </a:r>
          </a:p>
        </p:txBody>
      </p:sp>
      <p:pic>
        <p:nvPicPr>
          <p:cNvPr id="9" name="Picture 8">
            <a:hlinkClick r:id="rId5" action="ppaction://hlinksldjump"/>
            <a:extLst>
              <a:ext uri="{FF2B5EF4-FFF2-40B4-BE49-F238E27FC236}">
                <a16:creationId xmlns:a16="http://schemas.microsoft.com/office/drawing/2014/main" id="{04C6CF38-ACD8-5641-188B-9E2650E26A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84" t="13056" r="2916" b="2362"/>
          <a:stretch/>
        </p:blipFill>
        <p:spPr>
          <a:xfrm rot="20986584">
            <a:off x="1549886" y="1265416"/>
            <a:ext cx="2219325" cy="2422167"/>
          </a:xfrm>
          <a:prstGeom prst="rect">
            <a:avLst/>
          </a:prstGeom>
        </p:spPr>
      </p:pic>
    </p:spTree>
    <p:extLst>
      <p:ext uri="{BB962C8B-B14F-4D97-AF65-F5344CB8AC3E}">
        <p14:creationId xmlns:p14="http://schemas.microsoft.com/office/powerpoint/2010/main" val="1710572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6" presetClass="emph" presetSubtype="0" repeatCount="indefinite" fill="hold" nodeType="after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8FDB-C895-8FE2-083B-C551012A05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144CD9-AC86-3A64-BEDA-C6F7B8136386}"/>
              </a:ext>
            </a:extLst>
          </p:cNvPr>
          <p:cNvSpPr>
            <a:spLocks noGrp="1"/>
          </p:cNvSpPr>
          <p:nvPr>
            <p:ph idx="1"/>
          </p:nvPr>
        </p:nvSpPr>
        <p:spPr/>
        <p:txBody>
          <a:bodyPr/>
          <a:lstStyle/>
          <a:p>
            <a:endParaRPr lang="en-US"/>
          </a:p>
        </p:txBody>
      </p:sp>
      <p:pic>
        <p:nvPicPr>
          <p:cNvPr id="4" name="图片 7">
            <a:extLst>
              <a:ext uri="{FF2B5EF4-FFF2-40B4-BE49-F238E27FC236}">
                <a16:creationId xmlns:a16="http://schemas.microsoft.com/office/drawing/2014/main" id="{CD53DE27-F8FF-02E6-F025-EF13F4B3B8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7" name="Picture 2" descr="https://i.pinimg.com/564x/fc/e5/af/fce5af448eb4c49b9c3fac710c719fa3.jpg">
            <a:extLst>
              <a:ext uri="{FF2B5EF4-FFF2-40B4-BE49-F238E27FC236}">
                <a16:creationId xmlns:a16="http://schemas.microsoft.com/office/drawing/2014/main" id="{3D086578-4227-36CF-827F-BE387136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89387" y="3989070"/>
            <a:ext cx="3573467" cy="286893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3">
            <a:extLst>
              <a:ext uri="{FF2B5EF4-FFF2-40B4-BE49-F238E27FC236}">
                <a16:creationId xmlns:a16="http://schemas.microsoft.com/office/drawing/2014/main" id="{73FB6962-D42D-86F1-D427-E72899A27D8D}"/>
              </a:ext>
            </a:extLst>
          </p:cNvPr>
          <p:cNvPicPr>
            <a:picLocks noChangeAspect="1"/>
          </p:cNvPicPr>
          <p:nvPr/>
        </p:nvPicPr>
        <p:blipFill>
          <a:blip r:embed="rId4"/>
          <a:stretch>
            <a:fillRect/>
          </a:stretch>
        </p:blipFill>
        <p:spPr>
          <a:xfrm>
            <a:off x="2278323" y="1693860"/>
            <a:ext cx="5943638" cy="2721911"/>
          </a:xfrm>
          <a:prstGeom prst="rect">
            <a:avLst/>
          </a:prstGeom>
        </p:spPr>
      </p:pic>
      <p:sp>
        <p:nvSpPr>
          <p:cNvPr id="9" name="TextBox 8">
            <a:extLst>
              <a:ext uri="{FF2B5EF4-FFF2-40B4-BE49-F238E27FC236}">
                <a16:creationId xmlns:a16="http://schemas.microsoft.com/office/drawing/2014/main" id="{5C054CBE-2AAB-AB64-D15C-B50EBE5CD89E}"/>
              </a:ext>
            </a:extLst>
          </p:cNvPr>
          <p:cNvSpPr txBox="1"/>
          <p:nvPr/>
        </p:nvSpPr>
        <p:spPr>
          <a:xfrm>
            <a:off x="2844743" y="2145655"/>
            <a:ext cx="4445000" cy="1446550"/>
          </a:xfrm>
          <a:prstGeom prst="rect">
            <a:avLst/>
          </a:prstGeom>
          <a:noFill/>
        </p:spPr>
        <p:txBody>
          <a:bodyPr wrap="square" rtlCol="0">
            <a:spAutoFit/>
          </a:bodyPr>
          <a:lstStyle/>
          <a:p>
            <a:r>
              <a:rPr lang="en-US" sz="4400" dirty="0">
                <a:ln>
                  <a:solidFill>
                    <a:schemeClr val="accent2">
                      <a:lumMod val="50000"/>
                    </a:schemeClr>
                  </a:solidFill>
                </a:ln>
                <a:solidFill>
                  <a:schemeClr val="accent2">
                    <a:lumMod val="75000"/>
                  </a:schemeClr>
                </a:solidFill>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36249887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60AFA550-C490-4069-4FC5-4160CD4818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81540"/>
          <a:stretch/>
        </p:blipFill>
        <p:spPr>
          <a:xfrm>
            <a:off x="-1271635" y="5503686"/>
            <a:ext cx="14735270" cy="1360031"/>
          </a:xfrm>
          <a:prstGeom prst="rect">
            <a:avLst/>
          </a:prstGeom>
        </p:spPr>
      </p:pic>
      <p:grpSp>
        <p:nvGrpSpPr>
          <p:cNvPr id="2" name="Group 15">
            <a:extLst>
              <a:ext uri="{FF2B5EF4-FFF2-40B4-BE49-F238E27FC236}">
                <a16:creationId xmlns:a16="http://schemas.microsoft.com/office/drawing/2014/main" id="{C6986E01-26E1-D67E-C6C4-6853BA3449D3}"/>
              </a:ext>
            </a:extLst>
          </p:cNvPr>
          <p:cNvGrpSpPr/>
          <p:nvPr/>
        </p:nvGrpSpPr>
        <p:grpSpPr>
          <a:xfrm>
            <a:off x="0" y="-171098"/>
            <a:ext cx="12013712" cy="1578297"/>
            <a:chOff x="0" y="0"/>
            <a:chExt cx="11759760" cy="2104396"/>
          </a:xfrm>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177680" y="232898"/>
            <a:ext cx="12003441" cy="584775"/>
          </a:xfrm>
          <a:prstGeom prst="rect">
            <a:avLst/>
          </a:prstGeom>
          <a:noFill/>
        </p:spPr>
        <p:txBody>
          <a:bodyPr wrap="square" rtlCol="0">
            <a:spAutoFit/>
          </a:bodyPr>
          <a:lstStyle/>
          <a:p>
            <a:r>
              <a:rPr lang="en-US" sz="3200" b="1" dirty="0"/>
              <a:t>1. Quan </a:t>
            </a:r>
            <a:r>
              <a:rPr lang="en-US" sz="3200" b="1" dirty="0" err="1"/>
              <a:t>sát</a:t>
            </a:r>
            <a:r>
              <a:rPr lang="en-US" sz="3200" b="1" dirty="0"/>
              <a:t> </a:t>
            </a:r>
            <a:r>
              <a:rPr lang="en-US" sz="3200" b="1" dirty="0" err="1"/>
              <a:t>tranh</a:t>
            </a:r>
            <a:r>
              <a:rPr lang="en-US" sz="3200" b="1" dirty="0"/>
              <a:t>, </a:t>
            </a:r>
            <a:r>
              <a:rPr lang="en-US" sz="3200" b="1" dirty="0" err="1"/>
              <a:t>kể</a:t>
            </a:r>
            <a:r>
              <a:rPr lang="en-US" sz="3200" b="1" dirty="0"/>
              <a:t> </a:t>
            </a:r>
            <a:r>
              <a:rPr lang="en-US" sz="3200" b="1" dirty="0" err="1"/>
              <a:t>tên</a:t>
            </a:r>
            <a:r>
              <a:rPr lang="en-US" sz="3200" b="1" dirty="0"/>
              <a:t> </a:t>
            </a:r>
            <a:r>
              <a:rPr lang="en-US" sz="3200" b="1" dirty="0" err="1"/>
              <a:t>các</a:t>
            </a:r>
            <a:r>
              <a:rPr lang="en-US" sz="3200" b="1" dirty="0"/>
              <a:t> </a:t>
            </a:r>
            <a:r>
              <a:rPr lang="en-US" sz="3200" b="1" dirty="0" err="1"/>
              <a:t>hoạt</a:t>
            </a:r>
            <a:r>
              <a:rPr lang="en-US" sz="3200" b="1" dirty="0"/>
              <a:t> </a:t>
            </a:r>
            <a:r>
              <a:rPr lang="en-US" sz="3200" b="1" dirty="0" err="1"/>
              <a:t>động</a:t>
            </a:r>
            <a:r>
              <a:rPr lang="en-US" sz="3200" b="1" dirty="0"/>
              <a:t> </a:t>
            </a:r>
            <a:r>
              <a:rPr lang="en-US" sz="3200" b="1" dirty="0" err="1"/>
              <a:t>tình</a:t>
            </a:r>
            <a:r>
              <a:rPr lang="en-US" sz="3200" b="1" dirty="0"/>
              <a:t> </a:t>
            </a:r>
            <a:r>
              <a:rPr lang="en-US" sz="3200" b="1" dirty="0" err="1"/>
              <a:t>nguyện</a:t>
            </a:r>
            <a:r>
              <a:rPr lang="en-US" sz="3200" b="1" dirty="0"/>
              <a:t>, </a:t>
            </a:r>
            <a:r>
              <a:rPr lang="en-US" sz="3200" b="1" dirty="0" err="1"/>
              <a:t>nhân</a:t>
            </a:r>
            <a:r>
              <a:rPr lang="en-US" sz="3200" b="1" dirty="0"/>
              <a:t> </a:t>
            </a:r>
            <a:r>
              <a:rPr lang="en-US" sz="3200" b="1" dirty="0" err="1"/>
              <a:t>đạo</a:t>
            </a:r>
            <a:endParaRPr lang="en-US" sz="3200" b="1" dirty="0"/>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13" name="Picture 12">
            <a:extLst>
              <a:ext uri="{FF2B5EF4-FFF2-40B4-BE49-F238E27FC236}">
                <a16:creationId xmlns:a16="http://schemas.microsoft.com/office/drawing/2014/main" id="{BE5A7E84-2963-BC62-81E9-0E7563C07E5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0" b="89801" l="9947" r="90764">
                        <a14:foregroundMark x1="11190" y1="62189" x2="11190" y2="66915"/>
                        <a14:foregroundMark x1="10657" y1="54975" x2="10835" y2="72637"/>
                        <a14:foregroundMark x1="90764" y1="53980" x2="89520" y2="78607"/>
                        <a14:foregroundMark x1="43517" y1="50249" x2="81172" y2="69652"/>
                        <a14:foregroundMark x1="81172" y1="69652" x2="81172" y2="69652"/>
                        <a14:foregroundMark x1="46359" y1="70647" x2="61101" y2="74627"/>
                        <a14:foregroundMark x1="33570" y1="44776" x2="31972" y2="43284"/>
                        <a14:backgroundMark x1="30373" y1="35075" x2="30728" y2="33831"/>
                        <a14:backgroundMark x1="29307" y1="36318" x2="28597" y2="36318"/>
                        <a14:backgroundMark x1="37123" y1="40299" x2="36767" y2="40050"/>
                        <a14:backgroundMark x1="50622" y1="47264" x2="51155" y2="48756"/>
                        <a14:backgroundMark x1="66607" y1="48010" x2="65364" y2="48010"/>
                      </a14:backgroundRemoval>
                    </a14:imgEffect>
                  </a14:imgLayer>
                </a14:imgProps>
              </a:ext>
              <a:ext uri="{28A0092B-C50C-407E-A947-70E740481C1C}">
                <a14:useLocalDpi xmlns:a14="http://schemas.microsoft.com/office/drawing/2010/main" val="0"/>
              </a:ext>
            </a:extLst>
          </a:blip>
          <a:srcRect/>
          <a:stretch>
            <a:fillRect/>
          </a:stretch>
        </p:blipFill>
        <p:spPr bwMode="auto">
          <a:xfrm>
            <a:off x="8193350" y="727611"/>
            <a:ext cx="4263100" cy="30439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516FE54-F576-5B05-4C70-B03A7B46551E}"/>
              </a:ext>
            </a:extLst>
          </p:cNvPr>
          <p:cNvSpPr txBox="1"/>
          <p:nvPr/>
        </p:nvSpPr>
        <p:spPr>
          <a:xfrm>
            <a:off x="9038146" y="2192176"/>
            <a:ext cx="2788786" cy="1200329"/>
          </a:xfrm>
          <a:prstGeom prst="rect">
            <a:avLst/>
          </a:prstGeom>
          <a:noFill/>
        </p:spPr>
        <p:txBody>
          <a:bodyPr wrap="square" rtlCol="0">
            <a:spAutoFit/>
          </a:bodyPr>
          <a:lstStyle/>
          <a:p>
            <a:pPr algn="ct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THẢO</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r>
              <a:rPr lang="en-US" sz="3600" dirty="0" err="1">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LUẬN</a:t>
            </a: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 </a:t>
            </a:r>
          </a:p>
          <a:p>
            <a:pPr algn="ctr"/>
            <a:r>
              <a:rPr lang="en-US" sz="3600" dirty="0">
                <a:ln>
                  <a:solidFill>
                    <a:schemeClr val="tx1">
                      <a:lumMod val="85000"/>
                      <a:lumOff val="15000"/>
                    </a:schemeClr>
                  </a:solidFill>
                </a:ln>
                <a:solidFill>
                  <a:srgbClr val="FFC000"/>
                </a:solidFill>
                <a:effectLst>
                  <a:innerShdw blurRad="63500" dist="50800" dir="13500000">
                    <a:prstClr val="black">
                      <a:alpha val="50000"/>
                    </a:prstClr>
                  </a:innerShdw>
                </a:effectLst>
                <a:latin typeface="UTM Cookies" panose="02040603050506020204" pitchFamily="18" charset="0"/>
              </a:rPr>
              <a:t>NHÓM BỐN</a:t>
            </a:r>
          </a:p>
        </p:txBody>
      </p:sp>
      <p:pic>
        <p:nvPicPr>
          <p:cNvPr id="7" name="Picture 6">
            <a:extLst>
              <a:ext uri="{FF2B5EF4-FFF2-40B4-BE49-F238E27FC236}">
                <a16:creationId xmlns:a16="http://schemas.microsoft.com/office/drawing/2014/main" id="{7A7228C8-C665-A70C-3525-7F53B89BBF0B}"/>
              </a:ext>
            </a:extLst>
          </p:cNvPr>
          <p:cNvPicPr>
            <a:picLocks noChangeAspect="1"/>
          </p:cNvPicPr>
          <p:nvPr/>
        </p:nvPicPr>
        <p:blipFill rotWithShape="1">
          <a:blip r:embed="rId10"/>
          <a:srcRect l="2128" t="1721" r="56752" b="51587"/>
          <a:stretch/>
        </p:blipFill>
        <p:spPr>
          <a:xfrm>
            <a:off x="685556" y="1271163"/>
            <a:ext cx="3313095" cy="2500438"/>
          </a:xfrm>
          <a:prstGeom prst="round2DiagRect">
            <a:avLst>
              <a:gd name="adj1" fmla="val 10383"/>
              <a:gd name="adj2" fmla="val 0"/>
            </a:avLst>
          </a:prstGeom>
        </p:spPr>
      </p:pic>
      <p:pic>
        <p:nvPicPr>
          <p:cNvPr id="12" name="Picture 11">
            <a:extLst>
              <a:ext uri="{FF2B5EF4-FFF2-40B4-BE49-F238E27FC236}">
                <a16:creationId xmlns:a16="http://schemas.microsoft.com/office/drawing/2014/main" id="{3EBEFB0D-378D-00C9-9B92-B0780275805B}"/>
              </a:ext>
            </a:extLst>
          </p:cNvPr>
          <p:cNvPicPr>
            <a:picLocks noChangeAspect="1"/>
          </p:cNvPicPr>
          <p:nvPr/>
        </p:nvPicPr>
        <p:blipFill rotWithShape="1">
          <a:blip r:embed="rId10"/>
          <a:srcRect l="49709" t="1289" r="9171" b="52019"/>
          <a:stretch/>
        </p:blipFill>
        <p:spPr>
          <a:xfrm>
            <a:off x="2266764" y="3947892"/>
            <a:ext cx="3313095" cy="2500438"/>
          </a:xfrm>
          <a:prstGeom prst="round2DiagRect">
            <a:avLst>
              <a:gd name="adj1" fmla="val 10383"/>
              <a:gd name="adj2" fmla="val 0"/>
            </a:avLst>
          </a:prstGeom>
        </p:spPr>
      </p:pic>
      <p:pic>
        <p:nvPicPr>
          <p:cNvPr id="15" name="Picture 14">
            <a:extLst>
              <a:ext uri="{FF2B5EF4-FFF2-40B4-BE49-F238E27FC236}">
                <a16:creationId xmlns:a16="http://schemas.microsoft.com/office/drawing/2014/main" id="{433E4D66-5576-CBE4-3438-FE77CA84CE1B}"/>
              </a:ext>
            </a:extLst>
          </p:cNvPr>
          <p:cNvPicPr>
            <a:picLocks noChangeAspect="1"/>
          </p:cNvPicPr>
          <p:nvPr/>
        </p:nvPicPr>
        <p:blipFill rotWithShape="1">
          <a:blip r:embed="rId10"/>
          <a:srcRect l="6713" t="51553" r="52167" b="1755"/>
          <a:stretch/>
        </p:blipFill>
        <p:spPr>
          <a:xfrm>
            <a:off x="5113376" y="1244502"/>
            <a:ext cx="3313095" cy="2500438"/>
          </a:xfrm>
          <a:prstGeom prst="round2DiagRect">
            <a:avLst>
              <a:gd name="adj1" fmla="val 10383"/>
              <a:gd name="adj2" fmla="val 0"/>
            </a:avLst>
          </a:prstGeom>
        </p:spPr>
      </p:pic>
      <p:pic>
        <p:nvPicPr>
          <p:cNvPr id="16" name="Picture 15">
            <a:extLst>
              <a:ext uri="{FF2B5EF4-FFF2-40B4-BE49-F238E27FC236}">
                <a16:creationId xmlns:a16="http://schemas.microsoft.com/office/drawing/2014/main" id="{CDD7ADC3-7FC1-D3EB-16A9-D1EF5DDF91A7}"/>
              </a:ext>
            </a:extLst>
          </p:cNvPr>
          <p:cNvPicPr>
            <a:picLocks noChangeAspect="1"/>
          </p:cNvPicPr>
          <p:nvPr/>
        </p:nvPicPr>
        <p:blipFill rotWithShape="1">
          <a:blip r:embed="rId10"/>
          <a:srcRect l="52917" t="51177" r="5067" b="2131"/>
          <a:stretch/>
        </p:blipFill>
        <p:spPr>
          <a:xfrm>
            <a:off x="6733811" y="3947892"/>
            <a:ext cx="3385320" cy="2500438"/>
          </a:xfrm>
          <a:prstGeom prst="round2DiagRect">
            <a:avLst>
              <a:gd name="adj1" fmla="val 10383"/>
              <a:gd name="adj2" fmla="val 15673"/>
            </a:avLst>
          </a:prstGeom>
        </p:spPr>
      </p:pic>
    </p:spTree>
    <p:extLst>
      <p:ext uri="{BB962C8B-B14F-4D97-AF65-F5344CB8AC3E}">
        <p14:creationId xmlns:p14="http://schemas.microsoft.com/office/powerpoint/2010/main" val="252963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DF5CEF-4F00-58A6-81C0-27AEFA031324}"/>
              </a:ext>
            </a:extLst>
          </p:cNvPr>
          <p:cNvGrpSpPr/>
          <p:nvPr/>
        </p:nvGrpSpPr>
        <p:grpSpPr>
          <a:xfrm>
            <a:off x="439557" y="-104830"/>
            <a:ext cx="11312885" cy="7015244"/>
            <a:chOff x="439557" y="-104830"/>
            <a:chExt cx="11312885" cy="7015244"/>
          </a:xfrm>
        </p:grpSpPr>
        <p:pic>
          <p:nvPicPr>
            <p:cNvPr id="7" name="Picture 6" descr="Text&#10;&#10;Description automatically generated with medium confidence">
              <a:extLst>
                <a:ext uri="{FF2B5EF4-FFF2-40B4-BE49-F238E27FC236}">
                  <a16:creationId xmlns:a16="http://schemas.microsoft.com/office/drawing/2014/main" id="{415A579D-4729-8498-D6F1-082CC5639EF6}"/>
                </a:ext>
              </a:extLst>
            </p:cNvPr>
            <p:cNvPicPr>
              <a:picLocks noChangeAspect="1"/>
            </p:cNvPicPr>
            <p:nvPr/>
          </p:nvPicPr>
          <p:blipFill rotWithShape="1">
            <a:blip r:embed="rId3">
              <a:extLst>
                <a:ext uri="{28A0092B-C50C-407E-A947-70E740481C1C}">
                  <a14:useLocalDpi xmlns:a14="http://schemas.microsoft.com/office/drawing/2010/main" val="0"/>
                </a:ext>
              </a:extLst>
            </a:blip>
            <a:srcRect b="21862"/>
            <a:stretch/>
          </p:blipFill>
          <p:spPr>
            <a:xfrm>
              <a:off x="439557" y="-104830"/>
              <a:ext cx="11312885" cy="6962830"/>
            </a:xfrm>
            <a:prstGeom prst="roundRect">
              <a:avLst/>
            </a:prstGeom>
          </p:spPr>
        </p:pic>
        <p:pic>
          <p:nvPicPr>
            <p:cNvPr id="17" name="Picture 16" descr="Text&#10;&#10;Description automatically generated with medium confidence">
              <a:extLst>
                <a:ext uri="{FF2B5EF4-FFF2-40B4-BE49-F238E27FC236}">
                  <a16:creationId xmlns:a16="http://schemas.microsoft.com/office/drawing/2014/main" id="{DB8E5231-3344-61D8-2BAD-188B0158B617}"/>
                </a:ext>
              </a:extLst>
            </p:cNvPr>
            <p:cNvPicPr>
              <a:picLocks noChangeAspect="1"/>
            </p:cNvPicPr>
            <p:nvPr/>
          </p:nvPicPr>
          <p:blipFill rotWithShape="1">
            <a:blip r:embed="rId3">
              <a:extLst>
                <a:ext uri="{28A0092B-C50C-407E-A947-70E740481C1C}">
                  <a14:useLocalDpi xmlns:a14="http://schemas.microsoft.com/office/drawing/2010/main" val="0"/>
                </a:ext>
              </a:extLst>
            </a:blip>
            <a:srcRect t="71339" b="1699"/>
            <a:stretch/>
          </p:blipFill>
          <p:spPr>
            <a:xfrm>
              <a:off x="439557" y="4507831"/>
              <a:ext cx="11312885" cy="2402583"/>
            </a:xfrm>
            <a:prstGeom prst="roundRect">
              <a:avLst/>
            </a:prstGeom>
          </p:spPr>
        </p:pic>
      </p:grpSp>
      <p:sp>
        <p:nvSpPr>
          <p:cNvPr id="9" name="TextBox 8">
            <a:extLst>
              <a:ext uri="{FF2B5EF4-FFF2-40B4-BE49-F238E27FC236}">
                <a16:creationId xmlns:a16="http://schemas.microsoft.com/office/drawing/2014/main" id="{11C5A7B6-D830-1387-3DE0-871853B679D0}"/>
              </a:ext>
            </a:extLst>
          </p:cNvPr>
          <p:cNvSpPr txBox="1"/>
          <p:nvPr/>
        </p:nvSpPr>
        <p:spPr>
          <a:xfrm>
            <a:off x="2959767" y="213657"/>
            <a:ext cx="6272463" cy="1200329"/>
          </a:xfrm>
          <a:prstGeom prst="rect">
            <a:avLst/>
          </a:prstGeom>
          <a:noFill/>
        </p:spPr>
        <p:txBody>
          <a:bodyPr wrap="square" rtlCol="0">
            <a:spAutoFit/>
          </a:bodyPr>
          <a:lstStyle/>
          <a:p>
            <a:pPr algn="ctr"/>
            <a:r>
              <a:rPr lang="en-US" sz="3600" b="1" dirty="0" err="1">
                <a:solidFill>
                  <a:schemeClr val="accent4">
                    <a:lumMod val="75000"/>
                  </a:schemeClr>
                </a:solidFill>
                <a:latin typeface="Pattaya" panose="00000500000000000000" pitchFamily="2" charset="-34"/>
                <a:cs typeface="Pattaya" panose="00000500000000000000" pitchFamily="2" charset="-34"/>
              </a:rPr>
              <a:t>Phiếu</a:t>
            </a:r>
            <a:r>
              <a:rPr lang="en-US" sz="3600" b="1" dirty="0">
                <a:solidFill>
                  <a:schemeClr val="accent4">
                    <a:lumMod val="75000"/>
                  </a:schemeClr>
                </a:solidFill>
                <a:latin typeface="Pattaya" panose="00000500000000000000" pitchFamily="2" charset="-34"/>
                <a:cs typeface="Pattaya" panose="00000500000000000000" pitchFamily="2" charset="-34"/>
              </a:rPr>
              <a:t> </a:t>
            </a:r>
            <a:r>
              <a:rPr lang="en-US" sz="3600" b="1" dirty="0" err="1">
                <a:solidFill>
                  <a:schemeClr val="accent4">
                    <a:lumMod val="75000"/>
                  </a:schemeClr>
                </a:solidFill>
                <a:latin typeface="Pattaya" panose="00000500000000000000" pitchFamily="2" charset="-34"/>
                <a:cs typeface="Pattaya" panose="00000500000000000000" pitchFamily="2" charset="-34"/>
              </a:rPr>
              <a:t>bài</a:t>
            </a:r>
            <a:r>
              <a:rPr lang="en-US" sz="3600" b="1" dirty="0">
                <a:solidFill>
                  <a:schemeClr val="accent4">
                    <a:lumMod val="75000"/>
                  </a:schemeClr>
                </a:solidFill>
                <a:latin typeface="Pattaya" panose="00000500000000000000" pitchFamily="2" charset="-34"/>
                <a:cs typeface="Pattaya" panose="00000500000000000000" pitchFamily="2" charset="-34"/>
              </a:rPr>
              <a:t> </a:t>
            </a:r>
            <a:r>
              <a:rPr lang="en-US" sz="3600" b="1" dirty="0" err="1">
                <a:solidFill>
                  <a:schemeClr val="accent4">
                    <a:lumMod val="75000"/>
                  </a:schemeClr>
                </a:solidFill>
                <a:latin typeface="Pattaya" panose="00000500000000000000" pitchFamily="2" charset="-34"/>
                <a:cs typeface="Pattaya" panose="00000500000000000000" pitchFamily="2" charset="-34"/>
              </a:rPr>
              <a:t>tập</a:t>
            </a:r>
            <a:endParaRPr lang="en-US" sz="3600" b="1" dirty="0">
              <a:solidFill>
                <a:schemeClr val="accent4">
                  <a:lumMod val="75000"/>
                </a:schemeClr>
              </a:solidFill>
              <a:latin typeface="Pattaya" panose="00000500000000000000" pitchFamily="2" charset="-34"/>
              <a:cs typeface="Pattaya" panose="00000500000000000000" pitchFamily="2" charset="-34"/>
            </a:endParaRPr>
          </a:p>
          <a:p>
            <a:pPr algn="ctr"/>
            <a:r>
              <a:rPr lang="en-US" sz="3600" b="1" dirty="0" err="1">
                <a:solidFill>
                  <a:schemeClr val="accent4">
                    <a:lumMod val="75000"/>
                  </a:schemeClr>
                </a:solidFill>
                <a:latin typeface="Pattaya" panose="00000500000000000000" pitchFamily="2" charset="-34"/>
                <a:cs typeface="Pattaya" panose="00000500000000000000" pitchFamily="2" charset="-34"/>
              </a:rPr>
              <a:t>Nhóm</a:t>
            </a:r>
            <a:r>
              <a:rPr lang="en-US" sz="3600" b="1" dirty="0">
                <a:solidFill>
                  <a:schemeClr val="accent4">
                    <a:lumMod val="75000"/>
                  </a:schemeClr>
                </a:solidFill>
                <a:latin typeface="Pattaya" panose="00000500000000000000" pitchFamily="2" charset="-34"/>
                <a:cs typeface="Pattaya" panose="00000500000000000000" pitchFamily="2" charset="-34"/>
              </a:rPr>
              <a:t>….</a:t>
            </a:r>
          </a:p>
        </p:txBody>
      </p:sp>
      <p:sp>
        <p:nvSpPr>
          <p:cNvPr id="20" name="TextBox 19">
            <a:extLst>
              <a:ext uri="{FF2B5EF4-FFF2-40B4-BE49-F238E27FC236}">
                <a16:creationId xmlns:a16="http://schemas.microsoft.com/office/drawing/2014/main" id="{68EDD52A-CCCA-6771-8444-011C7645FDBB}"/>
              </a:ext>
            </a:extLst>
          </p:cNvPr>
          <p:cNvSpPr txBox="1"/>
          <p:nvPr/>
        </p:nvSpPr>
        <p:spPr>
          <a:xfrm>
            <a:off x="962528" y="2121414"/>
            <a:ext cx="10138092" cy="3595728"/>
          </a:xfrm>
          <a:prstGeom prst="rect">
            <a:avLst/>
          </a:prstGeom>
          <a:noFill/>
        </p:spPr>
        <p:txBody>
          <a:bodyPr wrap="square" rtlCol="0">
            <a:spAutoFit/>
          </a:bodyPr>
          <a:lstStyle/>
          <a:p>
            <a:pPr algn="just"/>
            <a:r>
              <a:rPr lang="en-US" sz="3200" b="1" dirty="0"/>
              <a:t>Quan </a:t>
            </a:r>
            <a:r>
              <a:rPr lang="en-US" sz="3200" b="1" dirty="0" err="1"/>
              <a:t>sát</a:t>
            </a:r>
            <a:r>
              <a:rPr lang="en-US" sz="3200" b="1" dirty="0"/>
              <a:t> </a:t>
            </a:r>
            <a:r>
              <a:rPr lang="en-US" sz="3200" b="1" dirty="0" err="1"/>
              <a:t>tranh</a:t>
            </a:r>
            <a:r>
              <a:rPr lang="en-US" sz="3200" b="1" dirty="0"/>
              <a:t> </a:t>
            </a:r>
            <a:r>
              <a:rPr lang="en-US" sz="3200" b="1" dirty="0" err="1"/>
              <a:t>trong</a:t>
            </a:r>
            <a:r>
              <a:rPr lang="en-US" sz="3200" b="1" dirty="0"/>
              <a:t> SGK </a:t>
            </a:r>
            <a:r>
              <a:rPr lang="en-US" sz="3200" b="1" dirty="0" err="1"/>
              <a:t>trang</a:t>
            </a:r>
            <a:r>
              <a:rPr lang="en-US" sz="3200" b="1" dirty="0"/>
              <a:t> 37, </a:t>
            </a:r>
            <a:r>
              <a:rPr lang="en-US" sz="3200" b="1" dirty="0" err="1"/>
              <a:t>ghi</a:t>
            </a:r>
            <a:r>
              <a:rPr lang="en-US" sz="3200" b="1" dirty="0"/>
              <a:t> </a:t>
            </a:r>
            <a:r>
              <a:rPr lang="en-US" sz="3200" b="1" dirty="0" err="1"/>
              <a:t>tên</a:t>
            </a:r>
            <a:r>
              <a:rPr lang="en-US" sz="3200" b="1" dirty="0"/>
              <a:t> </a:t>
            </a:r>
            <a:r>
              <a:rPr lang="en-US" sz="3200" b="1" dirty="0" err="1"/>
              <a:t>các</a:t>
            </a:r>
            <a:r>
              <a:rPr lang="en-US" sz="3200" b="1" dirty="0"/>
              <a:t> </a:t>
            </a:r>
            <a:r>
              <a:rPr lang="en-US" sz="3200" b="1" dirty="0" err="1"/>
              <a:t>hoạt</a:t>
            </a:r>
            <a:r>
              <a:rPr lang="en-US" sz="3200" b="1" dirty="0"/>
              <a:t> </a:t>
            </a:r>
            <a:r>
              <a:rPr lang="en-US" sz="3200" b="1" dirty="0" err="1"/>
              <a:t>động</a:t>
            </a:r>
            <a:r>
              <a:rPr lang="en-US" sz="3200" b="1" dirty="0"/>
              <a:t> </a:t>
            </a:r>
            <a:r>
              <a:rPr lang="en-US" sz="3200" b="1" dirty="0" err="1"/>
              <a:t>tình</a:t>
            </a:r>
            <a:r>
              <a:rPr lang="en-US" sz="3200" b="1" dirty="0"/>
              <a:t> </a:t>
            </a:r>
            <a:r>
              <a:rPr lang="en-US" sz="3200" b="1" dirty="0" err="1"/>
              <a:t>nguyện</a:t>
            </a:r>
            <a:r>
              <a:rPr lang="en-US" sz="3200" b="1" dirty="0"/>
              <a:t>, </a:t>
            </a:r>
            <a:r>
              <a:rPr lang="en-US" sz="3200" b="1" dirty="0" err="1"/>
              <a:t>nhân</a:t>
            </a:r>
            <a:r>
              <a:rPr lang="en-US" sz="3200" b="1" dirty="0"/>
              <a:t> </a:t>
            </a:r>
            <a:r>
              <a:rPr lang="en-US" sz="3200" b="1" dirty="0" err="1"/>
              <a:t>đạo</a:t>
            </a:r>
            <a:r>
              <a:rPr lang="en-US" sz="3200" b="1" dirty="0"/>
              <a:t> </a:t>
            </a:r>
            <a:r>
              <a:rPr lang="en-US" sz="3200" b="1" dirty="0" err="1"/>
              <a:t>nhóm</a:t>
            </a:r>
            <a:r>
              <a:rPr lang="en-US" sz="3200" b="1" dirty="0"/>
              <a:t> </a:t>
            </a:r>
            <a:r>
              <a:rPr lang="en-US" sz="3200" b="1" dirty="0" err="1"/>
              <a:t>em</a:t>
            </a:r>
            <a:r>
              <a:rPr lang="en-US" sz="3200" b="1" dirty="0"/>
              <a:t> </a:t>
            </a:r>
            <a:r>
              <a:rPr lang="en-US" sz="3200" b="1" dirty="0" err="1"/>
              <a:t>quan</a:t>
            </a:r>
            <a:r>
              <a:rPr lang="en-US" sz="3200" b="1" dirty="0"/>
              <a:t> </a:t>
            </a:r>
            <a:r>
              <a:rPr lang="en-US" sz="3200" b="1" dirty="0" err="1"/>
              <a:t>sát</a:t>
            </a:r>
            <a:r>
              <a:rPr lang="en-US" sz="3200" b="1" dirty="0"/>
              <a:t> </a:t>
            </a:r>
            <a:r>
              <a:rPr lang="en-US" sz="3200" b="1" dirty="0" err="1"/>
              <a:t>được</a:t>
            </a:r>
            <a:r>
              <a:rPr lang="en-US" sz="3200" b="1" dirty="0"/>
              <a:t>.</a:t>
            </a:r>
          </a:p>
          <a:p>
            <a:pPr marL="285750" indent="-285750">
              <a:lnSpc>
                <a:spcPct val="150000"/>
              </a:lnSpc>
              <a:buFontTx/>
              <a:buChar char="-"/>
            </a:pPr>
            <a:r>
              <a:rPr lang="en-US" sz="2800" b="1" dirty="0" err="1"/>
              <a:t>Tranh</a:t>
            </a:r>
            <a:r>
              <a:rPr lang="en-US" sz="2800" b="1" dirty="0"/>
              <a:t> 1:………………………………………………………………………………………</a:t>
            </a:r>
          </a:p>
          <a:p>
            <a:pPr marL="285750" indent="-285750">
              <a:lnSpc>
                <a:spcPct val="150000"/>
              </a:lnSpc>
              <a:buFontTx/>
              <a:buChar char="-"/>
            </a:pPr>
            <a:r>
              <a:rPr lang="en-US" sz="2800" b="1" dirty="0" err="1"/>
              <a:t>Tranh</a:t>
            </a:r>
            <a:r>
              <a:rPr lang="en-US" sz="2800" b="1" dirty="0"/>
              <a:t> 2:……………………………………………………………………………………...</a:t>
            </a:r>
          </a:p>
          <a:p>
            <a:pPr marL="285750" indent="-285750">
              <a:lnSpc>
                <a:spcPct val="150000"/>
              </a:lnSpc>
              <a:buFontTx/>
              <a:buChar char="-"/>
            </a:pPr>
            <a:r>
              <a:rPr lang="en-US" sz="2800" b="1" dirty="0" err="1"/>
              <a:t>Tranh</a:t>
            </a:r>
            <a:r>
              <a:rPr lang="en-US" sz="2800" b="1" dirty="0"/>
              <a:t> 3:………………………………………………………………………………………</a:t>
            </a:r>
          </a:p>
          <a:p>
            <a:pPr marL="285750" indent="-285750">
              <a:lnSpc>
                <a:spcPct val="150000"/>
              </a:lnSpc>
              <a:buFontTx/>
              <a:buChar char="-"/>
            </a:pPr>
            <a:r>
              <a:rPr lang="en-US" sz="2800" b="1" dirty="0" err="1"/>
              <a:t>Tranh</a:t>
            </a:r>
            <a:r>
              <a:rPr lang="en-US" sz="2800" b="1" dirty="0"/>
              <a:t> 4:………………………………………………………………………………………</a:t>
            </a:r>
          </a:p>
        </p:txBody>
      </p:sp>
    </p:spTree>
    <p:extLst>
      <p:ext uri="{BB962C8B-B14F-4D97-AF65-F5344CB8AC3E}">
        <p14:creationId xmlns:p14="http://schemas.microsoft.com/office/powerpoint/2010/main" val="386391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7" name="组合 20">
            <a:extLst>
              <a:ext uri="{FF2B5EF4-FFF2-40B4-BE49-F238E27FC236}">
                <a16:creationId xmlns:a16="http://schemas.microsoft.com/office/drawing/2014/main" id="{581440C1-CC54-12B8-F3A4-859417F24C0D}"/>
              </a:ext>
            </a:extLst>
          </p:cNvPr>
          <p:cNvGrpSpPr/>
          <p:nvPr/>
        </p:nvGrpSpPr>
        <p:grpSpPr>
          <a:xfrm>
            <a:off x="5307671" y="1814515"/>
            <a:ext cx="5893729" cy="2292603"/>
            <a:chOff x="731883" y="1025738"/>
            <a:chExt cx="7205669" cy="4403171"/>
          </a:xfrm>
          <a:solidFill>
            <a:schemeClr val="bg1"/>
          </a:solidFill>
        </p:grpSpPr>
        <p:sp>
          <p:nvSpPr>
            <p:cNvPr id="8" name="矩形 1">
              <a:extLst>
                <a:ext uri="{FF2B5EF4-FFF2-40B4-BE49-F238E27FC236}">
                  <a16:creationId xmlns:a16="http://schemas.microsoft.com/office/drawing/2014/main" id="{8A23FD71-D536-2AB6-F5E3-97E9A0EBB580}"/>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16A5BCBC-F5D7-A396-8B38-0EDD921E00C9}"/>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A picture containing clipart&#10;&#10;Description automatically generated">
            <a:extLst>
              <a:ext uri="{FF2B5EF4-FFF2-40B4-BE49-F238E27FC236}">
                <a16:creationId xmlns:a16="http://schemas.microsoft.com/office/drawing/2014/main" id="{9FFC0645-16A2-00BF-D457-0DCD0D5FB8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3767067"/>
            <a:ext cx="2055232" cy="2705239"/>
          </a:xfrm>
          <a:prstGeom prst="rect">
            <a:avLst/>
          </a:prstGeom>
        </p:spPr>
      </p:pic>
      <p:sp>
        <p:nvSpPr>
          <p:cNvPr id="11" name="TextBox 10">
            <a:extLst>
              <a:ext uri="{FF2B5EF4-FFF2-40B4-BE49-F238E27FC236}">
                <a16:creationId xmlns:a16="http://schemas.microsoft.com/office/drawing/2014/main" id="{6062FD11-FCDC-0B10-B2A6-243D716D1233}"/>
              </a:ext>
            </a:extLst>
          </p:cNvPr>
          <p:cNvSpPr txBox="1"/>
          <p:nvPr/>
        </p:nvSpPr>
        <p:spPr>
          <a:xfrm>
            <a:off x="5678905" y="2232625"/>
            <a:ext cx="5522495" cy="1384995"/>
          </a:xfrm>
          <a:prstGeom prst="rect">
            <a:avLst/>
          </a:prstGeom>
          <a:noFill/>
        </p:spPr>
        <p:txBody>
          <a:bodyPr wrap="square" rtlCol="0">
            <a:spAutoFit/>
          </a:bodyPr>
          <a:lstStyle/>
          <a:p>
            <a:r>
              <a:rPr lang="en-US" sz="2800" b="1" dirty="0" err="1"/>
              <a:t>Giúp</a:t>
            </a:r>
            <a:r>
              <a:rPr lang="en-US" sz="2800" b="1" dirty="0"/>
              <a:t> </a:t>
            </a:r>
            <a:r>
              <a:rPr lang="en-US" sz="2800" b="1" dirty="0" err="1"/>
              <a:t>nhau</a:t>
            </a:r>
            <a:r>
              <a:rPr lang="en-US" sz="2800" b="1" dirty="0"/>
              <a:t> </a:t>
            </a:r>
            <a:r>
              <a:rPr lang="en-US" sz="2800" b="1" dirty="0" err="1"/>
              <a:t>dựng</a:t>
            </a:r>
            <a:r>
              <a:rPr lang="en-US" sz="2800" b="1" dirty="0"/>
              <a:t> </a:t>
            </a:r>
            <a:r>
              <a:rPr lang="en-US" sz="2800" b="1" dirty="0" err="1"/>
              <a:t>nhà</a:t>
            </a:r>
            <a:r>
              <a:rPr lang="en-US" sz="2800" b="1" dirty="0"/>
              <a:t>/</a:t>
            </a:r>
            <a:r>
              <a:rPr lang="en-US" sz="2800" b="1" dirty="0" err="1"/>
              <a:t>Cùng</a:t>
            </a:r>
            <a:r>
              <a:rPr lang="en-US" sz="2800" b="1" dirty="0"/>
              <a:t> </a:t>
            </a:r>
            <a:r>
              <a:rPr lang="en-US" sz="2800" b="1" dirty="0" err="1"/>
              <a:t>nhau</a:t>
            </a:r>
            <a:r>
              <a:rPr lang="en-US" sz="2800" b="1" dirty="0"/>
              <a:t> </a:t>
            </a:r>
            <a:r>
              <a:rPr lang="en-US" sz="2800" b="1" dirty="0" err="1"/>
              <a:t>dựng</a:t>
            </a:r>
            <a:r>
              <a:rPr lang="en-US" sz="2800" b="1" dirty="0"/>
              <a:t> </a:t>
            </a:r>
            <a:r>
              <a:rPr lang="en-US" sz="2800" b="1" dirty="0" err="1"/>
              <a:t>nhà</a:t>
            </a:r>
            <a:r>
              <a:rPr lang="en-US" sz="2800" b="1" dirty="0"/>
              <a:t> </a:t>
            </a:r>
            <a:r>
              <a:rPr lang="en-US" sz="2800" b="1" dirty="0" err="1"/>
              <a:t>sau</a:t>
            </a:r>
            <a:r>
              <a:rPr lang="en-US" sz="2800" b="1" dirty="0"/>
              <a:t> </a:t>
            </a:r>
            <a:r>
              <a:rPr lang="en-US" sz="2800" b="1" dirty="0" err="1"/>
              <a:t>bão</a:t>
            </a:r>
            <a:r>
              <a:rPr lang="en-US" sz="2800" b="1" dirty="0"/>
              <a:t>/</a:t>
            </a:r>
            <a:r>
              <a:rPr lang="en-US" sz="2800" b="1" dirty="0" err="1"/>
              <a:t>Giúp</a:t>
            </a:r>
            <a:r>
              <a:rPr lang="en-US" sz="2800" b="1" dirty="0"/>
              <a:t> </a:t>
            </a:r>
            <a:r>
              <a:rPr lang="en-US" sz="2800" b="1" dirty="0" err="1"/>
              <a:t>đỡ</a:t>
            </a:r>
            <a:r>
              <a:rPr lang="en-US" sz="2800" b="1" dirty="0"/>
              <a:t> </a:t>
            </a:r>
            <a:r>
              <a:rPr lang="en-US" sz="2800" b="1" dirty="0" err="1"/>
              <a:t>nhau</a:t>
            </a:r>
            <a:r>
              <a:rPr lang="en-US" sz="2800" b="1" dirty="0"/>
              <a:t> </a:t>
            </a:r>
            <a:r>
              <a:rPr lang="en-US" sz="2800" b="1" dirty="0" err="1"/>
              <a:t>xây</a:t>
            </a:r>
            <a:r>
              <a:rPr lang="en-US" sz="2800" b="1" dirty="0"/>
              <a:t> </a:t>
            </a:r>
            <a:r>
              <a:rPr lang="en-US" sz="2800" b="1" dirty="0" err="1"/>
              <a:t>nhà</a:t>
            </a:r>
            <a:r>
              <a:rPr lang="en-US" sz="2800" b="1" dirty="0"/>
              <a:t>,…</a:t>
            </a:r>
          </a:p>
        </p:txBody>
      </p:sp>
      <p:pic>
        <p:nvPicPr>
          <p:cNvPr id="4" name="Picture 3">
            <a:extLst>
              <a:ext uri="{FF2B5EF4-FFF2-40B4-BE49-F238E27FC236}">
                <a16:creationId xmlns:a16="http://schemas.microsoft.com/office/drawing/2014/main" id="{05B40969-D0A9-E88A-1639-10C9A58EF805}"/>
              </a:ext>
            </a:extLst>
          </p:cNvPr>
          <p:cNvPicPr>
            <a:picLocks noChangeAspect="1"/>
          </p:cNvPicPr>
          <p:nvPr/>
        </p:nvPicPr>
        <p:blipFill rotWithShape="1">
          <a:blip r:embed="rId5"/>
          <a:srcRect l="2128" t="1721" r="56752" b="51587"/>
          <a:stretch/>
        </p:blipFill>
        <p:spPr>
          <a:xfrm>
            <a:off x="207125" y="1477412"/>
            <a:ext cx="4889287" cy="3690012"/>
          </a:xfrm>
          <a:prstGeom prst="round2DiagRect">
            <a:avLst>
              <a:gd name="adj1" fmla="val 10383"/>
              <a:gd name="adj2" fmla="val 0"/>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7" name="组合 20">
            <a:extLst>
              <a:ext uri="{FF2B5EF4-FFF2-40B4-BE49-F238E27FC236}">
                <a16:creationId xmlns:a16="http://schemas.microsoft.com/office/drawing/2014/main" id="{80063810-45E9-9FDC-4D9B-0DD3577BBE15}"/>
              </a:ext>
            </a:extLst>
          </p:cNvPr>
          <p:cNvGrpSpPr/>
          <p:nvPr/>
        </p:nvGrpSpPr>
        <p:grpSpPr>
          <a:xfrm>
            <a:off x="5456776" y="1673315"/>
            <a:ext cx="5893729" cy="2292603"/>
            <a:chOff x="731883" y="1025738"/>
            <a:chExt cx="7205669" cy="4403171"/>
          </a:xfrm>
          <a:solidFill>
            <a:schemeClr val="bg1"/>
          </a:solidFill>
        </p:grpSpPr>
        <p:sp>
          <p:nvSpPr>
            <p:cNvPr id="8" name="矩形 1">
              <a:extLst>
                <a:ext uri="{FF2B5EF4-FFF2-40B4-BE49-F238E27FC236}">
                  <a16:creationId xmlns:a16="http://schemas.microsoft.com/office/drawing/2014/main" id="{507AB05B-EC38-97AD-821F-9384E167140B}"/>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F8D26B1E-5069-A42D-AECD-8220CC7779D6}"/>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A picture containing clipart&#10;&#10;Description automatically generated">
            <a:extLst>
              <a:ext uri="{FF2B5EF4-FFF2-40B4-BE49-F238E27FC236}">
                <a16:creationId xmlns:a16="http://schemas.microsoft.com/office/drawing/2014/main" id="{F2F7B7AC-5930-A250-A8A3-F2120A9A0A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058400" y="3767067"/>
            <a:ext cx="2055232" cy="2705239"/>
          </a:xfrm>
          <a:prstGeom prst="rect">
            <a:avLst/>
          </a:prstGeom>
        </p:spPr>
      </p:pic>
      <p:sp>
        <p:nvSpPr>
          <p:cNvPr id="11" name="TextBox 10">
            <a:extLst>
              <a:ext uri="{FF2B5EF4-FFF2-40B4-BE49-F238E27FC236}">
                <a16:creationId xmlns:a16="http://schemas.microsoft.com/office/drawing/2014/main" id="{2C4DD0D3-B919-1C8D-008B-863554B19D9C}"/>
              </a:ext>
            </a:extLst>
          </p:cNvPr>
          <p:cNvSpPr txBox="1"/>
          <p:nvPr/>
        </p:nvSpPr>
        <p:spPr>
          <a:xfrm>
            <a:off x="5773790" y="2352190"/>
            <a:ext cx="5522495" cy="954107"/>
          </a:xfrm>
          <a:prstGeom prst="rect">
            <a:avLst/>
          </a:prstGeom>
          <a:noFill/>
        </p:spPr>
        <p:txBody>
          <a:bodyPr wrap="square" rtlCol="0">
            <a:spAutoFit/>
          </a:bodyPr>
          <a:lstStyle/>
          <a:p>
            <a:r>
              <a:rPr lang="en-US" sz="2800" b="1" dirty="0" err="1"/>
              <a:t>Dọn</a:t>
            </a:r>
            <a:r>
              <a:rPr lang="en-US" sz="2800" b="1" dirty="0"/>
              <a:t> </a:t>
            </a:r>
            <a:r>
              <a:rPr lang="en-US" sz="2800" b="1" dirty="0" err="1"/>
              <a:t>sạch</a:t>
            </a:r>
            <a:r>
              <a:rPr lang="en-US" sz="2800" b="1" dirty="0"/>
              <a:t> </a:t>
            </a:r>
            <a:r>
              <a:rPr lang="en-US" sz="2800" b="1" dirty="0" err="1"/>
              <a:t>bãi</a:t>
            </a:r>
            <a:r>
              <a:rPr lang="en-US" sz="2800" b="1" dirty="0"/>
              <a:t> </a:t>
            </a:r>
            <a:r>
              <a:rPr lang="en-US" sz="2800" b="1" dirty="0" err="1"/>
              <a:t>biển</a:t>
            </a:r>
            <a:r>
              <a:rPr lang="en-US" sz="2800" b="1" dirty="0"/>
              <a:t>/</a:t>
            </a:r>
            <a:r>
              <a:rPr lang="en-US" sz="2800" b="1" dirty="0" err="1"/>
              <a:t>Nhặt</a:t>
            </a:r>
            <a:r>
              <a:rPr lang="en-US" sz="2800" b="1" dirty="0"/>
              <a:t> </a:t>
            </a:r>
            <a:r>
              <a:rPr lang="en-US" sz="2800" b="1" dirty="0" err="1"/>
              <a:t>rác</a:t>
            </a:r>
            <a:r>
              <a:rPr lang="en-US" sz="2800" b="1" dirty="0"/>
              <a:t> </a:t>
            </a:r>
            <a:r>
              <a:rPr lang="en-US" sz="2800" b="1" dirty="0" err="1"/>
              <a:t>bãi</a:t>
            </a:r>
            <a:r>
              <a:rPr lang="en-US" sz="2800" b="1" dirty="0"/>
              <a:t> </a:t>
            </a:r>
            <a:r>
              <a:rPr lang="en-US" sz="2800" b="1" dirty="0" err="1"/>
              <a:t>biển</a:t>
            </a:r>
            <a:r>
              <a:rPr lang="en-US" sz="2800" b="1" dirty="0"/>
              <a:t>/HS </a:t>
            </a:r>
            <a:r>
              <a:rPr lang="en-US" sz="2800" b="1" dirty="0" err="1"/>
              <a:t>làm</a:t>
            </a:r>
            <a:r>
              <a:rPr lang="en-US" sz="2800" b="1" dirty="0"/>
              <a:t> </a:t>
            </a:r>
            <a:r>
              <a:rPr lang="en-US" sz="2800" b="1" dirty="0" err="1"/>
              <a:t>sạch</a:t>
            </a:r>
            <a:r>
              <a:rPr lang="en-US" sz="2800" b="1" dirty="0"/>
              <a:t> </a:t>
            </a:r>
            <a:r>
              <a:rPr lang="en-US" sz="2800" b="1" dirty="0" err="1"/>
              <a:t>bờ</a:t>
            </a:r>
            <a:r>
              <a:rPr lang="en-US" sz="2800" b="1" dirty="0"/>
              <a:t> </a:t>
            </a:r>
            <a:r>
              <a:rPr lang="en-US" sz="2800" b="1" dirty="0" err="1"/>
              <a:t>biển</a:t>
            </a:r>
            <a:r>
              <a:rPr lang="en-US" sz="2800" b="1" dirty="0"/>
              <a:t>,…</a:t>
            </a:r>
          </a:p>
        </p:txBody>
      </p:sp>
      <p:pic>
        <p:nvPicPr>
          <p:cNvPr id="4" name="Picture 3">
            <a:extLst>
              <a:ext uri="{FF2B5EF4-FFF2-40B4-BE49-F238E27FC236}">
                <a16:creationId xmlns:a16="http://schemas.microsoft.com/office/drawing/2014/main" id="{308927CE-DE95-42A6-0372-72F8607EB24B}"/>
              </a:ext>
            </a:extLst>
          </p:cNvPr>
          <p:cNvPicPr>
            <a:picLocks noChangeAspect="1"/>
          </p:cNvPicPr>
          <p:nvPr/>
        </p:nvPicPr>
        <p:blipFill rotWithShape="1">
          <a:blip r:embed="rId5"/>
          <a:srcRect l="49709" t="1289" r="9171" b="52019"/>
          <a:stretch/>
        </p:blipFill>
        <p:spPr>
          <a:xfrm>
            <a:off x="228147" y="1696645"/>
            <a:ext cx="4965671" cy="3747660"/>
          </a:xfrm>
          <a:prstGeom prst="round2DiagRect">
            <a:avLst>
              <a:gd name="adj1" fmla="val 10383"/>
              <a:gd name="adj2" fmla="val 0"/>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13" name="组合 20">
            <a:extLst>
              <a:ext uri="{FF2B5EF4-FFF2-40B4-BE49-F238E27FC236}">
                <a16:creationId xmlns:a16="http://schemas.microsoft.com/office/drawing/2014/main" id="{55483F91-016E-98D5-66A2-5C8CC48F7116}"/>
              </a:ext>
            </a:extLst>
          </p:cNvPr>
          <p:cNvGrpSpPr/>
          <p:nvPr/>
        </p:nvGrpSpPr>
        <p:grpSpPr>
          <a:xfrm>
            <a:off x="5307671" y="1814515"/>
            <a:ext cx="5893729" cy="2292603"/>
            <a:chOff x="731883" y="1025738"/>
            <a:chExt cx="7205669" cy="4403171"/>
          </a:xfrm>
          <a:solidFill>
            <a:schemeClr val="bg1"/>
          </a:solidFill>
        </p:grpSpPr>
        <p:sp>
          <p:nvSpPr>
            <p:cNvPr id="14" name="矩形 1">
              <a:extLst>
                <a:ext uri="{FF2B5EF4-FFF2-40B4-BE49-F238E27FC236}">
                  <a16:creationId xmlns:a16="http://schemas.microsoft.com/office/drawing/2014/main" id="{4CC79CB6-DC3C-2B8B-F4DC-8313B0DDB4E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
              <a:extLst>
                <a:ext uri="{FF2B5EF4-FFF2-40B4-BE49-F238E27FC236}">
                  <a16:creationId xmlns:a16="http://schemas.microsoft.com/office/drawing/2014/main" id="{1498ADF8-1689-9746-2C09-6B1461D3C41F}"/>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15" descr="A picture containing clipart&#10;&#10;Description automatically generated">
            <a:extLst>
              <a:ext uri="{FF2B5EF4-FFF2-40B4-BE49-F238E27FC236}">
                <a16:creationId xmlns:a16="http://schemas.microsoft.com/office/drawing/2014/main" id="{4113D453-DDE2-F344-82C2-9489A2EAD5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3767067"/>
            <a:ext cx="2055232" cy="2705239"/>
          </a:xfrm>
          <a:prstGeom prst="rect">
            <a:avLst/>
          </a:prstGeom>
        </p:spPr>
      </p:pic>
      <p:sp>
        <p:nvSpPr>
          <p:cNvPr id="17" name="TextBox 16">
            <a:extLst>
              <a:ext uri="{FF2B5EF4-FFF2-40B4-BE49-F238E27FC236}">
                <a16:creationId xmlns:a16="http://schemas.microsoft.com/office/drawing/2014/main" id="{A61320E7-E551-BC90-0A13-551F10A7AF8E}"/>
              </a:ext>
            </a:extLst>
          </p:cNvPr>
          <p:cNvSpPr txBox="1"/>
          <p:nvPr/>
        </p:nvSpPr>
        <p:spPr>
          <a:xfrm>
            <a:off x="5762646" y="2089498"/>
            <a:ext cx="5522495" cy="1815882"/>
          </a:xfrm>
          <a:prstGeom prst="rect">
            <a:avLst/>
          </a:prstGeom>
          <a:noFill/>
        </p:spPr>
        <p:txBody>
          <a:bodyPr wrap="square" rtlCol="0">
            <a:spAutoFit/>
          </a:bodyPr>
          <a:lstStyle/>
          <a:p>
            <a:r>
              <a:rPr lang="en-US" sz="2800" b="1" dirty="0" err="1"/>
              <a:t>Khám</a:t>
            </a:r>
            <a:r>
              <a:rPr lang="en-US" sz="2800" b="1" dirty="0"/>
              <a:t> </a:t>
            </a:r>
            <a:r>
              <a:rPr lang="en-US" sz="2800" b="1" dirty="0" err="1"/>
              <a:t>bệnh</a:t>
            </a:r>
            <a:r>
              <a:rPr lang="en-US" sz="2800" b="1" dirty="0"/>
              <a:t> </a:t>
            </a:r>
            <a:r>
              <a:rPr lang="en-US" sz="2800" b="1" dirty="0" err="1"/>
              <a:t>miễn</a:t>
            </a:r>
            <a:r>
              <a:rPr lang="en-US" sz="2800" b="1" dirty="0"/>
              <a:t> </a:t>
            </a:r>
            <a:r>
              <a:rPr lang="en-US" sz="2800" b="1" dirty="0" err="1"/>
              <a:t>phí</a:t>
            </a:r>
            <a:r>
              <a:rPr lang="en-US" sz="2800" b="1" dirty="0"/>
              <a:t>/</a:t>
            </a:r>
            <a:r>
              <a:rPr lang="en-US" sz="2800" b="1" dirty="0" err="1"/>
              <a:t>Khám</a:t>
            </a:r>
            <a:r>
              <a:rPr lang="en-US" sz="2800" b="1" dirty="0"/>
              <a:t> </a:t>
            </a:r>
            <a:r>
              <a:rPr lang="en-US" sz="2800" b="1" dirty="0" err="1"/>
              <a:t>bệnh</a:t>
            </a:r>
            <a:r>
              <a:rPr lang="en-US" sz="2800" b="1" dirty="0"/>
              <a:t> </a:t>
            </a:r>
            <a:r>
              <a:rPr lang="en-US" sz="2800" b="1" dirty="0" err="1"/>
              <a:t>miễn</a:t>
            </a:r>
            <a:r>
              <a:rPr lang="en-US" sz="2800" b="1" dirty="0"/>
              <a:t> </a:t>
            </a:r>
            <a:r>
              <a:rPr lang="en-US" sz="2800" b="1" dirty="0" err="1"/>
              <a:t>phí</a:t>
            </a:r>
            <a:r>
              <a:rPr lang="en-US" sz="2800" b="1" dirty="0"/>
              <a:t> </a:t>
            </a:r>
            <a:r>
              <a:rPr lang="en-US" sz="2800" b="1" dirty="0" err="1"/>
              <a:t>cho</a:t>
            </a:r>
            <a:r>
              <a:rPr lang="en-US" sz="2800" b="1" dirty="0"/>
              <a:t> </a:t>
            </a:r>
            <a:r>
              <a:rPr lang="en-US" sz="2800" b="1" dirty="0" err="1"/>
              <a:t>người</a:t>
            </a:r>
            <a:r>
              <a:rPr lang="en-US" sz="2800" b="1" dirty="0"/>
              <a:t> </a:t>
            </a:r>
            <a:r>
              <a:rPr lang="en-US" sz="2800" b="1" dirty="0" err="1"/>
              <a:t>nghèo</a:t>
            </a:r>
            <a:r>
              <a:rPr lang="en-US" sz="2800" b="1" dirty="0"/>
              <a:t>/</a:t>
            </a:r>
            <a:r>
              <a:rPr lang="en-US" sz="2800" b="1" dirty="0" err="1"/>
              <a:t>Vì</a:t>
            </a:r>
            <a:r>
              <a:rPr lang="en-US" sz="2800" b="1" dirty="0"/>
              <a:t> </a:t>
            </a:r>
            <a:r>
              <a:rPr lang="en-US" sz="2800" b="1" dirty="0" err="1"/>
              <a:t>sức</a:t>
            </a:r>
            <a:r>
              <a:rPr lang="en-US" sz="2800" b="1" dirty="0"/>
              <a:t> </a:t>
            </a:r>
            <a:r>
              <a:rPr lang="en-US" sz="2800" b="1" dirty="0" err="1"/>
              <a:t>khỏe</a:t>
            </a:r>
            <a:r>
              <a:rPr lang="en-US" sz="2800" b="1" dirty="0"/>
              <a:t> </a:t>
            </a:r>
            <a:r>
              <a:rPr lang="en-US" sz="2800" b="1" dirty="0" err="1"/>
              <a:t>người</a:t>
            </a:r>
            <a:r>
              <a:rPr lang="en-US" sz="2800" b="1" dirty="0"/>
              <a:t> </a:t>
            </a:r>
            <a:r>
              <a:rPr lang="en-US" sz="2800" b="1" dirty="0" err="1"/>
              <a:t>nghèo</a:t>
            </a:r>
            <a:r>
              <a:rPr lang="en-US" sz="2800" b="1" dirty="0"/>
              <a:t>/…</a:t>
            </a:r>
          </a:p>
        </p:txBody>
      </p:sp>
      <p:pic>
        <p:nvPicPr>
          <p:cNvPr id="4" name="Picture 3">
            <a:extLst>
              <a:ext uri="{FF2B5EF4-FFF2-40B4-BE49-F238E27FC236}">
                <a16:creationId xmlns:a16="http://schemas.microsoft.com/office/drawing/2014/main" id="{BD2EE64A-FE68-C908-9BDA-A2FAC2994127}"/>
              </a:ext>
            </a:extLst>
          </p:cNvPr>
          <p:cNvPicPr>
            <a:picLocks noChangeAspect="1"/>
          </p:cNvPicPr>
          <p:nvPr/>
        </p:nvPicPr>
        <p:blipFill rotWithShape="1">
          <a:blip r:embed="rId5"/>
          <a:srcRect l="6713" t="51553" r="52167" b="1755"/>
          <a:stretch/>
        </p:blipFill>
        <p:spPr>
          <a:xfrm>
            <a:off x="177309" y="1619305"/>
            <a:ext cx="5046621" cy="3808754"/>
          </a:xfrm>
          <a:prstGeom prst="round2DiagRect">
            <a:avLst>
              <a:gd name="adj1" fmla="val 10383"/>
              <a:gd name="adj2" fmla="val 0"/>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grpSp>
        <p:nvGrpSpPr>
          <p:cNvPr id="7" name="组合 20">
            <a:extLst>
              <a:ext uri="{FF2B5EF4-FFF2-40B4-BE49-F238E27FC236}">
                <a16:creationId xmlns:a16="http://schemas.microsoft.com/office/drawing/2014/main" id="{67C91D03-2CBE-8AC4-4368-4EDAD809DC8A}"/>
              </a:ext>
            </a:extLst>
          </p:cNvPr>
          <p:cNvGrpSpPr/>
          <p:nvPr/>
        </p:nvGrpSpPr>
        <p:grpSpPr>
          <a:xfrm>
            <a:off x="5307671" y="1814515"/>
            <a:ext cx="5893729" cy="2292603"/>
            <a:chOff x="731883" y="1025738"/>
            <a:chExt cx="7205669" cy="4403171"/>
          </a:xfrm>
          <a:solidFill>
            <a:schemeClr val="bg1"/>
          </a:solidFill>
        </p:grpSpPr>
        <p:sp>
          <p:nvSpPr>
            <p:cNvPr id="8" name="矩形 1">
              <a:extLst>
                <a:ext uri="{FF2B5EF4-FFF2-40B4-BE49-F238E27FC236}">
                  <a16:creationId xmlns:a16="http://schemas.microsoft.com/office/drawing/2014/main" id="{19767B01-EDCF-2C9D-11B6-7F4124A0C6A0}"/>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
              <a:extLst>
                <a:ext uri="{FF2B5EF4-FFF2-40B4-BE49-F238E27FC236}">
                  <a16:creationId xmlns:a16="http://schemas.microsoft.com/office/drawing/2014/main" id="{2F198685-6052-1F4F-C6C5-26A3EA57DA8F}"/>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descr="A picture containing clipart&#10;&#10;Description automatically generated">
            <a:extLst>
              <a:ext uri="{FF2B5EF4-FFF2-40B4-BE49-F238E27FC236}">
                <a16:creationId xmlns:a16="http://schemas.microsoft.com/office/drawing/2014/main" id="{BFA8C318-5702-5BBF-D549-AA2B2D6EA78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3767067"/>
            <a:ext cx="2055232" cy="2705239"/>
          </a:xfrm>
          <a:prstGeom prst="rect">
            <a:avLst/>
          </a:prstGeom>
        </p:spPr>
      </p:pic>
      <p:sp>
        <p:nvSpPr>
          <p:cNvPr id="11" name="TextBox 10">
            <a:extLst>
              <a:ext uri="{FF2B5EF4-FFF2-40B4-BE49-F238E27FC236}">
                <a16:creationId xmlns:a16="http://schemas.microsoft.com/office/drawing/2014/main" id="{677A402C-2B69-57C8-4AD9-0AD5197E366A}"/>
              </a:ext>
            </a:extLst>
          </p:cNvPr>
          <p:cNvSpPr txBox="1"/>
          <p:nvPr/>
        </p:nvSpPr>
        <p:spPr>
          <a:xfrm>
            <a:off x="5762646" y="2597742"/>
            <a:ext cx="5522495" cy="646331"/>
          </a:xfrm>
          <a:prstGeom prst="rect">
            <a:avLst/>
          </a:prstGeom>
          <a:noFill/>
        </p:spPr>
        <p:txBody>
          <a:bodyPr wrap="square" rtlCol="0">
            <a:spAutoFit/>
          </a:bodyPr>
          <a:lstStyle/>
          <a:p>
            <a:r>
              <a:rPr lang="en-US" sz="3600" b="1" dirty="0" err="1"/>
              <a:t>Hiến</a:t>
            </a:r>
            <a:r>
              <a:rPr lang="en-US" sz="3600" b="1" dirty="0"/>
              <a:t> </a:t>
            </a:r>
            <a:r>
              <a:rPr lang="en-US" sz="3600" b="1" dirty="0" err="1"/>
              <a:t>máu</a:t>
            </a:r>
            <a:r>
              <a:rPr lang="en-US" sz="3600" b="1" dirty="0"/>
              <a:t> </a:t>
            </a:r>
            <a:r>
              <a:rPr lang="en-US" sz="3600" b="1" dirty="0" err="1"/>
              <a:t>tình</a:t>
            </a:r>
            <a:r>
              <a:rPr lang="en-US" sz="3600" b="1" dirty="0"/>
              <a:t> </a:t>
            </a:r>
            <a:r>
              <a:rPr lang="en-US" sz="3600" b="1" dirty="0" err="1"/>
              <a:t>nguyện</a:t>
            </a:r>
            <a:endParaRPr lang="en-US" sz="3600" b="1" dirty="0"/>
          </a:p>
        </p:txBody>
      </p:sp>
      <p:pic>
        <p:nvPicPr>
          <p:cNvPr id="4" name="Picture 3">
            <a:extLst>
              <a:ext uri="{FF2B5EF4-FFF2-40B4-BE49-F238E27FC236}">
                <a16:creationId xmlns:a16="http://schemas.microsoft.com/office/drawing/2014/main" id="{037770B2-9844-A8EF-121B-5EDA0531937C}"/>
              </a:ext>
            </a:extLst>
          </p:cNvPr>
          <p:cNvPicPr>
            <a:picLocks noChangeAspect="1"/>
          </p:cNvPicPr>
          <p:nvPr/>
        </p:nvPicPr>
        <p:blipFill rotWithShape="1">
          <a:blip r:embed="rId5"/>
          <a:srcRect l="52917" t="51177" r="5067" b="2131"/>
          <a:stretch/>
        </p:blipFill>
        <p:spPr>
          <a:xfrm>
            <a:off x="82697" y="1424897"/>
            <a:ext cx="5057492" cy="3735524"/>
          </a:xfrm>
          <a:prstGeom prst="round2DiagRect">
            <a:avLst>
              <a:gd name="adj1" fmla="val 10383"/>
              <a:gd name="adj2" fmla="val 15673"/>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CDDD0378-3E1B-63C5-2A8E-286B7799C01A}"/>
              </a:ext>
            </a:extLst>
          </p:cNvPr>
          <p:cNvGrpSpPr/>
          <p:nvPr/>
        </p:nvGrpSpPr>
        <p:grpSpPr>
          <a:xfrm>
            <a:off x="6394531" y="3359318"/>
            <a:ext cx="4592053" cy="1668718"/>
            <a:chOff x="731883" y="1025738"/>
            <a:chExt cx="7205669" cy="4403171"/>
          </a:xfrm>
          <a:solidFill>
            <a:schemeClr val="accent2">
              <a:lumMod val="40000"/>
              <a:lumOff val="60000"/>
            </a:schemeClr>
          </a:solidFill>
        </p:grpSpPr>
        <p:sp>
          <p:nvSpPr>
            <p:cNvPr id="4" name="矩形 1">
              <a:extLst>
                <a:ext uri="{FF2B5EF4-FFF2-40B4-BE49-F238E27FC236}">
                  <a16:creationId xmlns:a16="http://schemas.microsoft.com/office/drawing/2014/main" id="{1AD0F8D9-B94F-57CD-5A10-DA110FD54613}"/>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
              <a:extLst>
                <a:ext uri="{FF2B5EF4-FFF2-40B4-BE49-F238E27FC236}">
                  <a16:creationId xmlns:a16="http://schemas.microsoft.com/office/drawing/2014/main" id="{A804517B-A6BC-F49E-21E8-707C97120DD9}"/>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grp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descr="A picture containing clipart&#10;&#10;Description automatically generated">
            <a:extLst>
              <a:ext uri="{FF2B5EF4-FFF2-40B4-BE49-F238E27FC236}">
                <a16:creationId xmlns:a16="http://schemas.microsoft.com/office/drawing/2014/main" id="{236E20BC-F792-A0ED-C39F-B1B360F3FE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24" b="89671" l="2381" r="95524">
                        <a14:foregroundMark x1="10762" y1="22770" x2="11714" y2="69249"/>
                        <a14:foregroundMark x1="34952" y1="29343" x2="36667" y2="61737"/>
                        <a14:foregroundMark x1="79524" y1="22770" x2="80286" y2="54695"/>
                        <a14:foregroundMark x1="80286" y1="54695" x2="82762" y2="66901"/>
                        <a14:foregroundMark x1="79333" y1="70188" x2="88286" y2="69718"/>
                        <a14:foregroundMark x1="88286" y1="69718" x2="88667" y2="69718"/>
                        <a14:foregroundMark x1="86000" y1="79577" x2="86000" y2="81455"/>
                        <a14:foregroundMark x1="95524" y1="26995" x2="94000" y2="28873"/>
                        <a14:foregroundMark x1="59333" y1="60329" x2="59524" y2="67840"/>
                        <a14:foregroundMark x1="62571" y1="62676" x2="62952" y2="69249"/>
                        <a14:foregroundMark x1="61238" y1="82864" x2="61238" y2="77700"/>
                        <a14:foregroundMark x1="82190" y1="82864" x2="82190" y2="80986"/>
                        <a14:foregroundMark x1="35905" y1="73474" x2="35333" y2="64554"/>
                        <a14:foregroundMark x1="40286" y1="68779" x2="39714" y2="68779"/>
                        <a14:foregroundMark x1="2381" y1="36385" x2="5429" y2="44836"/>
                        <a14:foregroundMark x1="6000" y1="68779" x2="15714" y2="68779"/>
                      </a14:backgroundRemoval>
                    </a14:imgEffect>
                  </a14:imgLayer>
                </a14:imgProps>
              </a:ext>
              <a:ext uri="{28A0092B-C50C-407E-A947-70E740481C1C}">
                <a14:useLocalDpi xmlns:a14="http://schemas.microsoft.com/office/drawing/2010/main" val="0"/>
              </a:ext>
            </a:extLst>
          </a:blip>
          <a:srcRect l="69177"/>
          <a:stretch/>
        </p:blipFill>
        <p:spPr>
          <a:xfrm>
            <a:off x="10136768" y="4067000"/>
            <a:ext cx="2448932" cy="3223454"/>
          </a:xfrm>
          <a:prstGeom prst="rect">
            <a:avLst/>
          </a:prstGeom>
        </p:spPr>
      </p:pic>
      <p:sp>
        <p:nvSpPr>
          <p:cNvPr id="7" name="TextBox 6">
            <a:extLst>
              <a:ext uri="{FF2B5EF4-FFF2-40B4-BE49-F238E27FC236}">
                <a16:creationId xmlns:a16="http://schemas.microsoft.com/office/drawing/2014/main" id="{0A4A6B3B-CA9C-8B10-3DE8-148143A1A164}"/>
              </a:ext>
            </a:extLst>
          </p:cNvPr>
          <p:cNvSpPr txBox="1"/>
          <p:nvPr/>
        </p:nvSpPr>
        <p:spPr>
          <a:xfrm>
            <a:off x="6747458" y="3531771"/>
            <a:ext cx="3657601" cy="1200329"/>
          </a:xfrm>
          <a:prstGeom prst="rect">
            <a:avLst/>
          </a:prstGeom>
          <a:noFill/>
        </p:spPr>
        <p:txBody>
          <a:bodyPr wrap="square" rtlCol="0">
            <a:spAutoFit/>
          </a:bodyPr>
          <a:lstStyle/>
          <a:p>
            <a:pPr algn="ctr"/>
            <a:r>
              <a:rPr lang="en-US" sz="3600" b="1" dirty="0" err="1"/>
              <a:t>Các</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tình</a:t>
            </a:r>
            <a:r>
              <a:rPr lang="en-US" sz="3600" b="1" dirty="0"/>
              <a:t> </a:t>
            </a:r>
            <a:r>
              <a:rPr lang="en-US" sz="3600" b="1" dirty="0" err="1"/>
              <a:t>nguyện</a:t>
            </a:r>
            <a:r>
              <a:rPr lang="en-US" sz="3600" b="1" dirty="0"/>
              <a:t> </a:t>
            </a:r>
            <a:r>
              <a:rPr lang="en-US" sz="3600" b="1" dirty="0" err="1"/>
              <a:t>khác</a:t>
            </a:r>
            <a:endParaRPr lang="en-US" sz="3600" b="1" dirty="0"/>
          </a:p>
        </p:txBody>
      </p:sp>
      <p:pic>
        <p:nvPicPr>
          <p:cNvPr id="10242" name="Picture 2" descr="Phát 200 suất cháo miễn phí cho bệnh nhân nghèo - Đời sống - Việt Giải Trí">
            <a:extLst>
              <a:ext uri="{FF2B5EF4-FFF2-40B4-BE49-F238E27FC236}">
                <a16:creationId xmlns:a16="http://schemas.microsoft.com/office/drawing/2014/main" id="{B68DDB8A-C642-5635-0179-D80E08771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8" y="0"/>
            <a:ext cx="4622801" cy="308374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44" name="Picture 4" descr="Tủ bánh mì yêu thương&quot; ấm lòng bệnh nhân trong đại dịch COVID-19">
            <a:extLst>
              <a:ext uri="{FF2B5EF4-FFF2-40B4-BE49-F238E27FC236}">
                <a16:creationId xmlns:a16="http://schemas.microsoft.com/office/drawing/2014/main" id="{EA512C9E-9B8D-E3BA-6BC7-17F7247E50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43"/>
          <a:stretch/>
        </p:blipFill>
        <p:spPr bwMode="auto">
          <a:xfrm>
            <a:off x="5350458" y="35906"/>
            <a:ext cx="4292599" cy="3044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46" name="Picture 6" descr="Những suất cơm 2.000 ấm lòng lao động nghèo và người bệnh">
            <a:extLst>
              <a:ext uri="{FF2B5EF4-FFF2-40B4-BE49-F238E27FC236}">
                <a16:creationId xmlns:a16="http://schemas.microsoft.com/office/drawing/2014/main" id="{68220312-D5BE-F7CC-64A0-19640134A8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2125" y="3642171"/>
            <a:ext cx="4756611" cy="331749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3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p:cTn id="27" dur="500" fill="hold"/>
                                        <p:tgtEl>
                                          <p:spTgt spid="10242"/>
                                        </p:tgtEl>
                                        <p:attrNameLst>
                                          <p:attrName>ppt_w</p:attrName>
                                        </p:attrNameLst>
                                      </p:cBhvr>
                                      <p:tavLst>
                                        <p:tav tm="0">
                                          <p:val>
                                            <p:fltVal val="0"/>
                                          </p:val>
                                        </p:tav>
                                        <p:tav tm="100000">
                                          <p:val>
                                            <p:strVal val="#ppt_w"/>
                                          </p:val>
                                        </p:tav>
                                      </p:tavLst>
                                    </p:anim>
                                    <p:anim calcmode="lin" valueType="num">
                                      <p:cBhvr>
                                        <p:cTn id="28" dur="500" fill="hold"/>
                                        <p:tgtEl>
                                          <p:spTgt spid="10242"/>
                                        </p:tgtEl>
                                        <p:attrNameLst>
                                          <p:attrName>ppt_h</p:attrName>
                                        </p:attrNameLst>
                                      </p:cBhvr>
                                      <p:tavLst>
                                        <p:tav tm="0">
                                          <p:val>
                                            <p:fltVal val="0"/>
                                          </p:val>
                                        </p:tav>
                                        <p:tav tm="100000">
                                          <p:val>
                                            <p:strVal val="#ppt_h"/>
                                          </p:val>
                                        </p:tav>
                                      </p:tavLst>
                                    </p:anim>
                                    <p:animEffect transition="in" filter="fade">
                                      <p:cBhvr>
                                        <p:cTn id="29" dur="500"/>
                                        <p:tgtEl>
                                          <p:spTgt spid="10242"/>
                                        </p:tgtEl>
                                      </p:cBhvr>
                                    </p:animEffect>
                                  </p:childTnLst>
                                </p:cTn>
                              </p:par>
                              <p:par>
                                <p:cTn id="30" presetID="53" presetClass="entr" presetSubtype="16" fill="hold" nodeType="withEffect">
                                  <p:stCondLst>
                                    <p:cond delay="0"/>
                                  </p:stCondLst>
                                  <p:childTnLst>
                                    <p:set>
                                      <p:cBhvr>
                                        <p:cTn id="31" dur="1" fill="hold">
                                          <p:stCondLst>
                                            <p:cond delay="0"/>
                                          </p:stCondLst>
                                        </p:cTn>
                                        <p:tgtEl>
                                          <p:spTgt spid="10244"/>
                                        </p:tgtEl>
                                        <p:attrNameLst>
                                          <p:attrName>style.visibility</p:attrName>
                                        </p:attrNameLst>
                                      </p:cBhvr>
                                      <p:to>
                                        <p:strVal val="visible"/>
                                      </p:to>
                                    </p:set>
                                    <p:anim calcmode="lin" valueType="num">
                                      <p:cBhvr>
                                        <p:cTn id="32" dur="500" fill="hold"/>
                                        <p:tgtEl>
                                          <p:spTgt spid="10244"/>
                                        </p:tgtEl>
                                        <p:attrNameLst>
                                          <p:attrName>ppt_w</p:attrName>
                                        </p:attrNameLst>
                                      </p:cBhvr>
                                      <p:tavLst>
                                        <p:tav tm="0">
                                          <p:val>
                                            <p:fltVal val="0"/>
                                          </p:val>
                                        </p:tav>
                                        <p:tav tm="100000">
                                          <p:val>
                                            <p:strVal val="#ppt_w"/>
                                          </p:val>
                                        </p:tav>
                                      </p:tavLst>
                                    </p:anim>
                                    <p:anim calcmode="lin" valueType="num">
                                      <p:cBhvr>
                                        <p:cTn id="33" dur="500" fill="hold"/>
                                        <p:tgtEl>
                                          <p:spTgt spid="10244"/>
                                        </p:tgtEl>
                                        <p:attrNameLst>
                                          <p:attrName>ppt_h</p:attrName>
                                        </p:attrNameLst>
                                      </p:cBhvr>
                                      <p:tavLst>
                                        <p:tav tm="0">
                                          <p:val>
                                            <p:fltVal val="0"/>
                                          </p:val>
                                        </p:tav>
                                        <p:tav tm="100000">
                                          <p:val>
                                            <p:strVal val="#ppt_h"/>
                                          </p:val>
                                        </p:tav>
                                      </p:tavLst>
                                    </p:anim>
                                    <p:animEffect transition="in" filter="fade">
                                      <p:cBhvr>
                                        <p:cTn id="34" dur="500"/>
                                        <p:tgtEl>
                                          <p:spTgt spid="10244"/>
                                        </p:tgtEl>
                                      </p:cBhvr>
                                    </p:animEffect>
                                  </p:childTnLst>
                                </p:cTn>
                              </p:par>
                              <p:par>
                                <p:cTn id="35" presetID="53" presetClass="entr" presetSubtype="16" fill="hold" nodeType="withEffect">
                                  <p:stCondLst>
                                    <p:cond delay="0"/>
                                  </p:stCondLst>
                                  <p:childTnLst>
                                    <p:set>
                                      <p:cBhvr>
                                        <p:cTn id="36" dur="1" fill="hold">
                                          <p:stCondLst>
                                            <p:cond delay="0"/>
                                          </p:stCondLst>
                                        </p:cTn>
                                        <p:tgtEl>
                                          <p:spTgt spid="10246"/>
                                        </p:tgtEl>
                                        <p:attrNameLst>
                                          <p:attrName>style.visibility</p:attrName>
                                        </p:attrNameLst>
                                      </p:cBhvr>
                                      <p:to>
                                        <p:strVal val="visible"/>
                                      </p:to>
                                    </p:set>
                                    <p:anim calcmode="lin" valueType="num">
                                      <p:cBhvr>
                                        <p:cTn id="37" dur="500" fill="hold"/>
                                        <p:tgtEl>
                                          <p:spTgt spid="10246"/>
                                        </p:tgtEl>
                                        <p:attrNameLst>
                                          <p:attrName>ppt_w</p:attrName>
                                        </p:attrNameLst>
                                      </p:cBhvr>
                                      <p:tavLst>
                                        <p:tav tm="0">
                                          <p:val>
                                            <p:fltVal val="0"/>
                                          </p:val>
                                        </p:tav>
                                        <p:tav tm="100000">
                                          <p:val>
                                            <p:strVal val="#ppt_w"/>
                                          </p:val>
                                        </p:tav>
                                      </p:tavLst>
                                    </p:anim>
                                    <p:anim calcmode="lin" valueType="num">
                                      <p:cBhvr>
                                        <p:cTn id="38" dur="500" fill="hold"/>
                                        <p:tgtEl>
                                          <p:spTgt spid="10246"/>
                                        </p:tgtEl>
                                        <p:attrNameLst>
                                          <p:attrName>ppt_h</p:attrName>
                                        </p:attrNameLst>
                                      </p:cBhvr>
                                      <p:tavLst>
                                        <p:tav tm="0">
                                          <p:val>
                                            <p:fltVal val="0"/>
                                          </p:val>
                                        </p:tav>
                                        <p:tav tm="100000">
                                          <p:val>
                                            <p:strVal val="#ppt_h"/>
                                          </p:val>
                                        </p:tav>
                                      </p:tavLst>
                                    </p:anim>
                                    <p:animEffect transition="in" filter="fade">
                                      <p:cBhvr>
                                        <p:cTn id="39"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4|0.5|0.5"/>
</p:tagLst>
</file>

<file path=ppt/tags/tag3.xml><?xml version="1.0" encoding="utf-8"?>
<p:tagLst xmlns:a="http://schemas.openxmlformats.org/drawingml/2006/main" xmlns:r="http://schemas.openxmlformats.org/officeDocument/2006/relationships" xmlns:p="http://schemas.openxmlformats.org/presentationml/2006/main">
  <p:tag name="TIMING" val="|0.4|0.5|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9720</TotalTime>
  <Words>612</Words>
  <Application>Microsoft Office PowerPoint</Application>
  <PresentationFormat>Widescreen</PresentationFormat>
  <Paragraphs>52</Paragraphs>
  <Slides>20</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Arial</vt:lpstr>
      <vt:lpstr>Calibri</vt:lpstr>
      <vt:lpstr>Calibri Light</vt:lpstr>
      <vt:lpstr>iCiel Sanelma</vt:lpstr>
      <vt:lpstr>Karla</vt:lpstr>
      <vt:lpstr>Karla Regular</vt:lpstr>
      <vt:lpstr>Luckiest Guy</vt:lpstr>
      <vt:lpstr>Pattaya</vt:lpstr>
      <vt:lpstr>Times New Roman</vt:lpstr>
      <vt:lpstr>UTM Cookies</vt:lpstr>
      <vt:lpstr>UTM Duepuntozero</vt:lpstr>
      <vt:lpstr>UTM Edwardian</vt:lpstr>
      <vt:lpstr>UVN Da Lat</vt:lpstr>
      <vt:lpstr>Office 主题</vt:lpstr>
      <vt:lpstr>Building Siblings Relationships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kim yen</cp:lastModifiedBy>
  <cp:revision>101</cp:revision>
  <dcterms:created xsi:type="dcterms:W3CDTF">2021-04-23T06:18:56Z</dcterms:created>
  <dcterms:modified xsi:type="dcterms:W3CDTF">2023-11-17T15:13:59Z</dcterms:modified>
</cp:coreProperties>
</file>