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18"/>
  </p:notesMasterIdLst>
  <p:sldIdLst>
    <p:sldId id="256" r:id="rId2"/>
    <p:sldId id="265" r:id="rId3"/>
    <p:sldId id="268" r:id="rId4"/>
    <p:sldId id="267" r:id="rId5"/>
    <p:sldId id="269" r:id="rId6"/>
    <p:sldId id="314" r:id="rId7"/>
    <p:sldId id="315" r:id="rId8"/>
    <p:sldId id="270" r:id="rId9"/>
    <p:sldId id="316" r:id="rId10"/>
    <p:sldId id="317" r:id="rId11"/>
    <p:sldId id="318" r:id="rId12"/>
    <p:sldId id="271" r:id="rId13"/>
    <p:sldId id="272" r:id="rId14"/>
    <p:sldId id="273" r:id="rId15"/>
    <p:sldId id="257" r:id="rId16"/>
    <p:sldId id="29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CC66"/>
    <a:srgbClr val="FFCCCC"/>
    <a:srgbClr val="9590F8"/>
    <a:srgbClr val="FFFF00"/>
    <a:srgbClr val="C8C5FB"/>
    <a:srgbClr val="FD9DF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601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" name="Google Shape;3338;g97767bb796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9" name="Google Shape;3339;g97767bb796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a1242414e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Google Shape;2176;ga1242414e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ga1242414e1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0" name="Google Shape;2140;ga1242414e1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1242414e1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1242414e1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4" name="Google Shape;2194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4" name="Google Shape;2194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996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5_2_1_1_1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5"/>
          <p:cNvSpPr/>
          <p:nvPr/>
        </p:nvSpPr>
        <p:spPr>
          <a:xfrm>
            <a:off x="271" y="3209866"/>
            <a:ext cx="4762837" cy="666537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5"/>
          <p:cNvSpPr txBox="1">
            <a:spLocks noGrp="1"/>
          </p:cNvSpPr>
          <p:nvPr>
            <p:ph type="title"/>
          </p:nvPr>
        </p:nvSpPr>
        <p:spPr>
          <a:xfrm>
            <a:off x="4998400" y="1508927"/>
            <a:ext cx="34257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25"/>
          <p:cNvSpPr/>
          <p:nvPr/>
        </p:nvSpPr>
        <p:spPr>
          <a:xfrm>
            <a:off x="275" y="3666725"/>
            <a:ext cx="9167398" cy="149103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5"/>
          <p:cNvSpPr/>
          <p:nvPr/>
        </p:nvSpPr>
        <p:spPr>
          <a:xfrm>
            <a:off x="271" y="3612551"/>
            <a:ext cx="9167422" cy="362390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5"/>
          <p:cNvSpPr/>
          <p:nvPr/>
        </p:nvSpPr>
        <p:spPr>
          <a:xfrm>
            <a:off x="271" y="3960361"/>
            <a:ext cx="9167422" cy="1197413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5"/>
          <p:cNvSpPr/>
          <p:nvPr/>
        </p:nvSpPr>
        <p:spPr>
          <a:xfrm>
            <a:off x="262" y="3876412"/>
            <a:ext cx="4875915" cy="1281350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5"/>
          <p:cNvSpPr/>
          <p:nvPr/>
        </p:nvSpPr>
        <p:spPr>
          <a:xfrm>
            <a:off x="4488675" y="3998800"/>
            <a:ext cx="4679040" cy="1158946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5"/>
          <p:cNvSpPr/>
          <p:nvPr/>
        </p:nvSpPr>
        <p:spPr>
          <a:xfrm>
            <a:off x="6330350" y="4567174"/>
            <a:ext cx="2837346" cy="590600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4998425" y="2615327"/>
            <a:ext cx="3425700" cy="10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5_2_1_1_1_2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-88911" y="4312000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/>
        </p:nvSpPr>
        <p:spPr>
          <a:xfrm>
            <a:off x="3240546" y="4571057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/>
        </p:nvSpPr>
        <p:spPr>
          <a:xfrm>
            <a:off x="32613" y="4469348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/>
        </p:nvSpPr>
        <p:spPr>
          <a:xfrm>
            <a:off x="1147464" y="4456173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/>
        </p:nvSpPr>
        <p:spPr>
          <a:xfrm>
            <a:off x="1098954" y="4564779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/>
        </p:nvSpPr>
        <p:spPr>
          <a:xfrm>
            <a:off x="1843057" y="4474257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/>
        </p:nvSpPr>
        <p:spPr>
          <a:xfrm>
            <a:off x="2501823" y="4564779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/>
        </p:nvSpPr>
        <p:spPr>
          <a:xfrm>
            <a:off x="3212904" y="4526310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/>
        </p:nvSpPr>
        <p:spPr>
          <a:xfrm>
            <a:off x="3150386" y="4520488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/>
        </p:nvSpPr>
        <p:spPr>
          <a:xfrm>
            <a:off x="3185262" y="4515580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/>
        </p:nvSpPr>
        <p:spPr>
          <a:xfrm>
            <a:off x="3114952" y="4527794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/>
        </p:nvSpPr>
        <p:spPr>
          <a:xfrm>
            <a:off x="3245370" y="4518547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/>
        </p:nvSpPr>
        <p:spPr>
          <a:xfrm>
            <a:off x="3232755" y="4538067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/>
        </p:nvSpPr>
        <p:spPr>
          <a:xfrm>
            <a:off x="3122744" y="4510443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3208081" y="4504849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/>
        </p:nvSpPr>
        <p:spPr>
          <a:xfrm>
            <a:off x="3280247" y="4527794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/>
        </p:nvSpPr>
        <p:spPr>
          <a:xfrm>
            <a:off x="3069872" y="4520488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/>
        </p:nvSpPr>
        <p:spPr>
          <a:xfrm>
            <a:off x="3155209" y="454331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/>
        </p:nvSpPr>
        <p:spPr>
          <a:xfrm>
            <a:off x="3182851" y="4534072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/>
        </p:nvSpPr>
        <p:spPr>
          <a:xfrm>
            <a:off x="1775158" y="4505763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/>
        </p:nvSpPr>
        <p:spPr>
          <a:xfrm>
            <a:off x="1837677" y="4498571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/>
        </p:nvSpPr>
        <p:spPr>
          <a:xfrm>
            <a:off x="1802800" y="4495603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/>
        </p:nvSpPr>
        <p:spPr>
          <a:xfrm>
            <a:off x="1873110" y="450633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/>
        </p:nvSpPr>
        <p:spPr>
          <a:xfrm>
            <a:off x="1742693" y="4497087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/>
        </p:nvSpPr>
        <p:spPr>
          <a:xfrm>
            <a:off x="1755308" y="4517064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/>
        </p:nvSpPr>
        <p:spPr>
          <a:xfrm>
            <a:off x="1865319" y="4489325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/>
        </p:nvSpPr>
        <p:spPr>
          <a:xfrm>
            <a:off x="1780538" y="4484302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/>
        </p:nvSpPr>
        <p:spPr>
          <a:xfrm>
            <a:off x="1707816" y="4506333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/>
        </p:nvSpPr>
        <p:spPr>
          <a:xfrm>
            <a:off x="1915779" y="4498571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/>
        </p:nvSpPr>
        <p:spPr>
          <a:xfrm>
            <a:off x="1830442" y="4521972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/>
        </p:nvSpPr>
        <p:spPr>
          <a:xfrm>
            <a:off x="1805212" y="4512726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820819" y="4480591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00434" y="4606613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313405" y="4613098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-35834" y="4459987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6"/>
          <p:cNvSpPr/>
          <p:nvPr/>
        </p:nvSpPr>
        <p:spPr>
          <a:xfrm>
            <a:off x="-88909" y="4708925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393681" y="5059153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5949267" y="4646741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26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26"/>
          <p:cNvSpPr txBox="1">
            <a:spLocks noGrp="1"/>
          </p:cNvSpPr>
          <p:nvPr>
            <p:ph type="subTitle" idx="1"/>
          </p:nvPr>
        </p:nvSpPr>
        <p:spPr>
          <a:xfrm>
            <a:off x="3000725" y="1977075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3" name="Google Shape;663;p26"/>
          <p:cNvSpPr txBox="1">
            <a:spLocks noGrp="1"/>
          </p:cNvSpPr>
          <p:nvPr>
            <p:ph type="title" idx="2"/>
          </p:nvPr>
        </p:nvSpPr>
        <p:spPr>
          <a:xfrm>
            <a:off x="3000725" y="1515605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64" name="Google Shape;664;p26"/>
          <p:cNvSpPr txBox="1">
            <a:spLocks noGrp="1"/>
          </p:cNvSpPr>
          <p:nvPr>
            <p:ph type="subTitle" idx="3"/>
          </p:nvPr>
        </p:nvSpPr>
        <p:spPr>
          <a:xfrm>
            <a:off x="3000725" y="3831852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5" name="Google Shape;665;p26"/>
          <p:cNvSpPr txBox="1">
            <a:spLocks noGrp="1"/>
          </p:cNvSpPr>
          <p:nvPr>
            <p:ph type="title" idx="4"/>
          </p:nvPr>
        </p:nvSpPr>
        <p:spPr>
          <a:xfrm>
            <a:off x="3000725" y="3370385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66" name="Google Shape;666;p26"/>
          <p:cNvSpPr txBox="1">
            <a:spLocks noGrp="1"/>
          </p:cNvSpPr>
          <p:nvPr>
            <p:ph type="subTitle" idx="5"/>
          </p:nvPr>
        </p:nvSpPr>
        <p:spPr>
          <a:xfrm>
            <a:off x="3000725" y="2904463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7" name="Google Shape;667;p26"/>
          <p:cNvSpPr txBox="1">
            <a:spLocks noGrp="1"/>
          </p:cNvSpPr>
          <p:nvPr>
            <p:ph type="title" idx="6"/>
          </p:nvPr>
        </p:nvSpPr>
        <p:spPr>
          <a:xfrm>
            <a:off x="3000725" y="2442995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18" y="3004222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82" y="3004222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25" y="3780925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7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10" y="3842654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00" y="268474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94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8"/>
          <p:cNvSpPr/>
          <p:nvPr/>
        </p:nvSpPr>
        <p:spPr>
          <a:xfrm>
            <a:off x="-1846432" y="2412097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8"/>
          <p:cNvSpPr/>
          <p:nvPr/>
        </p:nvSpPr>
        <p:spPr>
          <a:xfrm>
            <a:off x="6973718" y="-23837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8"/>
          <p:cNvSpPr/>
          <p:nvPr/>
        </p:nvSpPr>
        <p:spPr>
          <a:xfrm>
            <a:off x="-70525" y="3141021"/>
            <a:ext cx="3326922" cy="509151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8"/>
          <p:cNvSpPr/>
          <p:nvPr/>
        </p:nvSpPr>
        <p:spPr>
          <a:xfrm>
            <a:off x="4446024" y="3181300"/>
            <a:ext cx="4697990" cy="802051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8"/>
          <p:cNvSpPr/>
          <p:nvPr/>
        </p:nvSpPr>
        <p:spPr>
          <a:xfrm>
            <a:off x="-70525" y="3471333"/>
            <a:ext cx="8248505" cy="1156488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8"/>
          <p:cNvSpPr/>
          <p:nvPr/>
        </p:nvSpPr>
        <p:spPr>
          <a:xfrm>
            <a:off x="-70525" y="3764081"/>
            <a:ext cx="8248505" cy="509142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8"/>
          <p:cNvSpPr/>
          <p:nvPr/>
        </p:nvSpPr>
        <p:spPr>
          <a:xfrm>
            <a:off x="4164609" y="3489507"/>
            <a:ext cx="5032863" cy="469394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8"/>
          <p:cNvSpPr/>
          <p:nvPr/>
        </p:nvSpPr>
        <p:spPr>
          <a:xfrm>
            <a:off x="-70525" y="3919673"/>
            <a:ext cx="9267975" cy="1223694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8"/>
          <p:cNvSpPr/>
          <p:nvPr/>
        </p:nvSpPr>
        <p:spPr>
          <a:xfrm>
            <a:off x="-70525" y="3985309"/>
            <a:ext cx="9267975" cy="391728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8"/>
          <p:cNvSpPr/>
          <p:nvPr/>
        </p:nvSpPr>
        <p:spPr>
          <a:xfrm>
            <a:off x="-70525" y="4046892"/>
            <a:ext cx="9267975" cy="1096473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8"/>
          <p:cNvSpPr/>
          <p:nvPr/>
        </p:nvSpPr>
        <p:spPr>
          <a:xfrm>
            <a:off x="-70525" y="4155545"/>
            <a:ext cx="9267975" cy="98782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8"/>
          <p:cNvSpPr txBox="1">
            <a:spLocks noGrp="1"/>
          </p:cNvSpPr>
          <p:nvPr>
            <p:ph type="title"/>
          </p:nvPr>
        </p:nvSpPr>
        <p:spPr>
          <a:xfrm>
            <a:off x="815250" y="1401775"/>
            <a:ext cx="75135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9" name="Google Shape;309;p8"/>
          <p:cNvSpPr txBox="1">
            <a:spLocks noGrp="1"/>
          </p:cNvSpPr>
          <p:nvPr>
            <p:ph type="subTitle" idx="1"/>
          </p:nvPr>
        </p:nvSpPr>
        <p:spPr>
          <a:xfrm>
            <a:off x="2302275" y="2513050"/>
            <a:ext cx="4433100" cy="8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9"/>
          <p:cNvSpPr/>
          <p:nvPr/>
        </p:nvSpPr>
        <p:spPr>
          <a:xfrm>
            <a:off x="5654975" y="4567175"/>
            <a:ext cx="3512727" cy="590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275" y="4287868"/>
            <a:ext cx="9167406" cy="1098588"/>
            <a:chOff x="271" y="2964551"/>
            <a:chExt cx="9167406" cy="2193229"/>
          </a:xfrm>
        </p:grpSpPr>
        <p:sp>
          <p:nvSpPr>
            <p:cNvPr id="496" name="Google Shape;496;p17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17"/>
          <p:cNvSpPr/>
          <p:nvPr/>
        </p:nvSpPr>
        <p:spPr>
          <a:xfrm>
            <a:off x="6513199" y="-635150"/>
            <a:ext cx="3452270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7"/>
          <p:cNvSpPr/>
          <p:nvPr/>
        </p:nvSpPr>
        <p:spPr>
          <a:xfrm>
            <a:off x="-377801" y="1941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2" name="Google Shape;502;p17"/>
          <p:cNvGrpSpPr/>
          <p:nvPr/>
        </p:nvGrpSpPr>
        <p:grpSpPr>
          <a:xfrm>
            <a:off x="180542" y="3480031"/>
            <a:ext cx="1317479" cy="1177748"/>
            <a:chOff x="3198025" y="2914625"/>
            <a:chExt cx="318925" cy="285100"/>
          </a:xfrm>
        </p:grpSpPr>
        <p:sp>
          <p:nvSpPr>
            <p:cNvPr id="503" name="Google Shape;503;p17"/>
            <p:cNvSpPr/>
            <p:nvPr/>
          </p:nvSpPr>
          <p:spPr>
            <a:xfrm>
              <a:off x="3294050" y="3126200"/>
              <a:ext cx="18050" cy="34000"/>
            </a:xfrm>
            <a:custGeom>
              <a:avLst/>
              <a:gdLst/>
              <a:ahLst/>
              <a:cxnLst/>
              <a:rect l="l" t="t" r="r" b="b"/>
              <a:pathLst>
                <a:path w="722" h="1360" extrusionOk="0">
                  <a:moveTo>
                    <a:pt x="407" y="0"/>
                  </a:moveTo>
                  <a:cubicBezTo>
                    <a:pt x="205" y="0"/>
                    <a:pt x="0" y="141"/>
                    <a:pt x="103" y="281"/>
                  </a:cubicBezTo>
                  <a:cubicBezTo>
                    <a:pt x="346" y="605"/>
                    <a:pt x="265" y="1360"/>
                    <a:pt x="265" y="1360"/>
                  </a:cubicBezTo>
                  <a:lnTo>
                    <a:pt x="573" y="1360"/>
                  </a:lnTo>
                  <a:cubicBezTo>
                    <a:pt x="508" y="563"/>
                    <a:pt x="722" y="281"/>
                    <a:pt x="722" y="281"/>
                  </a:cubicBezTo>
                  <a:cubicBezTo>
                    <a:pt x="700" y="76"/>
                    <a:pt x="554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3272300" y="2915825"/>
              <a:ext cx="63625" cy="229725"/>
            </a:xfrm>
            <a:custGeom>
              <a:avLst/>
              <a:gdLst/>
              <a:ahLst/>
              <a:cxnLst/>
              <a:rect l="l" t="t" r="r" b="b"/>
              <a:pathLst>
                <a:path w="2545" h="9189" extrusionOk="0">
                  <a:moveTo>
                    <a:pt x="1285" y="1"/>
                  </a:moveTo>
                  <a:cubicBezTo>
                    <a:pt x="1151" y="1"/>
                    <a:pt x="1017" y="277"/>
                    <a:pt x="892" y="933"/>
                  </a:cubicBezTo>
                  <a:cubicBezTo>
                    <a:pt x="892" y="933"/>
                    <a:pt x="1" y="8359"/>
                    <a:pt x="620" y="8910"/>
                  </a:cubicBezTo>
                  <a:cubicBezTo>
                    <a:pt x="804" y="9070"/>
                    <a:pt x="1072" y="9188"/>
                    <a:pt x="1347" y="9188"/>
                  </a:cubicBezTo>
                  <a:cubicBezTo>
                    <a:pt x="1860" y="9188"/>
                    <a:pt x="2396" y="8780"/>
                    <a:pt x="2457" y="7481"/>
                  </a:cubicBezTo>
                  <a:cubicBezTo>
                    <a:pt x="2545" y="5839"/>
                    <a:pt x="1905" y="1"/>
                    <a:pt x="1285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3269225" y="2914625"/>
              <a:ext cx="39150" cy="227675"/>
            </a:xfrm>
            <a:custGeom>
              <a:avLst/>
              <a:gdLst/>
              <a:ahLst/>
              <a:cxnLst/>
              <a:rect l="l" t="t" r="r" b="b"/>
              <a:pathLst>
                <a:path w="1566" h="9107" extrusionOk="0">
                  <a:moveTo>
                    <a:pt x="1387" y="1"/>
                  </a:moveTo>
                  <a:cubicBezTo>
                    <a:pt x="1238" y="1"/>
                    <a:pt x="1082" y="309"/>
                    <a:pt x="986" y="968"/>
                  </a:cubicBezTo>
                  <a:cubicBezTo>
                    <a:pt x="986" y="968"/>
                    <a:pt x="1" y="7934"/>
                    <a:pt x="743" y="8958"/>
                  </a:cubicBezTo>
                  <a:cubicBezTo>
                    <a:pt x="798" y="9026"/>
                    <a:pt x="892" y="9068"/>
                    <a:pt x="973" y="9107"/>
                  </a:cubicBezTo>
                  <a:cubicBezTo>
                    <a:pt x="594" y="7636"/>
                    <a:pt x="1216" y="955"/>
                    <a:pt x="1216" y="955"/>
                  </a:cubicBezTo>
                  <a:cubicBezTo>
                    <a:pt x="1283" y="257"/>
                    <a:pt x="1407" y="149"/>
                    <a:pt x="1508" y="149"/>
                  </a:cubicBezTo>
                  <a:cubicBezTo>
                    <a:pt x="1528" y="149"/>
                    <a:pt x="1548" y="153"/>
                    <a:pt x="1566" y="158"/>
                  </a:cubicBezTo>
                  <a:cubicBezTo>
                    <a:pt x="1510" y="54"/>
                    <a:pt x="1449" y="1"/>
                    <a:pt x="1387" y="1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3222800" y="3126200"/>
              <a:ext cx="18100" cy="34000"/>
            </a:xfrm>
            <a:custGeom>
              <a:avLst/>
              <a:gdLst/>
              <a:ahLst/>
              <a:cxnLst/>
              <a:rect l="l" t="t" r="r" b="b"/>
              <a:pathLst>
                <a:path w="724" h="1360" extrusionOk="0">
                  <a:moveTo>
                    <a:pt x="407" y="0"/>
                  </a:moveTo>
                  <a:cubicBezTo>
                    <a:pt x="205" y="0"/>
                    <a:pt x="1" y="141"/>
                    <a:pt x="102" y="281"/>
                  </a:cubicBezTo>
                  <a:cubicBezTo>
                    <a:pt x="345" y="605"/>
                    <a:pt x="280" y="1360"/>
                    <a:pt x="280" y="1360"/>
                  </a:cubicBezTo>
                  <a:lnTo>
                    <a:pt x="575" y="1360"/>
                  </a:lnTo>
                  <a:cubicBezTo>
                    <a:pt x="507" y="563"/>
                    <a:pt x="724" y="281"/>
                    <a:pt x="724" y="281"/>
                  </a:cubicBezTo>
                  <a:cubicBezTo>
                    <a:pt x="701" y="76"/>
                    <a:pt x="555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3201025" y="2915825"/>
              <a:ext cx="63775" cy="229725"/>
            </a:xfrm>
            <a:custGeom>
              <a:avLst/>
              <a:gdLst/>
              <a:ahLst/>
              <a:cxnLst/>
              <a:rect l="l" t="t" r="r" b="b"/>
              <a:pathLst>
                <a:path w="2551" h="9189" extrusionOk="0">
                  <a:moveTo>
                    <a:pt x="1300" y="1"/>
                  </a:moveTo>
                  <a:cubicBezTo>
                    <a:pt x="1166" y="1"/>
                    <a:pt x="1033" y="277"/>
                    <a:pt x="908" y="933"/>
                  </a:cubicBezTo>
                  <a:cubicBezTo>
                    <a:pt x="908" y="933"/>
                    <a:pt x="1" y="8359"/>
                    <a:pt x="636" y="8910"/>
                  </a:cubicBezTo>
                  <a:cubicBezTo>
                    <a:pt x="816" y="9070"/>
                    <a:pt x="1081" y="9188"/>
                    <a:pt x="1355" y="9188"/>
                  </a:cubicBezTo>
                  <a:cubicBezTo>
                    <a:pt x="1864" y="9188"/>
                    <a:pt x="2403" y="8780"/>
                    <a:pt x="2473" y="7481"/>
                  </a:cubicBezTo>
                  <a:cubicBezTo>
                    <a:pt x="2550" y="5839"/>
                    <a:pt x="1917" y="1"/>
                    <a:pt x="1300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3198025" y="2915125"/>
              <a:ext cx="39150" cy="227175"/>
            </a:xfrm>
            <a:custGeom>
              <a:avLst/>
              <a:gdLst/>
              <a:ahLst/>
              <a:cxnLst/>
              <a:rect l="l" t="t" r="r" b="b"/>
              <a:pathLst>
                <a:path w="1566" h="9087" extrusionOk="0">
                  <a:moveTo>
                    <a:pt x="1401" y="0"/>
                  </a:moveTo>
                  <a:cubicBezTo>
                    <a:pt x="1242" y="0"/>
                    <a:pt x="1064" y="326"/>
                    <a:pt x="986" y="974"/>
                  </a:cubicBezTo>
                  <a:cubicBezTo>
                    <a:pt x="986" y="974"/>
                    <a:pt x="1" y="7914"/>
                    <a:pt x="756" y="8938"/>
                  </a:cubicBezTo>
                  <a:cubicBezTo>
                    <a:pt x="811" y="9006"/>
                    <a:pt x="892" y="9048"/>
                    <a:pt x="986" y="9087"/>
                  </a:cubicBezTo>
                  <a:cubicBezTo>
                    <a:pt x="594" y="7616"/>
                    <a:pt x="1216" y="935"/>
                    <a:pt x="1216" y="935"/>
                  </a:cubicBezTo>
                  <a:cubicBezTo>
                    <a:pt x="1297" y="96"/>
                    <a:pt x="1485" y="164"/>
                    <a:pt x="1566" y="138"/>
                  </a:cubicBezTo>
                  <a:cubicBezTo>
                    <a:pt x="1518" y="46"/>
                    <a:pt x="1461" y="0"/>
                    <a:pt x="1401" y="0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3303325" y="3160175"/>
              <a:ext cx="213625" cy="37125"/>
            </a:xfrm>
            <a:custGeom>
              <a:avLst/>
              <a:gdLst/>
              <a:ahLst/>
              <a:cxnLst/>
              <a:rect l="l" t="t" r="r" b="b"/>
              <a:pathLst>
                <a:path w="8545" h="1485" extrusionOk="0">
                  <a:moveTo>
                    <a:pt x="1" y="1"/>
                  </a:moveTo>
                  <a:cubicBezTo>
                    <a:pt x="1054" y="973"/>
                    <a:pt x="5888" y="1485"/>
                    <a:pt x="7764" y="1485"/>
                  </a:cubicBezTo>
                  <a:cubicBezTo>
                    <a:pt x="8263" y="1485"/>
                    <a:pt x="8545" y="1446"/>
                    <a:pt x="8519" y="1378"/>
                  </a:cubicBezTo>
                  <a:cubicBezTo>
                    <a:pt x="8357" y="1041"/>
                    <a:pt x="299" y="1"/>
                    <a:pt x="299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3227350" y="3160175"/>
              <a:ext cx="169475" cy="39550"/>
            </a:xfrm>
            <a:custGeom>
              <a:avLst/>
              <a:gdLst/>
              <a:ahLst/>
              <a:cxnLst/>
              <a:rect l="l" t="t" r="r" b="b"/>
              <a:pathLst>
                <a:path w="6779" h="1582" extrusionOk="0">
                  <a:moveTo>
                    <a:pt x="1" y="1"/>
                  </a:moveTo>
                  <a:cubicBezTo>
                    <a:pt x="1083" y="999"/>
                    <a:pt x="4971" y="1582"/>
                    <a:pt x="6306" y="1582"/>
                  </a:cubicBezTo>
                  <a:cubicBezTo>
                    <a:pt x="6604" y="1582"/>
                    <a:pt x="6779" y="1553"/>
                    <a:pt x="6753" y="1485"/>
                  </a:cubicBezTo>
                  <a:cubicBezTo>
                    <a:pt x="6591" y="1148"/>
                    <a:pt x="312" y="1"/>
                    <a:pt x="312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1" name="Google Shape;511;p17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2" name="Google Shape;512;p17"/>
          <p:cNvSpPr txBox="1">
            <a:spLocks noGrp="1"/>
          </p:cNvSpPr>
          <p:nvPr>
            <p:ph type="subTitle" idx="1"/>
          </p:nvPr>
        </p:nvSpPr>
        <p:spPr>
          <a:xfrm>
            <a:off x="724175" y="1946932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3" name="Google Shape;513;p17"/>
          <p:cNvSpPr txBox="1">
            <a:spLocks noGrp="1"/>
          </p:cNvSpPr>
          <p:nvPr>
            <p:ph type="title" idx="2"/>
          </p:nvPr>
        </p:nvSpPr>
        <p:spPr>
          <a:xfrm>
            <a:off x="724175" y="1479925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4" name="Google Shape;514;p17"/>
          <p:cNvSpPr txBox="1">
            <a:spLocks noGrp="1"/>
          </p:cNvSpPr>
          <p:nvPr>
            <p:ph type="subTitle" idx="3"/>
          </p:nvPr>
        </p:nvSpPr>
        <p:spPr>
          <a:xfrm>
            <a:off x="3355200" y="1946932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5" name="Google Shape;515;p17"/>
          <p:cNvSpPr txBox="1">
            <a:spLocks noGrp="1"/>
          </p:cNvSpPr>
          <p:nvPr>
            <p:ph type="title" idx="4"/>
          </p:nvPr>
        </p:nvSpPr>
        <p:spPr>
          <a:xfrm>
            <a:off x="3355204" y="1479925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6" name="Google Shape;516;p17"/>
          <p:cNvSpPr txBox="1">
            <a:spLocks noGrp="1"/>
          </p:cNvSpPr>
          <p:nvPr>
            <p:ph type="subTitle" idx="5"/>
          </p:nvPr>
        </p:nvSpPr>
        <p:spPr>
          <a:xfrm>
            <a:off x="5986225" y="1946932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7" name="Google Shape;517;p17"/>
          <p:cNvSpPr txBox="1">
            <a:spLocks noGrp="1"/>
          </p:cNvSpPr>
          <p:nvPr>
            <p:ph type="title" idx="6"/>
          </p:nvPr>
        </p:nvSpPr>
        <p:spPr>
          <a:xfrm>
            <a:off x="5986233" y="1479925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8" name="Google Shape;518;p17"/>
          <p:cNvSpPr txBox="1">
            <a:spLocks noGrp="1"/>
          </p:cNvSpPr>
          <p:nvPr>
            <p:ph type="subTitle" idx="7"/>
          </p:nvPr>
        </p:nvSpPr>
        <p:spPr>
          <a:xfrm>
            <a:off x="724175" y="3508270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9" name="Google Shape;519;p17"/>
          <p:cNvSpPr txBox="1">
            <a:spLocks noGrp="1"/>
          </p:cNvSpPr>
          <p:nvPr>
            <p:ph type="title" idx="8"/>
          </p:nvPr>
        </p:nvSpPr>
        <p:spPr>
          <a:xfrm>
            <a:off x="724175" y="3041239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0" name="Google Shape;520;p17"/>
          <p:cNvSpPr txBox="1">
            <a:spLocks noGrp="1"/>
          </p:cNvSpPr>
          <p:nvPr>
            <p:ph type="subTitle" idx="9"/>
          </p:nvPr>
        </p:nvSpPr>
        <p:spPr>
          <a:xfrm>
            <a:off x="3355200" y="3508270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1" name="Google Shape;521;p17"/>
          <p:cNvSpPr txBox="1">
            <a:spLocks noGrp="1"/>
          </p:cNvSpPr>
          <p:nvPr>
            <p:ph type="title" idx="13"/>
          </p:nvPr>
        </p:nvSpPr>
        <p:spPr>
          <a:xfrm>
            <a:off x="3355204" y="3041239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2" name="Google Shape;522;p17"/>
          <p:cNvSpPr txBox="1">
            <a:spLocks noGrp="1"/>
          </p:cNvSpPr>
          <p:nvPr>
            <p:ph type="subTitle" idx="14"/>
          </p:nvPr>
        </p:nvSpPr>
        <p:spPr>
          <a:xfrm>
            <a:off x="5986225" y="3508270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17"/>
          <p:cNvSpPr txBox="1">
            <a:spLocks noGrp="1"/>
          </p:cNvSpPr>
          <p:nvPr>
            <p:ph type="title" idx="15"/>
          </p:nvPr>
        </p:nvSpPr>
        <p:spPr>
          <a:xfrm>
            <a:off x="5986233" y="3041239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2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0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3609522" y="4323507"/>
            <a:ext cx="5534435" cy="755162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0"/>
          <p:cNvSpPr/>
          <p:nvPr/>
        </p:nvSpPr>
        <p:spPr>
          <a:xfrm>
            <a:off x="25" y="4221426"/>
            <a:ext cx="3146595" cy="856557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0"/>
          <p:cNvSpPr/>
          <p:nvPr/>
        </p:nvSpPr>
        <p:spPr>
          <a:xfrm>
            <a:off x="25" y="4605927"/>
            <a:ext cx="9143961" cy="39203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0"/>
          <p:cNvSpPr/>
          <p:nvPr/>
        </p:nvSpPr>
        <p:spPr>
          <a:xfrm>
            <a:off x="10300" y="4556074"/>
            <a:ext cx="3126028" cy="586940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0"/>
          <p:cNvSpPr/>
          <p:nvPr/>
        </p:nvSpPr>
        <p:spPr>
          <a:xfrm>
            <a:off x="3299125" y="4655203"/>
            <a:ext cx="5844827" cy="477611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0"/>
          <p:cNvSpPr/>
          <p:nvPr/>
        </p:nvSpPr>
        <p:spPr>
          <a:xfrm>
            <a:off x="6596550" y="4740777"/>
            <a:ext cx="2547407" cy="39203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0"/>
          <p:cNvSpPr/>
          <p:nvPr/>
        </p:nvSpPr>
        <p:spPr>
          <a:xfrm>
            <a:off x="25" y="4693300"/>
            <a:ext cx="9143961" cy="47758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2_1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1"/>
          <p:cNvSpPr/>
          <p:nvPr/>
        </p:nvSpPr>
        <p:spPr>
          <a:xfrm>
            <a:off x="3840366" y="4589408"/>
            <a:ext cx="52154" cy="179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1"/>
          <p:cNvSpPr/>
          <p:nvPr/>
        </p:nvSpPr>
        <p:spPr>
          <a:xfrm>
            <a:off x="7241875" y="4356162"/>
            <a:ext cx="439129" cy="1168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1"/>
          <p:cNvSpPr/>
          <p:nvPr/>
        </p:nvSpPr>
        <p:spPr>
          <a:xfrm>
            <a:off x="-48" y="4058660"/>
            <a:ext cx="9144048" cy="85721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"/>
          <p:cNvSpPr/>
          <p:nvPr/>
        </p:nvSpPr>
        <p:spPr>
          <a:xfrm>
            <a:off x="3749860" y="3976440"/>
            <a:ext cx="5394135" cy="105619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1"/>
          <p:cNvSpPr/>
          <p:nvPr/>
        </p:nvSpPr>
        <p:spPr>
          <a:xfrm>
            <a:off x="-48" y="4406519"/>
            <a:ext cx="9144048" cy="7369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5_2_1_2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3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6" name="Google Shape;586;p23"/>
          <p:cNvGrpSpPr/>
          <p:nvPr/>
        </p:nvGrpSpPr>
        <p:grpSpPr>
          <a:xfrm>
            <a:off x="-48" y="3976440"/>
            <a:ext cx="9144048" cy="1167064"/>
            <a:chOff x="-10896600" y="-1984823"/>
            <a:chExt cx="9329709" cy="2175329"/>
          </a:xfrm>
        </p:grpSpPr>
        <p:sp>
          <p:nvSpPr>
            <p:cNvPr id="587" name="Google Shape;587;p23"/>
            <p:cNvSpPr/>
            <p:nvPr/>
          </p:nvSpPr>
          <p:spPr>
            <a:xfrm>
              <a:off x="-6978211" y="-842292"/>
              <a:ext cx="53213" cy="3352"/>
            </a:xfrm>
            <a:custGeom>
              <a:avLst/>
              <a:gdLst/>
              <a:ahLst/>
              <a:cxnLst/>
              <a:rect l="l" t="t" r="r" b="b"/>
              <a:pathLst>
                <a:path w="231" h="14" extrusionOk="0">
                  <a:moveTo>
                    <a:pt x="1" y="1"/>
                  </a:moveTo>
                  <a:cubicBezTo>
                    <a:pt x="69" y="14"/>
                    <a:pt x="150" y="14"/>
                    <a:pt x="231" y="14"/>
                  </a:cubicBezTo>
                  <a:cubicBezTo>
                    <a:pt x="150" y="14"/>
                    <a:pt x="69" y="1"/>
                    <a:pt x="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-3507637" y="-1277048"/>
              <a:ext cx="448045" cy="21786"/>
            </a:xfrm>
            <a:custGeom>
              <a:avLst/>
              <a:gdLst/>
              <a:ahLst/>
              <a:cxnLst/>
              <a:rect l="l" t="t" r="r" b="b"/>
              <a:pathLst>
                <a:path w="1945" h="91" extrusionOk="0">
                  <a:moveTo>
                    <a:pt x="1107" y="0"/>
                  </a:moveTo>
                  <a:cubicBezTo>
                    <a:pt x="738" y="0"/>
                    <a:pt x="370" y="35"/>
                    <a:pt x="1" y="35"/>
                  </a:cubicBezTo>
                  <a:cubicBezTo>
                    <a:pt x="649" y="61"/>
                    <a:pt x="1297" y="90"/>
                    <a:pt x="1945" y="90"/>
                  </a:cubicBezTo>
                  <a:cubicBezTo>
                    <a:pt x="1666" y="20"/>
                    <a:pt x="1386" y="0"/>
                    <a:pt x="1107" y="0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-10896600" y="-1831572"/>
              <a:ext cx="9329709" cy="1597789"/>
            </a:xfrm>
            <a:custGeom>
              <a:avLst/>
              <a:gdLst/>
              <a:ahLst/>
              <a:cxnLst/>
              <a:rect l="l" t="t" r="r" b="b"/>
              <a:pathLst>
                <a:path w="40501" h="5738" extrusionOk="0">
                  <a:moveTo>
                    <a:pt x="39908" y="0"/>
                  </a:moveTo>
                  <a:cubicBezTo>
                    <a:pt x="38816" y="0"/>
                    <a:pt x="37402" y="281"/>
                    <a:pt x="33535" y="1577"/>
                  </a:cubicBezTo>
                  <a:cubicBezTo>
                    <a:pt x="31107" y="2391"/>
                    <a:pt x="27774" y="2887"/>
                    <a:pt x="23712" y="2887"/>
                  </a:cubicBezTo>
                  <a:cubicBezTo>
                    <a:pt x="20091" y="2887"/>
                    <a:pt x="15891" y="2493"/>
                    <a:pt x="11234" y="1577"/>
                  </a:cubicBezTo>
                  <a:cubicBezTo>
                    <a:pt x="7940" y="929"/>
                    <a:pt x="5594" y="713"/>
                    <a:pt x="3930" y="713"/>
                  </a:cubicBezTo>
                  <a:cubicBezTo>
                    <a:pt x="601" y="713"/>
                    <a:pt x="1" y="1577"/>
                    <a:pt x="1" y="1577"/>
                  </a:cubicBezTo>
                  <a:lnTo>
                    <a:pt x="1" y="2131"/>
                  </a:lnTo>
                  <a:lnTo>
                    <a:pt x="1" y="2805"/>
                  </a:lnTo>
                  <a:lnTo>
                    <a:pt x="1" y="2821"/>
                  </a:lnTo>
                  <a:lnTo>
                    <a:pt x="1" y="5737"/>
                  </a:lnTo>
                  <a:lnTo>
                    <a:pt x="40501" y="5737"/>
                  </a:lnTo>
                  <a:lnTo>
                    <a:pt x="40501" y="4574"/>
                  </a:lnTo>
                  <a:lnTo>
                    <a:pt x="40501" y="579"/>
                  </a:lnTo>
                  <a:lnTo>
                    <a:pt x="40501" y="25"/>
                  </a:lnTo>
                  <a:cubicBezTo>
                    <a:pt x="40305" y="10"/>
                    <a:pt x="40112" y="0"/>
                    <a:pt x="39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-7070554" y="-1984823"/>
              <a:ext cx="5503657" cy="1968672"/>
            </a:xfrm>
            <a:custGeom>
              <a:avLst/>
              <a:gdLst/>
              <a:ahLst/>
              <a:cxnLst/>
              <a:rect l="l" t="t" r="r" b="b"/>
              <a:pathLst>
                <a:path w="14863" h="8685" extrusionOk="0">
                  <a:moveTo>
                    <a:pt x="14863" y="1"/>
                  </a:moveTo>
                  <a:cubicBezTo>
                    <a:pt x="11827" y="1041"/>
                    <a:pt x="6332" y="3095"/>
                    <a:pt x="1" y="6348"/>
                  </a:cubicBezTo>
                  <a:lnTo>
                    <a:pt x="7913" y="8684"/>
                  </a:lnTo>
                  <a:lnTo>
                    <a:pt x="14863" y="8684"/>
                  </a:lnTo>
                  <a:lnTo>
                    <a:pt x="148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-10896600" y="-1183186"/>
              <a:ext cx="9329709" cy="1373692"/>
            </a:xfrm>
            <a:custGeom>
              <a:avLst/>
              <a:gdLst/>
              <a:ahLst/>
              <a:cxnLst/>
              <a:rect l="l" t="t" r="r" b="b"/>
              <a:pathLst>
                <a:path w="40501" h="5738" extrusionOk="0">
                  <a:moveTo>
                    <a:pt x="39908" y="0"/>
                  </a:moveTo>
                  <a:cubicBezTo>
                    <a:pt x="38816" y="0"/>
                    <a:pt x="37402" y="281"/>
                    <a:pt x="33535" y="1577"/>
                  </a:cubicBezTo>
                  <a:cubicBezTo>
                    <a:pt x="31107" y="2391"/>
                    <a:pt x="27774" y="2887"/>
                    <a:pt x="23712" y="2887"/>
                  </a:cubicBezTo>
                  <a:cubicBezTo>
                    <a:pt x="20091" y="2887"/>
                    <a:pt x="15891" y="2493"/>
                    <a:pt x="11234" y="1577"/>
                  </a:cubicBezTo>
                  <a:cubicBezTo>
                    <a:pt x="7940" y="929"/>
                    <a:pt x="5594" y="713"/>
                    <a:pt x="3930" y="713"/>
                  </a:cubicBezTo>
                  <a:cubicBezTo>
                    <a:pt x="601" y="713"/>
                    <a:pt x="1" y="1577"/>
                    <a:pt x="1" y="1577"/>
                  </a:cubicBezTo>
                  <a:lnTo>
                    <a:pt x="1" y="2131"/>
                  </a:lnTo>
                  <a:lnTo>
                    <a:pt x="1" y="2805"/>
                  </a:lnTo>
                  <a:lnTo>
                    <a:pt x="1" y="2821"/>
                  </a:lnTo>
                  <a:lnTo>
                    <a:pt x="1" y="5737"/>
                  </a:lnTo>
                  <a:lnTo>
                    <a:pt x="40501" y="5737"/>
                  </a:lnTo>
                  <a:lnTo>
                    <a:pt x="40501" y="4574"/>
                  </a:lnTo>
                  <a:lnTo>
                    <a:pt x="40501" y="579"/>
                  </a:lnTo>
                  <a:lnTo>
                    <a:pt x="40501" y="25"/>
                  </a:lnTo>
                  <a:cubicBezTo>
                    <a:pt x="40305" y="10"/>
                    <a:pt x="40112" y="0"/>
                    <a:pt x="399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23"/>
          <p:cNvSpPr txBox="1">
            <a:spLocks noGrp="1"/>
          </p:cNvSpPr>
          <p:nvPr>
            <p:ph type="subTitle" idx="1"/>
          </p:nvPr>
        </p:nvSpPr>
        <p:spPr>
          <a:xfrm>
            <a:off x="1281364" y="2660048"/>
            <a:ext cx="2686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93" name="Google Shape;593;p23"/>
          <p:cNvSpPr txBox="1">
            <a:spLocks noGrp="1"/>
          </p:cNvSpPr>
          <p:nvPr>
            <p:ph type="title" idx="2"/>
          </p:nvPr>
        </p:nvSpPr>
        <p:spPr>
          <a:xfrm>
            <a:off x="1281362" y="2122850"/>
            <a:ext cx="26862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94" name="Google Shape;594;p23"/>
          <p:cNvSpPr txBox="1">
            <a:spLocks noGrp="1"/>
          </p:cNvSpPr>
          <p:nvPr>
            <p:ph type="subTitle" idx="3"/>
          </p:nvPr>
        </p:nvSpPr>
        <p:spPr>
          <a:xfrm>
            <a:off x="5176441" y="2660048"/>
            <a:ext cx="2686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95" name="Google Shape;595;p23"/>
          <p:cNvSpPr txBox="1">
            <a:spLocks noGrp="1"/>
          </p:cNvSpPr>
          <p:nvPr>
            <p:ph type="title" idx="4"/>
          </p:nvPr>
        </p:nvSpPr>
        <p:spPr>
          <a:xfrm>
            <a:off x="5176437" y="2122850"/>
            <a:ext cx="26862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75EFBC7-B833-CB3C-FC55-C1111E3049E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649099" y="-244842"/>
            <a:ext cx="1649099" cy="164909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8" r:id="rId4"/>
    <p:sldLayoutId id="2147483661" r:id="rId5"/>
    <p:sldLayoutId id="2147483663" r:id="rId6"/>
    <p:sldLayoutId id="2147483666" r:id="rId7"/>
    <p:sldLayoutId id="2147483667" r:id="rId8"/>
    <p:sldLayoutId id="2147483669" r:id="rId9"/>
    <p:sldLayoutId id="2147483671" r:id="rId10"/>
    <p:sldLayoutId id="2147483672" r:id="rId11"/>
    <p:sldLayoutId id="2147483673" r:id="rId12"/>
    <p:sldLayoutId id="2147483683" r:id="rId13"/>
    <p:sldLayoutId id="2147483684" r:id="rId14"/>
    <p:sldLayoutId id="2147483685" r:id="rId15"/>
    <p:sldLayoutId id="214748368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8.wdp"/><Relationship Id="rId5" Type="http://schemas.openxmlformats.org/officeDocument/2006/relationships/image" Target="../media/image31.png"/><Relationship Id="rId4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33.png"/><Relationship Id="rId4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2.wdp"/><Relationship Id="rId5" Type="http://schemas.openxmlformats.org/officeDocument/2006/relationships/image" Target="../media/image35.png"/><Relationship Id="rId4" Type="http://schemas.microsoft.com/office/2007/relationships/hdphoto" Target="../media/hdphoto2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3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2.png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23.png"/><Relationship Id="rId3" Type="http://schemas.openxmlformats.org/officeDocument/2006/relationships/image" Target="../media/image24.emf"/><Relationship Id="rId7" Type="http://schemas.openxmlformats.org/officeDocument/2006/relationships/image" Target="../media/image28.svg"/><Relationship Id="rId12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2.png"/><Relationship Id="rId5" Type="http://schemas.openxmlformats.org/officeDocument/2006/relationships/image" Target="../media/image26.emf"/><Relationship Id="rId10" Type="http://schemas.microsoft.com/office/2007/relationships/hdphoto" Target="../media/hdphoto14.wdp"/><Relationship Id="rId4" Type="http://schemas.openxmlformats.org/officeDocument/2006/relationships/image" Target="../media/image25.emf"/><Relationship Id="rId9" Type="http://schemas.openxmlformats.org/officeDocument/2006/relationships/image" Target="../media/image21.png"/><Relationship Id="rId14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413803" y="710115"/>
            <a:ext cx="7588591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4400" dirty="0">
                <a:solidFill>
                  <a:schemeClr val="accent2"/>
                </a:solidFill>
                <a:latin typeface="iCiel Cadena" panose="02000503000000020004" charset="0"/>
              </a:rPr>
              <a:t>Tự hào truyền thống quê em</a:t>
            </a:r>
            <a:endParaRPr sz="4400" dirty="0">
              <a:solidFill>
                <a:schemeClr val="accent2"/>
              </a:solidFill>
              <a:latin typeface="iCiel Cadena" panose="020005030000000200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41213D-DCCA-71B2-B9F7-E64F447CA261}"/>
              </a:ext>
            </a:extLst>
          </p:cNvPr>
          <p:cNvSpPr txBox="1"/>
          <p:nvPr/>
        </p:nvSpPr>
        <p:spPr>
          <a:xfrm>
            <a:off x="20432" y="1000144"/>
            <a:ext cx="1718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SVN-Poky's" panose="020B0606040200020203" pitchFamily="34" charset="0"/>
              </a:rPr>
              <a:t>Chủ</a:t>
            </a:r>
            <a:r>
              <a:rPr lang="en-US" sz="3200" dirty="0">
                <a:solidFill>
                  <a:srgbClr val="C00000"/>
                </a:solidFill>
                <a:latin typeface="SVN-Poky's" panose="020B0606040200020203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VN-Poky's" panose="020B0606040200020203" pitchFamily="34" charset="0"/>
              </a:rPr>
              <a:t>đề</a:t>
            </a:r>
            <a:r>
              <a:rPr lang="en-US" sz="3200" dirty="0">
                <a:solidFill>
                  <a:srgbClr val="C00000"/>
                </a:solidFill>
                <a:latin typeface="SVN-Poky's" panose="020B0606040200020203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672DDC-E98A-F90C-3F76-A48B32ADEBC7}"/>
              </a:ext>
            </a:extLst>
          </p:cNvPr>
          <p:cNvSpPr txBox="1"/>
          <p:nvPr/>
        </p:nvSpPr>
        <p:spPr>
          <a:xfrm>
            <a:off x="527202" y="3968748"/>
            <a:ext cx="824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</p:txBody>
      </p:sp>
      <p:pic>
        <p:nvPicPr>
          <p:cNvPr id="1026" name="Picture 2" descr="Từ Vựng Tiếng Đức Mô Tả Áo Dài Việt Nam - Trường HALLO">
            <a:extLst>
              <a:ext uri="{FF2B5EF4-FFF2-40B4-BE49-F238E27FC236}">
                <a16:creationId xmlns:a16="http://schemas.microsoft.com/office/drawing/2014/main" id="{275582F2-AF43-A02D-B72F-BFF05909D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5" b="90233" l="4889" r="49333">
                        <a14:foregroundMark x1="20222" y1="74419" x2="21778" y2="85581"/>
                        <a14:foregroundMark x1="35333" y1="90000" x2="35333" y2="90000"/>
                        <a14:foregroundMark x1="27111" y1="90233" x2="27111" y2="90233"/>
                        <a14:foregroundMark x1="32889" y1="89767" x2="32889" y2="89767"/>
                        <a14:foregroundMark x1="45778" y1="29302" x2="45778" y2="29302"/>
                        <a14:foregroundMark x1="49333" y1="29302" x2="49333" y2="29302"/>
                        <a14:foregroundMark x1="40222" y1="54419" x2="41556" y2="64186"/>
                        <a14:foregroundMark x1="20222" y1="50698" x2="16889" y2="67209"/>
                        <a14:foregroundMark x1="40222" y1="50698" x2="43333" y2="70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24" b="4584"/>
          <a:stretch/>
        </p:blipFill>
        <p:spPr bwMode="auto">
          <a:xfrm>
            <a:off x="1762014" y="1399224"/>
            <a:ext cx="1557176" cy="276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ừ Vựng Tiếng Đức Mô Tả Áo Dài Việt Nam - Trường HALLO">
            <a:extLst>
              <a:ext uri="{FF2B5EF4-FFF2-40B4-BE49-F238E27FC236}">
                <a16:creationId xmlns:a16="http://schemas.microsoft.com/office/drawing/2014/main" id="{9DF05F64-29D7-CB69-37D2-C6D8B043C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930" l="52889" r="94889">
                        <a14:foregroundMark x1="55556" y1="17907" x2="57111" y2="25814"/>
                        <a14:foregroundMark x1="52889" y1="34186" x2="52889" y2="34186"/>
                        <a14:foregroundMark x1="71778" y1="90930" x2="71778" y2="90930"/>
                        <a14:foregroundMark x1="87111" y1="52326" x2="87111" y2="52326"/>
                        <a14:foregroundMark x1="84667" y1="49070" x2="84667" y2="49070"/>
                        <a14:foregroundMark x1="80667" y1="55581" x2="80667" y2="55581"/>
                        <a14:foregroundMark x1="63333" y1="90930" x2="63333" y2="90930"/>
                        <a14:backgroundMark x1="66000" y1="92791" x2="66000" y2="92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9" t="-1" b="-1365"/>
          <a:stretch/>
        </p:blipFill>
        <p:spPr bwMode="auto">
          <a:xfrm>
            <a:off x="6347835" y="1413418"/>
            <a:ext cx="1422538" cy="285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han Thị Thiện lần 2" descr="Vietnam landmark vector icons set. Illustrated travel collection about  Vietnam. Vietnamese traditional cultural symbols and architecture. Asian  travel attraction, isolated on white background Stock Vector | Adobe Stock">
            <a:extLst>
              <a:ext uri="{FF2B5EF4-FFF2-40B4-BE49-F238E27FC236}">
                <a16:creationId xmlns:a16="http://schemas.microsoft.com/office/drawing/2014/main" id="{59409C32-7DD4-7FF9-450A-FD9CA6727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100" b="56500" l="38600" r="62900">
                        <a14:foregroundMark x1="51500" y1="39200" x2="51500" y2="39200"/>
                        <a14:foregroundMark x1="38600" y1="53400" x2="38600" y2="53400"/>
                        <a14:foregroundMark x1="41100" y1="56300" x2="41100" y2="56300"/>
                        <a14:foregroundMark x1="55000" y1="56500" x2="55000" y2="56500"/>
                        <a14:foregroundMark x1="62600" y1="49900" x2="62600" y2="49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63" t="34839" r="34062" b="42509"/>
          <a:stretch/>
        </p:blipFill>
        <p:spPr bwMode="auto">
          <a:xfrm>
            <a:off x="0" y="3375537"/>
            <a:ext cx="1413803" cy="105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etnam landmark vector icons set. Illustrated travel collection about  Vietnam. Vietnamese traditional cultural symbols and architecture. Asian  travel attraction, isolated on white background Stock Vector | Adobe Stock">
            <a:extLst>
              <a:ext uri="{FF2B5EF4-FFF2-40B4-BE49-F238E27FC236}">
                <a16:creationId xmlns:a16="http://schemas.microsoft.com/office/drawing/2014/main" id="{11BDA7AE-CE97-D026-6FB6-C56261722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00" b="57900" l="67900" r="96600">
                        <a14:foregroundMark x1="79400" y1="52300" x2="79400" y2="52300"/>
                        <a14:foregroundMark x1="83800" y1="53000" x2="83800" y2="53000"/>
                        <a14:foregroundMark x1="68900" y1="56100" x2="68900" y2="56100"/>
                        <a14:foregroundMark x1="81000" y1="57900" x2="81000" y2="57900"/>
                        <a14:foregroundMark x1="67900" y1="56100" x2="67900" y2="56100"/>
                        <a14:foregroundMark x1="90000" y1="45200" x2="90000" y2="4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01" t="39495" b="40072"/>
          <a:stretch/>
        </p:blipFill>
        <p:spPr bwMode="auto">
          <a:xfrm>
            <a:off x="7231135" y="1729984"/>
            <a:ext cx="1738465" cy="105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ietnam landmark vector icons set. Illustrated travel collection about  Vietnam. Vietnamese traditional cultural symbols and architecture. Asian  travel attraction, isolated on white background Stock Vector | Adobe Stock">
            <a:extLst>
              <a:ext uri="{FF2B5EF4-FFF2-40B4-BE49-F238E27FC236}">
                <a16:creationId xmlns:a16="http://schemas.microsoft.com/office/drawing/2014/main" id="{8F54EE3D-559E-CDFF-1C77-27CC18448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900" b="96100" l="5300" r="31400">
                        <a14:foregroundMark x1="18900" y1="65200" x2="18900" y2="65200"/>
                        <a14:foregroundMark x1="19000" y1="62900" x2="19000" y2="62900"/>
                        <a14:foregroundMark x1="25500" y1="82300" x2="25500" y2="82300"/>
                        <a14:foregroundMark x1="13200" y1="81700" x2="13200" y2="81700"/>
                        <a14:foregroundMark x1="7000" y1="90200" x2="7000" y2="90200"/>
                        <a14:foregroundMark x1="6400" y1="93000" x2="6400" y2="93000"/>
                        <a14:foregroundMark x1="5300" y1="92800" x2="5300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2" t="61936" r="65523" b="-1"/>
          <a:stretch/>
        </p:blipFill>
        <p:spPr bwMode="auto">
          <a:xfrm>
            <a:off x="148690" y="1223129"/>
            <a:ext cx="1420807" cy="178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2FC2AC-A6A9-BE55-A8B9-40135E15CCFD}"/>
              </a:ext>
            </a:extLst>
          </p:cNvPr>
          <p:cNvSpPr txBox="1"/>
          <p:nvPr/>
        </p:nvSpPr>
        <p:spPr>
          <a:xfrm>
            <a:off x="174400" y="32304"/>
            <a:ext cx="8949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UTM Edwardian" panose="02040603050506020204" pitchFamily="18" charset="0"/>
              </a:rPr>
              <a:t>ỦY BAN NHÂN DÂN QUẬN 8</a:t>
            </a:r>
          </a:p>
          <a:p>
            <a:pPr algn="ctr"/>
            <a:r>
              <a:rPr lang="en-US" sz="3200" b="1" dirty="0">
                <a:latin typeface="UTM Edwardian" panose="02040603050506020204" pitchFamily="18" charset="0"/>
              </a:rPr>
              <a:t>TRƯỜNG TIỂU HỌC NGUYỄN TRUNG NGẠN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3C522-DE04-A33B-EEB7-DD8BF8847ED7}"/>
              </a:ext>
            </a:extLst>
          </p:cNvPr>
          <p:cNvSpPr txBox="1"/>
          <p:nvPr/>
        </p:nvSpPr>
        <p:spPr>
          <a:xfrm>
            <a:off x="3155953" y="1620787"/>
            <a:ext cx="212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TUẦN 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0F10406-7C36-D089-2964-13FCF2891D7A}"/>
              </a:ext>
            </a:extLst>
          </p:cNvPr>
          <p:cNvGrpSpPr/>
          <p:nvPr/>
        </p:nvGrpSpPr>
        <p:grpSpPr>
          <a:xfrm>
            <a:off x="409206" y="688482"/>
            <a:ext cx="8608219" cy="3914775"/>
            <a:chOff x="1826053" y="791308"/>
            <a:chExt cx="8539894" cy="17907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7A9EFED-3464-1A3C-A394-07DD05773222}"/>
                </a:ext>
              </a:extLst>
            </p:cNvPr>
            <p:cNvSpPr/>
            <p:nvPr/>
          </p:nvSpPr>
          <p:spPr>
            <a:xfrm>
              <a:off x="1826053" y="791308"/>
              <a:ext cx="8539894" cy="1790700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E878B4-0AC1-6561-1869-4EF12BE47214}"/>
                </a:ext>
              </a:extLst>
            </p:cNvPr>
            <p:cNvSpPr txBox="1"/>
            <p:nvPr/>
          </p:nvSpPr>
          <p:spPr>
            <a:xfrm>
              <a:off x="2273905" y="1123602"/>
              <a:ext cx="7838975" cy="5247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endParaRPr lang="en-US" sz="4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EA67292-BEA1-2BAF-7CD6-770C2295BBE1}"/>
              </a:ext>
            </a:extLst>
          </p:cNvPr>
          <p:cNvSpPr txBox="1"/>
          <p:nvPr/>
        </p:nvSpPr>
        <p:spPr>
          <a:xfrm>
            <a:off x="663799" y="1427744"/>
            <a:ext cx="58866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nộp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quỹ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9395713-EFD4-478F-6916-B101367A30CC}"/>
              </a:ext>
            </a:extLst>
          </p:cNvPr>
          <p:cNvGrpSpPr/>
          <p:nvPr/>
        </p:nvGrpSpPr>
        <p:grpSpPr>
          <a:xfrm>
            <a:off x="6697075" y="1604062"/>
            <a:ext cx="2637899" cy="2201911"/>
            <a:chOff x="7181757" y="850421"/>
            <a:chExt cx="1101602" cy="1101602"/>
          </a:xfrm>
        </p:grpSpPr>
        <p:pic>
          <p:nvPicPr>
            <p:cNvPr id="3" name="Picture 6" descr="Premium Vector | Hand with cash giving donation cartoon illustration">
              <a:extLst>
                <a:ext uri="{FF2B5EF4-FFF2-40B4-BE49-F238E27FC236}">
                  <a16:creationId xmlns:a16="http://schemas.microsoft.com/office/drawing/2014/main" id="{4DEF5132-3A7F-AE33-8EC2-5843131176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44" b="89776" l="0" r="89776">
                          <a14:foregroundMark x1="4473" y1="31310" x2="33866" y2="22843"/>
                          <a14:foregroundMark x1="33866" y1="22843" x2="35463" y2="22843"/>
                          <a14:foregroundMark x1="39936" y1="14217" x2="41853" y2="15815"/>
                          <a14:foregroundMark x1="49521" y1="25399" x2="51118" y2="25879"/>
                          <a14:foregroundMark x1="46805" y1="21246" x2="50479" y2="25719"/>
                          <a14:foregroundMark x1="0" y1="28275" x2="0" y2="28275"/>
                          <a14:foregroundMark x1="47125" y1="25240" x2="55272" y2="26997"/>
                          <a14:foregroundMark x1="59425" y1="24441" x2="58626" y2="28754"/>
                          <a14:foregroundMark x1="63419" y1="22204" x2="63419" y2="22204"/>
                          <a14:foregroundMark x1="61342" y1="30990" x2="61022" y2="34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1757" y="850421"/>
              <a:ext cx="1101602" cy="1101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D7899A-AEF7-4A7C-3DA1-A1102B4354D9}"/>
                </a:ext>
              </a:extLst>
            </p:cNvPr>
            <p:cNvSpPr txBox="1"/>
            <p:nvPr/>
          </p:nvSpPr>
          <p:spPr>
            <a:xfrm>
              <a:off x="7351039" y="1582417"/>
              <a:ext cx="523263" cy="200172"/>
            </a:xfrm>
            <a:prstGeom prst="rect">
              <a:avLst/>
            </a:prstGeom>
            <a:solidFill>
              <a:schemeClr val="bg1"/>
            </a:solidFill>
            <a:scene3d>
              <a:camera prst="perspective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latin typeface="Calibri" panose="020F0502020204030204" pitchFamily="34" charset="0"/>
                  <a:cs typeface="Calibri" panose="020F0502020204030204" pitchFamily="34" charset="0"/>
                </a:rPr>
                <a:t>ỦNG HỘ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996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CE9BEA72-86E0-D054-C76B-E9E33559DB6C}"/>
              </a:ext>
            </a:extLst>
          </p:cNvPr>
          <p:cNvSpPr/>
          <p:nvPr/>
        </p:nvSpPr>
        <p:spPr>
          <a:xfrm>
            <a:off x="2831495" y="101600"/>
            <a:ext cx="3505200" cy="158326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423A2F-1892-CD46-7BFF-2BA6A052E448}"/>
              </a:ext>
            </a:extLst>
          </p:cNvPr>
          <p:cNvSpPr txBox="1"/>
          <p:nvPr/>
        </p:nvSpPr>
        <p:spPr>
          <a:xfrm>
            <a:off x="2941051" y="385401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LNTH-Hoa Nho LNTH" pitchFamily="2" charset="0"/>
              </a:rPr>
              <a:t>KẾT LUẬN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FCB8E1-C105-2654-E7C6-9613848D7C8E}"/>
              </a:ext>
            </a:extLst>
          </p:cNvPr>
          <p:cNvSpPr/>
          <p:nvPr/>
        </p:nvSpPr>
        <p:spPr>
          <a:xfrm>
            <a:off x="168728" y="1884270"/>
            <a:ext cx="8746671" cy="30687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niềm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hảo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nguyện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2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723;p65">
            <a:extLst>
              <a:ext uri="{FF2B5EF4-FFF2-40B4-BE49-F238E27FC236}">
                <a16:creationId xmlns:a16="http://schemas.microsoft.com/office/drawing/2014/main" id="{087EFFD8-27B4-BE59-18DA-E9B14179CA3E}"/>
              </a:ext>
            </a:extLst>
          </p:cNvPr>
          <p:cNvSpPr/>
          <p:nvPr/>
        </p:nvSpPr>
        <p:spPr>
          <a:xfrm>
            <a:off x="378622" y="1387807"/>
            <a:ext cx="1890500" cy="663754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7FE774-AFEE-0020-3CAF-EAAFE89C6B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0185" l="10000" r="90000">
                        <a14:foregroundMark x1="34400" y1="7500" x2="34400" y2="7500"/>
                        <a14:foregroundMark x1="50400" y1="86019" x2="50400" y2="86019"/>
                        <a14:foregroundMark x1="52700" y1="86667" x2="52700" y2="86667"/>
                        <a14:foregroundMark x1="47000" y1="87130" x2="61300" y2="86667"/>
                        <a14:foregroundMark x1="61300" y1="86667" x2="61600" y2="86667"/>
                        <a14:foregroundMark x1="70700" y1="84722" x2="60100" y2="90185"/>
                        <a14:foregroundMark x1="60100" y1="90185" x2="59800" y2="90185"/>
                        <a14:foregroundMark x1="78200" y1="75556" x2="78200" y2="75556"/>
                        <a14:foregroundMark x1="28200" y1="84352" x2="38200" y2="88056"/>
                        <a14:foregroundMark x1="38200" y1="88056" x2="38800" y2="88056"/>
                        <a14:foregroundMark x1="17400" y1="64722" x2="17400" y2="64722"/>
                        <a14:foregroundMark x1="10800" y1="51574" x2="10800" y2="51574"/>
                        <a14:foregroundMark x1="11800" y1="42407" x2="11800" y2="42407"/>
                        <a14:foregroundMark x1="81000" y1="66574" x2="81000" y2="66574"/>
                      </a14:backgroundRemoval>
                    </a14:imgEffect>
                  </a14:imgLayer>
                </a14:imgProps>
              </a:ext>
            </a:extLst>
          </a:blip>
          <a:srcRect b="7639"/>
          <a:stretch/>
        </p:blipFill>
        <p:spPr>
          <a:xfrm>
            <a:off x="146151" y="1901860"/>
            <a:ext cx="3454299" cy="34456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D055F0-32F3-D212-F98D-4E54D41FEC1B}"/>
              </a:ext>
            </a:extLst>
          </p:cNvPr>
          <p:cNvGrpSpPr/>
          <p:nvPr/>
        </p:nvGrpSpPr>
        <p:grpSpPr>
          <a:xfrm>
            <a:off x="1796656" y="157163"/>
            <a:ext cx="5454250" cy="1421606"/>
            <a:chOff x="185739" y="157163"/>
            <a:chExt cx="5454250" cy="142160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6C33FBF-F4C9-22A8-4D54-C75B78E25D8F}"/>
                </a:ext>
              </a:extLst>
            </p:cNvPr>
            <p:cNvSpPr/>
            <p:nvPr/>
          </p:nvSpPr>
          <p:spPr>
            <a:xfrm>
              <a:off x="185739" y="157163"/>
              <a:ext cx="5454250" cy="1421606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049DAB-1EB5-6421-7739-2A68DEE44F39}"/>
                </a:ext>
              </a:extLst>
            </p:cNvPr>
            <p:cNvSpPr txBox="1"/>
            <p:nvPr/>
          </p:nvSpPr>
          <p:spPr>
            <a:xfrm>
              <a:off x="757711" y="157163"/>
              <a:ext cx="34770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#9Slide05 Phobia" panose="02000506000000020003" pitchFamily="2" charset="0"/>
                </a:rPr>
                <a:t>Hoạt</a:t>
              </a:r>
              <a:r>
                <a:rPr lang="en-US" sz="4000" dirty="0">
                  <a:solidFill>
                    <a:schemeClr val="bg1"/>
                  </a:solidFill>
                  <a:latin typeface="#9Slide05 Phobia" panose="02000506000000020003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5 Phobia" panose="02000506000000020003" pitchFamily="2" charset="0"/>
                </a:rPr>
                <a:t>động</a:t>
              </a:r>
              <a:r>
                <a:rPr lang="en-US" sz="4000" dirty="0">
                  <a:solidFill>
                    <a:schemeClr val="bg1"/>
                  </a:solidFill>
                  <a:latin typeface="#9Slide05 Phobia" panose="02000506000000020003" pitchFamily="2" charset="0"/>
                </a:rPr>
                <a:t> 8: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0FFCFC-DCBC-E08B-BF4C-2226EE511F9F}"/>
                </a:ext>
              </a:extLst>
            </p:cNvPr>
            <p:cNvSpPr txBox="1"/>
            <p:nvPr/>
          </p:nvSpPr>
          <p:spPr>
            <a:xfrm>
              <a:off x="282177" y="810078"/>
              <a:ext cx="53578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n>
                    <a:solidFill>
                      <a:sysClr val="windowText" lastClr="000000"/>
                    </a:solidFill>
                  </a:ln>
                  <a:solidFill>
                    <a:srgbClr val="FD9DF6"/>
                  </a:solidFill>
                  <a:latin typeface="UTM Cookies" panose="02040603050506020204" pitchFamily="18" charset="0"/>
                </a:rPr>
                <a:t>TRAO</a:t>
              </a:r>
              <a:r>
                <a:rPr lang="en-US" sz="4000" dirty="0">
                  <a:ln>
                    <a:solidFill>
                      <a:sysClr val="windowText" lastClr="000000"/>
                    </a:solidFill>
                  </a:ln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ln>
                    <a:solidFill>
                      <a:sysClr val="windowText" lastClr="00000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Cookies" panose="02040603050506020204" pitchFamily="18" charset="0"/>
                </a:rPr>
                <a:t>GỬI</a:t>
              </a:r>
              <a:r>
                <a:rPr lang="en-US" sz="4000" dirty="0">
                  <a:ln>
                    <a:solidFill>
                      <a:sysClr val="windowText" lastClr="000000"/>
                    </a:solidFill>
                  </a:ln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ln>
                    <a:solidFill>
                      <a:sysClr val="windowText" lastClr="000000"/>
                    </a:solidFill>
                  </a:ln>
                  <a:solidFill>
                    <a:srgbClr val="FFCCCC"/>
                  </a:solidFill>
                  <a:latin typeface="UTM Cookies" panose="02040603050506020204" pitchFamily="18" charset="0"/>
                </a:rPr>
                <a:t>YÊU</a:t>
              </a:r>
              <a:r>
                <a:rPr lang="en-US" sz="4000" dirty="0">
                  <a:ln>
                    <a:solidFill>
                      <a:sysClr val="windowText" lastClr="000000"/>
                    </a:solidFill>
                  </a:ln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ln>
                    <a:solidFill>
                      <a:sysClr val="windowText" lastClr="000000"/>
                    </a:solidFill>
                  </a:ln>
                  <a:solidFill>
                    <a:srgbClr val="C8C5FB"/>
                  </a:solidFill>
                  <a:latin typeface="UTM Cookies" panose="02040603050506020204" pitchFamily="18" charset="0"/>
                </a:rPr>
                <a:t>THƯƠNG</a:t>
              </a:r>
            </a:p>
          </p:txBody>
        </p:sp>
      </p:grpSp>
      <p:sp>
        <p:nvSpPr>
          <p:cNvPr id="16" name="Google Shape;2723;p65">
            <a:extLst>
              <a:ext uri="{FF2B5EF4-FFF2-40B4-BE49-F238E27FC236}">
                <a16:creationId xmlns:a16="http://schemas.microsoft.com/office/drawing/2014/main" id="{3DD27D79-2817-ECDD-0DA1-BDC820DA0F58}"/>
              </a:ext>
            </a:extLst>
          </p:cNvPr>
          <p:cNvSpPr/>
          <p:nvPr/>
        </p:nvSpPr>
        <p:spPr>
          <a:xfrm>
            <a:off x="7135924" y="1467378"/>
            <a:ext cx="1890500" cy="663754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1028" name="Picture 4" descr="Desenhos de crianças e caridade | Vetor Premium">
            <a:extLst>
              <a:ext uri="{FF2B5EF4-FFF2-40B4-BE49-F238E27FC236}">
                <a16:creationId xmlns:a16="http://schemas.microsoft.com/office/drawing/2014/main" id="{4DF89ADF-C724-A904-8365-0483C9F04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294" y1="40934" x2="66773" y2="56912"/>
                        <a14:foregroundMark x1="61342" y1="21903" x2="64294" y2="40934"/>
                        <a14:foregroundMark x1="66773" y1="56912" x2="62939" y2="67504"/>
                        <a14:foregroundMark x1="62939" y1="67504" x2="62939" y2="67684"/>
                        <a14:foregroundMark x1="62141" y1="51706" x2="58626" y2="57630"/>
                        <a14:foregroundMark x1="14537" y1="84022" x2="12620" y2="85458"/>
                        <a14:foregroundMark x1="24601" y1="82406" x2="26198" y2="84381"/>
                        <a14:foregroundMark x1="34185" y1="82765" x2="31789" y2="84381"/>
                        <a14:foregroundMark x1="42971" y1="82406" x2="46486" y2="86715"/>
                        <a14:foregroundMark x1="79712" y1="18671" x2="80192" y2="22083"/>
                        <a14:foregroundMark x1="88498" y1="48654" x2="88498" y2="48654"/>
                        <a14:foregroundMark x1="25719" y1="39318" x2="25719" y2="39318"/>
                        <a14:foregroundMark x1="13578" y1="39856" x2="13578" y2="39856"/>
                        <a14:foregroundMark x1="10863" y1="48474" x2="10863" y2="48474"/>
                        <a14:foregroundMark x1="55591" y1="40215" x2="55591" y2="40215"/>
                        <a14:foregroundMark x1="46965" y1="37343" x2="46965" y2="37343"/>
                        <a14:foregroundMark x1="49681" y1="36804" x2="49681" y2="36804"/>
                        <a14:foregroundMark x1="52236" y1="38061" x2="52236" y2="38061"/>
                        <a14:foregroundMark x1="51757" y1="38420" x2="51757" y2="38420"/>
                        <a14:foregroundMark x1="51278" y1="39318" x2="51278" y2="39318"/>
                        <a14:foregroundMark x1="51597" y1="33752" x2="51597" y2="33752"/>
                        <a14:foregroundMark x1="51597" y1="35548" x2="51597" y2="35548"/>
                        <a14:foregroundMark x1="56070" y1="43447" x2="56070" y2="43447"/>
                        <a14:foregroundMark x1="54633" y1="41652" x2="54633" y2="41652"/>
                        <a14:foregroundMark x1="54313" y1="39856" x2="54313" y2="39856"/>
                        <a14:foregroundMark x1="55431" y1="42011" x2="55431" y2="42011"/>
                        <a14:foregroundMark x1="48722" y1="38600" x2="48722" y2="38600"/>
                        <a14:foregroundMark x1="50639" y1="33932" x2="50639" y2="33932"/>
                        <a14:foregroundMark x1="49042" y1="33573" x2="49042" y2="33573"/>
                        <a14:foregroundMark x1="54633" y1="50090" x2="54633" y2="50090"/>
                        <a14:foregroundMark x1="53674" y1="38959" x2="53674" y2="38959"/>
                        <a14:foregroundMark x1="60383" y1="56194" x2="60224" y2="59785"/>
                        <a14:backgroundMark x1="27476" y1="50628" x2="27476" y2="50628"/>
                        <a14:backgroundMark x1="11821" y1="50449" x2="11821" y2="50449"/>
                        <a14:backgroundMark x1="53834" y1="37882" x2="53834" y2="37882"/>
                        <a14:backgroundMark x1="54633" y1="38959" x2="54633" y2="38959"/>
                        <a14:backgroundMark x1="64377" y1="40934" x2="64377" y2="40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33" y="1467378"/>
            <a:ext cx="4991542" cy="444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74BD737-164A-FBA2-5E85-A6CC78BE9A07}"/>
              </a:ext>
            </a:extLst>
          </p:cNvPr>
          <p:cNvSpPr/>
          <p:nvPr/>
        </p:nvSpPr>
        <p:spPr>
          <a:xfrm>
            <a:off x="267890" y="614362"/>
            <a:ext cx="8608219" cy="4360409"/>
          </a:xfrm>
          <a:custGeom>
            <a:avLst/>
            <a:gdLst>
              <a:gd name="connsiteX0" fmla="*/ 213143 w 8539894"/>
              <a:gd name="connsiteY0" fmla="*/ 327215 h 1682046"/>
              <a:gd name="connsiteX1" fmla="*/ 1725419 w 8539894"/>
              <a:gd name="connsiteY1" fmla="*/ 133784 h 1682046"/>
              <a:gd name="connsiteX2" fmla="*/ 4398281 w 8539894"/>
              <a:gd name="connsiteY2" fmla="*/ 10692 h 1682046"/>
              <a:gd name="connsiteX3" fmla="*/ 6103989 w 8539894"/>
              <a:gd name="connsiteY3" fmla="*/ 28277 h 1682046"/>
              <a:gd name="connsiteX4" fmla="*/ 8055881 w 8539894"/>
              <a:gd name="connsiteY4" fmla="*/ 204123 h 1682046"/>
              <a:gd name="connsiteX5" fmla="*/ 8530666 w 8539894"/>
              <a:gd name="connsiteY5" fmla="*/ 766831 h 1682046"/>
              <a:gd name="connsiteX6" fmla="*/ 8319650 w 8539894"/>
              <a:gd name="connsiteY6" fmla="*/ 1575723 h 1682046"/>
              <a:gd name="connsiteX7" fmla="*/ 7721773 w 8539894"/>
              <a:gd name="connsiteY7" fmla="*/ 1628477 h 1682046"/>
              <a:gd name="connsiteX8" fmla="*/ 4714804 w 8539894"/>
              <a:gd name="connsiteY8" fmla="*/ 1487800 h 1682046"/>
              <a:gd name="connsiteX9" fmla="*/ 2059527 w 8539894"/>
              <a:gd name="connsiteY9" fmla="*/ 1593308 h 1682046"/>
              <a:gd name="connsiteX10" fmla="*/ 863773 w 8539894"/>
              <a:gd name="connsiteY10" fmla="*/ 1681231 h 1682046"/>
              <a:gd name="connsiteX11" fmla="*/ 177973 w 8539894"/>
              <a:gd name="connsiteY11" fmla="*/ 1540554 h 1682046"/>
              <a:gd name="connsiteX12" fmla="*/ 2127 w 8539894"/>
              <a:gd name="connsiteY12" fmla="*/ 960261 h 1682046"/>
              <a:gd name="connsiteX13" fmla="*/ 90050 w 8539894"/>
              <a:gd name="connsiteY13" fmla="*/ 520646 h 1682046"/>
              <a:gd name="connsiteX14" fmla="*/ 213143 w 8539894"/>
              <a:gd name="connsiteY14" fmla="*/ 327215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9894" h="1682046">
                <a:moveTo>
                  <a:pt x="213143" y="327215"/>
                </a:moveTo>
                <a:cubicBezTo>
                  <a:pt x="485704" y="262738"/>
                  <a:pt x="1027896" y="186538"/>
                  <a:pt x="1725419" y="133784"/>
                </a:cubicBezTo>
                <a:cubicBezTo>
                  <a:pt x="2422942" y="81030"/>
                  <a:pt x="3668519" y="28276"/>
                  <a:pt x="4398281" y="10692"/>
                </a:cubicBezTo>
                <a:cubicBezTo>
                  <a:pt x="5128043" y="-6892"/>
                  <a:pt x="5494389" y="-3961"/>
                  <a:pt x="6103989" y="28277"/>
                </a:cubicBezTo>
                <a:cubicBezTo>
                  <a:pt x="6713589" y="60515"/>
                  <a:pt x="7651435" y="81031"/>
                  <a:pt x="8055881" y="204123"/>
                </a:cubicBezTo>
                <a:cubicBezTo>
                  <a:pt x="8460327" y="327215"/>
                  <a:pt x="8486705" y="538231"/>
                  <a:pt x="8530666" y="766831"/>
                </a:cubicBezTo>
                <a:cubicBezTo>
                  <a:pt x="8574628" y="995431"/>
                  <a:pt x="8454465" y="1432115"/>
                  <a:pt x="8319650" y="1575723"/>
                </a:cubicBezTo>
                <a:cubicBezTo>
                  <a:pt x="8184835" y="1719331"/>
                  <a:pt x="8322581" y="1643131"/>
                  <a:pt x="7721773" y="1628477"/>
                </a:cubicBezTo>
                <a:cubicBezTo>
                  <a:pt x="7120965" y="1613823"/>
                  <a:pt x="5658512" y="1493661"/>
                  <a:pt x="4714804" y="1487800"/>
                </a:cubicBezTo>
                <a:cubicBezTo>
                  <a:pt x="3771096" y="1481939"/>
                  <a:pt x="2701366" y="1561070"/>
                  <a:pt x="2059527" y="1593308"/>
                </a:cubicBezTo>
                <a:cubicBezTo>
                  <a:pt x="1417689" y="1625547"/>
                  <a:pt x="1177365" y="1690023"/>
                  <a:pt x="863773" y="1681231"/>
                </a:cubicBezTo>
                <a:cubicBezTo>
                  <a:pt x="550181" y="1672439"/>
                  <a:pt x="321581" y="1660716"/>
                  <a:pt x="177973" y="1540554"/>
                </a:cubicBezTo>
                <a:cubicBezTo>
                  <a:pt x="34365" y="1420392"/>
                  <a:pt x="16781" y="1130246"/>
                  <a:pt x="2127" y="960261"/>
                </a:cubicBezTo>
                <a:cubicBezTo>
                  <a:pt x="-12527" y="790276"/>
                  <a:pt x="51950" y="623223"/>
                  <a:pt x="90050" y="520646"/>
                </a:cubicBezTo>
                <a:cubicBezTo>
                  <a:pt x="128150" y="418069"/>
                  <a:pt x="-59418" y="391692"/>
                  <a:pt x="213143" y="3272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5AEF5D-2CF3-F724-1830-8704DF765947}"/>
              </a:ext>
            </a:extLst>
          </p:cNvPr>
          <p:cNvSpPr txBox="1"/>
          <p:nvPr/>
        </p:nvSpPr>
        <p:spPr>
          <a:xfrm>
            <a:off x="1463574" y="870137"/>
            <a:ext cx="6816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UTM Fleur" panose="02040403050506020204" pitchFamily="18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latin typeface="UTM Fleur" panose="020404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Fleur" panose="02040403050506020204" pitchFamily="18" charset="0"/>
              </a:rPr>
              <a:t>lời</a:t>
            </a:r>
            <a:r>
              <a:rPr lang="en-US" sz="3600" b="1" dirty="0">
                <a:solidFill>
                  <a:srgbClr val="0070C0"/>
                </a:solidFill>
                <a:latin typeface="UTM Fleur" panose="020404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Fleur" panose="02040403050506020204" pitchFamily="18" charset="0"/>
              </a:rPr>
              <a:t>nhắn</a:t>
            </a:r>
            <a:r>
              <a:rPr lang="en-US" sz="3600" b="1" dirty="0">
                <a:solidFill>
                  <a:srgbClr val="0070C0"/>
                </a:solidFill>
                <a:latin typeface="UTM Fleur" panose="020404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Fleur" panose="02040403050506020204" pitchFamily="18" charset="0"/>
              </a:rPr>
              <a:t>nhủ</a:t>
            </a:r>
            <a:r>
              <a:rPr lang="en-US" sz="3600" b="1" dirty="0">
                <a:solidFill>
                  <a:srgbClr val="0070C0"/>
                </a:solidFill>
                <a:latin typeface="UTM Fleur" panose="020404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Fleur" panose="02040403050506020204" pitchFamily="18" charset="0"/>
              </a:rPr>
              <a:t>yêu</a:t>
            </a:r>
            <a:r>
              <a:rPr lang="en-US" sz="3600" b="1" dirty="0">
                <a:solidFill>
                  <a:srgbClr val="0070C0"/>
                </a:solidFill>
                <a:latin typeface="UTM Fleur" panose="020404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Fleur" panose="02040403050506020204" pitchFamily="18" charset="0"/>
              </a:rPr>
              <a:t>thương</a:t>
            </a:r>
            <a:r>
              <a:rPr lang="en-US" sz="3600" b="1" dirty="0">
                <a:solidFill>
                  <a:srgbClr val="0070C0"/>
                </a:solidFill>
                <a:latin typeface="UTM Fleur" panose="020404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Fleur" panose="020404030505060202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UTM Fleur" panose="020404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Fleur" panose="02040403050506020204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UTM Fleur" panose="020404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Fleur" panose="02040403050506020204" pitchFamily="18" charset="0"/>
              </a:rPr>
              <a:t>đến</a:t>
            </a:r>
            <a:r>
              <a:rPr lang="en-US" sz="3600" b="1" dirty="0">
                <a:solidFill>
                  <a:srgbClr val="0070C0"/>
                </a:solidFill>
                <a:latin typeface="UTM Fleur" panose="020404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Fleur" panose="02040403050506020204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UTM Fleur" panose="020404030505060202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UTM Fleur" panose="02040403050506020204" pitchFamily="18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UTM Fleur" panose="020404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Fleur" panose="02040403050506020204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UTM Fleur" panose="020404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Fleur" panose="02040403050506020204" pitchFamily="18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UTM Fleur" panose="020404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Fleur" panose="02040403050506020204" pitchFamily="18" charset="0"/>
              </a:rPr>
              <a:t>đỡ</a:t>
            </a:r>
            <a:endParaRPr lang="en-US" sz="3600" b="1" dirty="0">
              <a:solidFill>
                <a:srgbClr val="0070C0"/>
              </a:solidFill>
              <a:latin typeface="UTM Fleur" panose="020404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28579C-93BE-0163-7176-E0D1F3195769}"/>
              </a:ext>
            </a:extLst>
          </p:cNvPr>
          <p:cNvSpPr txBox="1"/>
          <p:nvPr/>
        </p:nvSpPr>
        <p:spPr>
          <a:xfrm>
            <a:off x="635875" y="2053935"/>
            <a:ext cx="78722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Nghe tin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Trung quê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Gia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chứ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gửi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như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khăn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2" descr="Carrots by Maria Keller on Dribbble">
            <a:extLst>
              <a:ext uri="{FF2B5EF4-FFF2-40B4-BE49-F238E27FC236}">
                <a16:creationId xmlns:a16="http://schemas.microsoft.com/office/drawing/2014/main" id="{A506A8F6-5268-0CFA-B0D8-6D9BE5F8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7" b="90000" l="10000" r="90000">
                        <a14:foregroundMark x1="57000" y1="8667" x2="57000" y2="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3356">
            <a:off x="-571419" y="-311120"/>
            <a:ext cx="3065863" cy="229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te rabbit fishing carrot cartoon vector icon illustration animal nature icon concept isolated">
            <a:extLst>
              <a:ext uri="{FF2B5EF4-FFF2-40B4-BE49-F238E27FC236}">
                <a16:creationId xmlns:a16="http://schemas.microsoft.com/office/drawing/2014/main" id="{EB9D7942-C5D9-8147-9F7B-A0E908799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547">
            <a:off x="7179301" y="3335268"/>
            <a:ext cx="2201389" cy="220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BA899CD-289F-5721-1623-851E7C1F9C05}"/>
              </a:ext>
            </a:extLst>
          </p:cNvPr>
          <p:cNvSpPr/>
          <p:nvPr/>
        </p:nvSpPr>
        <p:spPr>
          <a:xfrm>
            <a:off x="267890" y="468544"/>
            <a:ext cx="8608219" cy="3914775"/>
          </a:xfrm>
          <a:custGeom>
            <a:avLst/>
            <a:gdLst>
              <a:gd name="connsiteX0" fmla="*/ 213143 w 8539894"/>
              <a:gd name="connsiteY0" fmla="*/ 327215 h 1682046"/>
              <a:gd name="connsiteX1" fmla="*/ 1725419 w 8539894"/>
              <a:gd name="connsiteY1" fmla="*/ 133784 h 1682046"/>
              <a:gd name="connsiteX2" fmla="*/ 4398281 w 8539894"/>
              <a:gd name="connsiteY2" fmla="*/ 10692 h 1682046"/>
              <a:gd name="connsiteX3" fmla="*/ 6103989 w 8539894"/>
              <a:gd name="connsiteY3" fmla="*/ 28277 h 1682046"/>
              <a:gd name="connsiteX4" fmla="*/ 8055881 w 8539894"/>
              <a:gd name="connsiteY4" fmla="*/ 204123 h 1682046"/>
              <a:gd name="connsiteX5" fmla="*/ 8530666 w 8539894"/>
              <a:gd name="connsiteY5" fmla="*/ 766831 h 1682046"/>
              <a:gd name="connsiteX6" fmla="*/ 8319650 w 8539894"/>
              <a:gd name="connsiteY6" fmla="*/ 1575723 h 1682046"/>
              <a:gd name="connsiteX7" fmla="*/ 7721773 w 8539894"/>
              <a:gd name="connsiteY7" fmla="*/ 1628477 h 1682046"/>
              <a:gd name="connsiteX8" fmla="*/ 4714804 w 8539894"/>
              <a:gd name="connsiteY8" fmla="*/ 1487800 h 1682046"/>
              <a:gd name="connsiteX9" fmla="*/ 2059527 w 8539894"/>
              <a:gd name="connsiteY9" fmla="*/ 1593308 h 1682046"/>
              <a:gd name="connsiteX10" fmla="*/ 863773 w 8539894"/>
              <a:gd name="connsiteY10" fmla="*/ 1681231 h 1682046"/>
              <a:gd name="connsiteX11" fmla="*/ 177973 w 8539894"/>
              <a:gd name="connsiteY11" fmla="*/ 1540554 h 1682046"/>
              <a:gd name="connsiteX12" fmla="*/ 2127 w 8539894"/>
              <a:gd name="connsiteY12" fmla="*/ 960261 h 1682046"/>
              <a:gd name="connsiteX13" fmla="*/ 90050 w 8539894"/>
              <a:gd name="connsiteY13" fmla="*/ 520646 h 1682046"/>
              <a:gd name="connsiteX14" fmla="*/ 213143 w 8539894"/>
              <a:gd name="connsiteY14" fmla="*/ 327215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9894" h="1682046">
                <a:moveTo>
                  <a:pt x="213143" y="327215"/>
                </a:moveTo>
                <a:cubicBezTo>
                  <a:pt x="485704" y="262738"/>
                  <a:pt x="1027896" y="186538"/>
                  <a:pt x="1725419" y="133784"/>
                </a:cubicBezTo>
                <a:cubicBezTo>
                  <a:pt x="2422942" y="81030"/>
                  <a:pt x="3668519" y="28276"/>
                  <a:pt x="4398281" y="10692"/>
                </a:cubicBezTo>
                <a:cubicBezTo>
                  <a:pt x="5128043" y="-6892"/>
                  <a:pt x="5494389" y="-3961"/>
                  <a:pt x="6103989" y="28277"/>
                </a:cubicBezTo>
                <a:cubicBezTo>
                  <a:pt x="6713589" y="60515"/>
                  <a:pt x="7651435" y="81031"/>
                  <a:pt x="8055881" y="204123"/>
                </a:cubicBezTo>
                <a:cubicBezTo>
                  <a:pt x="8460327" y="327215"/>
                  <a:pt x="8486705" y="538231"/>
                  <a:pt x="8530666" y="766831"/>
                </a:cubicBezTo>
                <a:cubicBezTo>
                  <a:pt x="8574628" y="995431"/>
                  <a:pt x="8454465" y="1432115"/>
                  <a:pt x="8319650" y="1575723"/>
                </a:cubicBezTo>
                <a:cubicBezTo>
                  <a:pt x="8184835" y="1719331"/>
                  <a:pt x="8322581" y="1643131"/>
                  <a:pt x="7721773" y="1628477"/>
                </a:cubicBezTo>
                <a:cubicBezTo>
                  <a:pt x="7120965" y="1613823"/>
                  <a:pt x="5658512" y="1493661"/>
                  <a:pt x="4714804" y="1487800"/>
                </a:cubicBezTo>
                <a:cubicBezTo>
                  <a:pt x="3771096" y="1481939"/>
                  <a:pt x="2701366" y="1561070"/>
                  <a:pt x="2059527" y="1593308"/>
                </a:cubicBezTo>
                <a:cubicBezTo>
                  <a:pt x="1417689" y="1625547"/>
                  <a:pt x="1177365" y="1690023"/>
                  <a:pt x="863773" y="1681231"/>
                </a:cubicBezTo>
                <a:cubicBezTo>
                  <a:pt x="550181" y="1672439"/>
                  <a:pt x="321581" y="1660716"/>
                  <a:pt x="177973" y="1540554"/>
                </a:cubicBezTo>
                <a:cubicBezTo>
                  <a:pt x="34365" y="1420392"/>
                  <a:pt x="16781" y="1130246"/>
                  <a:pt x="2127" y="960261"/>
                </a:cubicBezTo>
                <a:cubicBezTo>
                  <a:pt x="-12527" y="790276"/>
                  <a:pt x="51950" y="623223"/>
                  <a:pt x="90050" y="520646"/>
                </a:cubicBezTo>
                <a:cubicBezTo>
                  <a:pt x="128150" y="418069"/>
                  <a:pt x="-59418" y="391692"/>
                  <a:pt x="213143" y="3272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C64111-1BAF-109F-7D9D-B899471C0196}"/>
              </a:ext>
            </a:extLst>
          </p:cNvPr>
          <p:cNvSpPr txBox="1"/>
          <p:nvPr/>
        </p:nvSpPr>
        <p:spPr>
          <a:xfrm>
            <a:off x="1388868" y="926106"/>
            <a:ext cx="3164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F8AE2B-4AC9-03E2-FA78-48BAE63CBC0D}"/>
              </a:ext>
            </a:extLst>
          </p:cNvPr>
          <p:cNvSpPr txBox="1"/>
          <p:nvPr/>
        </p:nvSpPr>
        <p:spPr>
          <a:xfrm>
            <a:off x="1333648" y="2213365"/>
            <a:ext cx="34248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Gửi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122" name="Picture 2" descr="Surprising Christmas Gift Box Cartoon PNG Free Download And Clipart Image  For Free Download - Lovepik | 401424993">
            <a:extLst>
              <a:ext uri="{FF2B5EF4-FFF2-40B4-BE49-F238E27FC236}">
                <a16:creationId xmlns:a16="http://schemas.microsoft.com/office/drawing/2014/main" id="{E9266455-AB09-FE57-1183-2C772D2C7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250" l="9667" r="90000">
                        <a14:foregroundMark x1="30000" y1="8667" x2="30000" y2="8667"/>
                        <a14:foregroundMark x1="68667" y1="6667" x2="68667" y2="6667"/>
                        <a14:foregroundMark x1="53500" y1="93333" x2="53500" y2="93333"/>
                        <a14:foregroundMark x1="9667" y1="72000" x2="9667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0" y="901321"/>
            <a:ext cx="852488" cy="8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urprising Christmas Gift Box Cartoon PNG Free Download And Clipart Image  For Free Download - Lovepik | 401424993">
            <a:extLst>
              <a:ext uri="{FF2B5EF4-FFF2-40B4-BE49-F238E27FC236}">
                <a16:creationId xmlns:a16="http://schemas.microsoft.com/office/drawing/2014/main" id="{66492BAD-C184-87C4-B354-738BCA90E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250" l="9667" r="90000">
                        <a14:foregroundMark x1="30000" y1="8667" x2="30000" y2="8667"/>
                        <a14:foregroundMark x1="68667" y1="6667" x2="68667" y2="6667"/>
                        <a14:foregroundMark x1="53500" y1="93333" x2="53500" y2="93333"/>
                        <a14:foregroundMark x1="9667" y1="72000" x2="9667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0" y="2145506"/>
            <a:ext cx="852488" cy="8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ute fairy on forest mushroom houses doodle">
            <a:extLst>
              <a:ext uri="{FF2B5EF4-FFF2-40B4-BE49-F238E27FC236}">
                <a16:creationId xmlns:a16="http://schemas.microsoft.com/office/drawing/2014/main" id="{0A9A9481-7F58-25D2-958A-5FBE1B77B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16" b="42173" l="20927" r="62620">
                        <a14:foregroundMark x1="25559" y1="4952" x2="25559" y2="6070"/>
                        <a14:foregroundMark x1="25399" y1="2716" x2="25399" y2="2716"/>
                        <a14:foregroundMark x1="24601" y1="8307" x2="26358" y2="10383"/>
                        <a14:foregroundMark x1="24760" y1="4473" x2="26677" y2="5911"/>
                        <a14:foregroundMark x1="24601" y1="4153" x2="24601" y2="4153"/>
                        <a14:foregroundMark x1="23642" y1="4313" x2="23642" y2="4313"/>
                        <a14:foregroundMark x1="33227" y1="6230" x2="33227" y2="6230"/>
                        <a14:foregroundMark x1="38179" y1="6869" x2="38179" y2="6869"/>
                        <a14:foregroundMark x1="53674" y1="13099" x2="53674" y2="13099"/>
                        <a14:foregroundMark x1="58307" y1="25080" x2="58307" y2="25080"/>
                        <a14:foregroundMark x1="60543" y1="25080" x2="60543" y2="25080"/>
                        <a14:foregroundMark x1="53195" y1="31629" x2="54952" y2="34505"/>
                        <a14:foregroundMark x1="32268" y1="40415" x2="39936" y2="42173"/>
                        <a14:foregroundMark x1="39457" y1="33546" x2="41693" y2="31150"/>
                        <a14:foregroundMark x1="30032" y1="28914" x2="29073" y2="28115"/>
                        <a14:foregroundMark x1="54313" y1="13259" x2="54313" y2="13259"/>
                        <a14:foregroundMark x1="62620" y1="41534" x2="62620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8" r="32650" b="55225"/>
          <a:stretch/>
        </p:blipFill>
        <p:spPr bwMode="auto">
          <a:xfrm>
            <a:off x="1379340" y="3316284"/>
            <a:ext cx="2322910" cy="205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ute fairy on forest mushroom houses doodle">
            <a:extLst>
              <a:ext uri="{FF2B5EF4-FFF2-40B4-BE49-F238E27FC236}">
                <a16:creationId xmlns:a16="http://schemas.microsoft.com/office/drawing/2014/main" id="{703C164A-CEA0-2CCC-279A-FC0E67EF5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141" b="97923" l="3355" r="32588">
                        <a14:foregroundMark x1="28275" y1="70927" x2="21725" y2="84026"/>
                        <a14:foregroundMark x1="21725" y1="84026" x2="21725" y2="84665"/>
                        <a14:foregroundMark x1="15016" y1="96965" x2="15016" y2="96965"/>
                        <a14:foregroundMark x1="20927" y1="96965" x2="20927" y2="96965"/>
                        <a14:foregroundMark x1="23962" y1="78594" x2="23962" y2="78594"/>
                        <a14:foregroundMark x1="24441" y1="97923" x2="24441" y2="97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963" r="63704"/>
          <a:stretch/>
        </p:blipFill>
        <p:spPr bwMode="auto">
          <a:xfrm>
            <a:off x="4342586" y="2787565"/>
            <a:ext cx="2134413" cy="24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507079-74CE-8CFA-A6A4-CC9A367888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2810" y="1039467"/>
            <a:ext cx="3349447" cy="2333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43"/>
          <p:cNvSpPr txBox="1">
            <a:spLocks noGrp="1"/>
          </p:cNvSpPr>
          <p:nvPr>
            <p:ph type="title"/>
          </p:nvPr>
        </p:nvSpPr>
        <p:spPr>
          <a:xfrm>
            <a:off x="720000" y="62525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B050"/>
                </a:solidFill>
                <a:latin typeface="SVN-Kitten" pitchFamily="50" charset="0"/>
              </a:rPr>
              <a:t>ĐÁNH GIÁ</a:t>
            </a:r>
            <a:endParaRPr sz="4000" dirty="0">
              <a:solidFill>
                <a:srgbClr val="00B050"/>
              </a:solidFill>
              <a:latin typeface="SVN-Kitten" pitchFamily="5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C3CD04-705D-B654-16E7-8FF12DA1BE65}"/>
              </a:ext>
            </a:extLst>
          </p:cNvPr>
          <p:cNvGrpSpPr/>
          <p:nvPr/>
        </p:nvGrpSpPr>
        <p:grpSpPr>
          <a:xfrm>
            <a:off x="557213" y="964407"/>
            <a:ext cx="8025675" cy="3164682"/>
            <a:chOff x="1066800" y="483352"/>
            <a:chExt cx="10058400" cy="5640168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5CE0638C-D53C-8B93-13A0-134199A7B68D}"/>
                </a:ext>
              </a:extLst>
            </p:cNvPr>
            <p:cNvSpPr/>
            <p:nvPr/>
          </p:nvSpPr>
          <p:spPr>
            <a:xfrm>
              <a:off x="1066800" y="483352"/>
              <a:ext cx="10058400" cy="5640168"/>
            </a:xfrm>
            <a:custGeom>
              <a:avLst/>
              <a:gdLst>
                <a:gd name="connsiteX0" fmla="*/ 0 w 10058400"/>
                <a:gd name="connsiteY0" fmla="*/ 940045 h 5640168"/>
                <a:gd name="connsiteX1" fmla="*/ 940046 w 10058400"/>
                <a:gd name="connsiteY1" fmla="*/ 0 h 5640168"/>
                <a:gd name="connsiteX2" fmla="*/ 9118352 w 10058400"/>
                <a:gd name="connsiteY2" fmla="*/ 0 h 5640168"/>
                <a:gd name="connsiteX3" fmla="*/ 10058400 w 10058400"/>
                <a:gd name="connsiteY3" fmla="*/ 940045 h 5640168"/>
                <a:gd name="connsiteX4" fmla="*/ 10058400 w 10058400"/>
                <a:gd name="connsiteY4" fmla="*/ 4700120 h 5640168"/>
                <a:gd name="connsiteX5" fmla="*/ 9118352 w 10058400"/>
                <a:gd name="connsiteY5" fmla="*/ 5640166 h 5640168"/>
                <a:gd name="connsiteX6" fmla="*/ 940046 w 10058400"/>
                <a:gd name="connsiteY6" fmla="*/ 5640166 h 5640168"/>
                <a:gd name="connsiteX7" fmla="*/ 0 w 10058400"/>
                <a:gd name="connsiteY7" fmla="*/ 4700120 h 5640168"/>
                <a:gd name="connsiteX8" fmla="*/ 0 w 10058400"/>
                <a:gd name="connsiteY8" fmla="*/ 940045 h 5640168"/>
                <a:gd name="connsiteX0" fmla="*/ 0 w 10058400"/>
                <a:gd name="connsiteY0" fmla="*/ 940045 h 5640168"/>
                <a:gd name="connsiteX1" fmla="*/ 940046 w 10058400"/>
                <a:gd name="connsiteY1" fmla="*/ 0 h 5640168"/>
                <a:gd name="connsiteX2" fmla="*/ 9118352 w 10058400"/>
                <a:gd name="connsiteY2" fmla="*/ 0 h 5640168"/>
                <a:gd name="connsiteX3" fmla="*/ 10058400 w 10058400"/>
                <a:gd name="connsiteY3" fmla="*/ 940045 h 5640168"/>
                <a:gd name="connsiteX4" fmla="*/ 10058400 w 10058400"/>
                <a:gd name="connsiteY4" fmla="*/ 4700120 h 5640168"/>
                <a:gd name="connsiteX5" fmla="*/ 9118352 w 10058400"/>
                <a:gd name="connsiteY5" fmla="*/ 5640166 h 5640168"/>
                <a:gd name="connsiteX6" fmla="*/ 940046 w 10058400"/>
                <a:gd name="connsiteY6" fmla="*/ 5640166 h 5640168"/>
                <a:gd name="connsiteX7" fmla="*/ 0 w 10058400"/>
                <a:gd name="connsiteY7" fmla="*/ 4700120 h 5640168"/>
                <a:gd name="connsiteX8" fmla="*/ 0 w 10058400"/>
                <a:gd name="connsiteY8" fmla="*/ 940045 h 5640168"/>
                <a:gd name="connsiteX0" fmla="*/ 0 w 10058400"/>
                <a:gd name="connsiteY0" fmla="*/ 940045 h 5640168"/>
                <a:gd name="connsiteX1" fmla="*/ 940046 w 10058400"/>
                <a:gd name="connsiteY1" fmla="*/ 0 h 5640168"/>
                <a:gd name="connsiteX2" fmla="*/ 9118352 w 10058400"/>
                <a:gd name="connsiteY2" fmla="*/ 0 h 5640168"/>
                <a:gd name="connsiteX3" fmla="*/ 10058400 w 10058400"/>
                <a:gd name="connsiteY3" fmla="*/ 940045 h 5640168"/>
                <a:gd name="connsiteX4" fmla="*/ 10058400 w 10058400"/>
                <a:gd name="connsiteY4" fmla="*/ 4700120 h 5640168"/>
                <a:gd name="connsiteX5" fmla="*/ 9118352 w 10058400"/>
                <a:gd name="connsiteY5" fmla="*/ 5640166 h 5640168"/>
                <a:gd name="connsiteX6" fmla="*/ 940046 w 10058400"/>
                <a:gd name="connsiteY6" fmla="*/ 5640166 h 5640168"/>
                <a:gd name="connsiteX7" fmla="*/ 0 w 10058400"/>
                <a:gd name="connsiteY7" fmla="*/ 4700120 h 5640168"/>
                <a:gd name="connsiteX8" fmla="*/ 0 w 10058400"/>
                <a:gd name="connsiteY8" fmla="*/ 940045 h 564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58400" h="5640168" fill="none" extrusionOk="0">
                  <a:moveTo>
                    <a:pt x="0" y="940045"/>
                  </a:moveTo>
                  <a:cubicBezTo>
                    <a:pt x="-106508" y="606779"/>
                    <a:pt x="528188" y="100663"/>
                    <a:pt x="940046" y="0"/>
                  </a:cubicBezTo>
                  <a:cubicBezTo>
                    <a:pt x="4983156" y="253123"/>
                    <a:pt x="6940483" y="22438"/>
                    <a:pt x="9118352" y="0"/>
                  </a:cubicBezTo>
                  <a:cubicBezTo>
                    <a:pt x="9716636" y="80499"/>
                    <a:pt x="9865062" y="337517"/>
                    <a:pt x="10058400" y="940045"/>
                  </a:cubicBezTo>
                  <a:cubicBezTo>
                    <a:pt x="10338980" y="2559718"/>
                    <a:pt x="9995442" y="3538469"/>
                    <a:pt x="10058400" y="4700120"/>
                  </a:cubicBezTo>
                  <a:cubicBezTo>
                    <a:pt x="10217975" y="5292492"/>
                    <a:pt x="9559567" y="5781300"/>
                    <a:pt x="9118352" y="5640166"/>
                  </a:cubicBezTo>
                  <a:cubicBezTo>
                    <a:pt x="6666889" y="5777887"/>
                    <a:pt x="4154385" y="6048441"/>
                    <a:pt x="940046" y="5640166"/>
                  </a:cubicBezTo>
                  <a:cubicBezTo>
                    <a:pt x="567213" y="5608366"/>
                    <a:pt x="10563" y="5320914"/>
                    <a:pt x="0" y="4700120"/>
                  </a:cubicBezTo>
                  <a:cubicBezTo>
                    <a:pt x="-156023" y="3429644"/>
                    <a:pt x="166063" y="2105670"/>
                    <a:pt x="0" y="940045"/>
                  </a:cubicBezTo>
                  <a:close/>
                </a:path>
                <a:path w="10058400" h="5640168" stroke="0" extrusionOk="0">
                  <a:moveTo>
                    <a:pt x="0" y="940045"/>
                  </a:moveTo>
                  <a:cubicBezTo>
                    <a:pt x="112548" y="631800"/>
                    <a:pt x="417785" y="147425"/>
                    <a:pt x="940046" y="0"/>
                  </a:cubicBezTo>
                  <a:cubicBezTo>
                    <a:pt x="4755364" y="-39893"/>
                    <a:pt x="8083580" y="-90534"/>
                    <a:pt x="9118352" y="0"/>
                  </a:cubicBezTo>
                  <a:cubicBezTo>
                    <a:pt x="9581799" y="-16175"/>
                    <a:pt x="10143165" y="385461"/>
                    <a:pt x="10058400" y="940045"/>
                  </a:cubicBezTo>
                  <a:cubicBezTo>
                    <a:pt x="10222579" y="1601182"/>
                    <a:pt x="9903644" y="3474357"/>
                    <a:pt x="10058400" y="4700120"/>
                  </a:cubicBezTo>
                  <a:cubicBezTo>
                    <a:pt x="9993356" y="5093221"/>
                    <a:pt x="9663737" y="5555938"/>
                    <a:pt x="9118352" y="5640166"/>
                  </a:cubicBezTo>
                  <a:cubicBezTo>
                    <a:pt x="6893863" y="5570593"/>
                    <a:pt x="3385353" y="5125509"/>
                    <a:pt x="940046" y="5640166"/>
                  </a:cubicBezTo>
                  <a:cubicBezTo>
                    <a:pt x="268702" y="5689145"/>
                    <a:pt x="4302" y="5128835"/>
                    <a:pt x="0" y="4700120"/>
                  </a:cubicBezTo>
                  <a:cubicBezTo>
                    <a:pt x="-261450" y="3626352"/>
                    <a:pt x="319072" y="2536726"/>
                    <a:pt x="0" y="940045"/>
                  </a:cubicBezTo>
                  <a:close/>
                </a:path>
                <a:path w="10058400" h="5640168" fill="none" stroke="0" extrusionOk="0">
                  <a:moveTo>
                    <a:pt x="0" y="940045"/>
                  </a:moveTo>
                  <a:cubicBezTo>
                    <a:pt x="-57466" y="597927"/>
                    <a:pt x="467374" y="-33536"/>
                    <a:pt x="940046" y="0"/>
                  </a:cubicBezTo>
                  <a:cubicBezTo>
                    <a:pt x="4470945" y="-188911"/>
                    <a:pt x="6885725" y="-157388"/>
                    <a:pt x="9118352" y="0"/>
                  </a:cubicBezTo>
                  <a:cubicBezTo>
                    <a:pt x="9599026" y="-10430"/>
                    <a:pt x="9946657" y="243463"/>
                    <a:pt x="10058400" y="940045"/>
                  </a:cubicBezTo>
                  <a:cubicBezTo>
                    <a:pt x="9962056" y="2398140"/>
                    <a:pt x="10139007" y="3667422"/>
                    <a:pt x="10058400" y="4700120"/>
                  </a:cubicBezTo>
                  <a:cubicBezTo>
                    <a:pt x="10069776" y="5117548"/>
                    <a:pt x="9737504" y="5477422"/>
                    <a:pt x="9118352" y="5640166"/>
                  </a:cubicBezTo>
                  <a:cubicBezTo>
                    <a:pt x="6894138" y="5008918"/>
                    <a:pt x="4746889" y="5539200"/>
                    <a:pt x="940046" y="5640166"/>
                  </a:cubicBezTo>
                  <a:cubicBezTo>
                    <a:pt x="474867" y="5561555"/>
                    <a:pt x="-26714" y="5236764"/>
                    <a:pt x="0" y="4700120"/>
                  </a:cubicBezTo>
                  <a:cubicBezTo>
                    <a:pt x="-74172" y="3035299"/>
                    <a:pt x="104894" y="1831398"/>
                    <a:pt x="0" y="940045"/>
                  </a:cubicBezTo>
                  <a:close/>
                </a:path>
                <a:path w="10058400" h="5640168" fill="none" stroke="0" extrusionOk="0">
                  <a:moveTo>
                    <a:pt x="0" y="940045"/>
                  </a:moveTo>
                  <a:cubicBezTo>
                    <a:pt x="-75506" y="609133"/>
                    <a:pt x="457355" y="109183"/>
                    <a:pt x="940046" y="0"/>
                  </a:cubicBezTo>
                  <a:cubicBezTo>
                    <a:pt x="4649995" y="-160466"/>
                    <a:pt x="6714973" y="-44838"/>
                    <a:pt x="9118352" y="0"/>
                  </a:cubicBezTo>
                  <a:cubicBezTo>
                    <a:pt x="9628872" y="65466"/>
                    <a:pt x="9911324" y="338757"/>
                    <a:pt x="10058400" y="940045"/>
                  </a:cubicBezTo>
                  <a:cubicBezTo>
                    <a:pt x="10155284" y="2437242"/>
                    <a:pt x="9922424" y="3686817"/>
                    <a:pt x="10058400" y="4700120"/>
                  </a:cubicBezTo>
                  <a:cubicBezTo>
                    <a:pt x="10122654" y="5179098"/>
                    <a:pt x="9617961" y="5631412"/>
                    <a:pt x="9118352" y="5640166"/>
                  </a:cubicBezTo>
                  <a:cubicBezTo>
                    <a:pt x="6914781" y="5422813"/>
                    <a:pt x="4734991" y="5818601"/>
                    <a:pt x="940046" y="5640166"/>
                  </a:cubicBezTo>
                  <a:cubicBezTo>
                    <a:pt x="428223" y="5690947"/>
                    <a:pt x="-38698" y="5280608"/>
                    <a:pt x="0" y="4700120"/>
                  </a:cubicBezTo>
                  <a:cubicBezTo>
                    <a:pt x="-84902" y="3231429"/>
                    <a:pt x="83616" y="1896983"/>
                    <a:pt x="0" y="940045"/>
                  </a:cubicBezTo>
                  <a:close/>
                </a:path>
              </a:pathLst>
            </a:custGeom>
            <a:solidFill>
              <a:schemeClr val="accent5"/>
            </a:solidFill>
            <a:ln w="19050">
              <a:solidFill>
                <a:schemeClr val="accent3"/>
              </a:solidFill>
              <a:extLst>
                <a:ext uri="{C807C97D-BFC1-408E-A445-0C87EB9F89A2}">
                  <ask:lineSketchStyleProps xmlns:ask="http://schemas.microsoft.com/office/drawing/2018/sketchyshapes" sd="522409403">
                    <a:custGeom>
                      <a:avLst/>
                      <a:gdLst>
                        <a:gd name="connsiteX0" fmla="*/ 0 w 8025675"/>
                        <a:gd name="connsiteY0" fmla="*/ 527457 h 3164682"/>
                        <a:gd name="connsiteX1" fmla="*/ 750070 w 8025675"/>
                        <a:gd name="connsiteY1" fmla="*/ 0 h 3164682"/>
                        <a:gd name="connsiteX2" fmla="*/ 7275604 w 8025675"/>
                        <a:gd name="connsiteY2" fmla="*/ 0 h 3164682"/>
                        <a:gd name="connsiteX3" fmla="*/ 8025675 w 8025675"/>
                        <a:gd name="connsiteY3" fmla="*/ 527457 h 3164682"/>
                        <a:gd name="connsiteX4" fmla="*/ 8025675 w 8025675"/>
                        <a:gd name="connsiteY4" fmla="*/ 2637224 h 3164682"/>
                        <a:gd name="connsiteX5" fmla="*/ 7275604 w 8025675"/>
                        <a:gd name="connsiteY5" fmla="*/ 3164681 h 3164682"/>
                        <a:gd name="connsiteX6" fmla="*/ 750070 w 8025675"/>
                        <a:gd name="connsiteY6" fmla="*/ 3164681 h 3164682"/>
                        <a:gd name="connsiteX7" fmla="*/ 0 w 8025675"/>
                        <a:gd name="connsiteY7" fmla="*/ 2637224 h 3164682"/>
                        <a:gd name="connsiteX8" fmla="*/ 0 w 8025675"/>
                        <a:gd name="connsiteY8" fmla="*/ 527457 h 3164682"/>
                        <a:gd name="connsiteX0" fmla="*/ 0 w 8025675"/>
                        <a:gd name="connsiteY0" fmla="*/ 527457 h 3164682"/>
                        <a:gd name="connsiteX1" fmla="*/ 750070 w 8025675"/>
                        <a:gd name="connsiteY1" fmla="*/ 0 h 3164682"/>
                        <a:gd name="connsiteX2" fmla="*/ 7275604 w 8025675"/>
                        <a:gd name="connsiteY2" fmla="*/ 0 h 3164682"/>
                        <a:gd name="connsiteX3" fmla="*/ 8025675 w 8025675"/>
                        <a:gd name="connsiteY3" fmla="*/ 527457 h 3164682"/>
                        <a:gd name="connsiteX4" fmla="*/ 8025675 w 8025675"/>
                        <a:gd name="connsiteY4" fmla="*/ 2637224 h 3164682"/>
                        <a:gd name="connsiteX5" fmla="*/ 7275604 w 8025675"/>
                        <a:gd name="connsiteY5" fmla="*/ 3164681 h 3164682"/>
                        <a:gd name="connsiteX6" fmla="*/ 750070 w 8025675"/>
                        <a:gd name="connsiteY6" fmla="*/ 3164681 h 3164682"/>
                        <a:gd name="connsiteX7" fmla="*/ 0 w 8025675"/>
                        <a:gd name="connsiteY7" fmla="*/ 2637224 h 3164682"/>
                        <a:gd name="connsiteX8" fmla="*/ 0 w 8025675"/>
                        <a:gd name="connsiteY8" fmla="*/ 527457 h 31646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025675" h="3164682" fill="none" extrusionOk="0">
                          <a:moveTo>
                            <a:pt x="0" y="527457"/>
                          </a:moveTo>
                          <a:cubicBezTo>
                            <a:pt x="-74964" y="329784"/>
                            <a:pt x="400269" y="45366"/>
                            <a:pt x="750070" y="0"/>
                          </a:cubicBezTo>
                          <a:cubicBezTo>
                            <a:pt x="3686268" y="60072"/>
                            <a:pt x="5243062" y="-46742"/>
                            <a:pt x="7275604" y="0"/>
                          </a:cubicBezTo>
                          <a:cubicBezTo>
                            <a:pt x="7716246" y="21315"/>
                            <a:pt x="7925894" y="204516"/>
                            <a:pt x="8025675" y="527457"/>
                          </a:cubicBezTo>
                          <a:cubicBezTo>
                            <a:pt x="8164327" y="1354694"/>
                            <a:pt x="8033388" y="2051510"/>
                            <a:pt x="8025675" y="2637224"/>
                          </a:cubicBezTo>
                          <a:cubicBezTo>
                            <a:pt x="8088722" y="2949708"/>
                            <a:pt x="7666382" y="3199700"/>
                            <a:pt x="7275604" y="3164681"/>
                          </a:cubicBezTo>
                          <a:cubicBezTo>
                            <a:pt x="5452195" y="3162456"/>
                            <a:pt x="3525621" y="3292163"/>
                            <a:pt x="750070" y="3164681"/>
                          </a:cubicBezTo>
                          <a:cubicBezTo>
                            <a:pt x="413738" y="3152318"/>
                            <a:pt x="5194" y="2966536"/>
                            <a:pt x="0" y="2637224"/>
                          </a:cubicBezTo>
                          <a:cubicBezTo>
                            <a:pt x="-85892" y="1825749"/>
                            <a:pt x="128451" y="1171393"/>
                            <a:pt x="0" y="527457"/>
                          </a:cubicBezTo>
                          <a:close/>
                        </a:path>
                        <a:path w="8025675" h="3164682" stroke="0" extrusionOk="0">
                          <a:moveTo>
                            <a:pt x="0" y="527457"/>
                          </a:moveTo>
                          <a:cubicBezTo>
                            <a:pt x="69519" y="321773"/>
                            <a:pt x="330247" y="75745"/>
                            <a:pt x="750070" y="0"/>
                          </a:cubicBezTo>
                          <a:cubicBezTo>
                            <a:pt x="3281304" y="-4345"/>
                            <a:pt x="4047934" y="-21038"/>
                            <a:pt x="7275604" y="0"/>
                          </a:cubicBezTo>
                          <a:cubicBezTo>
                            <a:pt x="7657416" y="-4907"/>
                            <a:pt x="8046227" y="218311"/>
                            <a:pt x="8025675" y="527457"/>
                          </a:cubicBezTo>
                          <a:cubicBezTo>
                            <a:pt x="8081301" y="813314"/>
                            <a:pt x="7965418" y="1909806"/>
                            <a:pt x="8025675" y="2637224"/>
                          </a:cubicBezTo>
                          <a:cubicBezTo>
                            <a:pt x="8010408" y="2893128"/>
                            <a:pt x="7705683" y="3119772"/>
                            <a:pt x="7275604" y="3164681"/>
                          </a:cubicBezTo>
                          <a:cubicBezTo>
                            <a:pt x="5518489" y="3136101"/>
                            <a:pt x="2625605" y="2972236"/>
                            <a:pt x="750070" y="3164681"/>
                          </a:cubicBezTo>
                          <a:cubicBezTo>
                            <a:pt x="253136" y="3191867"/>
                            <a:pt x="1059" y="2884060"/>
                            <a:pt x="0" y="2637224"/>
                          </a:cubicBezTo>
                          <a:cubicBezTo>
                            <a:pt x="-152790" y="2179179"/>
                            <a:pt x="186010" y="1379392"/>
                            <a:pt x="0" y="527457"/>
                          </a:cubicBezTo>
                          <a:close/>
                        </a:path>
                        <a:path w="8025675" h="3164682" fill="none" stroke="0" extrusionOk="0">
                          <a:moveTo>
                            <a:pt x="0" y="527457"/>
                          </a:moveTo>
                          <a:cubicBezTo>
                            <a:pt x="-30677" y="299430"/>
                            <a:pt x="319567" y="24824"/>
                            <a:pt x="750070" y="0"/>
                          </a:cubicBezTo>
                          <a:cubicBezTo>
                            <a:pt x="3599190" y="-114849"/>
                            <a:pt x="5247876" y="-46417"/>
                            <a:pt x="7275604" y="0"/>
                          </a:cubicBezTo>
                          <a:cubicBezTo>
                            <a:pt x="7672209" y="26184"/>
                            <a:pt x="7928274" y="181464"/>
                            <a:pt x="8025675" y="527457"/>
                          </a:cubicBezTo>
                          <a:cubicBezTo>
                            <a:pt x="8040084" y="1339284"/>
                            <a:pt x="8035515" y="2088676"/>
                            <a:pt x="8025675" y="2637224"/>
                          </a:cubicBezTo>
                          <a:cubicBezTo>
                            <a:pt x="8062625" y="2873593"/>
                            <a:pt x="7694199" y="3094745"/>
                            <a:pt x="7275604" y="3164681"/>
                          </a:cubicBezTo>
                          <a:cubicBezTo>
                            <a:pt x="5542193" y="3011032"/>
                            <a:pt x="3829113" y="3146081"/>
                            <a:pt x="750070" y="3164681"/>
                          </a:cubicBezTo>
                          <a:cubicBezTo>
                            <a:pt x="365580" y="3177195"/>
                            <a:pt x="-10916" y="2939503"/>
                            <a:pt x="0" y="2637224"/>
                          </a:cubicBezTo>
                          <a:cubicBezTo>
                            <a:pt x="-43005" y="1702794"/>
                            <a:pt x="76817" y="1023019"/>
                            <a:pt x="0" y="527457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11">
              <a:extLst>
                <a:ext uri="{FF2B5EF4-FFF2-40B4-BE49-F238E27FC236}">
                  <a16:creationId xmlns:a16="http://schemas.microsoft.com/office/drawing/2014/main" id="{522CF535-D30F-69E3-C746-0BD4AA4ADB71}"/>
                </a:ext>
              </a:extLst>
            </p:cNvPr>
            <p:cNvSpPr/>
            <p:nvPr/>
          </p:nvSpPr>
          <p:spPr>
            <a:xfrm>
              <a:off x="1219200" y="635752"/>
              <a:ext cx="9637239" cy="5307848"/>
            </a:xfrm>
            <a:custGeom>
              <a:avLst/>
              <a:gdLst>
                <a:gd name="connsiteX0" fmla="*/ 0 w 9637239"/>
                <a:gd name="connsiteY0" fmla="*/ 884657 h 5307848"/>
                <a:gd name="connsiteX1" fmla="*/ 884658 w 9637239"/>
                <a:gd name="connsiteY1" fmla="*/ 0 h 5307848"/>
                <a:gd name="connsiteX2" fmla="*/ 8752579 w 9637239"/>
                <a:gd name="connsiteY2" fmla="*/ 0 h 5307848"/>
                <a:gd name="connsiteX3" fmla="*/ 9637239 w 9637239"/>
                <a:gd name="connsiteY3" fmla="*/ 884657 h 5307848"/>
                <a:gd name="connsiteX4" fmla="*/ 9637239 w 9637239"/>
                <a:gd name="connsiteY4" fmla="*/ 4423188 h 5307848"/>
                <a:gd name="connsiteX5" fmla="*/ 8752579 w 9637239"/>
                <a:gd name="connsiteY5" fmla="*/ 5307848 h 5307848"/>
                <a:gd name="connsiteX6" fmla="*/ 884658 w 9637239"/>
                <a:gd name="connsiteY6" fmla="*/ 5307848 h 5307848"/>
                <a:gd name="connsiteX7" fmla="*/ 0 w 9637239"/>
                <a:gd name="connsiteY7" fmla="*/ 4423188 h 5307848"/>
                <a:gd name="connsiteX8" fmla="*/ 0 w 9637239"/>
                <a:gd name="connsiteY8" fmla="*/ 884657 h 5307848"/>
                <a:gd name="connsiteX0" fmla="*/ 0 w 9637239"/>
                <a:gd name="connsiteY0" fmla="*/ 884657 h 5307848"/>
                <a:gd name="connsiteX1" fmla="*/ 884658 w 9637239"/>
                <a:gd name="connsiteY1" fmla="*/ 0 h 5307848"/>
                <a:gd name="connsiteX2" fmla="*/ 8752579 w 9637239"/>
                <a:gd name="connsiteY2" fmla="*/ 0 h 5307848"/>
                <a:gd name="connsiteX3" fmla="*/ 9637239 w 9637239"/>
                <a:gd name="connsiteY3" fmla="*/ 884657 h 5307848"/>
                <a:gd name="connsiteX4" fmla="*/ 9637239 w 9637239"/>
                <a:gd name="connsiteY4" fmla="*/ 4423188 h 5307848"/>
                <a:gd name="connsiteX5" fmla="*/ 8752579 w 9637239"/>
                <a:gd name="connsiteY5" fmla="*/ 5307848 h 5307848"/>
                <a:gd name="connsiteX6" fmla="*/ 884658 w 9637239"/>
                <a:gd name="connsiteY6" fmla="*/ 5307848 h 5307848"/>
                <a:gd name="connsiteX7" fmla="*/ 0 w 9637239"/>
                <a:gd name="connsiteY7" fmla="*/ 4423188 h 5307848"/>
                <a:gd name="connsiteX8" fmla="*/ 0 w 9637239"/>
                <a:gd name="connsiteY8" fmla="*/ 884657 h 5307848"/>
                <a:gd name="connsiteX0" fmla="*/ 0 w 9637239"/>
                <a:gd name="connsiteY0" fmla="*/ 884657 h 5307848"/>
                <a:gd name="connsiteX1" fmla="*/ 884658 w 9637239"/>
                <a:gd name="connsiteY1" fmla="*/ 0 h 5307848"/>
                <a:gd name="connsiteX2" fmla="*/ 8752579 w 9637239"/>
                <a:gd name="connsiteY2" fmla="*/ 0 h 5307848"/>
                <a:gd name="connsiteX3" fmla="*/ 9637239 w 9637239"/>
                <a:gd name="connsiteY3" fmla="*/ 884657 h 5307848"/>
                <a:gd name="connsiteX4" fmla="*/ 9637239 w 9637239"/>
                <a:gd name="connsiteY4" fmla="*/ 4423188 h 5307848"/>
                <a:gd name="connsiteX5" fmla="*/ 8752579 w 9637239"/>
                <a:gd name="connsiteY5" fmla="*/ 5307848 h 5307848"/>
                <a:gd name="connsiteX6" fmla="*/ 884658 w 9637239"/>
                <a:gd name="connsiteY6" fmla="*/ 5307848 h 5307848"/>
                <a:gd name="connsiteX7" fmla="*/ 0 w 9637239"/>
                <a:gd name="connsiteY7" fmla="*/ 4423188 h 5307848"/>
                <a:gd name="connsiteX8" fmla="*/ 0 w 9637239"/>
                <a:gd name="connsiteY8" fmla="*/ 884657 h 5307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37239" h="5307848" fill="none" extrusionOk="0">
                  <a:moveTo>
                    <a:pt x="0" y="884657"/>
                  </a:moveTo>
                  <a:cubicBezTo>
                    <a:pt x="-79198" y="526689"/>
                    <a:pt x="545664" y="127299"/>
                    <a:pt x="884658" y="0"/>
                  </a:cubicBezTo>
                  <a:cubicBezTo>
                    <a:pt x="3605197" y="253892"/>
                    <a:pt x="6960930" y="27167"/>
                    <a:pt x="8752579" y="0"/>
                  </a:cubicBezTo>
                  <a:cubicBezTo>
                    <a:pt x="9283049" y="41257"/>
                    <a:pt x="9493802" y="331751"/>
                    <a:pt x="9637239" y="884657"/>
                  </a:cubicBezTo>
                  <a:cubicBezTo>
                    <a:pt x="9885411" y="1901546"/>
                    <a:pt x="9554333" y="3305067"/>
                    <a:pt x="9637239" y="4423188"/>
                  </a:cubicBezTo>
                  <a:cubicBezTo>
                    <a:pt x="9723132" y="4951875"/>
                    <a:pt x="9179330" y="5411344"/>
                    <a:pt x="8752579" y="5307848"/>
                  </a:cubicBezTo>
                  <a:cubicBezTo>
                    <a:pt x="6016544" y="5752940"/>
                    <a:pt x="2533976" y="5848371"/>
                    <a:pt x="884658" y="5307848"/>
                  </a:cubicBezTo>
                  <a:cubicBezTo>
                    <a:pt x="564200" y="5269857"/>
                    <a:pt x="24506" y="5130924"/>
                    <a:pt x="0" y="4423188"/>
                  </a:cubicBezTo>
                  <a:cubicBezTo>
                    <a:pt x="-97129" y="3980855"/>
                    <a:pt x="173265" y="1587759"/>
                    <a:pt x="0" y="884657"/>
                  </a:cubicBezTo>
                  <a:close/>
                </a:path>
                <a:path w="9637239" h="5307848" stroke="0" extrusionOk="0">
                  <a:moveTo>
                    <a:pt x="0" y="884657"/>
                  </a:moveTo>
                  <a:cubicBezTo>
                    <a:pt x="95901" y="550609"/>
                    <a:pt x="389313" y="93843"/>
                    <a:pt x="884658" y="0"/>
                  </a:cubicBezTo>
                  <a:cubicBezTo>
                    <a:pt x="2254660" y="-39893"/>
                    <a:pt x="5854401" y="-90534"/>
                    <a:pt x="8752579" y="0"/>
                  </a:cubicBezTo>
                  <a:cubicBezTo>
                    <a:pt x="9151780" y="19746"/>
                    <a:pt x="9678301" y="388078"/>
                    <a:pt x="9637239" y="884657"/>
                  </a:cubicBezTo>
                  <a:cubicBezTo>
                    <a:pt x="9783625" y="2791746"/>
                    <a:pt x="9597880" y="3576534"/>
                    <a:pt x="9637239" y="4423188"/>
                  </a:cubicBezTo>
                  <a:cubicBezTo>
                    <a:pt x="9578009" y="4758384"/>
                    <a:pt x="9289523" y="5260662"/>
                    <a:pt x="8752579" y="5307848"/>
                  </a:cubicBezTo>
                  <a:cubicBezTo>
                    <a:pt x="4956962" y="5030183"/>
                    <a:pt x="3265595" y="4755124"/>
                    <a:pt x="884658" y="5307848"/>
                  </a:cubicBezTo>
                  <a:cubicBezTo>
                    <a:pt x="264451" y="5345990"/>
                    <a:pt x="-58900" y="4762328"/>
                    <a:pt x="0" y="4423188"/>
                  </a:cubicBezTo>
                  <a:cubicBezTo>
                    <a:pt x="-170365" y="3661477"/>
                    <a:pt x="204444" y="2135357"/>
                    <a:pt x="0" y="884657"/>
                  </a:cubicBezTo>
                  <a:close/>
                </a:path>
                <a:path w="9637239" h="5307848" fill="none" stroke="0" extrusionOk="0">
                  <a:moveTo>
                    <a:pt x="0" y="884657"/>
                  </a:moveTo>
                  <a:cubicBezTo>
                    <a:pt x="-75659" y="572066"/>
                    <a:pt x="399323" y="83219"/>
                    <a:pt x="884658" y="0"/>
                  </a:cubicBezTo>
                  <a:cubicBezTo>
                    <a:pt x="3038452" y="-405041"/>
                    <a:pt x="6903648" y="-134129"/>
                    <a:pt x="8752579" y="0"/>
                  </a:cubicBezTo>
                  <a:cubicBezTo>
                    <a:pt x="9177061" y="-10819"/>
                    <a:pt x="9603872" y="330750"/>
                    <a:pt x="9637239" y="884657"/>
                  </a:cubicBezTo>
                  <a:cubicBezTo>
                    <a:pt x="9599541" y="1770482"/>
                    <a:pt x="9741972" y="3456945"/>
                    <a:pt x="9637239" y="4423188"/>
                  </a:cubicBezTo>
                  <a:cubicBezTo>
                    <a:pt x="9596020" y="4865317"/>
                    <a:pt x="9290923" y="5269850"/>
                    <a:pt x="8752579" y="5307848"/>
                  </a:cubicBezTo>
                  <a:cubicBezTo>
                    <a:pt x="6609067" y="4454273"/>
                    <a:pt x="3103686" y="5017915"/>
                    <a:pt x="884658" y="5307848"/>
                  </a:cubicBezTo>
                  <a:cubicBezTo>
                    <a:pt x="481518" y="5220010"/>
                    <a:pt x="-109952" y="4966796"/>
                    <a:pt x="0" y="4423188"/>
                  </a:cubicBezTo>
                  <a:cubicBezTo>
                    <a:pt x="-81798" y="3814487"/>
                    <a:pt x="171710" y="1413449"/>
                    <a:pt x="0" y="884657"/>
                  </a:cubicBezTo>
                  <a:close/>
                </a:path>
                <a:path w="9637239" h="5307848" fill="none" stroke="0" extrusionOk="0">
                  <a:moveTo>
                    <a:pt x="0" y="884657"/>
                  </a:moveTo>
                  <a:cubicBezTo>
                    <a:pt x="-31187" y="558125"/>
                    <a:pt x="464366" y="113883"/>
                    <a:pt x="884658" y="0"/>
                  </a:cubicBezTo>
                  <a:cubicBezTo>
                    <a:pt x="3585433" y="102066"/>
                    <a:pt x="6880754" y="-1110"/>
                    <a:pt x="8752579" y="0"/>
                  </a:cubicBezTo>
                  <a:cubicBezTo>
                    <a:pt x="9241121" y="35977"/>
                    <a:pt x="9512253" y="293822"/>
                    <a:pt x="9637239" y="884657"/>
                  </a:cubicBezTo>
                  <a:cubicBezTo>
                    <a:pt x="9594232" y="1814514"/>
                    <a:pt x="9588528" y="3399831"/>
                    <a:pt x="9637239" y="4423188"/>
                  </a:cubicBezTo>
                  <a:cubicBezTo>
                    <a:pt x="9663062" y="4899535"/>
                    <a:pt x="9207610" y="5345334"/>
                    <a:pt x="8752579" y="5307848"/>
                  </a:cubicBezTo>
                  <a:cubicBezTo>
                    <a:pt x="6306561" y="5435729"/>
                    <a:pt x="2889320" y="5651663"/>
                    <a:pt x="884658" y="5307848"/>
                  </a:cubicBezTo>
                  <a:cubicBezTo>
                    <a:pt x="517675" y="5291247"/>
                    <a:pt x="-70981" y="5022906"/>
                    <a:pt x="0" y="4423188"/>
                  </a:cubicBezTo>
                  <a:cubicBezTo>
                    <a:pt x="-8006" y="3858908"/>
                    <a:pt x="118153" y="1435278"/>
                    <a:pt x="0" y="884657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522409403">
                    <a:custGeom>
                      <a:avLst/>
                      <a:gdLst>
                        <a:gd name="connsiteX0" fmla="*/ 0 w 7689627"/>
                        <a:gd name="connsiteY0" fmla="*/ 496379 h 2978218"/>
                        <a:gd name="connsiteX1" fmla="*/ 705876 w 7689627"/>
                        <a:gd name="connsiteY1" fmla="*/ 0 h 2978218"/>
                        <a:gd name="connsiteX2" fmla="*/ 6983750 w 7689627"/>
                        <a:gd name="connsiteY2" fmla="*/ 0 h 2978218"/>
                        <a:gd name="connsiteX3" fmla="*/ 7689627 w 7689627"/>
                        <a:gd name="connsiteY3" fmla="*/ 496379 h 2978218"/>
                        <a:gd name="connsiteX4" fmla="*/ 7689627 w 7689627"/>
                        <a:gd name="connsiteY4" fmla="*/ 2481838 h 2978218"/>
                        <a:gd name="connsiteX5" fmla="*/ 6983750 w 7689627"/>
                        <a:gd name="connsiteY5" fmla="*/ 2978218 h 2978218"/>
                        <a:gd name="connsiteX6" fmla="*/ 705876 w 7689627"/>
                        <a:gd name="connsiteY6" fmla="*/ 2978218 h 2978218"/>
                        <a:gd name="connsiteX7" fmla="*/ 0 w 7689627"/>
                        <a:gd name="connsiteY7" fmla="*/ 2481838 h 2978218"/>
                        <a:gd name="connsiteX8" fmla="*/ 0 w 7689627"/>
                        <a:gd name="connsiteY8" fmla="*/ 496379 h 2978218"/>
                        <a:gd name="connsiteX0" fmla="*/ 0 w 7689627"/>
                        <a:gd name="connsiteY0" fmla="*/ 496379 h 2978218"/>
                        <a:gd name="connsiteX1" fmla="*/ 705876 w 7689627"/>
                        <a:gd name="connsiteY1" fmla="*/ 0 h 2978218"/>
                        <a:gd name="connsiteX2" fmla="*/ 6983750 w 7689627"/>
                        <a:gd name="connsiteY2" fmla="*/ 0 h 2978218"/>
                        <a:gd name="connsiteX3" fmla="*/ 7689627 w 7689627"/>
                        <a:gd name="connsiteY3" fmla="*/ 496379 h 2978218"/>
                        <a:gd name="connsiteX4" fmla="*/ 7689627 w 7689627"/>
                        <a:gd name="connsiteY4" fmla="*/ 2481838 h 2978218"/>
                        <a:gd name="connsiteX5" fmla="*/ 6983750 w 7689627"/>
                        <a:gd name="connsiteY5" fmla="*/ 2978218 h 2978218"/>
                        <a:gd name="connsiteX6" fmla="*/ 705876 w 7689627"/>
                        <a:gd name="connsiteY6" fmla="*/ 2978218 h 2978218"/>
                        <a:gd name="connsiteX7" fmla="*/ 0 w 7689627"/>
                        <a:gd name="connsiteY7" fmla="*/ 2481838 h 2978218"/>
                        <a:gd name="connsiteX8" fmla="*/ 0 w 7689627"/>
                        <a:gd name="connsiteY8" fmla="*/ 496379 h 29782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89627" h="2978218" fill="none" extrusionOk="0">
                          <a:moveTo>
                            <a:pt x="0" y="496379"/>
                          </a:moveTo>
                          <a:cubicBezTo>
                            <a:pt x="-55966" y="287822"/>
                            <a:pt x="397733" y="51660"/>
                            <a:pt x="705876" y="0"/>
                          </a:cubicBezTo>
                          <a:cubicBezTo>
                            <a:pt x="2848496" y="134507"/>
                            <a:pt x="5266279" y="-42700"/>
                            <a:pt x="6983750" y="0"/>
                          </a:cubicBezTo>
                          <a:cubicBezTo>
                            <a:pt x="7390427" y="12377"/>
                            <a:pt x="7636539" y="203191"/>
                            <a:pt x="7689627" y="496379"/>
                          </a:cubicBezTo>
                          <a:cubicBezTo>
                            <a:pt x="7804087" y="986991"/>
                            <a:pt x="7667884" y="1905108"/>
                            <a:pt x="7689627" y="2481838"/>
                          </a:cubicBezTo>
                          <a:cubicBezTo>
                            <a:pt x="7714502" y="2764970"/>
                            <a:pt x="7343952" y="3013829"/>
                            <a:pt x="6983750" y="2978218"/>
                          </a:cubicBezTo>
                          <a:cubicBezTo>
                            <a:pt x="5000326" y="3108270"/>
                            <a:pt x="2235065" y="3178756"/>
                            <a:pt x="705876" y="2978218"/>
                          </a:cubicBezTo>
                          <a:cubicBezTo>
                            <a:pt x="428940" y="2959898"/>
                            <a:pt x="10382" y="2825029"/>
                            <a:pt x="0" y="2481838"/>
                          </a:cubicBezTo>
                          <a:cubicBezTo>
                            <a:pt x="-67265" y="2207499"/>
                            <a:pt x="125917" y="860174"/>
                            <a:pt x="0" y="496379"/>
                          </a:cubicBezTo>
                          <a:close/>
                        </a:path>
                        <a:path w="7689627" h="2978218" stroke="0" extrusionOk="0">
                          <a:moveTo>
                            <a:pt x="0" y="496379"/>
                          </a:moveTo>
                          <a:cubicBezTo>
                            <a:pt x="53758" y="272218"/>
                            <a:pt x="306521" y="43416"/>
                            <a:pt x="705876" y="0"/>
                          </a:cubicBezTo>
                          <a:cubicBezTo>
                            <a:pt x="3615068" y="-4382"/>
                            <a:pt x="4055775" y="31769"/>
                            <a:pt x="6983750" y="0"/>
                          </a:cubicBezTo>
                          <a:cubicBezTo>
                            <a:pt x="7317343" y="16303"/>
                            <a:pt x="7708421" y="218352"/>
                            <a:pt x="7689627" y="496379"/>
                          </a:cubicBezTo>
                          <a:cubicBezTo>
                            <a:pt x="7740283" y="1491755"/>
                            <a:pt x="7673927" y="1996935"/>
                            <a:pt x="7689627" y="2481838"/>
                          </a:cubicBezTo>
                          <a:cubicBezTo>
                            <a:pt x="7671415" y="2697936"/>
                            <a:pt x="7387003" y="2963378"/>
                            <a:pt x="6983750" y="2978218"/>
                          </a:cubicBezTo>
                          <a:cubicBezTo>
                            <a:pt x="4098836" y="2906701"/>
                            <a:pt x="2535677" y="2757243"/>
                            <a:pt x="705876" y="2978218"/>
                          </a:cubicBezTo>
                          <a:cubicBezTo>
                            <a:pt x="253335" y="2999296"/>
                            <a:pt x="-58084" y="2701493"/>
                            <a:pt x="0" y="2481838"/>
                          </a:cubicBezTo>
                          <a:cubicBezTo>
                            <a:pt x="-117568" y="2101970"/>
                            <a:pt x="151439" y="1190651"/>
                            <a:pt x="0" y="496379"/>
                          </a:cubicBezTo>
                          <a:close/>
                        </a:path>
                        <a:path w="7689627" h="2978218" fill="none" stroke="0" extrusionOk="0">
                          <a:moveTo>
                            <a:pt x="0" y="496379"/>
                          </a:moveTo>
                          <a:cubicBezTo>
                            <a:pt x="-39560" y="271531"/>
                            <a:pt x="314801" y="49820"/>
                            <a:pt x="705876" y="0"/>
                          </a:cubicBezTo>
                          <a:cubicBezTo>
                            <a:pt x="2594265" y="-274567"/>
                            <a:pt x="5288839" y="-37901"/>
                            <a:pt x="6983750" y="0"/>
                          </a:cubicBezTo>
                          <a:cubicBezTo>
                            <a:pt x="7340089" y="37165"/>
                            <a:pt x="7659951" y="202202"/>
                            <a:pt x="7689627" y="496379"/>
                          </a:cubicBezTo>
                          <a:cubicBezTo>
                            <a:pt x="7766031" y="986057"/>
                            <a:pt x="7675533" y="1995069"/>
                            <a:pt x="7689627" y="2481838"/>
                          </a:cubicBezTo>
                          <a:cubicBezTo>
                            <a:pt x="7699432" y="2733211"/>
                            <a:pt x="7352348" y="2974173"/>
                            <a:pt x="6983750" y="2978218"/>
                          </a:cubicBezTo>
                          <a:cubicBezTo>
                            <a:pt x="5307217" y="2663334"/>
                            <a:pt x="2635366" y="2961125"/>
                            <a:pt x="705876" y="2978218"/>
                          </a:cubicBezTo>
                          <a:cubicBezTo>
                            <a:pt x="371815" y="2981613"/>
                            <a:pt x="-10395" y="2795549"/>
                            <a:pt x="0" y="2481838"/>
                          </a:cubicBezTo>
                          <a:cubicBezTo>
                            <a:pt x="-30269" y="2139641"/>
                            <a:pt x="94755" y="764990"/>
                            <a:pt x="0" y="49637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4F5675-4744-CAA6-CF41-8A2636415286}"/>
              </a:ext>
            </a:extLst>
          </p:cNvPr>
          <p:cNvSpPr txBox="1"/>
          <p:nvPr/>
        </p:nvSpPr>
        <p:spPr>
          <a:xfrm>
            <a:off x="1078706" y="1325664"/>
            <a:ext cx="7289735" cy="1771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hực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lứa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5ECBC9-B9BB-EC26-5E84-40B003291E9C}"/>
              </a:ext>
            </a:extLst>
          </p:cNvPr>
          <p:cNvSpPr txBox="1"/>
          <p:nvPr/>
        </p:nvSpPr>
        <p:spPr>
          <a:xfrm>
            <a:off x="1053781" y="2565024"/>
            <a:ext cx="7289735" cy="134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ham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nguyện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Google Shape;1770;p45">
            <a:extLst>
              <a:ext uri="{FF2B5EF4-FFF2-40B4-BE49-F238E27FC236}">
                <a16:creationId xmlns:a16="http://schemas.microsoft.com/office/drawing/2014/main" id="{AD51C1A1-C205-D5A6-777F-A5BE7EE28687}"/>
              </a:ext>
            </a:extLst>
          </p:cNvPr>
          <p:cNvSpPr/>
          <p:nvPr/>
        </p:nvSpPr>
        <p:spPr>
          <a:xfrm>
            <a:off x="294996" y="1236465"/>
            <a:ext cx="767637" cy="592488"/>
          </a:xfrm>
          <a:prstGeom prst="cloud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771;p45">
            <a:extLst>
              <a:ext uri="{FF2B5EF4-FFF2-40B4-BE49-F238E27FC236}">
                <a16:creationId xmlns:a16="http://schemas.microsoft.com/office/drawing/2014/main" id="{ED8642D3-6A84-6F89-158F-823C7EBA89EA}"/>
              </a:ext>
            </a:extLst>
          </p:cNvPr>
          <p:cNvSpPr txBox="1">
            <a:spLocks/>
          </p:cNvSpPr>
          <p:nvPr/>
        </p:nvSpPr>
        <p:spPr>
          <a:xfrm>
            <a:off x="371989" y="1194315"/>
            <a:ext cx="613649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" sz="2800">
                <a:latin typeface="UVN Banh Mi" pitchFamily="2" charset="0"/>
              </a:rPr>
              <a:t>1</a:t>
            </a:r>
          </a:p>
        </p:txBody>
      </p:sp>
      <p:sp>
        <p:nvSpPr>
          <p:cNvPr id="7" name="Google Shape;1770;p45">
            <a:extLst>
              <a:ext uri="{FF2B5EF4-FFF2-40B4-BE49-F238E27FC236}">
                <a16:creationId xmlns:a16="http://schemas.microsoft.com/office/drawing/2014/main" id="{CA1515D0-540B-E318-CDF1-75608DBC5B80}"/>
              </a:ext>
            </a:extLst>
          </p:cNvPr>
          <p:cNvSpPr/>
          <p:nvPr/>
        </p:nvSpPr>
        <p:spPr>
          <a:xfrm>
            <a:off x="270071" y="2694245"/>
            <a:ext cx="767637" cy="592488"/>
          </a:xfrm>
          <a:prstGeom prst="cloud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AF8888-F5D2-D95C-1DEE-E067F270008D}"/>
              </a:ext>
            </a:extLst>
          </p:cNvPr>
          <p:cNvSpPr txBox="1"/>
          <p:nvPr/>
        </p:nvSpPr>
        <p:spPr>
          <a:xfrm>
            <a:off x="335992" y="2694245"/>
            <a:ext cx="635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" sz="2800">
                <a:latin typeface="UVN Banh Mi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4760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" grpId="0" animBg="1"/>
      <p:bldP spid="3" grpId="0"/>
      <p:bldP spid="7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2" name="Google Shape;3342;p77"/>
          <p:cNvGrpSpPr/>
          <p:nvPr/>
        </p:nvGrpSpPr>
        <p:grpSpPr>
          <a:xfrm>
            <a:off x="719873" y="2827274"/>
            <a:ext cx="1119121" cy="1772300"/>
            <a:chOff x="2060950" y="1404748"/>
            <a:chExt cx="918366" cy="1454373"/>
          </a:xfrm>
        </p:grpSpPr>
        <p:sp>
          <p:nvSpPr>
            <p:cNvPr id="3343" name="Google Shape;3343;p77"/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77"/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77"/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77"/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77"/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77"/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77"/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77"/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77"/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77"/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77"/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77"/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77"/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77"/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77"/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77"/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77"/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77"/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7"/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7"/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77"/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77"/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77"/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77"/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77"/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77"/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77"/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77"/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77"/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77"/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77"/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77"/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77"/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77"/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77"/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77"/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77"/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77"/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77"/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77"/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3" name="Google Shape;3383;p77"/>
          <p:cNvGrpSpPr/>
          <p:nvPr/>
        </p:nvGrpSpPr>
        <p:grpSpPr>
          <a:xfrm>
            <a:off x="3512925" y="2765733"/>
            <a:ext cx="992210" cy="1802449"/>
            <a:chOff x="3337247" y="3072011"/>
            <a:chExt cx="814221" cy="1479114"/>
          </a:xfrm>
        </p:grpSpPr>
        <p:sp>
          <p:nvSpPr>
            <p:cNvPr id="3384" name="Google Shape;3384;p77"/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77"/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77"/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77"/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77"/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77"/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77"/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77"/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77"/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77"/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77"/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77"/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77"/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77"/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77"/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77"/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77"/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77"/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77"/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77"/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77"/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77"/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77"/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77"/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77"/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77"/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77"/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77"/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77"/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77"/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7"/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7"/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6" name="Google Shape;3416;p77"/>
          <p:cNvGrpSpPr/>
          <p:nvPr/>
        </p:nvGrpSpPr>
        <p:grpSpPr>
          <a:xfrm>
            <a:off x="6134648" y="2858601"/>
            <a:ext cx="940758" cy="1709654"/>
            <a:chOff x="4613100" y="1458082"/>
            <a:chExt cx="771999" cy="1402966"/>
          </a:xfrm>
        </p:grpSpPr>
        <p:sp>
          <p:nvSpPr>
            <p:cNvPr id="3417" name="Google Shape;3417;p77"/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7"/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7"/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7"/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7"/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7"/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7"/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7"/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7"/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7"/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7"/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7"/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7"/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7"/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7"/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7"/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7"/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7"/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7"/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7"/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7"/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7"/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7"/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7"/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7"/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7"/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7"/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7"/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7"/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7"/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7"/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7"/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7"/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7"/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7"/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7"/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7"/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7"/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7"/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7"/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7" name="Google Shape;3457;p77"/>
          <p:cNvGrpSpPr/>
          <p:nvPr/>
        </p:nvGrpSpPr>
        <p:grpSpPr>
          <a:xfrm>
            <a:off x="7419874" y="2823485"/>
            <a:ext cx="1003945" cy="1779882"/>
            <a:chOff x="3349247" y="1398526"/>
            <a:chExt cx="823851" cy="1460596"/>
          </a:xfrm>
        </p:grpSpPr>
        <p:sp>
          <p:nvSpPr>
            <p:cNvPr id="3458" name="Google Shape;3458;p77"/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7"/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7"/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7"/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7"/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7"/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7"/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7"/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7"/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77"/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77"/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77"/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77"/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77"/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77"/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77"/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77"/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77"/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77"/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77"/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77"/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77"/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77"/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77"/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77"/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77"/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77"/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7"/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7"/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7"/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7"/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7"/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7"/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7"/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2" name="Google Shape;3492;p77"/>
          <p:cNvGrpSpPr/>
          <p:nvPr/>
        </p:nvGrpSpPr>
        <p:grpSpPr>
          <a:xfrm>
            <a:off x="4849483" y="2818269"/>
            <a:ext cx="940758" cy="1749913"/>
            <a:chOff x="4613100" y="3115123"/>
            <a:chExt cx="771999" cy="1436003"/>
          </a:xfrm>
        </p:grpSpPr>
        <p:sp>
          <p:nvSpPr>
            <p:cNvPr id="3493" name="Google Shape;3493;p77"/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7"/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7"/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7"/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77"/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77"/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7"/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7"/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7"/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7"/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7"/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77"/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77"/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7"/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7"/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7"/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7"/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7"/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7"/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7"/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7"/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7"/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77"/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77"/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7"/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7"/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7"/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7"/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7"/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7"/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7"/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7"/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7"/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7"/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7" name="Google Shape;3527;p77"/>
          <p:cNvGrpSpPr/>
          <p:nvPr/>
        </p:nvGrpSpPr>
        <p:grpSpPr>
          <a:xfrm>
            <a:off x="2183404" y="2783967"/>
            <a:ext cx="985169" cy="1784215"/>
            <a:chOff x="2155024" y="3086974"/>
            <a:chExt cx="808443" cy="1464151"/>
          </a:xfrm>
        </p:grpSpPr>
        <p:sp>
          <p:nvSpPr>
            <p:cNvPr id="3528" name="Google Shape;3528;p77"/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77"/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77"/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7"/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7"/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7"/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7"/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7"/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7"/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7"/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7"/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7"/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7"/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7"/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7"/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7"/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77"/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77"/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7"/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7"/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7"/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7"/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7"/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7"/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7"/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7"/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7"/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7"/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7"/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7"/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77"/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77"/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7"/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7"/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7"/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77"/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77"/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77"/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DC3204-09AB-7389-8D81-EEAD12349231}"/>
              </a:ext>
            </a:extLst>
          </p:cNvPr>
          <p:cNvGrpSpPr/>
          <p:nvPr/>
        </p:nvGrpSpPr>
        <p:grpSpPr>
          <a:xfrm>
            <a:off x="1881684" y="-44953"/>
            <a:ext cx="5390664" cy="2588954"/>
            <a:chOff x="4146721" y="8204395"/>
            <a:chExt cx="7196644" cy="258895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AC878E-BA35-524D-213A-E1DD35038A5F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586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6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23A124-2A37-F7C5-0EEE-BC71E641DCAA}"/>
                </a:ext>
              </a:extLst>
            </p:cNvPr>
            <p:cNvSpPr txBox="1"/>
            <p:nvPr/>
          </p:nvSpPr>
          <p:spPr>
            <a:xfrm>
              <a:off x="4146721" y="8207320"/>
              <a:ext cx="7193903" cy="2586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E391221-FAD3-0731-779A-01F88D135E98}"/>
              </a:ext>
            </a:extLst>
          </p:cNvPr>
          <p:cNvGrpSpPr/>
          <p:nvPr/>
        </p:nvGrpSpPr>
        <p:grpSpPr>
          <a:xfrm>
            <a:off x="4710563" y="0"/>
            <a:ext cx="4694693" cy="3002280"/>
            <a:chOff x="4710564" y="0"/>
            <a:chExt cx="4654416" cy="3002280"/>
          </a:xfrm>
        </p:grpSpPr>
        <p:sp>
          <p:nvSpPr>
            <p:cNvPr id="2019" name="Google Shape;2019;p51"/>
            <p:cNvSpPr/>
            <p:nvPr/>
          </p:nvSpPr>
          <p:spPr>
            <a:xfrm>
              <a:off x="4710564" y="0"/>
              <a:ext cx="4654416" cy="300228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187198-1FB6-CA63-7BC2-C0F097016241}"/>
                </a:ext>
              </a:extLst>
            </p:cNvPr>
            <p:cNvSpPr txBox="1"/>
            <p:nvPr/>
          </p:nvSpPr>
          <p:spPr>
            <a:xfrm>
              <a:off x="5459100" y="338412"/>
              <a:ext cx="32901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#9Slide05 Phobia" panose="02000506000000020003" pitchFamily="2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#9Slide05 Phobia" panose="02000506000000020003" pitchFamily="2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#9Slide05 Phobia" panose="02000506000000020003" pitchFamily="2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#9Slide05 Phobia" panose="02000506000000020003" pitchFamily="2" charset="0"/>
                </a:rPr>
                <a:t> 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EEE295-DECC-DE36-EF82-6110626977C1}"/>
                </a:ext>
              </a:extLst>
            </p:cNvPr>
            <p:cNvSpPr txBox="1"/>
            <p:nvPr/>
          </p:nvSpPr>
          <p:spPr>
            <a:xfrm>
              <a:off x="4899660" y="885516"/>
              <a:ext cx="424434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TRAO ĐỔI VỀ VIỆC SỬ DỤNG QUỸ TÀI TRỢ</a:t>
              </a:r>
            </a:p>
          </p:txBody>
        </p:sp>
      </p:grpSp>
      <p:pic>
        <p:nvPicPr>
          <p:cNvPr id="7172" name="Picture 4" descr="Baby Bird Nest Stock Vector (Royalty Free) 338484314 | Shutterstock">
            <a:extLst>
              <a:ext uri="{FF2B5EF4-FFF2-40B4-BE49-F238E27FC236}">
                <a16:creationId xmlns:a16="http://schemas.microsoft.com/office/drawing/2014/main" id="{E0F95821-CB14-88E0-ACBB-94FAC7423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3165" r="98945">
                        <a14:foregroundMark x1="3165" y1="70357" x2="8017" y2="70000"/>
                        <a14:foregroundMark x1="72152" y1="6429" x2="72152" y2="6429"/>
                        <a14:foregroundMark x1="66034" y1="8214" x2="66034" y2="8214"/>
                        <a14:foregroundMark x1="76582" y1="26786" x2="76582" y2="26786"/>
                        <a14:foregroundMark x1="78903" y1="30000" x2="78903" y2="30000"/>
                        <a14:foregroundMark x1="68987" y1="5714" x2="68987" y2="5714"/>
                        <a14:foregroundMark x1="91772" y1="34286" x2="91772" y2="34286"/>
                        <a14:foregroundMark x1="96835" y1="38214" x2="96835" y2="38214"/>
                        <a14:foregroundMark x1="98734" y1="45357" x2="98734" y2="45357"/>
                        <a14:foregroundMark x1="99367" y1="38214" x2="99367" y2="38214"/>
                        <a14:foregroundMark x1="64557" y1="4286" x2="64557" y2="4286"/>
                        <a14:foregroundMark x1="70675" y1="4286" x2="70675" y2="4286"/>
                        <a14:foregroundMark x1="71941" y1="2500" x2="71941" y2="2500"/>
                        <a14:foregroundMark x1="63924" y1="2857" x2="63924" y2="2857"/>
                        <a14:foregroundMark x1="76371" y1="24643" x2="76371" y2="24643"/>
                        <a14:foregroundMark x1="79747" y1="32500" x2="79747" y2="32500"/>
                        <a14:foregroundMark x1="78692" y1="36071" x2="78692" y2="36071"/>
                        <a14:foregroundMark x1="81013" y1="29286" x2="81013" y2="29286"/>
                        <a14:foregroundMark x1="63713" y1="24286" x2="63713" y2="24286"/>
                        <a14:foregroundMark x1="47468" y1="36429" x2="47468" y2="36429"/>
                        <a14:backgroundMark x1="35865" y1="73571" x2="35865" y2="73571"/>
                        <a14:backgroundMark x1="37764" y1="77143" x2="37764" y2="77143"/>
                        <a14:backgroundMark x1="67722" y1="11071" x2="67722" y2="1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"/>
            <a:ext cx="4265909" cy="251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3C0A0-3125-CC45-B324-2B650C606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80" y="1875001"/>
            <a:ext cx="5320160" cy="3348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3FFE448-9D7F-F25C-3CDB-E5B12D3EA87D}"/>
              </a:ext>
            </a:extLst>
          </p:cNvPr>
          <p:cNvGrpSpPr/>
          <p:nvPr/>
        </p:nvGrpSpPr>
        <p:grpSpPr>
          <a:xfrm>
            <a:off x="267890" y="614362"/>
            <a:ext cx="8608219" cy="3914775"/>
            <a:chOff x="1826053" y="791308"/>
            <a:chExt cx="8539894" cy="17907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47056E7-F258-526B-B542-9ABF7E5C17A6}"/>
                </a:ext>
              </a:extLst>
            </p:cNvPr>
            <p:cNvSpPr/>
            <p:nvPr/>
          </p:nvSpPr>
          <p:spPr>
            <a:xfrm>
              <a:off x="1826053" y="791308"/>
              <a:ext cx="8539894" cy="1790700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1347B9-BD15-37F7-279E-00EC27F7623E}"/>
                </a:ext>
              </a:extLst>
            </p:cNvPr>
            <p:cNvSpPr txBox="1"/>
            <p:nvPr/>
          </p:nvSpPr>
          <p:spPr>
            <a:xfrm>
              <a:off x="2273905" y="1123602"/>
              <a:ext cx="7838975" cy="5247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endParaRPr lang="en-US" sz="4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2" descr="Kids discuss homework Premium Vector">
            <a:extLst>
              <a:ext uri="{FF2B5EF4-FFF2-40B4-BE49-F238E27FC236}">
                <a16:creationId xmlns:a16="http://schemas.microsoft.com/office/drawing/2014/main" id="{6F4F3251-6DB2-A955-D492-3E6CBC163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41" y="2701077"/>
            <a:ext cx="2660827" cy="152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6A78D5-8E2B-DC4A-C42F-A8984D3B1023}"/>
              </a:ext>
            </a:extLst>
          </p:cNvPr>
          <p:cNvSpPr txBox="1"/>
          <p:nvPr/>
        </p:nvSpPr>
        <p:spPr>
          <a:xfrm flipH="1">
            <a:off x="3223920" y="3282797"/>
            <a:ext cx="4133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FF61FD-67E3-74FB-8C40-F20160C87AA1}"/>
              </a:ext>
            </a:extLst>
          </p:cNvPr>
          <p:cNvSpPr txBox="1"/>
          <p:nvPr/>
        </p:nvSpPr>
        <p:spPr>
          <a:xfrm>
            <a:off x="522983" y="1613856"/>
            <a:ext cx="8216410" cy="2174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quỹ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trợ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thiện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nguyện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đạo</a:t>
            </a:r>
            <a:r>
              <a:rPr lang="en-US" sz="4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artoon flower petals 1590600 Vector Art at Vecteezy">
            <a:extLst>
              <a:ext uri="{FF2B5EF4-FFF2-40B4-BE49-F238E27FC236}">
                <a16:creationId xmlns:a16="http://schemas.microsoft.com/office/drawing/2014/main" id="{59BACE29-273D-0BDD-D3E3-C050CD07E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5333" y1="20889" x2="46667" y2="36889"/>
                        <a14:foregroundMark x1="22667" y1="41333" x2="36444" y2="46667"/>
                        <a14:foregroundMark x1="44444" y1="48889" x2="52000" y2="54667"/>
                        <a14:foregroundMark x1="57333" y1="52889" x2="76889" y2="48889"/>
                        <a14:foregroundMark x1="50667" y1="44444" x2="50667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5" y="-44872"/>
            <a:ext cx="1587572" cy="15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k Flower Cartoon png download - 600*592 - Free Transparent Butterfly png  Download. - CleanPNG / KissPNG">
            <a:extLst>
              <a:ext uri="{FF2B5EF4-FFF2-40B4-BE49-F238E27FC236}">
                <a16:creationId xmlns:a16="http://schemas.microsoft.com/office/drawing/2014/main" id="{1A18862F-EB90-E3E2-636B-E492FE4F9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94667" l="10000" r="90000">
                        <a14:foregroundMark x1="61556" y1="2667" x2="62222" y2="10167"/>
                        <a14:foregroundMark x1="47778" y1="94667" x2="48778" y2="8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408" y="557582"/>
            <a:ext cx="1762125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95">
            <a:extLst>
              <a:ext uri="{FF2B5EF4-FFF2-40B4-BE49-F238E27FC236}">
                <a16:creationId xmlns:a16="http://schemas.microsoft.com/office/drawing/2014/main" id="{A1708102-83ED-99C0-9D2E-654E4BDB6B7E}"/>
              </a:ext>
            </a:extLst>
          </p:cNvPr>
          <p:cNvGrpSpPr/>
          <p:nvPr/>
        </p:nvGrpSpPr>
        <p:grpSpPr>
          <a:xfrm>
            <a:off x="4605283" y="1908355"/>
            <a:ext cx="4200527" cy="3235145"/>
            <a:chOff x="1124976" y="1819729"/>
            <a:chExt cx="6487886" cy="4203699"/>
          </a:xfrm>
        </p:grpSpPr>
        <p:sp>
          <p:nvSpPr>
            <p:cNvPr id="5" name="Hình Bầu dục 97">
              <a:extLst>
                <a:ext uri="{FF2B5EF4-FFF2-40B4-BE49-F238E27FC236}">
                  <a16:creationId xmlns:a16="http://schemas.microsoft.com/office/drawing/2014/main" id="{42DDD959-FBDC-F9D9-C472-C803DB921E76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6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F7A5E476-8152-1738-6444-A00FF72DB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7" name="Hộp Văn bản 99">
            <a:extLst>
              <a:ext uri="{FF2B5EF4-FFF2-40B4-BE49-F238E27FC236}">
                <a16:creationId xmlns:a16="http://schemas.microsoft.com/office/drawing/2014/main" id="{A4FC5C2C-2713-EE39-306E-BBC56EA0983C}"/>
              </a:ext>
            </a:extLst>
          </p:cNvPr>
          <p:cNvSpPr txBox="1"/>
          <p:nvPr/>
        </p:nvSpPr>
        <p:spPr>
          <a:xfrm>
            <a:off x="-237637" y="304800"/>
            <a:ext cx="9241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spc="800" dirty="0" err="1">
                <a:solidFill>
                  <a:srgbClr val="002060"/>
                </a:solidFill>
                <a:latin typeface="#9Slide07 SVNBeachwood Sans" pitchFamily="2" charset="0"/>
                <a:sym typeface="Arial"/>
              </a:rPr>
              <a:t>Cùng</a:t>
            </a:r>
            <a:r>
              <a:rPr lang="en-US" sz="4800" b="1" kern="0" spc="800" dirty="0">
                <a:solidFill>
                  <a:srgbClr val="002060"/>
                </a:solidFill>
                <a:latin typeface="#9Slide07 SVNBeachwood Sans" pitchFamily="2" charset="0"/>
                <a:sym typeface="Arial"/>
              </a:rPr>
              <a:t> </a:t>
            </a:r>
            <a:r>
              <a:rPr lang="en-US" sz="4800" b="1" spc="800" dirty="0" err="1">
                <a:solidFill>
                  <a:srgbClr val="002060"/>
                </a:solidFill>
                <a:latin typeface="#9Slide07 SVNBeachwood Sans" pitchFamily="2" charset="0"/>
              </a:rPr>
              <a:t>t</a:t>
            </a:r>
            <a:r>
              <a:rPr lang="en-US" sz="4800" b="1" kern="0" spc="800" dirty="0" err="1">
                <a:solidFill>
                  <a:srgbClr val="002060"/>
                </a:solidFill>
                <a:latin typeface="#9Slide07 SVNBeachwood Sans" pitchFamily="2" charset="0"/>
                <a:sym typeface="Arial"/>
              </a:rPr>
              <a:t>hảo</a:t>
            </a:r>
            <a:r>
              <a:rPr lang="en-US" sz="4800" b="1" kern="0" spc="800" dirty="0">
                <a:solidFill>
                  <a:srgbClr val="002060"/>
                </a:solidFill>
                <a:latin typeface="#9Slide07 SVNBeachwood Sans" pitchFamily="2" charset="0"/>
                <a:sym typeface="Arial"/>
              </a:rPr>
              <a:t> </a:t>
            </a:r>
            <a:r>
              <a:rPr lang="en-US" sz="4800" b="1" kern="0" spc="800" dirty="0" err="1">
                <a:solidFill>
                  <a:srgbClr val="002060"/>
                </a:solidFill>
                <a:latin typeface="#9Slide07 SVNBeachwood Sans" pitchFamily="2" charset="0"/>
                <a:sym typeface="Arial"/>
              </a:rPr>
              <a:t>luận</a:t>
            </a:r>
            <a:endParaRPr lang="en-US" sz="4800" b="1" kern="0" spc="800" dirty="0">
              <a:solidFill>
                <a:srgbClr val="002060"/>
              </a:solidFill>
              <a:latin typeface="#9Slide07 SVNBeachwood Sans" pitchFamily="2" charset="0"/>
              <a:sym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CB67413-B48C-155C-6F31-F0820F742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50" y="733425"/>
            <a:ext cx="5179742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E0F28BB-3175-0CE7-1051-D347F525A70F}"/>
              </a:ext>
            </a:extLst>
          </p:cNvPr>
          <p:cNvGrpSpPr/>
          <p:nvPr/>
        </p:nvGrpSpPr>
        <p:grpSpPr>
          <a:xfrm>
            <a:off x="267890" y="614362"/>
            <a:ext cx="8608219" cy="3914775"/>
            <a:chOff x="1826053" y="791308"/>
            <a:chExt cx="8539894" cy="17907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A9DEB1-1A3F-525C-F594-785C2237EE85}"/>
                </a:ext>
              </a:extLst>
            </p:cNvPr>
            <p:cNvSpPr/>
            <p:nvPr/>
          </p:nvSpPr>
          <p:spPr>
            <a:xfrm>
              <a:off x="1826053" y="791308"/>
              <a:ext cx="8539894" cy="1790700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FBBFE3-E456-7675-009E-57222455EDD9}"/>
                </a:ext>
              </a:extLst>
            </p:cNvPr>
            <p:cNvSpPr txBox="1"/>
            <p:nvPr/>
          </p:nvSpPr>
          <p:spPr>
            <a:xfrm>
              <a:off x="2273905" y="1123602"/>
              <a:ext cx="7838975" cy="5247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endParaRPr lang="en-US" sz="4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5F66269-861C-EE09-DB54-D8CD708BEBC0}"/>
              </a:ext>
            </a:extLst>
          </p:cNvPr>
          <p:cNvSpPr txBox="1"/>
          <p:nvPr/>
        </p:nvSpPr>
        <p:spPr>
          <a:xfrm>
            <a:off x="3730414" y="694482"/>
            <a:ext cx="127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SVN-Shintia Script" panose="02000804000000020003" pitchFamily="2" charset="0"/>
              </a:rPr>
              <a:t>Ví dụ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1D564E-D928-085B-7FDF-0FEC5E8F6942}"/>
              </a:ext>
            </a:extLst>
          </p:cNvPr>
          <p:cNvSpPr txBox="1"/>
          <p:nvPr/>
        </p:nvSpPr>
        <p:spPr>
          <a:xfrm>
            <a:off x="856211" y="1390146"/>
            <a:ext cx="7568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quỹ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74" name="Picture 2" descr="Hình ảnh minh họa các quyển sách xếp lên nhau - PNG">
            <a:extLst>
              <a:ext uri="{FF2B5EF4-FFF2-40B4-BE49-F238E27FC236}">
                <a16:creationId xmlns:a16="http://schemas.microsoft.com/office/drawing/2014/main" id="{385BC363-3405-D2D9-9E1C-38ACAC1DF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3250" y1="27976" x2="55500" y2="38095"/>
                        <a14:foregroundMark x1="39250" y1="26190" x2="40500" y2="42857"/>
                        <a14:foregroundMark x1="40500" y1="42857" x2="40500" y2="42857"/>
                        <a14:foregroundMark x1="24000" y1="24405" x2="42500" y2="31250"/>
                        <a14:foregroundMark x1="42500" y1="31250" x2="66250" y2="28571"/>
                        <a14:foregroundMark x1="67500" y1="25000" x2="53750" y2="26488"/>
                        <a14:foregroundMark x1="53750" y1="26488" x2="53750" y2="26488"/>
                        <a14:foregroundMark x1="60000" y1="28869" x2="56000" y2="26786"/>
                        <a14:foregroundMark x1="64500" y1="26488" x2="69250" y2="27679"/>
                        <a14:foregroundMark x1="70500" y1="27083" x2="70750" y2="27083"/>
                        <a14:foregroundMark x1="19250" y1="29464" x2="34250" y2="33333"/>
                        <a14:foregroundMark x1="34250" y1="33333" x2="38750" y2="32440"/>
                        <a14:foregroundMark x1="31500" y1="34524" x2="42500" y2="34821"/>
                        <a14:foregroundMark x1="56250" y1="32738" x2="76000" y2="33333"/>
                        <a14:foregroundMark x1="72750" y1="31250" x2="77250" y2="31845"/>
                        <a14:foregroundMark x1="73450" y1="38235" x2="55250" y2="42857"/>
                        <a14:foregroundMark x1="23250" y1="43750" x2="38250" y2="50000"/>
                        <a14:foregroundMark x1="22250" y1="44643" x2="22250" y2="44643"/>
                        <a14:foregroundMark x1="21000" y1="43155" x2="21000" y2="43155"/>
                        <a14:foregroundMark x1="16500" y1="53571" x2="33500" y2="59226"/>
                        <a14:foregroundMark x1="33500" y1="59226" x2="39250" y2="63393"/>
                        <a14:foregroundMark x1="59500" y1="73810" x2="77000" y2="65179"/>
                        <a14:foregroundMark x1="77000" y1="65179" x2="78133" y2="65120"/>
                        <a14:foregroundMark x1="76500" y1="60417" x2="77452" y2="60417"/>
                        <a14:foregroundMark x1="72750" y1="35417" x2="72750" y2="35417"/>
                        <a14:foregroundMark x1="74000" y1="35714" x2="74000" y2="35714"/>
                        <a14:foregroundMark x1="80250" y1="64583" x2="80250" y2="64583"/>
                        <a14:foregroundMark x1="80750" y1="61607" x2="80750" y2="61607"/>
                        <a14:foregroundMark x1="80000" y1="59524" x2="80000" y2="59524"/>
                        <a14:foregroundMark x1="80750" y1="58929" x2="80750" y2="58929"/>
                        <a14:backgroundMark x1="77000" y1="36012" x2="77000" y2="37798"/>
                        <a14:backgroundMark x1="77750" y1="34524" x2="78250" y2="35417"/>
                        <a14:backgroundMark x1="83481" y1="61607" x2="83750" y2="63690"/>
                        <a14:backgroundMark x1="83250" y1="59821" x2="83481" y2="61607"/>
                        <a14:backgroundMark x1="83448" y1="64583" x2="83750" y2="66667"/>
                        <a14:backgroundMark x1="83017" y1="61607" x2="83448" y2="64583"/>
                        <a14:backgroundMark x1="82715" y1="59524" x2="83017" y2="61607"/>
                        <a14:backgroundMark x1="82629" y1="58929" x2="82715" y2="59524"/>
                        <a14:backgroundMark x1="82500" y1="58036" x2="82629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81" y="2487964"/>
            <a:ext cx="2382005" cy="200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lothes drawing Vectors &amp; Illustrations for Free Download | Freepik">
            <a:extLst>
              <a:ext uri="{FF2B5EF4-FFF2-40B4-BE49-F238E27FC236}">
                <a16:creationId xmlns:a16="http://schemas.microsoft.com/office/drawing/2014/main" id="{885839DD-A0C1-1DFA-BB05-40D2600E3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32" b="89809" l="1597" r="89776">
                        <a14:foregroundMark x1="19649" y1="16985" x2="19649" y2="37155"/>
                        <a14:foregroundMark x1="6869" y1="33333" x2="1757" y2="42251"/>
                        <a14:foregroundMark x1="57508" y1="5732" x2="51917" y2="40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96" b="45877"/>
          <a:stretch/>
        </p:blipFill>
        <p:spPr bwMode="auto">
          <a:xfrm>
            <a:off x="4341836" y="2487964"/>
            <a:ext cx="2787340" cy="168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5D38E13-81F1-DAE5-5F13-ABC3BCB245E1}"/>
              </a:ext>
            </a:extLst>
          </p:cNvPr>
          <p:cNvGrpSpPr/>
          <p:nvPr/>
        </p:nvGrpSpPr>
        <p:grpSpPr>
          <a:xfrm>
            <a:off x="267890" y="614362"/>
            <a:ext cx="8608219" cy="3914775"/>
            <a:chOff x="1826053" y="791308"/>
            <a:chExt cx="8539894" cy="179070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14E8229-891F-418E-9C50-ABCFBFCB93EF}"/>
                </a:ext>
              </a:extLst>
            </p:cNvPr>
            <p:cNvSpPr/>
            <p:nvPr/>
          </p:nvSpPr>
          <p:spPr>
            <a:xfrm>
              <a:off x="1826053" y="791308"/>
              <a:ext cx="8539894" cy="1790700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82A400-E9BE-7AAE-9B3B-2512457E51FE}"/>
                </a:ext>
              </a:extLst>
            </p:cNvPr>
            <p:cNvSpPr txBox="1"/>
            <p:nvPr/>
          </p:nvSpPr>
          <p:spPr>
            <a:xfrm>
              <a:off x="2273905" y="1123602"/>
              <a:ext cx="7838975" cy="5247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endParaRPr lang="en-US" sz="4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321ED87-6DB6-D380-9BAA-0374DCDF5943}"/>
              </a:ext>
            </a:extLst>
          </p:cNvPr>
          <p:cNvSpPr txBox="1"/>
          <p:nvPr/>
        </p:nvSpPr>
        <p:spPr>
          <a:xfrm>
            <a:off x="522982" y="1482488"/>
            <a:ext cx="50287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neo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dọn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dẹp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quỹ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6" descr="Tách nền Bé trai quét dọn - Free.Vector6.com">
            <a:extLst>
              <a:ext uri="{FF2B5EF4-FFF2-40B4-BE49-F238E27FC236}">
                <a16:creationId xmlns:a16="http://schemas.microsoft.com/office/drawing/2014/main" id="{0C91DD26-BC49-89F4-698A-07E135799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5856" y1="85521" x2="55856" y2="85521"/>
                        <a14:foregroundMark x1="53694" y1="88224" x2="53694" y2="88224"/>
                        <a14:foregroundMark x1="69189" y1="84942" x2="69189" y2="84942"/>
                        <a14:foregroundMark x1="75856" y1="83205" x2="80000" y2="81081"/>
                        <a14:foregroundMark x1="67568" y1="82819" x2="71171" y2="82819"/>
                        <a14:foregroundMark x1="78378" y1="80116" x2="80901" y2="79730"/>
                        <a14:foregroundMark x1="65045" y1="84942" x2="77838" y2="82819"/>
                        <a14:foregroundMark x1="59099" y1="83205" x2="59099" y2="83205"/>
                        <a14:foregroundMark x1="45225" y1="11004" x2="45225" y2="11004"/>
                        <a14:foregroundMark x1="38198" y1="10618" x2="38198" y2="10618"/>
                        <a14:foregroundMark x1="53874" y1="89189" x2="53874" y2="89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83328" y="2173159"/>
            <a:ext cx="2225965" cy="207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ình ảnh Làm Sạch Làm Sạch Lau Bàn Cô Gái Hoạt Hình PNG , Làm Vệ Sinh, Làm  Sạch, Lau Bàn PNG miễn phí tải tập tin PSDComment và Vector">
            <a:extLst>
              <a:ext uri="{FF2B5EF4-FFF2-40B4-BE49-F238E27FC236}">
                <a16:creationId xmlns:a16="http://schemas.microsoft.com/office/drawing/2014/main" id="{06BF48E8-FEB2-02F4-3AB2-991B716F8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833" y1="49444" x2="49444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658" y="614362"/>
            <a:ext cx="1951250" cy="19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ợ điện phim Hoạt hình Clip nghệ thuật - thợ sửa ống nước png tải về -  Miễn phí trong suốt Hành Vi Con Người png Tải về.">
            <a:extLst>
              <a:ext uri="{FF2B5EF4-FFF2-40B4-BE49-F238E27FC236}">
                <a16:creationId xmlns:a16="http://schemas.microsoft.com/office/drawing/2014/main" id="{C2C2CD08-588E-CEBD-38E2-7BFFDF047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1" b="98091" l="8889" r="91444">
                        <a14:foregroundMark x1="8889" y1="26636" x2="8889" y2="26636"/>
                        <a14:foregroundMark x1="39214" y1="31419" x2="36778" y2="37364"/>
                        <a14:foregroundMark x1="49778" y1="5636" x2="40127" y2="29189"/>
                        <a14:foregroundMark x1="46889" y1="32182" x2="50667" y2="45455"/>
                        <a14:foregroundMark x1="60444" y1="33818" x2="51778" y2="45091"/>
                        <a14:foregroundMark x1="42667" y1="35909" x2="45889" y2="41182"/>
                        <a14:foregroundMark x1="54222" y1="32818" x2="56889" y2="39727"/>
                        <a14:foregroundMark x1="33222" y1="92455" x2="43111" y2="92273"/>
                        <a14:foregroundMark x1="53556" y1="92273" x2="62111" y2="93909"/>
                        <a14:foregroundMark x1="55111" y1="96818" x2="61889" y2="98091"/>
                        <a14:foregroundMark x1="44333" y1="43636" x2="44667" y2="51091"/>
                        <a14:foregroundMark x1="82222" y1="4545" x2="82222" y2="4545"/>
                        <a14:foregroundMark x1="85222" y1="1091" x2="85222" y2="1091"/>
                        <a14:foregroundMark x1="91444" y1="4364" x2="89667" y2="6273"/>
                        <a14:foregroundMark x1="89667" y1="12091" x2="89667" y2="12091"/>
                        <a14:backgroundMark x1="40889" y1="29727" x2="40889" y2="29727"/>
                        <a14:backgroundMark x1="40333" y1="29909" x2="37333" y2="29727"/>
                        <a14:backgroundMark x1="40333" y1="29455" x2="39333" y2="2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732" y="2365068"/>
            <a:ext cx="1563632" cy="19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CF48B5-DC03-1AF9-CDDB-429F6D7CA5BD}"/>
              </a:ext>
            </a:extLst>
          </p:cNvPr>
          <p:cNvSpPr txBox="1"/>
          <p:nvPr/>
        </p:nvSpPr>
        <p:spPr>
          <a:xfrm>
            <a:off x="3730414" y="694482"/>
            <a:ext cx="127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SVN-Shintia Script" panose="02000804000000020003" pitchFamily="2" charset="0"/>
              </a:rPr>
              <a:t>Ví dụ</a:t>
            </a:r>
          </a:p>
        </p:txBody>
      </p:sp>
    </p:spTree>
    <p:extLst>
      <p:ext uri="{BB962C8B-B14F-4D97-AF65-F5344CB8AC3E}">
        <p14:creationId xmlns:p14="http://schemas.microsoft.com/office/powerpoint/2010/main" val="33469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C113809-E888-F35C-3A58-50FD53A8A652}"/>
              </a:ext>
            </a:extLst>
          </p:cNvPr>
          <p:cNvGrpSpPr/>
          <p:nvPr/>
        </p:nvGrpSpPr>
        <p:grpSpPr>
          <a:xfrm>
            <a:off x="267890" y="614362"/>
            <a:ext cx="8608219" cy="3914775"/>
            <a:chOff x="1826053" y="791308"/>
            <a:chExt cx="8539894" cy="179070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D5AC3A6-1533-25B3-A32E-DA605FF6E8BD}"/>
                </a:ext>
              </a:extLst>
            </p:cNvPr>
            <p:cNvSpPr/>
            <p:nvPr/>
          </p:nvSpPr>
          <p:spPr>
            <a:xfrm>
              <a:off x="1826053" y="791308"/>
              <a:ext cx="8539894" cy="1790700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1D4FE8-B984-49DB-26FE-440EF4C3199C}"/>
                </a:ext>
              </a:extLst>
            </p:cNvPr>
            <p:cNvSpPr txBox="1"/>
            <p:nvPr/>
          </p:nvSpPr>
          <p:spPr>
            <a:xfrm>
              <a:off x="2273905" y="1123602"/>
              <a:ext cx="7838975" cy="5247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endParaRPr lang="en-US" sz="4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A9278EC-ECC0-A84A-54B8-F0A8E190CFE0}"/>
              </a:ext>
            </a:extLst>
          </p:cNvPr>
          <p:cNvSpPr txBox="1"/>
          <p:nvPr/>
        </p:nvSpPr>
        <p:spPr>
          <a:xfrm>
            <a:off x="4788130" y="1589305"/>
            <a:ext cx="37746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may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122" name="Picture 2" descr="đồng phục học sinh tiểu học giá tốt Tháng 8, 2022 | Mua ngay | Shopee Việt  Nam">
            <a:extLst>
              <a:ext uri="{FF2B5EF4-FFF2-40B4-BE49-F238E27FC236}">
                <a16:creationId xmlns:a16="http://schemas.microsoft.com/office/drawing/2014/main" id="{980E8D31-A9EA-03A3-D17E-B8329EC73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0" b="92578" l="2344" r="94922">
                        <a14:foregroundMark x1="28320" y1="12305" x2="28027" y2="16992"/>
                        <a14:foregroundMark x1="34180" y1="9180" x2="36621" y2="9570"/>
                        <a14:foregroundMark x1="44336" y1="9180" x2="47070" y2="14551"/>
                        <a14:foregroundMark x1="60059" y1="11816" x2="58203" y2="16504"/>
                        <a14:foregroundMark x1="91992" y1="77051" x2="91992" y2="77051"/>
                        <a14:foregroundMark x1="94922" y1="79004" x2="94922" y2="79004"/>
                        <a14:foregroundMark x1="45117" y1="11816" x2="50977" y2="11914"/>
                        <a14:foregroundMark x1="62109" y1="14746" x2="63867" y2="18262"/>
                        <a14:foregroundMark x1="5859" y1="79004" x2="5859" y2="79004"/>
                        <a14:foregroundMark x1="2441" y1="79004" x2="2441" y2="79004"/>
                        <a14:foregroundMark x1="32520" y1="42676" x2="59082" y2="75000"/>
                        <a14:foregroundMark x1="68066" y1="54492" x2="21460" y2="86703"/>
                        <a14:foregroundMark x1="27344" y1="15332" x2="27344" y2="15332"/>
                        <a14:foregroundMark x1="27246" y1="13574" x2="26855" y2="15527"/>
                        <a14:foregroundMark x1="50488" y1="92578" x2="50488" y2="92578"/>
                        <a14:foregroundMark x1="78516" y1="89160" x2="78516" y2="89160"/>
                        <a14:foregroundMark x1="76758" y1="89551" x2="76758" y2="89551"/>
                        <a14:backgroundMark x1="18848" y1="47070" x2="12305" y2="58008"/>
                        <a14:backgroundMark x1="20898" y1="51367" x2="14648" y2="59082"/>
                        <a14:backgroundMark x1="14648" y1="59082" x2="14258" y2="59277"/>
                        <a14:backgroundMark x1="15137" y1="62402" x2="15137" y2="62402"/>
                        <a14:backgroundMark x1="15137" y1="61621" x2="12500" y2="63867"/>
                        <a14:backgroundMark x1="15723" y1="87305" x2="24609" y2="93555"/>
                        <a14:backgroundMark x1="16895" y1="88281" x2="22559" y2="91504"/>
                        <a14:backgroundMark x1="11719" y1="90820" x2="18848" y2="94727"/>
                        <a14:backgroundMark x1="16211" y1="91016" x2="14258" y2="91113"/>
                        <a14:backgroundMark x1="16504" y1="88770" x2="16406" y2="92773"/>
                        <a14:backgroundMark x1="17676" y1="88086" x2="21582" y2="88574"/>
                        <a14:backgroundMark x1="74902" y1="31348" x2="84570" y2="45215"/>
                        <a14:backgroundMark x1="72754" y1="34082" x2="79395" y2="48145"/>
                        <a14:backgroundMark x1="74609" y1="42383" x2="77344" y2="45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340">
            <a:off x="419263" y="1324498"/>
            <a:ext cx="2661482" cy="266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phục học sinh vẽ, mẫu giáo, Bán quận 2, Thuyết minh về lớp 9 - Jadiny">
            <a:extLst>
              <a:ext uri="{FF2B5EF4-FFF2-40B4-BE49-F238E27FC236}">
                <a16:creationId xmlns:a16="http://schemas.microsoft.com/office/drawing/2014/main" id="{02FCAA4A-C8E9-FC19-CC97-3BDEF23CB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930" l="4380" r="98671">
                        <a14:foregroundMark x1="36171" y1="91641" x2="45719" y2="92109"/>
                        <a14:foregroundMark x1="56299" y1="92266" x2="67717" y2="92930"/>
                        <a14:foregroundMark x1="19242" y1="28125" x2="27215" y2="23906"/>
                        <a14:foregroundMark x1="33711" y1="19375" x2="26132" y2="33711"/>
                        <a14:foregroundMark x1="26132" y1="33711" x2="57923" y2="39805"/>
                        <a14:foregroundMark x1="57923" y1="39805" x2="62008" y2="47344"/>
                        <a14:foregroundMark x1="76083" y1="25039" x2="63287" y2="39063"/>
                        <a14:foregroundMark x1="63287" y1="39063" x2="64665" y2="41055"/>
                        <a14:foregroundMark x1="41634" y1="15820" x2="27215" y2="18594"/>
                        <a14:foregroundMark x1="27215" y1="18594" x2="13780" y2="28203"/>
                        <a14:foregroundMark x1="13780" y1="28203" x2="15207" y2="35859"/>
                        <a14:foregroundMark x1="7677" y1="27813" x2="19045" y2="37969"/>
                        <a14:foregroundMark x1="7874" y1="28438" x2="10925" y2="35703"/>
                        <a14:foregroundMark x1="5610" y1="31367" x2="7037" y2="29727"/>
                        <a14:foregroundMark x1="23917" y1="19375" x2="14173" y2="25039"/>
                        <a14:foregroundMark x1="14173" y1="25039" x2="14173" y2="25039"/>
                        <a14:foregroundMark x1="7234" y1="28281" x2="7234" y2="28281"/>
                        <a14:foregroundMark x1="6447" y1="28750" x2="6250" y2="30078"/>
                        <a14:foregroundMark x1="27608" y1="14375" x2="6841" y2="29414"/>
                        <a14:foregroundMark x1="27018" y1="13086" x2="4380" y2="29570"/>
                        <a14:foregroundMark x1="31890" y1="14531" x2="41978" y2="24844"/>
                        <a14:foregroundMark x1="41978" y1="24844" x2="46949" y2="27617"/>
                        <a14:foregroundMark x1="64469" y1="14727" x2="52854" y2="24727"/>
                        <a14:foregroundMark x1="66289" y1="12266" x2="54134" y2="17383"/>
                        <a14:foregroundMark x1="54134" y1="17383" x2="40059" y2="17891"/>
                        <a14:foregroundMark x1="40059" y1="17891" x2="35728" y2="12930"/>
                        <a14:foregroundMark x1="41043" y1="12930" x2="52362" y2="18281"/>
                        <a14:foregroundMark x1="52362" y1="18281" x2="53248" y2="18438"/>
                        <a14:foregroundMark x1="55906" y1="13086" x2="43406" y2="13477"/>
                        <a14:foregroundMark x1="43406" y1="13477" x2="43061" y2="13398"/>
                        <a14:foregroundMark x1="41437" y1="12461" x2="30069" y2="12773"/>
                        <a14:foregroundMark x1="71358" y1="19219" x2="89075" y2="30391"/>
                        <a14:foregroundMark x1="70768" y1="12773" x2="91093" y2="23242"/>
                        <a14:foregroundMark x1="91093" y1="23242" x2="87992" y2="34180"/>
                        <a14:foregroundMark x1="87992" y1="34180" x2="82972" y2="35547"/>
                        <a14:foregroundMark x1="93159" y1="26680" x2="88091" y2="36523"/>
                        <a14:foregroundMark x1="97047" y1="28594" x2="89469" y2="37383"/>
                        <a14:foregroundMark x1="89469" y1="37383" x2="86024" y2="36992"/>
                        <a14:foregroundMark x1="98671" y1="29883" x2="89961" y2="38867"/>
                        <a14:foregroundMark x1="89961" y1="38867" x2="84203" y2="38633"/>
                        <a14:foregroundMark x1="58563" y1="11484" x2="68504" y2="12266"/>
                        <a14:foregroundMark x1="58563" y1="10195" x2="69537" y2="10820"/>
                        <a14:foregroundMark x1="38189" y1="11797" x2="32874" y2="13086"/>
                        <a14:foregroundMark x1="40846" y1="10977" x2="31693" y2="11953"/>
                        <a14:foregroundMark x1="40207" y1="10195" x2="29823" y2="12109"/>
                        <a14:backgroundMark x1="99902" y1="28750" x2="98228" y2="35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76" y="1195992"/>
            <a:ext cx="2184226" cy="27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39F20-33CA-F88F-7ECC-DC6ED8797993}"/>
              </a:ext>
            </a:extLst>
          </p:cNvPr>
          <p:cNvSpPr txBox="1"/>
          <p:nvPr/>
        </p:nvSpPr>
        <p:spPr>
          <a:xfrm>
            <a:off x="3730414" y="694482"/>
            <a:ext cx="127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SVN-Shintia Script" panose="02000804000000020003" pitchFamily="2" charset="0"/>
              </a:rPr>
              <a:t>Ví dụ</a:t>
            </a:r>
          </a:p>
        </p:txBody>
      </p:sp>
    </p:spTree>
    <p:extLst>
      <p:ext uri="{BB962C8B-B14F-4D97-AF65-F5344CB8AC3E}">
        <p14:creationId xmlns:p14="http://schemas.microsoft.com/office/powerpoint/2010/main" val="78994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0F10406-7C36-D089-2964-13FCF2891D7A}"/>
              </a:ext>
            </a:extLst>
          </p:cNvPr>
          <p:cNvGrpSpPr/>
          <p:nvPr/>
        </p:nvGrpSpPr>
        <p:grpSpPr>
          <a:xfrm>
            <a:off x="409206" y="315686"/>
            <a:ext cx="8608219" cy="4287571"/>
            <a:chOff x="1826053" y="791308"/>
            <a:chExt cx="8539894" cy="17907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7A9EFED-3464-1A3C-A394-07DD05773222}"/>
                </a:ext>
              </a:extLst>
            </p:cNvPr>
            <p:cNvSpPr/>
            <p:nvPr/>
          </p:nvSpPr>
          <p:spPr>
            <a:xfrm>
              <a:off x="1826053" y="791308"/>
              <a:ext cx="8539894" cy="1790700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E878B4-0AC1-6561-1869-4EF12BE47214}"/>
                </a:ext>
              </a:extLst>
            </p:cNvPr>
            <p:cNvSpPr txBox="1"/>
            <p:nvPr/>
          </p:nvSpPr>
          <p:spPr>
            <a:xfrm>
              <a:off x="2273905" y="1123602"/>
              <a:ext cx="7838975" cy="5247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endParaRPr lang="en-US" sz="40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EA67292-BEA1-2BAF-7CD6-770C2295BBE1}"/>
              </a:ext>
            </a:extLst>
          </p:cNvPr>
          <p:cNvSpPr txBox="1"/>
          <p:nvPr/>
        </p:nvSpPr>
        <p:spPr>
          <a:xfrm>
            <a:off x="723634" y="1067795"/>
            <a:ext cx="56126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quỹ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trợ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100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nộp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quỹ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40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60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Theo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146" name="Picture 2" descr="Curious Young Thinking Indian Student Boy. Isolated Vector Illustration.  Stock Vector - Illustration of head, clever: 136145409">
            <a:extLst>
              <a:ext uri="{FF2B5EF4-FFF2-40B4-BE49-F238E27FC236}">
                <a16:creationId xmlns:a16="http://schemas.microsoft.com/office/drawing/2014/main" id="{8B617319-4EDD-5FB6-E27B-E6C0A9E96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11" b="94222" l="9632" r="89492">
                        <a14:foregroundMark x1="52715" y1="10000" x2="46235" y2="9889"/>
                        <a14:foregroundMark x1="46760" y1="7222" x2="46760" y2="7222"/>
                        <a14:foregroundMark x1="45184" y1="42556" x2="43958" y2="51111"/>
                        <a14:foregroundMark x1="39580" y1="39444" x2="39580" y2="39444"/>
                        <a14:foregroundMark x1="37828" y1="39111" x2="37828" y2="39111"/>
                        <a14:foregroundMark x1="37828" y1="38444" x2="33275" y2="42333"/>
                        <a14:foregroundMark x1="40806" y1="35667" x2="38354" y2="38778"/>
                        <a14:foregroundMark x1="37478" y1="36333" x2="36427" y2="39556"/>
                        <a14:foregroundMark x1="38529" y1="36556" x2="40105" y2="35444"/>
                        <a14:foregroundMark x1="38529" y1="35667" x2="41331" y2="34556"/>
                        <a14:foregroundMark x1="53240" y1="58333" x2="51489" y2="68222"/>
                        <a14:foregroundMark x1="51489" y1="68222" x2="55166" y2="76889"/>
                        <a14:foregroundMark x1="40806" y1="55444" x2="45884" y2="65333"/>
                        <a14:foregroundMark x1="45884" y1="65333" x2="45709" y2="66889"/>
                        <a14:foregroundMark x1="39580" y1="57667" x2="44133" y2="80667"/>
                        <a14:foregroundMark x1="36427" y1="89333" x2="41856" y2="88111"/>
                        <a14:foregroundMark x1="59720" y1="88444" x2="57968" y2="94222"/>
                        <a14:foregroundMark x1="57968" y1="84889" x2="58669" y2="89333"/>
                        <a14:foregroundMark x1="42907" y1="83222" x2="43958" y2="87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148" y="1401222"/>
            <a:ext cx="1933521" cy="30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B57612BD-5D60-C76B-1821-426A898A9909}"/>
              </a:ext>
            </a:extLst>
          </p:cNvPr>
          <p:cNvSpPr/>
          <p:nvPr/>
        </p:nvSpPr>
        <p:spPr>
          <a:xfrm>
            <a:off x="6971156" y="560128"/>
            <a:ext cx="2044709" cy="1554563"/>
          </a:xfrm>
          <a:prstGeom prst="cloudCallout">
            <a:avLst>
              <a:gd name="adj1" fmla="val -39174"/>
              <a:gd name="adj2" fmla="val 5782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Toy Truck Clipart - Toy Car Clipart - Free Transparent PNG Clipart Images  Download">
            <a:extLst>
              <a:ext uri="{FF2B5EF4-FFF2-40B4-BE49-F238E27FC236}">
                <a16:creationId xmlns:a16="http://schemas.microsoft.com/office/drawing/2014/main" id="{6FAE0CCC-FBA9-A2A8-8156-35A29AB22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5595" y1="53053" x2="48571" y2="57263"/>
                        <a14:foregroundMark x1="77381" y1="49895" x2="78929" y2="53684"/>
                        <a14:foregroundMark x1="39524" y1="89684" x2="39524" y2="89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791" y="688482"/>
            <a:ext cx="1284671" cy="72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3591D87-20D1-4BA2-81F5-6398E5DC9036}"/>
              </a:ext>
            </a:extLst>
          </p:cNvPr>
          <p:cNvGrpSpPr/>
          <p:nvPr/>
        </p:nvGrpSpPr>
        <p:grpSpPr>
          <a:xfrm>
            <a:off x="7181757" y="850421"/>
            <a:ext cx="1101602" cy="1101602"/>
            <a:chOff x="7181757" y="850421"/>
            <a:chExt cx="1101602" cy="1101602"/>
          </a:xfrm>
        </p:grpSpPr>
        <p:pic>
          <p:nvPicPr>
            <p:cNvPr id="6150" name="Picture 6" descr="Premium Vector | Hand with cash giving donation cartoon illustration">
              <a:extLst>
                <a:ext uri="{FF2B5EF4-FFF2-40B4-BE49-F238E27FC236}">
                  <a16:creationId xmlns:a16="http://schemas.microsoft.com/office/drawing/2014/main" id="{8A7536C8-F01E-6D60-18C9-AB44E30A7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0" r="89776">
                          <a14:foregroundMark x1="4473" y1="31310" x2="33866" y2="22843"/>
                          <a14:foregroundMark x1="33866" y1="22843" x2="35463" y2="22843"/>
                          <a14:foregroundMark x1="39936" y1="14217" x2="41853" y2="15815"/>
                          <a14:foregroundMark x1="49521" y1="25399" x2="51118" y2="25879"/>
                          <a14:foregroundMark x1="46805" y1="21246" x2="50479" y2="25719"/>
                          <a14:foregroundMark x1="0" y1="28275" x2="0" y2="28275"/>
                          <a14:foregroundMark x1="47125" y1="25240" x2="55272" y2="26997"/>
                          <a14:foregroundMark x1="59425" y1="24441" x2="58626" y2="28754"/>
                          <a14:foregroundMark x1="63419" y1="22204" x2="63419" y2="22204"/>
                          <a14:foregroundMark x1="61342" y1="30990" x2="61022" y2="34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1757" y="850421"/>
              <a:ext cx="1101602" cy="1101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93EF55-A7D1-AB71-3D2E-F5B7794F2184}"/>
                </a:ext>
              </a:extLst>
            </p:cNvPr>
            <p:cNvSpPr txBox="1"/>
            <p:nvPr/>
          </p:nvSpPr>
          <p:spPr>
            <a:xfrm>
              <a:off x="7340025" y="1565994"/>
              <a:ext cx="559245" cy="215444"/>
            </a:xfrm>
            <a:prstGeom prst="rect">
              <a:avLst/>
            </a:prstGeom>
            <a:solidFill>
              <a:schemeClr val="bg1"/>
            </a:solidFill>
            <a:scene3d>
              <a:camera prst="perspective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>
                  <a:latin typeface="Calibri" panose="020F0502020204030204" pitchFamily="34" charset="0"/>
                  <a:cs typeface="Calibri" panose="020F0502020204030204" pitchFamily="34" charset="0"/>
                </a:rPr>
                <a:t>ỦNG HỘ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4961B6C-007C-3179-0F67-BD0F89400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-278213"/>
            <a:ext cx="9296401" cy="47370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4894B9-4AC8-6A8C-D95C-FFEA49B4B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1516" y="3882982"/>
            <a:ext cx="9816515" cy="12816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C06307-419B-CA02-0A17-5F7519180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4581" y="0"/>
            <a:ext cx="1764717" cy="51446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D1A1AF-9FB8-158B-B842-04285E1C4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82481" y="20063"/>
            <a:ext cx="1764717" cy="514460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BC4901E-373C-D088-54DB-D303E9337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09416" y="-115688"/>
            <a:ext cx="9673553" cy="7665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9F8863-32AA-219B-74F7-6F8112BAB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6197" y="2269132"/>
            <a:ext cx="1764717" cy="225469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A99FE71-F311-596D-6706-ACEB06B92EA9}"/>
              </a:ext>
            </a:extLst>
          </p:cNvPr>
          <p:cNvSpPr/>
          <p:nvPr/>
        </p:nvSpPr>
        <p:spPr>
          <a:xfrm>
            <a:off x="2259228" y="517789"/>
            <a:ext cx="471933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C233"/>
                </a:solidFill>
                <a:effectLst/>
                <a:uLnTx/>
                <a:uFillTx/>
                <a:latin typeface="SVN-Hole Hearted" panose="020B0A06020104020203" pitchFamily="34" charset="0"/>
                <a:ea typeface="字魂107号-萌趣欢乐体"/>
                <a:cs typeface="+mn-cs"/>
              </a:rPr>
              <a:t>Diễn</a:t>
            </a:r>
            <a:r>
              <a:rPr kumimoji="0" lang="en-US" sz="60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C233"/>
                </a:solidFill>
                <a:effectLst/>
                <a:uLnTx/>
                <a:uFillTx/>
                <a:latin typeface="SVN-Hole Hearted" panose="020B0A06020104020203" pitchFamily="34" charset="0"/>
                <a:ea typeface="字魂107号-萌趣欢乐体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C233"/>
                </a:solidFill>
                <a:effectLst/>
                <a:uLnTx/>
                <a:uFillTx/>
                <a:latin typeface="SVN-Hole Hearted" panose="020B0A06020104020203" pitchFamily="34" charset="0"/>
                <a:ea typeface="字魂107号-萌趣欢乐体"/>
                <a:cs typeface="+mn-cs"/>
              </a:rPr>
              <a:t>viên</a:t>
            </a:r>
            <a:r>
              <a:rPr kumimoji="0" lang="en-US" sz="60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C233"/>
                </a:solidFill>
                <a:effectLst/>
                <a:uLnTx/>
                <a:uFillTx/>
                <a:latin typeface="SVN-Hole Hearted" panose="020B0A06020104020203" pitchFamily="34" charset="0"/>
                <a:ea typeface="字魂107号-萌趣欢乐体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FC233"/>
                </a:solidFill>
                <a:effectLst/>
                <a:uLnTx/>
                <a:uFillTx/>
                <a:latin typeface="SVN-Hole Hearted" panose="020B0A06020104020203" pitchFamily="34" charset="0"/>
                <a:ea typeface="字魂107号-萌趣欢乐体"/>
                <a:cs typeface="+mn-cs"/>
              </a:rPr>
              <a:t>nhí</a:t>
            </a:r>
            <a:endParaRPr kumimoji="0" lang="en-US" sz="6000" b="1" i="0" u="none" strike="noStrike" kern="1200" cap="none" spc="0" normalizeH="0" baseline="0" noProof="0" dirty="0">
              <a:ln w="38100">
                <a:solidFill>
                  <a:prstClr val="white"/>
                </a:solidFill>
                <a:prstDash val="solid"/>
              </a:ln>
              <a:solidFill>
                <a:srgbClr val="FFC233"/>
              </a:solidFill>
              <a:effectLst/>
              <a:uLnTx/>
              <a:uFillTx/>
              <a:latin typeface="SVN-Hole Hearted" panose="020B0A06020104020203" pitchFamily="34" charset="0"/>
              <a:ea typeface="字魂107号-萌趣欢乐体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94E5A2-5674-590C-F428-508FD6B89AA3}"/>
              </a:ext>
            </a:extLst>
          </p:cNvPr>
          <p:cNvSpPr txBox="1"/>
          <p:nvPr/>
        </p:nvSpPr>
        <p:spPr>
          <a:xfrm>
            <a:off x="4032005" y="1400415"/>
            <a:ext cx="271901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107号-萌趣欢乐体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107号-萌趣欢乐体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107号-萌趣欢乐体"/>
                <a:cs typeface="Calibri" panose="020F0502020204030204" pitchFamily="34" charset="0"/>
              </a:rPr>
              <a:t> :</a:t>
            </a:r>
            <a:endParaRPr kumimoji="0" lang="en-US" altLang="zh-CN" sz="40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Poky's" panose="020B0606040200020203" pitchFamily="34" charset="0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34" name="Picture 2" descr="Curious Young Thinking Indian Student Boy. Isolated Vector Illustration.  Stock Vector - Illustration of head, clever: 136145409">
            <a:extLst>
              <a:ext uri="{FF2B5EF4-FFF2-40B4-BE49-F238E27FC236}">
                <a16:creationId xmlns:a16="http://schemas.microsoft.com/office/drawing/2014/main" id="{27E23900-D4D5-DF23-F58A-847B0CEC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94222" l="9632" r="89492">
                        <a14:foregroundMark x1="52715" y1="10000" x2="46235" y2="9889"/>
                        <a14:foregroundMark x1="46760" y1="7222" x2="46760" y2="7222"/>
                        <a14:foregroundMark x1="45184" y1="42556" x2="43958" y2="51111"/>
                        <a14:foregroundMark x1="39580" y1="39444" x2="39580" y2="39444"/>
                        <a14:foregroundMark x1="37828" y1="39111" x2="37828" y2="39111"/>
                        <a14:foregroundMark x1="37828" y1="38444" x2="33275" y2="42333"/>
                        <a14:foregroundMark x1="40806" y1="35667" x2="38354" y2="38778"/>
                        <a14:foregroundMark x1="37478" y1="36333" x2="36427" y2="39556"/>
                        <a14:foregroundMark x1="38529" y1="36556" x2="40105" y2="35444"/>
                        <a14:foregroundMark x1="38529" y1="35667" x2="41331" y2="34556"/>
                        <a14:foregroundMark x1="53240" y1="58333" x2="51489" y2="68222"/>
                        <a14:foregroundMark x1="51489" y1="68222" x2="55166" y2="76889"/>
                        <a14:foregroundMark x1="40806" y1="55444" x2="45884" y2="65333"/>
                        <a14:foregroundMark x1="45884" y1="65333" x2="45709" y2="66889"/>
                        <a14:foregroundMark x1="39580" y1="57667" x2="44133" y2="80667"/>
                        <a14:foregroundMark x1="36427" y1="89333" x2="41856" y2="88111"/>
                        <a14:foregroundMark x1="59720" y1="88444" x2="57968" y2="94222"/>
                        <a14:foregroundMark x1="57968" y1="84889" x2="58669" y2="89333"/>
                        <a14:foregroundMark x1="42907" y1="83222" x2="43958" y2="87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269" y="2078254"/>
            <a:ext cx="1692408" cy="266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hought Bubble: Cloud 34">
            <a:extLst>
              <a:ext uri="{FF2B5EF4-FFF2-40B4-BE49-F238E27FC236}">
                <a16:creationId xmlns:a16="http://schemas.microsoft.com/office/drawing/2014/main" id="{4C329BFC-56AC-47F9-7E0A-615FE1231846}"/>
              </a:ext>
            </a:extLst>
          </p:cNvPr>
          <p:cNvSpPr/>
          <p:nvPr/>
        </p:nvSpPr>
        <p:spPr>
          <a:xfrm>
            <a:off x="6971156" y="560128"/>
            <a:ext cx="2044709" cy="1554563"/>
          </a:xfrm>
          <a:prstGeom prst="cloudCallout">
            <a:avLst>
              <a:gd name="adj1" fmla="val -39174"/>
              <a:gd name="adj2" fmla="val 5782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" descr="Toy Truck Clipart - Toy Car Clipart - Free Transparent PNG Clipart Images  Download">
            <a:extLst>
              <a:ext uri="{FF2B5EF4-FFF2-40B4-BE49-F238E27FC236}">
                <a16:creationId xmlns:a16="http://schemas.microsoft.com/office/drawing/2014/main" id="{97ABA466-6F4D-DF8E-8C9F-2DC97310B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595" y1="53053" x2="48571" y2="57263"/>
                        <a14:foregroundMark x1="77381" y1="49895" x2="78929" y2="53684"/>
                        <a14:foregroundMark x1="39524" y1="89684" x2="39524" y2="89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791" y="688482"/>
            <a:ext cx="1284671" cy="72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8E5786C-2D94-4AAE-1BEC-FC44D8879170}"/>
              </a:ext>
            </a:extLst>
          </p:cNvPr>
          <p:cNvGrpSpPr/>
          <p:nvPr/>
        </p:nvGrpSpPr>
        <p:grpSpPr>
          <a:xfrm>
            <a:off x="7181757" y="850421"/>
            <a:ext cx="1101602" cy="1101602"/>
            <a:chOff x="7181757" y="850421"/>
            <a:chExt cx="1101602" cy="1101602"/>
          </a:xfrm>
        </p:grpSpPr>
        <p:pic>
          <p:nvPicPr>
            <p:cNvPr id="38" name="Picture 6" descr="Premium Vector | Hand with cash giving donation cartoon illustration">
              <a:extLst>
                <a:ext uri="{FF2B5EF4-FFF2-40B4-BE49-F238E27FC236}">
                  <a16:creationId xmlns:a16="http://schemas.microsoft.com/office/drawing/2014/main" id="{77388A00-A665-510B-8071-979DBF0BAB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744" b="89776" l="0" r="89776">
                          <a14:foregroundMark x1="4473" y1="31310" x2="33866" y2="22843"/>
                          <a14:foregroundMark x1="33866" y1="22843" x2="35463" y2="22843"/>
                          <a14:foregroundMark x1="39936" y1="14217" x2="41853" y2="15815"/>
                          <a14:foregroundMark x1="49521" y1="25399" x2="51118" y2="25879"/>
                          <a14:foregroundMark x1="46805" y1="21246" x2="50479" y2="25719"/>
                          <a14:foregroundMark x1="0" y1="28275" x2="0" y2="28275"/>
                          <a14:foregroundMark x1="47125" y1="25240" x2="55272" y2="26997"/>
                          <a14:foregroundMark x1="59425" y1="24441" x2="58626" y2="28754"/>
                          <a14:foregroundMark x1="63419" y1="22204" x2="63419" y2="22204"/>
                          <a14:foregroundMark x1="61342" y1="30990" x2="61022" y2="34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1757" y="850421"/>
              <a:ext cx="1101602" cy="1101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A7A2EEA-3FFC-B185-A57B-1016DAEE9774}"/>
                </a:ext>
              </a:extLst>
            </p:cNvPr>
            <p:cNvSpPr txBox="1"/>
            <p:nvPr/>
          </p:nvSpPr>
          <p:spPr>
            <a:xfrm>
              <a:off x="7340025" y="1565994"/>
              <a:ext cx="559245" cy="215444"/>
            </a:xfrm>
            <a:prstGeom prst="rect">
              <a:avLst/>
            </a:prstGeom>
            <a:solidFill>
              <a:schemeClr val="bg1"/>
            </a:solidFill>
            <a:scene3d>
              <a:camera prst="perspective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>
                  <a:latin typeface="Calibri" panose="020F0502020204030204" pitchFamily="34" charset="0"/>
                  <a:cs typeface="Calibri" panose="020F0502020204030204" pitchFamily="34" charset="0"/>
                </a:rPr>
                <a:t>ỦNG HỘ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D08B4B4-EB9D-843E-155E-1ED5D7105AA8}"/>
              </a:ext>
            </a:extLst>
          </p:cNvPr>
          <p:cNvSpPr txBox="1"/>
          <p:nvPr/>
        </p:nvSpPr>
        <p:spPr>
          <a:xfrm>
            <a:off x="3805819" y="76019"/>
            <a:ext cx="2122697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rPr>
              <a:t>Thử</a:t>
            </a:r>
            <a:r>
              <a: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rPr>
              <a:t>tài</a:t>
            </a:r>
            <a:endParaRPr kumimoji="0" lang="en-US" altLang="zh-CN" sz="40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Poky's" panose="020B0606040200020203" pitchFamily="34" charset="0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6008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532</Words>
  <Application>Microsoft Office PowerPoint</Application>
  <PresentationFormat>On-screen Show (16:9)</PresentationFormat>
  <Paragraphs>40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#9Slide05 Phobia</vt:lpstr>
      <vt:lpstr>#9Slide07 SVNBeachwood Sans</vt:lpstr>
      <vt:lpstr>Arial</vt:lpstr>
      <vt:lpstr>Berkshire Swash</vt:lpstr>
      <vt:lpstr>Calibri</vt:lpstr>
      <vt:lpstr>iCiel Cadena</vt:lpstr>
      <vt:lpstr>iCiel Ciaobella</vt:lpstr>
      <vt:lpstr>Lato</vt:lpstr>
      <vt:lpstr>Livvic</vt:lpstr>
      <vt:lpstr>LNTH-Hoa Nho LNTH</vt:lpstr>
      <vt:lpstr>Open Sans</vt:lpstr>
      <vt:lpstr>Patrick Hand</vt:lpstr>
      <vt:lpstr>Roboto</vt:lpstr>
      <vt:lpstr>Roboto Condensed Light</vt:lpstr>
      <vt:lpstr>SVN-Hole Hearted</vt:lpstr>
      <vt:lpstr>SVN-Kitten</vt:lpstr>
      <vt:lpstr>SVN-Poky's</vt:lpstr>
      <vt:lpstr>SVN-Shintia Script</vt:lpstr>
      <vt:lpstr>Times New Roman</vt:lpstr>
      <vt:lpstr>UTM Cookies</vt:lpstr>
      <vt:lpstr>UTM Edwardian</vt:lpstr>
      <vt:lpstr>UTM Fleur</vt:lpstr>
      <vt:lpstr>UVN Banh Mi</vt:lpstr>
      <vt:lpstr>Weltkindertag! by Slidego</vt:lpstr>
      <vt:lpstr>Tự hào truyền thống quê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ĐÁNH GIÁ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hào truyền thống quê em</dc:title>
  <dc:creator>Admin</dc:creator>
  <cp:lastModifiedBy>kim yen</cp:lastModifiedBy>
  <cp:revision>11</cp:revision>
  <dcterms:modified xsi:type="dcterms:W3CDTF">2023-12-01T13:52:38Z</dcterms:modified>
</cp:coreProperties>
</file>