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7" r:id="rId2"/>
    <p:sldId id="298" r:id="rId3"/>
    <p:sldId id="259" r:id="rId4"/>
    <p:sldId id="293" r:id="rId5"/>
    <p:sldId id="299" r:id="rId6"/>
    <p:sldId id="300" r:id="rId7"/>
    <p:sldId id="261" r:id="rId8"/>
    <p:sldId id="263" r:id="rId9"/>
    <p:sldId id="301" r:id="rId10"/>
    <p:sldId id="260" r:id="rId11"/>
    <p:sldId id="349" r:id="rId12"/>
    <p:sldId id="302" r:id="rId13"/>
    <p:sldId id="303" r:id="rId14"/>
    <p:sldId id="304" r:id="rId15"/>
    <p:sldId id="262" r:id="rId16"/>
    <p:sldId id="305" r:id="rId17"/>
    <p:sldId id="306" r:id="rId18"/>
    <p:sldId id="267" r:id="rId19"/>
    <p:sldId id="265" r:id="rId20"/>
    <p:sldId id="268" r:id="rId21"/>
    <p:sldId id="348" r:id="rId22"/>
    <p:sldId id="350" r:id="rId23"/>
    <p:sldId id="296"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E62"/>
    <a:srgbClr val="FFCCFF"/>
    <a:srgbClr val="F81902"/>
    <a:srgbClr val="3399FF"/>
    <a:srgbClr val="9B042B"/>
    <a:srgbClr val="ED3C5E"/>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60"/>
  </p:normalViewPr>
  <p:slideViewPr>
    <p:cSldViewPr snapToGrid="0">
      <p:cViewPr varScale="1">
        <p:scale>
          <a:sx n="76" d="100"/>
          <a:sy n="76" d="100"/>
        </p:scale>
        <p:origin x="15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D14C4-4227-4E49-BFA4-5A72B7799BEF}" type="datetimeFigureOut">
              <a:rPr lang="zh-CN" altLang="en-US" smtClean="0"/>
              <a:t>2023/12/21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AD4DE-7048-4241-95B5-0E060A434F4C}" type="slidenum">
              <a:rPr lang="zh-CN" altLang="en-US" smtClean="0"/>
              <a:t>‹#›</a:t>
            </a:fld>
            <a:endParaRPr lang="zh-CN" altLang="en-US"/>
          </a:p>
        </p:txBody>
      </p:sp>
    </p:spTree>
    <p:extLst>
      <p:ext uri="{BB962C8B-B14F-4D97-AF65-F5344CB8AC3E}">
        <p14:creationId xmlns:p14="http://schemas.microsoft.com/office/powerpoint/2010/main" val="3292945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3</a:t>
            </a:fld>
            <a:endParaRPr lang="zh-CN" altLang="en-US"/>
          </a:p>
        </p:txBody>
      </p:sp>
    </p:spTree>
    <p:extLst>
      <p:ext uri="{BB962C8B-B14F-4D97-AF65-F5344CB8AC3E}">
        <p14:creationId xmlns:p14="http://schemas.microsoft.com/office/powerpoint/2010/main" val="313538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19</a:t>
            </a:fld>
            <a:endParaRPr lang="zh-CN" altLang="en-US"/>
          </a:p>
        </p:txBody>
      </p:sp>
    </p:spTree>
    <p:extLst>
      <p:ext uri="{BB962C8B-B14F-4D97-AF65-F5344CB8AC3E}">
        <p14:creationId xmlns:p14="http://schemas.microsoft.com/office/powerpoint/2010/main" val="1753788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20</a:t>
            </a:fld>
            <a:endParaRPr lang="zh-CN" altLang="en-US"/>
          </a:p>
        </p:txBody>
      </p:sp>
    </p:spTree>
    <p:extLst>
      <p:ext uri="{BB962C8B-B14F-4D97-AF65-F5344CB8AC3E}">
        <p14:creationId xmlns:p14="http://schemas.microsoft.com/office/powerpoint/2010/main" val="2478613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23</a:t>
            </a:fld>
            <a:endParaRPr lang="zh-CN" altLang="en-US"/>
          </a:p>
        </p:txBody>
      </p:sp>
    </p:spTree>
    <p:extLst>
      <p:ext uri="{BB962C8B-B14F-4D97-AF65-F5344CB8AC3E}">
        <p14:creationId xmlns:p14="http://schemas.microsoft.com/office/powerpoint/2010/main" val="217238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4</a:t>
            </a:fld>
            <a:endParaRPr lang="zh-CN" altLang="en-US"/>
          </a:p>
        </p:txBody>
      </p:sp>
    </p:spTree>
    <p:extLst>
      <p:ext uri="{BB962C8B-B14F-4D97-AF65-F5344CB8AC3E}">
        <p14:creationId xmlns:p14="http://schemas.microsoft.com/office/powerpoint/2010/main" val="321013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5</a:t>
            </a:fld>
            <a:endParaRPr lang="zh-CN" altLang="en-US"/>
          </a:p>
        </p:txBody>
      </p:sp>
    </p:spTree>
    <p:extLst>
      <p:ext uri="{BB962C8B-B14F-4D97-AF65-F5344CB8AC3E}">
        <p14:creationId xmlns:p14="http://schemas.microsoft.com/office/powerpoint/2010/main" val="62760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7</a:t>
            </a:fld>
            <a:endParaRPr lang="zh-CN" altLang="en-US"/>
          </a:p>
        </p:txBody>
      </p:sp>
    </p:spTree>
    <p:extLst>
      <p:ext uri="{BB962C8B-B14F-4D97-AF65-F5344CB8AC3E}">
        <p14:creationId xmlns:p14="http://schemas.microsoft.com/office/powerpoint/2010/main" val="34202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8</a:t>
            </a:fld>
            <a:endParaRPr lang="zh-CN" altLang="en-US"/>
          </a:p>
        </p:txBody>
      </p:sp>
    </p:spTree>
    <p:extLst>
      <p:ext uri="{BB962C8B-B14F-4D97-AF65-F5344CB8AC3E}">
        <p14:creationId xmlns:p14="http://schemas.microsoft.com/office/powerpoint/2010/main" val="733864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gợi ý cho hs tính toán số lượng món hàng cần mua cho gia đình</a:t>
            </a:r>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10</a:t>
            </a:fld>
            <a:endParaRPr lang="zh-CN" altLang="en-US"/>
          </a:p>
        </p:txBody>
      </p:sp>
    </p:spTree>
    <p:extLst>
      <p:ext uri="{BB962C8B-B14F-4D97-AF65-F5344CB8AC3E}">
        <p14:creationId xmlns:p14="http://schemas.microsoft.com/office/powerpoint/2010/main" val="368895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8AD4DE-7048-4241-95B5-0E060A434F4C}" type="slidenum">
              <a:rPr lang="zh-CN" altLang="en-US" smtClean="0"/>
              <a:t>11</a:t>
            </a:fld>
            <a:endParaRPr lang="zh-CN" altLang="en-US"/>
          </a:p>
        </p:txBody>
      </p:sp>
    </p:spTree>
    <p:extLst>
      <p:ext uri="{BB962C8B-B14F-4D97-AF65-F5344CB8AC3E}">
        <p14:creationId xmlns:p14="http://schemas.microsoft.com/office/powerpoint/2010/main" val="359202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15</a:t>
            </a:fld>
            <a:endParaRPr lang="zh-CN" altLang="en-US"/>
          </a:p>
        </p:txBody>
      </p:sp>
    </p:spTree>
    <p:extLst>
      <p:ext uri="{BB962C8B-B14F-4D97-AF65-F5344CB8AC3E}">
        <p14:creationId xmlns:p14="http://schemas.microsoft.com/office/powerpoint/2010/main" val="3479445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18AD4DE-7048-4241-95B5-0E060A434F4C}" type="slidenum">
              <a:rPr lang="zh-CN" altLang="en-US" smtClean="0"/>
              <a:t>18</a:t>
            </a:fld>
            <a:endParaRPr lang="zh-CN" altLang="en-US"/>
          </a:p>
        </p:txBody>
      </p:sp>
    </p:spTree>
    <p:extLst>
      <p:ext uri="{BB962C8B-B14F-4D97-AF65-F5344CB8AC3E}">
        <p14:creationId xmlns:p14="http://schemas.microsoft.com/office/powerpoint/2010/main" val="2696502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8C08908-6EBE-4E78-A658-205D8C994CB1}"/>
              </a:ext>
            </a:extLst>
          </p:cNvPr>
          <p:cNvPicPr>
            <a:picLocks noChangeAspect="1"/>
          </p:cNvPicPr>
          <p:nvPr userDrawn="1"/>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3520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74731A1-62A0-41CF-9C61-51C3749F0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542" y="2721587"/>
            <a:ext cx="10566400" cy="3425502"/>
          </a:xfrm>
          <a:prstGeom prst="rect">
            <a:avLst/>
          </a:prstGeom>
        </p:spPr>
      </p:pic>
      <p:pic>
        <p:nvPicPr>
          <p:cNvPr id="8" name="图片 7">
            <a:extLst>
              <a:ext uri="{FF2B5EF4-FFF2-40B4-BE49-F238E27FC236}">
                <a16:creationId xmlns:a16="http://schemas.microsoft.com/office/drawing/2014/main" id="{ECFE95FA-FC2B-47DB-A39E-18FF9644E0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37B8E75D-E9D7-4082-A9E8-515305A99A7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00711" y="0"/>
            <a:ext cx="4691288" cy="3775473"/>
          </a:xfrm>
          <a:prstGeom prst="rect">
            <a:avLst/>
          </a:prstGeom>
        </p:spPr>
      </p:pic>
      <p:pic>
        <p:nvPicPr>
          <p:cNvPr id="4" name="图片 3">
            <a:extLst>
              <a:ext uri="{FF2B5EF4-FFF2-40B4-BE49-F238E27FC236}">
                <a16:creationId xmlns:a16="http://schemas.microsoft.com/office/drawing/2014/main" id="{FBF13827-DF9F-44DB-AABA-010105544C4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37"/>
          <a:stretch/>
        </p:blipFill>
        <p:spPr>
          <a:xfrm>
            <a:off x="0" y="0"/>
            <a:ext cx="12192000" cy="3045318"/>
          </a:xfrm>
          <a:prstGeom prst="rect">
            <a:avLst/>
          </a:prstGeom>
        </p:spPr>
      </p:pic>
      <p:pic>
        <p:nvPicPr>
          <p:cNvPr id="5" name="图片 4">
            <a:extLst>
              <a:ext uri="{FF2B5EF4-FFF2-40B4-BE49-F238E27FC236}">
                <a16:creationId xmlns:a16="http://schemas.microsoft.com/office/drawing/2014/main" id="{404BA2C1-4AC8-4D10-866A-D17D63142A0E}"/>
              </a:ext>
            </a:extLst>
          </p:cNvPr>
          <p:cNvPicPr>
            <a:picLocks noChangeAspect="1"/>
          </p:cNvPicPr>
          <p:nvPr userDrawn="1"/>
        </p:nvPicPr>
        <p:blipFill>
          <a:blip r:embed="rId6"/>
          <a:stretch>
            <a:fillRect/>
          </a:stretch>
        </p:blipFill>
        <p:spPr>
          <a:xfrm rot="16200000">
            <a:off x="7084047" y="1067423"/>
            <a:ext cx="1701916" cy="3137354"/>
          </a:xfrm>
          <a:prstGeom prst="rect">
            <a:avLst/>
          </a:prstGeom>
        </p:spPr>
      </p:pic>
      <p:sp>
        <p:nvSpPr>
          <p:cNvPr id="6" name="矩形 5">
            <a:extLst>
              <a:ext uri="{FF2B5EF4-FFF2-40B4-BE49-F238E27FC236}">
                <a16:creationId xmlns:a16="http://schemas.microsoft.com/office/drawing/2014/main" id="{16516956-DEC5-4D6E-AA5B-122635434A4A}"/>
              </a:ext>
            </a:extLst>
          </p:cNvPr>
          <p:cNvSpPr/>
          <p:nvPr userDrawn="1"/>
        </p:nvSpPr>
        <p:spPr>
          <a:xfrm>
            <a:off x="5752550" y="3812683"/>
            <a:ext cx="4364907" cy="1296252"/>
          </a:xfrm>
          <a:prstGeom prst="rect">
            <a:avLst/>
          </a:prstGeom>
        </p:spPr>
        <p:txBody>
          <a:bodyPr wrap="square">
            <a:spAutoFit/>
          </a:bodyPr>
          <a:lstStyle/>
          <a:p>
            <a:pPr algn="ctr">
              <a:lnSpc>
                <a:spcPct val="150000"/>
              </a:lnSpc>
            </a:pPr>
            <a:r>
              <a:rPr kumimoji="1" lang="zh-CN" altLang="en-US">
                <a:solidFill>
                  <a:schemeClr val="bg1"/>
                </a:solidFill>
                <a:latin typeface="思源黑体 CN Normal" panose="020B0400000000000000" pitchFamily="34" charset="-122"/>
                <a:ea typeface="思源黑体 CN Normal" panose="020B0400000000000000" pitchFamily="34" charset="-122"/>
                <a:cs typeface="HappyZcool-2016" charset="-122"/>
              </a:rPr>
              <a:t>请在此处添加具体内容，文字尽量言简意赅，简单描述即可，不必过于繁琐，注意版面的美观度。</a:t>
            </a:r>
            <a:endParaRPr lang="zh-CN" altLang="en-US"/>
          </a:p>
        </p:txBody>
      </p:sp>
      <p:pic>
        <p:nvPicPr>
          <p:cNvPr id="9" name="图片 8" descr="图片包含 水, 日落, 大型, 背景&#10;&#10;描述已自动生成">
            <a:extLst>
              <a:ext uri="{FF2B5EF4-FFF2-40B4-BE49-F238E27FC236}">
                <a16:creationId xmlns:a16="http://schemas.microsoft.com/office/drawing/2014/main" id="{BBF6E732-40A4-4165-BB4F-50B63453247B}"/>
              </a:ext>
            </a:extLst>
          </p:cNvPr>
          <p:cNvPicPr>
            <a:picLocks noChangeAspect="1"/>
          </p:cNvPicPr>
          <p:nvPr userDrawn="1"/>
        </p:nvPicPr>
        <p:blipFill>
          <a:blip r:embed="rId7" cstate="screen">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6052229" y="2541671"/>
            <a:ext cx="3794126" cy="848054"/>
          </a:xfrm>
          <a:prstGeom prst="rect">
            <a:avLst/>
          </a:prstGeom>
        </p:spPr>
      </p:pic>
      <p:pic>
        <p:nvPicPr>
          <p:cNvPr id="10" name="图片 9">
            <a:extLst>
              <a:ext uri="{FF2B5EF4-FFF2-40B4-BE49-F238E27FC236}">
                <a16:creationId xmlns:a16="http://schemas.microsoft.com/office/drawing/2014/main" id="{0B91BADB-07EF-42E6-923D-FD15011B868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577091" y="1375733"/>
            <a:ext cx="3605614" cy="4106534"/>
          </a:xfrm>
          <a:prstGeom prst="rect">
            <a:avLst/>
          </a:prstGeom>
        </p:spPr>
      </p:pic>
      <p:pic>
        <p:nvPicPr>
          <p:cNvPr id="12" name="图片 11">
            <a:extLst>
              <a:ext uri="{FF2B5EF4-FFF2-40B4-BE49-F238E27FC236}">
                <a16:creationId xmlns:a16="http://schemas.microsoft.com/office/drawing/2014/main" id="{8DA0B13A-CF97-4433-A91A-87892F8D34A6}"/>
              </a:ext>
            </a:extLst>
          </p:cNvPr>
          <p:cNvPicPr>
            <a:picLocks noChangeAspect="1"/>
          </p:cNvPicPr>
          <p:nvPr userDrawn="1"/>
        </p:nvPicPr>
        <p:blipFill>
          <a:blip r:embed="rId10"/>
          <a:stretch>
            <a:fillRect/>
          </a:stretch>
        </p:blipFill>
        <p:spPr>
          <a:xfrm>
            <a:off x="0" y="6384699"/>
            <a:ext cx="12192000" cy="473301"/>
          </a:xfrm>
          <a:prstGeom prst="rect">
            <a:avLst/>
          </a:prstGeom>
        </p:spPr>
      </p:pic>
      <p:pic>
        <p:nvPicPr>
          <p:cNvPr id="13" name="图片 12">
            <a:extLst>
              <a:ext uri="{FF2B5EF4-FFF2-40B4-BE49-F238E27FC236}">
                <a16:creationId xmlns:a16="http://schemas.microsoft.com/office/drawing/2014/main" id="{BF8A87F6-2D57-4F9D-A5F1-BF05312CCCBE}"/>
              </a:ext>
            </a:extLst>
          </p:cNvPr>
          <p:cNvPicPr>
            <a:picLocks noChangeAspect="1"/>
          </p:cNvPicPr>
          <p:nvPr userDrawn="1"/>
        </p:nvPicPr>
        <p:blipFill rotWithShape="1">
          <a:blip r:embed="rId11" cstate="screen">
            <a:extLst>
              <a:ext uri="{BEBA8EAE-BF5A-486C-A8C5-ECC9F3942E4B}">
                <a14:imgProps xmlns:a14="http://schemas.microsoft.com/office/drawing/2010/main">
                  <a14:imgLayer r:embed="rId12">
                    <a14:imgEffect>
                      <a14:colorTemperature colorTemp="11500"/>
                    </a14:imgEffect>
                  </a14:imgLayer>
                </a14:imgProps>
              </a:ext>
              <a:ext uri="{28A0092B-C50C-407E-A947-70E740481C1C}">
                <a14:useLocalDpi xmlns:a14="http://schemas.microsoft.com/office/drawing/2010/main"/>
              </a:ext>
            </a:extLst>
          </a:blip>
          <a:srcRect/>
          <a:stretch/>
        </p:blipFill>
        <p:spPr>
          <a:xfrm>
            <a:off x="8641244" y="400764"/>
            <a:ext cx="1471064" cy="1410752"/>
          </a:xfrm>
          <a:prstGeom prst="rect">
            <a:avLst/>
          </a:prstGeom>
        </p:spPr>
      </p:pic>
    </p:spTree>
    <p:extLst>
      <p:ext uri="{BB962C8B-B14F-4D97-AF65-F5344CB8AC3E}">
        <p14:creationId xmlns:p14="http://schemas.microsoft.com/office/powerpoint/2010/main" val="34509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FE8E939-699F-43C8-863C-63BACA9B9A9E}"/>
              </a:ext>
            </a:extLst>
          </p:cNvPr>
          <p:cNvPicPr>
            <a:picLocks noChangeAspect="1"/>
          </p:cNvPicPr>
          <p:nvPr userDrawn="1"/>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2" name="图片 11">
            <a:extLst>
              <a:ext uri="{FF2B5EF4-FFF2-40B4-BE49-F238E27FC236}">
                <a16:creationId xmlns:a16="http://schemas.microsoft.com/office/drawing/2014/main" id="{9B5594E7-53E4-46A7-8F15-8074C8B3AF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922649"/>
            <a:ext cx="12192000" cy="1935351"/>
          </a:xfrm>
          <a:prstGeom prst="rect">
            <a:avLst/>
          </a:prstGeom>
        </p:spPr>
      </p:pic>
      <p:pic>
        <p:nvPicPr>
          <p:cNvPr id="3" name="图片 2">
            <a:extLst>
              <a:ext uri="{FF2B5EF4-FFF2-40B4-BE49-F238E27FC236}">
                <a16:creationId xmlns:a16="http://schemas.microsoft.com/office/drawing/2014/main" id="{2C4F40E6-CBBC-439A-8457-0399CA9A6867}"/>
              </a:ext>
            </a:extLst>
          </p:cNvPr>
          <p:cNvPicPr>
            <a:picLocks noChangeAspect="1"/>
          </p:cNvPicPr>
          <p:nvPr userDrawn="1"/>
        </p:nvPicPr>
        <p:blipFill>
          <a:blip r:embed="rId4"/>
          <a:stretch>
            <a:fillRect/>
          </a:stretch>
        </p:blipFill>
        <p:spPr>
          <a:xfrm>
            <a:off x="0" y="6384699"/>
            <a:ext cx="12192000" cy="473301"/>
          </a:xfrm>
          <a:prstGeom prst="rect">
            <a:avLst/>
          </a:prstGeom>
        </p:spPr>
      </p:pic>
      <p:pic>
        <p:nvPicPr>
          <p:cNvPr id="11" name="图片 10">
            <a:extLst>
              <a:ext uri="{FF2B5EF4-FFF2-40B4-BE49-F238E27FC236}">
                <a16:creationId xmlns:a16="http://schemas.microsoft.com/office/drawing/2014/main" id="{6A16BC4B-8768-4975-889C-EB72DB3DD6CB}"/>
              </a:ext>
            </a:extLst>
          </p:cNvPr>
          <p:cNvPicPr>
            <a:picLocks noChangeAspect="1"/>
          </p:cNvPicPr>
          <p:nvPr userDrawn="1"/>
        </p:nvPicPr>
        <p:blipFill>
          <a:blip r:embed="rId5">
            <a:extLst>
              <a:ext uri="{28A0092B-C50C-407E-A947-70E740481C1C}">
                <a14:useLocalDpi xmlns:a14="http://schemas.microsoft.com/office/drawing/2010/main" val="0"/>
              </a:ext>
            </a:extLst>
          </a:blip>
          <a:srcRect t="6649"/>
          <a:stretch>
            <a:fillRect/>
          </a:stretch>
        </p:blipFill>
        <p:spPr>
          <a:xfrm>
            <a:off x="-42975" y="-1"/>
            <a:ext cx="1503785" cy="3334215"/>
          </a:xfrm>
          <a:custGeom>
            <a:avLst/>
            <a:gdLst>
              <a:gd name="connsiteX0" fmla="*/ 0 w 1918386"/>
              <a:gd name="connsiteY0" fmla="*/ 0 h 3746516"/>
              <a:gd name="connsiteX1" fmla="*/ 1918386 w 1918386"/>
              <a:gd name="connsiteY1" fmla="*/ 0 h 3746516"/>
              <a:gd name="connsiteX2" fmla="*/ 1918386 w 1918386"/>
              <a:gd name="connsiteY2" fmla="*/ 3746516 h 3746516"/>
              <a:gd name="connsiteX3" fmla="*/ 0 w 1918386"/>
              <a:gd name="connsiteY3" fmla="*/ 3746516 h 3746516"/>
            </a:gdLst>
            <a:ahLst/>
            <a:cxnLst>
              <a:cxn ang="0">
                <a:pos x="connsiteX0" y="connsiteY0"/>
              </a:cxn>
              <a:cxn ang="0">
                <a:pos x="connsiteX1" y="connsiteY1"/>
              </a:cxn>
              <a:cxn ang="0">
                <a:pos x="connsiteX2" y="connsiteY2"/>
              </a:cxn>
              <a:cxn ang="0">
                <a:pos x="connsiteX3" y="connsiteY3"/>
              </a:cxn>
            </a:cxnLst>
            <a:rect l="l" t="t" r="r" b="b"/>
            <a:pathLst>
              <a:path w="1918386" h="3746516">
                <a:moveTo>
                  <a:pt x="0" y="0"/>
                </a:moveTo>
                <a:lnTo>
                  <a:pt x="1918386" y="0"/>
                </a:lnTo>
                <a:lnTo>
                  <a:pt x="1918386" y="3746516"/>
                </a:lnTo>
                <a:lnTo>
                  <a:pt x="0" y="3746516"/>
                </a:lnTo>
                <a:close/>
              </a:path>
            </a:pathLst>
          </a:custGeom>
        </p:spPr>
      </p:pic>
      <p:pic>
        <p:nvPicPr>
          <p:cNvPr id="13" name="图片 12">
            <a:extLst>
              <a:ext uri="{FF2B5EF4-FFF2-40B4-BE49-F238E27FC236}">
                <a16:creationId xmlns:a16="http://schemas.microsoft.com/office/drawing/2014/main" id="{B7ED46FD-A764-4405-A5BF-AD6B17AFB0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8917" y="571500"/>
            <a:ext cx="858968" cy="906688"/>
          </a:xfrm>
          <a:prstGeom prst="rect">
            <a:avLst/>
          </a:prstGeom>
        </p:spPr>
      </p:pic>
    </p:spTree>
    <p:extLst>
      <p:ext uri="{BB962C8B-B14F-4D97-AF65-F5344CB8AC3E}">
        <p14:creationId xmlns:p14="http://schemas.microsoft.com/office/powerpoint/2010/main" val="37952231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5C879A7-8F6A-C3CA-58A0-288C9E6C4A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7500" y="-227509"/>
            <a:ext cx="1747500" cy="1747500"/>
          </a:xfrm>
          <a:prstGeom prst="rect">
            <a:avLst/>
          </a:prstGeom>
        </p:spPr>
      </p:pic>
    </p:spTree>
    <p:extLst>
      <p:ext uri="{BB962C8B-B14F-4D97-AF65-F5344CB8AC3E}">
        <p14:creationId xmlns:p14="http://schemas.microsoft.com/office/powerpoint/2010/main" val="28499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9.png"/><Relationship Id="rId5" Type="http://schemas.microsoft.com/office/2007/relationships/hdphoto" Target="../media/hdphoto23.wdp"/><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0.wdp"/><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21.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microsoft.com/office/2007/relationships/hdphoto" Target="../media/hdphoto24.wdp"/><Relationship Id="rId7" Type="http://schemas.openxmlformats.org/officeDocument/2006/relationships/image" Target="../media/image54.emf"/><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3.emf"/><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34.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5.wdp"/><Relationship Id="rId5" Type="http://schemas.openxmlformats.org/officeDocument/2006/relationships/image" Target="../media/image55.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3.emf"/><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52.svg"/><Relationship Id="rId11" Type="http://schemas.microsoft.com/office/2007/relationships/hdphoto" Target="../media/hdphoto26.wdp"/><Relationship Id="rId5" Type="http://schemas.openxmlformats.org/officeDocument/2006/relationships/image" Target="../media/image51.png"/><Relationship Id="rId10" Type="http://schemas.openxmlformats.org/officeDocument/2006/relationships/image" Target="../media/image56.png"/><Relationship Id="rId4" Type="http://schemas.microsoft.com/office/2007/relationships/hdphoto" Target="../media/hdphoto24.wdp"/><Relationship Id="rId9" Type="http://schemas.microsoft.com/office/2007/relationships/hdphoto" Target="../media/hdphoto25.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2.wdp"/><Relationship Id="rId7"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26.wdp"/><Relationship Id="rId4" Type="http://schemas.openxmlformats.org/officeDocument/2006/relationships/image" Target="../media/image5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58.pn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1.wav"/><Relationship Id="rId7" Type="http://schemas.openxmlformats.org/officeDocument/2006/relationships/image" Target="../media/image52.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9.jpeg"/><Relationship Id="rId5" Type="http://schemas.microsoft.com/office/2007/relationships/hdphoto" Target="../media/hdphoto24.wdp"/><Relationship Id="rId10" Type="http://schemas.microsoft.com/office/2007/relationships/hdphoto" Target="../media/hdphoto27.wdp"/><Relationship Id="rId4" Type="http://schemas.openxmlformats.org/officeDocument/2006/relationships/image" Target="../media/image50.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58.png"/><Relationship Id="rId10" Type="http://schemas.microsoft.com/office/2007/relationships/hdphoto" Target="../media/hdphoto18.wdp"/><Relationship Id="rId4" Type="http://schemas.microsoft.com/office/2007/relationships/hdphoto" Target="../media/hdphoto12.wdp"/><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12" Type="http://schemas.microsoft.com/office/2007/relationships/hdphoto" Target="../media/hdphoto29.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microsoft.com/office/2007/relationships/hdphoto" Target="../media/hdphoto28.wdp"/><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16.png"/><Relationship Id="rId10" Type="http://schemas.microsoft.com/office/2007/relationships/hdphoto" Target="../media/hdphoto5.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4.wdp"/><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6.png"/><Relationship Id="rId18" Type="http://schemas.microsoft.com/office/2007/relationships/hdphoto" Target="../media/hdphoto16.wdp"/><Relationship Id="rId3" Type="http://schemas.openxmlformats.org/officeDocument/2006/relationships/image" Target="../media/image20.png"/><Relationship Id="rId21" Type="http://schemas.openxmlformats.org/officeDocument/2006/relationships/image" Target="../media/image40.png"/><Relationship Id="rId7" Type="http://schemas.openxmlformats.org/officeDocument/2006/relationships/image" Target="../media/image33.png"/><Relationship Id="rId12" Type="http://schemas.microsoft.com/office/2007/relationships/hdphoto" Target="../media/hdphoto13.wdp"/><Relationship Id="rId17" Type="http://schemas.openxmlformats.org/officeDocument/2006/relationships/image" Target="../media/image38.png"/><Relationship Id="rId25" Type="http://schemas.openxmlformats.org/officeDocument/2006/relationships/image" Target="../media/image42.png"/><Relationship Id="rId2" Type="http://schemas.openxmlformats.org/officeDocument/2006/relationships/notesSlide" Target="../notesSlides/notesSlide4.xml"/><Relationship Id="rId16" Type="http://schemas.microsoft.com/office/2007/relationships/hdphoto" Target="../media/hdphoto15.wdp"/><Relationship Id="rId20" Type="http://schemas.microsoft.com/office/2007/relationships/hdphoto" Target="../media/hdphoto17.wdp"/><Relationship Id="rId1" Type="http://schemas.openxmlformats.org/officeDocument/2006/relationships/slideLayout" Target="../slideLayouts/slideLayout3.xml"/><Relationship Id="rId6" Type="http://schemas.microsoft.com/office/2007/relationships/hdphoto" Target="../media/hdphoto10.wdp"/><Relationship Id="rId11" Type="http://schemas.openxmlformats.org/officeDocument/2006/relationships/image" Target="../media/image35.png"/><Relationship Id="rId24" Type="http://schemas.microsoft.com/office/2007/relationships/hdphoto" Target="../media/hdphoto19.wdp"/><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microsoft.com/office/2007/relationships/hdphoto" Target="../media/hdphoto12.wdp"/><Relationship Id="rId19"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4.png"/><Relationship Id="rId14" Type="http://schemas.microsoft.com/office/2007/relationships/hdphoto" Target="../media/hdphoto14.wdp"/><Relationship Id="rId22"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1.wdp"/><Relationship Id="rId5" Type="http://schemas.openxmlformats.org/officeDocument/2006/relationships/image" Target="../media/image44.png"/><Relationship Id="rId4" Type="http://schemas.microsoft.com/office/2007/relationships/hdphoto" Target="../media/hdphoto20.wdp"/></Relationships>
</file>

<file path=ppt/slides/_rels/slide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b="-5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99ACE-5BFB-F76D-0119-1E4F341F615C}"/>
              </a:ext>
            </a:extLst>
          </p:cNvPr>
          <p:cNvSpPr/>
          <p:nvPr/>
        </p:nvSpPr>
        <p:spPr>
          <a:xfrm>
            <a:off x="856853" y="398929"/>
            <a:ext cx="10478294" cy="6060141"/>
          </a:xfrm>
          <a:prstGeom prst="roundRect">
            <a:avLst/>
          </a:prstGeom>
          <a:solidFill>
            <a:schemeClr val="bg1">
              <a:alpha val="77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 name="文本框 83">
            <a:extLst>
              <a:ext uri="{FF2B5EF4-FFF2-40B4-BE49-F238E27FC236}">
                <a16:creationId xmlns:a16="http://schemas.microsoft.com/office/drawing/2014/main" id="{B2135365-76D3-0C0C-258A-76101BE1FA73}"/>
              </a:ext>
            </a:extLst>
          </p:cNvPr>
          <p:cNvSpPr txBox="1"/>
          <p:nvPr/>
        </p:nvSpPr>
        <p:spPr>
          <a:xfrm>
            <a:off x="1557497" y="3080722"/>
            <a:ext cx="9502218" cy="1938992"/>
          </a:xfrm>
          <a:prstGeom prst="rect">
            <a:avLst/>
          </a:prstGeom>
          <a:noFill/>
        </p:spPr>
        <p:txBody>
          <a:bodyPr wrap="square" rtlCol="0">
            <a:spAutoFit/>
          </a:bodyPr>
          <a:lstStyle/>
          <a:p>
            <a:pPr algn="ctr"/>
            <a:r>
              <a:rPr lang="en-US" altLang="zh-CN" sz="6000" b="1">
                <a:solidFill>
                  <a:srgbClr val="00B050"/>
                </a:solidFill>
                <a:effectLst>
                  <a:outerShdw blurRad="38100" dist="38100" dir="2700000" algn="tl">
                    <a:srgbClr val="000000">
                      <a:alpha val="43137"/>
                    </a:srgbClr>
                  </a:outerShdw>
                </a:effectLst>
                <a:latin typeface="SVN-Poky's" panose="020B0606040200020203" pitchFamily="34" charset="0"/>
                <a:cs typeface="+mn-ea"/>
                <a:sym typeface="+mn-lt"/>
              </a:rPr>
              <a:t>Chủ đề 5: Năm mới và việc tiêu dùng thông minh</a:t>
            </a:r>
            <a:endParaRPr lang="en-US" altLang="zh-CN" sz="6000" b="1" dirty="0">
              <a:solidFill>
                <a:srgbClr val="00B050"/>
              </a:solidFill>
              <a:effectLst>
                <a:outerShdw blurRad="38100" dist="38100" dir="2700000" algn="tl">
                  <a:srgbClr val="000000">
                    <a:alpha val="43137"/>
                  </a:srgbClr>
                </a:outerShdw>
              </a:effectLst>
              <a:latin typeface="SVN-Poky's" panose="020B0606040200020203" pitchFamily="34" charset="0"/>
              <a:cs typeface="+mn-ea"/>
              <a:sym typeface="+mn-lt"/>
            </a:endParaRPr>
          </a:p>
        </p:txBody>
      </p:sp>
      <p:sp>
        <p:nvSpPr>
          <p:cNvPr id="4" name="TextBox 3">
            <a:extLst>
              <a:ext uri="{FF2B5EF4-FFF2-40B4-BE49-F238E27FC236}">
                <a16:creationId xmlns:a16="http://schemas.microsoft.com/office/drawing/2014/main" id="{25489394-D2EF-85DB-67B4-93A39F9B4356}"/>
              </a:ext>
            </a:extLst>
          </p:cNvPr>
          <p:cNvSpPr txBox="1"/>
          <p:nvPr/>
        </p:nvSpPr>
        <p:spPr>
          <a:xfrm>
            <a:off x="1871421" y="1198302"/>
            <a:ext cx="8597912" cy="830997"/>
          </a:xfrm>
          <a:prstGeom prst="rect">
            <a:avLst/>
          </a:prstGeom>
          <a:noFill/>
        </p:spPr>
        <p:txBody>
          <a:bodyPr wrap="square" rtlCol="0">
            <a:spAutoFit/>
          </a:bodyPr>
          <a:lstStyle/>
          <a:p>
            <a:pPr algn="ctr"/>
            <a:r>
              <a:rPr lang="en-US" sz="4800" dirty="0" err="1">
                <a:solidFill>
                  <a:srgbClr val="FF0000"/>
                </a:solidFill>
                <a:latin typeface="#9Slide05 Phobia" panose="02000506000000020003" pitchFamily="2" charset="0"/>
              </a:rPr>
              <a:t>Thứ</a:t>
            </a:r>
            <a:r>
              <a:rPr lang="en-US" sz="4800" dirty="0">
                <a:solidFill>
                  <a:srgbClr val="FF0000"/>
                </a:solidFill>
                <a:latin typeface="#9Slide05 Phobia" panose="02000506000000020003" pitchFamily="2" charset="0"/>
              </a:rPr>
              <a:t> … </a:t>
            </a:r>
            <a:r>
              <a:rPr lang="en-US" sz="4800" dirty="0" err="1">
                <a:solidFill>
                  <a:srgbClr val="FF0000"/>
                </a:solidFill>
                <a:latin typeface="#9Slide05 Phobia" panose="02000506000000020003" pitchFamily="2" charset="0"/>
              </a:rPr>
              <a:t>ngày</a:t>
            </a:r>
            <a:r>
              <a:rPr lang="en-US" sz="4800" dirty="0">
                <a:solidFill>
                  <a:srgbClr val="FF0000"/>
                </a:solidFill>
                <a:latin typeface="#9Slide05 Phobia" panose="02000506000000020003" pitchFamily="2" charset="0"/>
              </a:rPr>
              <a:t> … </a:t>
            </a:r>
            <a:r>
              <a:rPr lang="en-US" sz="4800" dirty="0" err="1">
                <a:solidFill>
                  <a:srgbClr val="FF0000"/>
                </a:solidFill>
                <a:latin typeface="#9Slide05 Phobia" panose="02000506000000020003" pitchFamily="2" charset="0"/>
              </a:rPr>
              <a:t>tháng</a:t>
            </a:r>
            <a:r>
              <a:rPr lang="en-US" sz="4800" dirty="0">
                <a:solidFill>
                  <a:srgbClr val="FF0000"/>
                </a:solidFill>
                <a:latin typeface="#9Slide05 Phobia" panose="02000506000000020003" pitchFamily="2" charset="0"/>
              </a:rPr>
              <a:t> … </a:t>
            </a:r>
            <a:r>
              <a:rPr lang="en-US" sz="4800" dirty="0" err="1">
                <a:solidFill>
                  <a:srgbClr val="FF0000"/>
                </a:solidFill>
                <a:latin typeface="#9Slide05 Phobia" panose="02000506000000020003" pitchFamily="2" charset="0"/>
              </a:rPr>
              <a:t>năm</a:t>
            </a:r>
            <a:r>
              <a:rPr lang="en-US" sz="4800" dirty="0">
                <a:solidFill>
                  <a:srgbClr val="FF0000"/>
                </a:solidFill>
                <a:latin typeface="#9Slide05 Phobia" panose="02000506000000020003" pitchFamily="2" charset="0"/>
              </a:rPr>
              <a:t> …</a:t>
            </a:r>
          </a:p>
        </p:txBody>
      </p:sp>
      <p:sp>
        <p:nvSpPr>
          <p:cNvPr id="5" name="Rectangle 4">
            <a:extLst>
              <a:ext uri="{FF2B5EF4-FFF2-40B4-BE49-F238E27FC236}">
                <a16:creationId xmlns:a16="http://schemas.microsoft.com/office/drawing/2014/main" id="{FD1DDB8E-9AC0-B5F6-A5EB-3451F6762676}"/>
              </a:ext>
            </a:extLst>
          </p:cNvPr>
          <p:cNvSpPr/>
          <p:nvPr/>
        </p:nvSpPr>
        <p:spPr>
          <a:xfrm>
            <a:off x="2822507" y="1851109"/>
            <a:ext cx="6546985" cy="1107996"/>
          </a:xfrm>
          <a:prstGeom prst="rect">
            <a:avLst/>
          </a:prstGeom>
          <a:noFill/>
        </p:spPr>
        <p:txBody>
          <a:bodyPr wrap="none" lIns="91440" tIns="45720" rIns="91440" bIns="45720">
            <a:spAutoFit/>
          </a:bodyPr>
          <a:lstStyle/>
          <a:p>
            <a:pPr algn="ctr"/>
            <a:r>
              <a:rPr lang="en-US" sz="6600" b="1" cap="none" spc="0">
                <a:ln w="12700" cmpd="sng">
                  <a:solidFill>
                    <a:schemeClr val="accent4"/>
                  </a:solidFill>
                  <a:prstDash val="solid"/>
                </a:ln>
                <a:solidFill>
                  <a:schemeClr val="accent6">
                    <a:lumMod val="50000"/>
                  </a:schemeClr>
                </a:solidFill>
                <a:effectLst/>
                <a:latin typeface="#9Slide07 SVNBeachwood Sans" pitchFamily="2" charset="0"/>
              </a:rPr>
              <a:t>HOẠT ĐỘNG TRẢI NGHIỆM</a:t>
            </a:r>
          </a:p>
        </p:txBody>
      </p:sp>
      <p:sp>
        <p:nvSpPr>
          <p:cNvPr id="6" name="Rectangle 5">
            <a:extLst>
              <a:ext uri="{FF2B5EF4-FFF2-40B4-BE49-F238E27FC236}">
                <a16:creationId xmlns:a16="http://schemas.microsoft.com/office/drawing/2014/main" id="{5C8B5C57-5300-0CD4-A64D-A628382BD9CD}"/>
              </a:ext>
            </a:extLst>
          </p:cNvPr>
          <p:cNvSpPr/>
          <p:nvPr/>
        </p:nvSpPr>
        <p:spPr>
          <a:xfrm>
            <a:off x="4510468" y="5179630"/>
            <a:ext cx="3171061" cy="923330"/>
          </a:xfrm>
          <a:prstGeom prst="rect">
            <a:avLst/>
          </a:prstGeom>
          <a:noFill/>
        </p:spPr>
        <p:txBody>
          <a:bodyPr wrap="none" lIns="91440" tIns="45720" rIns="91440" bIns="45720">
            <a:spAutoFit/>
          </a:bodyPr>
          <a:lstStyle/>
          <a:p>
            <a:pPr algn="ctr"/>
            <a:r>
              <a:rPr lang="en-US" sz="5400" b="1" cap="none" spc="50">
                <a:ln w="38100" cmpd="sng">
                  <a:solidFill>
                    <a:schemeClr val="accent6">
                      <a:lumMod val="50000"/>
                    </a:schemeClr>
                  </a:solidFill>
                  <a:prstDash val="solid"/>
                </a:ln>
                <a:solidFill>
                  <a:srgbClr val="70AD47">
                    <a:tint val="1000"/>
                  </a:srgbClr>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rPr>
              <a:t>TUẦN 18</a:t>
            </a:r>
            <a:endParaRPr lang="en-US" sz="5400" b="1" cap="none" spc="50" dirty="0">
              <a:ln w="38100" cmpd="sng">
                <a:solidFill>
                  <a:schemeClr val="accent6">
                    <a:lumMod val="50000"/>
                  </a:schemeClr>
                </a:solidFill>
                <a:prstDash val="solid"/>
              </a:ln>
              <a:solidFill>
                <a:srgbClr val="70AD47">
                  <a:tint val="1000"/>
                </a:srgbClr>
              </a:solidFill>
              <a:effectLst>
                <a:glow rad="38100">
                  <a:schemeClr val="accent1">
                    <a:alpha val="40000"/>
                  </a:schemeClr>
                </a:glow>
              </a:effectLst>
              <a:latin typeface="LNTH-LuoLuoNotangYuanti 1" pitchFamily="2" charset="-128"/>
              <a:ea typeface="LNTH-LuoLuoNotangYuanti 1" pitchFamily="2" charset="-128"/>
              <a:cs typeface="LNTH-LuoLuoNotangYuanti 1" pitchFamily="2" charset="-128"/>
            </a:endParaRPr>
          </a:p>
        </p:txBody>
      </p:sp>
      <p:pic>
        <p:nvPicPr>
          <p:cNvPr id="7" name="大展宏图壮志凌云引重致远">
            <a:hlinkClick r:id="" action="ppaction://media"/>
            <a:extLst>
              <a:ext uri="{FF2B5EF4-FFF2-40B4-BE49-F238E27FC236}">
                <a16:creationId xmlns:a16="http://schemas.microsoft.com/office/drawing/2014/main" id="{300B2A94-5944-1639-8EC2-9122D104A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5702" y="2276183"/>
            <a:ext cx="609600" cy="609600"/>
          </a:xfrm>
          <a:prstGeom prst="rect">
            <a:avLst/>
          </a:prstGeom>
        </p:spPr>
      </p:pic>
      <p:sp>
        <p:nvSpPr>
          <p:cNvPr id="9" name="TextBox 8">
            <a:extLst>
              <a:ext uri="{FF2B5EF4-FFF2-40B4-BE49-F238E27FC236}">
                <a16:creationId xmlns:a16="http://schemas.microsoft.com/office/drawing/2014/main" id="{DAA7A526-20D1-DA0B-17D4-E7B392B46594}"/>
              </a:ext>
            </a:extLst>
          </p:cNvPr>
          <p:cNvSpPr txBox="1"/>
          <p:nvPr/>
        </p:nvSpPr>
        <p:spPr>
          <a:xfrm>
            <a:off x="1419267" y="3083547"/>
            <a:ext cx="9701315" cy="1938992"/>
          </a:xfrm>
          <a:prstGeom prst="rect">
            <a:avLst/>
          </a:prstGeom>
          <a:noFill/>
        </p:spPr>
        <p:txBody>
          <a:bodyPr wrap="square">
            <a:spAutoFit/>
          </a:bodyPr>
          <a:lstStyle/>
          <a:p>
            <a:pPr algn="ct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Chủ</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đề</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5: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Năm</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mới</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và</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việc</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tiêu</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dùng</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thông</a:t>
            </a:r>
            <a:r>
              <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 </a:t>
            </a:r>
            <a:r>
              <a:rPr lang="en-US" altLang="zh-CN" sz="6000" b="1" dirty="0" err="1">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rPr>
              <a:t>minh</a:t>
            </a:r>
            <a:endParaRPr lang="en-US" altLang="zh-CN" sz="6000" b="1" dirty="0">
              <a:ln>
                <a:solidFill>
                  <a:sysClr val="windowText" lastClr="000000"/>
                </a:solidFill>
              </a:ln>
              <a:solidFill>
                <a:schemeClr val="bg1"/>
              </a:solidFill>
              <a:effectLst>
                <a:outerShdw blurRad="38100" dist="38100" dir="2700000" algn="tl">
                  <a:srgbClr val="000000">
                    <a:alpha val="43137"/>
                  </a:srgbClr>
                </a:outerShdw>
              </a:effectLst>
              <a:latin typeface="SVN-Poky's" panose="020B0606040200020203" pitchFamily="34" charset="0"/>
              <a:cs typeface="+mn-ea"/>
              <a:sym typeface="+mn-lt"/>
            </a:endParaRPr>
          </a:p>
        </p:txBody>
      </p:sp>
      <p:sp>
        <p:nvSpPr>
          <p:cNvPr id="8" name="文本框 18">
            <a:extLst>
              <a:ext uri="{FF2B5EF4-FFF2-40B4-BE49-F238E27FC236}">
                <a16:creationId xmlns:a16="http://schemas.microsoft.com/office/drawing/2014/main" id="{32B55284-CF3F-37D9-B5DE-459D0DF60E94}"/>
              </a:ext>
            </a:extLst>
          </p:cNvPr>
          <p:cNvSpPr txBox="1"/>
          <p:nvPr/>
        </p:nvSpPr>
        <p:spPr>
          <a:xfrm>
            <a:off x="2500034" y="315693"/>
            <a:ext cx="782054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
                <a:srgbClr val="000000"/>
              </a:buClr>
              <a:buFont typeface="Arial" panose="020B0604020202020204"/>
              <a:buNone/>
            </a:pPr>
            <a:r>
              <a:rPr lang="en-GB" sz="2400" kern="0" dirty="0">
                <a:ln w="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ỦY BAN NHÂN DÂN QUẬN 8</a:t>
            </a:r>
            <a:br>
              <a:rPr lang="en-GB" sz="2400" kern="0" dirty="0">
                <a:ln w="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br>
            <a:r>
              <a:rPr lang="en-GB" sz="2400" kern="0" dirty="0">
                <a:ln w="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TRƯỜNG TIỂU HỌC NGUYỄN </a:t>
            </a:r>
            <a:r>
              <a:rPr lang="en-GB" sz="2400" kern="0">
                <a:ln w="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TRUNG NGẠN</a:t>
            </a:r>
            <a:endParaRPr lang="en-GB" sz="2400" kern="0" dirty="0">
              <a:ln w="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Tree>
    <p:extLst>
      <p:ext uri="{BB962C8B-B14F-4D97-AF65-F5344CB8AC3E}">
        <p14:creationId xmlns:p14="http://schemas.microsoft.com/office/powerpoint/2010/main" val="3634044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 presetClass="mediacall" presetSubtype="0" fill="hold" nodeType="withEffect">
                                  <p:stCondLst>
                                    <p:cond delay="0"/>
                                  </p:stCondLst>
                                  <p:childTnLst>
                                    <p:cmd type="call" cmd="playFrom(0.0)">
                                      <p:cBhvr>
                                        <p:cTn id="1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70920D7-D7B4-E90C-0717-2E1E629E0BD2}"/>
              </a:ext>
            </a:extLst>
          </p:cNvPr>
          <p:cNvSpPr/>
          <p:nvPr/>
        </p:nvSpPr>
        <p:spPr>
          <a:xfrm>
            <a:off x="1526529" y="410309"/>
            <a:ext cx="9138942" cy="497748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C2DA16-E3F4-C25D-A882-59BB7F4C3E30}"/>
              </a:ext>
            </a:extLst>
          </p:cNvPr>
          <p:cNvSpPr txBox="1"/>
          <p:nvPr/>
        </p:nvSpPr>
        <p:spPr>
          <a:xfrm>
            <a:off x="1927412" y="542363"/>
            <a:ext cx="8337176" cy="1077218"/>
          </a:xfrm>
          <a:prstGeom prst="rect">
            <a:avLst/>
          </a:prstGeom>
          <a:noFill/>
        </p:spPr>
        <p:txBody>
          <a:bodyPr wrap="square" rtlCol="0">
            <a:spAutoFit/>
          </a:bodyPr>
          <a:lstStyle/>
          <a:p>
            <a:pPr algn="just"/>
            <a:r>
              <a:rPr lang="en-US" sz="3200" b="1" dirty="0">
                <a:solidFill>
                  <a:schemeClr val="accent6">
                    <a:lumMod val="50000"/>
                  </a:schemeClr>
                </a:solidFill>
                <a:latin typeface="Calibri" panose="020F0502020204030204" pitchFamily="34" charset="0"/>
                <a:cs typeface="Calibri" panose="020F0502020204030204" pitchFamily="34" charset="0"/>
              </a:rPr>
              <a:t>2. </a:t>
            </a:r>
            <a:r>
              <a:rPr lang="en-US" sz="3200" b="1" dirty="0" err="1">
                <a:solidFill>
                  <a:schemeClr val="accent6">
                    <a:lumMod val="50000"/>
                  </a:schemeClr>
                </a:solidFill>
                <a:latin typeface="Calibri" panose="020F0502020204030204" pitchFamily="34" charset="0"/>
                <a:cs typeface="Calibri" panose="020F0502020204030204" pitchFamily="34" charset="0"/>
              </a:rPr>
              <a:t>Lập</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danh</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sách</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những</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món</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hàng</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cần</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mua</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theo</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gợi</a:t>
            </a:r>
            <a:r>
              <a:rPr lang="en-US" sz="3200" b="1" dirty="0">
                <a:solidFill>
                  <a:schemeClr val="accent6">
                    <a:lumMod val="50000"/>
                  </a:schemeClr>
                </a:solidFill>
                <a:latin typeface="Calibri" panose="020F0502020204030204" pitchFamily="34" charset="0"/>
                <a:cs typeface="Calibri" panose="020F0502020204030204" pitchFamily="34" charset="0"/>
              </a:rPr>
              <a:t> ý:</a:t>
            </a:r>
          </a:p>
        </p:txBody>
      </p:sp>
      <p:pic>
        <p:nvPicPr>
          <p:cNvPr id="4" name="图片 23">
            <a:extLst>
              <a:ext uri="{FF2B5EF4-FFF2-40B4-BE49-F238E27FC236}">
                <a16:creationId xmlns:a16="http://schemas.microsoft.com/office/drawing/2014/main" id="{C3DA4D61-2FBC-CB1F-36B3-8AD4F04BAA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782629" y="-184775"/>
            <a:ext cx="2409371" cy="1857829"/>
          </a:xfrm>
          <a:prstGeom prst="rect">
            <a:avLst/>
          </a:prstGeom>
        </p:spPr>
      </p:pic>
      <p:sp>
        <p:nvSpPr>
          <p:cNvPr id="6" name="Rectangle 5">
            <a:extLst>
              <a:ext uri="{FF2B5EF4-FFF2-40B4-BE49-F238E27FC236}">
                <a16:creationId xmlns:a16="http://schemas.microsoft.com/office/drawing/2014/main" id="{9600E67D-B081-1E3A-C3E1-E646A935AB90}"/>
              </a:ext>
            </a:extLst>
          </p:cNvPr>
          <p:cNvSpPr/>
          <p:nvPr/>
        </p:nvSpPr>
        <p:spPr>
          <a:xfrm>
            <a:off x="2223247" y="1568824"/>
            <a:ext cx="7775384" cy="3657599"/>
          </a:xfrm>
          <a:prstGeom prst="rect">
            <a:avLst/>
          </a:prstGeom>
          <a:solidFill>
            <a:srgbClr val="F5E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EC21118F-8BD1-B5E7-35F4-D9F0D82BEC5B}"/>
              </a:ext>
            </a:extLst>
          </p:cNvPr>
          <p:cNvGraphicFramePr>
            <a:graphicFrameLocks noGrp="1"/>
          </p:cNvGraphicFramePr>
          <p:nvPr>
            <p:extLst>
              <p:ext uri="{D42A27DB-BD31-4B8C-83A1-F6EECF244321}">
                <p14:modId xmlns:p14="http://schemas.microsoft.com/office/powerpoint/2010/main" val="20259852"/>
              </p:ext>
            </p:extLst>
          </p:nvPr>
        </p:nvGraphicFramePr>
        <p:xfrm>
          <a:off x="2593788" y="2414162"/>
          <a:ext cx="7004424" cy="2792230"/>
        </p:xfrm>
        <a:graphic>
          <a:graphicData uri="http://schemas.openxmlformats.org/drawingml/2006/table">
            <a:tbl>
              <a:tblPr firstRow="1" bandRow="1">
                <a:effectLst/>
                <a:tableStyleId>{21E4AEA4-8DFA-4A89-87EB-49C32662AFE0}</a:tableStyleId>
              </a:tblPr>
              <a:tblGrid>
                <a:gridCol w="799298">
                  <a:extLst>
                    <a:ext uri="{9D8B030D-6E8A-4147-A177-3AD203B41FA5}">
                      <a16:colId xmlns:a16="http://schemas.microsoft.com/office/drawing/2014/main" val="3333592316"/>
                    </a:ext>
                  </a:extLst>
                </a:gridCol>
                <a:gridCol w="3569503">
                  <a:extLst>
                    <a:ext uri="{9D8B030D-6E8A-4147-A177-3AD203B41FA5}">
                      <a16:colId xmlns:a16="http://schemas.microsoft.com/office/drawing/2014/main" val="1774950785"/>
                    </a:ext>
                  </a:extLst>
                </a:gridCol>
                <a:gridCol w="2635623">
                  <a:extLst>
                    <a:ext uri="{9D8B030D-6E8A-4147-A177-3AD203B41FA5}">
                      <a16:colId xmlns:a16="http://schemas.microsoft.com/office/drawing/2014/main" val="317198158"/>
                    </a:ext>
                  </a:extLst>
                </a:gridCol>
              </a:tblGrid>
              <a:tr h="558446">
                <a:tc>
                  <a:txBody>
                    <a:bodyPr/>
                    <a:lstStyle/>
                    <a:p>
                      <a:pPr algn="ctr"/>
                      <a:r>
                        <a:rPr lang="en-US" sz="2400">
                          <a:latin typeface="Calibri" panose="020F0502020204030204" pitchFamily="34" charset="0"/>
                          <a:cs typeface="Calibri" panose="020F0502020204030204" pitchFamily="34" charset="0"/>
                        </a:rPr>
                        <a:t>STT</a:t>
                      </a:r>
                    </a:p>
                  </a:txBody>
                  <a:tcPr>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a:latin typeface="Calibri" panose="020F0502020204030204" pitchFamily="34" charset="0"/>
                          <a:cs typeface="Calibri" panose="020F0502020204030204" pitchFamily="34" charset="0"/>
                        </a:rPr>
                        <a:t>Tên món hàng</a:t>
                      </a:r>
                    </a:p>
                  </a:txBody>
                  <a:tcPr>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a:latin typeface="Calibri" panose="020F0502020204030204" pitchFamily="34" charset="0"/>
                          <a:cs typeface="Calibri" panose="020F0502020204030204" pitchFamily="34" charset="0"/>
                        </a:rPr>
                        <a:t>Số lượng</a:t>
                      </a:r>
                    </a:p>
                  </a:txBody>
                  <a:tcPr>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92983167"/>
                  </a:ext>
                </a:extLst>
              </a:tr>
              <a:tr h="558446">
                <a:tc>
                  <a:txBody>
                    <a:bodyPr/>
                    <a:lstStyle/>
                    <a:p>
                      <a:pPr algn="ctr"/>
                      <a:r>
                        <a:rPr lang="en-US" sz="240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  Kẹo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3 gói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67902648"/>
                  </a:ext>
                </a:extLst>
              </a:tr>
              <a:tr h="558446">
                <a:tc>
                  <a:txBody>
                    <a:bodyPr/>
                    <a:lstStyle/>
                    <a:p>
                      <a:pPr algn="ctr"/>
                      <a:r>
                        <a:rPr lang="en-US" sz="240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  Giò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2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623836"/>
                  </a:ext>
                </a:extLst>
              </a:tr>
              <a:tr h="558446">
                <a:tc>
                  <a:txBody>
                    <a:bodyPr/>
                    <a:lstStyle/>
                    <a:p>
                      <a:pPr algn="ctr"/>
                      <a:r>
                        <a:rPr lang="en-US" sz="240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  Bánh chưng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4 cái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8907408"/>
                  </a:ext>
                </a:extLst>
              </a:tr>
              <a:tr h="558446">
                <a:tc>
                  <a:txBody>
                    <a:bodyPr/>
                    <a:lstStyle/>
                    <a:p>
                      <a:pPr algn="ctr"/>
                      <a:r>
                        <a:rPr lang="en-US" sz="240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3230013"/>
                  </a:ext>
                </a:extLst>
              </a:tr>
            </a:tbl>
          </a:graphicData>
        </a:graphic>
      </p:graphicFrame>
      <p:sp>
        <p:nvSpPr>
          <p:cNvPr id="7" name="TextBox 6">
            <a:extLst>
              <a:ext uri="{FF2B5EF4-FFF2-40B4-BE49-F238E27FC236}">
                <a16:creationId xmlns:a16="http://schemas.microsoft.com/office/drawing/2014/main" id="{F146FC79-4F1D-3FFB-7F74-08C5D3E6E1D6}"/>
              </a:ext>
            </a:extLst>
          </p:cNvPr>
          <p:cNvSpPr txBox="1"/>
          <p:nvPr/>
        </p:nvSpPr>
        <p:spPr>
          <a:xfrm>
            <a:off x="2824456" y="1600615"/>
            <a:ext cx="6373905" cy="830997"/>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DANH SÁCH NHỮNG MÓN HÀNG CẦN MUA NHÂN DỊP NĂM MỚI</a:t>
            </a:r>
          </a:p>
        </p:txBody>
      </p:sp>
      <p:pic>
        <p:nvPicPr>
          <p:cNvPr id="2050" name="Picture 2" descr="Girl Cartoon Sticker, Sticker, Cartoon Style, Cartoon Sticker PNG  Transparent Clipart Image and PSD File for Free Download | Cartoon stickers,  Girl cartoon, Cartoon styles">
            <a:extLst>
              <a:ext uri="{FF2B5EF4-FFF2-40B4-BE49-F238E27FC236}">
                <a16:creationId xmlns:a16="http://schemas.microsoft.com/office/drawing/2014/main" id="{1DE20680-62C9-9CC0-3B6E-7B0ECABB46B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78" b="32625" l="71867" r="95044">
                        <a14:foregroundMark x1="74844" y1="15781" x2="74844" y2="15781"/>
                        <a14:foregroundMark x1="83750" y1="7500" x2="83750" y2="7500"/>
                        <a14:foregroundMark x1="75313" y1="20156" x2="75313" y2="20156"/>
                        <a14:foregroundMark x1="86719" y1="12812" x2="86719" y2="12812"/>
                        <a14:foregroundMark x1="91719" y1="30312" x2="91719" y2="30312"/>
                      </a14:backgroundRemoval>
                    </a14:imgEffect>
                  </a14:imgLayer>
                </a14:imgProps>
              </a:ext>
              <a:ext uri="{28A0092B-C50C-407E-A947-70E740481C1C}">
                <a14:useLocalDpi xmlns:a14="http://schemas.microsoft.com/office/drawing/2010/main" val="0"/>
              </a:ext>
            </a:extLst>
          </a:blip>
          <a:srcRect l="68970" t="2647" r="2059" b="64044"/>
          <a:stretch/>
        </p:blipFill>
        <p:spPr bwMode="auto">
          <a:xfrm flipH="1">
            <a:off x="1503691" y="1554297"/>
            <a:ext cx="1378428" cy="1584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rl Cartoon Sticker, Sticker, Cartoon Style, Cartoon Sticker PNG  Transparent Clipart Image and PSD File for Free Download | Cartoon stickers,  Girl cartoon, Cartoon styles">
            <a:extLst>
              <a:ext uri="{FF2B5EF4-FFF2-40B4-BE49-F238E27FC236}">
                <a16:creationId xmlns:a16="http://schemas.microsoft.com/office/drawing/2014/main" id="{4786938D-DC73-E9A5-D645-9B17042119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5736" b="59911" l="68882" r="90006"/>
                    </a14:imgEffect>
                  </a14:imgLayer>
                </a14:imgProps>
              </a:ext>
              <a:ext uri="{28A0092B-C50C-407E-A947-70E740481C1C}">
                <a14:useLocalDpi xmlns:a14="http://schemas.microsoft.com/office/drawing/2010/main" val="0"/>
              </a:ext>
            </a:extLst>
          </a:blip>
          <a:srcRect l="66242" t="32714" r="7353" b="37067"/>
          <a:stretch/>
        </p:blipFill>
        <p:spPr bwMode="auto">
          <a:xfrm>
            <a:off x="9281899" y="3216420"/>
            <a:ext cx="1205232" cy="1379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C0A85B-4788-699E-CB0B-677AEE667B79}"/>
              </a:ext>
            </a:extLst>
          </p:cNvPr>
          <p:cNvSpPr txBox="1"/>
          <p:nvPr/>
        </p:nvSpPr>
        <p:spPr>
          <a:xfrm flipH="1">
            <a:off x="4497066" y="5273281"/>
            <a:ext cx="31978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1">
                    <a:lumMod val="75000"/>
                  </a:schemeClr>
                </a:solidFill>
                <a:effectLst/>
                <a:uLnTx/>
                <a:uFillTx/>
                <a:latin typeface="iCiel Ciaobella" pitchFamily="50" charset="0"/>
                <a:cs typeface="+mn-cs"/>
              </a:rPr>
              <a:t>Thảo</a:t>
            </a:r>
            <a:r>
              <a:rPr kumimoji="0" lang="en-US" sz="4000" b="0" i="0" u="none" strike="noStrike" kern="1200" cap="none" spc="0" normalizeH="0" noProof="0">
                <a:ln>
                  <a:noFill/>
                </a:ln>
                <a:solidFill>
                  <a:schemeClr val="accent1">
                    <a:lumMod val="75000"/>
                  </a:schemeClr>
                </a:solidFill>
                <a:effectLst/>
                <a:uLnTx/>
                <a:uFillTx/>
                <a:latin typeface="iCiel Ciaobella" pitchFamily="50" charset="0"/>
                <a:cs typeface="+mn-cs"/>
              </a:rPr>
              <a:t> luận nhóm đôi</a:t>
            </a:r>
            <a:endParaRPr kumimoji="0" lang="en-US" sz="4000" b="0" i="0" u="none" strike="noStrike" kern="1200" cap="none" spc="0" normalizeH="0" baseline="0" noProof="0" dirty="0">
              <a:ln>
                <a:noFill/>
              </a:ln>
              <a:solidFill>
                <a:schemeClr val="accent1">
                  <a:lumMod val="75000"/>
                </a:schemeClr>
              </a:solidFill>
              <a:effectLst/>
              <a:uLnTx/>
              <a:uFillTx/>
              <a:latin typeface="iCiel Ciaobella" pitchFamily="50" charset="0"/>
              <a:cs typeface="+mn-cs"/>
            </a:endParaRPr>
          </a:p>
        </p:txBody>
      </p:sp>
      <p:pic>
        <p:nvPicPr>
          <p:cNvPr id="9" name="Picture 8">
            <a:extLst>
              <a:ext uri="{FF2B5EF4-FFF2-40B4-BE49-F238E27FC236}">
                <a16:creationId xmlns:a16="http://schemas.microsoft.com/office/drawing/2014/main" id="{97DC4B32-0854-1356-6785-C6DFA8DD030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490" b="70892" l="9000" r="40000">
                        <a14:foregroundMark x1="14249" y1="48044" x2="14000" y2="58842"/>
                        <a14:foregroundMark x1="14260" y1="47574" x2="14249" y2="48044"/>
                        <a14:foregroundMark x1="14444" y1="39593" x2="14260" y2="47574"/>
                        <a14:foregroundMark x1="16778" y1="39437" x2="16111" y2="44757"/>
                        <a14:foregroundMark x1="35667" y1="34585" x2="39333" y2="38811"/>
                        <a14:foregroundMark x1="39444" y1="37715" x2="33222" y2="33646"/>
                        <a14:foregroundMark x1="33222" y1="33646" x2="31444" y2="35211"/>
                        <a14:foregroundMark x1="32068" y1="48357" x2="30000" y2="51800"/>
                        <a14:foregroundMark x1="32256" y1="48044" x2="32068" y2="48357"/>
                        <a14:foregroundMark x1="32444" y1="47731" x2="32256" y2="48044"/>
                        <a14:foregroundMark x1="36111" y1="41628" x2="32444" y2="47731"/>
                        <a14:foregroundMark x1="30000" y1="51800" x2="30111" y2="51800"/>
                        <a14:foregroundMark x1="29778" y1="38498" x2="32333" y2="46479"/>
                        <a14:foregroundMark x1="35222" y1="65884" x2="35556" y2="70892"/>
                        <a14:foregroundMark x1="32111" y1="66980" x2="32333" y2="70736"/>
                        <a14:foregroundMark x1="31222" y1="69640" x2="31222" y2="69640"/>
                        <a14:foregroundMark x1="30556" y1="69014" x2="30556" y2="69014"/>
                        <a14:foregroundMark x1="34889" y1="67449" x2="34889" y2="67449"/>
                        <a14:foregroundMark x1="16523" y1="48044" x2="17222" y2="55399"/>
                        <a14:foregroundMark x1="15778" y1="40219" x2="16478" y2="47574"/>
                        <a14:foregroundMark x1="17222" y1="55399" x2="16889" y2="58685"/>
                        <a14:foregroundMark x1="11000" y1="57590" x2="12111" y2="54773"/>
                        <a14:foregroundMark x1="21111" y1="50704" x2="22000" y2="48670"/>
                        <a14:foregroundMark x1="14222" y1="59311" x2="14889" y2="65571"/>
                        <a14:foregroundMark x1="18556" y1="69014" x2="18556" y2="69014"/>
                        <a14:foregroundMark x1="17889" y1="67919" x2="18444" y2="70579"/>
                        <a14:foregroundMark x1="14778" y1="68545" x2="15000" y2="69953"/>
                        <a14:foregroundMark x1="14778" y1="66510" x2="14778" y2="68701"/>
                        <a14:foregroundMark x1="17667" y1="66041" x2="17667" y2="68701"/>
                        <a14:foregroundMark x1="21778" y1="48513" x2="22111" y2="46479"/>
                        <a14:foregroundMark x1="10333" y1="59155" x2="11222" y2="58216"/>
                        <a14:foregroundMark x1="31667" y1="68075" x2="31556" y2="66823"/>
                        <a14:foregroundMark x1="34667" y1="68075" x2="34556" y2="66980"/>
                        <a14:backgroundMark x1="14333" y1="47574" x2="14333" y2="47574"/>
                        <a14:backgroundMark x1="13889" y1="48357" x2="14000" y2="48357"/>
                        <a14:backgroundMark x1="15333" y1="47887" x2="14222" y2="47261"/>
                        <a14:backgroundMark x1="14222" y1="48044" x2="14222" y2="48044"/>
                        <a14:backgroundMark x1="14444" y1="48044" x2="14444" y2="48044"/>
                        <a14:backgroundMark x1="14222" y1="47731" x2="14222" y2="47731"/>
                        <a14:backgroundMark x1="14111" y1="47574" x2="14111" y2="47574"/>
                        <a14:backgroundMark x1="16333" y1="47574" x2="16333" y2="47574"/>
                        <a14:backgroundMark x1="16556" y1="47574" x2="16556" y2="47574"/>
                        <a14:backgroundMark x1="16556" y1="47574" x2="16333" y2="47574"/>
                        <a14:backgroundMark x1="32444" y1="48044" x2="32444" y2="48044"/>
                        <a14:backgroundMark x1="32444" y1="47731" x2="32444" y2="47731"/>
                        <a14:backgroundMark x1="31667" y1="48357" x2="31667" y2="48357"/>
                      </a14:backgroundRemoval>
                    </a14:imgEffect>
                  </a14:imgLayer>
                </a14:imgProps>
              </a:ext>
              <a:ext uri="{28A0092B-C50C-407E-A947-70E740481C1C}">
                <a14:useLocalDpi xmlns:a14="http://schemas.microsoft.com/office/drawing/2010/main" val="0"/>
              </a:ext>
            </a:extLst>
          </a:blip>
          <a:srcRect l="5270" t="31800" r="55964" b="26200"/>
          <a:stretch/>
        </p:blipFill>
        <p:spPr>
          <a:xfrm>
            <a:off x="2239933" y="4834636"/>
            <a:ext cx="2495158" cy="1919353"/>
          </a:xfrm>
          <a:prstGeom prst="rect">
            <a:avLst/>
          </a:prstGeom>
        </p:spPr>
      </p:pic>
    </p:spTree>
    <p:extLst>
      <p:ext uri="{BB962C8B-B14F-4D97-AF65-F5344CB8AC3E}">
        <p14:creationId xmlns:p14="http://schemas.microsoft.com/office/powerpoint/2010/main" val="1944608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70920D7-D7B4-E90C-0717-2E1E629E0BD2}"/>
              </a:ext>
            </a:extLst>
          </p:cNvPr>
          <p:cNvSpPr/>
          <p:nvPr/>
        </p:nvSpPr>
        <p:spPr>
          <a:xfrm>
            <a:off x="1526529" y="410309"/>
            <a:ext cx="9138942" cy="497748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C2DA16-E3F4-C25D-A882-59BB7F4C3E30}"/>
              </a:ext>
            </a:extLst>
          </p:cNvPr>
          <p:cNvSpPr txBox="1"/>
          <p:nvPr/>
        </p:nvSpPr>
        <p:spPr>
          <a:xfrm>
            <a:off x="1927412" y="542363"/>
            <a:ext cx="8337176" cy="1077218"/>
          </a:xfrm>
          <a:prstGeom prst="rect">
            <a:avLst/>
          </a:prstGeom>
          <a:noFill/>
        </p:spPr>
        <p:txBody>
          <a:bodyPr wrap="square" rtlCol="0">
            <a:spAutoFit/>
          </a:bodyPr>
          <a:lstStyle/>
          <a:p>
            <a:pPr algn="just"/>
            <a:r>
              <a:rPr lang="en-US" sz="3200" b="1" dirty="0">
                <a:solidFill>
                  <a:schemeClr val="accent6">
                    <a:lumMod val="50000"/>
                  </a:schemeClr>
                </a:solidFill>
                <a:latin typeface="Calibri" panose="020F0502020204030204" pitchFamily="34" charset="0"/>
                <a:cs typeface="Calibri" panose="020F0502020204030204" pitchFamily="34" charset="0"/>
              </a:rPr>
              <a:t>2. </a:t>
            </a:r>
            <a:r>
              <a:rPr lang="en-US" sz="3200" b="1" dirty="0" err="1">
                <a:solidFill>
                  <a:schemeClr val="accent6">
                    <a:lumMod val="50000"/>
                  </a:schemeClr>
                </a:solidFill>
                <a:latin typeface="Calibri" panose="020F0502020204030204" pitchFamily="34" charset="0"/>
                <a:cs typeface="Calibri" panose="020F0502020204030204" pitchFamily="34" charset="0"/>
              </a:rPr>
              <a:t>Lập</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danh</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sách</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những</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món</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hàng</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cần</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mua</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theo</a:t>
            </a:r>
            <a:r>
              <a:rPr lang="en-US" sz="3200" b="1" dirty="0">
                <a:solidFill>
                  <a:schemeClr val="accent6">
                    <a:lumMod val="50000"/>
                  </a:schemeClr>
                </a:solidFill>
                <a:latin typeface="Calibri" panose="020F0502020204030204" pitchFamily="34" charset="0"/>
                <a:cs typeface="Calibri" panose="020F0502020204030204" pitchFamily="34" charset="0"/>
              </a:rPr>
              <a:t> </a:t>
            </a:r>
            <a:r>
              <a:rPr lang="en-US" sz="3200" b="1" dirty="0" err="1">
                <a:solidFill>
                  <a:schemeClr val="accent6">
                    <a:lumMod val="50000"/>
                  </a:schemeClr>
                </a:solidFill>
                <a:latin typeface="Calibri" panose="020F0502020204030204" pitchFamily="34" charset="0"/>
                <a:cs typeface="Calibri" panose="020F0502020204030204" pitchFamily="34" charset="0"/>
              </a:rPr>
              <a:t>gợi</a:t>
            </a:r>
            <a:r>
              <a:rPr lang="en-US" sz="3200" b="1" dirty="0">
                <a:solidFill>
                  <a:schemeClr val="accent6">
                    <a:lumMod val="50000"/>
                  </a:schemeClr>
                </a:solidFill>
                <a:latin typeface="Calibri" panose="020F0502020204030204" pitchFamily="34" charset="0"/>
                <a:cs typeface="Calibri" panose="020F0502020204030204" pitchFamily="34" charset="0"/>
              </a:rPr>
              <a:t> ý:</a:t>
            </a:r>
          </a:p>
        </p:txBody>
      </p:sp>
      <p:pic>
        <p:nvPicPr>
          <p:cNvPr id="4" name="图片 23">
            <a:extLst>
              <a:ext uri="{FF2B5EF4-FFF2-40B4-BE49-F238E27FC236}">
                <a16:creationId xmlns:a16="http://schemas.microsoft.com/office/drawing/2014/main" id="{C3DA4D61-2FBC-CB1F-36B3-8AD4F04BAA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782629" y="-184775"/>
            <a:ext cx="2409371" cy="1857829"/>
          </a:xfrm>
          <a:prstGeom prst="rect">
            <a:avLst/>
          </a:prstGeom>
        </p:spPr>
      </p:pic>
      <p:grpSp>
        <p:nvGrpSpPr>
          <p:cNvPr id="11" name="Group 10">
            <a:extLst>
              <a:ext uri="{FF2B5EF4-FFF2-40B4-BE49-F238E27FC236}">
                <a16:creationId xmlns:a16="http://schemas.microsoft.com/office/drawing/2014/main" id="{08775717-6426-CFF8-D1CB-4B32F958E11F}"/>
              </a:ext>
            </a:extLst>
          </p:cNvPr>
          <p:cNvGrpSpPr/>
          <p:nvPr/>
        </p:nvGrpSpPr>
        <p:grpSpPr>
          <a:xfrm>
            <a:off x="2016370" y="1568824"/>
            <a:ext cx="8124092" cy="3657599"/>
            <a:chOff x="2016370" y="1568824"/>
            <a:chExt cx="8124092" cy="3657599"/>
          </a:xfrm>
        </p:grpSpPr>
        <p:sp>
          <p:nvSpPr>
            <p:cNvPr id="6" name="Rectangle 5">
              <a:extLst>
                <a:ext uri="{FF2B5EF4-FFF2-40B4-BE49-F238E27FC236}">
                  <a16:creationId xmlns:a16="http://schemas.microsoft.com/office/drawing/2014/main" id="{9600E67D-B081-1E3A-C3E1-E646A935AB90}"/>
                </a:ext>
              </a:extLst>
            </p:cNvPr>
            <p:cNvSpPr/>
            <p:nvPr/>
          </p:nvSpPr>
          <p:spPr>
            <a:xfrm>
              <a:off x="2016370" y="1568824"/>
              <a:ext cx="8124092" cy="3657599"/>
            </a:xfrm>
            <a:prstGeom prst="rect">
              <a:avLst/>
            </a:prstGeom>
            <a:solidFill>
              <a:srgbClr val="F5E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46FC79-4F1D-3FFB-7F74-08C5D3E6E1D6}"/>
                </a:ext>
              </a:extLst>
            </p:cNvPr>
            <p:cNvSpPr txBox="1"/>
            <p:nvPr/>
          </p:nvSpPr>
          <p:spPr>
            <a:xfrm>
              <a:off x="2824456" y="1600615"/>
              <a:ext cx="6373905" cy="646331"/>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cs typeface="Calibri" panose="020F0502020204030204" pitchFamily="34" charset="0"/>
                </a:rPr>
                <a:t>GỢI Ý</a:t>
              </a:r>
            </a:p>
          </p:txBody>
        </p:sp>
        <p:sp>
          <p:nvSpPr>
            <p:cNvPr id="10" name="TextBox 9">
              <a:extLst>
                <a:ext uri="{FF2B5EF4-FFF2-40B4-BE49-F238E27FC236}">
                  <a16:creationId xmlns:a16="http://schemas.microsoft.com/office/drawing/2014/main" id="{3CDEA290-B96C-6B1F-68B1-81B15CC9B458}"/>
                </a:ext>
              </a:extLst>
            </p:cNvPr>
            <p:cNvSpPr txBox="1"/>
            <p:nvPr/>
          </p:nvSpPr>
          <p:spPr>
            <a:xfrm>
              <a:off x="2119346" y="2145680"/>
              <a:ext cx="7784123" cy="3046988"/>
            </a:xfrm>
            <a:prstGeom prst="rect">
              <a:avLst/>
            </a:prstGeom>
            <a:noFill/>
          </p:spPr>
          <p:txBody>
            <a:bodyPr wrap="square" rtlCol="0">
              <a:spAutoFit/>
            </a:bodyPr>
            <a:lstStyle/>
            <a:p>
              <a:pPr marL="285750" indent="-285750" algn="just">
                <a:buFontTx/>
                <a:buChar char="-"/>
              </a:pPr>
              <a:r>
                <a:rPr lang="en-US" sz="3200" dirty="0" err="1">
                  <a:latin typeface="Calibri" panose="020F0502020204030204" pitchFamily="34" charset="0"/>
                  <a:cs typeface="Calibri" panose="020F0502020204030204" pitchFamily="34" charset="0"/>
                </a:rPr>
                <a:t>Nhà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bao </a:t>
              </a:r>
              <a:r>
                <a:rPr lang="en-US" sz="3200" dirty="0" err="1">
                  <a:latin typeface="Calibri" panose="020F0502020204030204" pitchFamily="34" charset="0"/>
                  <a:cs typeface="Calibri" panose="020F0502020204030204" pitchFamily="34" charset="0"/>
                </a:rPr>
                <a:t>nhiêu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bao </a:t>
              </a:r>
              <a:r>
                <a:rPr lang="en-US" sz="3200" dirty="0" err="1">
                  <a:latin typeface="Calibri" panose="020F0502020204030204" pitchFamily="34" charset="0"/>
                  <a:cs typeface="Calibri" panose="020F0502020204030204" pitchFamily="34" charset="0"/>
                </a:rPr>
                <a:t>nhiêu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bao </a:t>
              </a:r>
              <a:r>
                <a:rPr lang="en-US" sz="3200" dirty="0" err="1">
                  <a:latin typeface="Calibri" panose="020F0502020204030204" pitchFamily="34" charset="0"/>
                  <a:cs typeface="Calibri" panose="020F0502020204030204" pitchFamily="34" charset="0"/>
                </a:rPr>
                <a:t>nhiêu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trẻ</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a:t>
              </a:r>
            </a:p>
            <a:p>
              <a:pPr marL="285750" indent="-285750" algn="just">
                <a:buFontTx/>
                <a:buChar char="-"/>
              </a:pP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món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Trẻ</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món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a:p>
              <a:pPr marL="285750" indent="-285750" algn="just">
                <a:buFontTx/>
                <a:buChar char="-"/>
              </a:pPr>
              <a:r>
                <a:rPr lang="en-US" sz="3200" dirty="0" err="1">
                  <a:latin typeface="Calibri" panose="020F0502020204030204" pitchFamily="34" charset="0"/>
                  <a:cs typeface="Calibri" panose="020F0502020204030204" pitchFamily="34" charset="0"/>
                </a:rPr>
                <a:t>Nhà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nhiều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món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440167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Icons Png - Listen To The Teacher - Free Transparent PNG Clipart  Images Download">
            <a:extLst>
              <a:ext uri="{FF2B5EF4-FFF2-40B4-BE49-F238E27FC236}">
                <a16:creationId xmlns:a16="http://schemas.microsoft.com/office/drawing/2014/main" id="{E727C8FA-D7F4-6CDB-F3D4-66C50D231A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975777" y="2751452"/>
            <a:ext cx="7396202" cy="4446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Image Library Stock Photo By Daniellemoraesfalcao Minus - Marcos Para  Etiquetas Png Clipart (#2034028) - PikPng">
            <a:extLst>
              <a:ext uri="{FF2B5EF4-FFF2-40B4-BE49-F238E27FC236}">
                <a16:creationId xmlns:a16="http://schemas.microsoft.com/office/drawing/2014/main" id="{39ACD87D-A159-92CC-2845-C2E9B8D116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1190065" y="-624009"/>
            <a:ext cx="8001000"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1BAC1B-B23A-911D-0128-6A5FFBF2E8B4}"/>
              </a:ext>
            </a:extLst>
          </p:cNvPr>
          <p:cNvSpPr txBox="1"/>
          <p:nvPr/>
        </p:nvSpPr>
        <p:spPr>
          <a:xfrm>
            <a:off x="2518122" y="760955"/>
            <a:ext cx="5344886" cy="2554545"/>
          </a:xfrm>
          <a:prstGeom prst="rect">
            <a:avLst/>
          </a:prstGeom>
          <a:noFill/>
        </p:spPr>
        <p:txBody>
          <a:bodyPr wrap="square" rtlCol="0">
            <a:spAutoFit/>
          </a:bodyPr>
          <a:lstStyle/>
          <a:p>
            <a:pPr algn="ctr"/>
            <a:r>
              <a:rPr lang="en-US" sz="8000" dirty="0">
                <a:solidFill>
                  <a:schemeClr val="accent1"/>
                </a:solidFill>
                <a:latin typeface="UVN Banh Mi" pitchFamily="2" charset="0"/>
              </a:rPr>
              <a:t>CÙNG </a:t>
            </a:r>
          </a:p>
          <a:p>
            <a:pPr algn="ctr"/>
            <a:r>
              <a:rPr lang="en-US" sz="8000" dirty="0">
                <a:solidFill>
                  <a:schemeClr val="accent1"/>
                </a:solidFill>
                <a:latin typeface="UVN Banh Mi" pitchFamily="2" charset="0"/>
              </a:rPr>
              <a:t>THẢO LUẬN</a:t>
            </a:r>
          </a:p>
        </p:txBody>
      </p:sp>
      <p:grpSp>
        <p:nvGrpSpPr>
          <p:cNvPr id="5" name="组合 1">
            <a:extLst>
              <a:ext uri="{FF2B5EF4-FFF2-40B4-BE49-F238E27FC236}">
                <a16:creationId xmlns:a16="http://schemas.microsoft.com/office/drawing/2014/main" id="{1A25B312-3876-FA9B-3E69-41CB73224C3B}"/>
              </a:ext>
            </a:extLst>
          </p:cNvPr>
          <p:cNvGrpSpPr/>
          <p:nvPr/>
        </p:nvGrpSpPr>
        <p:grpSpPr>
          <a:xfrm flipH="1">
            <a:off x="9535886" y="0"/>
            <a:ext cx="2656114" cy="3933371"/>
            <a:chOff x="0" y="0"/>
            <a:chExt cx="2656114" cy="3933371"/>
          </a:xfrm>
        </p:grpSpPr>
        <p:pic>
          <p:nvPicPr>
            <p:cNvPr id="6" name="图片 19">
              <a:extLst>
                <a:ext uri="{FF2B5EF4-FFF2-40B4-BE49-F238E27FC236}">
                  <a16:creationId xmlns:a16="http://schemas.microsoft.com/office/drawing/2014/main" id="{C4947CCA-E585-0D8E-3690-AC9529D721A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2656114" cy="3933371"/>
            </a:xfrm>
            <a:prstGeom prst="rect">
              <a:avLst/>
            </a:prstGeom>
          </p:spPr>
        </p:pic>
        <p:pic>
          <p:nvPicPr>
            <p:cNvPr id="7" name="图片 23">
              <a:extLst>
                <a:ext uri="{FF2B5EF4-FFF2-40B4-BE49-F238E27FC236}">
                  <a16:creationId xmlns:a16="http://schemas.microsoft.com/office/drawing/2014/main" id="{F36ACF85-4E5E-A2C5-12DE-0F08CA99A8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2409371" cy="1857829"/>
            </a:xfrm>
            <a:prstGeom prst="rect">
              <a:avLst/>
            </a:prstGeom>
          </p:spPr>
        </p:pic>
      </p:grpSp>
    </p:spTree>
    <p:extLst>
      <p:ext uri="{BB962C8B-B14F-4D97-AF65-F5344CB8AC3E}">
        <p14:creationId xmlns:p14="http://schemas.microsoft.com/office/powerpoint/2010/main" val="1239171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ietnamese boy and girl in traditional costume&quot; Sticker for Sale by binhlum  | Redbubble">
            <a:extLst>
              <a:ext uri="{FF2B5EF4-FFF2-40B4-BE49-F238E27FC236}">
                <a16:creationId xmlns:a16="http://schemas.microsoft.com/office/drawing/2014/main" id="{49CA2418-175C-7F3D-83C7-0BB8E5E371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5254053" y="1955883"/>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ese boy and girl in traditional costume&quot; Sticker for Sale by binhlum  | Redbubble">
            <a:extLst>
              <a:ext uri="{FF2B5EF4-FFF2-40B4-BE49-F238E27FC236}">
                <a16:creationId xmlns:a16="http://schemas.microsoft.com/office/drawing/2014/main" id="{2A8DD987-2E24-5C3B-3989-24643F02195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1133765" y="1881475"/>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246AF4-ECEC-E982-E2B7-164EF80C00B6}"/>
              </a:ext>
            </a:extLst>
          </p:cNvPr>
          <p:cNvSpPr txBox="1"/>
          <p:nvPr/>
        </p:nvSpPr>
        <p:spPr>
          <a:xfrm>
            <a:off x="1847464" y="4784081"/>
            <a:ext cx="6291096" cy="1362075"/>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chemeClr val="accent2"/>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a:ln>
                  <a:noFill/>
                </a:ln>
                <a:solidFill>
                  <a:schemeClr val="accent2"/>
                </a:solidFill>
                <a:effectLst/>
                <a:uLnTx/>
                <a:uFillTx/>
                <a:latin typeface="Calibri" panose="020F0502020204030204" pitchFamily="34" charset="0"/>
                <a:cs typeface="Calibri" panose="020F0502020204030204" pitchFamily="34" charset="0"/>
              </a:rPr>
              <a:t> </a:t>
            </a:r>
            <a:r>
              <a:rPr lang="en-US" sz="4000" b="1">
                <a:solidFill>
                  <a:schemeClr val="accent2"/>
                </a:solidFill>
                <a:latin typeface="Calibri" panose="020F0502020204030204" pitchFamily="34" charset="0"/>
                <a:cs typeface="Calibri" panose="020F0502020204030204" pitchFamily="34" charset="0"/>
              </a:rPr>
              <a:t>nhóm</a:t>
            </a:r>
            <a:r>
              <a:rPr kumimoji="0" lang="en-US" sz="4000" b="1" i="0" u="none" strike="noStrike" kern="1200" cap="none" spc="0" normalizeH="0" baseline="0" noProof="0">
                <a:ln>
                  <a:noFill/>
                </a:ln>
                <a:solidFill>
                  <a:schemeClr val="accent2"/>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sung</a:t>
            </a:r>
          </a:p>
        </p:txBody>
      </p:sp>
      <p:sp>
        <p:nvSpPr>
          <p:cNvPr id="5" name="Cloud 4">
            <a:extLst>
              <a:ext uri="{FF2B5EF4-FFF2-40B4-BE49-F238E27FC236}">
                <a16:creationId xmlns:a16="http://schemas.microsoft.com/office/drawing/2014/main" id="{4AD10FF0-3F8D-215D-7FD2-A0798110DB36}"/>
              </a:ext>
            </a:extLst>
          </p:cNvPr>
          <p:cNvSpPr/>
          <p:nvPr/>
        </p:nvSpPr>
        <p:spPr>
          <a:xfrm>
            <a:off x="2484294" y="209988"/>
            <a:ext cx="5017437"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UTM Cookies" panose="02040603050506020204" pitchFamily="18" charset="0"/>
                <a:cs typeface="+mn-cs"/>
              </a:rPr>
              <a:t>CÙNG CHIA SẺ</a:t>
            </a:r>
          </a:p>
        </p:txBody>
      </p:sp>
      <p:sp>
        <p:nvSpPr>
          <p:cNvPr id="6" name="Speech Bubble: Oval 5">
            <a:extLst>
              <a:ext uri="{FF2B5EF4-FFF2-40B4-BE49-F238E27FC236}">
                <a16:creationId xmlns:a16="http://schemas.microsoft.com/office/drawing/2014/main" id="{B1B93F13-FFAB-840F-303C-25A9BDF7C480}"/>
              </a:ext>
            </a:extLst>
          </p:cNvPr>
          <p:cNvSpPr/>
          <p:nvPr/>
        </p:nvSpPr>
        <p:spPr>
          <a:xfrm>
            <a:off x="7862046" y="679785"/>
            <a:ext cx="4249271" cy="2717156"/>
          </a:xfrm>
          <a:prstGeom prst="wedgeEllipseCallout">
            <a:avLst>
              <a:gd name="adj1" fmla="val -50648"/>
              <a:gd name="adj2" fmla="val 43895"/>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DDF5EA2-8DB7-D06D-E69F-6731E2EF6F66}"/>
              </a:ext>
            </a:extLst>
          </p:cNvPr>
          <p:cNvSpPr txBox="1"/>
          <p:nvPr/>
        </p:nvSpPr>
        <p:spPr>
          <a:xfrm>
            <a:off x="8097970" y="1130422"/>
            <a:ext cx="3777421"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danh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chọn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6400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Rèm Vải Màu Vàng PNG , Màu Vàng, Vải Nghệ Thuật, Tấm Màn PNG miễn  phí tải tập tin PSDComment và Vector">
            <a:extLst>
              <a:ext uri="{FF2B5EF4-FFF2-40B4-BE49-F238E27FC236}">
                <a16:creationId xmlns:a16="http://schemas.microsoft.com/office/drawing/2014/main" id="{774DB5CA-8340-A92B-FA3C-D3CBD120A6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 b="99688" l="0" r="99688">
                        <a14:foregroundMark x1="13125" y1="7187" x2="15478" y2="38961"/>
                        <a14:foregroundMark x1="7511" y1="56212" x2="9375" y2="76719"/>
                        <a14:foregroundMark x1="7401" y1="54998" x2="7485" y2="55924"/>
                        <a14:foregroundMark x1="6535" y1="45469" x2="6562" y2="45770"/>
                        <a14:foregroundMark x1="5938" y1="38906" x2="6535" y2="45469"/>
                        <a14:foregroundMark x1="3438" y1="4063" x2="9216" y2="45501"/>
                        <a14:foregroundMark x1="13906" y1="6719" x2="24844" y2="7500"/>
                        <a14:foregroundMark x1="18906" y1="2813" x2="6719" y2="5313"/>
                        <a14:foregroundMark x1="6719" y1="5313" x2="781" y2="64375"/>
                        <a14:foregroundMark x1="781" y1="64375" x2="9063" y2="91875"/>
                        <a14:foregroundMark x1="9063" y1="91875" x2="10469" y2="93281"/>
                        <a14:foregroundMark x1="6719" y1="81719" x2="6406" y2="94688"/>
                        <a14:foregroundMark x1="469" y1="81094" x2="8594" y2="99688"/>
                        <a14:foregroundMark x1="10781" y1="80938" x2="14688" y2="97031"/>
                        <a14:foregroundMark x1="3750" y1="60313" x2="7031" y2="75625"/>
                        <a14:foregroundMark x1="2656" y1="88281" x2="7187" y2="99063"/>
                        <a14:foregroundMark x1="22969" y1="3906" x2="18594" y2="19063"/>
                        <a14:foregroundMark x1="23594" y1="2813" x2="25000" y2="13281"/>
                        <a14:foregroundMark x1="22188" y1="10781" x2="20938" y2="18438"/>
                        <a14:foregroundMark x1="20938" y1="18438" x2="20625" y2="19063"/>
                        <a14:foregroundMark x1="1563" y1="1875" x2="5469" y2="16875"/>
                        <a14:foregroundMark x1="469" y1="19219" x2="2656" y2="28906"/>
                        <a14:foregroundMark x1="1875" y1="31875" x2="4531" y2="46719"/>
                        <a14:foregroundMark x1="625" y1="23594" x2="4688" y2="43125"/>
                        <a14:foregroundMark x1="0" y1="39063" x2="2031" y2="54063"/>
                        <a14:foregroundMark x1="1875" y1="83438" x2="469" y2="92813"/>
                        <a14:foregroundMark x1="313" y1="93281" x2="2344" y2="99531"/>
                        <a14:foregroundMark x1="87031" y1="7031" x2="97344" y2="45781"/>
                        <a14:foregroundMark x1="88281" y1="4531" x2="97969" y2="53125"/>
                        <a14:foregroundMark x1="97969" y1="53125" x2="94688" y2="92031"/>
                        <a14:foregroundMark x1="94688" y1="92031" x2="92969" y2="92344"/>
                        <a14:foregroundMark x1="83281" y1="15313" x2="93281" y2="45313"/>
                        <a14:foregroundMark x1="93281" y1="45313" x2="93281" y2="45313"/>
                        <a14:foregroundMark x1="79375" y1="2500" x2="82500" y2="23281"/>
                        <a14:foregroundMark x1="73750" y1="1250" x2="84844" y2="2188"/>
                        <a14:foregroundMark x1="84844" y1="2188" x2="92813" y2="6875"/>
                        <a14:foregroundMark x1="92813" y1="6875" x2="98906" y2="21875"/>
                        <a14:foregroundMark x1="94531" y1="3906" x2="99688" y2="16094"/>
                        <a14:foregroundMark x1="7344" y1="46250" x2="7344" y2="46250"/>
                        <a14:foregroundMark x1="93281" y1="55469" x2="93281" y2="55469"/>
                        <a14:foregroundMark x1="92500" y1="47500" x2="92500" y2="47500"/>
                        <a14:backgroundMark x1="17031" y1="39844" x2="11250" y2="48906"/>
                        <a14:backgroundMark x1="11250" y1="48906" x2="11094" y2="54531"/>
                        <a14:backgroundMark x1="9610" y1="46250" x2="10469" y2="54688"/>
                        <a14:backgroundMark x1="9531" y1="45469" x2="9610" y2="46250"/>
                        <a14:backgroundMark x1="10469" y1="54688" x2="12188" y2="58594"/>
                        <a14:backgroundMark x1="8750" y1="45469" x2="8750"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0" y="54783"/>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E5556058-9537-AFFD-F906-02D7E6EB3B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00" y="-66048"/>
            <a:ext cx="12501565" cy="990600"/>
          </a:xfrm>
          <a:prstGeom prst="rect">
            <a:avLst/>
          </a:prstGeom>
        </p:spPr>
      </p:pic>
      <p:pic>
        <p:nvPicPr>
          <p:cNvPr id="9" name="Picture 8">
            <a:extLst>
              <a:ext uri="{FF2B5EF4-FFF2-40B4-BE49-F238E27FC236}">
                <a16:creationId xmlns:a16="http://schemas.microsoft.com/office/drawing/2014/main" id="{05153341-FFD4-2773-8700-5DD7A197ED5B}"/>
              </a:ext>
            </a:extLst>
          </p:cNvPr>
          <p:cNvPicPr>
            <a:picLocks noChangeAspect="1"/>
          </p:cNvPicPr>
          <p:nvPr/>
        </p:nvPicPr>
        <p:blipFill>
          <a:blip r:embed="rId6"/>
          <a:stretch>
            <a:fillRect/>
          </a:stretch>
        </p:blipFill>
        <p:spPr>
          <a:xfrm>
            <a:off x="2555215" y="2844781"/>
            <a:ext cx="2544685" cy="3251219"/>
          </a:xfrm>
          <a:prstGeom prst="rect">
            <a:avLst/>
          </a:prstGeom>
        </p:spPr>
      </p:pic>
      <p:pic>
        <p:nvPicPr>
          <p:cNvPr id="10" name="Picture 9">
            <a:extLst>
              <a:ext uri="{FF2B5EF4-FFF2-40B4-BE49-F238E27FC236}">
                <a16:creationId xmlns:a16="http://schemas.microsoft.com/office/drawing/2014/main" id="{6301D664-077A-9354-BAF2-A5BDF2A49DC9}"/>
              </a:ext>
            </a:extLst>
          </p:cNvPr>
          <p:cNvPicPr>
            <a:picLocks noChangeAspect="1"/>
          </p:cNvPicPr>
          <p:nvPr/>
        </p:nvPicPr>
        <p:blipFill>
          <a:blip r:embed="rId7"/>
          <a:stretch>
            <a:fillRect/>
          </a:stretch>
        </p:blipFill>
        <p:spPr>
          <a:xfrm>
            <a:off x="6581931" y="2844781"/>
            <a:ext cx="2288546" cy="3306002"/>
          </a:xfrm>
          <a:prstGeom prst="rect">
            <a:avLst/>
          </a:prstGeom>
        </p:spPr>
      </p:pic>
      <p:sp>
        <p:nvSpPr>
          <p:cNvPr id="11" name="TextBox 10">
            <a:extLst>
              <a:ext uri="{FF2B5EF4-FFF2-40B4-BE49-F238E27FC236}">
                <a16:creationId xmlns:a16="http://schemas.microsoft.com/office/drawing/2014/main" id="{EC403A48-DC67-1815-A4D8-8E06EA766A68}"/>
              </a:ext>
            </a:extLst>
          </p:cNvPr>
          <p:cNvSpPr txBox="1"/>
          <p:nvPr/>
        </p:nvSpPr>
        <p:spPr>
          <a:xfrm>
            <a:off x="3376950" y="1173259"/>
            <a:ext cx="5476973" cy="1938992"/>
          </a:xfrm>
          <a:prstGeom prst="rect">
            <a:avLst/>
          </a:prstGeom>
          <a:noFill/>
        </p:spPr>
        <p:txBody>
          <a:bodyPr wrap="square" rtlCol="0">
            <a:spAutoFit/>
          </a:bodyPr>
          <a:lstStyle/>
          <a:p>
            <a:pPr algn="ctr"/>
            <a:r>
              <a:rPr lang="en-US" sz="6000">
                <a:solidFill>
                  <a:srgbClr val="FFFF00"/>
                </a:solidFill>
                <a:latin typeface="SVN-Poky's" panose="020B0606040200020203" pitchFamily="34" charset="0"/>
              </a:rPr>
              <a:t>SẮM VAI XỬ LÝ TÌNH HUỐNG</a:t>
            </a:r>
          </a:p>
        </p:txBody>
      </p:sp>
      <p:sp>
        <p:nvSpPr>
          <p:cNvPr id="12" name="TextBox 11">
            <a:extLst>
              <a:ext uri="{FF2B5EF4-FFF2-40B4-BE49-F238E27FC236}">
                <a16:creationId xmlns:a16="http://schemas.microsoft.com/office/drawing/2014/main" id="{34F8EC0B-8C93-DC73-42B7-E5AD3B311637}"/>
              </a:ext>
            </a:extLst>
          </p:cNvPr>
          <p:cNvSpPr txBox="1"/>
          <p:nvPr/>
        </p:nvSpPr>
        <p:spPr>
          <a:xfrm>
            <a:off x="3357513" y="1275236"/>
            <a:ext cx="5476973" cy="1938992"/>
          </a:xfrm>
          <a:prstGeom prst="rect">
            <a:avLst/>
          </a:prstGeom>
          <a:noFill/>
        </p:spPr>
        <p:txBody>
          <a:bodyPr wrap="square" rtlCol="0">
            <a:spAutoFit/>
          </a:bodyPr>
          <a:lstStyle/>
          <a:p>
            <a:pPr algn="ctr"/>
            <a:r>
              <a:rPr lang="en-US" sz="6000" dirty="0">
                <a:ln>
                  <a:solidFill>
                    <a:sysClr val="windowText" lastClr="000000"/>
                  </a:solidFill>
                </a:ln>
                <a:solidFill>
                  <a:schemeClr val="bg1"/>
                </a:solidFill>
                <a:latin typeface="SVN-Poky's" panose="020B0606040200020203" pitchFamily="34" charset="0"/>
              </a:rPr>
              <a:t>SẮM VAI XỬ LÝ TÌNH HUỐNG</a:t>
            </a:r>
          </a:p>
        </p:txBody>
      </p:sp>
      <p:sp>
        <p:nvSpPr>
          <p:cNvPr id="13" name="TextBox 12">
            <a:extLst>
              <a:ext uri="{FF2B5EF4-FFF2-40B4-BE49-F238E27FC236}">
                <a16:creationId xmlns:a16="http://schemas.microsoft.com/office/drawing/2014/main" id="{DEE44C9D-4AF2-EAF8-7907-0832685CBCCC}"/>
              </a:ext>
            </a:extLst>
          </p:cNvPr>
          <p:cNvSpPr txBox="1"/>
          <p:nvPr/>
        </p:nvSpPr>
        <p:spPr>
          <a:xfrm>
            <a:off x="4843093" y="638171"/>
            <a:ext cx="2544685" cy="830997"/>
          </a:xfrm>
          <a:prstGeom prst="rect">
            <a:avLst/>
          </a:prstGeom>
          <a:noFill/>
        </p:spPr>
        <p:txBody>
          <a:bodyPr wrap="square" rtlCol="0">
            <a:spAutoFit/>
          </a:bodyPr>
          <a:lstStyle/>
          <a:p>
            <a:pPr algn="ctr"/>
            <a:r>
              <a:rPr lang="en-US" sz="4800">
                <a:latin typeface="#9Slide05 Phobia" panose="02000506000000020003" pitchFamily="2" charset="0"/>
              </a:rPr>
              <a:t>Hoạt động 5</a:t>
            </a:r>
          </a:p>
        </p:txBody>
      </p:sp>
    </p:spTree>
    <p:extLst>
      <p:ext uri="{BB962C8B-B14F-4D97-AF65-F5344CB8AC3E}">
        <p14:creationId xmlns:p14="http://schemas.microsoft.com/office/powerpoint/2010/main" val="15261521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FB067C-04A2-AB29-E715-DB7F5D678D24}"/>
              </a:ext>
            </a:extLst>
          </p:cNvPr>
          <p:cNvSpPr/>
          <p:nvPr/>
        </p:nvSpPr>
        <p:spPr>
          <a:xfrm>
            <a:off x="1415592" y="345560"/>
            <a:ext cx="9360816" cy="491136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18730240-DE1D-74EC-5506-BE673B15FD04}"/>
              </a:ext>
            </a:extLst>
          </p:cNvPr>
          <p:cNvSpPr/>
          <p:nvPr/>
        </p:nvSpPr>
        <p:spPr>
          <a:xfrm>
            <a:off x="1869248" y="938956"/>
            <a:ext cx="3599016" cy="923330"/>
          </a:xfrm>
          <a:prstGeom prst="rect">
            <a:avLst/>
          </a:prstGeom>
          <a:noFill/>
        </p:spPr>
        <p:txBody>
          <a:bodyPr wrap="none" lIns="91440" tIns="45720" rIns="91440" bIns="45720">
            <a:prstTxWarp prst="textArchUp">
              <a:avLst/>
            </a:prstTxWarp>
            <a:spAutoFit/>
          </a:bodyPr>
          <a:lstStyle/>
          <a:p>
            <a:pPr algn="ct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Tình</a:t>
            </a:r>
            <a:r>
              <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 </a:t>
            </a: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huống</a:t>
            </a:r>
            <a:r>
              <a:rPr lang="en-US" sz="44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 1:</a:t>
            </a:r>
          </a:p>
        </p:txBody>
      </p:sp>
      <p:pic>
        <p:nvPicPr>
          <p:cNvPr id="7" name="Picture 4" descr="Tổng hợp Câu Đối Chúc Tết Png giá rẻ, bán chạy tháng 9/2022 - BeeCost">
            <a:extLst>
              <a:ext uri="{FF2B5EF4-FFF2-40B4-BE49-F238E27FC236}">
                <a16:creationId xmlns:a16="http://schemas.microsoft.com/office/drawing/2014/main" id="{F59E8A9A-CB9F-CE13-4591-584666D4345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67" b="93480" l="9942" r="89994">
                        <a14:foregroundMark x1="32989" y1="13234" x2="35119" y2="18851"/>
                        <a14:foregroundMark x1="34474" y1="6520" x2="34474" y2="6520"/>
                        <a14:foregroundMark x1="34732" y1="4196" x2="34990" y2="6779"/>
                        <a14:foregroundMark x1="33893" y1="46804" x2="35894" y2="52937"/>
                        <a14:foregroundMark x1="34474" y1="77276" x2="34603" y2="93480"/>
                        <a14:foregroundMark x1="64364" y1="4067" x2="65139" y2="9942"/>
                        <a14:foregroundMark x1="64364" y1="47321" x2="65139" y2="53325"/>
                      </a14:backgroundRemoval>
                    </a14:imgEffect>
                  </a14:imgLayer>
                </a14:imgProps>
              </a:ext>
              <a:ext uri="{28A0092B-C50C-407E-A947-70E740481C1C}">
                <a14:useLocalDpi xmlns:a14="http://schemas.microsoft.com/office/drawing/2010/main" val="0"/>
              </a:ext>
            </a:extLst>
          </a:blip>
          <a:srcRect l="21274" r="25016"/>
          <a:stretch/>
        </p:blipFill>
        <p:spPr bwMode="auto">
          <a:xfrm>
            <a:off x="10693138" y="0"/>
            <a:ext cx="1497658" cy="28012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959A66-64F2-B05F-EC4E-B1E2C5B4ECC5}"/>
              </a:ext>
            </a:extLst>
          </p:cNvPr>
          <p:cNvSpPr txBox="1"/>
          <p:nvPr/>
        </p:nvSpPr>
        <p:spPr>
          <a:xfrm>
            <a:off x="1689421" y="1601075"/>
            <a:ext cx="5946289" cy="2540824"/>
          </a:xfrm>
          <a:prstGeom prst="rect">
            <a:avLst/>
          </a:prstGeom>
          <a:noFill/>
        </p:spPr>
        <p:txBody>
          <a:bodyPr wrap="square">
            <a:spAutoFit/>
          </a:bodyPr>
          <a:lstStyle/>
          <a:p>
            <a:pPr marL="0" marR="0" algn="just">
              <a:lnSpc>
                <a:spcPct val="115000"/>
              </a:lnSpc>
              <a:spcBef>
                <a:spcPts val="0"/>
              </a:spcBef>
              <a:spcAft>
                <a:spcPts val="1000"/>
              </a:spcAft>
            </a:pPr>
            <a:r>
              <a:rPr lang="en-US" sz="2800" dirty="0" err="1">
                <a:effectLst/>
                <a:latin typeface="Calibri" panose="020F0502020204030204" pitchFamily="34" charset="0"/>
                <a:ea typeface="Calibri" panose="020F0502020204030204" pitchFamily="34" charset="0"/>
                <a:cs typeface="Calibri" panose="020F0502020204030204" pitchFamily="34" charset="0"/>
              </a:rPr>
              <a:t>Hôm</a:t>
            </a:r>
            <a:r>
              <a:rPr lang="en-US" sz="2800" dirty="0">
                <a:effectLst/>
                <a:latin typeface="Calibri" panose="020F0502020204030204" pitchFamily="34" charset="0"/>
                <a:ea typeface="Calibri" panose="020F0502020204030204" pitchFamily="34" charset="0"/>
                <a:cs typeface="Calibri" panose="020F0502020204030204" pitchFamily="34" charset="0"/>
              </a:rPr>
              <a:t> nay, </a:t>
            </a:r>
            <a:r>
              <a:rPr lang="en-US" sz="2800" dirty="0" err="1">
                <a:effectLst/>
                <a:latin typeface="Calibri" panose="020F0502020204030204" pitchFamily="34" charset="0"/>
                <a:ea typeface="Calibri" panose="020F0502020204030204" pitchFamily="34" charset="0"/>
                <a:cs typeface="Calibri" panose="020F0502020204030204" pitchFamily="34" charset="0"/>
              </a:rPr>
              <a:t>Dũng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chợ</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cùng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mẹ</a:t>
            </a:r>
            <a:r>
              <a:rPr lang="en-US" sz="2800" dirty="0">
                <a:effectLst/>
                <a:latin typeface="Calibri" panose="020F0502020204030204" pitchFamily="34" charset="0"/>
                <a:ea typeface="Calibri" panose="020F0502020204030204" pitchFamily="34" charset="0"/>
                <a:cs typeface="Calibri" panose="020F0502020204030204" pitchFamily="34" charset="0"/>
              </a:rPr>
              <a:t>. Khi </a:t>
            </a:r>
            <a:r>
              <a:rPr lang="en-US" sz="2800" dirty="0" err="1">
                <a:effectLst/>
                <a:latin typeface="Calibri" panose="020F0502020204030204" pitchFamily="34" charset="0"/>
                <a:ea typeface="Calibri" panose="020F0502020204030204" pitchFamily="34" charset="0"/>
                <a:cs typeface="Calibri" panose="020F0502020204030204" pitchFamily="34" charset="0"/>
              </a:rPr>
              <a:t>đi</a:t>
            </a:r>
            <a:r>
              <a:rPr lang="en-US" sz="2800" dirty="0">
                <a:effectLst/>
                <a:latin typeface="Calibri" panose="020F0502020204030204" pitchFamily="34" charset="0"/>
                <a:ea typeface="Calibri" panose="020F0502020204030204" pitchFamily="34" charset="0"/>
                <a:cs typeface="Calibri" panose="020F0502020204030204" pitchFamily="34" charset="0"/>
              </a:rPr>
              <a:t> qua </a:t>
            </a:r>
            <a:r>
              <a:rPr lang="en-US" sz="2800" dirty="0" err="1">
                <a:effectLst/>
                <a:latin typeface="Calibri" panose="020F0502020204030204" pitchFamily="34" charset="0"/>
                <a:ea typeface="Calibri" panose="020F0502020204030204" pitchFamily="34" charset="0"/>
                <a:cs typeface="Calibri" panose="020F0502020204030204" pitchFamily="34" charset="0"/>
              </a:rPr>
              <a:t>cửa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hàng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giày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dép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Dũng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thấy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đôi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giày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thao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rất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đẹp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Dũng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rất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nhưng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giày</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cũ</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của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Dũng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vẫn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còn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tốt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còn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dùng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8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C7B7503-472C-B1B6-C555-F9BA8771A502}"/>
              </a:ext>
            </a:extLst>
          </p:cNvPr>
          <p:cNvSpPr txBox="1"/>
          <p:nvPr/>
        </p:nvSpPr>
        <p:spPr>
          <a:xfrm>
            <a:off x="1689421" y="4140668"/>
            <a:ext cx="6117996" cy="558743"/>
          </a:xfrm>
          <a:prstGeom prst="rect">
            <a:avLst/>
          </a:prstGeom>
          <a:noFill/>
        </p:spPr>
        <p:txBody>
          <a:bodyPr wrap="square">
            <a:spAutoFit/>
          </a:bodyPr>
          <a:lstStyle/>
          <a:p>
            <a:pPr marL="0" marR="0" algn="just">
              <a:lnSpc>
                <a:spcPct val="115000"/>
              </a:lnSpc>
              <a:spcBef>
                <a:spcPts val="0"/>
              </a:spcBef>
              <a:spcAft>
                <a:spcPts val="1000"/>
              </a:spcAft>
            </a:pP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Nếu</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là</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Dũng</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em</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sẽ</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xử</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lí</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thế</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nào</a:t>
            </a:r>
            <a:r>
              <a:rPr lang="en-US" sz="28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098" name="Picture 2" descr="Mẹo vệ sinh và bảo quản giày dép đúng cách có thể bạn chưa biết">
            <a:extLst>
              <a:ext uri="{FF2B5EF4-FFF2-40B4-BE49-F238E27FC236}">
                <a16:creationId xmlns:a16="http://schemas.microsoft.com/office/drawing/2014/main" id="{A82D04D6-10B8-812F-243C-2C9FC112432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07" b="96926" l="10000" r="95385">
                        <a14:foregroundMark x1="70923" y1="11885" x2="44923" y2="73566"/>
                        <a14:foregroundMark x1="32615" y1="18238" x2="24769" y2="58402"/>
                        <a14:foregroundMark x1="15538" y1="25410" x2="22462" y2="77254"/>
                        <a14:foregroundMark x1="22462" y1="77254" x2="23692" y2="81148"/>
                        <a14:foregroundMark x1="26769" y1="17213" x2="82462" y2="25820"/>
                        <a14:foregroundMark x1="85538" y1="20082" x2="91077" y2="24180"/>
                        <a14:foregroundMark x1="93538" y1="19057" x2="95385" y2="33197"/>
                        <a14:foregroundMark x1="95385" y1="33197" x2="91846" y2="60246"/>
                        <a14:foregroundMark x1="92923" y1="52459" x2="90769" y2="84221"/>
                        <a14:foregroundMark x1="90769" y1="84221" x2="91077" y2="85041"/>
                        <a14:foregroundMark x1="91385" y1="84631" x2="92000" y2="91598"/>
                        <a14:foregroundMark x1="43846" y1="51844" x2="52154" y2="55533"/>
                        <a14:foregroundMark x1="44769" y1="56352" x2="43231" y2="56148"/>
                        <a14:foregroundMark x1="64154" y1="90984" x2="75692" y2="93648"/>
                        <a14:foregroundMark x1="79846" y1="89549" x2="79077" y2="45492"/>
                        <a14:foregroundMark x1="73385" y1="43443" x2="65231" y2="73361"/>
                        <a14:foregroundMark x1="65231" y1="73361" x2="65231" y2="73566"/>
                        <a14:foregroundMark x1="92769" y1="45492" x2="85692" y2="77254"/>
                        <a14:foregroundMark x1="95692" y1="59631" x2="92308" y2="75205"/>
                        <a14:foregroundMark x1="92308" y1="75205" x2="92308" y2="75205"/>
                        <a14:foregroundMark x1="69231" y1="42213" x2="61692" y2="63730"/>
                        <a14:foregroundMark x1="61692" y1="63730" x2="62308" y2="64344"/>
                        <a14:foregroundMark x1="75846" y1="44467" x2="81385" y2="42828"/>
                        <a14:foregroundMark x1="45538" y1="35451" x2="38000" y2="42213"/>
                        <a14:foregroundMark x1="32769" y1="49385" x2="31538" y2="49180"/>
                        <a14:foregroundMark x1="16308" y1="67828" x2="16615" y2="70902"/>
                        <a14:foregroundMark x1="15692" y1="78074" x2="15692" y2="78074"/>
                        <a14:foregroundMark x1="16769" y1="85246" x2="16769" y2="85246"/>
                        <a14:foregroundMark x1="16769" y1="85861" x2="48923" y2="76230"/>
                        <a14:foregroundMark x1="47692" y1="80738" x2="57231" y2="84426"/>
                        <a14:foregroundMark x1="52923" y1="70902" x2="48000" y2="71311"/>
                        <a14:foregroundMark x1="28154" y1="67828" x2="38769" y2="73975"/>
                        <a14:foregroundMark x1="50462" y1="74180" x2="56000" y2="77459"/>
                        <a14:foregroundMark x1="48000" y1="90779" x2="55231" y2="91393"/>
                        <a14:foregroundMark x1="79385" y1="94467" x2="82308" y2="94672"/>
                        <a14:foregroundMark x1="60308" y1="75205" x2="86923" y2="85041"/>
                        <a14:foregroundMark x1="94000" y1="75410" x2="94769" y2="89344"/>
                        <a14:foregroundMark x1="61846" y1="40164" x2="78923" y2="41393"/>
                        <a14:foregroundMark x1="24462" y1="29303" x2="41692" y2="34836"/>
                        <a14:foregroundMark x1="32769" y1="43238" x2="29077" y2="49385"/>
                        <a14:foregroundMark x1="27846" y1="89754" x2="72462" y2="96311"/>
                        <a14:foregroundMark x1="46000" y1="85041" x2="63538" y2="72746"/>
                        <a14:foregroundMark x1="63538" y1="72746" x2="63385" y2="72336"/>
                        <a14:foregroundMark x1="75231" y1="96516" x2="79077" y2="96926"/>
                        <a14:foregroundMark x1="78462" y1="96926" x2="73385" y2="95287"/>
                        <a14:backgroundMark x1="78154" y1="99590" x2="78769" y2="99590"/>
                        <a14:backgroundMark x1="78154" y1="98566" x2="82000" y2="99795"/>
                      </a14:backgroundRemoval>
                    </a14:imgEffect>
                  </a14:imgLayer>
                </a14:imgProps>
              </a:ext>
              <a:ext uri="{28A0092B-C50C-407E-A947-70E740481C1C}">
                <a14:useLocalDpi xmlns:a14="http://schemas.microsoft.com/office/drawing/2010/main" val="0"/>
              </a:ext>
            </a:extLst>
          </a:blip>
          <a:srcRect/>
          <a:stretch>
            <a:fillRect/>
          </a:stretch>
        </p:blipFill>
        <p:spPr bwMode="auto">
          <a:xfrm>
            <a:off x="8822120" y="3146803"/>
            <a:ext cx="2099669" cy="1576367"/>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22" name="Thought Bubble: Cloud 21">
            <a:extLst>
              <a:ext uri="{FF2B5EF4-FFF2-40B4-BE49-F238E27FC236}">
                <a16:creationId xmlns:a16="http://schemas.microsoft.com/office/drawing/2014/main" id="{F4F5A501-C615-7C70-CA5B-A8A64A16875E}"/>
              </a:ext>
            </a:extLst>
          </p:cNvPr>
          <p:cNvSpPr/>
          <p:nvPr/>
        </p:nvSpPr>
        <p:spPr>
          <a:xfrm>
            <a:off x="8082073" y="895438"/>
            <a:ext cx="2420506" cy="1718190"/>
          </a:xfrm>
          <a:prstGeom prst="cloudCallout">
            <a:avLst>
              <a:gd name="adj1" fmla="val -26389"/>
              <a:gd name="adj2" fmla="val 6674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B71266-16EA-6B9F-75BD-9B5ED781ECDD}"/>
              </a:ext>
            </a:extLst>
          </p:cNvPr>
          <p:cNvSpPr txBox="1"/>
          <p:nvPr/>
        </p:nvSpPr>
        <p:spPr>
          <a:xfrm>
            <a:off x="8151291" y="1139410"/>
            <a:ext cx="2489343" cy="1200329"/>
          </a:xfrm>
          <a:prstGeom prst="rect">
            <a:avLst/>
          </a:prstGeom>
          <a:noFill/>
        </p:spPr>
        <p:txBody>
          <a:bodyPr wrap="square" rtlCol="0">
            <a:spAutoFit/>
          </a:bodyPr>
          <a:lstStyle/>
          <a:p>
            <a:pPr algn="ctr"/>
            <a:r>
              <a:rPr lang="en-US" sz="2400">
                <a:solidFill>
                  <a:schemeClr val="bg1"/>
                </a:solidFill>
                <a:latin typeface="Calibri" panose="020F0502020204030204" pitchFamily="34" charset="0"/>
                <a:cs typeface="Calibri" panose="020F0502020204030204" pitchFamily="34" charset="0"/>
              </a:rPr>
              <a:t>Đôi giày kia đẹp quá! Mình có nên mua không?</a:t>
            </a:r>
          </a:p>
        </p:txBody>
      </p:sp>
      <p:pic>
        <p:nvPicPr>
          <p:cNvPr id="4102" name="Picture 6" descr="Cute little kid thinking and having idea 1937346 Vector Art at Vecteezy">
            <a:extLst>
              <a:ext uri="{FF2B5EF4-FFF2-40B4-BE49-F238E27FC236}">
                <a16:creationId xmlns:a16="http://schemas.microsoft.com/office/drawing/2014/main" id="{A59D8FA5-8DCC-D7A9-2AFD-119C2B2C233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025" b="94682" l="4844" r="43750">
                        <a14:foregroundMark x1="36875" y1="11154" x2="36875" y2="11154"/>
                        <a14:foregroundMark x1="34479" y1="20687" x2="34479" y2="20687"/>
                        <a14:foregroundMark x1="31302" y1="93580" x2="31302" y2="93580"/>
                        <a14:foregroundMark x1="29323" y1="91310" x2="29323" y2="91310"/>
                        <a14:foregroundMark x1="27813" y1="91829" x2="27813" y2="91829"/>
                        <a14:foregroundMark x1="27448" y1="90597" x2="27448" y2="90597"/>
                        <a14:foregroundMark x1="28229" y1="91310" x2="28229" y2="91310"/>
                        <a14:foregroundMark x1="27813" y1="91180" x2="27813" y2="93709"/>
                        <a14:foregroundMark x1="20573" y1="91051" x2="20260" y2="94682"/>
                        <a14:foregroundMark x1="21042" y1="91310" x2="21042" y2="92218"/>
                        <a14:foregroundMark x1="22083" y1="91569" x2="22083" y2="91569"/>
                      </a14:backgroundRemoval>
                    </a14:imgEffect>
                  </a14:imgLayer>
                </a14:imgProps>
              </a:ext>
              <a:ext uri="{28A0092B-C50C-407E-A947-70E740481C1C}">
                <a14:useLocalDpi xmlns:a14="http://schemas.microsoft.com/office/drawing/2010/main" val="0"/>
              </a:ext>
            </a:extLst>
          </a:blip>
          <a:srcRect t="4082" r="51338"/>
          <a:stretch/>
        </p:blipFill>
        <p:spPr bwMode="auto">
          <a:xfrm>
            <a:off x="7133038" y="2339739"/>
            <a:ext cx="1931497" cy="30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57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Rèm Vải Màu Vàng PNG , Màu Vàng, Vải Nghệ Thuật, Tấm Màn PNG miễn  phí tải tập tin PSDComment và Vector">
            <a:extLst>
              <a:ext uri="{FF2B5EF4-FFF2-40B4-BE49-F238E27FC236}">
                <a16:creationId xmlns:a16="http://schemas.microsoft.com/office/drawing/2014/main" id="{221F9094-643E-86C1-71A5-E40A121851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99688" l="0" r="99688">
                        <a14:foregroundMark x1="13125" y1="7187" x2="15478" y2="38961"/>
                        <a14:foregroundMark x1="7511" y1="56212" x2="9375" y2="76719"/>
                        <a14:foregroundMark x1="7401" y1="54998" x2="7485" y2="55924"/>
                        <a14:foregroundMark x1="6535" y1="45469" x2="6562" y2="45770"/>
                        <a14:foregroundMark x1="5938" y1="38906" x2="6535" y2="45469"/>
                        <a14:foregroundMark x1="3438" y1="4063" x2="9216" y2="45501"/>
                        <a14:foregroundMark x1="13906" y1="6719" x2="24844" y2="7500"/>
                        <a14:foregroundMark x1="18906" y1="2813" x2="6719" y2="5313"/>
                        <a14:foregroundMark x1="6719" y1="5313" x2="781" y2="64375"/>
                        <a14:foregroundMark x1="781" y1="64375" x2="9063" y2="91875"/>
                        <a14:foregroundMark x1="9063" y1="91875" x2="10469" y2="93281"/>
                        <a14:foregroundMark x1="6719" y1="81719" x2="6406" y2="94688"/>
                        <a14:foregroundMark x1="469" y1="81094" x2="8594" y2="99688"/>
                        <a14:foregroundMark x1="10781" y1="80938" x2="14688" y2="97031"/>
                        <a14:foregroundMark x1="3750" y1="60313" x2="7031" y2="75625"/>
                        <a14:foregroundMark x1="2656" y1="88281" x2="7187" y2="99063"/>
                        <a14:foregroundMark x1="22969" y1="3906" x2="18594" y2="19063"/>
                        <a14:foregroundMark x1="23594" y1="2813" x2="25000" y2="13281"/>
                        <a14:foregroundMark x1="22188" y1="10781" x2="20938" y2="18438"/>
                        <a14:foregroundMark x1="20938" y1="18438" x2="20625" y2="19063"/>
                        <a14:foregroundMark x1="1563" y1="1875" x2="5469" y2="16875"/>
                        <a14:foregroundMark x1="469" y1="19219" x2="2656" y2="28906"/>
                        <a14:foregroundMark x1="1875" y1="31875" x2="4531" y2="46719"/>
                        <a14:foregroundMark x1="625" y1="23594" x2="4688" y2="43125"/>
                        <a14:foregroundMark x1="0" y1="39063" x2="2031" y2="54063"/>
                        <a14:foregroundMark x1="1875" y1="83438" x2="469" y2="92813"/>
                        <a14:foregroundMark x1="313" y1="93281" x2="2344" y2="99531"/>
                        <a14:foregroundMark x1="87031" y1="7031" x2="97344" y2="45781"/>
                        <a14:foregroundMark x1="88281" y1="4531" x2="97969" y2="53125"/>
                        <a14:foregroundMark x1="97969" y1="53125" x2="94688" y2="92031"/>
                        <a14:foregroundMark x1="94688" y1="92031" x2="92969" y2="92344"/>
                        <a14:foregroundMark x1="83281" y1="15313" x2="93281" y2="45313"/>
                        <a14:foregroundMark x1="93281" y1="45313" x2="93281" y2="45313"/>
                        <a14:foregroundMark x1="79375" y1="2500" x2="82500" y2="23281"/>
                        <a14:foregroundMark x1="73750" y1="1250" x2="84844" y2="2188"/>
                        <a14:foregroundMark x1="84844" y1="2188" x2="92813" y2="6875"/>
                        <a14:foregroundMark x1="92813" y1="6875" x2="98906" y2="21875"/>
                        <a14:foregroundMark x1="94531" y1="3906" x2="99688" y2="16094"/>
                        <a14:foregroundMark x1="7344" y1="46250" x2="7344" y2="46250"/>
                        <a14:foregroundMark x1="93281" y1="55469" x2="93281" y2="55469"/>
                        <a14:foregroundMark x1="92500" y1="47500" x2="92500" y2="47500"/>
                        <a14:backgroundMark x1="17031" y1="39844" x2="11250" y2="48906"/>
                        <a14:backgroundMark x1="11250" y1="48906" x2="11094" y2="54531"/>
                        <a14:backgroundMark x1="9610" y1="46250" x2="10469" y2="54688"/>
                        <a14:backgroundMark x1="9531" y1="45469" x2="9610" y2="46250"/>
                        <a14:backgroundMark x1="10469" y1="54688" x2="12188" y2="58594"/>
                        <a14:backgroundMark x1="8750" y1="45469" x2="8750"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0" y="95635"/>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0C20C6E6-C4DA-E64C-2CF5-A3949F1E4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00" y="-66048"/>
            <a:ext cx="12501565" cy="990600"/>
          </a:xfrm>
          <a:prstGeom prst="rect">
            <a:avLst/>
          </a:prstGeom>
        </p:spPr>
      </p:pic>
      <p:pic>
        <p:nvPicPr>
          <p:cNvPr id="4" name="Picture 3">
            <a:extLst>
              <a:ext uri="{FF2B5EF4-FFF2-40B4-BE49-F238E27FC236}">
                <a16:creationId xmlns:a16="http://schemas.microsoft.com/office/drawing/2014/main" id="{49AC7D8B-B6A4-BA9E-699F-AB6956F232FE}"/>
              </a:ext>
            </a:extLst>
          </p:cNvPr>
          <p:cNvPicPr>
            <a:picLocks noChangeAspect="1"/>
          </p:cNvPicPr>
          <p:nvPr/>
        </p:nvPicPr>
        <p:blipFill>
          <a:blip r:embed="rId7"/>
          <a:stretch>
            <a:fillRect/>
          </a:stretch>
        </p:blipFill>
        <p:spPr>
          <a:xfrm>
            <a:off x="2555215" y="2844781"/>
            <a:ext cx="2544685" cy="3251219"/>
          </a:xfrm>
          <a:prstGeom prst="rect">
            <a:avLst/>
          </a:prstGeom>
        </p:spPr>
      </p:pic>
      <p:sp>
        <p:nvSpPr>
          <p:cNvPr id="9" name="TextBox 8">
            <a:extLst>
              <a:ext uri="{FF2B5EF4-FFF2-40B4-BE49-F238E27FC236}">
                <a16:creationId xmlns:a16="http://schemas.microsoft.com/office/drawing/2014/main" id="{F72BBEC7-126D-2EA0-06A6-360085DF287E}"/>
              </a:ext>
            </a:extLst>
          </p:cNvPr>
          <p:cNvSpPr txBox="1"/>
          <p:nvPr/>
        </p:nvSpPr>
        <p:spPr>
          <a:xfrm>
            <a:off x="4952976" y="180911"/>
            <a:ext cx="2433680" cy="769441"/>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FF0000"/>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Thử</a:t>
            </a:r>
            <a:r>
              <a:rPr kumimoji="0" lang="en-US" altLang="zh-CN" sz="4400" b="1" i="0" u="none" strike="noStrike" kern="1200" cap="none" spc="600" normalizeH="0" baseline="0" noProof="0" dirty="0">
                <a:ln>
                  <a:noFill/>
                </a:ln>
                <a:solidFill>
                  <a:srgbClr val="FF0000"/>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 </a:t>
            </a:r>
            <a:r>
              <a:rPr kumimoji="0" lang="en-US" altLang="zh-CN" sz="4400" b="1" i="0" u="none" strike="noStrike" kern="1200" cap="none" spc="600" normalizeH="0" baseline="0" noProof="0" dirty="0" err="1">
                <a:ln>
                  <a:noFill/>
                </a:ln>
                <a:solidFill>
                  <a:srgbClr val="FF0000"/>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tài</a:t>
            </a:r>
            <a:endParaRPr kumimoji="0" lang="en-US" altLang="zh-CN" sz="4800" b="1" i="0" u="none" strike="noStrike" kern="1200" cap="none" spc="600" normalizeH="0" baseline="0" noProof="0" dirty="0">
              <a:ln>
                <a:noFill/>
              </a:ln>
              <a:solidFill>
                <a:srgbClr val="FF0000"/>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endParaRPr>
          </a:p>
        </p:txBody>
      </p:sp>
      <p:sp>
        <p:nvSpPr>
          <p:cNvPr id="10" name="Rectangle 9">
            <a:extLst>
              <a:ext uri="{FF2B5EF4-FFF2-40B4-BE49-F238E27FC236}">
                <a16:creationId xmlns:a16="http://schemas.microsoft.com/office/drawing/2014/main" id="{C2369638-BAFC-32B2-6255-108E5906C74D}"/>
              </a:ext>
            </a:extLst>
          </p:cNvPr>
          <p:cNvSpPr/>
          <p:nvPr/>
        </p:nvSpPr>
        <p:spPr>
          <a:xfrm>
            <a:off x="3172688" y="666365"/>
            <a:ext cx="609013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Diễn</a:t>
            </a:r>
            <a:r>
              <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 </a:t>
            </a: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viên</a:t>
            </a:r>
            <a:r>
              <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 </a:t>
            </a: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nhí</a:t>
            </a:r>
            <a:endPar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endParaRPr>
          </a:p>
        </p:txBody>
      </p:sp>
      <p:sp>
        <p:nvSpPr>
          <p:cNvPr id="11" name="TextBox 10">
            <a:extLst>
              <a:ext uri="{FF2B5EF4-FFF2-40B4-BE49-F238E27FC236}">
                <a16:creationId xmlns:a16="http://schemas.microsoft.com/office/drawing/2014/main" id="{45272F5F-AE05-816B-1318-28C04BC62B0E}"/>
              </a:ext>
            </a:extLst>
          </p:cNvPr>
          <p:cNvSpPr txBox="1"/>
          <p:nvPr/>
        </p:nvSpPr>
        <p:spPr>
          <a:xfrm>
            <a:off x="4520437" y="1764115"/>
            <a:ext cx="3486852" cy="769441"/>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ysClr val="windowText" lastClr="000000"/>
                  </a:solidFill>
                </a:ln>
                <a:solidFill>
                  <a:prstClr val="white"/>
                </a:solidFill>
                <a:effectLst/>
                <a:uLnTx/>
                <a:uFillTx/>
                <a:latin typeface="SVN-Poky's" panose="020B0606040200020203" pitchFamily="34" charset="0"/>
                <a:ea typeface="字魂107号-萌趣欢乐体"/>
                <a:cs typeface="Calibri" panose="020F0502020204030204" pitchFamily="34" charset="0"/>
              </a:rPr>
              <a:t>Tình</a:t>
            </a:r>
            <a:r>
              <a:rPr kumimoji="0" lang="en-US" sz="4400" b="1" i="0" u="none" strike="noStrike" kern="1200" cap="none" spc="0" normalizeH="0" baseline="0" noProof="0" dirty="0">
                <a:ln>
                  <a:solidFill>
                    <a:sysClr val="windowText" lastClr="000000"/>
                  </a:solidFill>
                </a:ln>
                <a:solidFill>
                  <a:prstClr val="white"/>
                </a:solidFill>
                <a:effectLst/>
                <a:uLnTx/>
                <a:uFillTx/>
                <a:latin typeface="SVN-Poky's" panose="020B0606040200020203" pitchFamily="34" charset="0"/>
                <a:ea typeface="字魂107号-萌趣欢乐体"/>
                <a:cs typeface="Calibri" panose="020F0502020204030204" pitchFamily="34" charset="0"/>
              </a:rPr>
              <a:t> </a:t>
            </a:r>
            <a:r>
              <a:rPr kumimoji="0" lang="en-US" sz="4400" b="1" i="0" u="none" strike="noStrike" kern="1200" cap="none" spc="0" normalizeH="0" baseline="0" noProof="0" dirty="0" err="1">
                <a:ln>
                  <a:solidFill>
                    <a:sysClr val="windowText" lastClr="000000"/>
                  </a:solidFill>
                </a:ln>
                <a:solidFill>
                  <a:prstClr val="white"/>
                </a:solidFill>
                <a:effectLst/>
                <a:uLnTx/>
                <a:uFillTx/>
                <a:latin typeface="SVN-Poky's" panose="020B0606040200020203" pitchFamily="34" charset="0"/>
                <a:ea typeface="字魂107号-萌趣欢乐体"/>
                <a:cs typeface="Calibri" panose="020F0502020204030204" pitchFamily="34" charset="0"/>
              </a:rPr>
              <a:t>huống</a:t>
            </a:r>
            <a:r>
              <a:rPr kumimoji="0" lang="en-US" sz="4400" b="1" i="0" u="none" strike="noStrike" kern="1200" cap="none" spc="0" normalizeH="0" baseline="0" noProof="0" dirty="0">
                <a:ln>
                  <a:solidFill>
                    <a:sysClr val="windowText" lastClr="000000"/>
                  </a:solidFill>
                </a:ln>
                <a:solidFill>
                  <a:prstClr val="white"/>
                </a:solidFill>
                <a:effectLst/>
                <a:uLnTx/>
                <a:uFillTx/>
                <a:latin typeface="SVN-Poky's" panose="020B0606040200020203" pitchFamily="34" charset="0"/>
                <a:ea typeface="字魂107号-萌趣欢乐体"/>
                <a:cs typeface="Calibri" panose="020F0502020204030204" pitchFamily="34" charset="0"/>
              </a:rPr>
              <a:t> 1:</a:t>
            </a:r>
            <a:endParaRPr kumimoji="0" lang="en-US" altLang="zh-CN" sz="4800" b="1" i="0" u="none" strike="noStrike" kern="1200" cap="none" spc="600" normalizeH="0" baseline="0" noProof="0" dirty="0">
              <a:ln>
                <a:solidFill>
                  <a:sysClr val="windowText" lastClr="000000"/>
                </a:solidFill>
              </a:ln>
              <a:solidFill>
                <a:prstClr val="white"/>
              </a:solidFill>
              <a:effectLst/>
              <a:uLnTx/>
              <a:uFillTx/>
              <a:latin typeface="SVN-Poky's" panose="020B0606040200020203" pitchFamily="34" charset="0"/>
              <a:ea typeface="字魂52号-阿开漫画体" panose="00000500000000000000" pitchFamily="2" charset="-122"/>
              <a:sym typeface="字魂52号-阿开漫画体" panose="00000500000000000000" pitchFamily="2" charset="-122"/>
            </a:endParaRPr>
          </a:p>
        </p:txBody>
      </p:sp>
      <p:pic>
        <p:nvPicPr>
          <p:cNvPr id="12" name="Picture 2" descr="Mẹo vệ sinh và bảo quản giày dép đúng cách có thể bạn chưa biết">
            <a:extLst>
              <a:ext uri="{FF2B5EF4-FFF2-40B4-BE49-F238E27FC236}">
                <a16:creationId xmlns:a16="http://schemas.microsoft.com/office/drawing/2014/main" id="{7EC63EAC-3FFD-FA03-0D7F-9555D9B24DF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607" b="96926" l="10000" r="95385">
                        <a14:foregroundMark x1="70923" y1="11885" x2="44923" y2="73566"/>
                        <a14:foregroundMark x1="32615" y1="18238" x2="24769" y2="58402"/>
                        <a14:foregroundMark x1="15538" y1="25410" x2="22462" y2="77254"/>
                        <a14:foregroundMark x1="22462" y1="77254" x2="23692" y2="81148"/>
                        <a14:foregroundMark x1="26769" y1="17213" x2="82462" y2="25820"/>
                        <a14:foregroundMark x1="85538" y1="20082" x2="91077" y2="24180"/>
                        <a14:foregroundMark x1="93538" y1="19057" x2="95385" y2="33197"/>
                        <a14:foregroundMark x1="95385" y1="33197" x2="91846" y2="60246"/>
                        <a14:foregroundMark x1="92923" y1="52459" x2="90769" y2="84221"/>
                        <a14:foregroundMark x1="90769" y1="84221" x2="91077" y2="85041"/>
                        <a14:foregroundMark x1="91385" y1="84631" x2="92000" y2="91598"/>
                        <a14:foregroundMark x1="43846" y1="51844" x2="52154" y2="55533"/>
                        <a14:foregroundMark x1="44769" y1="56352" x2="43231" y2="56148"/>
                        <a14:foregroundMark x1="64154" y1="90984" x2="75692" y2="93648"/>
                        <a14:foregroundMark x1="79846" y1="89549" x2="79077" y2="45492"/>
                        <a14:foregroundMark x1="73385" y1="43443" x2="65231" y2="73361"/>
                        <a14:foregroundMark x1="65231" y1="73361" x2="65231" y2="73566"/>
                        <a14:foregroundMark x1="92769" y1="45492" x2="85692" y2="77254"/>
                        <a14:foregroundMark x1="95692" y1="59631" x2="92308" y2="75205"/>
                        <a14:foregroundMark x1="92308" y1="75205" x2="92308" y2="75205"/>
                        <a14:foregroundMark x1="69231" y1="42213" x2="61692" y2="63730"/>
                        <a14:foregroundMark x1="61692" y1="63730" x2="62308" y2="64344"/>
                        <a14:foregroundMark x1="75846" y1="44467" x2="81385" y2="42828"/>
                        <a14:foregroundMark x1="45538" y1="35451" x2="38000" y2="42213"/>
                        <a14:foregroundMark x1="32769" y1="49385" x2="31538" y2="49180"/>
                        <a14:foregroundMark x1="16308" y1="67828" x2="16615" y2="70902"/>
                        <a14:foregroundMark x1="15692" y1="78074" x2="15692" y2="78074"/>
                        <a14:foregroundMark x1="16769" y1="85246" x2="16769" y2="85246"/>
                        <a14:foregroundMark x1="16769" y1="85861" x2="48923" y2="76230"/>
                        <a14:foregroundMark x1="47692" y1="80738" x2="57231" y2="84426"/>
                        <a14:foregroundMark x1="52923" y1="70902" x2="48000" y2="71311"/>
                        <a14:foregroundMark x1="28154" y1="67828" x2="38769" y2="73975"/>
                        <a14:foregroundMark x1="50462" y1="74180" x2="56000" y2="77459"/>
                        <a14:foregroundMark x1="48000" y1="90779" x2="55231" y2="91393"/>
                        <a14:foregroundMark x1="79385" y1="94467" x2="82308" y2="94672"/>
                        <a14:foregroundMark x1="60308" y1="75205" x2="86923" y2="85041"/>
                        <a14:foregroundMark x1="94000" y1="75410" x2="94769" y2="89344"/>
                        <a14:foregroundMark x1="61846" y1="40164" x2="78923" y2="41393"/>
                        <a14:foregroundMark x1="24462" y1="29303" x2="41692" y2="34836"/>
                        <a14:foregroundMark x1="32769" y1="43238" x2="29077" y2="49385"/>
                        <a14:foregroundMark x1="27846" y1="89754" x2="72462" y2="96311"/>
                        <a14:foregroundMark x1="46000" y1="85041" x2="63538" y2="72746"/>
                        <a14:foregroundMark x1="63538" y1="72746" x2="63385" y2="72336"/>
                        <a14:foregroundMark x1="75231" y1="96516" x2="79077" y2="96926"/>
                        <a14:foregroundMark x1="78462" y1="96926" x2="73385" y2="95287"/>
                        <a14:backgroundMark x1="78154" y1="99590" x2="78769" y2="99590"/>
                        <a14:backgroundMark x1="78154" y1="98566" x2="82000" y2="99795"/>
                      </a14:backgroundRemoval>
                    </a14:imgEffect>
                  </a14:imgLayer>
                </a14:imgProps>
              </a:ext>
              <a:ext uri="{28A0092B-C50C-407E-A947-70E740481C1C}">
                <a14:useLocalDpi xmlns:a14="http://schemas.microsoft.com/office/drawing/2010/main" val="0"/>
              </a:ext>
            </a:extLst>
          </a:blip>
          <a:srcRect/>
          <a:stretch>
            <a:fillRect/>
          </a:stretch>
        </p:blipFill>
        <p:spPr bwMode="auto">
          <a:xfrm>
            <a:off x="7234507" y="4470367"/>
            <a:ext cx="2099669" cy="1576367"/>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4" name="Thought Bubble: Cloud 13">
            <a:extLst>
              <a:ext uri="{FF2B5EF4-FFF2-40B4-BE49-F238E27FC236}">
                <a16:creationId xmlns:a16="http://schemas.microsoft.com/office/drawing/2014/main" id="{96FF94A7-68F0-AF8D-9BF9-0FD5375AE94A}"/>
              </a:ext>
            </a:extLst>
          </p:cNvPr>
          <p:cNvSpPr/>
          <p:nvPr/>
        </p:nvSpPr>
        <p:spPr>
          <a:xfrm>
            <a:off x="6672160" y="2488224"/>
            <a:ext cx="2544685" cy="1718190"/>
          </a:xfrm>
          <a:prstGeom prst="cloudCallout">
            <a:avLst>
              <a:gd name="adj1" fmla="val -35922"/>
              <a:gd name="adj2" fmla="val 6945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71FC2E-F131-3A0C-9192-1F52A1C47818}"/>
              </a:ext>
            </a:extLst>
          </p:cNvPr>
          <p:cNvSpPr txBox="1"/>
          <p:nvPr/>
        </p:nvSpPr>
        <p:spPr>
          <a:xfrm>
            <a:off x="6805302" y="2759949"/>
            <a:ext cx="2489343" cy="1200329"/>
          </a:xfrm>
          <a:prstGeom prst="rect">
            <a:avLst/>
          </a:prstGeom>
          <a:noFill/>
        </p:spPr>
        <p:txBody>
          <a:bodyPr wrap="square" rtlCol="0">
            <a:spAutoFit/>
          </a:bodyPr>
          <a:lstStyle/>
          <a:p>
            <a:pPr algn="ctr"/>
            <a:r>
              <a:rPr lang="en-US" sz="2400" b="1">
                <a:solidFill>
                  <a:schemeClr val="bg1"/>
                </a:solidFill>
                <a:latin typeface="Calibri" panose="020F0502020204030204" pitchFamily="34" charset="0"/>
                <a:cs typeface="Calibri" panose="020F0502020204030204" pitchFamily="34" charset="0"/>
              </a:rPr>
              <a:t>Đôi giày kia đẹp quá! Mình có nên mua không?</a:t>
            </a:r>
          </a:p>
        </p:txBody>
      </p:sp>
      <p:pic>
        <p:nvPicPr>
          <p:cNvPr id="16" name="Picture 6" descr="Cute little kid thinking and having idea 1937346 Vector Art at Vecteezy">
            <a:extLst>
              <a:ext uri="{FF2B5EF4-FFF2-40B4-BE49-F238E27FC236}">
                <a16:creationId xmlns:a16="http://schemas.microsoft.com/office/drawing/2014/main" id="{04D8E0E0-EE8D-FC47-0B08-260BBE8AC19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1025" b="94682" l="4844" r="43750">
                        <a14:foregroundMark x1="36875" y1="11154" x2="36875" y2="11154"/>
                        <a14:foregroundMark x1="34479" y1="20687" x2="34479" y2="20687"/>
                        <a14:foregroundMark x1="31302" y1="93580" x2="31302" y2="93580"/>
                        <a14:foregroundMark x1="29323" y1="91310" x2="29323" y2="91310"/>
                        <a14:foregroundMark x1="27813" y1="91829" x2="27813" y2="91829"/>
                        <a14:foregroundMark x1="27448" y1="90597" x2="27448" y2="90597"/>
                        <a14:foregroundMark x1="28229" y1="91310" x2="28229" y2="91310"/>
                        <a14:foregroundMark x1="27813" y1="91180" x2="27813" y2="93709"/>
                        <a14:foregroundMark x1="20573" y1="91051" x2="20260" y2="94682"/>
                        <a14:foregroundMark x1="21042" y1="91310" x2="21042" y2="92218"/>
                        <a14:foregroundMark x1="22083" y1="91569" x2="22083" y2="91569"/>
                      </a14:backgroundRemoval>
                    </a14:imgEffect>
                  </a14:imgLayer>
                </a14:imgProps>
              </a:ext>
              <a:ext uri="{28A0092B-C50C-407E-A947-70E740481C1C}">
                <a14:useLocalDpi xmlns:a14="http://schemas.microsoft.com/office/drawing/2010/main" val="0"/>
              </a:ext>
            </a:extLst>
          </a:blip>
          <a:srcRect t="4082" r="51338"/>
          <a:stretch/>
        </p:blipFill>
        <p:spPr bwMode="auto">
          <a:xfrm>
            <a:off x="5519841" y="3660512"/>
            <a:ext cx="1931497" cy="30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686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446D97-7514-CF04-68BE-95AF4EB4A767}"/>
              </a:ext>
            </a:extLst>
          </p:cNvPr>
          <p:cNvSpPr/>
          <p:nvPr/>
        </p:nvSpPr>
        <p:spPr>
          <a:xfrm>
            <a:off x="1415592" y="345560"/>
            <a:ext cx="9360816" cy="491136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D5FAF4AA-2A9D-166F-A04E-519894538248}"/>
              </a:ext>
            </a:extLst>
          </p:cNvPr>
          <p:cNvSpPr/>
          <p:nvPr/>
        </p:nvSpPr>
        <p:spPr>
          <a:xfrm>
            <a:off x="1858432" y="840830"/>
            <a:ext cx="3599016" cy="923330"/>
          </a:xfrm>
          <a:prstGeom prst="rect">
            <a:avLst/>
          </a:prstGeom>
          <a:noFill/>
        </p:spPr>
        <p:txBody>
          <a:bodyPr wrap="none" lIns="91440" tIns="45720" rIns="91440" bIns="45720">
            <a:prstTxWarp prst="textArchUp">
              <a:avLst/>
            </a:prstTxWarp>
            <a:spAutoFit/>
          </a:bodyPr>
          <a:lstStyle/>
          <a:p>
            <a:pPr algn="ctr"/>
            <a:r>
              <a:rPr lang="en-US" sz="4400" b="1" cap="none" spc="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Tình huống 1:</a:t>
            </a:r>
          </a:p>
        </p:txBody>
      </p:sp>
      <p:pic>
        <p:nvPicPr>
          <p:cNvPr id="4" name="Picture 4" descr="Tổng hợp Câu Đối Chúc Tết Png giá rẻ, bán chạy tháng 9/2022 - BeeCost">
            <a:extLst>
              <a:ext uri="{FF2B5EF4-FFF2-40B4-BE49-F238E27FC236}">
                <a16:creationId xmlns:a16="http://schemas.microsoft.com/office/drawing/2014/main" id="{762FB6E5-C38D-12A8-0A7E-F7F42E1226E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067" b="93480" l="9942" r="89994">
                        <a14:foregroundMark x1="32989" y1="13234" x2="35119" y2="18851"/>
                        <a14:foregroundMark x1="34474" y1="6520" x2="34474" y2="6520"/>
                        <a14:foregroundMark x1="34732" y1="4196" x2="34990" y2="6779"/>
                        <a14:foregroundMark x1="33893" y1="46804" x2="35894" y2="52937"/>
                        <a14:foregroundMark x1="34474" y1="77276" x2="34603" y2="93480"/>
                        <a14:foregroundMark x1="64364" y1="4067" x2="65139" y2="9942"/>
                        <a14:foregroundMark x1="64364" y1="47321" x2="65139" y2="53325"/>
                      </a14:backgroundRemoval>
                    </a14:imgEffect>
                  </a14:imgLayer>
                </a14:imgProps>
              </a:ext>
              <a:ext uri="{28A0092B-C50C-407E-A947-70E740481C1C}">
                <a14:useLocalDpi xmlns:a14="http://schemas.microsoft.com/office/drawing/2010/main" val="0"/>
              </a:ext>
            </a:extLst>
          </a:blip>
          <a:srcRect l="21274" r="25016"/>
          <a:stretch/>
        </p:blipFill>
        <p:spPr bwMode="auto">
          <a:xfrm>
            <a:off x="10693138" y="0"/>
            <a:ext cx="1497658" cy="2801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985BCC-7D8D-6F2A-7546-C4FC67EE8156}"/>
              </a:ext>
            </a:extLst>
          </p:cNvPr>
          <p:cNvSpPr txBox="1"/>
          <p:nvPr/>
        </p:nvSpPr>
        <p:spPr>
          <a:xfrm>
            <a:off x="6104374" y="1177301"/>
            <a:ext cx="4416170" cy="3970318"/>
          </a:xfrm>
          <a:prstGeom prst="rect">
            <a:avLst/>
          </a:prstGeom>
          <a:noFill/>
        </p:spPr>
        <p:txBody>
          <a:bodyPr wrap="square">
            <a:spAutoFit/>
          </a:bodyPr>
          <a:lstStyle/>
          <a:p>
            <a:pPr algn="just"/>
            <a:r>
              <a:rPr lang="vi-VN" sz="2800" i="1" dirty="0" err="1">
                <a:latin typeface="Calibri" panose="020F0502020204030204" pitchFamily="34" charset="0"/>
                <a:ea typeface="Calibri" panose="020F0502020204030204" pitchFamily="34" charset="0"/>
                <a:cs typeface="Calibri" panose="020F0502020204030204" pitchFamily="34" charset="0"/>
              </a:rPr>
              <a:t>Nếu</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là</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Dũng</a:t>
            </a:r>
            <a:r>
              <a:rPr lang="vi-VN" sz="2800" i="1" dirty="0">
                <a:latin typeface="Calibri" panose="020F0502020204030204" pitchFamily="34" charset="0"/>
                <a:ea typeface="Calibri" panose="020F0502020204030204" pitchFamily="34" charset="0"/>
                <a:cs typeface="Calibri" panose="020F0502020204030204" pitchFamily="34" charset="0"/>
              </a:rPr>
              <a:t> trong </a:t>
            </a:r>
            <a:r>
              <a:rPr lang="vi-VN" sz="2800" i="1" dirty="0" err="1">
                <a:latin typeface="Calibri" panose="020F0502020204030204" pitchFamily="34" charset="0"/>
                <a:ea typeface="Calibri" panose="020F0502020204030204" pitchFamily="34" charset="0"/>
                <a:cs typeface="Calibri" panose="020F0502020204030204" pitchFamily="34" charset="0"/>
              </a:rPr>
              <a:t>trường</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hợp</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này</a:t>
            </a:r>
            <a:r>
              <a:rPr lang="vi-VN" sz="2800" i="1" dirty="0">
                <a:latin typeface="Calibri" panose="020F0502020204030204" pitchFamily="34" charset="0"/>
                <a:ea typeface="Calibri" panose="020F0502020204030204" pitchFamily="34" charset="0"/>
                <a:cs typeface="Calibri" panose="020F0502020204030204" pitchFamily="34" charset="0"/>
              </a:rPr>
              <a:t> em </a:t>
            </a:r>
            <a:r>
              <a:rPr lang="vi-VN" sz="2800" i="1" dirty="0" err="1">
                <a:latin typeface="Calibri" panose="020F0502020204030204" pitchFamily="34" charset="0"/>
                <a:ea typeface="Calibri" panose="020F0502020204030204" pitchFamily="34" charset="0"/>
                <a:cs typeface="Calibri" panose="020F0502020204030204" pitchFamily="34" charset="0"/>
              </a:rPr>
              <a:t>sẽ</a:t>
            </a:r>
            <a:r>
              <a:rPr lang="vi-VN" sz="2800" i="1" dirty="0">
                <a:latin typeface="Calibri" panose="020F0502020204030204" pitchFamily="34" charset="0"/>
                <a:ea typeface="Calibri" panose="020F0502020204030204" pitchFamily="34" charset="0"/>
                <a:cs typeface="Calibri" panose="020F0502020204030204" pitchFamily="34" charset="0"/>
              </a:rPr>
              <a:t> không </a:t>
            </a:r>
            <a:r>
              <a:rPr lang="vi-VN" sz="2800" i="1" dirty="0" err="1">
                <a:latin typeface="Calibri" panose="020F0502020204030204" pitchFamily="34" charset="0"/>
                <a:ea typeface="Calibri" panose="020F0502020204030204" pitchFamily="34" charset="0"/>
                <a:cs typeface="Calibri" panose="020F0502020204030204" pitchFamily="34" charset="0"/>
              </a:rPr>
              <a:t>đòi</a:t>
            </a:r>
            <a:r>
              <a:rPr lang="vi-VN" sz="2800" i="1" dirty="0">
                <a:latin typeface="Calibri" panose="020F0502020204030204" pitchFamily="34" charset="0"/>
                <a:ea typeface="Calibri" panose="020F0502020204030204" pitchFamily="34" charset="0"/>
                <a:cs typeface="Calibri" panose="020F0502020204030204" pitchFamily="34" charset="0"/>
              </a:rPr>
              <a:t> mua đôi </a:t>
            </a:r>
            <a:r>
              <a:rPr lang="vi-VN" sz="2800" i="1" dirty="0" err="1">
                <a:latin typeface="Calibri" panose="020F0502020204030204" pitchFamily="34" charset="0"/>
                <a:ea typeface="Calibri" panose="020F0502020204030204" pitchFamily="34" charset="0"/>
                <a:cs typeface="Calibri" panose="020F0502020204030204" pitchFamily="34" charset="0"/>
              </a:rPr>
              <a:t>giày</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mới</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vì</a:t>
            </a:r>
            <a:r>
              <a:rPr lang="vi-VN" sz="2800" i="1" dirty="0">
                <a:latin typeface="Calibri" panose="020F0502020204030204" pitchFamily="34" charset="0"/>
                <a:ea typeface="Calibri" panose="020F0502020204030204" pitchFamily="34" charset="0"/>
                <a:cs typeface="Calibri" panose="020F0502020204030204" pitchFamily="34" charset="0"/>
              </a:rPr>
              <a:t> đôi </a:t>
            </a:r>
            <a:r>
              <a:rPr lang="vi-VN" sz="2800" i="1" dirty="0" err="1">
                <a:latin typeface="Calibri" panose="020F0502020204030204" pitchFamily="34" charset="0"/>
                <a:ea typeface="Calibri" panose="020F0502020204030204" pitchFamily="34" charset="0"/>
                <a:cs typeface="Calibri" panose="020F0502020204030204" pitchFamily="34" charset="0"/>
              </a:rPr>
              <a:t>giày</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cũ</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của</a:t>
            </a:r>
            <a:r>
              <a:rPr lang="vi-VN" sz="2800" i="1" dirty="0">
                <a:latin typeface="Calibri" panose="020F0502020204030204" pitchFamily="34" charset="0"/>
                <a:ea typeface="Calibri" panose="020F0502020204030204" pitchFamily="34" charset="0"/>
                <a:cs typeface="Calibri" panose="020F0502020204030204" pitchFamily="34" charset="0"/>
              </a:rPr>
              <a:t> em </a:t>
            </a:r>
            <a:r>
              <a:rPr lang="vi-VN" sz="2800" i="1" dirty="0" err="1">
                <a:latin typeface="Calibri" panose="020F0502020204030204" pitchFamily="34" charset="0"/>
                <a:ea typeface="Calibri" panose="020F0502020204030204" pitchFamily="34" charset="0"/>
                <a:cs typeface="Calibri" panose="020F0502020204030204" pitchFamily="34" charset="0"/>
              </a:rPr>
              <a:t>vẫn</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còn</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đẹp</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và</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tốt</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vẫn</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còn</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dùng</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được</a:t>
            </a:r>
            <a:r>
              <a:rPr lang="vi-VN" sz="2800" i="1" dirty="0">
                <a:latin typeface="Calibri" panose="020F0502020204030204" pitchFamily="34" charset="0"/>
                <a:ea typeface="Calibri" panose="020F0502020204030204" pitchFamily="34" charset="0"/>
                <a:cs typeface="Calibri" panose="020F0502020204030204" pitchFamily="34" charset="0"/>
              </a:rPr>
              <a:t>. Em </a:t>
            </a:r>
            <a:r>
              <a:rPr lang="vi-VN" sz="2800" i="1" dirty="0" err="1">
                <a:latin typeface="Calibri" panose="020F0502020204030204" pitchFamily="34" charset="0"/>
                <a:ea typeface="Calibri" panose="020F0502020204030204" pitchFamily="34" charset="0"/>
                <a:cs typeface="Calibri" panose="020F0502020204030204" pitchFamily="34" charset="0"/>
              </a:rPr>
              <a:t>sẽ</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đợi</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một</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thời</a:t>
            </a:r>
            <a:r>
              <a:rPr lang="vi-VN" sz="2800" i="1" dirty="0">
                <a:latin typeface="Calibri" panose="020F0502020204030204" pitchFamily="34" charset="0"/>
                <a:ea typeface="Calibri" panose="020F0502020204030204" pitchFamily="34" charset="0"/>
                <a:cs typeface="Calibri" panose="020F0502020204030204" pitchFamily="34" charset="0"/>
              </a:rPr>
              <a:t> gian </a:t>
            </a:r>
            <a:r>
              <a:rPr lang="vi-VN" sz="2800" i="1" dirty="0" err="1">
                <a:latin typeface="Calibri" panose="020F0502020204030204" pitchFamily="34" charset="0"/>
                <a:ea typeface="Calibri" panose="020F0502020204030204" pitchFamily="34" charset="0"/>
                <a:cs typeface="Calibri" panose="020F0502020204030204" pitchFamily="34" charset="0"/>
              </a:rPr>
              <a:t>đến</a:t>
            </a:r>
            <a:r>
              <a:rPr lang="vi-VN" sz="2800" i="1" dirty="0">
                <a:latin typeface="Calibri" panose="020F0502020204030204" pitchFamily="34" charset="0"/>
                <a:ea typeface="Calibri" panose="020F0502020204030204" pitchFamily="34" charset="0"/>
                <a:cs typeface="Calibri" panose="020F0502020204030204" pitchFamily="34" charset="0"/>
              </a:rPr>
              <a:t> khi </a:t>
            </a:r>
            <a:r>
              <a:rPr lang="vi-VN" sz="2800" i="1" dirty="0" err="1">
                <a:latin typeface="Calibri" panose="020F0502020204030204" pitchFamily="34" charset="0"/>
                <a:ea typeface="Calibri" panose="020F0502020204030204" pitchFamily="34" charset="0"/>
                <a:cs typeface="Calibri" panose="020F0502020204030204" pitchFamily="34" charset="0"/>
              </a:rPr>
              <a:t>nào</a:t>
            </a:r>
            <a:r>
              <a:rPr lang="vi-VN" sz="2800" i="1" dirty="0">
                <a:latin typeface="Calibri" panose="020F0502020204030204" pitchFamily="34" charset="0"/>
                <a:ea typeface="Calibri" panose="020F0502020204030204" pitchFamily="34" charset="0"/>
                <a:cs typeface="Calibri" panose="020F0502020204030204" pitchFamily="34" charset="0"/>
              </a:rPr>
              <a:t> đôi </a:t>
            </a:r>
            <a:r>
              <a:rPr lang="vi-VN" sz="2800" i="1" dirty="0" err="1">
                <a:latin typeface="Calibri" panose="020F0502020204030204" pitchFamily="34" charset="0"/>
                <a:ea typeface="Calibri" panose="020F0502020204030204" pitchFamily="34" charset="0"/>
                <a:cs typeface="Calibri" panose="020F0502020204030204" pitchFamily="34" charset="0"/>
              </a:rPr>
              <a:t>giày</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của</a:t>
            </a:r>
            <a:r>
              <a:rPr lang="vi-VN" sz="2800" i="1" dirty="0">
                <a:latin typeface="Calibri" panose="020F0502020204030204" pitchFamily="34" charset="0"/>
                <a:ea typeface="Calibri" panose="020F0502020204030204" pitchFamily="34" charset="0"/>
                <a:cs typeface="Calibri" panose="020F0502020204030204" pitchFamily="34" charset="0"/>
              </a:rPr>
              <a:t> em </a:t>
            </a:r>
            <a:r>
              <a:rPr lang="vi-VN" sz="2800" i="1" dirty="0" err="1">
                <a:latin typeface="Calibri" panose="020F0502020204030204" pitchFamily="34" charset="0"/>
                <a:ea typeface="Calibri" panose="020F0502020204030204" pitchFamily="34" charset="0"/>
                <a:cs typeface="Calibri" panose="020F0502020204030204" pitchFamily="34" charset="0"/>
              </a:rPr>
              <a:t>quá</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cũ</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thì</a:t>
            </a:r>
            <a:r>
              <a:rPr lang="vi-VN" sz="2800" i="1" dirty="0">
                <a:latin typeface="Calibri" panose="020F0502020204030204" pitchFamily="34" charset="0"/>
                <a:ea typeface="Calibri" panose="020F0502020204030204" pitchFamily="34" charset="0"/>
                <a:cs typeface="Calibri" panose="020F0502020204030204" pitchFamily="34" charset="0"/>
              </a:rPr>
              <a:t> em </a:t>
            </a:r>
            <a:r>
              <a:rPr lang="vi-VN" sz="2800" i="1" dirty="0" err="1">
                <a:latin typeface="Calibri" panose="020F0502020204030204" pitchFamily="34" charset="0"/>
                <a:ea typeface="Calibri" panose="020F0502020204030204" pitchFamily="34" charset="0"/>
                <a:cs typeface="Calibri" panose="020F0502020204030204" pitchFamily="34" charset="0"/>
              </a:rPr>
              <a:t>sẽ</a:t>
            </a:r>
            <a:r>
              <a:rPr lang="vi-VN" sz="2800" i="1" dirty="0">
                <a:latin typeface="Calibri" panose="020F0502020204030204" pitchFamily="34" charset="0"/>
                <a:ea typeface="Calibri" panose="020F0502020204030204" pitchFamily="34" charset="0"/>
                <a:cs typeface="Calibri" panose="020F0502020204030204" pitchFamily="34" charset="0"/>
              </a:rPr>
              <a:t> xin </a:t>
            </a:r>
            <a:r>
              <a:rPr lang="vi-VN" sz="2800" i="1" dirty="0" err="1">
                <a:latin typeface="Calibri" panose="020F0502020204030204" pitchFamily="34" charset="0"/>
                <a:ea typeface="Calibri" panose="020F0502020204030204" pitchFamily="34" charset="0"/>
                <a:cs typeface="Calibri" panose="020F0502020204030204" pitchFamily="34" charset="0"/>
              </a:rPr>
              <a:t>mẹ</a:t>
            </a:r>
            <a:r>
              <a:rPr lang="vi-VN" sz="2800" i="1" dirty="0">
                <a:latin typeface="Calibri" panose="020F0502020204030204" pitchFamily="34" charset="0"/>
                <a:ea typeface="Calibri" panose="020F0502020204030204" pitchFamily="34" charset="0"/>
                <a:cs typeface="Calibri" panose="020F0502020204030204" pitchFamily="34" charset="0"/>
              </a:rPr>
              <a:t> mua </a:t>
            </a:r>
            <a:r>
              <a:rPr lang="vi-VN" sz="2800" i="1" dirty="0" err="1">
                <a:latin typeface="Calibri" panose="020F0502020204030204" pitchFamily="34" charset="0"/>
                <a:ea typeface="Calibri" panose="020F0502020204030204" pitchFamily="34" charset="0"/>
                <a:cs typeface="Calibri" panose="020F0502020204030204" pitchFamily="34" charset="0"/>
              </a:rPr>
              <a:t>một</a:t>
            </a:r>
            <a:r>
              <a:rPr lang="vi-VN" sz="2800" i="1" dirty="0">
                <a:latin typeface="Calibri" panose="020F0502020204030204" pitchFamily="34" charset="0"/>
                <a:ea typeface="Calibri" panose="020F0502020204030204" pitchFamily="34" charset="0"/>
                <a:cs typeface="Calibri" panose="020F0502020204030204" pitchFamily="34" charset="0"/>
              </a:rPr>
              <a:t> đôi </a:t>
            </a:r>
            <a:r>
              <a:rPr lang="vi-VN" sz="2800" i="1" dirty="0" err="1">
                <a:latin typeface="Calibri" panose="020F0502020204030204" pitchFamily="34" charset="0"/>
                <a:ea typeface="Calibri" panose="020F0502020204030204" pitchFamily="34" charset="0"/>
                <a:cs typeface="Calibri" panose="020F0502020204030204" pitchFamily="34" charset="0"/>
              </a:rPr>
              <a:t>giày</a:t>
            </a:r>
            <a:r>
              <a:rPr lang="vi-VN" sz="2800" i="1" dirty="0">
                <a:latin typeface="Calibri" panose="020F0502020204030204" pitchFamily="34" charset="0"/>
                <a:ea typeface="Calibri" panose="020F0502020204030204" pitchFamily="34" charset="0"/>
                <a:cs typeface="Calibri" panose="020F0502020204030204" pitchFamily="34" charset="0"/>
              </a:rPr>
              <a:t> </a:t>
            </a:r>
            <a:r>
              <a:rPr lang="vi-VN" sz="2800" i="1" dirty="0" err="1">
                <a:latin typeface="Calibri" panose="020F0502020204030204" pitchFamily="34" charset="0"/>
                <a:ea typeface="Calibri" panose="020F0502020204030204" pitchFamily="34" charset="0"/>
                <a:cs typeface="Calibri" panose="020F0502020204030204" pitchFamily="34" charset="0"/>
              </a:rPr>
              <a:t>mới</a:t>
            </a:r>
            <a:r>
              <a:rPr lang="vi-VN" sz="2800" i="1" dirty="0">
                <a:latin typeface="Calibri" panose="020F0502020204030204" pitchFamily="34" charset="0"/>
                <a:ea typeface="Calibri" panose="020F0502020204030204" pitchFamily="34" charset="0"/>
                <a:cs typeface="Calibri" panose="020F0502020204030204" pitchFamily="34" charset="0"/>
              </a:rPr>
              <a:t>.</a:t>
            </a:r>
            <a:endParaRPr lang="en-US" sz="2800" dirty="0"/>
          </a:p>
        </p:txBody>
      </p:sp>
      <p:pic>
        <p:nvPicPr>
          <p:cNvPr id="5124" name="Picture 4" descr="Cute little kid thinking and having idea 1937346 Vector Art at Vecteezy">
            <a:extLst>
              <a:ext uri="{FF2B5EF4-FFF2-40B4-BE49-F238E27FC236}">
                <a16:creationId xmlns:a16="http://schemas.microsoft.com/office/drawing/2014/main" id="{74CAB5D3-3E4D-EBBE-2E2F-3D900AE0947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66" b="94099" l="45625" r="94323">
                        <a14:foregroundMark x1="65833" y1="40402" x2="66146" y2="45720"/>
                        <a14:foregroundMark x1="47344" y1="47601" x2="47344" y2="47601"/>
                        <a14:foregroundMark x1="46927" y1="49416" x2="46927" y2="49416"/>
                        <a14:foregroundMark x1="46458" y1="47211" x2="46458" y2="47211"/>
                        <a14:foregroundMark x1="46146" y1="49546" x2="46146" y2="49546"/>
                        <a14:foregroundMark x1="45833" y1="46693" x2="45833" y2="46693"/>
                        <a14:foregroundMark x1="62865" y1="89689" x2="62448" y2="94293"/>
                        <a14:foregroundMark x1="71406" y1="91051" x2="73698" y2="94163"/>
                        <a14:foregroundMark x1="70625" y1="91310" x2="70625" y2="91310"/>
                        <a14:foregroundMark x1="63958" y1="91180" x2="64167" y2="93709"/>
                        <a14:foregroundMark x1="64740" y1="91180" x2="64635" y2="93061"/>
                        <a14:foregroundMark x1="62552" y1="39429" x2="64844" y2="44617"/>
                        <a14:foregroundMark x1="80885" y1="11543" x2="81094" y2="17121"/>
                        <a14:foregroundMark x1="74792" y1="17834" x2="74792" y2="17445"/>
                        <a14:foregroundMark x1="74323" y1="16732" x2="74323" y2="16732"/>
                        <a14:foregroundMark x1="74323" y1="15759" x2="74323" y2="15759"/>
                        <a14:foregroundMark x1="73906" y1="14137" x2="73906" y2="14137"/>
                        <a14:foregroundMark x1="74948" y1="13230" x2="74948" y2="13230"/>
                        <a14:foregroundMark x1="74271" y1="12062" x2="74271" y2="12062"/>
                        <a14:foregroundMark x1="74896" y1="11025" x2="74896" y2="11025"/>
                        <a14:foregroundMark x1="74010" y1="12192" x2="74010" y2="12192"/>
                        <a14:foregroundMark x1="74792" y1="12516" x2="74792" y2="12516"/>
                        <a14:foregroundMark x1="74844" y1="9533" x2="74844" y2="9533"/>
                        <a14:foregroundMark x1="76198" y1="9274" x2="76198" y2="9274"/>
                        <a14:foregroundMark x1="76823" y1="7912" x2="76823" y2="7912"/>
                        <a14:foregroundMark x1="77969" y1="7717" x2="77969" y2="7717"/>
                        <a14:foregroundMark x1="77865" y1="7069" x2="77865" y2="7069"/>
                        <a14:foregroundMark x1="76719" y1="7263" x2="76719" y2="7263"/>
                        <a14:foregroundMark x1="76510" y1="7328" x2="76510" y2="7328"/>
                        <a14:foregroundMark x1="76354" y1="6809" x2="76823" y2="8301"/>
                        <a14:foregroundMark x1="78958" y1="5966" x2="79531" y2="7912"/>
                        <a14:foregroundMark x1="80573" y1="6096" x2="80625" y2="7912"/>
                        <a14:foregroundMark x1="83594" y1="6744" x2="83154" y2="7649"/>
                        <a14:foregroundMark x1="85313" y1="8820" x2="84446" y2="10035"/>
                        <a14:foregroundMark x1="86146" y1="11933" x2="84948" y2="12516"/>
                        <a14:foregroundMark x1="85990" y1="14462" x2="85431" y2="14421"/>
                        <a14:foregroundMark x1="85324" y1="15917" x2="85833" y2="15888"/>
                        <a14:foregroundMark x1="85104" y1="16861" x2="85729" y2="17056"/>
                        <a14:foregroundMark x1="84323" y1="17575" x2="86042" y2="18547"/>
                        <a14:foregroundMark x1="80208" y1="20428" x2="80208" y2="20428"/>
                        <a14:foregroundMark x1="80156" y1="21984" x2="80156" y2="21984"/>
                        <a14:foregroundMark x1="75156" y1="9987" x2="75156" y2="9987"/>
                        <a14:foregroundMark x1="75104" y1="11414" x2="75104" y2="11414"/>
                        <a14:foregroundMark x1="74479" y1="13359" x2="74479" y2="13359"/>
                        <a14:foregroundMark x1="74010" y1="14656" x2="74010" y2="14656"/>
                        <a14:foregroundMark x1="74323" y1="14397" x2="74323" y2="14397"/>
                        <a14:foregroundMark x1="81615" y1="7652" x2="81615" y2="7652"/>
                        <a14:foregroundMark x1="81771" y1="7263" x2="81771" y2="7263"/>
                        <a14:foregroundMark x1="82917" y1="7912" x2="82917" y2="7912"/>
                        <a14:foregroundMark x1="83594" y1="9274" x2="83594" y2="9274"/>
                        <a14:foregroundMark x1="84740" y1="11089" x2="84740" y2="11089"/>
                        <a14:foregroundMark x1="84948" y1="13230" x2="84948" y2="13230"/>
                        <a14:foregroundMark x1="84583" y1="11479" x2="84583" y2="11479"/>
                        <a14:backgroundMark x1="81927" y1="9014" x2="81927" y2="9014"/>
                        <a14:backgroundMark x1="82269" y1="7912" x2="82031" y2="8690"/>
                        <a14:backgroundMark x1="82448" y1="7328" x2="82269" y2="7912"/>
                        <a14:backgroundMark x1="83854" y1="11997" x2="84948" y2="11608"/>
                        <a14:backgroundMark x1="84427" y1="12905" x2="84219" y2="15824"/>
                        <a14:backgroundMark x1="83177" y1="10571" x2="83906" y2="11219"/>
                        <a14:backgroundMark x1="84115" y1="16083" x2="84583" y2="16537"/>
                        <a14:backgroundMark x1="75101" y1="14656" x2="75156" y2="15305"/>
                      </a14:backgroundRemoval>
                    </a14:imgEffect>
                  </a14:imgLayer>
                </a14:imgProps>
              </a:ext>
              <a:ext uri="{28A0092B-C50C-407E-A947-70E740481C1C}">
                <a14:useLocalDpi xmlns:a14="http://schemas.microsoft.com/office/drawing/2010/main" val="0"/>
              </a:ext>
            </a:extLst>
          </a:blip>
          <a:srcRect l="43526"/>
          <a:stretch/>
        </p:blipFill>
        <p:spPr bwMode="auto">
          <a:xfrm>
            <a:off x="3657939" y="1348832"/>
            <a:ext cx="2817597" cy="4006939"/>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D818E3B0-6489-23DA-AABE-7B53960C2126}"/>
              </a:ext>
            </a:extLst>
          </p:cNvPr>
          <p:cNvSpPr/>
          <p:nvPr/>
        </p:nvSpPr>
        <p:spPr>
          <a:xfrm>
            <a:off x="1632857" y="1186543"/>
            <a:ext cx="2514600" cy="1789403"/>
          </a:xfrm>
          <a:prstGeom prst="wedgeEllipseCallout">
            <a:avLst>
              <a:gd name="adj1" fmla="val 53525"/>
              <a:gd name="adj2" fmla="val 348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54FAFC-CA3C-2FA8-EF37-FABC02896E01}"/>
              </a:ext>
            </a:extLst>
          </p:cNvPr>
          <p:cNvSpPr txBox="1"/>
          <p:nvPr/>
        </p:nvSpPr>
        <p:spPr>
          <a:xfrm>
            <a:off x="1685546" y="1416204"/>
            <a:ext cx="2514602" cy="1384995"/>
          </a:xfrm>
          <a:prstGeom prst="rect">
            <a:avLst/>
          </a:prstGeom>
          <a:no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Mình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sẽ</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dùng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tiền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mua</a:t>
            </a:r>
            <a:r>
              <a:rPr lang="en-US" sz="2800" dirty="0">
                <a:solidFill>
                  <a:schemeClr val="bg1"/>
                </a:solidFill>
                <a:latin typeface="Calibri" panose="020F0502020204030204" pitchFamily="34" charset="0"/>
                <a:cs typeface="Calibri" panose="020F0502020204030204" pitchFamily="34" charset="0"/>
              </a:rPr>
              <a:t> bánh, </a:t>
            </a:r>
            <a:r>
              <a:rPr lang="en-US" sz="2800" dirty="0" err="1">
                <a:solidFill>
                  <a:schemeClr val="bg1"/>
                </a:solidFill>
                <a:latin typeface="Calibri" panose="020F0502020204030204" pitchFamily="34" charset="0"/>
                <a:cs typeface="Calibri" panose="020F0502020204030204" pitchFamily="34" charset="0"/>
              </a:rPr>
              <a:t>trái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đón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Tết</a:t>
            </a:r>
            <a:r>
              <a:rPr lang="en-US" sz="2800" dirty="0">
                <a:solidFill>
                  <a:schemeClr val="bg1"/>
                </a:solidFill>
                <a:latin typeface="Calibri" panose="020F0502020204030204" pitchFamily="34" charset="0"/>
                <a:cs typeface="Calibri" panose="020F0502020204030204" pitchFamily="34" charset="0"/>
              </a:rPr>
              <a:t>!</a:t>
            </a:r>
          </a:p>
        </p:txBody>
      </p:sp>
      <p:pic>
        <p:nvPicPr>
          <p:cNvPr id="10" name="Picture 10" descr="vietnamese food illustration | Food design, Thức ăn, Ẩm thực">
            <a:extLst>
              <a:ext uri="{FF2B5EF4-FFF2-40B4-BE49-F238E27FC236}">
                <a16:creationId xmlns:a16="http://schemas.microsoft.com/office/drawing/2014/main" id="{3313B8E2-BBD7-B1E3-45A5-898F976671A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3646" b="83542" l="18750" r="85000">
                        <a14:foregroundMark x1="57188" y1="28125" x2="57188" y2="27604"/>
                        <a14:foregroundMark x1="57917" y1="25729" x2="57917" y2="25729"/>
                        <a14:foregroundMark x1="18750" y1="50313" x2="19167" y2="59167"/>
                        <a14:foregroundMark x1="61771" y1="24792" x2="61771" y2="24792"/>
                        <a14:foregroundMark x1="42188" y1="83542" x2="54896" y2="82188"/>
                        <a14:foregroundMark x1="54896" y1="82188" x2="55104" y2="82188"/>
                        <a14:foregroundMark x1="53542" y1="25208" x2="53542" y2="25208"/>
                        <a14:foregroundMark x1="56979" y1="24583" x2="56979" y2="24583"/>
                        <a14:foregroundMark x1="61771" y1="24167" x2="61771" y2="24167"/>
                        <a14:foregroundMark x1="58125" y1="24479" x2="58125" y2="24479"/>
                        <a14:foregroundMark x1="58438" y1="23646" x2="58438" y2="23646"/>
                      </a14:backgroundRemoval>
                    </a14:imgEffect>
                  </a14:imgLayer>
                </a14:imgProps>
              </a:ext>
              <a:ext uri="{28A0092B-C50C-407E-A947-70E740481C1C}">
                <a14:useLocalDpi xmlns:a14="http://schemas.microsoft.com/office/drawing/2010/main" val="0"/>
              </a:ext>
            </a:extLst>
          </a:blip>
          <a:srcRect l="12858" t="22118" r="6657" b="10794"/>
          <a:stretch/>
        </p:blipFill>
        <p:spPr bwMode="auto">
          <a:xfrm>
            <a:off x="1514688" y="3048577"/>
            <a:ext cx="1457726" cy="1215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Vietnamese Culture: Mâm ngũ quả | Five-fruit tray | VLStudies">
            <a:extLst>
              <a:ext uri="{FF2B5EF4-FFF2-40B4-BE49-F238E27FC236}">
                <a16:creationId xmlns:a16="http://schemas.microsoft.com/office/drawing/2014/main" id="{FB8D8BA7-3651-2425-B8B1-D050F9E790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558" b="80307" l="25420" r="78257">
                        <a14:foregroundMark x1="25979" y1="40026" x2="25979" y2="40026"/>
                        <a14:foregroundMark x1="26219" y1="34271" x2="26219" y2="34271"/>
                        <a14:foregroundMark x1="56755" y1="2685" x2="56755" y2="2685"/>
                        <a14:foregroundMark x1="51479" y1="10102" x2="51479" y2="10102"/>
                        <a14:foregroundMark x1="73701" y1="28389" x2="73701" y2="28389"/>
                        <a14:foregroundMark x1="75540" y1="27494" x2="75540" y2="27494"/>
                        <a14:foregroundMark x1="76819" y1="28389" x2="76819" y2="28389"/>
                        <a14:foregroundMark x1="78177" y1="21739" x2="78177" y2="21739"/>
                        <a14:foregroundMark x1="62590" y1="18542" x2="67546" y2="25448"/>
                        <a14:foregroundMark x1="43885" y1="13555" x2="43885" y2="13555"/>
                        <a14:foregroundMark x1="77858" y1="39642" x2="77858" y2="39642"/>
                        <a14:foregroundMark x1="65308" y1="63939" x2="63549" y2="71739"/>
                        <a14:foregroundMark x1="63549" y1="71739" x2="51079" y2="76215"/>
                        <a14:foregroundMark x1="51079" y1="76215" x2="43725" y2="76598"/>
                        <a14:foregroundMark x1="43725" y1="76598" x2="37410" y2="71483"/>
                        <a14:foregroundMark x1="30376" y1="63811" x2="32374" y2="70716"/>
                        <a14:foregroundMark x1="32374" y1="70716" x2="37970" y2="73657"/>
                        <a14:foregroundMark x1="37970" y1="73657" x2="40208" y2="76982"/>
                        <a14:foregroundMark x1="25420" y1="41049" x2="25420" y2="41049"/>
                        <a14:foregroundMark x1="78657" y1="29540" x2="78657" y2="29540"/>
                        <a14:foregroundMark x1="78497" y1="19309" x2="78497" y2="19309"/>
                        <a14:foregroundMark x1="67466" y1="64578" x2="65068" y2="72379"/>
                        <a14:foregroundMark x1="65068" y1="72379" x2="58034" y2="76982"/>
                        <a14:foregroundMark x1="58273" y1="76471" x2="53477" y2="77877"/>
                        <a14:foregroundMark x1="53477" y1="77877" x2="53477" y2="77877"/>
                        <a14:foregroundMark x1="52598" y1="78261" x2="47402" y2="78133"/>
                        <a14:foregroundMark x1="47402" y1="78133" x2="47162" y2="77877"/>
                        <a14:foregroundMark x1="30296" y1="64962" x2="33573" y2="72379"/>
                        <a14:foregroundMark x1="33573" y1="72379" x2="45164" y2="78645"/>
                        <a14:foregroundMark x1="45164" y1="78645" x2="46043" y2="78772"/>
                        <a14:foregroundMark x1="43885" y1="77110" x2="37250" y2="74680"/>
                        <a14:foregroundMark x1="37250" y1="74680" x2="32374" y2="69309"/>
                        <a14:foregroundMark x1="30056" y1="65601" x2="33333" y2="72379"/>
                        <a14:foregroundMark x1="33333" y1="72379" x2="38609" y2="76215"/>
                        <a14:foregroundMark x1="32774" y1="72251" x2="30136" y2="63939"/>
                        <a14:foregroundMark x1="30136" y1="65217" x2="31255" y2="71100"/>
                        <a14:foregroundMark x1="31255" y1="70972" x2="29656" y2="65985"/>
                        <a14:foregroundMark x1="30456" y1="63939" x2="30695" y2="66880"/>
                        <a14:foregroundMark x1="65947" y1="71611" x2="67466" y2="64706"/>
                        <a14:foregroundMark x1="67466" y1="64706" x2="66747" y2="63043"/>
                        <a14:foregroundMark x1="66986" y1="62916" x2="67386" y2="70588"/>
                        <a14:foregroundMark x1="67546" y1="67903" x2="67146" y2="62916"/>
                        <a14:foregroundMark x1="66507" y1="62020" x2="67386" y2="69949"/>
                        <a14:foregroundMark x1="67386" y1="69949" x2="63469" y2="75064"/>
                        <a14:foregroundMark x1="63469" y1="75064" x2="49640" y2="80307"/>
                        <a14:foregroundMark x1="49640" y1="80307" x2="45404" y2="78389"/>
                        <a14:foregroundMark x1="45404" y1="78389" x2="45084" y2="78389"/>
                      </a14:backgroundRemoval>
                    </a14:imgEffect>
                  </a14:imgLayer>
                </a14:imgProps>
              </a:ext>
              <a:ext uri="{28A0092B-C50C-407E-A947-70E740481C1C}">
                <a14:useLocalDpi xmlns:a14="http://schemas.microsoft.com/office/drawing/2010/main" val="0"/>
              </a:ext>
            </a:extLst>
          </a:blip>
          <a:srcRect l="22622" t="-1" r="19731" b="20478"/>
          <a:stretch/>
        </p:blipFill>
        <p:spPr bwMode="auto">
          <a:xfrm>
            <a:off x="2558041" y="3697728"/>
            <a:ext cx="1589416" cy="137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0867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randombar(horizontal)">
                                      <p:cBhvr>
                                        <p:cTn id="29" dur="500"/>
                                        <p:tgtEl>
                                          <p:spTgt spid="512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CF05FA-45A9-B140-2675-61CEE218FA4B}"/>
              </a:ext>
            </a:extLst>
          </p:cNvPr>
          <p:cNvSpPr/>
          <p:nvPr/>
        </p:nvSpPr>
        <p:spPr>
          <a:xfrm>
            <a:off x="1415592" y="345560"/>
            <a:ext cx="9360816" cy="491136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AB741531-490D-34DF-2406-8DD1B0F43E07}"/>
              </a:ext>
            </a:extLst>
          </p:cNvPr>
          <p:cNvSpPr/>
          <p:nvPr/>
        </p:nvSpPr>
        <p:spPr>
          <a:xfrm>
            <a:off x="1858432" y="840830"/>
            <a:ext cx="3599016" cy="923330"/>
          </a:xfrm>
          <a:prstGeom prst="rect">
            <a:avLst/>
          </a:prstGeom>
          <a:noFill/>
        </p:spPr>
        <p:txBody>
          <a:bodyPr wrap="none" lIns="91440" tIns="45720" rIns="91440" bIns="45720">
            <a:prstTxWarp prst="textArchUp">
              <a:avLst/>
            </a:prstTxWarp>
            <a:spAutoFit/>
          </a:bodyPr>
          <a:lstStyle/>
          <a:p>
            <a:pPr algn="ctr"/>
            <a:r>
              <a:rPr lang="en-US" sz="4400" b="1" cap="none" spc="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Tình huống 2:</a:t>
            </a:r>
          </a:p>
        </p:txBody>
      </p:sp>
      <p:pic>
        <p:nvPicPr>
          <p:cNvPr id="6" name="Picture 4" descr="Tổng hợp Câu Đối Chúc Tết Png giá rẻ, bán chạy tháng 9/2022 - BeeCost">
            <a:extLst>
              <a:ext uri="{FF2B5EF4-FFF2-40B4-BE49-F238E27FC236}">
                <a16:creationId xmlns:a16="http://schemas.microsoft.com/office/drawing/2014/main" id="{562C2AE5-95FC-5F94-8144-CEE15D8087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67" b="93480" l="9942" r="89994">
                        <a14:foregroundMark x1="32989" y1="13234" x2="35119" y2="18851"/>
                        <a14:foregroundMark x1="34474" y1="6520" x2="34474" y2="6520"/>
                        <a14:foregroundMark x1="34732" y1="4196" x2="34990" y2="6779"/>
                        <a14:foregroundMark x1="33893" y1="46804" x2="35894" y2="52937"/>
                        <a14:foregroundMark x1="34474" y1="77276" x2="34603" y2="93480"/>
                        <a14:foregroundMark x1="64364" y1="4067" x2="65139" y2="9942"/>
                        <a14:foregroundMark x1="64364" y1="47321" x2="65139" y2="53325"/>
                      </a14:backgroundRemoval>
                    </a14:imgEffect>
                  </a14:imgLayer>
                </a14:imgProps>
              </a:ext>
              <a:ext uri="{28A0092B-C50C-407E-A947-70E740481C1C}">
                <a14:useLocalDpi xmlns:a14="http://schemas.microsoft.com/office/drawing/2010/main" val="0"/>
              </a:ext>
            </a:extLst>
          </a:blip>
          <a:srcRect l="21274" r="25016"/>
          <a:stretch/>
        </p:blipFill>
        <p:spPr bwMode="auto">
          <a:xfrm>
            <a:off x="10693138" y="0"/>
            <a:ext cx="1497658" cy="28012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C4952E-DF26-6279-D9CB-EC99B8082463}"/>
              </a:ext>
            </a:extLst>
          </p:cNvPr>
          <p:cNvSpPr txBox="1"/>
          <p:nvPr/>
        </p:nvSpPr>
        <p:spPr>
          <a:xfrm>
            <a:off x="1643743" y="1328034"/>
            <a:ext cx="4770120" cy="3036344"/>
          </a:xfrm>
          <a:prstGeom prst="rect">
            <a:avLst/>
          </a:prstGeom>
          <a:noFill/>
        </p:spPr>
        <p:txBody>
          <a:bodyPr wrap="square">
            <a:spAutoFit/>
          </a:bodyPr>
          <a:lstStyle/>
          <a:p>
            <a:pPr marL="0" marR="0" algn="just">
              <a:lnSpc>
                <a:spcPct val="115000"/>
              </a:lnSpc>
              <a:spcBef>
                <a:spcPts val="0"/>
              </a:spcBef>
              <a:spcAft>
                <a:spcPts val="1000"/>
              </a:spcAft>
            </a:pPr>
            <a:r>
              <a:rPr lang="en-US" sz="2800">
                <a:effectLst/>
                <a:latin typeface="Calibri" panose="020F0502020204030204" pitchFamily="34" charset="0"/>
                <a:ea typeface="Calibri" panose="020F0502020204030204" pitchFamily="34" charset="0"/>
                <a:cs typeface="Calibri" panose="020F0502020204030204" pitchFamily="34" charset="0"/>
              </a:rPr>
              <a:t>Mẹ dẫn hai chị em đi nhà sách, Lan nói với chị Hoa muốn mua cuốn “Kho tàng truyện cổ tích Việt Nam”. Chị Hoa nói cuốn đó trong thư viện của trường đã có nên không cần mua.</a:t>
            </a:r>
          </a:p>
        </p:txBody>
      </p:sp>
      <p:sp>
        <p:nvSpPr>
          <p:cNvPr id="14" name="TextBox 13">
            <a:extLst>
              <a:ext uri="{FF2B5EF4-FFF2-40B4-BE49-F238E27FC236}">
                <a16:creationId xmlns:a16="http://schemas.microsoft.com/office/drawing/2014/main" id="{98E9D5B5-3529-4AEA-7F4C-D2E0D7D066B3}"/>
              </a:ext>
            </a:extLst>
          </p:cNvPr>
          <p:cNvSpPr txBox="1"/>
          <p:nvPr/>
        </p:nvSpPr>
        <p:spPr>
          <a:xfrm>
            <a:off x="1643743" y="4292839"/>
            <a:ext cx="6117770" cy="558743"/>
          </a:xfrm>
          <a:prstGeom prst="rect">
            <a:avLst/>
          </a:prstGeom>
          <a:noFill/>
        </p:spPr>
        <p:txBody>
          <a:bodyPr wrap="square">
            <a:spAutoFit/>
          </a:bodyPr>
          <a:lstStyle/>
          <a:p>
            <a:pPr marL="0" marR="0" algn="just">
              <a:lnSpc>
                <a:spcPct val="115000"/>
              </a:lnSpc>
              <a:spcBef>
                <a:spcPts val="0"/>
              </a:spcBef>
              <a:spcAft>
                <a:spcPts val="1000"/>
              </a:spcAft>
            </a:pP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Nếu</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là</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Lan,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em</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sẽ</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xử</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lí</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thế</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F81902"/>
                </a:solidFill>
                <a:effectLst/>
                <a:latin typeface="Calibri" panose="020F0502020204030204" pitchFamily="34" charset="0"/>
                <a:ea typeface="Calibri" panose="020F0502020204030204" pitchFamily="34" charset="0"/>
                <a:cs typeface="Calibri" panose="020F0502020204030204" pitchFamily="34" charset="0"/>
              </a:rPr>
              <a:t>nào</a:t>
            </a:r>
            <a:r>
              <a:rPr lang="en-US" sz="2800" b="1" i="1" dirty="0">
                <a:solidFill>
                  <a:srgbClr val="F8190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7174" name="Picture 6" descr="I've Been Struggling With Misophonia Since I Was About - Two Girls Talking  Clipart - Free Transparent PNG Clipart Images Download">
            <a:extLst>
              <a:ext uri="{FF2B5EF4-FFF2-40B4-BE49-F238E27FC236}">
                <a16:creationId xmlns:a16="http://schemas.microsoft.com/office/drawing/2014/main" id="{7080DB4F-7745-E5F9-8F01-3135B13B52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447" b="93840" l="10000" r="90000">
                        <a14:foregroundMark x1="37738" y1="8309" x2="37738" y2="8309"/>
                        <a14:foregroundMark x1="70357" y1="6734" x2="70357" y2="6447"/>
                        <a14:foregroundMark x1="72619" y1="90544" x2="72619" y2="90544"/>
                        <a14:foregroundMark x1="36667" y1="88682" x2="36667" y2="88682"/>
                        <a14:foregroundMark x1="45595" y1="89398" x2="45595" y2="89398"/>
                        <a14:foregroundMark x1="48095" y1="89685" x2="48095" y2="89685"/>
                        <a14:foregroundMark x1="34762" y1="92837" x2="34762" y2="92837"/>
                        <a14:foregroundMark x1="37812" y1="93199" x2="38929" y2="93266"/>
                        <a14:foregroundMark x1="31905" y1="90544" x2="38333" y2="93410"/>
                        <a14:foregroundMark x1="38333" y1="93410" x2="40952" y2="93123"/>
                        <a14:foregroundMark x1="34524" y1="92264" x2="36548" y2="93410"/>
                        <a14:foregroundMark x1="33810" y1="92120" x2="33810" y2="92120"/>
                        <a14:foregroundMark x1="42500" y1="90401" x2="49167" y2="92264"/>
                        <a14:foregroundMark x1="49167" y1="92264" x2="50476" y2="91691"/>
                        <a14:foregroundMark x1="46071" y1="91404" x2="43333" y2="90831"/>
                        <a14:foregroundMark x1="41786" y1="90258" x2="45833" y2="91691"/>
                        <a14:foregroundMark x1="45833" y1="91691" x2="46786" y2="92120"/>
                        <a14:foregroundMark x1="47143" y1="92120" x2="45476" y2="91834"/>
                        <a14:foregroundMark x1="62619" y1="80516" x2="63571" y2="87679"/>
                        <a14:foregroundMark x1="63571" y1="87679" x2="65357" y2="88968"/>
                        <a14:foregroundMark x1="62381" y1="82521" x2="62857" y2="84957"/>
                        <a14:foregroundMark x1="63571" y1="86533" x2="64524" y2="89112"/>
                        <a14:foregroundMark x1="66310" y1="91547" x2="75476" y2="93266"/>
                        <a14:foregroundMark x1="72619" y1="92693" x2="69881" y2="91977"/>
                        <a14:foregroundMark x1="67500" y1="92120" x2="69881" y2="92693"/>
                        <a14:foregroundMark x1="71667" y1="93266" x2="69762" y2="92693"/>
                        <a14:foregroundMark x1="66786" y1="92120" x2="68929" y2="92837"/>
                        <a14:foregroundMark x1="71905" y1="93266" x2="72976" y2="93410"/>
                        <a14:backgroundMark x1="50000" y1="26791" x2="50000" y2="26791"/>
                        <a14:backgroundMark x1="69286" y1="69771" x2="69286" y2="69771"/>
                      </a14:backgroundRemoval>
                    </a14:imgEffect>
                  </a14:imgLayer>
                </a14:imgProps>
              </a:ext>
              <a:ext uri="{28A0092B-C50C-407E-A947-70E740481C1C}">
                <a14:useLocalDpi xmlns:a14="http://schemas.microsoft.com/office/drawing/2010/main" val="0"/>
              </a:ext>
            </a:extLst>
          </a:blip>
          <a:srcRect/>
          <a:stretch>
            <a:fillRect/>
          </a:stretch>
        </p:blipFill>
        <p:spPr bwMode="auto">
          <a:xfrm>
            <a:off x="5457448" y="1501583"/>
            <a:ext cx="4639054" cy="3854833"/>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069C3AEE-6B60-20E5-0167-4D4A430BAEFA}"/>
              </a:ext>
            </a:extLst>
          </p:cNvPr>
          <p:cNvSpPr/>
          <p:nvPr/>
        </p:nvSpPr>
        <p:spPr>
          <a:xfrm>
            <a:off x="6250388" y="527820"/>
            <a:ext cx="2090058" cy="952944"/>
          </a:xfrm>
          <a:prstGeom prst="wedgeRoundRectCallout">
            <a:avLst>
              <a:gd name="adj1" fmla="val -18594"/>
              <a:gd name="adj2" fmla="val 7168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D29AD626-5C46-789C-72D0-410B1E96074C}"/>
              </a:ext>
            </a:extLst>
          </p:cNvPr>
          <p:cNvSpPr txBox="1"/>
          <p:nvPr/>
        </p:nvSpPr>
        <p:spPr>
          <a:xfrm>
            <a:off x="6185074" y="594848"/>
            <a:ext cx="2220686" cy="830997"/>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Em muốn mua cuốn sách đó.</a:t>
            </a:r>
          </a:p>
        </p:txBody>
      </p:sp>
      <p:sp>
        <p:nvSpPr>
          <p:cNvPr id="17" name="Speech Bubble: Rectangle with Corners Rounded 16">
            <a:extLst>
              <a:ext uri="{FF2B5EF4-FFF2-40B4-BE49-F238E27FC236}">
                <a16:creationId xmlns:a16="http://schemas.microsoft.com/office/drawing/2014/main" id="{C2ECF1C8-0844-5998-80AB-DD40E4E25940}"/>
              </a:ext>
            </a:extLst>
          </p:cNvPr>
          <p:cNvSpPr/>
          <p:nvPr/>
        </p:nvSpPr>
        <p:spPr>
          <a:xfrm>
            <a:off x="8504420" y="722717"/>
            <a:ext cx="2090058" cy="952944"/>
          </a:xfrm>
          <a:prstGeom prst="wedgeRoundRectCallout">
            <a:avLst>
              <a:gd name="adj1" fmla="val -31719"/>
              <a:gd name="adj2" fmla="val 7305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701672D3-384E-DE64-32F6-F80D55654BC2}"/>
              </a:ext>
            </a:extLst>
          </p:cNvPr>
          <p:cNvSpPr txBox="1"/>
          <p:nvPr/>
        </p:nvSpPr>
        <p:spPr>
          <a:xfrm>
            <a:off x="8439106" y="770078"/>
            <a:ext cx="2220686" cy="830997"/>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Trong thư viện trường đã có.</a:t>
            </a:r>
          </a:p>
        </p:txBody>
      </p:sp>
      <p:pic>
        <p:nvPicPr>
          <p:cNvPr id="7176" name="Picture 8" descr="Sách Kho Tàng Truyện Cổ Tích Việt Nam - FAHASA.COM">
            <a:extLst>
              <a:ext uri="{FF2B5EF4-FFF2-40B4-BE49-F238E27FC236}">
                <a16:creationId xmlns:a16="http://schemas.microsoft.com/office/drawing/2014/main" id="{5B87090B-6113-344E-41A3-5DE3611D3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2594">
            <a:off x="9225937" y="2052818"/>
            <a:ext cx="1322320" cy="193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146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wipe(down)">
                                      <p:cBhvr>
                                        <p:cTn id="12" dur="500"/>
                                        <p:tgtEl>
                                          <p:spTgt spid="7174"/>
                                        </p:tgtEl>
                                      </p:cBhvr>
                                    </p:animEffect>
                                  </p:childTnLst>
                                </p:cTn>
                              </p:par>
                              <p:par>
                                <p:cTn id="13" presetID="22" presetClass="entr" presetSubtype="4" fill="hold" nodeType="with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wipe(down)">
                                      <p:cBhvr>
                                        <p:cTn id="15" dur="500"/>
                                        <p:tgtEl>
                                          <p:spTgt spid="717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Rèm Vải Màu Vàng PNG , Màu Vàng, Vải Nghệ Thuật, Tấm Màn PNG miễn  phí tải tập tin PSDComment và Vector">
            <a:extLst>
              <a:ext uri="{FF2B5EF4-FFF2-40B4-BE49-F238E27FC236}">
                <a16:creationId xmlns:a16="http://schemas.microsoft.com/office/drawing/2014/main" id="{6A29E9F0-03F8-8E67-4F60-9AADF5E1FD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75" b="99688" l="0" r="99688">
                        <a14:foregroundMark x1="13125" y1="7187" x2="15478" y2="38961"/>
                        <a14:foregroundMark x1="7511" y1="56212" x2="9375" y2="76719"/>
                        <a14:foregroundMark x1="7401" y1="54998" x2="7485" y2="55924"/>
                        <a14:foregroundMark x1="6535" y1="45469" x2="6562" y2="45770"/>
                        <a14:foregroundMark x1="5938" y1="38906" x2="6535" y2="45469"/>
                        <a14:foregroundMark x1="3438" y1="4063" x2="9216" y2="45501"/>
                        <a14:foregroundMark x1="13906" y1="6719" x2="24844" y2="7500"/>
                        <a14:foregroundMark x1="18906" y1="2813" x2="6719" y2="5313"/>
                        <a14:foregroundMark x1="6719" y1="5313" x2="781" y2="64375"/>
                        <a14:foregroundMark x1="781" y1="64375" x2="9063" y2="91875"/>
                        <a14:foregroundMark x1="9063" y1="91875" x2="10469" y2="93281"/>
                        <a14:foregroundMark x1="6719" y1="81719" x2="6406" y2="94688"/>
                        <a14:foregroundMark x1="469" y1="81094" x2="8594" y2="99688"/>
                        <a14:foregroundMark x1="10781" y1="80938" x2="14688" y2="97031"/>
                        <a14:foregroundMark x1="3750" y1="60313" x2="7031" y2="75625"/>
                        <a14:foregroundMark x1="2656" y1="88281" x2="7187" y2="99063"/>
                        <a14:foregroundMark x1="22969" y1="3906" x2="18594" y2="19063"/>
                        <a14:foregroundMark x1="23594" y1="2813" x2="25000" y2="13281"/>
                        <a14:foregroundMark x1="22188" y1="10781" x2="20938" y2="18438"/>
                        <a14:foregroundMark x1="20938" y1="18438" x2="20625" y2="19063"/>
                        <a14:foregroundMark x1="1563" y1="1875" x2="5469" y2="16875"/>
                        <a14:foregroundMark x1="469" y1="19219" x2="2656" y2="28906"/>
                        <a14:foregroundMark x1="1875" y1="31875" x2="4531" y2="46719"/>
                        <a14:foregroundMark x1="625" y1="23594" x2="4688" y2="43125"/>
                        <a14:foregroundMark x1="0" y1="39063" x2="2031" y2="54063"/>
                        <a14:foregroundMark x1="1875" y1="83438" x2="469" y2="92813"/>
                        <a14:foregroundMark x1="313" y1="93281" x2="2344" y2="99531"/>
                        <a14:foregroundMark x1="87031" y1="7031" x2="97344" y2="45781"/>
                        <a14:foregroundMark x1="88281" y1="4531" x2="97969" y2="53125"/>
                        <a14:foregroundMark x1="97969" y1="53125" x2="94688" y2="92031"/>
                        <a14:foregroundMark x1="94688" y1="92031" x2="92969" y2="92344"/>
                        <a14:foregroundMark x1="83281" y1="15313" x2="93281" y2="45313"/>
                        <a14:foregroundMark x1="93281" y1="45313" x2="93281" y2="45313"/>
                        <a14:foregroundMark x1="79375" y1="2500" x2="82500" y2="23281"/>
                        <a14:foregroundMark x1="73750" y1="1250" x2="84844" y2="2188"/>
                        <a14:foregroundMark x1="84844" y1="2188" x2="92813" y2="6875"/>
                        <a14:foregroundMark x1="92813" y1="6875" x2="98906" y2="21875"/>
                        <a14:foregroundMark x1="94531" y1="3906" x2="99688" y2="16094"/>
                        <a14:foregroundMark x1="7344" y1="46250" x2="7344" y2="46250"/>
                        <a14:foregroundMark x1="93281" y1="55469" x2="93281" y2="55469"/>
                        <a14:foregroundMark x1="92500" y1="47500" x2="92500" y2="47500"/>
                        <a14:backgroundMark x1="17031" y1="39844" x2="11250" y2="48906"/>
                        <a14:backgroundMark x1="11250" y1="48906" x2="11094" y2="54531"/>
                        <a14:backgroundMark x1="9610" y1="46250" x2="10469" y2="54688"/>
                        <a14:backgroundMark x1="9531" y1="45469" x2="9610" y2="46250"/>
                        <a14:backgroundMark x1="10469" y1="54688" x2="12188" y2="58594"/>
                        <a14:backgroundMark x1="8750" y1="45469" x2="8750"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0" y="-107146"/>
            <a:ext cx="12192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C87379AD-6F11-BCD8-C19E-38D5B53783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18" y="-107146"/>
            <a:ext cx="12501565" cy="990600"/>
          </a:xfrm>
          <a:prstGeom prst="rect">
            <a:avLst/>
          </a:prstGeom>
        </p:spPr>
      </p:pic>
      <p:sp>
        <p:nvSpPr>
          <p:cNvPr id="6" name="TextBox 5">
            <a:extLst>
              <a:ext uri="{FF2B5EF4-FFF2-40B4-BE49-F238E27FC236}">
                <a16:creationId xmlns:a16="http://schemas.microsoft.com/office/drawing/2014/main" id="{5FAE55FC-DFC6-2F6A-CB8C-6E1813056F32}"/>
              </a:ext>
            </a:extLst>
          </p:cNvPr>
          <p:cNvSpPr txBox="1"/>
          <p:nvPr/>
        </p:nvSpPr>
        <p:spPr>
          <a:xfrm>
            <a:off x="5017658" y="139813"/>
            <a:ext cx="2433680" cy="769441"/>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chemeClr val="accent2"/>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Thử</a:t>
            </a:r>
            <a:r>
              <a:rPr kumimoji="0" lang="en-US" altLang="zh-CN" sz="4400" b="1" i="0" u="none" strike="noStrike" kern="1200" cap="none" spc="600" normalizeH="0" baseline="0" noProof="0" dirty="0">
                <a:ln>
                  <a:noFill/>
                </a:ln>
                <a:solidFill>
                  <a:schemeClr val="accent2"/>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 </a:t>
            </a:r>
            <a:r>
              <a:rPr kumimoji="0" lang="en-US" altLang="zh-CN" sz="4400" b="1" i="0" u="none" strike="noStrike" kern="1200" cap="none" spc="600" normalizeH="0" baseline="0" noProof="0" dirty="0" err="1">
                <a:ln>
                  <a:noFill/>
                </a:ln>
                <a:solidFill>
                  <a:schemeClr val="accent2"/>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rPr>
              <a:t>tài</a:t>
            </a:r>
            <a:endParaRPr kumimoji="0" lang="en-US" altLang="zh-CN" sz="4800" b="1" i="0" u="none" strike="noStrike" kern="1200" cap="none" spc="600" normalizeH="0" baseline="0" noProof="0" dirty="0">
              <a:ln>
                <a:noFill/>
              </a:ln>
              <a:solidFill>
                <a:schemeClr val="accent2"/>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endParaRPr>
          </a:p>
        </p:txBody>
      </p:sp>
      <p:sp>
        <p:nvSpPr>
          <p:cNvPr id="7" name="Rectangle 6">
            <a:extLst>
              <a:ext uri="{FF2B5EF4-FFF2-40B4-BE49-F238E27FC236}">
                <a16:creationId xmlns:a16="http://schemas.microsoft.com/office/drawing/2014/main" id="{61186011-D2D3-93CC-7EEE-ABEAF7F88DC8}"/>
              </a:ext>
            </a:extLst>
          </p:cNvPr>
          <p:cNvSpPr/>
          <p:nvPr/>
        </p:nvSpPr>
        <p:spPr>
          <a:xfrm>
            <a:off x="3172688" y="666365"/>
            <a:ext cx="609013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Diễn</a:t>
            </a:r>
            <a:r>
              <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 </a:t>
            </a: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viên</a:t>
            </a:r>
            <a:r>
              <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 </a:t>
            </a:r>
            <a:r>
              <a:rPr kumimoji="0" lang="en-US" sz="8000" b="1" i="0" u="none" strike="noStrike" kern="1200" cap="none" spc="0" normalizeH="0" baseline="0" noProof="0" dirty="0" err="1">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rPr>
              <a:t>nhí</a:t>
            </a:r>
            <a:endParaRPr kumimoji="0" lang="en-US" sz="8000" b="1" i="0" u="none" strike="noStrike" kern="1200" cap="none" spc="0" normalizeH="0" baseline="0" noProof="0" dirty="0">
              <a:ln w="38100">
                <a:solidFill>
                  <a:prstClr val="white"/>
                </a:solidFill>
                <a:prstDash val="solid"/>
              </a:ln>
              <a:solidFill>
                <a:srgbClr val="FFC233"/>
              </a:solidFill>
              <a:effectLst/>
              <a:uLnTx/>
              <a:uFillTx/>
              <a:latin typeface="SVN-Hole Hearted" panose="020B0A06020104020203" pitchFamily="34" charset="0"/>
              <a:ea typeface="字魂107号-萌趣欢乐体"/>
              <a:cs typeface="+mn-cs"/>
            </a:endParaRPr>
          </a:p>
        </p:txBody>
      </p:sp>
      <p:sp>
        <p:nvSpPr>
          <p:cNvPr id="8" name="TextBox 7">
            <a:extLst>
              <a:ext uri="{FF2B5EF4-FFF2-40B4-BE49-F238E27FC236}">
                <a16:creationId xmlns:a16="http://schemas.microsoft.com/office/drawing/2014/main" id="{218EC516-7E3E-5449-1CEF-6BF27DE7525A}"/>
              </a:ext>
            </a:extLst>
          </p:cNvPr>
          <p:cNvSpPr txBox="1"/>
          <p:nvPr/>
        </p:nvSpPr>
        <p:spPr>
          <a:xfrm>
            <a:off x="6234498" y="1766766"/>
            <a:ext cx="3592650" cy="769441"/>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SVN-Poky's" panose="020B0606040200020203" pitchFamily="34" charset="0"/>
                <a:ea typeface="字魂107号-萌趣欢乐体"/>
                <a:cs typeface="Calibri" panose="020F0502020204030204" pitchFamily="34" charset="0"/>
              </a:rPr>
              <a:t>Tình</a:t>
            </a:r>
            <a:r>
              <a:rPr kumimoji="0" lang="en-US" sz="4400" b="1" i="0" u="none" strike="noStrike" kern="1200" cap="none" spc="0" normalizeH="0" baseline="0" noProof="0" dirty="0">
                <a:ln>
                  <a:noFill/>
                </a:ln>
                <a:solidFill>
                  <a:prstClr val="white"/>
                </a:solidFill>
                <a:effectLst/>
                <a:uLnTx/>
                <a:uFillTx/>
                <a:latin typeface="SVN-Poky's" panose="020B0606040200020203" pitchFamily="34" charset="0"/>
                <a:ea typeface="字魂107号-萌趣欢乐体"/>
                <a:cs typeface="Calibri" panose="020F0502020204030204" pitchFamily="34" charset="0"/>
              </a:rPr>
              <a:t> </a:t>
            </a:r>
            <a:r>
              <a:rPr kumimoji="0" lang="en-US" sz="4400" b="1" i="0" u="none" strike="noStrike" kern="1200" cap="none" spc="0" normalizeH="0" baseline="0" noProof="0" err="1">
                <a:ln>
                  <a:noFill/>
                </a:ln>
                <a:solidFill>
                  <a:prstClr val="white"/>
                </a:solidFill>
                <a:effectLst/>
                <a:uLnTx/>
                <a:uFillTx/>
                <a:latin typeface="SVN-Poky's" panose="020B0606040200020203" pitchFamily="34" charset="0"/>
                <a:ea typeface="字魂107号-萌趣欢乐体"/>
                <a:cs typeface="Calibri" panose="020F0502020204030204" pitchFamily="34" charset="0"/>
              </a:rPr>
              <a:t>huống</a:t>
            </a:r>
            <a:r>
              <a:rPr kumimoji="0" lang="en-US" sz="4400" b="1" i="0" u="none" strike="noStrike" kern="1200" cap="none" spc="0" normalizeH="0" baseline="0" noProof="0">
                <a:ln>
                  <a:noFill/>
                </a:ln>
                <a:solidFill>
                  <a:prstClr val="white"/>
                </a:solidFill>
                <a:effectLst/>
                <a:uLnTx/>
                <a:uFillTx/>
                <a:latin typeface="SVN-Poky's" panose="020B0606040200020203" pitchFamily="34" charset="0"/>
                <a:ea typeface="字魂107号-萌趣欢乐体"/>
                <a:cs typeface="Calibri" panose="020F0502020204030204" pitchFamily="34" charset="0"/>
              </a:rPr>
              <a:t> 2:</a:t>
            </a:r>
            <a:endParaRPr kumimoji="0" lang="en-US" altLang="zh-CN" sz="4800" b="1" i="0" u="none" strike="noStrike" kern="1200" cap="none" spc="600" normalizeH="0" baseline="0" noProof="0" dirty="0">
              <a:ln>
                <a:noFill/>
              </a:ln>
              <a:solidFill>
                <a:prstClr val="white"/>
              </a:solidFill>
              <a:effectLst/>
              <a:uLnTx/>
              <a:uFillTx/>
              <a:latin typeface="SVN-Poky's" panose="020B0606040200020203" pitchFamily="34" charset="0"/>
              <a:ea typeface="字魂52号-阿开漫画体" panose="00000500000000000000" pitchFamily="2" charset="-122"/>
              <a:cs typeface="+mn-cs"/>
              <a:sym typeface="字魂52号-阿开漫画体" panose="00000500000000000000" pitchFamily="2" charset="-122"/>
            </a:endParaRPr>
          </a:p>
        </p:txBody>
      </p:sp>
      <p:pic>
        <p:nvPicPr>
          <p:cNvPr id="10" name="Picture 9">
            <a:extLst>
              <a:ext uri="{FF2B5EF4-FFF2-40B4-BE49-F238E27FC236}">
                <a16:creationId xmlns:a16="http://schemas.microsoft.com/office/drawing/2014/main" id="{C6E17806-1CB0-2D2F-B099-34DA1F6FF8DE}"/>
              </a:ext>
            </a:extLst>
          </p:cNvPr>
          <p:cNvPicPr>
            <a:picLocks noChangeAspect="1"/>
          </p:cNvPicPr>
          <p:nvPr/>
        </p:nvPicPr>
        <p:blipFill>
          <a:blip r:embed="rId8"/>
          <a:stretch>
            <a:fillRect/>
          </a:stretch>
        </p:blipFill>
        <p:spPr>
          <a:xfrm>
            <a:off x="7451338" y="2988472"/>
            <a:ext cx="2288546" cy="3306002"/>
          </a:xfrm>
          <a:prstGeom prst="rect">
            <a:avLst/>
          </a:prstGeom>
        </p:spPr>
      </p:pic>
      <p:pic>
        <p:nvPicPr>
          <p:cNvPr id="13" name="Picture 6" descr="I've Been Struggling With Misophonia Since I Was About - Two Girls Talking  Clipart - Free Transparent PNG Clipart Images Download">
            <a:extLst>
              <a:ext uri="{FF2B5EF4-FFF2-40B4-BE49-F238E27FC236}">
                <a16:creationId xmlns:a16="http://schemas.microsoft.com/office/drawing/2014/main" id="{B9C04358-2D87-81C5-28BC-2D3A5F597C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47" b="93840" l="10000" r="90000">
                        <a14:foregroundMark x1="37738" y1="8309" x2="37738" y2="8309"/>
                        <a14:foregroundMark x1="70357" y1="6734" x2="70357" y2="6447"/>
                        <a14:foregroundMark x1="72619" y1="90544" x2="72619" y2="90544"/>
                        <a14:foregroundMark x1="36667" y1="88682" x2="36667" y2="88682"/>
                        <a14:foregroundMark x1="45595" y1="89398" x2="45595" y2="89398"/>
                        <a14:foregroundMark x1="48095" y1="89685" x2="48095" y2="89685"/>
                        <a14:foregroundMark x1="34762" y1="92837" x2="34762" y2="92837"/>
                        <a14:foregroundMark x1="37812" y1="93199" x2="38929" y2="93266"/>
                        <a14:foregroundMark x1="31905" y1="90544" x2="38333" y2="93410"/>
                        <a14:foregroundMark x1="38333" y1="93410" x2="40952" y2="93123"/>
                        <a14:foregroundMark x1="34524" y1="92264" x2="36548" y2="93410"/>
                        <a14:foregroundMark x1="33810" y1="92120" x2="33810" y2="92120"/>
                        <a14:foregroundMark x1="42500" y1="90401" x2="49167" y2="92264"/>
                        <a14:foregroundMark x1="49167" y1="92264" x2="50476" y2="91691"/>
                        <a14:foregroundMark x1="46071" y1="91404" x2="43333" y2="90831"/>
                        <a14:foregroundMark x1="41786" y1="90258" x2="45833" y2="91691"/>
                        <a14:foregroundMark x1="45833" y1="91691" x2="46786" y2="92120"/>
                        <a14:foregroundMark x1="47143" y1="92120" x2="45476" y2="91834"/>
                        <a14:foregroundMark x1="62619" y1="80516" x2="63571" y2="87679"/>
                        <a14:foregroundMark x1="63571" y1="87679" x2="65357" y2="88968"/>
                        <a14:foregroundMark x1="62381" y1="82521" x2="62857" y2="84957"/>
                        <a14:foregroundMark x1="63571" y1="86533" x2="64524" y2="89112"/>
                        <a14:foregroundMark x1="66310" y1="91547" x2="75476" y2="93266"/>
                        <a14:foregroundMark x1="72619" y1="92693" x2="69881" y2="91977"/>
                        <a14:foregroundMark x1="67500" y1="92120" x2="69881" y2="92693"/>
                        <a14:foregroundMark x1="71667" y1="93266" x2="69762" y2="92693"/>
                        <a14:foregroundMark x1="66786" y1="92120" x2="68929" y2="92837"/>
                        <a14:foregroundMark x1="71905" y1="93266" x2="72976" y2="93410"/>
                        <a14:backgroundMark x1="50000" y1="26791" x2="50000" y2="26791"/>
                        <a14:backgroundMark x1="69286" y1="69771" x2="69286" y2="69771"/>
                      </a14:backgroundRemoval>
                    </a14:imgEffect>
                  </a14:imgLayer>
                </a14:imgProps>
              </a:ext>
              <a:ext uri="{28A0092B-C50C-407E-A947-70E740481C1C}">
                <a14:useLocalDpi xmlns:a14="http://schemas.microsoft.com/office/drawing/2010/main" val="0"/>
              </a:ext>
            </a:extLst>
          </a:blip>
          <a:srcRect/>
          <a:stretch>
            <a:fillRect/>
          </a:stretch>
        </p:blipFill>
        <p:spPr bwMode="auto">
          <a:xfrm>
            <a:off x="1189026" y="3125250"/>
            <a:ext cx="4639054" cy="385483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B77DB9D8-0710-205E-17F7-05D0636856BA}"/>
              </a:ext>
            </a:extLst>
          </p:cNvPr>
          <p:cNvSpPr/>
          <p:nvPr/>
        </p:nvSpPr>
        <p:spPr>
          <a:xfrm>
            <a:off x="1981966" y="2151487"/>
            <a:ext cx="2090058" cy="952944"/>
          </a:xfrm>
          <a:prstGeom prst="wedgeRoundRectCallout">
            <a:avLst>
              <a:gd name="adj1" fmla="val -18594"/>
              <a:gd name="adj2" fmla="val 7168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E8640CF1-B3FD-9550-FF89-988F117CED30}"/>
              </a:ext>
            </a:extLst>
          </p:cNvPr>
          <p:cNvSpPr txBox="1"/>
          <p:nvPr/>
        </p:nvSpPr>
        <p:spPr>
          <a:xfrm>
            <a:off x="1916652" y="2218515"/>
            <a:ext cx="2220686" cy="830997"/>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Em muốn mua cuốn sách đó.</a:t>
            </a:r>
          </a:p>
        </p:txBody>
      </p:sp>
      <p:sp>
        <p:nvSpPr>
          <p:cNvPr id="16" name="Speech Bubble: Rectangle with Corners Rounded 15">
            <a:extLst>
              <a:ext uri="{FF2B5EF4-FFF2-40B4-BE49-F238E27FC236}">
                <a16:creationId xmlns:a16="http://schemas.microsoft.com/office/drawing/2014/main" id="{1AA12A07-445A-E007-17F5-2E0903B03577}"/>
              </a:ext>
            </a:extLst>
          </p:cNvPr>
          <p:cNvSpPr/>
          <p:nvPr/>
        </p:nvSpPr>
        <p:spPr>
          <a:xfrm>
            <a:off x="4235998" y="2346384"/>
            <a:ext cx="2090058" cy="952944"/>
          </a:xfrm>
          <a:prstGeom prst="wedgeRoundRectCallout">
            <a:avLst>
              <a:gd name="adj1" fmla="val -31719"/>
              <a:gd name="adj2" fmla="val 7305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3F3DAB66-8C99-8CA4-7617-E23C959B36EA}"/>
              </a:ext>
            </a:extLst>
          </p:cNvPr>
          <p:cNvSpPr txBox="1"/>
          <p:nvPr/>
        </p:nvSpPr>
        <p:spPr>
          <a:xfrm>
            <a:off x="4170684" y="2393745"/>
            <a:ext cx="2220686" cy="830997"/>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Trong thư viện trường đã có.</a:t>
            </a:r>
          </a:p>
        </p:txBody>
      </p:sp>
      <p:pic>
        <p:nvPicPr>
          <p:cNvPr id="18" name="Picture 8" descr="Sách Kho Tàng Truyện Cổ Tích Việt Nam - FAHASA.COM">
            <a:extLst>
              <a:ext uri="{FF2B5EF4-FFF2-40B4-BE49-F238E27FC236}">
                <a16:creationId xmlns:a16="http://schemas.microsoft.com/office/drawing/2014/main" id="{85F0AF51-C4A0-A2B0-D05B-6659B10380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82594">
            <a:off x="4957515" y="3676485"/>
            <a:ext cx="1322320" cy="193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1571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1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P spid="15" grpId="0"/>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86DD045-0B68-1A80-59C5-1E190D8BBB4C}"/>
              </a:ext>
            </a:extLst>
          </p:cNvPr>
          <p:cNvGrpSpPr/>
          <p:nvPr/>
        </p:nvGrpSpPr>
        <p:grpSpPr>
          <a:xfrm>
            <a:off x="586154" y="59990"/>
            <a:ext cx="10984523" cy="5172410"/>
            <a:chOff x="1152212" y="38219"/>
            <a:chExt cx="10984523" cy="2215991"/>
          </a:xfrm>
        </p:grpSpPr>
        <p:sp>
          <p:nvSpPr>
            <p:cNvPr id="2" name="TextBox 1">
              <a:extLst>
                <a:ext uri="{FF2B5EF4-FFF2-40B4-BE49-F238E27FC236}">
                  <a16:creationId xmlns:a16="http://schemas.microsoft.com/office/drawing/2014/main" id="{2B58F2FA-9225-06F6-738D-F6AC26941932}"/>
                </a:ext>
              </a:extLst>
            </p:cNvPr>
            <p:cNvSpPr txBox="1"/>
            <p:nvPr/>
          </p:nvSpPr>
          <p:spPr>
            <a:xfrm>
              <a:off x="1152212" y="38219"/>
              <a:ext cx="10984523" cy="783193"/>
            </a:xfrm>
            <a:prstGeom prst="round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US" sz="4000" dirty="0">
                <a:latin typeface="Times New Roman" panose="02020603050405020304" pitchFamily="18" charset="0"/>
                <a:ea typeface="LNTH-LuoLuoNotangYuanTi 1" pitchFamily="2" charset="-128"/>
                <a:cs typeface="Times New Roman" panose="02020603050405020304" pitchFamily="18" charset="0"/>
              </a:endParaRPr>
            </a:p>
          </p:txBody>
        </p:sp>
        <p:sp>
          <p:nvSpPr>
            <p:cNvPr id="3" name="TextBox 2">
              <a:extLst>
                <a:ext uri="{FF2B5EF4-FFF2-40B4-BE49-F238E27FC236}">
                  <a16:creationId xmlns:a16="http://schemas.microsoft.com/office/drawing/2014/main" id="{FC1759F6-479A-3E49-5804-521109A5BF9A}"/>
                </a:ext>
              </a:extLst>
            </p:cNvPr>
            <p:cNvSpPr txBox="1"/>
            <p:nvPr/>
          </p:nvSpPr>
          <p:spPr>
            <a:xfrm>
              <a:off x="3539917" y="38219"/>
              <a:ext cx="8382000" cy="2215991"/>
            </a:xfrm>
            <a:prstGeom prst="rect">
              <a:avLst/>
            </a:prstGeom>
            <a:noFill/>
          </p:spPr>
          <p:txBody>
            <a:bodyPr wrap="square" rtlCol="0">
              <a:spAutoFit/>
            </a:bodyPr>
            <a:lstStyle/>
            <a:p>
              <a:pPr algn="ctr"/>
              <a:r>
                <a:rPr lang="en-US" sz="4000">
                  <a:solidFill>
                    <a:srgbClr val="00B050"/>
                  </a:solidFill>
                  <a:latin typeface="Times New Roman" panose="02020603050405020304" pitchFamily="18" charset="0"/>
                  <a:ea typeface="LNTH-LuoLuoNotangYuanTi 1" pitchFamily="2" charset="-128"/>
                  <a:cs typeface="Times New Roman" panose="02020603050405020304" pitchFamily="18" charset="0"/>
                </a:rPr>
                <a:t>BÁO </a:t>
              </a:r>
              <a:r>
                <a:rPr lang="en-US" sz="4000" dirty="0">
                  <a:solidFill>
                    <a:srgbClr val="00B050"/>
                  </a:solidFill>
                  <a:latin typeface="Times New Roman" panose="02020603050405020304" pitchFamily="18" charset="0"/>
                  <a:ea typeface="LNTH-LuoLuoNotangYuanTi 1" pitchFamily="2" charset="-128"/>
                  <a:cs typeface="Times New Roman" panose="02020603050405020304" pitchFamily="18" charset="0"/>
                </a:rPr>
                <a:t>CÁO KẾT QUẢ TÌM HIỂU VỀ THU NHẬP CỦA CÁC THÀNH VIÊN TRONG GIA ĐÌNH</a:t>
              </a:r>
            </a:p>
            <a:p>
              <a:endParaRPr lang="en-US" dirty="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C80CFBDB-E398-3C61-BD6D-A234D82B3080}"/>
              </a:ext>
            </a:extLst>
          </p:cNvPr>
          <p:cNvSpPr/>
          <p:nvPr/>
        </p:nvSpPr>
        <p:spPr>
          <a:xfrm>
            <a:off x="682498" y="59990"/>
            <a:ext cx="2334293" cy="769441"/>
          </a:xfrm>
          <a:prstGeom prst="rect">
            <a:avLst/>
          </a:prstGeom>
          <a:noFill/>
        </p:spPr>
        <p:txBody>
          <a:bodyPr wrap="none" lIns="91440" tIns="45720" rIns="91440" bIns="45720">
            <a:spAutoFit/>
          </a:bodyPr>
          <a:lstStyle/>
          <a:p>
            <a:pPr algn="ctr"/>
            <a:r>
              <a:rPr lang="en-US" sz="4400" b="1" spc="50" dirty="0" err="1">
                <a:ln w="0"/>
                <a:solidFill>
                  <a:srgbClr val="00B050"/>
                </a:solidFill>
                <a:effectLst>
                  <a:innerShdw blurRad="63500" dist="50800" dir="13500000">
                    <a:srgbClr val="000000">
                      <a:alpha val="50000"/>
                    </a:srgbClr>
                  </a:innerShdw>
                </a:effectLst>
                <a:latin typeface="#9Slide05 Phobia" panose="02000506000000020003" pitchFamily="2" charset="0"/>
              </a:rPr>
              <a:t>Hoạt</a:t>
            </a:r>
            <a:r>
              <a:rPr lang="en-US" sz="4400" b="1" spc="50" dirty="0">
                <a:ln w="0"/>
                <a:solidFill>
                  <a:srgbClr val="00B050"/>
                </a:solidFill>
                <a:effectLst>
                  <a:innerShdw blurRad="63500" dist="50800" dir="13500000">
                    <a:srgbClr val="000000">
                      <a:alpha val="50000"/>
                    </a:srgbClr>
                  </a:innerShdw>
                </a:effectLst>
                <a:latin typeface="#9Slide05 Phobia" panose="02000506000000020003" pitchFamily="2" charset="0"/>
              </a:rPr>
              <a:t> </a:t>
            </a:r>
            <a:r>
              <a:rPr lang="en-US" sz="4400" b="1" spc="50" dirty="0" err="1">
                <a:ln w="0"/>
                <a:solidFill>
                  <a:srgbClr val="00B050"/>
                </a:solidFill>
                <a:effectLst>
                  <a:innerShdw blurRad="63500" dist="50800" dir="13500000">
                    <a:srgbClr val="000000">
                      <a:alpha val="50000"/>
                    </a:srgbClr>
                  </a:innerShdw>
                </a:effectLst>
                <a:latin typeface="#9Slide05 Phobia" panose="02000506000000020003" pitchFamily="2" charset="0"/>
              </a:rPr>
              <a:t>động</a:t>
            </a:r>
            <a:r>
              <a:rPr lang="en-US" sz="4400" b="1" spc="50" dirty="0">
                <a:ln w="0"/>
                <a:solidFill>
                  <a:srgbClr val="00B050"/>
                </a:solidFill>
                <a:effectLst>
                  <a:innerShdw blurRad="63500" dist="50800" dir="13500000">
                    <a:srgbClr val="000000">
                      <a:alpha val="50000"/>
                    </a:srgbClr>
                  </a:innerShdw>
                </a:effectLst>
                <a:latin typeface="#9Slide05 Phobia" panose="02000506000000020003" pitchFamily="2" charset="0"/>
              </a:rPr>
              <a:t> 3:</a:t>
            </a:r>
          </a:p>
        </p:txBody>
      </p:sp>
    </p:spTree>
    <p:extLst>
      <p:ext uri="{BB962C8B-B14F-4D97-AF65-F5344CB8AC3E}">
        <p14:creationId xmlns:p14="http://schemas.microsoft.com/office/powerpoint/2010/main" val="328832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23D44B-BC57-7B25-8E9A-73BBC9CF256C}"/>
              </a:ext>
            </a:extLst>
          </p:cNvPr>
          <p:cNvSpPr/>
          <p:nvPr/>
        </p:nvSpPr>
        <p:spPr>
          <a:xfrm>
            <a:off x="1415592" y="345560"/>
            <a:ext cx="9360816" cy="491136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3" name="Picture 4" descr="Tổng hợp Câu Đối Chúc Tết Png giá rẻ, bán chạy tháng 9/2022 - BeeCost">
            <a:extLst>
              <a:ext uri="{FF2B5EF4-FFF2-40B4-BE49-F238E27FC236}">
                <a16:creationId xmlns:a16="http://schemas.microsoft.com/office/drawing/2014/main" id="{B0C4CE54-BD2F-E2A3-3C3B-6D775B935E1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67" b="93480" l="9942" r="89994">
                        <a14:foregroundMark x1="32989" y1="13234" x2="35119" y2="18851"/>
                        <a14:foregroundMark x1="34474" y1="6520" x2="34474" y2="6520"/>
                        <a14:foregroundMark x1="34732" y1="4196" x2="34990" y2="6779"/>
                        <a14:foregroundMark x1="33893" y1="46804" x2="35894" y2="52937"/>
                        <a14:foregroundMark x1="34474" y1="77276" x2="34603" y2="93480"/>
                        <a14:foregroundMark x1="64364" y1="4067" x2="65139" y2="9942"/>
                        <a14:foregroundMark x1="64364" y1="47321" x2="65139" y2="53325"/>
                      </a14:backgroundRemoval>
                    </a14:imgEffect>
                  </a14:imgLayer>
                </a14:imgProps>
              </a:ext>
              <a:ext uri="{28A0092B-C50C-407E-A947-70E740481C1C}">
                <a14:useLocalDpi xmlns:a14="http://schemas.microsoft.com/office/drawing/2010/main" val="0"/>
              </a:ext>
            </a:extLst>
          </a:blip>
          <a:srcRect l="21274" r="25016"/>
          <a:stretch/>
        </p:blipFill>
        <p:spPr bwMode="auto">
          <a:xfrm>
            <a:off x="10693138" y="0"/>
            <a:ext cx="1497658" cy="2801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73D2C7-6B52-43AA-064D-FAB048DF59C0}"/>
              </a:ext>
            </a:extLst>
          </p:cNvPr>
          <p:cNvSpPr txBox="1"/>
          <p:nvPr/>
        </p:nvSpPr>
        <p:spPr>
          <a:xfrm>
            <a:off x="5234872" y="2158588"/>
            <a:ext cx="5201193" cy="2540824"/>
          </a:xfrm>
          <a:prstGeom prst="rect">
            <a:avLst/>
          </a:prstGeom>
          <a:noFill/>
        </p:spPr>
        <p:txBody>
          <a:bodyPr wrap="square">
            <a:spAutoFit/>
          </a:bodyPr>
          <a:lstStyle/>
          <a:p>
            <a:pPr marL="0" marR="0" algn="just">
              <a:lnSpc>
                <a:spcPct val="115000"/>
              </a:lnSpc>
              <a:spcBef>
                <a:spcPts val="0"/>
              </a:spcBef>
              <a:spcAft>
                <a:spcPts val="1000"/>
              </a:spcAft>
            </a:pPr>
            <a:r>
              <a:rPr lang="vi-VN" sz="2800" i="1">
                <a:solidFill>
                  <a:srgbClr val="F81902"/>
                </a:solidFill>
                <a:effectLst/>
                <a:latin typeface="Calibri" panose="020F0502020204030204" pitchFamily="34" charset="0"/>
                <a:ea typeface="Calibri" panose="020F0502020204030204" pitchFamily="34" charset="0"/>
                <a:cs typeface="Calibri" panose="020F0502020204030204" pitchFamily="34" charset="0"/>
              </a:rPr>
              <a:t>Nếu là Lan, em sẽ không đòi mua cuốn sách đó nữa và sẽ nhờ chị Hoa đến thư viện của trường mượn về cho em đọc, khi nào đọc xong sẽ trả lại thư viện.</a:t>
            </a:r>
            <a:endParaRPr lang="en-US" sz="2800" i="1" dirty="0">
              <a:solidFill>
                <a:srgbClr val="F8190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376D27A-6455-E3E6-AF93-B779A2FA75FA}"/>
              </a:ext>
            </a:extLst>
          </p:cNvPr>
          <p:cNvSpPr/>
          <p:nvPr/>
        </p:nvSpPr>
        <p:spPr>
          <a:xfrm>
            <a:off x="1858432" y="840830"/>
            <a:ext cx="3599016" cy="923330"/>
          </a:xfrm>
          <a:prstGeom prst="rect">
            <a:avLst/>
          </a:prstGeom>
          <a:noFill/>
        </p:spPr>
        <p:txBody>
          <a:bodyPr wrap="none" lIns="91440" tIns="45720" rIns="91440" bIns="45720">
            <a:prstTxWarp prst="textArchUp">
              <a:avLst/>
            </a:prstTxWarp>
            <a:spAutoFit/>
          </a:bodyPr>
          <a:lstStyle/>
          <a:p>
            <a:pPr algn="ctr"/>
            <a:r>
              <a:rPr lang="en-US" sz="4400" b="1" cap="none" spc="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Tình huống 2:</a:t>
            </a:r>
          </a:p>
        </p:txBody>
      </p:sp>
      <p:pic>
        <p:nvPicPr>
          <p:cNvPr id="8" name="Picture 6" descr="I've Been Struggling With Misophonia Since I Was About - Two Girls Talking  Clipart - Free Transparent PNG Clipart Images Download">
            <a:extLst>
              <a:ext uri="{FF2B5EF4-FFF2-40B4-BE49-F238E27FC236}">
                <a16:creationId xmlns:a16="http://schemas.microsoft.com/office/drawing/2014/main" id="{E55AA792-5A24-1F9D-84AD-D1979ACC42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447" b="93840" l="10000" r="90000">
                        <a14:foregroundMark x1="37738" y1="8309" x2="37738" y2="8309"/>
                        <a14:foregroundMark x1="70357" y1="6734" x2="70357" y2="6447"/>
                        <a14:foregroundMark x1="72619" y1="90544" x2="72619" y2="90544"/>
                        <a14:foregroundMark x1="36667" y1="88682" x2="36667" y2="88682"/>
                        <a14:foregroundMark x1="45595" y1="89398" x2="45595" y2="89398"/>
                        <a14:foregroundMark x1="48095" y1="89685" x2="48095" y2="89685"/>
                        <a14:foregroundMark x1="34762" y1="92837" x2="34762" y2="92837"/>
                        <a14:foregroundMark x1="37812" y1="93199" x2="38929" y2="93266"/>
                        <a14:foregroundMark x1="31905" y1="90544" x2="38333" y2="93410"/>
                        <a14:foregroundMark x1="38333" y1="93410" x2="40952" y2="93123"/>
                        <a14:foregroundMark x1="34524" y1="92264" x2="36548" y2="93410"/>
                        <a14:foregroundMark x1="33810" y1="92120" x2="33810" y2="92120"/>
                        <a14:foregroundMark x1="42500" y1="90401" x2="49167" y2="92264"/>
                        <a14:foregroundMark x1="49167" y1="92264" x2="50476" y2="91691"/>
                        <a14:foregroundMark x1="46071" y1="91404" x2="43333" y2="90831"/>
                        <a14:foregroundMark x1="41786" y1="90258" x2="45833" y2="91691"/>
                        <a14:foregroundMark x1="45833" y1="91691" x2="46786" y2="92120"/>
                        <a14:foregroundMark x1="47143" y1="92120" x2="45476" y2="91834"/>
                        <a14:foregroundMark x1="62619" y1="80516" x2="63571" y2="87679"/>
                        <a14:foregroundMark x1="63571" y1="87679" x2="65357" y2="88968"/>
                        <a14:foregroundMark x1="62381" y1="82521" x2="62857" y2="84957"/>
                        <a14:foregroundMark x1="63571" y1="86533" x2="64524" y2="89112"/>
                        <a14:foregroundMark x1="66310" y1="91547" x2="75476" y2="93266"/>
                        <a14:foregroundMark x1="72619" y1="92693" x2="69881" y2="91977"/>
                        <a14:foregroundMark x1="67500" y1="92120" x2="69881" y2="92693"/>
                        <a14:foregroundMark x1="71667" y1="93266" x2="69762" y2="92693"/>
                        <a14:foregroundMark x1="66786" y1="92120" x2="68929" y2="92837"/>
                        <a14:foregroundMark x1="71905" y1="93266" x2="72976" y2="93410"/>
                        <a14:backgroundMark x1="50000" y1="26791" x2="50000" y2="26791"/>
                        <a14:backgroundMark x1="69286" y1="69771" x2="69286" y2="69771"/>
                      </a14:backgroundRemoval>
                    </a14:imgEffect>
                  </a14:imgLayer>
                </a14:imgProps>
              </a:ext>
              <a:ext uri="{28A0092B-C50C-407E-A947-70E740481C1C}">
                <a14:useLocalDpi xmlns:a14="http://schemas.microsoft.com/office/drawing/2010/main" val="0"/>
              </a:ext>
            </a:extLst>
          </a:blip>
          <a:srcRect/>
          <a:stretch>
            <a:fillRect/>
          </a:stretch>
        </p:blipFill>
        <p:spPr bwMode="auto">
          <a:xfrm>
            <a:off x="1548548" y="2302893"/>
            <a:ext cx="3807222" cy="31636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hả Lụa Hà Nội Gia Huy, Giò Lụa Ngon Và Bổ Dưỡng | Shopee Việt Nam">
            <a:extLst>
              <a:ext uri="{FF2B5EF4-FFF2-40B4-BE49-F238E27FC236}">
                <a16:creationId xmlns:a16="http://schemas.microsoft.com/office/drawing/2014/main" id="{286BEFBA-71A7-8E31-D03E-DDE5D26D20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4484" t="19074" r="8786" b="12023"/>
          <a:stretch/>
        </p:blipFill>
        <p:spPr bwMode="auto">
          <a:xfrm>
            <a:off x="1440440" y="1227727"/>
            <a:ext cx="1945241" cy="1545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ách làm bánh tét ngày Tết bằng lá chuối cực ngon ăn là ghiền">
            <a:extLst>
              <a:ext uri="{FF2B5EF4-FFF2-40B4-BE49-F238E27FC236}">
                <a16:creationId xmlns:a16="http://schemas.microsoft.com/office/drawing/2014/main" id="{B3D1B4CF-B439-0162-AB40-E5921988D1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972" b="95525" l="6868" r="94485">
                        <a14:foregroundMark x1="27888" y1="9053" x2="28408" y2="23933"/>
                        <a14:foregroundMark x1="21540" y1="8117" x2="21540" y2="7804"/>
                        <a14:foregroundMark x1="28928" y1="24454" x2="28928" y2="24454"/>
                        <a14:foregroundMark x1="26015" y1="26015" x2="32570" y2="27575"/>
                        <a14:foregroundMark x1="9886" y1="49844" x2="11446" y2="56712"/>
                        <a14:foregroundMark x1="39542" y1="66181" x2="30177" y2="75234"/>
                        <a14:foregroundMark x1="30177" y1="75234" x2="37877" y2="87409"/>
                        <a14:foregroundMark x1="37877" y1="87409" x2="46202" y2="89802"/>
                        <a14:foregroundMark x1="46202" y1="89802" x2="54006" y2="87409"/>
                        <a14:foregroundMark x1="54006" y1="87409" x2="59729" y2="83039"/>
                        <a14:foregroundMark x1="59729" y1="83039" x2="62331" y2="75442"/>
                        <a14:foregroundMark x1="62331" y1="75442" x2="58689" y2="68783"/>
                        <a14:foregroundMark x1="58689" y1="68783" x2="43288" y2="63163"/>
                        <a14:foregroundMark x1="47763" y1="94901" x2="47763" y2="94901"/>
                        <a14:foregroundMark x1="87097" y1="52549" x2="93028" y2="50676"/>
                        <a14:foregroundMark x1="93444" y1="66077" x2="93444" y2="66077"/>
                        <a14:foregroundMark x1="94485" y1="49220" x2="94485" y2="49220"/>
                        <a14:foregroundMark x1="6868" y1="19979" x2="6868" y2="19979"/>
                        <a14:foregroundMark x1="31946" y1="7284" x2="21540" y2="7180"/>
                        <a14:foregroundMark x1="21228" y1="7804" x2="16545" y2="9990"/>
                        <a14:foregroundMark x1="35380" y1="6972" x2="21748" y2="7180"/>
                        <a14:foregroundMark x1="67950" y1="77523" x2="62747" y2="90219"/>
                        <a14:foregroundMark x1="62747" y1="90219" x2="48595" y2="95005"/>
                        <a14:foregroundMark x1="48595" y1="95005" x2="43513" y2="95218"/>
                        <a14:foregroundMark x1="34431" y1="92773" x2="32778" y2="90219"/>
                        <a14:foregroundMark x1="29657" y1="88137" x2="45265" y2="93340"/>
                        <a14:backgroundMark x1="34651" y1="95525" x2="40166" y2="97399"/>
                        <a14:backgroundMark x1="36004" y1="94693" x2="43392" y2="97399"/>
                        <a14:backgroundMark x1="33611" y1="93652" x2="37045" y2="95525"/>
                      </a14:backgroundRemoval>
                    </a14:imgEffect>
                  </a14:imgLayer>
                </a14:imgProps>
              </a:ext>
              <a:ext uri="{28A0092B-C50C-407E-A947-70E740481C1C}">
                <a14:useLocalDpi xmlns:a14="http://schemas.microsoft.com/office/drawing/2010/main" val="0"/>
              </a:ext>
            </a:extLst>
          </a:blip>
          <a:srcRect/>
          <a:stretch>
            <a:fillRect/>
          </a:stretch>
        </p:blipFill>
        <p:spPr bwMode="auto">
          <a:xfrm>
            <a:off x="3518637" y="1034579"/>
            <a:ext cx="1459162" cy="145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970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05C9E-18CE-03D7-1C0F-1A8BD58BA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45" y="689266"/>
            <a:ext cx="10313307" cy="4700417"/>
          </a:xfrm>
          <a:prstGeom prst="rect">
            <a:avLst/>
          </a:prstGeom>
        </p:spPr>
      </p:pic>
      <p:sp>
        <p:nvSpPr>
          <p:cNvPr id="3" name="TextBox 2">
            <a:extLst>
              <a:ext uri="{FF2B5EF4-FFF2-40B4-BE49-F238E27FC236}">
                <a16:creationId xmlns:a16="http://schemas.microsoft.com/office/drawing/2014/main" id="{59B44BDD-B30C-DBE2-8192-FD524BC41456}"/>
              </a:ext>
            </a:extLst>
          </p:cNvPr>
          <p:cNvSpPr txBox="1"/>
          <p:nvPr/>
        </p:nvSpPr>
        <p:spPr>
          <a:xfrm>
            <a:off x="2134741" y="834590"/>
            <a:ext cx="3799115" cy="923330"/>
          </a:xfrm>
          <a:prstGeom prst="rect">
            <a:avLst/>
          </a:prstGeom>
          <a:noFill/>
        </p:spPr>
        <p:txBody>
          <a:bodyPr wrap="square" rtlCol="0">
            <a:spAutoFit/>
          </a:bodyPr>
          <a:lstStyle/>
          <a:p>
            <a:r>
              <a:rPr lang="en-US" sz="5400" b="1">
                <a:solidFill>
                  <a:schemeClr val="bg1"/>
                </a:solidFill>
                <a:latin typeface="UTM Duepuntozero" panose="02040603050506020204" pitchFamily="18" charset="0"/>
              </a:rPr>
              <a:t>KẾT LUẬN:</a:t>
            </a:r>
          </a:p>
        </p:txBody>
      </p:sp>
      <p:sp>
        <p:nvSpPr>
          <p:cNvPr id="4" name="TextBox 3">
            <a:extLst>
              <a:ext uri="{FF2B5EF4-FFF2-40B4-BE49-F238E27FC236}">
                <a16:creationId xmlns:a16="http://schemas.microsoft.com/office/drawing/2014/main" id="{01512889-D486-643A-61F6-3CF9D517513C}"/>
              </a:ext>
            </a:extLst>
          </p:cNvPr>
          <p:cNvSpPr txBox="1"/>
          <p:nvPr/>
        </p:nvSpPr>
        <p:spPr>
          <a:xfrm>
            <a:off x="2001734" y="1560651"/>
            <a:ext cx="8188531" cy="3539430"/>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Việc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mua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sắm</a:t>
            </a:r>
            <a:r>
              <a:rPr lang="en-US" sz="3200" b="1" dirty="0">
                <a:latin typeface="Calibri" panose="020F0502020204030204" pitchFamily="34" charset="0"/>
                <a:cs typeface="Calibri" panose="020F0502020204030204" pitchFamily="34" charset="0"/>
              </a:rPr>
              <a:t>, chi </a:t>
            </a:r>
            <a:r>
              <a:rPr lang="en-US" sz="3200" b="1" dirty="0" err="1">
                <a:latin typeface="Calibri" panose="020F0502020204030204" pitchFamily="34" charset="0"/>
                <a:cs typeface="Calibri" panose="020F0502020204030204" pitchFamily="34" charset="0"/>
              </a:rPr>
              <a:t>tiêu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luôn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luôn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nhắc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giữa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cầu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muốn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cầu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muốn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mỗi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mỗi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việc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mua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sắm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theo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tiền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đối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với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khoản</a:t>
            </a:r>
            <a:r>
              <a:rPr lang="en-US" sz="3200" b="1" dirty="0">
                <a:latin typeface="Calibri" panose="020F0502020204030204" pitchFamily="34" charset="0"/>
                <a:cs typeface="Calibri" panose="020F0502020204030204" pitchFamily="34" charset="0"/>
              </a:rPr>
              <a:t> chi </a:t>
            </a:r>
            <a:r>
              <a:rPr lang="en-US" sz="3200" b="1" dirty="0" err="1">
                <a:latin typeface="Calibri" panose="020F0502020204030204" pitchFamily="34" charset="0"/>
                <a:cs typeface="Calibri" panose="020F0502020204030204" pitchFamily="34" charset="0"/>
              </a:rPr>
              <a:t>tiêu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chi </a:t>
            </a:r>
            <a:r>
              <a:rPr lang="en-US" sz="3200" b="1" dirty="0" err="1">
                <a:latin typeface="Calibri" panose="020F0502020204030204" pitchFamily="34" charset="0"/>
                <a:cs typeface="Calibri" panose="020F0502020204030204" pitchFamily="34" charset="0"/>
              </a:rPr>
              <a:t>tiêu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việc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làm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thiết</a:t>
            </a:r>
            <a:r>
              <a:rPr lang="en-US" sz="3200" b="1" dirty="0">
                <a:latin typeface="Calibri" panose="020F0502020204030204" pitchFamily="34" charset="0"/>
                <a:cs typeface="Calibri" panose="020F0502020204030204" pitchFamily="34" charset="0"/>
              </a:rPr>
              <a:t>.</a:t>
            </a:r>
          </a:p>
        </p:txBody>
      </p:sp>
      <p:grpSp>
        <p:nvGrpSpPr>
          <p:cNvPr id="5" name="组合 1">
            <a:extLst>
              <a:ext uri="{FF2B5EF4-FFF2-40B4-BE49-F238E27FC236}">
                <a16:creationId xmlns:a16="http://schemas.microsoft.com/office/drawing/2014/main" id="{AE24A902-2A32-1289-EB82-2034F49AE941}"/>
              </a:ext>
            </a:extLst>
          </p:cNvPr>
          <p:cNvGrpSpPr/>
          <p:nvPr/>
        </p:nvGrpSpPr>
        <p:grpSpPr>
          <a:xfrm flipH="1">
            <a:off x="10190265" y="0"/>
            <a:ext cx="2001735" cy="2906486"/>
            <a:chOff x="0" y="0"/>
            <a:chExt cx="2656114" cy="3933371"/>
          </a:xfrm>
        </p:grpSpPr>
        <p:pic>
          <p:nvPicPr>
            <p:cNvPr id="6" name="图片 19">
              <a:extLst>
                <a:ext uri="{FF2B5EF4-FFF2-40B4-BE49-F238E27FC236}">
                  <a16:creationId xmlns:a16="http://schemas.microsoft.com/office/drawing/2014/main" id="{B7F33E02-DD68-33A1-4FB5-AFA8562D93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656114" cy="3933371"/>
            </a:xfrm>
            <a:prstGeom prst="rect">
              <a:avLst/>
            </a:prstGeom>
          </p:spPr>
        </p:pic>
        <p:pic>
          <p:nvPicPr>
            <p:cNvPr id="7" name="图片 23">
              <a:extLst>
                <a:ext uri="{FF2B5EF4-FFF2-40B4-BE49-F238E27FC236}">
                  <a16:creationId xmlns:a16="http://schemas.microsoft.com/office/drawing/2014/main" id="{3A14999A-81EF-2182-EFB9-B2C62146DC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2409371" cy="1857829"/>
            </a:xfrm>
            <a:prstGeom prst="rect">
              <a:avLst/>
            </a:prstGeom>
          </p:spPr>
        </p:pic>
      </p:grpSp>
    </p:spTree>
    <p:extLst>
      <p:ext uri="{BB962C8B-B14F-4D97-AF65-F5344CB8AC3E}">
        <p14:creationId xmlns:p14="http://schemas.microsoft.com/office/powerpoint/2010/main" val="76591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05C9E-18CE-03D7-1C0F-1A8BD58BA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34" y="1464958"/>
            <a:ext cx="10313307" cy="3596140"/>
          </a:xfrm>
          <a:prstGeom prst="rect">
            <a:avLst/>
          </a:prstGeom>
        </p:spPr>
      </p:pic>
      <p:sp>
        <p:nvSpPr>
          <p:cNvPr id="3" name="TextBox 2">
            <a:extLst>
              <a:ext uri="{FF2B5EF4-FFF2-40B4-BE49-F238E27FC236}">
                <a16:creationId xmlns:a16="http://schemas.microsoft.com/office/drawing/2014/main" id="{59B44BDD-B30C-DBE2-8192-FD524BC41456}"/>
              </a:ext>
            </a:extLst>
          </p:cNvPr>
          <p:cNvSpPr txBox="1"/>
          <p:nvPr/>
        </p:nvSpPr>
        <p:spPr>
          <a:xfrm>
            <a:off x="1671134" y="1781952"/>
            <a:ext cx="3799115" cy="923330"/>
          </a:xfrm>
          <a:prstGeom prst="rect">
            <a:avLst/>
          </a:prstGeom>
          <a:noFill/>
        </p:spPr>
        <p:txBody>
          <a:bodyPr wrap="square" rtlCol="0">
            <a:spAutoFit/>
          </a:bodyPr>
          <a:lstStyle/>
          <a:p>
            <a:r>
              <a:rPr lang="en-US" sz="5400" b="1">
                <a:solidFill>
                  <a:schemeClr val="bg1"/>
                </a:solidFill>
                <a:latin typeface="UTM Duepuntozero" panose="02040603050506020204" pitchFamily="18" charset="0"/>
              </a:rPr>
              <a:t>ĐÁNH GIÁ:</a:t>
            </a:r>
          </a:p>
        </p:txBody>
      </p:sp>
      <p:grpSp>
        <p:nvGrpSpPr>
          <p:cNvPr id="5" name="组合 1">
            <a:extLst>
              <a:ext uri="{FF2B5EF4-FFF2-40B4-BE49-F238E27FC236}">
                <a16:creationId xmlns:a16="http://schemas.microsoft.com/office/drawing/2014/main" id="{AE24A902-2A32-1289-EB82-2034F49AE941}"/>
              </a:ext>
            </a:extLst>
          </p:cNvPr>
          <p:cNvGrpSpPr/>
          <p:nvPr/>
        </p:nvGrpSpPr>
        <p:grpSpPr>
          <a:xfrm flipH="1">
            <a:off x="10190265" y="0"/>
            <a:ext cx="2001735" cy="2906486"/>
            <a:chOff x="0" y="0"/>
            <a:chExt cx="2656114" cy="3933371"/>
          </a:xfrm>
        </p:grpSpPr>
        <p:pic>
          <p:nvPicPr>
            <p:cNvPr id="6" name="图片 19">
              <a:extLst>
                <a:ext uri="{FF2B5EF4-FFF2-40B4-BE49-F238E27FC236}">
                  <a16:creationId xmlns:a16="http://schemas.microsoft.com/office/drawing/2014/main" id="{B7F33E02-DD68-33A1-4FB5-AFA8562D93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656114" cy="3933371"/>
            </a:xfrm>
            <a:prstGeom prst="rect">
              <a:avLst/>
            </a:prstGeom>
          </p:spPr>
        </p:pic>
        <p:pic>
          <p:nvPicPr>
            <p:cNvPr id="7" name="图片 23">
              <a:extLst>
                <a:ext uri="{FF2B5EF4-FFF2-40B4-BE49-F238E27FC236}">
                  <a16:creationId xmlns:a16="http://schemas.microsoft.com/office/drawing/2014/main" id="{3A14999A-81EF-2182-EFB9-B2C62146DC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2409371" cy="1857829"/>
            </a:xfrm>
            <a:prstGeom prst="rect">
              <a:avLst/>
            </a:prstGeom>
          </p:spPr>
        </p:pic>
      </p:grpSp>
      <p:sp>
        <p:nvSpPr>
          <p:cNvPr id="8" name="TextBox 3">
            <a:extLst>
              <a:ext uri="{FF2B5EF4-FFF2-40B4-BE49-F238E27FC236}">
                <a16:creationId xmlns:a16="http://schemas.microsoft.com/office/drawing/2014/main" id="{61444BD4-F423-46CC-0CD3-1857ACE2C906}"/>
              </a:ext>
            </a:extLst>
          </p:cNvPr>
          <p:cNvSpPr txBox="1"/>
          <p:nvPr/>
        </p:nvSpPr>
        <p:spPr>
          <a:xfrm>
            <a:off x="1832476" y="3022276"/>
            <a:ext cx="7471875" cy="1554689"/>
          </a:xfrm>
          <a:prstGeom prst="rect">
            <a:avLst/>
          </a:prstGeom>
          <a:noFill/>
        </p:spPr>
        <p:txBody>
          <a:bodyPr wrap="square" rtlCol="0">
            <a:spAutoFit/>
          </a:bodyPr>
          <a:lstStyle/>
          <a:p>
            <a:pPr algn="just"/>
            <a:r>
              <a:rPr lang="en-US" sz="3200" b="1">
                <a:latin typeface="Calibri" panose="020F0502020204030204" pitchFamily="34" charset="0"/>
                <a:cs typeface="Calibri" panose="020F0502020204030204" pitchFamily="34" charset="0"/>
              </a:rPr>
              <a:t>Học sinh xác định được những thứ cần mua để tránh lãng phí trong một số tình huống cụ thể</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992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 descr="Minh bạch Cartoon Star Design Text - lấp lánh png tải về - Miễn phí trong  suốt Trái Cam png Tải về.">
            <a:extLst>
              <a:ext uri="{FF2B5EF4-FFF2-40B4-BE49-F238E27FC236}">
                <a16:creationId xmlns:a16="http://schemas.microsoft.com/office/drawing/2014/main" id="{50DD96B8-D727-51C0-575B-5AA301E9621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1984" b="95000" l="1556" r="90000">
                        <a14:foregroundMark x1="21111" y1="52222" x2="21111" y2="52063"/>
                        <a14:foregroundMark x1="42000" y1="58254" x2="42000" y2="58254"/>
                        <a14:foregroundMark x1="65111" y1="59048" x2="65111" y2="59048"/>
                        <a14:foregroundMark x1="83111" y1="56984" x2="83111" y2="56984"/>
                        <a14:foregroundMark x1="25333" y1="65397" x2="25333" y2="65397"/>
                        <a14:foregroundMark x1="1556" y1="85397" x2="1556" y2="85397"/>
                        <a14:foregroundMark x1="4889" y1="92857" x2="4889" y2="92857"/>
                        <a14:foregroundMark x1="23333" y1="94127" x2="23333" y2="94127"/>
                      </a14:backgroundRemoval>
                    </a14:imgEffect>
                  </a14:imgLayer>
                </a14:imgProps>
              </a:ext>
              <a:ext uri="{28A0092B-C50C-407E-A947-70E740481C1C}">
                <a14:useLocalDpi xmlns:a14="http://schemas.microsoft.com/office/drawing/2010/main" val="0"/>
              </a:ext>
            </a:extLst>
          </a:blip>
          <a:srcRect t="50000"/>
          <a:stretch/>
        </p:blipFill>
        <p:spPr bwMode="auto">
          <a:xfrm>
            <a:off x="6015718" y="170363"/>
            <a:ext cx="6816429" cy="477105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Minh bạch Cartoon Star Design Text - lấp lánh png tải về - Miễn phí trong  suốt Trái Cam png Tải về.">
            <a:extLst>
              <a:ext uri="{FF2B5EF4-FFF2-40B4-BE49-F238E27FC236}">
                <a16:creationId xmlns:a16="http://schemas.microsoft.com/office/drawing/2014/main" id="{1521D4E6-E0C5-EA23-7591-80E3DBA0843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70" b="90000" l="3111" r="90000">
                        <a14:foregroundMark x1="54000" y1="6984" x2="54000" y2="6984"/>
                        <a14:foregroundMark x1="45333" y1="8413" x2="45333" y2="8413"/>
                        <a14:foregroundMark x1="19111" y1="3175" x2="19111" y2="3175"/>
                        <a14:foregroundMark x1="14222" y1="4921" x2="14222" y2="4921"/>
                        <a14:foregroundMark x1="87778" y1="3175" x2="87778" y2="3175"/>
                        <a14:foregroundMark x1="82000" y1="7460" x2="82000" y2="7460"/>
                        <a14:foregroundMark x1="80889" y1="27937" x2="80889" y2="27937"/>
                        <a14:foregroundMark x1="31556" y1="16032" x2="31556" y2="16032"/>
                        <a14:foregroundMark x1="20667" y1="14286" x2="20667" y2="14286"/>
                        <a14:foregroundMark x1="18222" y1="21746" x2="18222" y2="21746"/>
                        <a14:foregroundMark x1="40000" y1="24762" x2="40000" y2="24762"/>
                        <a14:foregroundMark x1="30222" y1="34444" x2="30222" y2="34444"/>
                        <a14:foregroundMark x1="25333" y1="39365" x2="25333" y2="39365"/>
                        <a14:foregroundMark x1="8222" y1="33810" x2="8222" y2="33810"/>
                        <a14:foregroundMark x1="79333" y1="27460" x2="79333" y2="27460"/>
                        <a14:backgroundMark x1="4889" y1="1746" x2="222" y2="159"/>
                      </a14:backgroundRemoval>
                    </a14:imgEffect>
                  </a14:imgLayer>
                </a14:imgProps>
              </a:ext>
              <a:ext uri="{28A0092B-C50C-407E-A947-70E740481C1C}">
                <a14:useLocalDpi xmlns:a14="http://schemas.microsoft.com/office/drawing/2010/main" val="0"/>
              </a:ext>
            </a:extLst>
          </a:blip>
          <a:srcRect b="50549"/>
          <a:stretch/>
        </p:blipFill>
        <p:spPr bwMode="auto">
          <a:xfrm>
            <a:off x="87085" y="489615"/>
            <a:ext cx="7259998" cy="5025699"/>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CC97CF9F-E953-4039-8220-2265AAA8B6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85" y="3643924"/>
            <a:ext cx="12192000" cy="3200400"/>
          </a:xfrm>
          <a:prstGeom prst="rect">
            <a:avLst/>
          </a:prstGeom>
        </p:spPr>
      </p:pic>
      <p:grpSp>
        <p:nvGrpSpPr>
          <p:cNvPr id="2" name="组合 1">
            <a:extLst>
              <a:ext uri="{FF2B5EF4-FFF2-40B4-BE49-F238E27FC236}">
                <a16:creationId xmlns:a16="http://schemas.microsoft.com/office/drawing/2014/main" id="{B50BB330-E6B9-47C9-BC24-C36C06031DE9}"/>
              </a:ext>
            </a:extLst>
          </p:cNvPr>
          <p:cNvGrpSpPr/>
          <p:nvPr/>
        </p:nvGrpSpPr>
        <p:grpSpPr>
          <a:xfrm>
            <a:off x="-4185" y="0"/>
            <a:ext cx="12192000" cy="3860800"/>
            <a:chOff x="0" y="0"/>
            <a:chExt cx="12192000" cy="3860800"/>
          </a:xfrm>
        </p:grpSpPr>
        <p:pic>
          <p:nvPicPr>
            <p:cNvPr id="12" name="图片 11">
              <a:extLst>
                <a:ext uri="{FF2B5EF4-FFF2-40B4-BE49-F238E27FC236}">
                  <a16:creationId xmlns:a16="http://schemas.microsoft.com/office/drawing/2014/main" id="{C034898E-0987-428A-B575-DAB1F63132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12192000" cy="1349829"/>
            </a:xfrm>
            <a:prstGeom prst="rect">
              <a:avLst/>
            </a:prstGeom>
          </p:spPr>
        </p:pic>
        <p:pic>
          <p:nvPicPr>
            <p:cNvPr id="8" name="图片 7">
              <a:extLst>
                <a:ext uri="{FF2B5EF4-FFF2-40B4-BE49-F238E27FC236}">
                  <a16:creationId xmlns:a16="http://schemas.microsoft.com/office/drawing/2014/main" id="{7EBB361F-7F4F-4DBD-A135-B9FF729FE0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0"/>
              <a:ext cx="12192000" cy="3860800"/>
            </a:xfrm>
            <a:prstGeom prst="rect">
              <a:avLst/>
            </a:prstGeom>
          </p:spPr>
        </p:pic>
      </p:grpSp>
      <p:pic>
        <p:nvPicPr>
          <p:cNvPr id="6" name="图片 5">
            <a:extLst>
              <a:ext uri="{FF2B5EF4-FFF2-40B4-BE49-F238E27FC236}">
                <a16:creationId xmlns:a16="http://schemas.microsoft.com/office/drawing/2014/main" id="{8AAEA74C-999F-4236-B692-0C01B886D6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7085" y="0"/>
            <a:ext cx="2557878" cy="3860800"/>
          </a:xfrm>
          <a:prstGeom prst="rect">
            <a:avLst/>
          </a:prstGeom>
        </p:spPr>
      </p:pic>
      <p:pic>
        <p:nvPicPr>
          <p:cNvPr id="32" name="图片 31">
            <a:extLst>
              <a:ext uri="{FF2B5EF4-FFF2-40B4-BE49-F238E27FC236}">
                <a16:creationId xmlns:a16="http://schemas.microsoft.com/office/drawing/2014/main" id="{909904D2-36A0-4F28-BE8F-84FAC4EC18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94238" y="-10336"/>
            <a:ext cx="2057036" cy="2992083"/>
          </a:xfrm>
          <a:prstGeom prst="rect">
            <a:avLst/>
          </a:prstGeom>
        </p:spPr>
      </p:pic>
      <p:sp>
        <p:nvSpPr>
          <p:cNvPr id="5" name="Rectangle 4">
            <a:extLst>
              <a:ext uri="{FF2B5EF4-FFF2-40B4-BE49-F238E27FC236}">
                <a16:creationId xmlns:a16="http://schemas.microsoft.com/office/drawing/2014/main" id="{1E256050-099F-CFB9-58CC-4CDE702D6161}"/>
              </a:ext>
            </a:extLst>
          </p:cNvPr>
          <p:cNvSpPr/>
          <p:nvPr/>
        </p:nvSpPr>
        <p:spPr>
          <a:xfrm>
            <a:off x="2940328" y="-173665"/>
            <a:ext cx="6311343" cy="3046988"/>
          </a:xfrm>
          <a:prstGeom prst="rect">
            <a:avLst/>
          </a:prstGeom>
          <a:noFill/>
        </p:spPr>
        <p:txBody>
          <a:bodyPr wrap="none" lIns="91440" tIns="45720" rIns="91440" bIns="45720">
            <a:spAutoFit/>
          </a:bodyPr>
          <a:lstStyle/>
          <a:p>
            <a:pPr algn="ctr"/>
            <a:r>
              <a:rPr lang="en-US" sz="9600" b="1" cap="none" spc="0" dirty="0">
                <a:ln w="22225">
                  <a:solidFill>
                    <a:schemeClr val="accent2"/>
                  </a:solidFill>
                  <a:prstDash val="solid"/>
                </a:ln>
                <a:solidFill>
                  <a:srgbClr val="FFFF00"/>
                </a:solidFill>
                <a:effectLst/>
                <a:latin typeface="LNTH-LuoLuoNotangYuanTi 1" pitchFamily="2" charset="-128"/>
                <a:ea typeface="LNTH-LuoLuoNotangYuanTi 1" pitchFamily="2" charset="-128"/>
                <a:cs typeface="LNTH-LuoLuoNotangYuanTi 1" pitchFamily="2" charset="-128"/>
              </a:rPr>
              <a:t>TẠM BIỆT</a:t>
            </a:r>
          </a:p>
          <a:p>
            <a:pPr algn="ctr"/>
            <a:r>
              <a:rPr lang="en-US" sz="9600" b="1" dirty="0">
                <a:ln w="22225">
                  <a:solidFill>
                    <a:schemeClr val="accent2"/>
                  </a:solidFill>
                  <a:prstDash val="solid"/>
                </a:ln>
                <a:solidFill>
                  <a:srgbClr val="FFFF00"/>
                </a:solidFill>
                <a:latin typeface="LNTH-LuoLuoNotangYuanTi 1" pitchFamily="2" charset="-128"/>
                <a:ea typeface="LNTH-LuoLuoNotangYuanTi 1" pitchFamily="2" charset="-128"/>
                <a:cs typeface="LNTH-LuoLuoNotangYuanTi 1" pitchFamily="2" charset="-128"/>
              </a:rPr>
              <a:t>HẸN GẶP LẠI!</a:t>
            </a:r>
            <a:endParaRPr lang="en-US" sz="9600" b="1" cap="none" spc="0" dirty="0">
              <a:ln w="22225">
                <a:solidFill>
                  <a:schemeClr val="accent2"/>
                </a:solidFill>
                <a:prstDash val="solid"/>
              </a:ln>
              <a:solidFill>
                <a:srgbClr val="FFFF00"/>
              </a:solidFill>
              <a:effectLst/>
              <a:latin typeface="LNTH-LuoLuoNotangYuanTi 1" pitchFamily="2" charset="-128"/>
              <a:ea typeface="LNTH-LuoLuoNotangYuanTi 1" pitchFamily="2" charset="-128"/>
              <a:cs typeface="LNTH-LuoLuoNotangYuanTi 1" pitchFamily="2" charset="-128"/>
            </a:endParaRPr>
          </a:p>
        </p:txBody>
      </p:sp>
      <p:pic>
        <p:nvPicPr>
          <p:cNvPr id="20482" name="Picture 2" descr="Teacher And Student Teachers Day Aesthetic Cartoon - Teacher And Student  Cartoon Png, Transparent Png - kindpng">
            <a:extLst>
              <a:ext uri="{FF2B5EF4-FFF2-40B4-BE49-F238E27FC236}">
                <a16:creationId xmlns:a16="http://schemas.microsoft.com/office/drawing/2014/main" id="{7187637D-3C48-5E70-4F97-623C363B04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975" b="89980" l="10000" r="90000">
                        <a14:foregroundMark x1="49535" y1="39468" x2="49535" y2="39468"/>
                        <a14:foregroundMark x1="54070" y1="34969" x2="55233" y2="40900"/>
                        <a14:foregroundMark x1="54535" y1="31084" x2="54535" y2="31084"/>
                        <a14:foregroundMark x1="49651" y1="68712" x2="48488" y2="79755"/>
                        <a14:foregroundMark x1="43721" y1="71779" x2="43372" y2="76687"/>
                        <a14:foregroundMark x1="21628" y1="78732" x2="61395" y2="85481"/>
                        <a14:foregroundMark x1="61395" y1="85481" x2="73372" y2="84254"/>
                        <a14:foregroundMark x1="71163" y1="82413" x2="79070" y2="84663"/>
                        <a14:foregroundMark x1="80000" y1="84254" x2="83023" y2="84867"/>
                        <a14:foregroundMark x1="84884" y1="87321" x2="84884" y2="87321"/>
                        <a14:foregroundMark x1="84884" y1="82004" x2="84884" y2="82004"/>
                        <a14:foregroundMark x1="85000" y1="79959" x2="85000" y2="79959"/>
                        <a14:foregroundMark x1="85465" y1="80573" x2="86279" y2="86094"/>
                        <a14:foregroundMark x1="16628" y1="77914" x2="15465" y2="86708"/>
                        <a14:foregroundMark x1="15465" y1="86708" x2="15581" y2="88344"/>
                        <a14:foregroundMark x1="24419" y1="59305" x2="24419" y2="59305"/>
                        <a14:foregroundMark x1="62558" y1="24335" x2="62558" y2="24335"/>
                        <a14:foregroundMark x1="62326" y1="27607" x2="62326" y2="27607"/>
                        <a14:foregroundMark x1="62326" y1="27812" x2="62791" y2="30061"/>
                        <a14:foregroundMark x1="49767" y1="37014" x2="49767" y2="36401"/>
                        <a14:foregroundMark x1="48876" y1="8384" x2="48953" y2="7975"/>
                        <a14:foregroundMark x1="48837" y1="8589" x2="48876" y2="8384"/>
                        <a14:foregroundMark x1="50116" y1="8998" x2="50116" y2="8998"/>
                        <a14:backgroundMark x1="46512" y1="32720" x2="46512" y2="32720"/>
                        <a14:backgroundMark x1="46512" y1="32515" x2="46860" y2="35583"/>
                        <a14:backgroundMark x1="44535" y1="26380" x2="44535" y2="26380"/>
                        <a14:backgroundMark x1="43953" y1="24131" x2="44535" y2="28016"/>
                        <a14:backgroundMark x1="43721" y1="23108" x2="43721" y2="23108"/>
                        <a14:backgroundMark x1="49186" y1="7975" x2="49186" y2="7362"/>
                        <a14:backgroundMark x1="48953" y1="8589" x2="48953" y2="8589"/>
                        <a14:backgroundMark x1="48837" y1="8384" x2="48837" y2="8384"/>
                        <a14:backgroundMark x1="48488" y1="7771" x2="48488" y2="7771"/>
                        <a14:backgroundMark x1="48488" y1="7771" x2="48953" y2="7771"/>
                      </a14:backgroundRemoval>
                    </a14:imgEffect>
                  </a14:imgLayer>
                </a14:imgProps>
              </a:ext>
              <a:ext uri="{28A0092B-C50C-407E-A947-70E740481C1C}">
                <a14:useLocalDpi xmlns:a14="http://schemas.microsoft.com/office/drawing/2010/main" val="0"/>
              </a:ext>
            </a:extLst>
          </a:blip>
          <a:srcRect/>
          <a:stretch>
            <a:fillRect/>
          </a:stretch>
        </p:blipFill>
        <p:spPr bwMode="auto">
          <a:xfrm>
            <a:off x="1687183" y="2307757"/>
            <a:ext cx="8809264" cy="500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5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C3C876-1754-FEEB-1A5C-E2981FE44C03}"/>
              </a:ext>
            </a:extLst>
          </p:cNvPr>
          <p:cNvSpPr/>
          <p:nvPr/>
        </p:nvSpPr>
        <p:spPr>
          <a:xfrm>
            <a:off x="1526529" y="614083"/>
            <a:ext cx="9138942" cy="4990277"/>
          </a:xfrm>
          <a:prstGeom prst="roundRect">
            <a:avLst>
              <a:gd name="adj" fmla="val 1224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7" name="图片 36">
            <a:extLst>
              <a:ext uri="{FF2B5EF4-FFF2-40B4-BE49-F238E27FC236}">
                <a16:creationId xmlns:a16="http://schemas.microsoft.com/office/drawing/2014/main" id="{196C0755-19F4-4A71-8B1F-71DAC3BB3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26909" y="0"/>
            <a:ext cx="1363122" cy="3303305"/>
          </a:xfrm>
          <a:prstGeom prst="rect">
            <a:avLst/>
          </a:prstGeom>
        </p:spPr>
      </p:pic>
      <p:sp>
        <p:nvSpPr>
          <p:cNvPr id="4" name="TextBox 3">
            <a:extLst>
              <a:ext uri="{FF2B5EF4-FFF2-40B4-BE49-F238E27FC236}">
                <a16:creationId xmlns:a16="http://schemas.microsoft.com/office/drawing/2014/main" id="{51BFCD0C-C711-D703-5DDF-3F209F783315}"/>
              </a:ext>
            </a:extLst>
          </p:cNvPr>
          <p:cNvSpPr txBox="1"/>
          <p:nvPr/>
        </p:nvSpPr>
        <p:spPr>
          <a:xfrm flipH="1">
            <a:off x="3756074" y="5022889"/>
            <a:ext cx="4839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1">
                    <a:lumMod val="75000"/>
                  </a:schemeClr>
                </a:solidFill>
                <a:effectLst/>
                <a:uLnTx/>
                <a:uFillTx/>
                <a:latin typeface="iCiel Ciaobella" pitchFamily="50" charset="0"/>
                <a:cs typeface="+mn-cs"/>
              </a:rPr>
              <a:t>Thảo</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luận</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nhóm</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đôi</a:t>
            </a:r>
            <a:endParaRPr kumimoji="0" lang="en-US" sz="4000" b="1" i="0" u="none" strike="noStrike" kern="1200" cap="none" spc="0" normalizeH="0" baseline="0" noProof="0" dirty="0">
              <a:ln>
                <a:noFill/>
              </a:ln>
              <a:solidFill>
                <a:schemeClr val="accent1">
                  <a:lumMod val="75000"/>
                </a:schemeClr>
              </a:solidFill>
              <a:effectLst/>
              <a:uLnTx/>
              <a:uFillTx/>
              <a:latin typeface="iCiel Ciaobella" pitchFamily="50" charset="0"/>
              <a:cs typeface="+mn-cs"/>
            </a:endParaRPr>
          </a:p>
        </p:txBody>
      </p:sp>
      <p:sp>
        <p:nvSpPr>
          <p:cNvPr id="5" name="TextBox 4">
            <a:extLst>
              <a:ext uri="{FF2B5EF4-FFF2-40B4-BE49-F238E27FC236}">
                <a16:creationId xmlns:a16="http://schemas.microsoft.com/office/drawing/2014/main" id="{57B15F7B-0096-2EDF-67B6-8C5C5E09C60A}"/>
              </a:ext>
            </a:extLst>
          </p:cNvPr>
          <p:cNvSpPr txBox="1"/>
          <p:nvPr/>
        </p:nvSpPr>
        <p:spPr>
          <a:xfrm>
            <a:off x="1611454" y="655346"/>
            <a:ext cx="8930531"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cs typeface="Calibri" panose="020F0502020204030204" pitchFamily="34" charset="0"/>
              </a:rPr>
              <a:t>Chia </a:t>
            </a:r>
            <a:r>
              <a:rPr lang="en-US" sz="3200" b="1" dirty="0" err="1">
                <a:solidFill>
                  <a:srgbClr val="FF0000"/>
                </a:solidFill>
                <a:latin typeface="Calibri" panose="020F0502020204030204" pitchFamily="34" charset="0"/>
                <a:cs typeface="Calibri" panose="020F0502020204030204" pitchFamily="34" charset="0"/>
              </a:rPr>
              <a:t>sẻ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kết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quả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hiểu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mức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thành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r>
              <a:rPr lang="en-US" sz="3200" b="1" dirty="0">
                <a:solidFill>
                  <a:srgbClr val="FF000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B0794E78-AC31-20EA-6149-D866B43A6CEF}"/>
              </a:ext>
            </a:extLst>
          </p:cNvPr>
          <p:cNvPicPr>
            <a:picLocks noChangeAspect="1"/>
          </p:cNvPicPr>
          <p:nvPr/>
        </p:nvPicPr>
        <p:blipFill rotWithShape="1">
          <a:blip r:embed="rId4">
            <a:extLst>
              <a:ext uri="{28A0092B-C50C-407E-A947-70E740481C1C}">
                <a14:useLocalDpi xmlns:a14="http://schemas.microsoft.com/office/drawing/2010/main" val="0"/>
              </a:ext>
            </a:extLst>
          </a:blip>
          <a:srcRect l="105" r="105"/>
          <a:stretch/>
        </p:blipFill>
        <p:spPr>
          <a:xfrm>
            <a:off x="2981492" y="1773827"/>
            <a:ext cx="5907742" cy="3195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6697B3B-1D7A-1A0D-E58C-63949B6369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490" b="70892" l="9000" r="40000">
                        <a14:foregroundMark x1="14249" y1="48044" x2="14000" y2="58842"/>
                        <a14:foregroundMark x1="14260" y1="47574" x2="14249" y2="48044"/>
                        <a14:foregroundMark x1="14444" y1="39593" x2="14260" y2="47574"/>
                        <a14:foregroundMark x1="16778" y1="39437" x2="16111" y2="44757"/>
                        <a14:foregroundMark x1="35667" y1="34585" x2="39333" y2="38811"/>
                        <a14:foregroundMark x1="39444" y1="37715" x2="33222" y2="33646"/>
                        <a14:foregroundMark x1="33222" y1="33646" x2="31444" y2="35211"/>
                        <a14:foregroundMark x1="32068" y1="48357" x2="30000" y2="51800"/>
                        <a14:foregroundMark x1="32256" y1="48044" x2="32068" y2="48357"/>
                        <a14:foregroundMark x1="32444" y1="47731" x2="32256" y2="48044"/>
                        <a14:foregroundMark x1="36111" y1="41628" x2="32444" y2="47731"/>
                        <a14:foregroundMark x1="30000" y1="51800" x2="30111" y2="51800"/>
                        <a14:foregroundMark x1="29778" y1="38498" x2="32333" y2="46479"/>
                        <a14:foregroundMark x1="35222" y1="65884" x2="35556" y2="70892"/>
                        <a14:foregroundMark x1="32111" y1="66980" x2="32333" y2="70736"/>
                        <a14:foregroundMark x1="31222" y1="69640" x2="31222" y2="69640"/>
                        <a14:foregroundMark x1="30556" y1="69014" x2="30556" y2="69014"/>
                        <a14:foregroundMark x1="34889" y1="67449" x2="34889" y2="67449"/>
                        <a14:foregroundMark x1="16523" y1="48044" x2="17222" y2="55399"/>
                        <a14:foregroundMark x1="15778" y1="40219" x2="16478" y2="47574"/>
                        <a14:foregroundMark x1="17222" y1="55399" x2="16889" y2="58685"/>
                        <a14:foregroundMark x1="11000" y1="57590" x2="12111" y2="54773"/>
                        <a14:foregroundMark x1="21111" y1="50704" x2="22000" y2="48670"/>
                        <a14:foregroundMark x1="14222" y1="59311" x2="14889" y2="65571"/>
                        <a14:foregroundMark x1="18556" y1="69014" x2="18556" y2="69014"/>
                        <a14:foregroundMark x1="17889" y1="67919" x2="18444" y2="70579"/>
                        <a14:foregroundMark x1="14778" y1="68545" x2="15000" y2="69953"/>
                        <a14:foregroundMark x1="14778" y1="66510" x2="14778" y2="68701"/>
                        <a14:foregroundMark x1="17667" y1="66041" x2="17667" y2="68701"/>
                        <a14:foregroundMark x1="21778" y1="48513" x2="22111" y2="46479"/>
                        <a14:foregroundMark x1="10333" y1="59155" x2="11222" y2="58216"/>
                        <a14:foregroundMark x1="31667" y1="68075" x2="31556" y2="66823"/>
                        <a14:foregroundMark x1="34667" y1="68075" x2="34556" y2="66980"/>
                        <a14:backgroundMark x1="14333" y1="47574" x2="14333" y2="47574"/>
                        <a14:backgroundMark x1="13889" y1="48357" x2="14000" y2="48357"/>
                        <a14:backgroundMark x1="15333" y1="47887" x2="14222" y2="47261"/>
                        <a14:backgroundMark x1="14222" y1="48044" x2="14222" y2="48044"/>
                        <a14:backgroundMark x1="14444" y1="48044" x2="14444" y2="48044"/>
                        <a14:backgroundMark x1="14222" y1="47731" x2="14222" y2="47731"/>
                        <a14:backgroundMark x1="14111" y1="47574" x2="14111" y2="47574"/>
                        <a14:backgroundMark x1="16333" y1="47574" x2="16333" y2="47574"/>
                        <a14:backgroundMark x1="16556" y1="47574" x2="16556" y2="47574"/>
                        <a14:backgroundMark x1="16556" y1="47574" x2="16333" y2="47574"/>
                        <a14:backgroundMark x1="32444" y1="48044" x2="32444" y2="48044"/>
                        <a14:backgroundMark x1="32444" y1="47731" x2="32444" y2="47731"/>
                        <a14:backgroundMark x1="31667" y1="48357" x2="31667" y2="48357"/>
                      </a14:backgroundRemoval>
                    </a14:imgEffect>
                  </a14:imgLayer>
                </a14:imgProps>
              </a:ext>
              <a:ext uri="{28A0092B-C50C-407E-A947-70E740481C1C}">
                <a14:useLocalDpi xmlns:a14="http://schemas.microsoft.com/office/drawing/2010/main" val="0"/>
              </a:ext>
            </a:extLst>
          </a:blip>
          <a:srcRect l="5270" t="31800" r="55964" b="26200"/>
          <a:stretch/>
        </p:blipFill>
        <p:spPr>
          <a:xfrm>
            <a:off x="8466828" y="3695482"/>
            <a:ext cx="2242420" cy="1724939"/>
          </a:xfrm>
          <a:prstGeom prst="rect">
            <a:avLst/>
          </a:prstGeom>
        </p:spPr>
      </p:pic>
      <p:pic>
        <p:nvPicPr>
          <p:cNvPr id="8" name="图片 36">
            <a:extLst>
              <a:ext uri="{FF2B5EF4-FFF2-40B4-BE49-F238E27FC236}">
                <a16:creationId xmlns:a16="http://schemas.microsoft.com/office/drawing/2014/main" id="{648343CF-9108-CF01-0C2F-FD2CAC9E91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752" y="2117116"/>
            <a:ext cx="1363122" cy="3303305"/>
          </a:xfrm>
          <a:prstGeom prst="rect">
            <a:avLst/>
          </a:prstGeom>
        </p:spPr>
      </p:pic>
    </p:spTree>
    <p:extLst>
      <p:ext uri="{BB962C8B-B14F-4D97-AF65-F5344CB8AC3E}">
        <p14:creationId xmlns:p14="http://schemas.microsoft.com/office/powerpoint/2010/main" val="18876169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he Stars, Yellow, Shiny Stars, Star Png Material PNG Transparent Clipart  Image and PSD File for Free Download">
            <a:extLst>
              <a:ext uri="{FF2B5EF4-FFF2-40B4-BE49-F238E27FC236}">
                <a16:creationId xmlns:a16="http://schemas.microsoft.com/office/drawing/2014/main" id="{A5E2D39D-5AAD-F8DA-63AA-FFEC215D12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719" r="97188">
                        <a14:foregroundMark x1="56250" y1="21094" x2="56250" y2="21094"/>
                        <a14:foregroundMark x1="60313" y1="14219" x2="60313" y2="14219"/>
                        <a14:foregroundMark x1="58750" y1="15000" x2="58750" y2="15000"/>
                        <a14:foregroundMark x1="67500" y1="20781" x2="67500" y2="20781"/>
                        <a14:foregroundMark x1="83594" y1="30469" x2="83594" y2="30469"/>
                        <a14:foregroundMark x1="97188" y1="40938" x2="97188" y2="40938"/>
                        <a14:foregroundMark x1="55156" y1="28906" x2="55156" y2="28906"/>
                        <a14:foregroundMark x1="57188" y1="31094" x2="57188" y2="31094"/>
                        <a14:foregroundMark x1="50469" y1="42031" x2="50469" y2="42031"/>
                        <a14:foregroundMark x1="39219" y1="31094" x2="39219" y2="31094"/>
                        <a14:foregroundMark x1="22656" y1="37188" x2="22656" y2="37188"/>
                        <a14:foregroundMark x1="13281" y1="46406" x2="13281" y2="46406"/>
                        <a14:foregroundMark x1="9531" y1="40469" x2="9531" y2="40469"/>
                        <a14:foregroundMark x1="1719" y1="33750" x2="1719" y2="33750"/>
                        <a14:foregroundMark x1="12969" y1="21719" x2="12969" y2="21719"/>
                        <a14:foregroundMark x1="27031" y1="11563" x2="27031" y2="11563"/>
                      </a14:backgroundRemoval>
                    </a14:imgEffect>
                  </a14:imgLayer>
                </a14:imgProps>
              </a:ext>
              <a:ext uri="{28A0092B-C50C-407E-A947-70E740481C1C}">
                <a14:useLocalDpi xmlns:a14="http://schemas.microsoft.com/office/drawing/2010/main" val="0"/>
              </a:ext>
            </a:extLst>
          </a:blip>
          <a:srcRect/>
          <a:stretch>
            <a:fillRect/>
          </a:stretch>
        </p:blipFill>
        <p:spPr bwMode="auto">
          <a:xfrm>
            <a:off x="3091542" y="3652595"/>
            <a:ext cx="6825343" cy="64108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Stars, Yellow, Shiny Stars, Star Png Material PNG Transparent Clipart  Image and PSD File for Free Download">
            <a:extLst>
              <a:ext uri="{FF2B5EF4-FFF2-40B4-BE49-F238E27FC236}">
                <a16:creationId xmlns:a16="http://schemas.microsoft.com/office/drawing/2014/main" id="{09514EA6-E848-CEA8-7AF3-0DA0D3BECC3E}"/>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10000" b="90000" l="10000" r="96406">
                        <a14:foregroundMark x1="62187" y1="67031" x2="62187" y2="67031"/>
                        <a14:foregroundMark x1="72813" y1="70938" x2="72813" y2="70938"/>
                        <a14:foregroundMark x1="72500" y1="58594" x2="72500" y2="58594"/>
                        <a14:foregroundMark x1="84063" y1="74219" x2="84063" y2="74219"/>
                        <a14:foregroundMark x1="96406" y1="41250" x2="95938" y2="41563"/>
                        <a14:foregroundMark x1="83594" y1="29688" x2="83594" y2="29688"/>
                        <a14:foregroundMark x1="50313" y1="41563" x2="50313" y2="41563"/>
                      </a14:backgroundRemoval>
                    </a14:imgEffect>
                  </a14:imgLayer>
                </a14:imgProps>
              </a:ext>
              <a:ext uri="{28A0092B-C50C-407E-A947-70E740481C1C}">
                <a14:useLocalDpi xmlns:a14="http://schemas.microsoft.com/office/drawing/2010/main" val="0"/>
              </a:ext>
            </a:extLst>
          </a:blip>
          <a:srcRect/>
          <a:stretch>
            <a:fillRect/>
          </a:stretch>
        </p:blipFill>
        <p:spPr bwMode="auto">
          <a:xfrm>
            <a:off x="180652" y="-348256"/>
            <a:ext cx="4784436" cy="47844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Stars, Yellow, Shiny Stars, Star Png Material PNG Transparent Clipart  Image and PSD File for Free Download">
            <a:extLst>
              <a:ext uri="{FF2B5EF4-FFF2-40B4-BE49-F238E27FC236}">
                <a16:creationId xmlns:a16="http://schemas.microsoft.com/office/drawing/2014/main" id="{DCBD0F28-A513-1118-BA7E-B21ACF7D1BB6}"/>
              </a:ext>
            </a:extLst>
          </p:cNvPr>
          <p:cNvPicPr>
            <a:picLocks noChangeAspect="1" noChangeArrowheads="1"/>
          </p:cNvPicPr>
          <p:nvPr/>
        </p:nvPicPr>
        <p:blipFill>
          <a:blip r:embed="rId8">
            <a:extLst>
              <a:ext uri="{BEBA8EAE-BF5A-486C-A8C5-ECC9F3942E4B}">
                <a14:imgProps xmlns:a14="http://schemas.microsoft.com/office/drawing/2010/main">
                  <a14:imgLayer r:embed="rId6">
                    <a14:imgEffect>
                      <a14:backgroundRemoval t="10000" b="90000" l="2656" r="90000">
                        <a14:foregroundMark x1="21563" y1="37344" x2="21563" y2="37344"/>
                        <a14:foregroundMark x1="13281" y1="21094" x2="13281" y2="21094"/>
                        <a14:foregroundMark x1="26406" y1="12031" x2="26406" y2="12031"/>
                        <a14:foregroundMark x1="2656" y1="34844" x2="2656" y2="34844"/>
                        <a14:foregroundMark x1="9844" y1="40469" x2="9844" y2="40469"/>
                        <a14:foregroundMark x1="38281" y1="31250" x2="38281" y2="31250"/>
                        <a14:foregroundMark x1="49844" y1="42188" x2="49844" y2="42188"/>
                      </a14:backgroundRemoval>
                    </a14:imgEffect>
                  </a14:imgLayer>
                </a14:imgProps>
              </a:ext>
              <a:ext uri="{28A0092B-C50C-407E-A947-70E740481C1C}">
                <a14:useLocalDpi xmlns:a14="http://schemas.microsoft.com/office/drawing/2010/main" val="0"/>
              </a:ext>
            </a:extLst>
          </a:blip>
          <a:srcRect/>
          <a:stretch>
            <a:fillRect/>
          </a:stretch>
        </p:blipFill>
        <p:spPr bwMode="auto">
          <a:xfrm>
            <a:off x="9130667" y="-348256"/>
            <a:ext cx="5446059" cy="54460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F4DC12-B2A6-F8E8-415B-33455AE3E38F}"/>
              </a:ext>
            </a:extLst>
          </p:cNvPr>
          <p:cNvSpPr txBox="1"/>
          <p:nvPr/>
        </p:nvSpPr>
        <p:spPr>
          <a:xfrm>
            <a:off x="376517" y="-19391"/>
            <a:ext cx="3206655" cy="923330"/>
          </a:xfrm>
          <a:prstGeom prst="rect">
            <a:avLst/>
          </a:prstGeom>
          <a:noFill/>
        </p:spPr>
        <p:txBody>
          <a:bodyPr wrap="square" rtlCol="0">
            <a:spAutoFit/>
          </a:bodyPr>
          <a:lstStyle/>
          <a:p>
            <a:r>
              <a:rPr lang="en-US" sz="5400" b="1">
                <a:ln>
                  <a:solidFill>
                    <a:schemeClr val="accent2">
                      <a:lumMod val="20000"/>
                      <a:lumOff val="80000"/>
                    </a:schemeClr>
                  </a:solidFill>
                </a:ln>
                <a:solidFill>
                  <a:schemeClr val="tx1">
                    <a:lumMod val="95000"/>
                    <a:lumOff val="5000"/>
                  </a:schemeClr>
                </a:solidFill>
                <a:latin typeface="UTM Fleur" panose="02040403050506020204" pitchFamily="18" charset="0"/>
              </a:rPr>
              <a:t>Trò chơi:</a:t>
            </a:r>
          </a:p>
        </p:txBody>
      </p:sp>
      <p:grpSp>
        <p:nvGrpSpPr>
          <p:cNvPr id="6" name="Group 5">
            <a:extLst>
              <a:ext uri="{FF2B5EF4-FFF2-40B4-BE49-F238E27FC236}">
                <a16:creationId xmlns:a16="http://schemas.microsoft.com/office/drawing/2014/main" id="{901E172E-4179-B173-4CB0-75112E1C9A34}"/>
              </a:ext>
            </a:extLst>
          </p:cNvPr>
          <p:cNvGrpSpPr/>
          <p:nvPr/>
        </p:nvGrpSpPr>
        <p:grpSpPr>
          <a:xfrm>
            <a:off x="1126363" y="283747"/>
            <a:ext cx="9748182" cy="2388838"/>
            <a:chOff x="1162108" y="266441"/>
            <a:chExt cx="9748182" cy="2388838"/>
          </a:xfrm>
        </p:grpSpPr>
        <p:sp>
          <p:nvSpPr>
            <p:cNvPr id="3" name="Rectangle 2">
              <a:extLst>
                <a:ext uri="{FF2B5EF4-FFF2-40B4-BE49-F238E27FC236}">
                  <a16:creationId xmlns:a16="http://schemas.microsoft.com/office/drawing/2014/main" id="{EFEC0474-D62B-7A8F-8B66-26FD50046281}"/>
                </a:ext>
              </a:extLst>
            </p:cNvPr>
            <p:cNvSpPr/>
            <p:nvPr/>
          </p:nvSpPr>
          <p:spPr>
            <a:xfrm>
              <a:off x="1162108" y="439288"/>
              <a:ext cx="9748182"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FFFFFF"/>
                  </a:solidFill>
                  <a:effectLst>
                    <a:outerShdw dist="38100" dir="2700000" algn="tl" rotWithShape="0">
                      <a:schemeClr val="accent2"/>
                    </a:outerShdw>
                  </a:effectLst>
                  <a:latin typeface="#9Slide07 IcielLa Chic Pro Shad" panose="02000506090000020004" pitchFamily="2" charset="0"/>
                </a:rPr>
                <a:t>CHUYỀN B    NG</a:t>
              </a:r>
            </a:p>
          </p:txBody>
        </p:sp>
        <p:pic>
          <p:nvPicPr>
            <p:cNvPr id="1026" name="Picture 2" descr="Colored Balls PNG Transparent Images Free Download | Vector Files | Pngtree">
              <a:extLst>
                <a:ext uri="{FF2B5EF4-FFF2-40B4-BE49-F238E27FC236}">
                  <a16:creationId xmlns:a16="http://schemas.microsoft.com/office/drawing/2014/main" id="{C736B5C3-828F-0C10-B4D9-7955FF45DED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833">
                          <a14:foregroundMark x1="89444" y1="46667" x2="90833"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7458635" y="737097"/>
              <a:ext cx="1620371" cy="1620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046F42-EAFA-7736-4B0E-3E2CAA55CC6A}"/>
                </a:ext>
              </a:extLst>
            </p:cNvPr>
            <p:cNvSpPr txBox="1"/>
            <p:nvPr/>
          </p:nvSpPr>
          <p:spPr>
            <a:xfrm rot="16200000">
              <a:off x="8785412" y="-469519"/>
              <a:ext cx="744071" cy="2215991"/>
            </a:xfrm>
            <a:prstGeom prst="rect">
              <a:avLst/>
            </a:prstGeom>
            <a:noFill/>
          </p:spPr>
          <p:txBody>
            <a:bodyPr wrap="square">
              <a:spAutoFit/>
            </a:bodyPr>
            <a:lstStyle/>
            <a:p>
              <a:r>
                <a:rPr lang="en-US" sz="13800" b="1">
                  <a:ln w="6600">
                    <a:solidFill>
                      <a:schemeClr val="accent2"/>
                    </a:solidFill>
                    <a:prstDash val="solid"/>
                  </a:ln>
                  <a:solidFill>
                    <a:srgbClr val="FFFFFF"/>
                  </a:solidFill>
                  <a:effectLst>
                    <a:outerShdw dist="38100" dir="2700000" algn="tl" rotWithShape="0">
                      <a:schemeClr val="accent2"/>
                    </a:outerShdw>
                  </a:effectLst>
                  <a:latin typeface="#9Slide07 IcielLa Chic Pro Shad" panose="02000506090000020004" pitchFamily="2" charset="0"/>
                </a:rPr>
                <a:t>`</a:t>
              </a:r>
              <a:endParaRPr lang="en-US" sz="13800"/>
            </a:p>
          </p:txBody>
        </p:sp>
      </p:grpSp>
      <p:sp>
        <p:nvSpPr>
          <p:cNvPr id="8" name="Scroll: Horizontal 7">
            <a:extLst>
              <a:ext uri="{FF2B5EF4-FFF2-40B4-BE49-F238E27FC236}">
                <a16:creationId xmlns:a16="http://schemas.microsoft.com/office/drawing/2014/main" id="{1F4425B9-CCEF-9C98-CFD6-0698E58B2C1B}"/>
              </a:ext>
            </a:extLst>
          </p:cNvPr>
          <p:cNvSpPr/>
          <p:nvPr/>
        </p:nvSpPr>
        <p:spPr>
          <a:xfrm>
            <a:off x="1385038" y="2302102"/>
            <a:ext cx="9051522" cy="4054270"/>
          </a:xfrm>
          <a:prstGeom prst="horizontalScroll">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Calibri" panose="020F0502020204030204" pitchFamily="34" charset="0"/>
                <a:cs typeface="Calibri" panose="020F0502020204030204" pitchFamily="34" charset="0"/>
              </a:rPr>
              <a:t>Khi </a:t>
            </a:r>
            <a:r>
              <a:rPr lang="en-US" sz="2800" dirty="0" err="1">
                <a:latin typeface="Calibri" panose="020F0502020204030204" pitchFamily="34" charset="0"/>
                <a:cs typeface="Calibri" panose="020F0502020204030204" pitchFamily="34" charset="0"/>
              </a:rPr>
              <a:t>bài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sẽ</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xuống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bóng</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sẽ</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lên</a:t>
            </a:r>
            <a:r>
              <a:rPr lang="en-US" sz="2800" dirty="0">
                <a:latin typeface="Calibri" panose="020F0502020204030204" pitchFamily="34" charset="0"/>
                <a:cs typeface="Calibri" panose="020F0502020204030204" pitchFamily="34" charset="0"/>
              </a:rPr>
              <a:t> 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mức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nghe</a:t>
            </a:r>
            <a:r>
              <a:rPr lang="en-US" sz="2800" dirty="0">
                <a:latin typeface="Calibri" panose="020F0502020204030204" pitchFamily="34" charset="0"/>
                <a:cs typeface="Calibri" panose="020F0502020204030204" pitchFamily="34" charset="0"/>
              </a:rPr>
              <a:t>.</a:t>
            </a:r>
          </a:p>
        </p:txBody>
      </p:sp>
      <p:pic>
        <p:nvPicPr>
          <p:cNvPr id="1030" name="Picture 6" descr="Premium Vector | Cute little boy cartoon waving hand">
            <a:extLst>
              <a:ext uri="{FF2B5EF4-FFF2-40B4-BE49-F238E27FC236}">
                <a16:creationId xmlns:a16="http://schemas.microsoft.com/office/drawing/2014/main" id="{0D3CEE7C-3031-5853-9555-ADE3B6D898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50" b="96100" l="10000" r="90000">
                        <a14:foregroundMark x1="42300" y1="5250" x2="42300" y2="5250"/>
                        <a14:foregroundMark x1="39150" y1="26400" x2="36150" y2="29000"/>
                        <a14:foregroundMark x1="50900" y1="24950" x2="50650" y2="32300"/>
                        <a14:foregroundMark x1="35250" y1="95800" x2="38900" y2="91000"/>
                        <a14:foregroundMark x1="58650" y1="91650" x2="58650" y2="96100"/>
                        <a14:foregroundMark x1="48600" y1="3050" x2="43000" y2="2550"/>
                        <a14:foregroundMark x1="42250" y1="2800" x2="37200" y2="3550"/>
                      </a14:backgroundRemoval>
                    </a14:imgEffect>
                  </a14:imgLayer>
                </a14:imgProps>
              </a:ext>
              <a:ext uri="{28A0092B-C50C-407E-A947-70E740481C1C}">
                <a14:useLocalDpi xmlns:a14="http://schemas.microsoft.com/office/drawing/2010/main" val="0"/>
              </a:ext>
            </a:extLst>
          </a:blip>
          <a:srcRect/>
          <a:stretch>
            <a:fillRect/>
          </a:stretch>
        </p:blipFill>
        <p:spPr bwMode="auto">
          <a:xfrm>
            <a:off x="9380504" y="3209775"/>
            <a:ext cx="3532094" cy="35320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oung cute cartoon girl Royalty Free Vector Image">
            <a:extLst>
              <a:ext uri="{FF2B5EF4-FFF2-40B4-BE49-F238E27FC236}">
                <a16:creationId xmlns:a16="http://schemas.microsoft.com/office/drawing/2014/main" id="{AA53D0F7-0E4A-DECA-B49C-3A8C2E84325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167" b="85000" l="19429" r="87286">
                        <a14:foregroundMark x1="47429" y1="7222" x2="47143" y2="6759"/>
                        <a14:foregroundMark x1="47143" y1="4167" x2="47143" y2="4167"/>
                        <a14:foregroundMark x1="51429" y1="47870" x2="53857" y2="52778"/>
                        <a14:foregroundMark x1="54571" y1="79352" x2="54571" y2="85000"/>
                        <a14:foregroundMark x1="44714" y1="79907" x2="44714" y2="84444"/>
                      </a14:backgroundRemoval>
                    </a14:imgEffect>
                  </a14:imgLayer>
                </a14:imgProps>
              </a:ext>
              <a:ext uri="{28A0092B-C50C-407E-A947-70E740481C1C}">
                <a14:useLocalDpi xmlns:a14="http://schemas.microsoft.com/office/drawing/2010/main" val="0"/>
              </a:ext>
            </a:extLst>
          </a:blip>
          <a:srcRect l="11076" t="2353" r="4218" b="9412"/>
          <a:stretch/>
        </p:blipFill>
        <p:spPr bwMode="auto">
          <a:xfrm flipH="1">
            <a:off x="-197225" y="3083218"/>
            <a:ext cx="2348753" cy="3774782"/>
          </a:xfrm>
          <a:prstGeom prst="rect">
            <a:avLst/>
          </a:prstGeom>
          <a:noFill/>
          <a:extLst>
            <a:ext uri="{909E8E84-426E-40DD-AFC4-6F175D3DCCD1}">
              <a14:hiddenFill xmlns:a14="http://schemas.microsoft.com/office/drawing/2010/main">
                <a:solidFill>
                  <a:srgbClr val="FFFFFF"/>
                </a:solidFill>
              </a14:hiddenFill>
            </a:ext>
          </a:extLst>
        </p:spPr>
      </p:pic>
      <p:pic>
        <p:nvPicPr>
          <p:cNvPr id="9" name="y2mate.com - Mùa Xuân Ơi  Xuân Đã Về Nhạc Tết Thiếu Nhi">
            <a:hlinkClick r:id="" action="ppaction://media"/>
            <a:extLst>
              <a:ext uri="{FF2B5EF4-FFF2-40B4-BE49-F238E27FC236}">
                <a16:creationId xmlns:a16="http://schemas.microsoft.com/office/drawing/2014/main" id="{4113F409-FA95-4228-D9FF-44A7701576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760311" y="2055409"/>
            <a:ext cx="1093385" cy="1093385"/>
          </a:xfrm>
          <a:prstGeom prst="rect">
            <a:avLst/>
          </a:prstGeom>
        </p:spPr>
      </p:pic>
      <p:pic>
        <p:nvPicPr>
          <p:cNvPr id="11" name="Picture 12" descr="The Stars, Yellow, Shiny Stars, Star Png Material PNG Transparent Clipart  Image and PSD File for Free Download">
            <a:extLst>
              <a:ext uri="{FF2B5EF4-FFF2-40B4-BE49-F238E27FC236}">
                <a16:creationId xmlns:a16="http://schemas.microsoft.com/office/drawing/2014/main" id="{0899E73F-D72E-9E92-E563-FB1CF470A810}"/>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10000" b="90000" l="10000" r="96406">
                        <a14:foregroundMark x1="62187" y1="67031" x2="62187" y2="67031"/>
                        <a14:foregroundMark x1="72813" y1="70938" x2="72813" y2="70938"/>
                        <a14:foregroundMark x1="72500" y1="58594" x2="72500" y2="58594"/>
                        <a14:foregroundMark x1="84063" y1="74219" x2="84063" y2="74219"/>
                        <a14:foregroundMark x1="96406" y1="41250" x2="95938" y2="41563"/>
                        <a14:foregroundMark x1="83594" y1="29688" x2="83594" y2="29688"/>
                        <a14:foregroundMark x1="50313" y1="41563" x2="50313" y2="41563"/>
                      </a14:backgroundRemoval>
                    </a14:imgEffect>
                  </a14:imgLayer>
                </a14:imgProps>
              </a:ext>
              <a:ext uri="{28A0092B-C50C-407E-A947-70E740481C1C}">
                <a14:useLocalDpi xmlns:a14="http://schemas.microsoft.com/office/drawing/2010/main" val="0"/>
              </a:ext>
            </a:extLst>
          </a:blip>
          <a:srcRect/>
          <a:stretch>
            <a:fillRect/>
          </a:stretch>
        </p:blipFill>
        <p:spPr bwMode="auto">
          <a:xfrm>
            <a:off x="1069702" y="-485199"/>
            <a:ext cx="4689060" cy="478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5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520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bldLst>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The Stars, Yellow, Shiny Stars, Star Png Material PNG Transparent Clipart  Image and PSD File for Free Download">
            <a:extLst>
              <a:ext uri="{FF2B5EF4-FFF2-40B4-BE49-F238E27FC236}">
                <a16:creationId xmlns:a16="http://schemas.microsoft.com/office/drawing/2014/main" id="{337B51E7-686F-7A6E-8F88-54E78B8ACF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56" r="90000">
                        <a14:foregroundMark x1="21563" y1="37344" x2="21563" y2="37344"/>
                        <a14:foregroundMark x1="13281" y1="21094" x2="13281" y2="21094"/>
                        <a14:foregroundMark x1="26406" y1="12031" x2="26406" y2="12031"/>
                        <a14:foregroundMark x1="2656" y1="34844" x2="2656" y2="34844"/>
                        <a14:foregroundMark x1="9844" y1="40469" x2="9844" y2="40469"/>
                        <a14:foregroundMark x1="38281" y1="31250" x2="38281" y2="31250"/>
                        <a14:foregroundMark x1="49844" y1="42188" x2="49844" y2="42188"/>
                      </a14:backgroundRemoval>
                    </a14:imgEffect>
                  </a14:imgLayer>
                </a14:imgProps>
              </a:ext>
              <a:ext uri="{28A0092B-C50C-407E-A947-70E740481C1C}">
                <a14:useLocalDpi xmlns:a14="http://schemas.microsoft.com/office/drawing/2010/main" val="0"/>
              </a:ext>
            </a:extLst>
          </a:blip>
          <a:srcRect/>
          <a:stretch>
            <a:fillRect/>
          </a:stretch>
        </p:blipFill>
        <p:spPr bwMode="auto">
          <a:xfrm>
            <a:off x="9177324" y="-293675"/>
            <a:ext cx="5446059" cy="5446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The Stars, Yellow, Shiny Stars, Star Png Material PNG Transparent Clipart  Image and PSD File for Free Download">
            <a:extLst>
              <a:ext uri="{FF2B5EF4-FFF2-40B4-BE49-F238E27FC236}">
                <a16:creationId xmlns:a16="http://schemas.microsoft.com/office/drawing/2014/main" id="{938BAEBA-AF1B-56BA-150A-92E6D095F095}"/>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10000" b="90000" l="1719" r="97188">
                        <a14:foregroundMark x1="56250" y1="21094" x2="56250" y2="21094"/>
                        <a14:foregroundMark x1="60313" y1="14219" x2="60313" y2="14219"/>
                        <a14:foregroundMark x1="58750" y1="15000" x2="58750" y2="15000"/>
                        <a14:foregroundMark x1="67500" y1="20781" x2="67500" y2="20781"/>
                        <a14:foregroundMark x1="83594" y1="30469" x2="83594" y2="30469"/>
                        <a14:foregroundMark x1="97188" y1="40938" x2="97188" y2="40938"/>
                        <a14:foregroundMark x1="55156" y1="28906" x2="55156" y2="28906"/>
                        <a14:foregroundMark x1="57188" y1="31094" x2="57188" y2="31094"/>
                        <a14:foregroundMark x1="50469" y1="42031" x2="50469" y2="42031"/>
                        <a14:foregroundMark x1="39219" y1="31094" x2="39219" y2="31094"/>
                        <a14:foregroundMark x1="22656" y1="37188" x2="22656" y2="37188"/>
                        <a14:foregroundMark x1="13281" y1="46406" x2="13281" y2="46406"/>
                        <a14:foregroundMark x1="9531" y1="40469" x2="9531" y2="40469"/>
                        <a14:foregroundMark x1="1719" y1="33750" x2="1719" y2="33750"/>
                        <a14:foregroundMark x1="12969" y1="21719" x2="12969" y2="21719"/>
                        <a14:foregroundMark x1="27031" y1="11563" x2="27031" y2="11563"/>
                      </a14:backgroundRemoval>
                    </a14:imgEffect>
                  </a14:imgLayer>
                </a14:imgProps>
              </a:ext>
              <a:ext uri="{28A0092B-C50C-407E-A947-70E740481C1C}">
                <a14:useLocalDpi xmlns:a14="http://schemas.microsoft.com/office/drawing/2010/main" val="0"/>
              </a:ext>
            </a:extLst>
          </a:blip>
          <a:srcRect/>
          <a:stretch>
            <a:fillRect/>
          </a:stretch>
        </p:blipFill>
        <p:spPr bwMode="auto">
          <a:xfrm>
            <a:off x="605495" y="3667307"/>
            <a:ext cx="6825343" cy="6410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The Stars, Yellow, Shiny Stars, Star Png Material PNG Transparent Clipart  Image and PSD File for Free Download">
            <a:extLst>
              <a:ext uri="{FF2B5EF4-FFF2-40B4-BE49-F238E27FC236}">
                <a16:creationId xmlns:a16="http://schemas.microsoft.com/office/drawing/2014/main" id="{CBE21E5C-A4FD-2CC5-7587-C46C78D013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0000" b="90000" l="10000" r="96406">
                        <a14:foregroundMark x1="62187" y1="67031" x2="62187" y2="67031"/>
                        <a14:foregroundMark x1="72813" y1="70938" x2="72813" y2="70938"/>
                        <a14:foregroundMark x1="72500" y1="58594" x2="72500" y2="58594"/>
                        <a14:foregroundMark x1="84063" y1="74219" x2="84063" y2="74219"/>
                        <a14:foregroundMark x1="96406" y1="41250" x2="95938" y2="41563"/>
                        <a14:foregroundMark x1="83594" y1="29688" x2="83594" y2="29688"/>
                        <a14:foregroundMark x1="50313" y1="41563" x2="50313" y2="41563"/>
                      </a14:backgroundRemoval>
                    </a14:imgEffect>
                  </a14:imgLayer>
                </a14:imgProps>
              </a:ext>
              <a:ext uri="{28A0092B-C50C-407E-A947-70E740481C1C}">
                <a14:useLocalDpi xmlns:a14="http://schemas.microsoft.com/office/drawing/2010/main" val="0"/>
              </a:ext>
            </a:extLst>
          </a:blip>
          <a:srcRect t="17052" b="18662"/>
          <a:stretch/>
        </p:blipFill>
        <p:spPr bwMode="auto">
          <a:xfrm>
            <a:off x="443026" y="-499264"/>
            <a:ext cx="4784436" cy="3075709"/>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D6D66CC3-8596-4BF1-8837-D0F573F79F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66629" y="3322503"/>
            <a:ext cx="2336800" cy="1607208"/>
          </a:xfrm>
          <a:prstGeom prst="rect">
            <a:avLst/>
          </a:prstGeom>
        </p:spPr>
      </p:pic>
      <p:pic>
        <p:nvPicPr>
          <p:cNvPr id="3" name="Picture 2">
            <a:extLst>
              <a:ext uri="{FF2B5EF4-FFF2-40B4-BE49-F238E27FC236}">
                <a16:creationId xmlns:a16="http://schemas.microsoft.com/office/drawing/2014/main" id="{0BE99998-136B-1A19-ADC4-C1087782F2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399" y="972294"/>
            <a:ext cx="10313307" cy="4700417"/>
          </a:xfrm>
          <a:prstGeom prst="rect">
            <a:avLst/>
          </a:prstGeom>
        </p:spPr>
      </p:pic>
      <p:sp>
        <p:nvSpPr>
          <p:cNvPr id="4" name="TextBox 3">
            <a:extLst>
              <a:ext uri="{FF2B5EF4-FFF2-40B4-BE49-F238E27FC236}">
                <a16:creationId xmlns:a16="http://schemas.microsoft.com/office/drawing/2014/main" id="{CE414FC9-D17C-5D65-1664-2799AE99FFA3}"/>
              </a:ext>
            </a:extLst>
          </p:cNvPr>
          <p:cNvSpPr txBox="1"/>
          <p:nvPr/>
        </p:nvSpPr>
        <p:spPr>
          <a:xfrm>
            <a:off x="2559284" y="1143941"/>
            <a:ext cx="3799115" cy="1015663"/>
          </a:xfrm>
          <a:prstGeom prst="rect">
            <a:avLst/>
          </a:prstGeom>
          <a:noFill/>
        </p:spPr>
        <p:txBody>
          <a:bodyPr wrap="square" rtlCol="0">
            <a:spAutoFit/>
          </a:bodyPr>
          <a:lstStyle/>
          <a:p>
            <a:r>
              <a:rPr lang="en-US" sz="6000" b="1">
                <a:solidFill>
                  <a:schemeClr val="bg1"/>
                </a:solidFill>
                <a:latin typeface="UTM Duepuntozero" panose="02040603050506020204" pitchFamily="18" charset="0"/>
              </a:rPr>
              <a:t>KẾT LUẬN:</a:t>
            </a:r>
          </a:p>
        </p:txBody>
      </p:sp>
      <p:sp>
        <p:nvSpPr>
          <p:cNvPr id="5" name="TextBox 4">
            <a:extLst>
              <a:ext uri="{FF2B5EF4-FFF2-40B4-BE49-F238E27FC236}">
                <a16:creationId xmlns:a16="http://schemas.microsoft.com/office/drawing/2014/main" id="{913167EF-1868-B5E8-270D-53E5694B3A46}"/>
              </a:ext>
            </a:extLst>
          </p:cNvPr>
          <p:cNvSpPr txBox="1"/>
          <p:nvPr/>
        </p:nvSpPr>
        <p:spPr>
          <a:xfrm>
            <a:off x="2353623" y="2201489"/>
            <a:ext cx="7581406" cy="2308324"/>
          </a:xfrm>
          <a:prstGeom prst="rect">
            <a:avLst/>
          </a:prstGeom>
          <a:noFill/>
        </p:spPr>
        <p:txBody>
          <a:bodyPr wrap="square" rtlCol="0">
            <a:spAutoFit/>
          </a:bodyPr>
          <a:lstStyle/>
          <a:p>
            <a:pPr algn="just"/>
            <a:r>
              <a:rPr lang="en-US" sz="3600" b="1" dirty="0" err="1">
                <a:latin typeface="Calibri" panose="020F0502020204030204" pitchFamily="34" charset="0"/>
                <a:cs typeface="Calibri" panose="020F0502020204030204" pitchFamily="34" charset="0"/>
              </a:rPr>
              <a:t>Mỗi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đình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một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mức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nhập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nhau</a:t>
            </a:r>
            <a:r>
              <a:rPr lang="en-US" sz="3600" b="1" dirty="0">
                <a:latin typeface="Calibri" panose="020F0502020204030204" pitchFamily="34" charset="0"/>
                <a:cs typeface="Calibri" panose="020F0502020204030204" pitchFamily="34" charset="0"/>
              </a:rPr>
              <a:t>, do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cần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hoạch</a:t>
            </a:r>
            <a:r>
              <a:rPr lang="en-US" sz="3600" b="1" dirty="0">
                <a:latin typeface="Calibri" panose="020F0502020204030204" pitchFamily="34" charset="0"/>
                <a:cs typeface="Calibri" panose="020F0502020204030204" pitchFamily="34" charset="0"/>
              </a:rPr>
              <a:t> chi </a:t>
            </a:r>
            <a:r>
              <a:rPr lang="en-US" sz="3600" b="1" dirty="0" err="1">
                <a:latin typeface="Calibri" panose="020F0502020204030204" pitchFamily="34" charset="0"/>
                <a:cs typeface="Calibri" panose="020F0502020204030204" pitchFamily="34" charset="0"/>
              </a:rPr>
              <a:t>tiêu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kiệm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tiền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phù</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hợp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với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từng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hoàn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cảnh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nhau</a:t>
            </a:r>
            <a:r>
              <a:rPr lang="en-US" sz="3600" b="1" dirty="0">
                <a:latin typeface="Calibri" panose="020F0502020204030204" pitchFamily="34" charset="0"/>
                <a:cs typeface="Calibri" panose="020F0502020204030204" pitchFamily="34" charset="0"/>
              </a:rPr>
              <a:t>.</a:t>
            </a:r>
          </a:p>
        </p:txBody>
      </p:sp>
      <p:pic>
        <p:nvPicPr>
          <p:cNvPr id="2050" name="Picture 2" descr="Common Sunflower Cartoon Clip Art, PNG, 636x622px, Common Sunflower,  Artwork, Black And White, Cartoon, Color Download">
            <a:extLst>
              <a:ext uri="{FF2B5EF4-FFF2-40B4-BE49-F238E27FC236}">
                <a16:creationId xmlns:a16="http://schemas.microsoft.com/office/drawing/2014/main" id="{E22A356C-8738-8DA0-D815-1E75E07CE0D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412" b="97910" l="10000" r="90000">
                        <a14:foregroundMark x1="25854" y1="6592" x2="25854" y2="6592"/>
                        <a14:foregroundMark x1="31829" y1="3698" x2="31829" y2="3698"/>
                        <a14:foregroundMark x1="24878" y1="2412" x2="24878" y2="2412"/>
                        <a14:foregroundMark x1="30732" y1="2412" x2="30732" y2="2412"/>
                        <a14:foregroundMark x1="50976" y1="95177" x2="50976" y2="95177"/>
                        <a14:foregroundMark x1="69268" y1="97106" x2="69268" y2="97106"/>
                        <a14:foregroundMark x1="34390" y1="97910" x2="34390" y2="97428"/>
                        <a14:foregroundMark x1="51220" y1="97910" x2="51220" y2="97910"/>
                        <a14:backgroundMark x1="62073" y1="48714" x2="62073" y2="48714"/>
                        <a14:backgroundMark x1="39634" y1="45177" x2="39634" y2="45177"/>
                      </a14:backgroundRemoval>
                    </a14:imgEffect>
                  </a14:imgLayer>
                </a14:imgProps>
              </a:ext>
              <a:ext uri="{28A0092B-C50C-407E-A947-70E740481C1C}">
                <a14:useLocalDpi xmlns:a14="http://schemas.microsoft.com/office/drawing/2010/main" val="0"/>
              </a:ext>
            </a:extLst>
          </a:blip>
          <a:srcRect/>
          <a:stretch>
            <a:fillRect/>
          </a:stretch>
        </p:blipFill>
        <p:spPr bwMode="auto">
          <a:xfrm>
            <a:off x="8173834" y="3853980"/>
            <a:ext cx="4018166" cy="3047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Bướm Bướm Nằm Trên Hoa Hồng đen PNG , Bươm Bướm, Bướm Nghỉ Ngơi  Trên Hoa, Hồng PNG miễn phí tải tập tin PSDComment và Vector">
            <a:extLst>
              <a:ext uri="{FF2B5EF4-FFF2-40B4-BE49-F238E27FC236}">
                <a16:creationId xmlns:a16="http://schemas.microsoft.com/office/drawing/2014/main" id="{D880C898-A31D-F1C4-A75F-FC08625768E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375" b="70875" l="12812" r="79375">
                        <a14:foregroundMark x1="71901" y1="56375" x2="67500" y2="59625"/>
                        <a14:foregroundMark x1="73594" y1="55125" x2="71901" y2="56375"/>
                        <a14:foregroundMark x1="79375" y1="57125" x2="69063" y2="60125"/>
                        <a14:foregroundMark x1="69361" y1="66412" x2="69844" y2="66625"/>
                        <a14:foregroundMark x1="68059" y1="65836" x2="68649" y2="66097"/>
                        <a14:foregroundMark x1="65983" y1="64918" x2="66634" y2="65206"/>
                        <a14:foregroundMark x1="63906" y1="64000" x2="64940" y2="64457"/>
                        <a14:foregroundMark x1="69547" y1="66235" x2="70469" y2="67000"/>
                        <a14:foregroundMark x1="68529" y1="65389" x2="68990" y2="65772"/>
                        <a14:foregroundMark x1="67110" y1="64210" x2="67414" y2="64463"/>
                        <a14:backgroundMark x1="66094" y1="63500" x2="66094" y2="63500"/>
                        <a14:backgroundMark x1="65469" y1="64125" x2="66250" y2="64750"/>
                        <a14:backgroundMark x1="66719" y1="65125" x2="68281" y2="65625"/>
                        <a14:backgroundMark x1="68750" y1="66000" x2="69531" y2="66250"/>
                        <a14:backgroundMark x1="60625" y1="64125" x2="60625" y2="64125"/>
                        <a14:backgroundMark x1="72031" y1="56375" x2="72031" y2="56375"/>
                      </a14:backgroundRemoval>
                    </a14:imgEffect>
                  </a14:imgLayer>
                </a14:imgProps>
              </a:ext>
              <a:ext uri="{28A0092B-C50C-407E-A947-70E740481C1C}">
                <a14:useLocalDpi xmlns:a14="http://schemas.microsoft.com/office/drawing/2010/main" val="0"/>
              </a:ext>
            </a:extLst>
          </a:blip>
          <a:srcRect l="4762" t="17460" r="13604" b="23175"/>
          <a:stretch/>
        </p:blipFill>
        <p:spPr bwMode="auto">
          <a:xfrm rot="20854682">
            <a:off x="-380651" y="40411"/>
            <a:ext cx="3131745" cy="284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42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D6CE0DC4-D925-BD72-B701-462BFA6B868E}"/>
              </a:ext>
            </a:extLst>
          </p:cNvPr>
          <p:cNvSpPr/>
          <p:nvPr/>
        </p:nvSpPr>
        <p:spPr>
          <a:xfrm>
            <a:off x="605117" y="4865077"/>
            <a:ext cx="10981765" cy="1921207"/>
          </a:xfrm>
          <a:prstGeom prst="doubleWav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63E392-2080-BB1F-D337-6EA1D96FDFEB}"/>
              </a:ext>
            </a:extLst>
          </p:cNvPr>
          <p:cNvSpPr txBox="1"/>
          <p:nvPr/>
        </p:nvSpPr>
        <p:spPr>
          <a:xfrm>
            <a:off x="605117" y="5710517"/>
            <a:ext cx="11716871" cy="830997"/>
          </a:xfrm>
          <a:prstGeom prst="rect">
            <a:avLst/>
          </a:prstGeom>
          <a:noFill/>
        </p:spPr>
        <p:txBody>
          <a:bodyPr wrap="square" rtlCol="0">
            <a:spAutoFit/>
          </a:bodyPr>
          <a:lstStyle/>
          <a:p>
            <a:r>
              <a:rPr lang="en-US" sz="4600" dirty="0">
                <a:solidFill>
                  <a:srgbClr val="FF0000"/>
                </a:solidFill>
                <a:latin typeface="#9Slide07 SVNBeachwood Sans" pitchFamily="2" charset="0"/>
              </a:rPr>
              <a:t>LẬP DANH SÁCH NHỮNG MÓN HÀNG CẦN MUA ĐỂ ĐÓN NĂM MỚI</a:t>
            </a:r>
          </a:p>
        </p:txBody>
      </p:sp>
      <p:sp>
        <p:nvSpPr>
          <p:cNvPr id="4" name="TextBox 3">
            <a:extLst>
              <a:ext uri="{FF2B5EF4-FFF2-40B4-BE49-F238E27FC236}">
                <a16:creationId xmlns:a16="http://schemas.microsoft.com/office/drawing/2014/main" id="{B340B267-0ECE-3E4E-4165-67FE9196FC8F}"/>
              </a:ext>
            </a:extLst>
          </p:cNvPr>
          <p:cNvSpPr txBox="1"/>
          <p:nvPr/>
        </p:nvSpPr>
        <p:spPr>
          <a:xfrm>
            <a:off x="5054713" y="5050248"/>
            <a:ext cx="3385902" cy="830997"/>
          </a:xfrm>
          <a:prstGeom prst="rect">
            <a:avLst/>
          </a:prstGeom>
          <a:noFill/>
        </p:spPr>
        <p:txBody>
          <a:bodyPr wrap="square" rtlCol="0">
            <a:spAutoFit/>
          </a:bodyPr>
          <a:lstStyle/>
          <a:p>
            <a:r>
              <a:rPr lang="en-US" sz="4800" dirty="0" err="1">
                <a:latin typeface="#9Slide05 Phobia" panose="02000506000000020003" pitchFamily="2" charset="0"/>
              </a:rPr>
              <a:t>Hoạt</a:t>
            </a:r>
            <a:r>
              <a:rPr lang="en-US" sz="4800" dirty="0">
                <a:latin typeface="#9Slide05 Phobia" panose="02000506000000020003" pitchFamily="2" charset="0"/>
              </a:rPr>
              <a:t> </a:t>
            </a:r>
            <a:r>
              <a:rPr lang="en-US" sz="4800" dirty="0" err="1">
                <a:latin typeface="#9Slide05 Phobia" panose="02000506000000020003" pitchFamily="2" charset="0"/>
              </a:rPr>
              <a:t>động</a:t>
            </a:r>
            <a:r>
              <a:rPr lang="en-US" sz="4800" dirty="0">
                <a:latin typeface="#9Slide05 Phobia" panose="02000506000000020003" pitchFamily="2" charset="0"/>
              </a:rPr>
              <a:t> 4: </a:t>
            </a:r>
          </a:p>
        </p:txBody>
      </p:sp>
    </p:spTree>
    <p:extLst>
      <p:ext uri="{BB962C8B-B14F-4D97-AF65-F5344CB8AC3E}">
        <p14:creationId xmlns:p14="http://schemas.microsoft.com/office/powerpoint/2010/main" val="4808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76389AB-7634-E389-D50D-770ADE12358F}"/>
              </a:ext>
            </a:extLst>
          </p:cNvPr>
          <p:cNvSpPr/>
          <p:nvPr/>
        </p:nvSpPr>
        <p:spPr>
          <a:xfrm>
            <a:off x="1526529" y="614083"/>
            <a:ext cx="9138942" cy="4773705"/>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3AF469-93B1-6DB3-8A08-A4FFB7A6F2F8}"/>
              </a:ext>
            </a:extLst>
          </p:cNvPr>
          <p:cNvSpPr txBox="1"/>
          <p:nvPr/>
        </p:nvSpPr>
        <p:spPr>
          <a:xfrm flipH="1">
            <a:off x="4497065" y="5273281"/>
            <a:ext cx="35215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1">
                    <a:lumMod val="75000"/>
                  </a:schemeClr>
                </a:solidFill>
                <a:effectLst/>
                <a:uLnTx/>
                <a:uFillTx/>
                <a:latin typeface="iCiel Ciaobella" pitchFamily="50" charset="0"/>
                <a:cs typeface="+mn-cs"/>
              </a:rPr>
              <a:t>Thảo</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luận</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nhóm</a:t>
            </a:r>
            <a:r>
              <a:rPr kumimoji="0" lang="en-US" sz="4000" b="1" i="0" u="none" strike="noStrike" kern="1200" cap="none" spc="0" normalizeH="0" noProof="0" dirty="0">
                <a:ln>
                  <a:noFill/>
                </a:ln>
                <a:solidFill>
                  <a:schemeClr val="accent1">
                    <a:lumMod val="75000"/>
                  </a:schemeClr>
                </a:solidFill>
                <a:effectLst/>
                <a:uLnTx/>
                <a:uFillTx/>
                <a:latin typeface="iCiel Ciaobella" pitchFamily="50" charset="0"/>
                <a:cs typeface="+mn-cs"/>
              </a:rPr>
              <a:t> </a:t>
            </a:r>
            <a:r>
              <a:rPr kumimoji="0" lang="en-US" sz="4000" b="1" i="0" u="none" strike="noStrike" kern="1200" cap="none" spc="0" normalizeH="0" noProof="0" dirty="0" err="1">
                <a:ln>
                  <a:noFill/>
                </a:ln>
                <a:solidFill>
                  <a:schemeClr val="accent1">
                    <a:lumMod val="75000"/>
                  </a:schemeClr>
                </a:solidFill>
                <a:effectLst/>
                <a:uLnTx/>
                <a:uFillTx/>
                <a:latin typeface="iCiel Ciaobella" pitchFamily="50" charset="0"/>
                <a:cs typeface="+mn-cs"/>
              </a:rPr>
              <a:t>đôi</a:t>
            </a:r>
            <a:endParaRPr kumimoji="0" lang="en-US" sz="4000" b="1" i="0" u="none" strike="noStrike" kern="1200" cap="none" spc="0" normalizeH="0" baseline="0" noProof="0" dirty="0">
              <a:ln>
                <a:noFill/>
              </a:ln>
              <a:solidFill>
                <a:schemeClr val="accent1">
                  <a:lumMod val="75000"/>
                </a:schemeClr>
              </a:solidFill>
              <a:effectLst/>
              <a:uLnTx/>
              <a:uFillTx/>
              <a:latin typeface="iCiel Ciaobella" pitchFamily="50" charset="0"/>
              <a:cs typeface="+mn-cs"/>
            </a:endParaRPr>
          </a:p>
        </p:txBody>
      </p:sp>
      <p:pic>
        <p:nvPicPr>
          <p:cNvPr id="4" name="Picture 3">
            <a:extLst>
              <a:ext uri="{FF2B5EF4-FFF2-40B4-BE49-F238E27FC236}">
                <a16:creationId xmlns:a16="http://schemas.microsoft.com/office/drawing/2014/main" id="{0C989FE7-5BAE-588C-9DD4-CF44DAE433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490" b="70892" l="9000" r="40000">
                        <a14:foregroundMark x1="14249" y1="48044" x2="14000" y2="58842"/>
                        <a14:foregroundMark x1="14260" y1="47574" x2="14249" y2="48044"/>
                        <a14:foregroundMark x1="14444" y1="39593" x2="14260" y2="47574"/>
                        <a14:foregroundMark x1="16778" y1="39437" x2="16111" y2="44757"/>
                        <a14:foregroundMark x1="35667" y1="34585" x2="39333" y2="38811"/>
                        <a14:foregroundMark x1="39444" y1="37715" x2="33222" y2="33646"/>
                        <a14:foregroundMark x1="33222" y1="33646" x2="31444" y2="35211"/>
                        <a14:foregroundMark x1="32068" y1="48357" x2="30000" y2="51800"/>
                        <a14:foregroundMark x1="32256" y1="48044" x2="32068" y2="48357"/>
                        <a14:foregroundMark x1="32444" y1="47731" x2="32256" y2="48044"/>
                        <a14:foregroundMark x1="36111" y1="41628" x2="32444" y2="47731"/>
                        <a14:foregroundMark x1="30000" y1="51800" x2="30111" y2="51800"/>
                        <a14:foregroundMark x1="29778" y1="38498" x2="32333" y2="46479"/>
                        <a14:foregroundMark x1="35222" y1="65884" x2="35556" y2="70892"/>
                        <a14:foregroundMark x1="32111" y1="66980" x2="32333" y2="70736"/>
                        <a14:foregroundMark x1="31222" y1="69640" x2="31222" y2="69640"/>
                        <a14:foregroundMark x1="30556" y1="69014" x2="30556" y2="69014"/>
                        <a14:foregroundMark x1="34889" y1="67449" x2="34889" y2="67449"/>
                        <a14:foregroundMark x1="16523" y1="48044" x2="17222" y2="55399"/>
                        <a14:foregroundMark x1="15778" y1="40219" x2="16478" y2="47574"/>
                        <a14:foregroundMark x1="17222" y1="55399" x2="16889" y2="58685"/>
                        <a14:foregroundMark x1="11000" y1="57590" x2="12111" y2="54773"/>
                        <a14:foregroundMark x1="21111" y1="50704" x2="22000" y2="48670"/>
                        <a14:foregroundMark x1="14222" y1="59311" x2="14889" y2="65571"/>
                        <a14:foregroundMark x1="18556" y1="69014" x2="18556" y2="69014"/>
                        <a14:foregroundMark x1="17889" y1="67919" x2="18444" y2="70579"/>
                        <a14:foregroundMark x1="14778" y1="68545" x2="15000" y2="69953"/>
                        <a14:foregroundMark x1="14778" y1="66510" x2="14778" y2="68701"/>
                        <a14:foregroundMark x1="17667" y1="66041" x2="17667" y2="68701"/>
                        <a14:foregroundMark x1="21778" y1="48513" x2="22111" y2="46479"/>
                        <a14:foregroundMark x1="10333" y1="59155" x2="11222" y2="58216"/>
                        <a14:foregroundMark x1="31667" y1="68075" x2="31556" y2="66823"/>
                        <a14:foregroundMark x1="34667" y1="68075" x2="34556" y2="66980"/>
                        <a14:backgroundMark x1="14333" y1="47574" x2="14333" y2="47574"/>
                        <a14:backgroundMark x1="13889" y1="48357" x2="14000" y2="48357"/>
                        <a14:backgroundMark x1="15333" y1="47887" x2="14222" y2="47261"/>
                        <a14:backgroundMark x1="14222" y1="48044" x2="14222" y2="48044"/>
                        <a14:backgroundMark x1="14444" y1="48044" x2="14444" y2="48044"/>
                        <a14:backgroundMark x1="14222" y1="47731" x2="14222" y2="47731"/>
                        <a14:backgroundMark x1="14111" y1="47574" x2="14111" y2="47574"/>
                        <a14:backgroundMark x1="16333" y1="47574" x2="16333" y2="47574"/>
                        <a14:backgroundMark x1="16556" y1="47574" x2="16556" y2="47574"/>
                        <a14:backgroundMark x1="16556" y1="47574" x2="16333" y2="47574"/>
                        <a14:backgroundMark x1="32444" y1="48044" x2="32444" y2="48044"/>
                        <a14:backgroundMark x1="32444" y1="47731" x2="32444" y2="47731"/>
                        <a14:backgroundMark x1="31667" y1="48357" x2="31667" y2="48357"/>
                      </a14:backgroundRemoval>
                    </a14:imgEffect>
                  </a14:imgLayer>
                </a14:imgProps>
              </a:ext>
              <a:ext uri="{28A0092B-C50C-407E-A947-70E740481C1C}">
                <a14:useLocalDpi xmlns:a14="http://schemas.microsoft.com/office/drawing/2010/main" val="0"/>
              </a:ext>
            </a:extLst>
          </a:blip>
          <a:srcRect l="5270" t="31800" r="55964" b="26200"/>
          <a:stretch/>
        </p:blipFill>
        <p:spPr>
          <a:xfrm>
            <a:off x="2239933" y="4834636"/>
            <a:ext cx="2495158" cy="1919353"/>
          </a:xfrm>
          <a:prstGeom prst="rect">
            <a:avLst/>
          </a:prstGeom>
        </p:spPr>
      </p:pic>
      <p:sp>
        <p:nvSpPr>
          <p:cNvPr id="5" name="TextBox 4">
            <a:extLst>
              <a:ext uri="{FF2B5EF4-FFF2-40B4-BE49-F238E27FC236}">
                <a16:creationId xmlns:a16="http://schemas.microsoft.com/office/drawing/2014/main" id="{8D246F78-AFF3-46B4-D470-F8D0C327AEA3}"/>
              </a:ext>
            </a:extLst>
          </p:cNvPr>
          <p:cNvSpPr txBox="1"/>
          <p:nvPr/>
        </p:nvSpPr>
        <p:spPr>
          <a:xfrm>
            <a:off x="1927412" y="694302"/>
            <a:ext cx="8337176"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cs typeface="Calibri" panose="020F0502020204030204" pitchFamily="34" charset="0"/>
              </a:rPr>
              <a:t>Liệt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kê</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món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mới</a:t>
            </a:r>
            <a:r>
              <a:rPr lang="en-US" sz="3200" b="1" dirty="0">
                <a:solidFill>
                  <a:srgbClr val="FF0000"/>
                </a:solidFill>
                <a:latin typeface="Calibri" panose="020F0502020204030204" pitchFamily="34" charset="0"/>
                <a:cs typeface="Calibri" panose="020F0502020204030204" pitchFamily="34" charset="0"/>
              </a:rPr>
              <a:t>.</a:t>
            </a:r>
          </a:p>
        </p:txBody>
      </p:sp>
      <p:pic>
        <p:nvPicPr>
          <p:cNvPr id="1026" name="Picture 2" descr="Hoa đào nở vào mùa nào ? Đọc bài Làm việc thật là vui Quanh">
            <a:extLst>
              <a:ext uri="{FF2B5EF4-FFF2-40B4-BE49-F238E27FC236}">
                <a16:creationId xmlns:a16="http://schemas.microsoft.com/office/drawing/2014/main" id="{68FA1E9D-4D5D-16A6-235F-943DA71CD45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6" b="89623" l="2579" r="97994">
                        <a14:foregroundMark x1="8453" y1="36792" x2="8453" y2="36792"/>
                        <a14:foregroundMark x1="5444" y1="34434" x2="5444" y2="34434"/>
                        <a14:foregroundMark x1="2722" y1="35142" x2="2722" y2="35142"/>
                        <a14:foregroundMark x1="44556" y1="27358" x2="44556" y2="27358"/>
                        <a14:foregroundMark x1="48138" y1="26887" x2="48138" y2="26887"/>
                        <a14:foregroundMark x1="93983" y1="31132" x2="93983" y2="30189"/>
                        <a14:foregroundMark x1="97994" y1="30425" x2="97994" y2="30425"/>
                        <a14:foregroundMark x1="83524" y1="58255" x2="83524" y2="58255"/>
                        <a14:foregroundMark x1="83095" y1="62264" x2="83095" y2="62264"/>
                        <a14:backgroundMark x1="27937" y1="33491" x2="27937" y2="33491"/>
                        <a14:backgroundMark x1="33524" y1="38443" x2="33524" y2="38443"/>
                        <a14:backgroundMark x1="33381" y1="38915" x2="33381" y2="38915"/>
                        <a14:backgroundMark x1="32808" y1="40566" x2="32808" y2="40566"/>
                        <a14:backgroundMark x1="42550" y1="37972" x2="42550" y2="37972"/>
                        <a14:backgroundMark x1="46705" y1="50000" x2="46705" y2="50000"/>
                        <a14:backgroundMark x1="51003" y1="47877" x2="51003" y2="47877"/>
                        <a14:backgroundMark x1="51146" y1="47642" x2="51146" y2="47642"/>
                        <a14:backgroundMark x1="38682" y1="58962" x2="38682" y2="58962"/>
                      </a14:backgroundRemoval>
                    </a14:imgEffect>
                  </a14:imgLayer>
                </a14:imgProps>
              </a:ext>
              <a:ext uri="{28A0092B-C50C-407E-A947-70E740481C1C}">
                <a14:useLocalDpi xmlns:a14="http://schemas.microsoft.com/office/drawing/2010/main" val="0"/>
              </a:ext>
            </a:extLst>
          </a:blip>
          <a:srcRect/>
          <a:stretch>
            <a:fillRect/>
          </a:stretch>
        </p:blipFill>
        <p:spPr bwMode="auto">
          <a:xfrm>
            <a:off x="1531474" y="1673054"/>
            <a:ext cx="2887299" cy="1753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ietnamese food illustration | Food design, Thức ăn, Ẩm thực">
            <a:extLst>
              <a:ext uri="{FF2B5EF4-FFF2-40B4-BE49-F238E27FC236}">
                <a16:creationId xmlns:a16="http://schemas.microsoft.com/office/drawing/2014/main" id="{F007BFED-9A5E-4013-4EF8-438BA816938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3646" b="83542" l="18750" r="85000">
                        <a14:foregroundMark x1="57188" y1="28125" x2="57188" y2="27604"/>
                        <a14:foregroundMark x1="57917" y1="25729" x2="57917" y2="25729"/>
                        <a14:foregroundMark x1="18750" y1="50313" x2="19167" y2="59167"/>
                        <a14:foregroundMark x1="61771" y1="24792" x2="61771" y2="24792"/>
                        <a14:foregroundMark x1="42188" y1="83542" x2="54896" y2="82188"/>
                        <a14:foregroundMark x1="54896" y1="82188" x2="55104" y2="82188"/>
                        <a14:foregroundMark x1="53542" y1="25208" x2="53542" y2="25208"/>
                        <a14:foregroundMark x1="56979" y1="24583" x2="56979" y2="24583"/>
                        <a14:foregroundMark x1="61771" y1="24167" x2="61771" y2="24167"/>
                        <a14:foregroundMark x1="58125" y1="24479" x2="58125" y2="24479"/>
                        <a14:foregroundMark x1="58438" y1="23646" x2="58438" y2="23646"/>
                      </a14:backgroundRemoval>
                    </a14:imgEffect>
                  </a14:imgLayer>
                </a14:imgProps>
              </a:ext>
              <a:ext uri="{28A0092B-C50C-407E-A947-70E740481C1C}">
                <a14:useLocalDpi xmlns:a14="http://schemas.microsoft.com/office/drawing/2010/main" val="0"/>
              </a:ext>
            </a:extLst>
          </a:blip>
          <a:srcRect l="12858" t="22118" r="6657" b="10794"/>
          <a:stretch/>
        </p:blipFill>
        <p:spPr bwMode="auto">
          <a:xfrm>
            <a:off x="4418773" y="1862527"/>
            <a:ext cx="1943846" cy="1620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ổng hợp Câu Đối Chúc Tết Png giá rẻ, bán chạy tháng 9/2022 - BeeCost">
            <a:extLst>
              <a:ext uri="{FF2B5EF4-FFF2-40B4-BE49-F238E27FC236}">
                <a16:creationId xmlns:a16="http://schemas.microsoft.com/office/drawing/2014/main" id="{59F1B854-73CE-A658-CA36-36E0A9ADF35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067" b="93480" l="9942" r="89994">
                        <a14:foregroundMark x1="32989" y1="13234" x2="35119" y2="18851"/>
                        <a14:foregroundMark x1="34474" y1="6520" x2="34474" y2="6520"/>
                        <a14:foregroundMark x1="34732" y1="4196" x2="34990" y2="6779"/>
                        <a14:foregroundMark x1="33893" y1="46804" x2="35894" y2="52937"/>
                        <a14:foregroundMark x1="34474" y1="77276" x2="34603" y2="93480"/>
                        <a14:foregroundMark x1="64364" y1="4067" x2="65139" y2="9942"/>
                        <a14:foregroundMark x1="64364" y1="47321" x2="65139" y2="53325"/>
                      </a14:backgroundRemoval>
                    </a14:imgEffect>
                  </a14:imgLayer>
                </a14:imgProps>
              </a:ext>
              <a:ext uri="{28A0092B-C50C-407E-A947-70E740481C1C}">
                <a14:useLocalDpi xmlns:a14="http://schemas.microsoft.com/office/drawing/2010/main" val="0"/>
              </a:ext>
            </a:extLst>
          </a:blip>
          <a:srcRect l="21274" r="25016"/>
          <a:stretch/>
        </p:blipFill>
        <p:spPr bwMode="auto">
          <a:xfrm rot="21198108">
            <a:off x="6354160" y="1380053"/>
            <a:ext cx="1250999" cy="2339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Ấm Trà PNG , Tách Trà, Bộ Trà, Ấm Trà PNG PNG miễn phí tải tập tin  PSDComment và Vector">
            <a:extLst>
              <a:ext uri="{FF2B5EF4-FFF2-40B4-BE49-F238E27FC236}">
                <a16:creationId xmlns:a16="http://schemas.microsoft.com/office/drawing/2014/main" id="{77375000-E20E-2EDE-8459-A7AD254F1D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2500" r="98438">
                        <a14:foregroundMark x1="81094" y1="53281" x2="81250" y2="52969"/>
                        <a14:foregroundMark x1="94219" y1="52969" x2="94219" y2="52969"/>
                        <a14:foregroundMark x1="87656" y1="41250" x2="94531" y2="47344"/>
                        <a14:foregroundMark x1="94063" y1="37500" x2="94063" y2="37500"/>
                        <a14:foregroundMark x1="97656" y1="37656" x2="97656" y2="37656"/>
                        <a14:foregroundMark x1="89063" y1="62656" x2="89063" y2="62500"/>
                        <a14:foregroundMark x1="38594" y1="32813" x2="31250" y2="38438"/>
                        <a14:foregroundMark x1="43750" y1="40938" x2="43750" y2="40938"/>
                        <a14:foregroundMark x1="47188" y1="39531" x2="41406" y2="43438"/>
                        <a14:foregroundMark x1="25625" y1="29531" x2="25625" y2="29531"/>
                        <a14:foregroundMark x1="27656" y1="30156" x2="28594" y2="30781"/>
                        <a14:foregroundMark x1="25469" y1="30312" x2="25469" y2="30312"/>
                        <a14:foregroundMark x1="25000" y1="28906" x2="25000" y2="28906"/>
                        <a14:foregroundMark x1="24219" y1="28906" x2="22969" y2="28906"/>
                        <a14:foregroundMark x1="27344" y1="29219" x2="27344" y2="29219"/>
                        <a14:foregroundMark x1="15625" y1="28906" x2="11875" y2="27656"/>
                        <a14:foregroundMark x1="10469" y1="26719" x2="10469" y2="26719"/>
                        <a14:foregroundMark x1="9375" y1="26094" x2="9375" y2="26094"/>
                        <a14:foregroundMark x1="15156" y1="27344" x2="15156" y2="27344"/>
                        <a14:foregroundMark x1="17500" y1="39063" x2="17500" y2="39063"/>
                        <a14:foregroundMark x1="19063" y1="32969" x2="26563" y2="36719"/>
                        <a14:foregroundMark x1="7031" y1="37500" x2="10000" y2="41406"/>
                        <a14:foregroundMark x1="5000" y1="44844" x2="2500" y2="49063"/>
                        <a14:foregroundMark x1="3125" y1="45625" x2="9844" y2="48750"/>
                        <a14:foregroundMark x1="14531" y1="42031" x2="20313" y2="50000"/>
                        <a14:foregroundMark x1="20313" y1="50000" x2="20313" y2="50000"/>
                        <a14:foregroundMark x1="13281" y1="42188" x2="12188" y2="51875"/>
                        <a14:foregroundMark x1="19063" y1="40156" x2="26250" y2="43125"/>
                        <a14:foregroundMark x1="29219" y1="38750" x2="40156" y2="42969"/>
                        <a14:foregroundMark x1="40156" y1="42969" x2="40313" y2="43125"/>
                        <a14:foregroundMark x1="36406" y1="38438" x2="43281" y2="40938"/>
                        <a14:foregroundMark x1="41250" y1="36094" x2="37500" y2="32031"/>
                        <a14:foregroundMark x1="24219" y1="38125" x2="25156" y2="41406"/>
                        <a14:foregroundMark x1="15469" y1="37031" x2="15469" y2="37031"/>
                        <a14:foregroundMark x1="15781" y1="37500" x2="20313" y2="42500"/>
                        <a14:foregroundMark x1="5000" y1="43125" x2="5000" y2="53125"/>
                        <a14:foregroundMark x1="5000" y1="53125" x2="9688" y2="59062"/>
                        <a14:foregroundMark x1="12031" y1="63438" x2="16250" y2="72344"/>
                        <a14:foregroundMark x1="4063" y1="53594" x2="4063" y2="53594"/>
                        <a14:foregroundMark x1="78594" y1="52031" x2="84688" y2="50000"/>
                        <a14:foregroundMark x1="82813" y1="44688" x2="84688" y2="46406"/>
                        <a14:foregroundMark x1="93438" y1="37656" x2="93438" y2="37656"/>
                        <a14:foregroundMark x1="93281" y1="38281" x2="96563" y2="38906"/>
                        <a14:foregroundMark x1="98438" y1="37813" x2="98438" y2="37813"/>
                        <a14:foregroundMark x1="11719" y1="26094" x2="11719" y2="26094"/>
                        <a14:foregroundMark x1="9219" y1="29063" x2="9219" y2="29063"/>
                        <a14:foregroundMark x1="8750" y1="28750" x2="8750" y2="28750"/>
                      </a14:backgroundRemoval>
                    </a14:imgEffect>
                  </a14:imgLayer>
                </a14:imgProps>
              </a:ext>
              <a:ext uri="{28A0092B-C50C-407E-A947-70E740481C1C}">
                <a14:useLocalDpi xmlns:a14="http://schemas.microsoft.com/office/drawing/2010/main" val="0"/>
              </a:ext>
            </a:extLst>
          </a:blip>
          <a:srcRect/>
          <a:stretch>
            <a:fillRect/>
          </a:stretch>
        </p:blipFill>
        <p:spPr bwMode="auto">
          <a:xfrm>
            <a:off x="7648395" y="921123"/>
            <a:ext cx="2762639" cy="2762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Vietnamese Culture: Mâm ngũ quả | Five-fruit tray | VLStudies">
            <a:extLst>
              <a:ext uri="{FF2B5EF4-FFF2-40B4-BE49-F238E27FC236}">
                <a16:creationId xmlns:a16="http://schemas.microsoft.com/office/drawing/2014/main" id="{FE56D005-DB70-07EF-214A-FAE220390CA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558" b="80307" l="25420" r="78257">
                        <a14:foregroundMark x1="25979" y1="40026" x2="25979" y2="40026"/>
                        <a14:foregroundMark x1="26219" y1="34271" x2="26219" y2="34271"/>
                        <a14:foregroundMark x1="56755" y1="2685" x2="56755" y2="2685"/>
                        <a14:foregroundMark x1="51479" y1="10102" x2="51479" y2="10102"/>
                        <a14:foregroundMark x1="73701" y1="28389" x2="73701" y2="28389"/>
                        <a14:foregroundMark x1="75540" y1="27494" x2="75540" y2="27494"/>
                        <a14:foregroundMark x1="76819" y1="28389" x2="76819" y2="28389"/>
                        <a14:foregroundMark x1="78177" y1="21739" x2="78177" y2="21739"/>
                        <a14:foregroundMark x1="62590" y1="18542" x2="67546" y2="25448"/>
                        <a14:foregroundMark x1="43885" y1="13555" x2="43885" y2="13555"/>
                        <a14:foregroundMark x1="77858" y1="39642" x2="77858" y2="39642"/>
                        <a14:foregroundMark x1="65308" y1="63939" x2="63549" y2="71739"/>
                        <a14:foregroundMark x1="63549" y1="71739" x2="51079" y2="76215"/>
                        <a14:foregroundMark x1="51079" y1="76215" x2="43725" y2="76598"/>
                        <a14:foregroundMark x1="43725" y1="76598" x2="37410" y2="71483"/>
                        <a14:foregroundMark x1="30376" y1="63811" x2="32374" y2="70716"/>
                        <a14:foregroundMark x1="32374" y1="70716" x2="37970" y2="73657"/>
                        <a14:foregroundMark x1="37970" y1="73657" x2="40208" y2="76982"/>
                        <a14:foregroundMark x1="25420" y1="41049" x2="25420" y2="41049"/>
                        <a14:foregroundMark x1="78657" y1="29540" x2="78657" y2="29540"/>
                        <a14:foregroundMark x1="78497" y1="19309" x2="78497" y2="19309"/>
                        <a14:foregroundMark x1="67466" y1="64578" x2="65068" y2="72379"/>
                        <a14:foregroundMark x1="65068" y1="72379" x2="58034" y2="76982"/>
                        <a14:foregroundMark x1="58273" y1="76471" x2="53477" y2="77877"/>
                        <a14:foregroundMark x1="53477" y1="77877" x2="53477" y2="77877"/>
                        <a14:foregroundMark x1="52598" y1="78261" x2="47402" y2="78133"/>
                        <a14:foregroundMark x1="47402" y1="78133" x2="47162" y2="77877"/>
                        <a14:foregroundMark x1="30296" y1="64962" x2="33573" y2="72379"/>
                        <a14:foregroundMark x1="33573" y1="72379" x2="45164" y2="78645"/>
                        <a14:foregroundMark x1="45164" y1="78645" x2="46043" y2="78772"/>
                        <a14:foregroundMark x1="43885" y1="77110" x2="37250" y2="74680"/>
                        <a14:foregroundMark x1="37250" y1="74680" x2="32374" y2="69309"/>
                        <a14:foregroundMark x1="30056" y1="65601" x2="33333" y2="72379"/>
                        <a14:foregroundMark x1="33333" y1="72379" x2="38609" y2="76215"/>
                        <a14:foregroundMark x1="32774" y1="72251" x2="30136" y2="63939"/>
                        <a14:foregroundMark x1="30136" y1="65217" x2="31255" y2="71100"/>
                        <a14:foregroundMark x1="31255" y1="70972" x2="29656" y2="65985"/>
                        <a14:foregroundMark x1="30456" y1="63939" x2="30695" y2="66880"/>
                        <a14:foregroundMark x1="65947" y1="71611" x2="67466" y2="64706"/>
                        <a14:foregroundMark x1="67466" y1="64706" x2="66747" y2="63043"/>
                        <a14:foregroundMark x1="66986" y1="62916" x2="67386" y2="70588"/>
                        <a14:foregroundMark x1="67546" y1="67903" x2="67146" y2="62916"/>
                        <a14:foregroundMark x1="66507" y1="62020" x2="67386" y2="69949"/>
                        <a14:foregroundMark x1="67386" y1="69949" x2="63469" y2="75064"/>
                        <a14:foregroundMark x1="63469" y1="75064" x2="49640" y2="80307"/>
                        <a14:foregroundMark x1="49640" y1="80307" x2="45404" y2="78389"/>
                        <a14:foregroundMark x1="45404" y1="78389" x2="45084" y2="78389"/>
                      </a14:backgroundRemoval>
                    </a14:imgEffect>
                  </a14:imgLayer>
                </a14:imgProps>
              </a:ext>
              <a:ext uri="{28A0092B-C50C-407E-A947-70E740481C1C}">
                <a14:useLocalDpi xmlns:a14="http://schemas.microsoft.com/office/drawing/2010/main" val="0"/>
              </a:ext>
            </a:extLst>
          </a:blip>
          <a:srcRect l="22622" t="-1" r="19731" b="20478"/>
          <a:stretch/>
        </p:blipFill>
        <p:spPr bwMode="auto">
          <a:xfrm>
            <a:off x="1491241" y="2961067"/>
            <a:ext cx="2210668" cy="19062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 Cách luộc gà cúng ngày Tết vàng ươm cho mâm cỗ đẹp mắt">
            <a:extLst>
              <a:ext uri="{FF2B5EF4-FFF2-40B4-BE49-F238E27FC236}">
                <a16:creationId xmlns:a16="http://schemas.microsoft.com/office/drawing/2014/main" id="{3B9FC52E-FA75-D819-7FC9-19D377198EE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5455" b="97273" l="36364" r="89697">
                        <a14:foregroundMark x1="48939" y1="29091" x2="49091" y2="28409"/>
                        <a14:foregroundMark x1="55455" y1="27727" x2="55455" y2="27727"/>
                        <a14:foregroundMark x1="51212" y1="27045" x2="51212" y2="26364"/>
                        <a14:foregroundMark x1="53485" y1="26591" x2="53485" y2="26591"/>
                        <a14:foregroundMark x1="52121" y1="25455" x2="52121" y2="25455"/>
                        <a14:foregroundMark x1="38333" y1="67500" x2="38333" y2="67500"/>
                        <a14:foregroundMark x1="36364" y1="69318" x2="36364" y2="69318"/>
                        <a14:foregroundMark x1="40303" y1="75909" x2="46515" y2="85455"/>
                        <a14:foregroundMark x1="54242" y1="90909" x2="63015" y2="95633"/>
                        <a14:foregroundMark x1="87273" y1="72727" x2="87424" y2="72045"/>
                        <a14:foregroundMark x1="89242" y1="70682" x2="89242" y2="70682"/>
                        <a14:foregroundMark x1="89697" y1="56591" x2="89697" y2="56591"/>
                        <a14:backgroundMark x1="63333" y1="96591" x2="65303" y2="97273"/>
                        <a14:backgroundMark x1="62727" y1="96136" x2="64848" y2="97500"/>
                        <a14:backgroundMark x1="67424" y1="98636" x2="64242" y2="96818"/>
                      </a14:backgroundRemoval>
                    </a14:imgEffect>
                  </a14:imgLayer>
                </a14:imgProps>
              </a:ext>
              <a:ext uri="{28A0092B-C50C-407E-A947-70E740481C1C}">
                <a14:useLocalDpi xmlns:a14="http://schemas.microsoft.com/office/drawing/2010/main" val="0"/>
              </a:ext>
            </a:extLst>
          </a:blip>
          <a:srcRect l="33601" t="23365" r="8645" b="3262"/>
          <a:stretch/>
        </p:blipFill>
        <p:spPr bwMode="auto">
          <a:xfrm>
            <a:off x="3506820" y="3227535"/>
            <a:ext cx="1876661" cy="15894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8F25C4A-82B7-35AE-C597-7174909DF745}"/>
              </a:ext>
            </a:extLst>
          </p:cNvPr>
          <p:cNvGrpSpPr/>
          <p:nvPr/>
        </p:nvGrpSpPr>
        <p:grpSpPr>
          <a:xfrm>
            <a:off x="5191246" y="3046128"/>
            <a:ext cx="2405745" cy="2207515"/>
            <a:chOff x="5712143" y="3141140"/>
            <a:chExt cx="2405745" cy="2207515"/>
          </a:xfrm>
        </p:grpSpPr>
        <p:pic>
          <p:nvPicPr>
            <p:cNvPr id="1034" name="Picture 10" descr="Hình ảnh Túi Vẽ Tay Hạt Cà Phê Hạt Cà Phê Túi Giấy Minh Họa Túi Giấy PNG ,  Túi Cà Phê, Hình Minh Họa, Cà Phê PNG miễn phí tải tập">
              <a:extLst>
                <a:ext uri="{FF2B5EF4-FFF2-40B4-BE49-F238E27FC236}">
                  <a16:creationId xmlns:a16="http://schemas.microsoft.com/office/drawing/2014/main" id="{3C4AF5F1-D54F-9F90-8710-BA4B3455BAC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2500" l="10000" r="90000">
                          <a14:foregroundMark x1="55313" y1="92500" x2="55313" y2="92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12143" y="3141140"/>
              <a:ext cx="1329259" cy="19938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Phim Hoạt Hình Cốc Cà Phê Minh Họa PNG , Cà Phê đen, Cốc Trắng,  Khung Trắng PNG và Vector với nền trong suốt để tải xuống miễn phí">
              <a:extLst>
                <a:ext uri="{FF2B5EF4-FFF2-40B4-BE49-F238E27FC236}">
                  <a16:creationId xmlns:a16="http://schemas.microsoft.com/office/drawing/2014/main" id="{98AD3FEE-A7F3-2ADB-73AE-7CC22AA159F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43333" y1="30625" x2="57604" y2="35521"/>
                          <a14:foregroundMark x1="59688" y1="34896" x2="58646" y2="41875"/>
                          <a14:foregroundMark x1="53125" y1="34792" x2="59167" y2="41667"/>
                          <a14:foregroundMark x1="35833" y1="64792" x2="48854" y2="69792"/>
                          <a14:foregroundMark x1="17500" y1="55000" x2="17500" y2="55000"/>
                          <a14:foregroundMark x1="69583" y1="69896" x2="69583" y2="69896"/>
                          <a14:foregroundMark x1="70104" y1="69688" x2="70104" y2="69688"/>
                          <a14:foregroundMark x1="29375" y1="70104" x2="29375" y2="70104"/>
                          <a14:foregroundMark x1="28021" y1="69896" x2="28021" y2="69896"/>
                          <a14:foregroundMark x1="71875" y1="69375" x2="71875" y2="69375"/>
                          <a14:foregroundMark x1="72500" y1="68854" x2="72500" y2="68854"/>
                          <a14:foregroundMark x1="73438" y1="69063" x2="73438" y2="69063"/>
                          <a14:foregroundMark x1="73646" y1="68854" x2="73646" y2="68854"/>
                          <a14:foregroundMark x1="26979" y1="69583" x2="26979" y2="69583"/>
                          <a14:foregroundMark x1="26458" y1="69167" x2="26458" y2="69167"/>
                          <a14:foregroundMark x1="26458" y1="69063" x2="26458" y2="69063"/>
                        </a14:backgroundRemoval>
                      </a14:imgEffect>
                    </a14:imgLayer>
                  </a14:imgProps>
                </a:ext>
                <a:ext uri="{28A0092B-C50C-407E-A947-70E740481C1C}">
                  <a14:useLocalDpi xmlns:a14="http://schemas.microsoft.com/office/drawing/2010/main" val="0"/>
                </a:ext>
              </a:extLst>
            </a:blip>
            <a:srcRect/>
            <a:stretch>
              <a:fillRect/>
            </a:stretch>
          </p:blipFill>
          <p:spPr bwMode="auto">
            <a:xfrm>
              <a:off x="6292241" y="3523008"/>
              <a:ext cx="1825647" cy="182564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Cách làm bánh tét ngày Tết bằng lá chuối cực ngon ăn là ghiền">
            <a:extLst>
              <a:ext uri="{FF2B5EF4-FFF2-40B4-BE49-F238E27FC236}">
                <a16:creationId xmlns:a16="http://schemas.microsoft.com/office/drawing/2014/main" id="{93598CC1-C67B-9F99-1892-A39A9D141280}"/>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6972" b="95525" l="6868" r="94485">
                        <a14:foregroundMark x1="27888" y1="9053" x2="28408" y2="23933"/>
                        <a14:foregroundMark x1="21540" y1="8117" x2="21540" y2="7804"/>
                        <a14:foregroundMark x1="28928" y1="24454" x2="28928" y2="24454"/>
                        <a14:foregroundMark x1="26015" y1="26015" x2="32570" y2="27575"/>
                        <a14:foregroundMark x1="9886" y1="49844" x2="11446" y2="56712"/>
                        <a14:foregroundMark x1="39542" y1="66181" x2="30177" y2="75234"/>
                        <a14:foregroundMark x1="30177" y1="75234" x2="37877" y2="87409"/>
                        <a14:foregroundMark x1="37877" y1="87409" x2="46202" y2="89802"/>
                        <a14:foregroundMark x1="46202" y1="89802" x2="54006" y2="87409"/>
                        <a14:foregroundMark x1="54006" y1="87409" x2="59729" y2="83039"/>
                        <a14:foregroundMark x1="59729" y1="83039" x2="62331" y2="75442"/>
                        <a14:foregroundMark x1="62331" y1="75442" x2="58689" y2="68783"/>
                        <a14:foregroundMark x1="58689" y1="68783" x2="43288" y2="63163"/>
                        <a14:foregroundMark x1="47763" y1="94901" x2="47763" y2="94901"/>
                        <a14:foregroundMark x1="87097" y1="52549" x2="93028" y2="50676"/>
                        <a14:foregroundMark x1="93444" y1="66077" x2="93444" y2="66077"/>
                        <a14:foregroundMark x1="94485" y1="49220" x2="94485" y2="49220"/>
                        <a14:foregroundMark x1="6868" y1="19979" x2="6868" y2="19979"/>
                        <a14:foregroundMark x1="31946" y1="7284" x2="21540" y2="7180"/>
                        <a14:foregroundMark x1="21228" y1="7804" x2="16545" y2="9990"/>
                        <a14:foregroundMark x1="35380" y1="6972" x2="21748" y2="7180"/>
                        <a14:foregroundMark x1="67950" y1="77523" x2="62747" y2="90219"/>
                        <a14:foregroundMark x1="62747" y1="90219" x2="48595" y2="95005"/>
                        <a14:foregroundMark x1="48595" y1="95005" x2="43513" y2="95218"/>
                        <a14:foregroundMark x1="34431" y1="92773" x2="32778" y2="90219"/>
                        <a14:foregroundMark x1="29657" y1="88137" x2="45265" y2="93340"/>
                        <a14:backgroundMark x1="34651" y1="95525" x2="40166" y2="97399"/>
                        <a14:backgroundMark x1="36004" y1="94693" x2="43392" y2="97399"/>
                        <a14:backgroundMark x1="33611" y1="93652" x2="37045" y2="95525"/>
                      </a14:backgroundRemoval>
                    </a14:imgEffect>
                  </a14:imgLayer>
                </a14:imgProps>
              </a:ext>
              <a:ext uri="{28A0092B-C50C-407E-A947-70E740481C1C}">
                <a14:useLocalDpi xmlns:a14="http://schemas.microsoft.com/office/drawing/2010/main" val="0"/>
              </a:ext>
            </a:extLst>
          </a:blip>
          <a:srcRect/>
          <a:stretch>
            <a:fillRect/>
          </a:stretch>
        </p:blipFill>
        <p:spPr bwMode="auto">
          <a:xfrm>
            <a:off x="7220565" y="3528176"/>
            <a:ext cx="1654098" cy="16540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ả Lụa Hà Nội Gia Huy, Giò Lụa Ngon Và Bổ Dưỡng | Shopee Việt Nam">
            <a:extLst>
              <a:ext uri="{FF2B5EF4-FFF2-40B4-BE49-F238E27FC236}">
                <a16:creationId xmlns:a16="http://schemas.microsoft.com/office/drawing/2014/main" id="{946ACE4A-D115-73F8-C591-A29D90D840FC}"/>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4484" t="19074" r="8786" b="12023"/>
          <a:stretch/>
        </p:blipFill>
        <p:spPr bwMode="auto">
          <a:xfrm>
            <a:off x="8500436" y="2776041"/>
            <a:ext cx="2215032" cy="1759734"/>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3">
            <a:extLst>
              <a:ext uri="{FF2B5EF4-FFF2-40B4-BE49-F238E27FC236}">
                <a16:creationId xmlns:a16="http://schemas.microsoft.com/office/drawing/2014/main" id="{9A12EF04-A5EB-9FA0-1FFB-AA68D030E92F}"/>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flipH="1">
            <a:off x="9782629" y="-184775"/>
            <a:ext cx="2409371" cy="1857829"/>
          </a:xfrm>
          <a:prstGeom prst="rect">
            <a:avLst/>
          </a:prstGeom>
        </p:spPr>
      </p:pic>
    </p:spTree>
    <p:extLst>
      <p:ext uri="{BB962C8B-B14F-4D97-AF65-F5344CB8AC3E}">
        <p14:creationId xmlns:p14="http://schemas.microsoft.com/office/powerpoint/2010/main" val="9853394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randombar(horizontal)">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randombar(horizontal)">
                                      <p:cBhvr>
                                        <p:cTn id="39" dur="5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randombar(horizontal)">
                                      <p:cBhvr>
                                        <p:cTn id="49" dur="500"/>
                                        <p:tgtEl>
                                          <p:spTgt spid="103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randombar(horizont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038"/>
                                        </p:tgtEl>
                                        <p:attrNameLst>
                                          <p:attrName>style.visibility</p:attrName>
                                        </p:attrNameLst>
                                      </p:cBhvr>
                                      <p:to>
                                        <p:strVal val="visible"/>
                                      </p:to>
                                    </p:set>
                                    <p:animEffect transition="in" filter="randombar(horizontal)">
                                      <p:cBhvr>
                                        <p:cTn id="64"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Icons Png - Listen To The Teacher - Free Transparent PNG Clipart  Images Download">
            <a:extLst>
              <a:ext uri="{FF2B5EF4-FFF2-40B4-BE49-F238E27FC236}">
                <a16:creationId xmlns:a16="http://schemas.microsoft.com/office/drawing/2014/main" id="{BD597046-6059-96A7-4B12-3CAF610E57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975777" y="2751452"/>
            <a:ext cx="7396202" cy="4446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Image Library Stock Photo By Daniellemoraesfalcao Minus - Marcos Para  Etiquetas Png Clipart (#2034028) - PikPng">
            <a:extLst>
              <a:ext uri="{FF2B5EF4-FFF2-40B4-BE49-F238E27FC236}">
                <a16:creationId xmlns:a16="http://schemas.microsoft.com/office/drawing/2014/main" id="{A62B8E23-47BA-2CA6-F1E2-2DCA4AD26A2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1190065" y="-624009"/>
            <a:ext cx="8001000" cy="5324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E18FEA-9EC3-C6AA-B6CA-A17AD47332CB}"/>
              </a:ext>
            </a:extLst>
          </p:cNvPr>
          <p:cNvSpPr txBox="1"/>
          <p:nvPr/>
        </p:nvSpPr>
        <p:spPr>
          <a:xfrm>
            <a:off x="2518122" y="760955"/>
            <a:ext cx="5344886" cy="2554545"/>
          </a:xfrm>
          <a:prstGeom prst="rect">
            <a:avLst/>
          </a:prstGeom>
          <a:noFill/>
        </p:spPr>
        <p:txBody>
          <a:bodyPr wrap="square" rtlCol="0">
            <a:spAutoFit/>
          </a:bodyPr>
          <a:lstStyle/>
          <a:p>
            <a:pPr algn="ctr"/>
            <a:r>
              <a:rPr lang="en-US" sz="8000">
                <a:solidFill>
                  <a:schemeClr val="accent1"/>
                </a:solidFill>
                <a:latin typeface="UVN Banh Mi" pitchFamily="2" charset="0"/>
              </a:rPr>
              <a:t>CÙNG </a:t>
            </a:r>
          </a:p>
          <a:p>
            <a:pPr algn="ctr"/>
            <a:r>
              <a:rPr lang="en-US" sz="8000">
                <a:solidFill>
                  <a:schemeClr val="accent1"/>
                </a:solidFill>
                <a:latin typeface="UVN Banh Mi" pitchFamily="2" charset="0"/>
              </a:rPr>
              <a:t>THẢO LUẬN</a:t>
            </a:r>
          </a:p>
        </p:txBody>
      </p:sp>
      <p:grpSp>
        <p:nvGrpSpPr>
          <p:cNvPr id="9" name="组合 1">
            <a:extLst>
              <a:ext uri="{FF2B5EF4-FFF2-40B4-BE49-F238E27FC236}">
                <a16:creationId xmlns:a16="http://schemas.microsoft.com/office/drawing/2014/main" id="{AF64C006-F5FB-F6AD-574D-0E0B58498B1A}"/>
              </a:ext>
            </a:extLst>
          </p:cNvPr>
          <p:cNvGrpSpPr/>
          <p:nvPr/>
        </p:nvGrpSpPr>
        <p:grpSpPr>
          <a:xfrm flipH="1">
            <a:off x="9535886" y="0"/>
            <a:ext cx="2656114" cy="3933371"/>
            <a:chOff x="0" y="0"/>
            <a:chExt cx="2656114" cy="3933371"/>
          </a:xfrm>
        </p:grpSpPr>
        <p:pic>
          <p:nvPicPr>
            <p:cNvPr id="10" name="图片 19">
              <a:extLst>
                <a:ext uri="{FF2B5EF4-FFF2-40B4-BE49-F238E27FC236}">
                  <a16:creationId xmlns:a16="http://schemas.microsoft.com/office/drawing/2014/main" id="{43732F83-F1DB-A624-9F9E-5670F76D5B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2656114" cy="3933371"/>
            </a:xfrm>
            <a:prstGeom prst="rect">
              <a:avLst/>
            </a:prstGeom>
          </p:spPr>
        </p:pic>
        <p:pic>
          <p:nvPicPr>
            <p:cNvPr id="11" name="图片 23">
              <a:extLst>
                <a:ext uri="{FF2B5EF4-FFF2-40B4-BE49-F238E27FC236}">
                  <a16:creationId xmlns:a16="http://schemas.microsoft.com/office/drawing/2014/main" id="{77D66C58-54EA-22EB-CA71-277A52A968B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0"/>
              <a:ext cx="2409371" cy="1857829"/>
            </a:xfrm>
            <a:prstGeom prst="rect">
              <a:avLst/>
            </a:prstGeom>
          </p:spPr>
        </p:pic>
      </p:grpSp>
    </p:spTree>
    <p:extLst>
      <p:ext uri="{BB962C8B-B14F-4D97-AF65-F5344CB8AC3E}">
        <p14:creationId xmlns:p14="http://schemas.microsoft.com/office/powerpoint/2010/main" val="303474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ietnamese boy and girl in traditional costume&quot; Sticker for Sale by binhlum  | Redbubble">
            <a:extLst>
              <a:ext uri="{FF2B5EF4-FFF2-40B4-BE49-F238E27FC236}">
                <a16:creationId xmlns:a16="http://schemas.microsoft.com/office/drawing/2014/main" id="{7A01FA1E-16C4-A40F-9F78-F29B66959B0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5254053" y="1955883"/>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ese boy and girl in traditional costume&quot; Sticker for Sale by binhlum  | Redbubble">
            <a:extLst>
              <a:ext uri="{FF2B5EF4-FFF2-40B4-BE49-F238E27FC236}">
                <a16:creationId xmlns:a16="http://schemas.microsoft.com/office/drawing/2014/main" id="{60CF4C73-C226-7E61-2B09-6AD892086F1D}"/>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1133765" y="1881475"/>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690213-AE41-F3FB-090F-CA4F3B394A7D}"/>
              </a:ext>
            </a:extLst>
          </p:cNvPr>
          <p:cNvSpPr txBox="1"/>
          <p:nvPr/>
        </p:nvSpPr>
        <p:spPr>
          <a:xfrm>
            <a:off x="1847464" y="4784081"/>
            <a:ext cx="6291096" cy="1362075"/>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chemeClr val="accent2"/>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a:ln>
                  <a:noFill/>
                </a:ln>
                <a:solidFill>
                  <a:schemeClr val="accent2"/>
                </a:solidFill>
                <a:effectLst/>
                <a:uLnTx/>
                <a:uFillTx/>
                <a:latin typeface="Calibri" panose="020F0502020204030204" pitchFamily="34" charset="0"/>
                <a:cs typeface="Calibri" panose="020F0502020204030204" pitchFamily="34" charset="0"/>
              </a:rPr>
              <a:t> </a:t>
            </a:r>
            <a:r>
              <a:rPr lang="en-US" sz="4000" b="1">
                <a:solidFill>
                  <a:schemeClr val="accent2"/>
                </a:solidFill>
                <a:latin typeface="Calibri" panose="020F0502020204030204" pitchFamily="34" charset="0"/>
                <a:cs typeface="Calibri" panose="020F0502020204030204" pitchFamily="34" charset="0"/>
              </a:rPr>
              <a:t>nhóm</a:t>
            </a:r>
            <a:r>
              <a:rPr kumimoji="0" lang="en-US" sz="4000" b="1" i="0" u="none" strike="noStrike" kern="1200" cap="none" spc="0" normalizeH="0" baseline="0" noProof="0">
                <a:ln>
                  <a:noFill/>
                </a:ln>
                <a:solidFill>
                  <a:schemeClr val="accent2"/>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noFill/>
                </a:ln>
                <a:solidFill>
                  <a:schemeClr val="accent2"/>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sung</a:t>
            </a:r>
          </a:p>
        </p:txBody>
      </p:sp>
      <p:sp>
        <p:nvSpPr>
          <p:cNvPr id="5" name="Cloud 4">
            <a:extLst>
              <a:ext uri="{FF2B5EF4-FFF2-40B4-BE49-F238E27FC236}">
                <a16:creationId xmlns:a16="http://schemas.microsoft.com/office/drawing/2014/main" id="{645086E9-8C60-9DDF-1AEE-7ECBCEC92AD7}"/>
              </a:ext>
            </a:extLst>
          </p:cNvPr>
          <p:cNvSpPr/>
          <p:nvPr/>
        </p:nvSpPr>
        <p:spPr>
          <a:xfrm>
            <a:off x="2484294" y="209988"/>
            <a:ext cx="5017437"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UTM Cookies" panose="02040603050506020204" pitchFamily="18" charset="0"/>
                <a:cs typeface="+mn-cs"/>
              </a:rPr>
              <a:t>CÙNG CHIA SẺ</a:t>
            </a:r>
          </a:p>
        </p:txBody>
      </p:sp>
      <p:sp>
        <p:nvSpPr>
          <p:cNvPr id="6" name="Speech Bubble: Oval 5">
            <a:extLst>
              <a:ext uri="{FF2B5EF4-FFF2-40B4-BE49-F238E27FC236}">
                <a16:creationId xmlns:a16="http://schemas.microsoft.com/office/drawing/2014/main" id="{EFDA1882-5BB7-F19E-A7B3-96FAE1455681}"/>
              </a:ext>
            </a:extLst>
          </p:cNvPr>
          <p:cNvSpPr/>
          <p:nvPr/>
        </p:nvSpPr>
        <p:spPr>
          <a:xfrm>
            <a:off x="7862046" y="679785"/>
            <a:ext cx="4249271" cy="2717156"/>
          </a:xfrm>
          <a:prstGeom prst="wedgeEllipseCallout">
            <a:avLst>
              <a:gd name="adj1" fmla="val -50648"/>
              <a:gd name="adj2" fmla="val 43895"/>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950D55C-7FF8-6901-3683-B02C9C0A0193}"/>
              </a:ext>
            </a:extLst>
          </p:cNvPr>
          <p:cNvSpPr txBox="1"/>
          <p:nvPr/>
        </p:nvSpPr>
        <p:spPr>
          <a:xfrm>
            <a:off x="8097970" y="1130422"/>
            <a:ext cx="3777421"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bản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39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884</Words>
  <Application>Microsoft Office PowerPoint</Application>
  <PresentationFormat>Widescreen</PresentationFormat>
  <Paragraphs>100</Paragraphs>
  <Slides>23</Slides>
  <Notes>12</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23</vt:i4>
      </vt:variant>
    </vt:vector>
  </HeadingPairs>
  <TitlesOfParts>
    <vt:vector size="41" baseType="lpstr">
      <vt:lpstr>等线</vt:lpstr>
      <vt:lpstr>#9Slide05 Phobia</vt:lpstr>
      <vt:lpstr>#9Slide07 IcielLa Chic Pro Shad</vt:lpstr>
      <vt:lpstr>#9Slide07 SVNBeachwood Sans</vt:lpstr>
      <vt:lpstr>Arial</vt:lpstr>
      <vt:lpstr>Calibri</vt:lpstr>
      <vt:lpstr>iCiel Ciaobella</vt:lpstr>
      <vt:lpstr>LNTH-LuoLuoNotangYuanTi 1</vt:lpstr>
      <vt:lpstr>LNTH-LuoLuoNotangYuanTi 1</vt:lpstr>
      <vt:lpstr>SVN-Hole Hearted</vt:lpstr>
      <vt:lpstr>SVN-Poky's</vt:lpstr>
      <vt:lpstr>Times New Roman</vt:lpstr>
      <vt:lpstr>UTM Cookies</vt:lpstr>
      <vt:lpstr>UTM Duepuntozero</vt:lpstr>
      <vt:lpstr>UTM Fleur</vt:lpstr>
      <vt:lpstr>UVN Banh Mi</vt:lpstr>
      <vt:lpstr>思源黑体 CN Normal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kim yen</cp:lastModifiedBy>
  <cp:revision>111</cp:revision>
  <dcterms:created xsi:type="dcterms:W3CDTF">2019-09-03T02:38:55Z</dcterms:created>
  <dcterms:modified xsi:type="dcterms:W3CDTF">2023-12-21T10:21:14Z</dcterms:modified>
</cp:coreProperties>
</file>