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63" r:id="rId3"/>
    <p:sldId id="258" r:id="rId4"/>
    <p:sldId id="264" r:id="rId5"/>
    <p:sldId id="265" r:id="rId6"/>
    <p:sldId id="266" r:id="rId7"/>
    <p:sldId id="259" r:id="rId8"/>
    <p:sldId id="278" r:id="rId9"/>
    <p:sldId id="277" r:id="rId10"/>
    <p:sldId id="288" r:id="rId11"/>
    <p:sldId id="289" r:id="rId12"/>
    <p:sldId id="290" r:id="rId13"/>
    <p:sldId id="291" r:id="rId14"/>
    <p:sldId id="284" r:id="rId15"/>
    <p:sldId id="292" r:id="rId16"/>
    <p:sldId id="280" r:id="rId17"/>
    <p:sldId id="279" r:id="rId18"/>
    <p:sldId id="276" r:id="rId19"/>
    <p:sldId id="283" r:id="rId20"/>
    <p:sldId id="268" r:id="rId21"/>
    <p:sldId id="262" r:id="rId22"/>
  </p:sldIdLst>
  <p:sldSz cx="18288000" cy="10287000"/>
  <p:notesSz cx="6858000" cy="9144000"/>
  <p:embeddedFontLst>
    <p:embeddedFont>
      <p:font typeface=".VnVogue" panose="020B7200000000000000" pitchFamily="34" charset="0"/>
      <p:regular r:id="rId24"/>
    </p:embeddedFont>
    <p:embeddedFont>
      <p:font typeface="Bradley Hand ITC" panose="03070402050302030203" pitchFamily="66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arrington" panose="04040505050A02020702" pitchFamily="82" charset="0"/>
      <p:regular r:id="rId30"/>
    </p:embeddedFont>
    <p:embeddedFont>
      <p:font typeface="iCiel Cucho Bold" pitchFamily="50" charset="0"/>
      <p:regular r:id="rId31"/>
    </p:embeddedFont>
    <p:embeddedFont>
      <p:font typeface="Now Bold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2" y="2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1" dirty="0"/>
              <a:t>Listen again and check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Check answer with sachso.edu.vn</a:t>
            </a:r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1" dirty="0"/>
              <a:t>Ask and answer</a:t>
            </a:r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0" dirty="0"/>
              <a:t>What’s he doing?</a:t>
            </a:r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r>
              <a:rPr lang="en-US" sz="1200" b="0" dirty="0"/>
              <a:t>He’s dancing.</a:t>
            </a:r>
            <a:endParaRPr lang="en-US" b="0" dirty="0"/>
          </a:p>
          <a:p>
            <a:pPr marL="0" indent="0" algn="l">
              <a:spcBef>
                <a:spcPts val="0"/>
              </a:spcBef>
              <a:buFont typeface="Arial" pitchFamily="34" charset="0"/>
              <a:buNone/>
            </a:pPr>
            <a:endParaRPr lang="en-US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Choose a photo of your Tet holiday and say what you’re doing.  </a:t>
            </a:r>
          </a:p>
          <a:p>
            <a:r>
              <a:rPr lang="en-US" dirty="0"/>
              <a:t>I’m eating and drinking.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3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Peer-checking students’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3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hyperlink" Target="https://www.youtube.com/watch?v=p3XPRgf4qG4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7BRrNU25lE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634375" y="708754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7200" y="619926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45711">
            <a:off x="11876169" y="3417079"/>
            <a:ext cx="5355736" cy="64236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CD0258-76BD-2850-A367-1591E3E06715}"/>
              </a:ext>
            </a:extLst>
          </p:cNvPr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7C3168-35E4-3879-A2FC-822CB548F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3481">
            <a:off x="14693092" y="2166395"/>
            <a:ext cx="2314554" cy="3497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F8069F-2BE8-78F5-224F-F722AF92E20E}"/>
              </a:ext>
            </a:extLst>
          </p:cNvPr>
          <p:cNvSpPr/>
          <p:nvPr/>
        </p:nvSpPr>
        <p:spPr>
          <a:xfrm>
            <a:off x="9198163" y="2119466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B066E9-6D98-0CAF-A79F-5DB3FD5E32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431" y="-757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1421587" y="1380773"/>
            <a:ext cx="3133612" cy="4324409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70" y="2256907"/>
            <a:ext cx="3808413" cy="2703779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03907" y="1375096"/>
            <a:ext cx="956775" cy="956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3ABA74-FE23-A9E1-79E4-97613CCE4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69" y="5621013"/>
            <a:ext cx="16738062" cy="39031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9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15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Read and Write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BFBB97-0234-8385-17F9-7A974B3548FB}"/>
              </a:ext>
            </a:extLst>
          </p:cNvPr>
          <p:cNvSpPr/>
          <p:nvPr/>
        </p:nvSpPr>
        <p:spPr>
          <a:xfrm>
            <a:off x="16329" y="3311233"/>
            <a:ext cx="5791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</a:t>
            </a:r>
            <a:r>
              <a:rPr lang="en-US" sz="8000" b="1" i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ing</a:t>
            </a:r>
            <a:endParaRPr lang="en-US" sz="80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9DFBE8-F069-2531-CAEB-F63B888F60DD}"/>
              </a:ext>
            </a:extLst>
          </p:cNvPr>
          <p:cNvSpPr/>
          <p:nvPr/>
        </p:nvSpPr>
        <p:spPr>
          <a:xfrm>
            <a:off x="1791011" y="5086886"/>
            <a:ext cx="15645179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I’m eat__________ some cake.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9304B6-4304-476A-FDD8-95B906236CE8}"/>
              </a:ext>
            </a:extLst>
          </p:cNvPr>
          <p:cNvSpPr/>
          <p:nvPr/>
        </p:nvSpPr>
        <p:spPr>
          <a:xfrm>
            <a:off x="1752598" y="6667500"/>
            <a:ext cx="15697199" cy="1107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She’s drink__________ water.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6DD92-A7CD-8351-5E8F-D33598E968E3}"/>
              </a:ext>
            </a:extLst>
          </p:cNvPr>
          <p:cNvSpPr/>
          <p:nvPr/>
        </p:nvSpPr>
        <p:spPr>
          <a:xfrm>
            <a:off x="1752599" y="8327016"/>
            <a:ext cx="15729857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He’s talk______ with his family at the party.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50B535-A02E-AF33-DEE9-F0E82A621933}"/>
              </a:ext>
            </a:extLst>
          </p:cNvPr>
          <p:cNvSpPr/>
          <p:nvPr/>
        </p:nvSpPr>
        <p:spPr>
          <a:xfrm>
            <a:off x="3505200" y="5027658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2BC5DC-1571-2C1F-C656-745832F910E8}"/>
              </a:ext>
            </a:extLst>
          </p:cNvPr>
          <p:cNvSpPr/>
          <p:nvPr/>
        </p:nvSpPr>
        <p:spPr>
          <a:xfrm>
            <a:off x="5334000" y="6620973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35976A-53CC-A714-9391-C25EED79AC5B}"/>
              </a:ext>
            </a:extLst>
          </p:cNvPr>
          <p:cNvSpPr/>
          <p:nvPr/>
        </p:nvSpPr>
        <p:spPr>
          <a:xfrm>
            <a:off x="4267200" y="8309970"/>
            <a:ext cx="2819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ing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2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Read and Write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BFBB97-0234-8385-17F9-7A974B3548FB}"/>
              </a:ext>
            </a:extLst>
          </p:cNvPr>
          <p:cNvSpPr/>
          <p:nvPr/>
        </p:nvSpPr>
        <p:spPr>
          <a:xfrm>
            <a:off x="16328" y="3311233"/>
            <a:ext cx="14080672" cy="132343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 about </a:t>
            </a:r>
            <a:r>
              <a:rPr lang="en-US" sz="8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family at Tet</a:t>
            </a:r>
            <a:r>
              <a:rPr lang="en-US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80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E6DD92-A7CD-8351-5E8F-D33598E968E3}"/>
              </a:ext>
            </a:extLst>
          </p:cNvPr>
          <p:cNvSpPr/>
          <p:nvPr/>
        </p:nvSpPr>
        <p:spPr>
          <a:xfrm>
            <a:off x="381000" y="5071050"/>
            <a:ext cx="17602200" cy="46897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It’s Tet holiday. My dad is ______________________. My mom is _______________.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I’m ___________________. We’re happy.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00D623-F7F0-A733-2A36-B12BB15B8D01}"/>
              </a:ext>
            </a:extLst>
          </p:cNvPr>
          <p:cNvSpPr/>
          <p:nvPr/>
        </p:nvSpPr>
        <p:spPr>
          <a:xfrm>
            <a:off x="9829800" y="5448300"/>
            <a:ext cx="72666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Cleaning our house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62E762-A844-40B2-41B7-ECE4E9A53859}"/>
              </a:ext>
            </a:extLst>
          </p:cNvPr>
          <p:cNvSpPr/>
          <p:nvPr/>
        </p:nvSpPr>
        <p:spPr>
          <a:xfrm>
            <a:off x="4724400" y="6906838"/>
            <a:ext cx="3048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cooking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212484-ED69-87E2-E0F7-0B3E51436D37}"/>
              </a:ext>
            </a:extLst>
          </p:cNvPr>
          <p:cNvSpPr/>
          <p:nvPr/>
        </p:nvSpPr>
        <p:spPr>
          <a:xfrm>
            <a:off x="1752600" y="8681356"/>
            <a:ext cx="6400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adley Hand ITC" panose="03070402050302030203" pitchFamily="66" charset="0"/>
              </a:rPr>
              <a:t>helping my mom</a:t>
            </a:r>
          </a:p>
        </p:txBody>
      </p:sp>
    </p:spTree>
    <p:extLst>
      <p:ext uri="{BB962C8B-B14F-4D97-AF65-F5344CB8AC3E}">
        <p14:creationId xmlns:p14="http://schemas.microsoft.com/office/powerpoint/2010/main" val="39346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29100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03907" y="1375096"/>
            <a:ext cx="956775" cy="9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8800" dirty="0">
                <a:solidFill>
                  <a:schemeClr val="bg1"/>
                </a:solidFill>
                <a:latin typeface="Now Bold Bold"/>
              </a:rPr>
              <a:t>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50AA2-733F-3026-55E2-3FE81FBD4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61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3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HELLO SONG</a:t>
            </a: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2D83BC14-9611-12AC-2F00-B368FD258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548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Homework</a:t>
            </a: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16155-D494-372A-87C8-254C69427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89" y="7295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180A6-54EC-57EF-5F37-AC7B9EDE9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5959" y="3585991"/>
            <a:ext cx="4446685" cy="636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719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C44C8-A970-49A7-2CA1-2A9B7CFF1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0573AC7A-E7D0-3F0B-F991-4981A4BBE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/>
              </a:rPr>
              <a:t>Give me Five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7004">
            <a:off x="4416541" y="297747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384F120-88B7-49A3-D30A-0B3A296952DF}"/>
              </a:ext>
            </a:extLst>
          </p:cNvPr>
          <p:cNvGrpSpPr/>
          <p:nvPr/>
        </p:nvGrpSpPr>
        <p:grpSpPr>
          <a:xfrm>
            <a:off x="4548387" y="3449305"/>
            <a:ext cx="9170364" cy="6814835"/>
            <a:chOff x="1901426" y="726665"/>
            <a:chExt cx="5776453" cy="4416835"/>
          </a:xfrm>
        </p:grpSpPr>
        <p:pic>
          <p:nvPicPr>
            <p:cNvPr id="12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3A5AF366-3C42-4FFC-87C1-4EF4F2393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2793A6A1-EAAF-4388-1610-D3C9E60F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4" name="Picture 13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6B91C1E2-6067-2DDD-6B38-41852571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5" name="Picture 14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DE3D00D5-4A4A-6117-002D-95975AC3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6" name="Picture 1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2AD7257-F893-3A0E-C2C0-F6B98B35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7" name="Picture 16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D0682E46-FDF3-96A0-6DEE-2557F5C0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632044" y="1206777"/>
            <a:ext cx="16503556" cy="117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600" dirty="0">
                <a:solidFill>
                  <a:srgbClr val="000000"/>
                </a:solidFill>
                <a:latin typeface="Now Bold Bold"/>
              </a:rPr>
              <a:t>Look and Say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627004">
            <a:off x="3730741" y="390748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A155A-8452-0B6E-4605-F78A8EC67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032" y="3311352"/>
            <a:ext cx="3918417" cy="4758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B6D299-B34A-19F7-6C2D-D20EE50D1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476215"/>
            <a:ext cx="4071260" cy="4593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2E3492-6508-9235-8BC2-A7221E6EE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023" y="3669147"/>
            <a:ext cx="3680279" cy="44163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8013CA-0817-C70A-4FF8-B0CF2C78FA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6228" y="3775426"/>
            <a:ext cx="3805736" cy="43793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174A86-5D4B-B0E1-0499-EC5CFA0AECE6}"/>
              </a:ext>
            </a:extLst>
          </p:cNvPr>
          <p:cNvSpPr txBox="1"/>
          <p:nvPr/>
        </p:nvSpPr>
        <p:spPr>
          <a:xfrm>
            <a:off x="3352800" y="8039100"/>
            <a:ext cx="206406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1AACF1-C43E-F6DA-568C-7F1195331B55}"/>
              </a:ext>
            </a:extLst>
          </p:cNvPr>
          <p:cNvSpPr txBox="1"/>
          <p:nvPr/>
        </p:nvSpPr>
        <p:spPr>
          <a:xfrm>
            <a:off x="6781800" y="7982395"/>
            <a:ext cx="19720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40E880-411E-EAE8-DA19-9BC2ABD817C4}"/>
              </a:ext>
            </a:extLst>
          </p:cNvPr>
          <p:cNvSpPr txBox="1"/>
          <p:nvPr/>
        </p:nvSpPr>
        <p:spPr>
          <a:xfrm>
            <a:off x="10805480" y="8043930"/>
            <a:ext cx="19720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B98F43-071A-CC62-E74C-735DAF558232}"/>
              </a:ext>
            </a:extLst>
          </p:cNvPr>
          <p:cNvSpPr txBox="1"/>
          <p:nvPr/>
        </p:nvSpPr>
        <p:spPr>
          <a:xfrm>
            <a:off x="14020800" y="8059972"/>
            <a:ext cx="2216839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401861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15536" y="631579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2030180" y="104885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/>
              </a:rPr>
              <a:t>Watch and Answer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627004">
            <a:off x="3883141" y="355241"/>
            <a:ext cx="2126272" cy="210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Unit 08">
            <a:hlinkClick r:id="" action="ppaction://media"/>
            <a:extLst>
              <a:ext uri="{FF2B5EF4-FFF2-40B4-BE49-F238E27FC236}">
                <a16:creationId xmlns:a16="http://schemas.microsoft.com/office/drawing/2014/main" id="{22F8B95D-9233-2C22-4B16-9187093F7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0125" y="3189032"/>
            <a:ext cx="12972762" cy="71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2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021" dirty="0">
                <a:solidFill>
                  <a:srgbClr val="000000"/>
                </a:solidFill>
                <a:latin typeface="Now Bold Bold"/>
              </a:rPr>
              <a:t>Listen and Number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1A74D7-CAD2-ED6B-3FDF-95473029A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297ECF-8477-B019-279A-C4A99CEA1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43" y="4041053"/>
            <a:ext cx="17648314" cy="39786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103 02">
            <a:hlinkClick r:id="" action="ppaction://media"/>
            <a:extLst>
              <a:ext uri="{FF2B5EF4-FFF2-40B4-BE49-F238E27FC236}">
                <a16:creationId xmlns:a16="http://schemas.microsoft.com/office/drawing/2014/main" id="{D9924A14-56EA-2F69-13AF-10CB54924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20800" y="1514187"/>
            <a:ext cx="1036638" cy="103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Work in Pairs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545;p47">
            <a:extLst>
              <a:ext uri="{FF2B5EF4-FFF2-40B4-BE49-F238E27FC236}">
                <a16:creationId xmlns:a16="http://schemas.microsoft.com/office/drawing/2014/main" id="{34820F8D-FF2F-0F07-9EE8-5893AD9F8121}"/>
              </a:ext>
            </a:extLst>
          </p:cNvPr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00F531C-D192-D968-605E-B68E60444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06D26AD-D031-72CA-5CB1-972230FC1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03907" y="1375096"/>
            <a:ext cx="956775" cy="9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/>
              </a:rPr>
              <a:t>Good job!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62861B-7DC8-0507-3195-700EBE8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CF9AFC9-63E7-D922-3E4B-003847E45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174</Words>
  <Application>Microsoft Office PowerPoint</Application>
  <PresentationFormat>Custom</PresentationFormat>
  <Paragraphs>52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.VnVogue</vt:lpstr>
      <vt:lpstr>Now Bold Bold</vt:lpstr>
      <vt:lpstr>Bradley Hand ITC</vt:lpstr>
      <vt:lpstr>Halimum Bold</vt:lpstr>
      <vt:lpstr>Calibri</vt:lpstr>
      <vt:lpstr>Arial</vt:lpstr>
      <vt:lpstr>Harrington</vt:lpstr>
      <vt:lpstr>iCiel Cucho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Huu.ngph</cp:lastModifiedBy>
  <cp:revision>10</cp:revision>
  <dcterms:created xsi:type="dcterms:W3CDTF">2006-08-16T00:00:00Z</dcterms:created>
  <dcterms:modified xsi:type="dcterms:W3CDTF">2022-09-27T12:58:51Z</dcterms:modified>
  <dc:identifier>DAFKaVlG5MA</dc:identifier>
</cp:coreProperties>
</file>