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5" r:id="rId4"/>
    <p:sldId id="298" r:id="rId5"/>
    <p:sldId id="277" r:id="rId6"/>
    <p:sldId id="278" r:id="rId7"/>
    <p:sldId id="299" r:id="rId8"/>
    <p:sldId id="260" r:id="rId9"/>
    <p:sldId id="300" r:id="rId10"/>
    <p:sldId id="301" r:id="rId11"/>
    <p:sldId id="302" r:id="rId12"/>
    <p:sldId id="290" r:id="rId13"/>
    <p:sldId id="289" r:id="rId14"/>
    <p:sldId id="279" r:id="rId15"/>
    <p:sldId id="291" r:id="rId16"/>
    <p:sldId id="286" r:id="rId17"/>
    <p:sldId id="296" r:id="rId18"/>
    <p:sldId id="285" r:id="rId19"/>
    <p:sldId id="274" r:id="rId20"/>
  </p:sldIdLst>
  <p:sldSz cx="18288000" cy="10287000"/>
  <p:notesSz cx="6858000" cy="9144000"/>
  <p:embeddedFontLst>
    <p:embeddedFont>
      <p:font typeface=".VnVogue" panose="020B7200000000000000" pitchFamily="34" charset="0"/>
      <p:regular r:id="rId22"/>
    </p:embeddedFont>
    <p:embeddedFont>
      <p:font typeface="Berlin Sans FB Demi" panose="020E0802020502020306" pitchFamily="34" charset="0"/>
      <p:bold r:id="rId23"/>
    </p:embeddedFont>
    <p:embeddedFont>
      <p:font typeface="Bobby Jones Soft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Jumble" panose="02000503000000020004" pitchFamily="2" charset="0"/>
      <p:regular r:id="rId29"/>
    </p:embeddedFont>
    <p:embeddedFont>
      <p:font typeface="Quicksan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7263" autoAdjust="0"/>
  </p:normalViewPr>
  <p:slideViewPr>
    <p:cSldViewPr>
      <p:cViewPr varScale="1">
        <p:scale>
          <a:sx n="41" d="100"/>
          <a:sy n="41" d="100"/>
        </p:scale>
        <p:origin x="22" y="19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E3CB7-8565-4564-8AFC-A5B26F50D2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6C86A-62FB-4E08-80B8-F766E10A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71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5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6C86A-62FB-4E08-80B8-F766E10A8B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04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sv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sv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2.jpe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sv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41.jpg"/><Relationship Id="rId4" Type="http://schemas.openxmlformats.org/officeDocument/2006/relationships/image" Target="../media/image1.jpe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2.jpe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0.sv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2.jpe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4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7.png"/><Relationship Id="rId18" Type="http://schemas.openxmlformats.org/officeDocument/2006/relationships/image" Target="../media/image21.png"/><Relationship Id="rId3" Type="http://schemas.openxmlformats.org/officeDocument/2006/relationships/image" Target="../media/image43.gif"/><Relationship Id="rId7" Type="http://schemas.openxmlformats.org/officeDocument/2006/relationships/image" Target="../media/image45.svg"/><Relationship Id="rId12" Type="http://schemas.openxmlformats.org/officeDocument/2006/relationships/image" Target="../media/image6.png"/><Relationship Id="rId17" Type="http://schemas.openxmlformats.org/officeDocument/2006/relationships/image" Target="../media/image50.png"/><Relationship Id="rId2" Type="http://schemas.openxmlformats.org/officeDocument/2006/relationships/image" Target="../media/image1.jpeg"/><Relationship Id="rId16" Type="http://schemas.openxmlformats.org/officeDocument/2006/relationships/hyperlink" Target="https://www.youtube.com/watch?v=E7BRrNU25l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9.svg"/><Relationship Id="rId15" Type="http://schemas.openxmlformats.org/officeDocument/2006/relationships/image" Target="../media/image49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2.png"/><Relationship Id="rId14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svg"/><Relationship Id="rId10" Type="http://schemas.openxmlformats.org/officeDocument/2006/relationships/hyperlink" Target="https://www.youtube.com/watch?v=p3XPRgf4qG4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0.sv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2.jpe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37.png"/><Relationship Id="rId5" Type="http://schemas.openxmlformats.org/officeDocument/2006/relationships/image" Target="../media/image35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37.png"/><Relationship Id="rId5" Type="http://schemas.openxmlformats.org/officeDocument/2006/relationships/image" Target="../media/image35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sv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0500" y="8283998"/>
            <a:ext cx="2529813" cy="25298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30466">
            <a:off x="16315097" y="-620873"/>
            <a:ext cx="2078907" cy="31086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49612" y="3081266"/>
            <a:ext cx="1814132" cy="364649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349956" y="1623455"/>
            <a:ext cx="11116910" cy="7634845"/>
            <a:chOff x="0" y="0"/>
            <a:chExt cx="1611185" cy="1106526"/>
          </a:xfrm>
        </p:grpSpPr>
        <p:sp>
          <p:nvSpPr>
            <p:cNvPr id="7" name="Freeform 7"/>
            <p:cNvSpPr/>
            <p:nvPr/>
          </p:nvSpPr>
          <p:spPr>
            <a:xfrm>
              <a:off x="92710" y="106680"/>
              <a:ext cx="1507045" cy="987146"/>
            </a:xfrm>
            <a:custGeom>
              <a:avLst/>
              <a:gdLst/>
              <a:ahLst/>
              <a:cxnLst/>
              <a:rect l="l" t="t" r="r" b="b"/>
              <a:pathLst>
                <a:path w="1507045" h="987146">
                  <a:moveTo>
                    <a:pt x="1480375" y="797916"/>
                  </a:moveTo>
                  <a:cubicBezTo>
                    <a:pt x="1480375" y="885546"/>
                    <a:pt x="1404175" y="956666"/>
                    <a:pt x="1322895" y="956666"/>
                  </a:cubicBezTo>
                  <a:lnTo>
                    <a:pt x="66040" y="956666"/>
                  </a:lnTo>
                  <a:cubicBezTo>
                    <a:pt x="43180" y="956666"/>
                    <a:pt x="20320" y="951586"/>
                    <a:pt x="0" y="942696"/>
                  </a:cubicBezTo>
                  <a:cubicBezTo>
                    <a:pt x="26670" y="970636"/>
                    <a:pt x="63500" y="987146"/>
                    <a:pt x="103732" y="987146"/>
                  </a:cubicBezTo>
                  <a:lnTo>
                    <a:pt x="1360995" y="987146"/>
                  </a:lnTo>
                  <a:cubicBezTo>
                    <a:pt x="1441005" y="987146"/>
                    <a:pt x="1507045" y="921106"/>
                    <a:pt x="1507045" y="841096"/>
                  </a:cubicBezTo>
                  <a:lnTo>
                    <a:pt x="1507045" y="95250"/>
                  </a:lnTo>
                  <a:cubicBezTo>
                    <a:pt x="1507045" y="58420"/>
                    <a:pt x="1493075" y="25400"/>
                    <a:pt x="1471485" y="0"/>
                  </a:cubicBezTo>
                  <a:cubicBezTo>
                    <a:pt x="1477835" y="16510"/>
                    <a:pt x="1480375" y="34290"/>
                    <a:pt x="1480375" y="52070"/>
                  </a:cubicBezTo>
                  <a:lnTo>
                    <a:pt x="1480375" y="797916"/>
                  </a:lnTo>
                  <a:lnTo>
                    <a:pt x="1480375" y="797916"/>
                  </a:lnTo>
                  <a:close/>
                </a:path>
              </a:pathLst>
            </a:custGeom>
            <a:solidFill>
              <a:srgbClr val="8BAF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2700" y="12700"/>
              <a:ext cx="1546415" cy="1037946"/>
            </a:xfrm>
            <a:custGeom>
              <a:avLst/>
              <a:gdLst/>
              <a:ahLst/>
              <a:cxnLst/>
              <a:rect l="l" t="t" r="r" b="b"/>
              <a:pathLst>
                <a:path w="1546415" h="1037946">
                  <a:moveTo>
                    <a:pt x="146050" y="1037946"/>
                  </a:moveTo>
                  <a:lnTo>
                    <a:pt x="1400365" y="1037946"/>
                  </a:lnTo>
                  <a:cubicBezTo>
                    <a:pt x="1480375" y="1037946"/>
                    <a:pt x="1546415" y="971906"/>
                    <a:pt x="1546415" y="891896"/>
                  </a:cubicBezTo>
                  <a:lnTo>
                    <a:pt x="1546415" y="146050"/>
                  </a:lnTo>
                  <a:cubicBezTo>
                    <a:pt x="1546415" y="66040"/>
                    <a:pt x="1480375" y="0"/>
                    <a:pt x="140036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891896"/>
                  </a:lnTo>
                  <a:cubicBezTo>
                    <a:pt x="0" y="973176"/>
                    <a:pt x="66040" y="1037946"/>
                    <a:pt x="146050" y="103794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611185" cy="1106526"/>
            </a:xfrm>
            <a:custGeom>
              <a:avLst/>
              <a:gdLst/>
              <a:ahLst/>
              <a:cxnLst/>
              <a:rect l="l" t="t" r="r" b="b"/>
              <a:pathLst>
                <a:path w="1611185" h="1106526">
                  <a:moveTo>
                    <a:pt x="1547685" y="74930"/>
                  </a:moveTo>
                  <a:cubicBezTo>
                    <a:pt x="1519745" y="30480"/>
                    <a:pt x="1470215" y="0"/>
                    <a:pt x="141306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04596"/>
                  </a:lnTo>
                  <a:cubicBezTo>
                    <a:pt x="0" y="956666"/>
                    <a:pt x="25400" y="1002386"/>
                    <a:pt x="63500" y="1031596"/>
                  </a:cubicBezTo>
                  <a:cubicBezTo>
                    <a:pt x="91440" y="1076046"/>
                    <a:pt x="140970" y="1106526"/>
                    <a:pt x="197649" y="1106526"/>
                  </a:cubicBezTo>
                  <a:lnTo>
                    <a:pt x="1452435" y="1106526"/>
                  </a:lnTo>
                  <a:cubicBezTo>
                    <a:pt x="1540065" y="1106526"/>
                    <a:pt x="1611185" y="1035406"/>
                    <a:pt x="1611185" y="947776"/>
                  </a:cubicBezTo>
                  <a:lnTo>
                    <a:pt x="1611185" y="201930"/>
                  </a:lnTo>
                  <a:cubicBezTo>
                    <a:pt x="1611185" y="149860"/>
                    <a:pt x="1585785" y="104140"/>
                    <a:pt x="1547685" y="74930"/>
                  </a:cubicBezTo>
                  <a:close/>
                  <a:moveTo>
                    <a:pt x="12700" y="90459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413065" y="12700"/>
                  </a:lnTo>
                  <a:cubicBezTo>
                    <a:pt x="1493075" y="12700"/>
                    <a:pt x="1559115" y="78740"/>
                    <a:pt x="1559115" y="158750"/>
                  </a:cubicBezTo>
                  <a:lnTo>
                    <a:pt x="1559115" y="904596"/>
                  </a:lnTo>
                  <a:cubicBezTo>
                    <a:pt x="1559115" y="984606"/>
                    <a:pt x="1493075" y="1050646"/>
                    <a:pt x="1413065" y="1050646"/>
                  </a:cubicBezTo>
                  <a:lnTo>
                    <a:pt x="158750" y="1050646"/>
                  </a:lnTo>
                  <a:cubicBezTo>
                    <a:pt x="78740" y="1050646"/>
                    <a:pt x="12700" y="985876"/>
                    <a:pt x="12700" y="904596"/>
                  </a:cubicBezTo>
                  <a:close/>
                  <a:moveTo>
                    <a:pt x="1599755" y="947776"/>
                  </a:moveTo>
                  <a:cubicBezTo>
                    <a:pt x="1599755" y="1027786"/>
                    <a:pt x="1532445" y="1093826"/>
                    <a:pt x="1452435" y="1093826"/>
                  </a:cubicBezTo>
                  <a:lnTo>
                    <a:pt x="197649" y="1093826"/>
                  </a:lnTo>
                  <a:cubicBezTo>
                    <a:pt x="157480" y="1093826"/>
                    <a:pt x="120650" y="1077316"/>
                    <a:pt x="93980" y="1049376"/>
                  </a:cubicBezTo>
                  <a:cubicBezTo>
                    <a:pt x="114300" y="1058266"/>
                    <a:pt x="135890" y="1063346"/>
                    <a:pt x="160020" y="1063346"/>
                  </a:cubicBezTo>
                  <a:lnTo>
                    <a:pt x="1414335" y="1063346"/>
                  </a:lnTo>
                  <a:cubicBezTo>
                    <a:pt x="1501965" y="1063346"/>
                    <a:pt x="1573085" y="992226"/>
                    <a:pt x="1573085" y="904596"/>
                  </a:cubicBezTo>
                  <a:lnTo>
                    <a:pt x="1573085" y="158750"/>
                  </a:lnTo>
                  <a:cubicBezTo>
                    <a:pt x="1573085" y="140970"/>
                    <a:pt x="1569275" y="123190"/>
                    <a:pt x="1564195" y="106680"/>
                  </a:cubicBezTo>
                  <a:cubicBezTo>
                    <a:pt x="1585785" y="132080"/>
                    <a:pt x="1599755" y="165100"/>
                    <a:pt x="1599755" y="201930"/>
                  </a:cubicBezTo>
                  <a:lnTo>
                    <a:pt x="1599755" y="947776"/>
                  </a:lnTo>
                  <a:cubicBezTo>
                    <a:pt x="1599755" y="947776"/>
                    <a:pt x="1599755" y="947776"/>
                    <a:pt x="1599755" y="947776"/>
                  </a:cubicBezTo>
                  <a:close/>
                </a:path>
              </a:pathLst>
            </a:custGeom>
            <a:solidFill>
              <a:srgbClr val="2A5474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57798" y="-767112"/>
            <a:ext cx="2463864" cy="24546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17718" y="4211192"/>
            <a:ext cx="2011701" cy="28534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915862" y="7561404"/>
            <a:ext cx="2292097" cy="22835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91874" y="3271766"/>
            <a:ext cx="576982" cy="581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665587" y="8962841"/>
            <a:ext cx="576982" cy="5812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44680" y="9448800"/>
            <a:ext cx="576982" cy="5812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66954" y="1396908"/>
            <a:ext cx="576982" cy="58120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554929" y="3427064"/>
            <a:ext cx="10480820" cy="277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6"/>
              </a:lnSpc>
            </a:pPr>
            <a:r>
              <a:rPr lang="en-US" sz="12200" spc="736" dirty="0">
                <a:solidFill>
                  <a:srgbClr val="073A64"/>
                </a:solidFill>
                <a:latin typeface="Bobby Jones Soft"/>
              </a:rPr>
              <a:t>He can run.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031201" y="8090486"/>
            <a:ext cx="1754420" cy="175442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75305" y="6485362"/>
            <a:ext cx="4866212" cy="973242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942831" y="6593985"/>
            <a:ext cx="3931161" cy="68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13446A"/>
                </a:solidFill>
                <a:latin typeface="Quicksand"/>
              </a:rPr>
              <a:t>Lesson 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66651" y="2656346"/>
            <a:ext cx="648352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73A64"/>
                </a:solidFill>
                <a:latin typeface="Quicksand"/>
              </a:rPr>
              <a:t>Unit 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4082939" y="183229"/>
            <a:ext cx="8647239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FCC19-5CC2-4FED-1129-7B02369F08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6453" y="1821352"/>
            <a:ext cx="9220200" cy="81107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FAFSE National 3 SB Track 110 03">
            <a:hlinkClick r:id="" action="ppaction://media"/>
            <a:extLst>
              <a:ext uri="{FF2B5EF4-FFF2-40B4-BE49-F238E27FC236}">
                <a16:creationId xmlns:a16="http://schemas.microsoft.com/office/drawing/2014/main" id="{456C4DD3-41C8-7BB1-17FF-E52B6E225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63247" y="322360"/>
            <a:ext cx="1022093" cy="102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2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4733758" y="183229"/>
            <a:ext cx="7345602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FCC19-5CC2-4FED-1129-7B02369F08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6453" y="1821352"/>
            <a:ext cx="9220200" cy="81107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FAFSE National 3 SB Track 110 03">
            <a:hlinkClick r:id="" action="ppaction://media"/>
            <a:extLst>
              <a:ext uri="{FF2B5EF4-FFF2-40B4-BE49-F238E27FC236}">
                <a16:creationId xmlns:a16="http://schemas.microsoft.com/office/drawing/2014/main" id="{37328790-8818-A53F-03A2-7621FB6BC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3000" y="354933"/>
            <a:ext cx="1022093" cy="102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15215" y="8820301"/>
            <a:ext cx="4997895" cy="8059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72497CF-151B-4F77-8830-B4257F2CD47F}"/>
              </a:ext>
            </a:extLst>
          </p:cNvPr>
          <p:cNvGrpSpPr/>
          <p:nvPr/>
        </p:nvGrpSpPr>
        <p:grpSpPr>
          <a:xfrm>
            <a:off x="15758701" y="7563473"/>
            <a:ext cx="2182891" cy="2513655"/>
            <a:chOff x="13971509" y="5413678"/>
            <a:chExt cx="3287791" cy="3996077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891577" y="5413678"/>
              <a:ext cx="1367723" cy="3825798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999624">
              <a:off x="13971509" y="6372145"/>
              <a:ext cx="2050387" cy="3037610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4628640" y="7437379"/>
              <a:ext cx="1963930" cy="1966388"/>
            </a:xfrm>
            <a:prstGeom prst="rect">
              <a:avLst/>
            </a:prstGeom>
          </p:spPr>
        </p:pic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07E29B4-FC68-5682-4405-6640C7B6A3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E9A9D6-4748-FADF-3FBA-4D7D12305924}"/>
              </a:ext>
            </a:extLst>
          </p:cNvPr>
          <p:cNvSpPr/>
          <p:nvPr/>
        </p:nvSpPr>
        <p:spPr>
          <a:xfrm>
            <a:off x="5181600" y="363787"/>
            <a:ext cx="8409812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Sing in Groups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D95FF3F-43C7-C79D-E1C5-436D131002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16071" y="1267665"/>
            <a:ext cx="9765858" cy="883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10 03">
            <a:hlinkClick r:id="" action="ppaction://media"/>
            <a:extLst>
              <a:ext uri="{FF2B5EF4-FFF2-40B4-BE49-F238E27FC236}">
                <a16:creationId xmlns:a16="http://schemas.microsoft.com/office/drawing/2014/main" id="{30B09BBF-17CF-2BC4-DACE-042881620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91412" y="656900"/>
            <a:ext cx="1022093" cy="102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0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999352" y="3406914"/>
            <a:ext cx="1736586" cy="1736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28648" y="8206284"/>
            <a:ext cx="1953584" cy="1946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6218" y="314447"/>
            <a:ext cx="1947715" cy="23935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742A17-3628-5CB6-5CE9-CAF049348A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Google Shape;7545;p47">
            <a:extLst>
              <a:ext uri="{FF2B5EF4-FFF2-40B4-BE49-F238E27FC236}">
                <a16:creationId xmlns:a16="http://schemas.microsoft.com/office/drawing/2014/main" id="{104DF234-9B89-359B-B8BD-ABB4241655E6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BB11253-0192-39F8-D20D-71D4B73AC5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1826" y="69003"/>
            <a:ext cx="9609050" cy="9609050"/>
          </a:xfrm>
          <a:prstGeom prst="rect">
            <a:avLst/>
          </a:prstGeom>
        </p:spPr>
      </p:pic>
      <p:sp>
        <p:nvSpPr>
          <p:cNvPr id="6" name="Google Shape;3251;p48">
            <a:extLst>
              <a:ext uri="{FF2B5EF4-FFF2-40B4-BE49-F238E27FC236}">
                <a16:creationId xmlns:a16="http://schemas.microsoft.com/office/drawing/2014/main" id="{C2FC3BDA-59EA-3285-AE48-D462A0A21DC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01131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5906414" y="326778"/>
            <a:ext cx="6475171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Live on Stage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9991103-8049-5ED0-44AA-D15BEC7259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5600" y="2185167"/>
            <a:ext cx="12930643" cy="754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FAFSE National 3 SB Track 110 03">
            <a:hlinkClick r:id="" action="ppaction://media"/>
            <a:extLst>
              <a:ext uri="{FF2B5EF4-FFF2-40B4-BE49-F238E27FC236}">
                <a16:creationId xmlns:a16="http://schemas.microsoft.com/office/drawing/2014/main" id="{60B3C429-DDAB-5A1E-DA32-0802F62A4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34185" y="541804"/>
            <a:ext cx="1022093" cy="102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0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999352" y="3406914"/>
            <a:ext cx="1736586" cy="1736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28648" y="8206284"/>
            <a:ext cx="1953584" cy="1946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6218" y="314447"/>
            <a:ext cx="1947715" cy="23935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742A17-3628-5CB6-5CE9-CAF049348A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Google Shape;7545;p47">
            <a:extLst>
              <a:ext uri="{FF2B5EF4-FFF2-40B4-BE49-F238E27FC236}">
                <a16:creationId xmlns:a16="http://schemas.microsoft.com/office/drawing/2014/main" id="{104DF234-9B89-359B-B8BD-ABB4241655E6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BB11253-0192-39F8-D20D-71D4B73AC5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1826" y="69003"/>
            <a:ext cx="9609050" cy="9609050"/>
          </a:xfrm>
          <a:prstGeom prst="rect">
            <a:avLst/>
          </a:prstGeom>
        </p:spPr>
      </p:pic>
      <p:sp>
        <p:nvSpPr>
          <p:cNvPr id="6" name="Google Shape;3251;p48">
            <a:extLst>
              <a:ext uri="{FF2B5EF4-FFF2-40B4-BE49-F238E27FC236}">
                <a16:creationId xmlns:a16="http://schemas.microsoft.com/office/drawing/2014/main" id="{C2FC3BDA-59EA-3285-AE48-D462A0A21DC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79007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7568329" y="547969"/>
            <a:ext cx="2921313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Game</a:t>
            </a:r>
          </a:p>
        </p:txBody>
      </p:sp>
      <p:pic>
        <p:nvPicPr>
          <p:cNvPr id="8" name="Picture 7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76350932-D895-3EE5-0F0A-365A9EAC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72" y="2137480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028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999352" y="3406914"/>
            <a:ext cx="1736586" cy="1736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28648" y="8206284"/>
            <a:ext cx="1953584" cy="1946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6218" y="314447"/>
            <a:ext cx="1947715" cy="23935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742A17-3628-5CB6-5CE9-CAF049348A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Google Shape;7545;p47">
            <a:extLst>
              <a:ext uri="{FF2B5EF4-FFF2-40B4-BE49-F238E27FC236}">
                <a16:creationId xmlns:a16="http://schemas.microsoft.com/office/drawing/2014/main" id="{104DF234-9B89-359B-B8BD-ABB4241655E6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BB11253-0192-39F8-D20D-71D4B73AC5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1826" y="69003"/>
            <a:ext cx="9609050" cy="9609050"/>
          </a:xfrm>
          <a:prstGeom prst="rect">
            <a:avLst/>
          </a:prstGeom>
        </p:spPr>
      </p:pic>
      <p:sp>
        <p:nvSpPr>
          <p:cNvPr id="6" name="Google Shape;3251;p48">
            <a:extLst>
              <a:ext uri="{FF2B5EF4-FFF2-40B4-BE49-F238E27FC236}">
                <a16:creationId xmlns:a16="http://schemas.microsoft.com/office/drawing/2014/main" id="{C2FC3BDA-59EA-3285-AE48-D462A0A21DC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29589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15215" y="8820301"/>
            <a:ext cx="4997895" cy="8059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72497CF-151B-4F77-8830-B4257F2CD47F}"/>
              </a:ext>
            </a:extLst>
          </p:cNvPr>
          <p:cNvGrpSpPr/>
          <p:nvPr/>
        </p:nvGrpSpPr>
        <p:grpSpPr>
          <a:xfrm>
            <a:off x="15758701" y="7563473"/>
            <a:ext cx="2182891" cy="2513655"/>
            <a:chOff x="13971509" y="5413678"/>
            <a:chExt cx="3287791" cy="3996077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891577" y="5413678"/>
              <a:ext cx="1367723" cy="3825798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999624">
              <a:off x="13971509" y="6372145"/>
              <a:ext cx="2050387" cy="3037610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4628640" y="7437379"/>
              <a:ext cx="1963930" cy="1966388"/>
            </a:xfrm>
            <a:prstGeom prst="rect">
              <a:avLst/>
            </a:prstGeom>
          </p:spPr>
        </p:pic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07E29B4-FC68-5682-4405-6640C7B6A3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2705BF58-1CB8-7991-BAFD-136755107166}"/>
              </a:ext>
            </a:extLst>
          </p:cNvPr>
          <p:cNvSpPr txBox="1">
            <a:spLocks/>
          </p:cNvSpPr>
          <p:nvPr/>
        </p:nvSpPr>
        <p:spPr>
          <a:xfrm>
            <a:off x="2057400" y="203914"/>
            <a:ext cx="8077200" cy="18330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Homework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3AE6C-5F50-D86F-C769-7169027A56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991" y="1966141"/>
            <a:ext cx="5246306" cy="750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6530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553438" y="1646687"/>
            <a:ext cx="10885039" cy="7475601"/>
            <a:chOff x="0" y="0"/>
            <a:chExt cx="1611185" cy="1106526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507045" cy="987146"/>
            </a:xfrm>
            <a:custGeom>
              <a:avLst/>
              <a:gdLst/>
              <a:ahLst/>
              <a:cxnLst/>
              <a:rect l="l" t="t" r="r" b="b"/>
              <a:pathLst>
                <a:path w="1507045" h="987146">
                  <a:moveTo>
                    <a:pt x="1480375" y="797916"/>
                  </a:moveTo>
                  <a:cubicBezTo>
                    <a:pt x="1480375" y="885546"/>
                    <a:pt x="1404175" y="956666"/>
                    <a:pt x="1322895" y="956666"/>
                  </a:cubicBezTo>
                  <a:lnTo>
                    <a:pt x="66040" y="956666"/>
                  </a:lnTo>
                  <a:cubicBezTo>
                    <a:pt x="43180" y="956666"/>
                    <a:pt x="20320" y="951586"/>
                    <a:pt x="0" y="942696"/>
                  </a:cubicBezTo>
                  <a:cubicBezTo>
                    <a:pt x="26670" y="970636"/>
                    <a:pt x="63500" y="987146"/>
                    <a:pt x="103732" y="987146"/>
                  </a:cubicBezTo>
                  <a:lnTo>
                    <a:pt x="1360995" y="987146"/>
                  </a:lnTo>
                  <a:cubicBezTo>
                    <a:pt x="1441005" y="987146"/>
                    <a:pt x="1507045" y="921106"/>
                    <a:pt x="1507045" y="841096"/>
                  </a:cubicBezTo>
                  <a:lnTo>
                    <a:pt x="1507045" y="95250"/>
                  </a:lnTo>
                  <a:cubicBezTo>
                    <a:pt x="1507045" y="58420"/>
                    <a:pt x="1493075" y="25400"/>
                    <a:pt x="1471485" y="0"/>
                  </a:cubicBezTo>
                  <a:cubicBezTo>
                    <a:pt x="1477835" y="16510"/>
                    <a:pt x="1480375" y="34290"/>
                    <a:pt x="1480375" y="52070"/>
                  </a:cubicBezTo>
                  <a:lnTo>
                    <a:pt x="1480375" y="797916"/>
                  </a:lnTo>
                  <a:lnTo>
                    <a:pt x="1480375" y="797916"/>
                  </a:lnTo>
                  <a:close/>
                </a:path>
              </a:pathLst>
            </a:custGeom>
            <a:solidFill>
              <a:srgbClr val="8BAFE2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46415" cy="1037946"/>
            </a:xfrm>
            <a:custGeom>
              <a:avLst/>
              <a:gdLst/>
              <a:ahLst/>
              <a:cxnLst/>
              <a:rect l="l" t="t" r="r" b="b"/>
              <a:pathLst>
                <a:path w="1546415" h="1037946">
                  <a:moveTo>
                    <a:pt x="146050" y="1037946"/>
                  </a:moveTo>
                  <a:lnTo>
                    <a:pt x="1400365" y="1037946"/>
                  </a:lnTo>
                  <a:cubicBezTo>
                    <a:pt x="1480375" y="1037946"/>
                    <a:pt x="1546415" y="971906"/>
                    <a:pt x="1546415" y="891896"/>
                  </a:cubicBezTo>
                  <a:lnTo>
                    <a:pt x="1546415" y="146050"/>
                  </a:lnTo>
                  <a:cubicBezTo>
                    <a:pt x="1546415" y="66040"/>
                    <a:pt x="1480375" y="0"/>
                    <a:pt x="140036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891896"/>
                  </a:lnTo>
                  <a:cubicBezTo>
                    <a:pt x="0" y="973176"/>
                    <a:pt x="66040" y="1037946"/>
                    <a:pt x="146050" y="103794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11185" cy="1106526"/>
            </a:xfrm>
            <a:custGeom>
              <a:avLst/>
              <a:gdLst/>
              <a:ahLst/>
              <a:cxnLst/>
              <a:rect l="l" t="t" r="r" b="b"/>
              <a:pathLst>
                <a:path w="1611185" h="1106526">
                  <a:moveTo>
                    <a:pt x="1547685" y="74930"/>
                  </a:moveTo>
                  <a:cubicBezTo>
                    <a:pt x="1519745" y="30480"/>
                    <a:pt x="1470215" y="0"/>
                    <a:pt x="141306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04596"/>
                  </a:lnTo>
                  <a:cubicBezTo>
                    <a:pt x="0" y="956666"/>
                    <a:pt x="25400" y="1002386"/>
                    <a:pt x="63500" y="1031596"/>
                  </a:cubicBezTo>
                  <a:cubicBezTo>
                    <a:pt x="91440" y="1076046"/>
                    <a:pt x="140970" y="1106526"/>
                    <a:pt x="197649" y="1106526"/>
                  </a:cubicBezTo>
                  <a:lnTo>
                    <a:pt x="1452435" y="1106526"/>
                  </a:lnTo>
                  <a:cubicBezTo>
                    <a:pt x="1540065" y="1106526"/>
                    <a:pt x="1611185" y="1035406"/>
                    <a:pt x="1611185" y="947776"/>
                  </a:cubicBezTo>
                  <a:lnTo>
                    <a:pt x="1611185" y="201930"/>
                  </a:lnTo>
                  <a:cubicBezTo>
                    <a:pt x="1611185" y="149860"/>
                    <a:pt x="1585785" y="104140"/>
                    <a:pt x="1547685" y="74930"/>
                  </a:cubicBezTo>
                  <a:close/>
                  <a:moveTo>
                    <a:pt x="12700" y="90459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413065" y="12700"/>
                  </a:lnTo>
                  <a:cubicBezTo>
                    <a:pt x="1493075" y="12700"/>
                    <a:pt x="1559115" y="78740"/>
                    <a:pt x="1559115" y="158750"/>
                  </a:cubicBezTo>
                  <a:lnTo>
                    <a:pt x="1559115" y="904596"/>
                  </a:lnTo>
                  <a:cubicBezTo>
                    <a:pt x="1559115" y="984606"/>
                    <a:pt x="1493075" y="1050646"/>
                    <a:pt x="1413065" y="1050646"/>
                  </a:cubicBezTo>
                  <a:lnTo>
                    <a:pt x="158750" y="1050646"/>
                  </a:lnTo>
                  <a:cubicBezTo>
                    <a:pt x="78740" y="1050646"/>
                    <a:pt x="12700" y="985876"/>
                    <a:pt x="12700" y="904596"/>
                  </a:cubicBezTo>
                  <a:close/>
                  <a:moveTo>
                    <a:pt x="1599755" y="947776"/>
                  </a:moveTo>
                  <a:cubicBezTo>
                    <a:pt x="1599755" y="1027786"/>
                    <a:pt x="1532445" y="1093826"/>
                    <a:pt x="1452435" y="1093826"/>
                  </a:cubicBezTo>
                  <a:lnTo>
                    <a:pt x="197649" y="1093826"/>
                  </a:lnTo>
                  <a:cubicBezTo>
                    <a:pt x="157480" y="1093826"/>
                    <a:pt x="120650" y="1077316"/>
                    <a:pt x="93980" y="1049376"/>
                  </a:cubicBezTo>
                  <a:cubicBezTo>
                    <a:pt x="114300" y="1058266"/>
                    <a:pt x="135890" y="1063346"/>
                    <a:pt x="160020" y="1063346"/>
                  </a:cubicBezTo>
                  <a:lnTo>
                    <a:pt x="1414335" y="1063346"/>
                  </a:lnTo>
                  <a:cubicBezTo>
                    <a:pt x="1501965" y="1063346"/>
                    <a:pt x="1573085" y="992226"/>
                    <a:pt x="1573085" y="904596"/>
                  </a:cubicBezTo>
                  <a:lnTo>
                    <a:pt x="1573085" y="158750"/>
                  </a:lnTo>
                  <a:cubicBezTo>
                    <a:pt x="1573085" y="140970"/>
                    <a:pt x="1569275" y="123190"/>
                    <a:pt x="1564195" y="106680"/>
                  </a:cubicBezTo>
                  <a:cubicBezTo>
                    <a:pt x="1585785" y="132080"/>
                    <a:pt x="1599755" y="165100"/>
                    <a:pt x="1599755" y="201930"/>
                  </a:cubicBezTo>
                  <a:lnTo>
                    <a:pt x="1599755" y="947776"/>
                  </a:lnTo>
                  <a:cubicBezTo>
                    <a:pt x="1599755" y="947776"/>
                    <a:pt x="1599755" y="947776"/>
                    <a:pt x="1599755" y="947776"/>
                  </a:cubicBezTo>
                  <a:close/>
                </a:path>
              </a:pathLst>
            </a:custGeom>
            <a:solidFill>
              <a:srgbClr val="2A5474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44758" y="2486040"/>
            <a:ext cx="1073799" cy="9161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711018" y="2830465"/>
            <a:ext cx="576982" cy="581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77886" y="8151415"/>
            <a:ext cx="576982" cy="5812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028" y="6591986"/>
            <a:ext cx="576982" cy="581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8608" y="583504"/>
            <a:ext cx="576982" cy="58120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2815172" y="1164712"/>
            <a:ext cx="1623305" cy="1623305"/>
            <a:chOff x="0" y="0"/>
            <a:chExt cx="2164407" cy="2164407"/>
          </a:xfrm>
        </p:grpSpPr>
        <p:grpSp>
          <p:nvGrpSpPr>
            <p:cNvPr id="13" name="Group 13"/>
            <p:cNvGrpSpPr/>
            <p:nvPr/>
          </p:nvGrpSpPr>
          <p:grpSpPr>
            <a:xfrm>
              <a:off x="90266" y="90266"/>
              <a:ext cx="1983876" cy="1983876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164407" cy="2164407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090255" y="5394737"/>
            <a:ext cx="1971470" cy="196407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646428" y="8442019"/>
            <a:ext cx="2529813" cy="25298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386719" y="-1367512"/>
            <a:ext cx="2541756" cy="25322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88151" y="8714398"/>
            <a:ext cx="1188552" cy="198505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577886" y="-426830"/>
            <a:ext cx="2011701" cy="2853477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6606192" y="7725461"/>
            <a:ext cx="4550932" cy="143006"/>
            <a:chOff x="0" y="0"/>
            <a:chExt cx="6067909" cy="190675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78109" cy="190675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89799" y="0"/>
              <a:ext cx="2878109" cy="190675"/>
            </a:xfrm>
            <a:prstGeom prst="rect">
              <a:avLst/>
            </a:prstGeom>
          </p:spPr>
        </p:pic>
      </p:grpSp>
      <p:sp>
        <p:nvSpPr>
          <p:cNvPr id="25" name="TextBox 25"/>
          <p:cNvSpPr txBox="1"/>
          <p:nvPr/>
        </p:nvSpPr>
        <p:spPr>
          <a:xfrm>
            <a:off x="5221847" y="3424199"/>
            <a:ext cx="7319622" cy="760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073A64"/>
                </a:solidFill>
                <a:latin typeface="Bobby Jones Soft"/>
              </a:rPr>
              <a:t>Thank you!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63620" y="3121069"/>
            <a:ext cx="1819209" cy="1821486"/>
          </a:xfrm>
          <a:prstGeom prst="rect">
            <a:avLst/>
          </a:prstGeom>
        </p:spPr>
      </p:pic>
      <p:pic>
        <p:nvPicPr>
          <p:cNvPr id="28" name="Picture 27">
            <a:hlinkClick r:id="rId16"/>
            <a:extLst>
              <a:ext uri="{FF2B5EF4-FFF2-40B4-BE49-F238E27FC236}">
                <a16:creationId xmlns:a16="http://schemas.microsoft.com/office/drawing/2014/main" id="{55EF3D40-6203-046F-2625-57A40B0D50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17" y="3615336"/>
            <a:ext cx="5082699" cy="47972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57E169-8375-433B-8725-91505E5622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15215" y="8820301"/>
            <a:ext cx="4997895" cy="8059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72497CF-151B-4F77-8830-B4257F2CD47F}"/>
              </a:ext>
            </a:extLst>
          </p:cNvPr>
          <p:cNvGrpSpPr/>
          <p:nvPr/>
        </p:nvGrpSpPr>
        <p:grpSpPr>
          <a:xfrm>
            <a:off x="15758701" y="7563473"/>
            <a:ext cx="2182891" cy="2513655"/>
            <a:chOff x="13971509" y="5413678"/>
            <a:chExt cx="3287791" cy="3996077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891577" y="5413678"/>
              <a:ext cx="1367723" cy="3825798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999624">
              <a:off x="13971509" y="6372145"/>
              <a:ext cx="2050387" cy="3037610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4628640" y="7437379"/>
              <a:ext cx="1963930" cy="1966388"/>
            </a:xfrm>
            <a:prstGeom prst="rect">
              <a:avLst/>
            </a:prstGeom>
          </p:spPr>
        </p:pic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07E29B4-FC68-5682-4405-6640C7B6A3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2705BF58-1CB8-7991-BAFD-136755107166}"/>
              </a:ext>
            </a:extLst>
          </p:cNvPr>
          <p:cNvSpPr txBox="1">
            <a:spLocks/>
          </p:cNvSpPr>
          <p:nvPr/>
        </p:nvSpPr>
        <p:spPr>
          <a:xfrm>
            <a:off x="5791200" y="549012"/>
            <a:ext cx="6328584" cy="18330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Hello song</a:t>
            </a:r>
          </a:p>
        </p:txBody>
      </p:sp>
      <p:pic>
        <p:nvPicPr>
          <p:cNvPr id="76" name="Picture 75">
            <a:hlinkClick r:id="rId10"/>
            <a:extLst>
              <a:ext uri="{FF2B5EF4-FFF2-40B4-BE49-F238E27FC236}">
                <a16:creationId xmlns:a16="http://schemas.microsoft.com/office/drawing/2014/main" id="{E95D2871-9896-E3A9-204A-CC59E08E33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2200" y="2349836"/>
            <a:ext cx="13300772" cy="65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15215" y="8820301"/>
            <a:ext cx="4997895" cy="8059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72747" y="8667358"/>
            <a:ext cx="5155216" cy="41148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72497CF-151B-4F77-8830-B4257F2CD47F}"/>
              </a:ext>
            </a:extLst>
          </p:cNvPr>
          <p:cNvGrpSpPr/>
          <p:nvPr/>
        </p:nvGrpSpPr>
        <p:grpSpPr>
          <a:xfrm>
            <a:off x="15758701" y="7563473"/>
            <a:ext cx="2182891" cy="2513655"/>
            <a:chOff x="13971509" y="5413678"/>
            <a:chExt cx="3287791" cy="3996077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891577" y="5413678"/>
              <a:ext cx="1367723" cy="3825798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999624">
              <a:off x="13971509" y="6372145"/>
              <a:ext cx="2050387" cy="3037610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4628640" y="7437379"/>
              <a:ext cx="1963930" cy="1966388"/>
            </a:xfrm>
            <a:prstGeom prst="rect">
              <a:avLst/>
            </a:prstGeom>
          </p:spPr>
        </p:pic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07E29B4-FC68-5682-4405-6640C7B6A3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2705BF58-1CB8-7991-BAFD-136755107166}"/>
              </a:ext>
            </a:extLst>
          </p:cNvPr>
          <p:cNvSpPr txBox="1">
            <a:spLocks/>
          </p:cNvSpPr>
          <p:nvPr/>
        </p:nvSpPr>
        <p:spPr>
          <a:xfrm>
            <a:off x="2057400" y="203914"/>
            <a:ext cx="6328584" cy="18330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Give me Five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10394C-1533-4EE5-389D-30396E61E7B6}"/>
              </a:ext>
            </a:extLst>
          </p:cNvPr>
          <p:cNvGrpSpPr/>
          <p:nvPr/>
        </p:nvGrpSpPr>
        <p:grpSpPr>
          <a:xfrm>
            <a:off x="4172291" y="1907765"/>
            <a:ext cx="10820400" cy="8379235"/>
            <a:chOff x="1901426" y="726665"/>
            <a:chExt cx="5776453" cy="4416835"/>
          </a:xfrm>
        </p:grpSpPr>
        <p:pic>
          <p:nvPicPr>
            <p:cNvPr id="5" name="Picture 6" descr="We Buy And Sell Used Heavy Duty Truck Parts, Trucks, - Cartoon Eyes With  Glasses - (1298x500) Png Clipart Download">
              <a:extLst>
                <a:ext uri="{FF2B5EF4-FFF2-40B4-BE49-F238E27FC236}">
                  <a16:creationId xmlns:a16="http://schemas.microsoft.com/office/drawing/2014/main" id="{9981D285-44D4-F061-5E35-2FC11A2B6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picture containing orange, handwear, colorful&#10;&#10;Description automatically generated">
              <a:extLst>
                <a:ext uri="{FF2B5EF4-FFF2-40B4-BE49-F238E27FC236}">
                  <a16:creationId xmlns:a16="http://schemas.microsoft.com/office/drawing/2014/main" id="{7048AB6E-6FB7-3361-098F-20B58EF20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7" name="Picture 6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9C4B074C-C477-7492-6CC7-6BD378700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8" name="Picture 7" descr="A cookie with a face on it&#10;&#10;Description automatically generated with low confidence">
              <a:extLst>
                <a:ext uri="{FF2B5EF4-FFF2-40B4-BE49-F238E27FC236}">
                  <a16:creationId xmlns:a16="http://schemas.microsoft.com/office/drawing/2014/main" id="{8104665D-F857-FC7C-30BD-0EE1C84F2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9" name="Picture 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367604CF-3495-DE63-3DD2-7A5679DE0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10" name="Picture 9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1F9B8D0B-1724-9586-2FCA-5DFA90039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7568329" y="547969"/>
            <a:ext cx="2921313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Game</a:t>
            </a:r>
          </a:p>
        </p:txBody>
      </p:sp>
      <p:pic>
        <p:nvPicPr>
          <p:cNvPr id="8" name="Picture 7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76350932-D895-3EE5-0F0A-365A9EAC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72" y="2137480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626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999352" y="3406914"/>
            <a:ext cx="1736586" cy="1736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86997" y="8857858"/>
            <a:ext cx="515521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28648" y="8206284"/>
            <a:ext cx="1953584" cy="1946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6702" y="-2281247"/>
            <a:ext cx="515521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07761" y="-373515"/>
            <a:ext cx="703773" cy="70892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10861" y="8964495"/>
            <a:ext cx="576982" cy="58120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8617" y="9865469"/>
            <a:ext cx="716748" cy="72199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1718" y="3811831"/>
            <a:ext cx="576982" cy="58120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6218" y="314447"/>
            <a:ext cx="1947715" cy="23935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742A17-3628-5CB6-5CE9-CAF049348A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Google Shape;7545;p47">
            <a:extLst>
              <a:ext uri="{FF2B5EF4-FFF2-40B4-BE49-F238E27FC236}">
                <a16:creationId xmlns:a16="http://schemas.microsoft.com/office/drawing/2014/main" id="{104DF234-9B89-359B-B8BD-ABB4241655E6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BB11253-0192-39F8-D20D-71D4B73AC5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1826" y="69003"/>
            <a:ext cx="9609050" cy="9609050"/>
          </a:xfrm>
          <a:prstGeom prst="rect">
            <a:avLst/>
          </a:prstGeom>
        </p:spPr>
      </p:pic>
      <p:sp>
        <p:nvSpPr>
          <p:cNvPr id="6" name="Google Shape;3251;p48">
            <a:extLst>
              <a:ext uri="{FF2B5EF4-FFF2-40B4-BE49-F238E27FC236}">
                <a16:creationId xmlns:a16="http://schemas.microsoft.com/office/drawing/2014/main" id="{C2FC3BDA-59EA-3285-AE48-D462A0A21DC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12463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0158" y="3793820"/>
            <a:ext cx="576982" cy="58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88509" y="9548904"/>
            <a:ext cx="576982" cy="5812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1925" y="5905958"/>
            <a:ext cx="576982" cy="581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8357" y="-354361"/>
            <a:ext cx="703568" cy="7087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573261">
            <a:off x="17165868" y="8168512"/>
            <a:ext cx="1402544" cy="39232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71327" y="-1894657"/>
            <a:ext cx="2998813" cy="352283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994240" y="622767"/>
            <a:ext cx="7830109" cy="68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5999" spc="479" dirty="0">
                <a:solidFill>
                  <a:srgbClr val="13446A"/>
                </a:solidFill>
                <a:latin typeface="Bobby Jones Soft"/>
              </a:rPr>
              <a:t>Listen and Point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C8B805-279D-59FE-E642-937BB3206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5AAE0-35FC-9FC5-A26B-992812A4BB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619" y="2413467"/>
            <a:ext cx="17102761" cy="5234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09 03">
            <a:hlinkClick r:id="" action="ppaction://media"/>
            <a:extLst>
              <a:ext uri="{FF2B5EF4-FFF2-40B4-BE49-F238E27FC236}">
                <a16:creationId xmlns:a16="http://schemas.microsoft.com/office/drawing/2014/main" id="{685F16C2-EBB7-E3FA-7D68-DA5BF3698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84815" y="314457"/>
            <a:ext cx="996255" cy="99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609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3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0158" y="3793820"/>
            <a:ext cx="576982" cy="58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88509" y="9548904"/>
            <a:ext cx="576982" cy="5812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1925" y="5905958"/>
            <a:ext cx="576982" cy="581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8357" y="-354361"/>
            <a:ext cx="703568" cy="7087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573261">
            <a:off x="17165868" y="8168512"/>
            <a:ext cx="1402544" cy="39232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71327" y="-1894657"/>
            <a:ext cx="2998813" cy="352283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994240" y="622767"/>
            <a:ext cx="7830109" cy="68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5999" spc="479" dirty="0">
                <a:solidFill>
                  <a:srgbClr val="13446A"/>
                </a:solidFill>
                <a:latin typeface="Bobby Jones Soft"/>
              </a:rPr>
              <a:t>Listen and repeat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C8B805-279D-59FE-E642-937BB3206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5AAE0-35FC-9FC5-A26B-992812A4BB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619" y="2413467"/>
            <a:ext cx="17102761" cy="5234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09 03">
            <a:hlinkClick r:id="" action="ppaction://media"/>
            <a:extLst>
              <a:ext uri="{FF2B5EF4-FFF2-40B4-BE49-F238E27FC236}">
                <a16:creationId xmlns:a16="http://schemas.microsoft.com/office/drawing/2014/main" id="{7322CC4B-620D-EFDF-B12C-B78911F03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84616" y="314457"/>
            <a:ext cx="996255" cy="99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0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4331399" y="183229"/>
            <a:ext cx="8150309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Answer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FCC19-5CC2-4FED-1129-7B02369F08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6453" y="1821352"/>
            <a:ext cx="9220200" cy="81107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78" b="77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45232" y="7089488"/>
            <a:ext cx="7315200" cy="40832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14927" y="-727247"/>
            <a:ext cx="6962086" cy="38861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999509" y="4243645"/>
            <a:ext cx="576982" cy="58120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37071" y="-362206"/>
            <a:ext cx="719143" cy="7244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0420" y="8840490"/>
            <a:ext cx="576982" cy="5812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56C4-CE43-9248-F1BF-6F8802E93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647FDC-FA01-F015-C264-6688927DDEC9}"/>
              </a:ext>
            </a:extLst>
          </p:cNvPr>
          <p:cNvSpPr/>
          <p:nvPr/>
        </p:nvSpPr>
        <p:spPr>
          <a:xfrm>
            <a:off x="4538992" y="183229"/>
            <a:ext cx="7735131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FCC19-5CC2-4FED-1129-7B02369F08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6453" y="1821352"/>
            <a:ext cx="9220200" cy="81107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FAFSE National 3 SB Track 110 03">
            <a:hlinkClick r:id="" action="ppaction://media"/>
            <a:extLst>
              <a:ext uri="{FF2B5EF4-FFF2-40B4-BE49-F238E27FC236}">
                <a16:creationId xmlns:a16="http://schemas.microsoft.com/office/drawing/2014/main" id="{7A4E359B-1D9B-5B56-BB4D-876594678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78003" y="322360"/>
            <a:ext cx="1022093" cy="102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452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7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63</Words>
  <Application>Microsoft Office PowerPoint</Application>
  <PresentationFormat>Custom</PresentationFormat>
  <Paragraphs>25</Paragraphs>
  <Slides>19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Quicksand</vt:lpstr>
      <vt:lpstr>Jumble</vt:lpstr>
      <vt:lpstr>Bobby Jones Soft</vt:lpstr>
      <vt:lpstr>.VnVogue</vt:lpstr>
      <vt:lpstr>Calibri</vt:lpstr>
      <vt:lpstr>Arial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trivia quiz slide presentation</dc:title>
  <dc:creator>Trang Nguyen</dc:creator>
  <cp:lastModifiedBy>Huu.ngph</cp:lastModifiedBy>
  <cp:revision>6</cp:revision>
  <dcterms:created xsi:type="dcterms:W3CDTF">2006-08-16T00:00:00Z</dcterms:created>
  <dcterms:modified xsi:type="dcterms:W3CDTF">2022-09-27T13:08:12Z</dcterms:modified>
  <dc:identifier>DAFKadW8LLU</dc:identifier>
</cp:coreProperties>
</file>