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9" r:id="rId4"/>
    <p:sldId id="256" r:id="rId5"/>
    <p:sldId id="258" r:id="rId6"/>
    <p:sldId id="263" r:id="rId7"/>
    <p:sldId id="264" r:id="rId8"/>
    <p:sldId id="265" r:id="rId9"/>
    <p:sldId id="266" r:id="rId10"/>
    <p:sldId id="257" r:id="rId11"/>
    <p:sldId id="267" r:id="rId12"/>
    <p:sldId id="269" r:id="rId13"/>
    <p:sldId id="276" r:id="rId14"/>
    <p:sldId id="270" r:id="rId15"/>
    <p:sldId id="275" r:id="rId16"/>
    <p:sldId id="271" r:id="rId17"/>
    <p:sldId id="274" r:id="rId18"/>
    <p:sldId id="272" r:id="rId19"/>
    <p:sldId id="273" r:id="rId20"/>
    <p:sldId id="277" r:id="rId21"/>
    <p:sldId id="279" r:id="rId22"/>
    <p:sldId id="280" r:id="rId23"/>
    <p:sldId id="282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CCCC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1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8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4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1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0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4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7652-1C18-4AF2-9D16-4B98DAC9E83E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81B44-400C-41CD-B87F-861FE586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1" b="78409"/>
          <a:stretch/>
        </p:blipFill>
        <p:spPr>
          <a:xfrm>
            <a:off x="3295650" y="244758"/>
            <a:ext cx="4238626" cy="1698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1" b="78409"/>
          <a:stretch/>
        </p:blipFill>
        <p:spPr>
          <a:xfrm>
            <a:off x="3419475" y="1943100"/>
            <a:ext cx="4114801" cy="1698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1" b="78409"/>
          <a:stretch/>
        </p:blipFill>
        <p:spPr>
          <a:xfrm>
            <a:off x="7162800" y="1378233"/>
            <a:ext cx="2424114" cy="2460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A91E6-9AB6-C6B1-63B0-5E6A6B83C227}"/>
              </a:ext>
            </a:extLst>
          </p:cNvPr>
          <p:cNvSpPr txBox="1"/>
          <p:nvPr/>
        </p:nvSpPr>
        <p:spPr>
          <a:xfrm>
            <a:off x="3776472" y="1657957"/>
            <a:ext cx="631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300" dirty="0" err="1">
                <a:ln w="25400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TIẾNG</a:t>
            </a:r>
            <a:r>
              <a:rPr lang="en-US" sz="7200" spc="300" dirty="0">
                <a:ln w="25400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7200" spc="300" dirty="0" err="1">
                <a:ln w="25400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VIỆT</a:t>
            </a:r>
            <a:endParaRPr lang="en-US" sz="7200" spc="300" dirty="0">
              <a:ln w="25400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5D298-9F8F-D790-A36A-910D89C1D2E1}"/>
              </a:ext>
            </a:extLst>
          </p:cNvPr>
          <p:cNvSpPr txBox="1"/>
          <p:nvPr/>
        </p:nvSpPr>
        <p:spPr>
          <a:xfrm>
            <a:off x="3802857" y="1657957"/>
            <a:ext cx="544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T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I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SVN-Poky's" panose="020B0606040200020203" pitchFamily="34" charset="0"/>
              </a:rPr>
              <a:t>Ế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N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G</a:t>
            </a:r>
            <a:r>
              <a:rPr lang="en-US" sz="7200" spc="300" dirty="0">
                <a:ln w="12700">
                  <a:solidFill>
                    <a:schemeClr val="tx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V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FF3399"/>
                </a:solidFill>
                <a:latin typeface="SVN-Poky's" panose="020B0606040200020203" pitchFamily="34" charset="0"/>
              </a:rPr>
              <a:t>I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FF3300"/>
                </a:solidFill>
                <a:latin typeface="SVN-Poky's" panose="020B0606040200020203" pitchFamily="34" charset="0"/>
              </a:rPr>
              <a:t>Ệ</a:t>
            </a:r>
            <a:r>
              <a:rPr lang="en-US" sz="7200" spc="300" dirty="0" err="1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T</a:t>
            </a:r>
            <a:endParaRPr lang="en-US" sz="7200" spc="300" dirty="0">
              <a:ln w="12700">
                <a:solidFill>
                  <a:schemeClr val="tx1"/>
                </a:solidFill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</p:txBody>
      </p:sp>
      <p:pic>
        <p:nvPicPr>
          <p:cNvPr id="7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451" y="529900"/>
            <a:ext cx="1074788" cy="11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01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41 -0.07384 L -0.30977 0.05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8" y="166064"/>
            <a:ext cx="3807614" cy="6691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35E11-806B-BABE-5376-699F05587491}"/>
              </a:ext>
            </a:extLst>
          </p:cNvPr>
          <p:cNvSpPr txBox="1"/>
          <p:nvPr/>
        </p:nvSpPr>
        <p:spPr>
          <a:xfrm>
            <a:off x="790016" y="826547"/>
            <a:ext cx="3079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</a:rPr>
              <a:t>Ghi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nhớ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nội</a:t>
            </a:r>
            <a:r>
              <a:rPr lang="en-US" sz="3200" b="1" dirty="0">
                <a:solidFill>
                  <a:srgbClr val="FF6600"/>
                </a:solidFill>
              </a:rPr>
              <a:t> dung </a:t>
            </a:r>
            <a:r>
              <a:rPr lang="en-US" sz="3200" b="1" dirty="0" err="1">
                <a:solidFill>
                  <a:srgbClr val="FF6600"/>
                </a:solidFill>
              </a:rPr>
              <a:t>câu</a:t>
            </a:r>
            <a:r>
              <a:rPr lang="en-US" sz="3200" b="1" dirty="0">
                <a:solidFill>
                  <a:srgbClr val="FF6600"/>
                </a:solidFill>
              </a:rPr>
              <a:t> </a:t>
            </a:r>
            <a:r>
              <a:rPr lang="en-US" sz="3200" b="1" dirty="0" err="1">
                <a:solidFill>
                  <a:srgbClr val="FF6600"/>
                </a:solidFill>
              </a:rPr>
              <a:t>chuyện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3066" r="10058" b="40134"/>
          <a:stretch/>
        </p:blipFill>
        <p:spPr>
          <a:xfrm>
            <a:off x="4873752" y="941832"/>
            <a:ext cx="5938001" cy="58247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5721191" y="-462416"/>
            <a:ext cx="11598285" cy="1896893"/>
            <a:chOff x="2496878" y="266093"/>
            <a:chExt cx="8518451" cy="189689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6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3066" r="10058" b="40134"/>
          <a:stretch/>
        </p:blipFill>
        <p:spPr>
          <a:xfrm>
            <a:off x="6035040" y="896112"/>
            <a:ext cx="5938001" cy="58247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6882479" y="-508136"/>
            <a:ext cx="11598285" cy="1896893"/>
            <a:chOff x="2496878" y="266093"/>
            <a:chExt cx="8518451" cy="1896893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endParaRPr>
            </a:p>
          </p:txBody>
        </p:sp>
      </p:grpSp>
      <p:pic>
        <p:nvPicPr>
          <p:cNvPr id="12" name="Picture 11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A5708C8-76D6-9803-EB44-9930A48D6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3794760"/>
            <a:ext cx="5034116" cy="292608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494535" y="1555218"/>
            <a:ext cx="4955289" cy="1666387"/>
          </a:xfrm>
          <a:custGeom>
            <a:avLst/>
            <a:gdLst>
              <a:gd name="connsiteX0" fmla="*/ 0 w 4955289"/>
              <a:gd name="connsiteY0" fmla="*/ 0 h 1666387"/>
              <a:gd name="connsiteX1" fmla="*/ 401929 w 4955289"/>
              <a:gd name="connsiteY1" fmla="*/ 0 h 1666387"/>
              <a:gd name="connsiteX2" fmla="*/ 853411 w 4955289"/>
              <a:gd name="connsiteY2" fmla="*/ 0 h 1666387"/>
              <a:gd name="connsiteX3" fmla="*/ 1453551 w 4955289"/>
              <a:gd name="connsiteY3" fmla="*/ 0 h 1666387"/>
              <a:gd name="connsiteX4" fmla="*/ 1855480 w 4955289"/>
              <a:gd name="connsiteY4" fmla="*/ 0 h 1666387"/>
              <a:gd name="connsiteX5" fmla="*/ 2406068 w 4955289"/>
              <a:gd name="connsiteY5" fmla="*/ 0 h 1666387"/>
              <a:gd name="connsiteX6" fmla="*/ 2857550 w 4955289"/>
              <a:gd name="connsiteY6" fmla="*/ 0 h 1666387"/>
              <a:gd name="connsiteX7" fmla="*/ 3309032 w 4955289"/>
              <a:gd name="connsiteY7" fmla="*/ 0 h 1666387"/>
              <a:gd name="connsiteX8" fmla="*/ 3710961 w 4955289"/>
              <a:gd name="connsiteY8" fmla="*/ 0 h 1666387"/>
              <a:gd name="connsiteX9" fmla="*/ 4360654 w 4955289"/>
              <a:gd name="connsiteY9" fmla="*/ 0 h 1666387"/>
              <a:gd name="connsiteX10" fmla="*/ 4955289 w 4955289"/>
              <a:gd name="connsiteY10" fmla="*/ 0 h 1666387"/>
              <a:gd name="connsiteX11" fmla="*/ 4955289 w 4955289"/>
              <a:gd name="connsiteY11" fmla="*/ 572126 h 1666387"/>
              <a:gd name="connsiteX12" fmla="*/ 4955289 w 4955289"/>
              <a:gd name="connsiteY12" fmla="*/ 1160916 h 1666387"/>
              <a:gd name="connsiteX13" fmla="*/ 4955289 w 4955289"/>
              <a:gd name="connsiteY13" fmla="*/ 1666387 h 1666387"/>
              <a:gd name="connsiteX14" fmla="*/ 4553360 w 4955289"/>
              <a:gd name="connsiteY14" fmla="*/ 1666387 h 1666387"/>
              <a:gd name="connsiteX15" fmla="*/ 4101878 w 4955289"/>
              <a:gd name="connsiteY15" fmla="*/ 1666387 h 1666387"/>
              <a:gd name="connsiteX16" fmla="*/ 3551290 w 4955289"/>
              <a:gd name="connsiteY16" fmla="*/ 1666387 h 1666387"/>
              <a:gd name="connsiteX17" fmla="*/ 3149361 w 4955289"/>
              <a:gd name="connsiteY17" fmla="*/ 1666387 h 1666387"/>
              <a:gd name="connsiteX18" fmla="*/ 2499668 w 4955289"/>
              <a:gd name="connsiteY18" fmla="*/ 1666387 h 1666387"/>
              <a:gd name="connsiteX19" fmla="*/ 2048186 w 4955289"/>
              <a:gd name="connsiteY19" fmla="*/ 1666387 h 1666387"/>
              <a:gd name="connsiteX20" fmla="*/ 1398493 w 4955289"/>
              <a:gd name="connsiteY20" fmla="*/ 1666387 h 1666387"/>
              <a:gd name="connsiteX21" fmla="*/ 897458 w 4955289"/>
              <a:gd name="connsiteY21" fmla="*/ 1666387 h 1666387"/>
              <a:gd name="connsiteX22" fmla="*/ 495529 w 4955289"/>
              <a:gd name="connsiteY22" fmla="*/ 1666387 h 1666387"/>
              <a:gd name="connsiteX23" fmla="*/ 0 w 4955289"/>
              <a:gd name="connsiteY23" fmla="*/ 1666387 h 1666387"/>
              <a:gd name="connsiteX24" fmla="*/ 0 w 4955289"/>
              <a:gd name="connsiteY24" fmla="*/ 1094261 h 1666387"/>
              <a:gd name="connsiteX25" fmla="*/ 0 w 4955289"/>
              <a:gd name="connsiteY25" fmla="*/ 538798 h 1666387"/>
              <a:gd name="connsiteX26" fmla="*/ 0 w 4955289"/>
              <a:gd name="connsiteY26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55289" h="1666387" fill="none" extrusionOk="0">
                <a:moveTo>
                  <a:pt x="0" y="0"/>
                </a:moveTo>
                <a:cubicBezTo>
                  <a:pt x="142266" y="-30636"/>
                  <a:pt x="316760" y="24422"/>
                  <a:pt x="401929" y="0"/>
                </a:cubicBezTo>
                <a:cubicBezTo>
                  <a:pt x="487098" y="-24422"/>
                  <a:pt x="649821" y="35182"/>
                  <a:pt x="853411" y="0"/>
                </a:cubicBezTo>
                <a:cubicBezTo>
                  <a:pt x="1057001" y="-35182"/>
                  <a:pt x="1209025" y="28797"/>
                  <a:pt x="1453551" y="0"/>
                </a:cubicBezTo>
                <a:cubicBezTo>
                  <a:pt x="1698077" y="-28797"/>
                  <a:pt x="1694927" y="22541"/>
                  <a:pt x="1855480" y="0"/>
                </a:cubicBezTo>
                <a:cubicBezTo>
                  <a:pt x="2016033" y="-22541"/>
                  <a:pt x="2156781" y="40119"/>
                  <a:pt x="2406068" y="0"/>
                </a:cubicBezTo>
                <a:cubicBezTo>
                  <a:pt x="2655355" y="-40119"/>
                  <a:pt x="2684342" y="39225"/>
                  <a:pt x="2857550" y="0"/>
                </a:cubicBezTo>
                <a:cubicBezTo>
                  <a:pt x="3030758" y="-39225"/>
                  <a:pt x="3140617" y="9500"/>
                  <a:pt x="3309032" y="0"/>
                </a:cubicBezTo>
                <a:cubicBezTo>
                  <a:pt x="3477447" y="-9500"/>
                  <a:pt x="3561403" y="21199"/>
                  <a:pt x="3710961" y="0"/>
                </a:cubicBezTo>
                <a:cubicBezTo>
                  <a:pt x="3860519" y="-21199"/>
                  <a:pt x="4129286" y="48059"/>
                  <a:pt x="4360654" y="0"/>
                </a:cubicBezTo>
                <a:cubicBezTo>
                  <a:pt x="4592022" y="-48059"/>
                  <a:pt x="4707360" y="52334"/>
                  <a:pt x="4955289" y="0"/>
                </a:cubicBezTo>
                <a:cubicBezTo>
                  <a:pt x="4977657" y="196073"/>
                  <a:pt x="4897031" y="304314"/>
                  <a:pt x="4955289" y="572126"/>
                </a:cubicBezTo>
                <a:cubicBezTo>
                  <a:pt x="5013547" y="839938"/>
                  <a:pt x="4935026" y="962505"/>
                  <a:pt x="4955289" y="1160916"/>
                </a:cubicBezTo>
                <a:cubicBezTo>
                  <a:pt x="4975552" y="1359327"/>
                  <a:pt x="4907404" y="1539029"/>
                  <a:pt x="4955289" y="1666387"/>
                </a:cubicBezTo>
                <a:cubicBezTo>
                  <a:pt x="4874140" y="1688977"/>
                  <a:pt x="4719528" y="1649203"/>
                  <a:pt x="4553360" y="1666387"/>
                </a:cubicBezTo>
                <a:cubicBezTo>
                  <a:pt x="4387192" y="1683571"/>
                  <a:pt x="4272326" y="1651334"/>
                  <a:pt x="4101878" y="1666387"/>
                </a:cubicBezTo>
                <a:cubicBezTo>
                  <a:pt x="3931430" y="1681440"/>
                  <a:pt x="3747063" y="1624228"/>
                  <a:pt x="3551290" y="1666387"/>
                </a:cubicBezTo>
                <a:cubicBezTo>
                  <a:pt x="3355517" y="1708546"/>
                  <a:pt x="3344369" y="1657722"/>
                  <a:pt x="3149361" y="1666387"/>
                </a:cubicBezTo>
                <a:cubicBezTo>
                  <a:pt x="2954353" y="1675052"/>
                  <a:pt x="2727598" y="1591447"/>
                  <a:pt x="2499668" y="1666387"/>
                </a:cubicBezTo>
                <a:cubicBezTo>
                  <a:pt x="2271738" y="1741327"/>
                  <a:pt x="2199728" y="1638342"/>
                  <a:pt x="2048186" y="1666387"/>
                </a:cubicBezTo>
                <a:cubicBezTo>
                  <a:pt x="1896644" y="1694432"/>
                  <a:pt x="1556745" y="1629912"/>
                  <a:pt x="1398493" y="1666387"/>
                </a:cubicBezTo>
                <a:cubicBezTo>
                  <a:pt x="1240241" y="1702862"/>
                  <a:pt x="1066454" y="1642283"/>
                  <a:pt x="897458" y="1666387"/>
                </a:cubicBezTo>
                <a:cubicBezTo>
                  <a:pt x="728462" y="1690491"/>
                  <a:pt x="627140" y="1639017"/>
                  <a:pt x="495529" y="1666387"/>
                </a:cubicBezTo>
                <a:cubicBezTo>
                  <a:pt x="363918" y="1693757"/>
                  <a:pt x="145933" y="1619330"/>
                  <a:pt x="0" y="1666387"/>
                </a:cubicBezTo>
                <a:cubicBezTo>
                  <a:pt x="-16931" y="1499926"/>
                  <a:pt x="16061" y="1308157"/>
                  <a:pt x="0" y="1094261"/>
                </a:cubicBezTo>
                <a:cubicBezTo>
                  <a:pt x="-16061" y="880365"/>
                  <a:pt x="50236" y="651495"/>
                  <a:pt x="0" y="538798"/>
                </a:cubicBezTo>
                <a:cubicBezTo>
                  <a:pt x="-50236" y="426101"/>
                  <a:pt x="62995" y="163528"/>
                  <a:pt x="0" y="0"/>
                </a:cubicBezTo>
                <a:close/>
              </a:path>
              <a:path w="4955289" h="1666387" stroke="0" extrusionOk="0">
                <a:moveTo>
                  <a:pt x="0" y="0"/>
                </a:moveTo>
                <a:cubicBezTo>
                  <a:pt x="98628" y="-8658"/>
                  <a:pt x="313163" y="53221"/>
                  <a:pt x="451482" y="0"/>
                </a:cubicBezTo>
                <a:cubicBezTo>
                  <a:pt x="589801" y="-53221"/>
                  <a:pt x="811127" y="43947"/>
                  <a:pt x="1051622" y="0"/>
                </a:cubicBezTo>
                <a:cubicBezTo>
                  <a:pt x="1292117" y="-43947"/>
                  <a:pt x="1276692" y="17593"/>
                  <a:pt x="1453551" y="0"/>
                </a:cubicBezTo>
                <a:cubicBezTo>
                  <a:pt x="1630410" y="-17593"/>
                  <a:pt x="1732540" y="13519"/>
                  <a:pt x="1855480" y="0"/>
                </a:cubicBezTo>
                <a:cubicBezTo>
                  <a:pt x="1978420" y="-13519"/>
                  <a:pt x="2363790" y="2061"/>
                  <a:pt x="2505174" y="0"/>
                </a:cubicBezTo>
                <a:cubicBezTo>
                  <a:pt x="2646558" y="-2061"/>
                  <a:pt x="2757209" y="19284"/>
                  <a:pt x="2907103" y="0"/>
                </a:cubicBezTo>
                <a:cubicBezTo>
                  <a:pt x="3056997" y="-19284"/>
                  <a:pt x="3265947" y="21186"/>
                  <a:pt x="3358585" y="0"/>
                </a:cubicBezTo>
                <a:cubicBezTo>
                  <a:pt x="3451223" y="-21186"/>
                  <a:pt x="3785269" y="73781"/>
                  <a:pt x="4008278" y="0"/>
                </a:cubicBezTo>
                <a:cubicBezTo>
                  <a:pt x="4231287" y="-73781"/>
                  <a:pt x="4711407" y="30405"/>
                  <a:pt x="4955289" y="0"/>
                </a:cubicBezTo>
                <a:cubicBezTo>
                  <a:pt x="4978118" y="152698"/>
                  <a:pt x="4916532" y="398321"/>
                  <a:pt x="4955289" y="538798"/>
                </a:cubicBezTo>
                <a:cubicBezTo>
                  <a:pt x="4994046" y="679275"/>
                  <a:pt x="4907937" y="930299"/>
                  <a:pt x="4955289" y="1077597"/>
                </a:cubicBezTo>
                <a:cubicBezTo>
                  <a:pt x="5002641" y="1224895"/>
                  <a:pt x="4933763" y="1398203"/>
                  <a:pt x="4955289" y="1666387"/>
                </a:cubicBezTo>
                <a:cubicBezTo>
                  <a:pt x="4796972" y="1684726"/>
                  <a:pt x="4635240" y="1657884"/>
                  <a:pt x="4553360" y="1666387"/>
                </a:cubicBezTo>
                <a:cubicBezTo>
                  <a:pt x="4471480" y="1674890"/>
                  <a:pt x="4333044" y="1620106"/>
                  <a:pt x="4151431" y="1666387"/>
                </a:cubicBezTo>
                <a:cubicBezTo>
                  <a:pt x="3969818" y="1712668"/>
                  <a:pt x="3660579" y="1614801"/>
                  <a:pt x="3501738" y="1666387"/>
                </a:cubicBezTo>
                <a:cubicBezTo>
                  <a:pt x="3342897" y="1717973"/>
                  <a:pt x="3091359" y="1646721"/>
                  <a:pt x="2951150" y="1666387"/>
                </a:cubicBezTo>
                <a:cubicBezTo>
                  <a:pt x="2810941" y="1686053"/>
                  <a:pt x="2726439" y="1637212"/>
                  <a:pt x="2549221" y="1666387"/>
                </a:cubicBezTo>
                <a:cubicBezTo>
                  <a:pt x="2372003" y="1695562"/>
                  <a:pt x="2197753" y="1602077"/>
                  <a:pt x="1949080" y="1666387"/>
                </a:cubicBezTo>
                <a:cubicBezTo>
                  <a:pt x="1700407" y="1730697"/>
                  <a:pt x="1536725" y="1601266"/>
                  <a:pt x="1299387" y="1666387"/>
                </a:cubicBezTo>
                <a:cubicBezTo>
                  <a:pt x="1062049" y="1731508"/>
                  <a:pt x="972798" y="1624575"/>
                  <a:pt x="847905" y="1666387"/>
                </a:cubicBezTo>
                <a:cubicBezTo>
                  <a:pt x="723012" y="1708199"/>
                  <a:pt x="372312" y="1607247"/>
                  <a:pt x="0" y="1666387"/>
                </a:cubicBezTo>
                <a:cubicBezTo>
                  <a:pt x="-41366" y="1418479"/>
                  <a:pt x="12331" y="1300922"/>
                  <a:pt x="0" y="1077597"/>
                </a:cubicBezTo>
                <a:cubicBezTo>
                  <a:pt x="-12331" y="854272"/>
                  <a:pt x="45273" y="768818"/>
                  <a:pt x="0" y="555462"/>
                </a:cubicBezTo>
                <a:cubicBezTo>
                  <a:pt x="-45273" y="342107"/>
                  <a:pt x="39909" y="14134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Nắng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phương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91446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921554" y="118911"/>
            <a:ext cx="10469880" cy="1363123"/>
          </a:xfrm>
          <a:custGeom>
            <a:avLst/>
            <a:gdLst>
              <a:gd name="connsiteX0" fmla="*/ 0 w 10469880"/>
              <a:gd name="connsiteY0" fmla="*/ 227192 h 1363123"/>
              <a:gd name="connsiteX1" fmla="*/ 227192 w 10469880"/>
              <a:gd name="connsiteY1" fmla="*/ 0 h 1363123"/>
              <a:gd name="connsiteX2" fmla="*/ 694582 w 10469880"/>
              <a:gd name="connsiteY2" fmla="*/ 0 h 1363123"/>
              <a:gd name="connsiteX3" fmla="*/ 1562591 w 10469880"/>
              <a:gd name="connsiteY3" fmla="*/ 0 h 1363123"/>
              <a:gd name="connsiteX4" fmla="*/ 2430601 w 10469880"/>
              <a:gd name="connsiteY4" fmla="*/ 0 h 1363123"/>
              <a:gd name="connsiteX5" fmla="*/ 2797836 w 10469880"/>
              <a:gd name="connsiteY5" fmla="*/ 0 h 1363123"/>
              <a:gd name="connsiteX6" fmla="*/ 3665846 w 10469880"/>
              <a:gd name="connsiteY6" fmla="*/ 0 h 1363123"/>
              <a:gd name="connsiteX7" fmla="*/ 4433700 w 10469880"/>
              <a:gd name="connsiteY7" fmla="*/ 0 h 1363123"/>
              <a:gd name="connsiteX8" fmla="*/ 4901090 w 10469880"/>
              <a:gd name="connsiteY8" fmla="*/ 0 h 1363123"/>
              <a:gd name="connsiteX9" fmla="*/ 5769100 w 10469880"/>
              <a:gd name="connsiteY9" fmla="*/ 0 h 1363123"/>
              <a:gd name="connsiteX10" fmla="*/ 6336645 w 10469880"/>
              <a:gd name="connsiteY10" fmla="*/ 0 h 1363123"/>
              <a:gd name="connsiteX11" fmla="*/ 6904189 w 10469880"/>
              <a:gd name="connsiteY11" fmla="*/ 0 h 1363123"/>
              <a:gd name="connsiteX12" fmla="*/ 7571889 w 10469880"/>
              <a:gd name="connsiteY12" fmla="*/ 0 h 1363123"/>
              <a:gd name="connsiteX13" fmla="*/ 8439899 w 10469880"/>
              <a:gd name="connsiteY13" fmla="*/ 0 h 1363123"/>
              <a:gd name="connsiteX14" fmla="*/ 9107598 w 10469880"/>
              <a:gd name="connsiteY14" fmla="*/ 0 h 1363123"/>
              <a:gd name="connsiteX15" fmla="*/ 10242688 w 10469880"/>
              <a:gd name="connsiteY15" fmla="*/ 0 h 1363123"/>
              <a:gd name="connsiteX16" fmla="*/ 10469880 w 10469880"/>
              <a:gd name="connsiteY16" fmla="*/ 227192 h 1363123"/>
              <a:gd name="connsiteX17" fmla="*/ 10469880 w 10469880"/>
              <a:gd name="connsiteY17" fmla="*/ 681562 h 1363123"/>
              <a:gd name="connsiteX18" fmla="*/ 10469880 w 10469880"/>
              <a:gd name="connsiteY18" fmla="*/ 1135931 h 1363123"/>
              <a:gd name="connsiteX19" fmla="*/ 10242688 w 10469880"/>
              <a:gd name="connsiteY19" fmla="*/ 1363123 h 1363123"/>
              <a:gd name="connsiteX20" fmla="*/ 9374678 w 10469880"/>
              <a:gd name="connsiteY20" fmla="*/ 1363123 h 1363123"/>
              <a:gd name="connsiteX21" fmla="*/ 8907289 w 10469880"/>
              <a:gd name="connsiteY21" fmla="*/ 1363123 h 1363123"/>
              <a:gd name="connsiteX22" fmla="*/ 8439899 w 10469880"/>
              <a:gd name="connsiteY22" fmla="*/ 1363123 h 1363123"/>
              <a:gd name="connsiteX23" fmla="*/ 7571889 w 10469880"/>
              <a:gd name="connsiteY23" fmla="*/ 1363123 h 1363123"/>
              <a:gd name="connsiteX24" fmla="*/ 6904189 w 10469880"/>
              <a:gd name="connsiteY24" fmla="*/ 1363123 h 1363123"/>
              <a:gd name="connsiteX25" fmla="*/ 6136335 w 10469880"/>
              <a:gd name="connsiteY25" fmla="*/ 1363123 h 1363123"/>
              <a:gd name="connsiteX26" fmla="*/ 5368480 w 10469880"/>
              <a:gd name="connsiteY26" fmla="*/ 1363123 h 1363123"/>
              <a:gd name="connsiteX27" fmla="*/ 5001245 w 10469880"/>
              <a:gd name="connsiteY27" fmla="*/ 1363123 h 1363123"/>
              <a:gd name="connsiteX28" fmla="*/ 4433700 w 10469880"/>
              <a:gd name="connsiteY28" fmla="*/ 1363123 h 1363123"/>
              <a:gd name="connsiteX29" fmla="*/ 4066465 w 10469880"/>
              <a:gd name="connsiteY29" fmla="*/ 1363123 h 1363123"/>
              <a:gd name="connsiteX30" fmla="*/ 3298611 w 10469880"/>
              <a:gd name="connsiteY30" fmla="*/ 1363123 h 1363123"/>
              <a:gd name="connsiteX31" fmla="*/ 2931376 w 10469880"/>
              <a:gd name="connsiteY31" fmla="*/ 1363123 h 1363123"/>
              <a:gd name="connsiteX32" fmla="*/ 2263676 w 10469880"/>
              <a:gd name="connsiteY32" fmla="*/ 1363123 h 1363123"/>
              <a:gd name="connsiteX33" fmla="*/ 1796286 w 10469880"/>
              <a:gd name="connsiteY33" fmla="*/ 1363123 h 1363123"/>
              <a:gd name="connsiteX34" fmla="*/ 1228742 w 10469880"/>
              <a:gd name="connsiteY34" fmla="*/ 1363123 h 1363123"/>
              <a:gd name="connsiteX35" fmla="*/ 227192 w 10469880"/>
              <a:gd name="connsiteY35" fmla="*/ 1363123 h 1363123"/>
              <a:gd name="connsiteX36" fmla="*/ 0 w 10469880"/>
              <a:gd name="connsiteY36" fmla="*/ 1135931 h 1363123"/>
              <a:gd name="connsiteX37" fmla="*/ 0 w 10469880"/>
              <a:gd name="connsiteY37" fmla="*/ 672474 h 1363123"/>
              <a:gd name="connsiteX38" fmla="*/ 0 w 10469880"/>
              <a:gd name="connsiteY38" fmla="*/ 227192 h 136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69880" h="1363123" fill="none" extrusionOk="0">
                <a:moveTo>
                  <a:pt x="0" y="227192"/>
                </a:moveTo>
                <a:cubicBezTo>
                  <a:pt x="2028" y="105227"/>
                  <a:pt x="115835" y="-23973"/>
                  <a:pt x="227192" y="0"/>
                </a:cubicBezTo>
                <a:cubicBezTo>
                  <a:pt x="344067" y="-3886"/>
                  <a:pt x="470582" y="-21227"/>
                  <a:pt x="694582" y="0"/>
                </a:cubicBezTo>
                <a:cubicBezTo>
                  <a:pt x="918582" y="21227"/>
                  <a:pt x="1282515" y="-34394"/>
                  <a:pt x="1562591" y="0"/>
                </a:cubicBezTo>
                <a:cubicBezTo>
                  <a:pt x="1842667" y="34394"/>
                  <a:pt x="2036217" y="5976"/>
                  <a:pt x="2430601" y="0"/>
                </a:cubicBezTo>
                <a:cubicBezTo>
                  <a:pt x="2824985" y="-5976"/>
                  <a:pt x="2640382" y="-15666"/>
                  <a:pt x="2797836" y="0"/>
                </a:cubicBezTo>
                <a:cubicBezTo>
                  <a:pt x="2955291" y="15666"/>
                  <a:pt x="3440825" y="29902"/>
                  <a:pt x="3665846" y="0"/>
                </a:cubicBezTo>
                <a:cubicBezTo>
                  <a:pt x="3890867" y="-29902"/>
                  <a:pt x="4081989" y="29329"/>
                  <a:pt x="4433700" y="0"/>
                </a:cubicBezTo>
                <a:cubicBezTo>
                  <a:pt x="4785411" y="-29329"/>
                  <a:pt x="4687350" y="22399"/>
                  <a:pt x="4901090" y="0"/>
                </a:cubicBezTo>
                <a:cubicBezTo>
                  <a:pt x="5114830" y="-22399"/>
                  <a:pt x="5485334" y="-24799"/>
                  <a:pt x="5769100" y="0"/>
                </a:cubicBezTo>
                <a:cubicBezTo>
                  <a:pt x="6052866" y="24799"/>
                  <a:pt x="6208238" y="-11157"/>
                  <a:pt x="6336645" y="0"/>
                </a:cubicBezTo>
                <a:cubicBezTo>
                  <a:pt x="6465052" y="11157"/>
                  <a:pt x="6776222" y="17415"/>
                  <a:pt x="6904189" y="0"/>
                </a:cubicBezTo>
                <a:cubicBezTo>
                  <a:pt x="7032156" y="-17415"/>
                  <a:pt x="7280525" y="20328"/>
                  <a:pt x="7571889" y="0"/>
                </a:cubicBezTo>
                <a:cubicBezTo>
                  <a:pt x="7863253" y="-20328"/>
                  <a:pt x="8041438" y="-9390"/>
                  <a:pt x="8439899" y="0"/>
                </a:cubicBezTo>
                <a:cubicBezTo>
                  <a:pt x="8838360" y="9390"/>
                  <a:pt x="8916317" y="17913"/>
                  <a:pt x="9107598" y="0"/>
                </a:cubicBezTo>
                <a:cubicBezTo>
                  <a:pt x="9298879" y="-17913"/>
                  <a:pt x="9911400" y="-26334"/>
                  <a:pt x="10242688" y="0"/>
                </a:cubicBezTo>
                <a:cubicBezTo>
                  <a:pt x="10343007" y="3336"/>
                  <a:pt x="10492148" y="110790"/>
                  <a:pt x="10469880" y="227192"/>
                </a:cubicBezTo>
                <a:cubicBezTo>
                  <a:pt x="10452225" y="393234"/>
                  <a:pt x="10450250" y="532437"/>
                  <a:pt x="10469880" y="681562"/>
                </a:cubicBezTo>
                <a:cubicBezTo>
                  <a:pt x="10489511" y="830687"/>
                  <a:pt x="10454367" y="939747"/>
                  <a:pt x="10469880" y="1135931"/>
                </a:cubicBezTo>
                <a:cubicBezTo>
                  <a:pt x="10466037" y="1254261"/>
                  <a:pt x="10376809" y="1342104"/>
                  <a:pt x="10242688" y="1363123"/>
                </a:cubicBezTo>
                <a:cubicBezTo>
                  <a:pt x="9963576" y="1398544"/>
                  <a:pt x="9694710" y="1332709"/>
                  <a:pt x="9374678" y="1363123"/>
                </a:cubicBezTo>
                <a:cubicBezTo>
                  <a:pt x="9054646" y="1393538"/>
                  <a:pt x="9048583" y="1372799"/>
                  <a:pt x="8907289" y="1363123"/>
                </a:cubicBezTo>
                <a:cubicBezTo>
                  <a:pt x="8765995" y="1353447"/>
                  <a:pt x="8571515" y="1369705"/>
                  <a:pt x="8439899" y="1363123"/>
                </a:cubicBezTo>
                <a:cubicBezTo>
                  <a:pt x="8308283" y="1356542"/>
                  <a:pt x="7797700" y="1342638"/>
                  <a:pt x="7571889" y="1363123"/>
                </a:cubicBezTo>
                <a:cubicBezTo>
                  <a:pt x="7346078" y="1383609"/>
                  <a:pt x="7223595" y="1335998"/>
                  <a:pt x="6904189" y="1363123"/>
                </a:cubicBezTo>
                <a:cubicBezTo>
                  <a:pt x="6584783" y="1390248"/>
                  <a:pt x="6358681" y="1394450"/>
                  <a:pt x="6136335" y="1363123"/>
                </a:cubicBezTo>
                <a:cubicBezTo>
                  <a:pt x="5913989" y="1331796"/>
                  <a:pt x="5698459" y="1365436"/>
                  <a:pt x="5368480" y="1363123"/>
                </a:cubicBezTo>
                <a:cubicBezTo>
                  <a:pt x="5038502" y="1360810"/>
                  <a:pt x="5161685" y="1344912"/>
                  <a:pt x="5001245" y="1363123"/>
                </a:cubicBezTo>
                <a:cubicBezTo>
                  <a:pt x="4840805" y="1381334"/>
                  <a:pt x="4641526" y="1368336"/>
                  <a:pt x="4433700" y="1363123"/>
                </a:cubicBezTo>
                <a:cubicBezTo>
                  <a:pt x="4225875" y="1357910"/>
                  <a:pt x="4236113" y="1355575"/>
                  <a:pt x="4066465" y="1363123"/>
                </a:cubicBezTo>
                <a:cubicBezTo>
                  <a:pt x="3896817" y="1370671"/>
                  <a:pt x="3473112" y="1337158"/>
                  <a:pt x="3298611" y="1363123"/>
                </a:cubicBezTo>
                <a:cubicBezTo>
                  <a:pt x="3124110" y="1389088"/>
                  <a:pt x="3074002" y="1351145"/>
                  <a:pt x="2931376" y="1363123"/>
                </a:cubicBezTo>
                <a:cubicBezTo>
                  <a:pt x="2788750" y="1375101"/>
                  <a:pt x="2592381" y="1351585"/>
                  <a:pt x="2263676" y="1363123"/>
                </a:cubicBezTo>
                <a:cubicBezTo>
                  <a:pt x="1934971" y="1374661"/>
                  <a:pt x="1944770" y="1380149"/>
                  <a:pt x="1796286" y="1363123"/>
                </a:cubicBezTo>
                <a:cubicBezTo>
                  <a:pt x="1647802" y="1346098"/>
                  <a:pt x="1456748" y="1354648"/>
                  <a:pt x="1228742" y="1363123"/>
                </a:cubicBezTo>
                <a:cubicBezTo>
                  <a:pt x="1000736" y="1371598"/>
                  <a:pt x="701378" y="1324323"/>
                  <a:pt x="227192" y="1363123"/>
                </a:cubicBezTo>
                <a:cubicBezTo>
                  <a:pt x="103715" y="1355821"/>
                  <a:pt x="9511" y="1281994"/>
                  <a:pt x="0" y="1135931"/>
                </a:cubicBezTo>
                <a:cubicBezTo>
                  <a:pt x="-10127" y="910697"/>
                  <a:pt x="16395" y="818164"/>
                  <a:pt x="0" y="672474"/>
                </a:cubicBezTo>
                <a:cubicBezTo>
                  <a:pt x="-16395" y="526784"/>
                  <a:pt x="8476" y="423937"/>
                  <a:pt x="0" y="227192"/>
                </a:cubicBezTo>
                <a:close/>
              </a:path>
              <a:path w="10469880" h="1363123" stroke="0" extrusionOk="0">
                <a:moveTo>
                  <a:pt x="0" y="227192"/>
                </a:moveTo>
                <a:cubicBezTo>
                  <a:pt x="527" y="96515"/>
                  <a:pt x="120832" y="-4642"/>
                  <a:pt x="227192" y="0"/>
                </a:cubicBezTo>
                <a:cubicBezTo>
                  <a:pt x="354432" y="5742"/>
                  <a:pt x="488342" y="-1813"/>
                  <a:pt x="594427" y="0"/>
                </a:cubicBezTo>
                <a:cubicBezTo>
                  <a:pt x="700512" y="1813"/>
                  <a:pt x="1051190" y="4196"/>
                  <a:pt x="1262127" y="0"/>
                </a:cubicBezTo>
                <a:cubicBezTo>
                  <a:pt x="1473064" y="-4196"/>
                  <a:pt x="1911321" y="490"/>
                  <a:pt x="2130136" y="0"/>
                </a:cubicBezTo>
                <a:cubicBezTo>
                  <a:pt x="2348951" y="-490"/>
                  <a:pt x="2465317" y="19991"/>
                  <a:pt x="2797836" y="0"/>
                </a:cubicBezTo>
                <a:cubicBezTo>
                  <a:pt x="3130355" y="-19991"/>
                  <a:pt x="3079184" y="-4274"/>
                  <a:pt x="3165071" y="0"/>
                </a:cubicBezTo>
                <a:cubicBezTo>
                  <a:pt x="3250959" y="4274"/>
                  <a:pt x="3480409" y="-2626"/>
                  <a:pt x="3632461" y="0"/>
                </a:cubicBezTo>
                <a:cubicBezTo>
                  <a:pt x="3784513" y="2626"/>
                  <a:pt x="3868803" y="-1341"/>
                  <a:pt x="4099850" y="0"/>
                </a:cubicBezTo>
                <a:cubicBezTo>
                  <a:pt x="4330897" y="1341"/>
                  <a:pt x="4453646" y="-12110"/>
                  <a:pt x="4567240" y="0"/>
                </a:cubicBezTo>
                <a:cubicBezTo>
                  <a:pt x="4680834" y="12110"/>
                  <a:pt x="5049104" y="-14548"/>
                  <a:pt x="5234940" y="0"/>
                </a:cubicBezTo>
                <a:cubicBezTo>
                  <a:pt x="5420776" y="14548"/>
                  <a:pt x="5584541" y="-25342"/>
                  <a:pt x="5802485" y="0"/>
                </a:cubicBezTo>
                <a:cubicBezTo>
                  <a:pt x="6020429" y="25342"/>
                  <a:pt x="6039956" y="3141"/>
                  <a:pt x="6169720" y="0"/>
                </a:cubicBezTo>
                <a:cubicBezTo>
                  <a:pt x="6299484" y="-3141"/>
                  <a:pt x="6529876" y="3714"/>
                  <a:pt x="6637109" y="0"/>
                </a:cubicBezTo>
                <a:cubicBezTo>
                  <a:pt x="6744342" y="-3714"/>
                  <a:pt x="7002502" y="-59"/>
                  <a:pt x="7104499" y="0"/>
                </a:cubicBezTo>
                <a:cubicBezTo>
                  <a:pt x="7206496" y="59"/>
                  <a:pt x="7302842" y="14598"/>
                  <a:pt x="7471734" y="0"/>
                </a:cubicBezTo>
                <a:cubicBezTo>
                  <a:pt x="7640627" y="-14598"/>
                  <a:pt x="7994930" y="-25507"/>
                  <a:pt x="8239589" y="0"/>
                </a:cubicBezTo>
                <a:cubicBezTo>
                  <a:pt x="8484248" y="25507"/>
                  <a:pt x="8483188" y="11492"/>
                  <a:pt x="8606824" y="0"/>
                </a:cubicBezTo>
                <a:cubicBezTo>
                  <a:pt x="8730460" y="-11492"/>
                  <a:pt x="9202450" y="13152"/>
                  <a:pt x="9374678" y="0"/>
                </a:cubicBezTo>
                <a:cubicBezTo>
                  <a:pt x="9546906" y="-13152"/>
                  <a:pt x="9958130" y="-830"/>
                  <a:pt x="10242688" y="0"/>
                </a:cubicBezTo>
                <a:cubicBezTo>
                  <a:pt x="10377545" y="-5240"/>
                  <a:pt x="10472020" y="106060"/>
                  <a:pt x="10469880" y="227192"/>
                </a:cubicBezTo>
                <a:cubicBezTo>
                  <a:pt x="10467619" y="335559"/>
                  <a:pt x="10476613" y="560915"/>
                  <a:pt x="10469880" y="654299"/>
                </a:cubicBezTo>
                <a:cubicBezTo>
                  <a:pt x="10463147" y="747683"/>
                  <a:pt x="10473183" y="949649"/>
                  <a:pt x="10469880" y="1135931"/>
                </a:cubicBezTo>
                <a:cubicBezTo>
                  <a:pt x="10466746" y="1267847"/>
                  <a:pt x="10368827" y="1338287"/>
                  <a:pt x="10242688" y="1363123"/>
                </a:cubicBezTo>
                <a:cubicBezTo>
                  <a:pt x="9944734" y="1368194"/>
                  <a:pt x="9818944" y="1343296"/>
                  <a:pt x="9474833" y="1363123"/>
                </a:cubicBezTo>
                <a:cubicBezTo>
                  <a:pt x="9130723" y="1382950"/>
                  <a:pt x="9033883" y="1375219"/>
                  <a:pt x="8606824" y="1363123"/>
                </a:cubicBezTo>
                <a:cubicBezTo>
                  <a:pt x="8179765" y="1351027"/>
                  <a:pt x="8142242" y="1366884"/>
                  <a:pt x="7738814" y="1363123"/>
                </a:cubicBezTo>
                <a:cubicBezTo>
                  <a:pt x="7335386" y="1359363"/>
                  <a:pt x="7462151" y="1369524"/>
                  <a:pt x="7271424" y="1363123"/>
                </a:cubicBezTo>
                <a:cubicBezTo>
                  <a:pt x="7080697" y="1356723"/>
                  <a:pt x="7032177" y="1359172"/>
                  <a:pt x="6804034" y="1363123"/>
                </a:cubicBezTo>
                <a:cubicBezTo>
                  <a:pt x="6575891" y="1367075"/>
                  <a:pt x="6510907" y="1369377"/>
                  <a:pt x="6436800" y="1363123"/>
                </a:cubicBezTo>
                <a:cubicBezTo>
                  <a:pt x="6362693" y="1356869"/>
                  <a:pt x="5947458" y="1332373"/>
                  <a:pt x="5769100" y="1363123"/>
                </a:cubicBezTo>
                <a:cubicBezTo>
                  <a:pt x="5590742" y="1393873"/>
                  <a:pt x="5448650" y="1359872"/>
                  <a:pt x="5201555" y="1363123"/>
                </a:cubicBezTo>
                <a:cubicBezTo>
                  <a:pt x="4954461" y="1366374"/>
                  <a:pt x="4661431" y="1374188"/>
                  <a:pt x="4433700" y="1363123"/>
                </a:cubicBezTo>
                <a:cubicBezTo>
                  <a:pt x="4205970" y="1352058"/>
                  <a:pt x="3747936" y="1356144"/>
                  <a:pt x="3565691" y="1363123"/>
                </a:cubicBezTo>
                <a:cubicBezTo>
                  <a:pt x="3383446" y="1370102"/>
                  <a:pt x="3307898" y="1381483"/>
                  <a:pt x="3098301" y="1363123"/>
                </a:cubicBezTo>
                <a:cubicBezTo>
                  <a:pt x="2888704" y="1344764"/>
                  <a:pt x="2577325" y="1365393"/>
                  <a:pt x="2430601" y="1363123"/>
                </a:cubicBezTo>
                <a:cubicBezTo>
                  <a:pt x="2283877" y="1360853"/>
                  <a:pt x="2056878" y="1367121"/>
                  <a:pt x="1863056" y="1363123"/>
                </a:cubicBezTo>
                <a:cubicBezTo>
                  <a:pt x="1669234" y="1359125"/>
                  <a:pt x="1273593" y="1347070"/>
                  <a:pt x="1095202" y="1363123"/>
                </a:cubicBezTo>
                <a:cubicBezTo>
                  <a:pt x="916811" y="1379176"/>
                  <a:pt x="571593" y="1342446"/>
                  <a:pt x="227192" y="1363123"/>
                </a:cubicBezTo>
                <a:cubicBezTo>
                  <a:pt x="106751" y="1347810"/>
                  <a:pt x="-1840" y="1251989"/>
                  <a:pt x="0" y="1135931"/>
                </a:cubicBezTo>
                <a:cubicBezTo>
                  <a:pt x="17287" y="929705"/>
                  <a:pt x="-18655" y="875562"/>
                  <a:pt x="0" y="663387"/>
                </a:cubicBezTo>
                <a:cubicBezTo>
                  <a:pt x="18655" y="451212"/>
                  <a:pt x="6276" y="395633"/>
                  <a:pt x="0" y="22719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77467579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842150-56FC-6C74-EBDD-BA561892CD0D}"/>
              </a:ext>
            </a:extLst>
          </p:cNvPr>
          <p:cNvGrpSpPr/>
          <p:nvPr/>
        </p:nvGrpSpPr>
        <p:grpSpPr>
          <a:xfrm>
            <a:off x="430822" y="1763006"/>
            <a:ext cx="2696140" cy="844722"/>
            <a:chOff x="9616952" y="1415185"/>
            <a:chExt cx="3041877" cy="844722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CD957D7E-CC61-618F-E1F0-147F144D2F16}"/>
                </a:ext>
              </a:extLst>
            </p:cNvPr>
            <p:cNvSpPr/>
            <p:nvPr/>
          </p:nvSpPr>
          <p:spPr>
            <a:xfrm>
              <a:off x="9616952" y="1415185"/>
              <a:ext cx="3041877" cy="844722"/>
            </a:xfrm>
            <a:custGeom>
              <a:avLst/>
              <a:gdLst>
                <a:gd name="connsiteX0" fmla="*/ 0 w 3041877"/>
                <a:gd name="connsiteY0" fmla="*/ 190865 h 844722"/>
                <a:gd name="connsiteX1" fmla="*/ 190865 w 3041877"/>
                <a:gd name="connsiteY1" fmla="*/ 0 h 844722"/>
                <a:gd name="connsiteX2" fmla="*/ 909105 w 3041877"/>
                <a:gd name="connsiteY2" fmla="*/ 0 h 844722"/>
                <a:gd name="connsiteX3" fmla="*/ 1520939 w 3041877"/>
                <a:gd name="connsiteY3" fmla="*/ 0 h 844722"/>
                <a:gd name="connsiteX4" fmla="*/ 2239178 w 3041877"/>
                <a:gd name="connsiteY4" fmla="*/ 0 h 844722"/>
                <a:gd name="connsiteX5" fmla="*/ 2851012 w 3041877"/>
                <a:gd name="connsiteY5" fmla="*/ 0 h 844722"/>
                <a:gd name="connsiteX6" fmla="*/ 3041877 w 3041877"/>
                <a:gd name="connsiteY6" fmla="*/ 190865 h 844722"/>
                <a:gd name="connsiteX7" fmla="*/ 3041877 w 3041877"/>
                <a:gd name="connsiteY7" fmla="*/ 653857 h 844722"/>
                <a:gd name="connsiteX8" fmla="*/ 2851012 w 3041877"/>
                <a:gd name="connsiteY8" fmla="*/ 844722 h 844722"/>
                <a:gd name="connsiteX9" fmla="*/ 2159374 w 3041877"/>
                <a:gd name="connsiteY9" fmla="*/ 844722 h 844722"/>
                <a:gd name="connsiteX10" fmla="*/ 1574141 w 3041877"/>
                <a:gd name="connsiteY10" fmla="*/ 844722 h 844722"/>
                <a:gd name="connsiteX11" fmla="*/ 962308 w 3041877"/>
                <a:gd name="connsiteY11" fmla="*/ 844722 h 844722"/>
                <a:gd name="connsiteX12" fmla="*/ 190865 w 3041877"/>
                <a:gd name="connsiteY12" fmla="*/ 844722 h 844722"/>
                <a:gd name="connsiteX13" fmla="*/ 0 w 3041877"/>
                <a:gd name="connsiteY13" fmla="*/ 653857 h 844722"/>
                <a:gd name="connsiteX14" fmla="*/ 0 w 3041877"/>
                <a:gd name="connsiteY14" fmla="*/ 190865 h 84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41877" h="844722" fill="none" extrusionOk="0">
                  <a:moveTo>
                    <a:pt x="0" y="190865"/>
                  </a:moveTo>
                  <a:cubicBezTo>
                    <a:pt x="4076" y="82869"/>
                    <a:pt x="92907" y="10572"/>
                    <a:pt x="190865" y="0"/>
                  </a:cubicBezTo>
                  <a:cubicBezTo>
                    <a:pt x="359546" y="3252"/>
                    <a:pt x="572997" y="22991"/>
                    <a:pt x="909105" y="0"/>
                  </a:cubicBezTo>
                  <a:cubicBezTo>
                    <a:pt x="1245213" y="-22991"/>
                    <a:pt x="1345048" y="18146"/>
                    <a:pt x="1520939" y="0"/>
                  </a:cubicBezTo>
                  <a:cubicBezTo>
                    <a:pt x="1696830" y="-18146"/>
                    <a:pt x="2085971" y="2349"/>
                    <a:pt x="2239178" y="0"/>
                  </a:cubicBezTo>
                  <a:cubicBezTo>
                    <a:pt x="2392385" y="-2349"/>
                    <a:pt x="2675450" y="23965"/>
                    <a:pt x="2851012" y="0"/>
                  </a:cubicBezTo>
                  <a:cubicBezTo>
                    <a:pt x="2947088" y="-4396"/>
                    <a:pt x="3061967" y="89894"/>
                    <a:pt x="3041877" y="190865"/>
                  </a:cubicBezTo>
                  <a:cubicBezTo>
                    <a:pt x="3029570" y="285035"/>
                    <a:pt x="3031622" y="450772"/>
                    <a:pt x="3041877" y="653857"/>
                  </a:cubicBezTo>
                  <a:cubicBezTo>
                    <a:pt x="3034763" y="758645"/>
                    <a:pt x="2948846" y="862998"/>
                    <a:pt x="2851012" y="844722"/>
                  </a:cubicBezTo>
                  <a:cubicBezTo>
                    <a:pt x="2621059" y="829864"/>
                    <a:pt x="2345001" y="847295"/>
                    <a:pt x="2159374" y="844722"/>
                  </a:cubicBezTo>
                  <a:cubicBezTo>
                    <a:pt x="1973747" y="842149"/>
                    <a:pt x="1796907" y="871095"/>
                    <a:pt x="1574141" y="844722"/>
                  </a:cubicBezTo>
                  <a:cubicBezTo>
                    <a:pt x="1351375" y="818349"/>
                    <a:pt x="1110102" y="861227"/>
                    <a:pt x="962308" y="844722"/>
                  </a:cubicBezTo>
                  <a:cubicBezTo>
                    <a:pt x="814514" y="828217"/>
                    <a:pt x="420396" y="810326"/>
                    <a:pt x="190865" y="844722"/>
                  </a:cubicBezTo>
                  <a:cubicBezTo>
                    <a:pt x="86948" y="860794"/>
                    <a:pt x="6605" y="772966"/>
                    <a:pt x="0" y="653857"/>
                  </a:cubicBezTo>
                  <a:cubicBezTo>
                    <a:pt x="4277" y="529295"/>
                    <a:pt x="-21951" y="410796"/>
                    <a:pt x="0" y="190865"/>
                  </a:cubicBezTo>
                  <a:close/>
                </a:path>
                <a:path w="3041877" h="844722" stroke="0" extrusionOk="0">
                  <a:moveTo>
                    <a:pt x="0" y="190865"/>
                  </a:moveTo>
                  <a:cubicBezTo>
                    <a:pt x="-16090" y="102340"/>
                    <a:pt x="86885" y="6057"/>
                    <a:pt x="190865" y="0"/>
                  </a:cubicBezTo>
                  <a:cubicBezTo>
                    <a:pt x="493832" y="-26839"/>
                    <a:pt x="614729" y="-2556"/>
                    <a:pt x="802699" y="0"/>
                  </a:cubicBezTo>
                  <a:cubicBezTo>
                    <a:pt x="990669" y="2556"/>
                    <a:pt x="1248072" y="1746"/>
                    <a:pt x="1441134" y="0"/>
                  </a:cubicBezTo>
                  <a:cubicBezTo>
                    <a:pt x="1634196" y="-1746"/>
                    <a:pt x="1844332" y="4236"/>
                    <a:pt x="2026366" y="0"/>
                  </a:cubicBezTo>
                  <a:cubicBezTo>
                    <a:pt x="2208400" y="-4236"/>
                    <a:pt x="2442095" y="17330"/>
                    <a:pt x="2851012" y="0"/>
                  </a:cubicBezTo>
                  <a:cubicBezTo>
                    <a:pt x="2945414" y="8976"/>
                    <a:pt x="3053091" y="88272"/>
                    <a:pt x="3041877" y="190865"/>
                  </a:cubicBezTo>
                  <a:cubicBezTo>
                    <a:pt x="3054182" y="392815"/>
                    <a:pt x="3061413" y="492702"/>
                    <a:pt x="3041877" y="653857"/>
                  </a:cubicBezTo>
                  <a:cubicBezTo>
                    <a:pt x="3033014" y="771332"/>
                    <a:pt x="2954529" y="849993"/>
                    <a:pt x="2851012" y="844722"/>
                  </a:cubicBezTo>
                  <a:cubicBezTo>
                    <a:pt x="2649024" y="859104"/>
                    <a:pt x="2426132" y="832297"/>
                    <a:pt x="2185975" y="844722"/>
                  </a:cubicBezTo>
                  <a:cubicBezTo>
                    <a:pt x="1945818" y="857147"/>
                    <a:pt x="1861415" y="871882"/>
                    <a:pt x="1574141" y="844722"/>
                  </a:cubicBezTo>
                  <a:cubicBezTo>
                    <a:pt x="1286867" y="817562"/>
                    <a:pt x="1143391" y="816303"/>
                    <a:pt x="935706" y="844722"/>
                  </a:cubicBezTo>
                  <a:cubicBezTo>
                    <a:pt x="728021" y="873141"/>
                    <a:pt x="438930" y="810231"/>
                    <a:pt x="190865" y="844722"/>
                  </a:cubicBezTo>
                  <a:cubicBezTo>
                    <a:pt x="100321" y="836455"/>
                    <a:pt x="-4663" y="737689"/>
                    <a:pt x="0" y="653857"/>
                  </a:cubicBezTo>
                  <a:cubicBezTo>
                    <a:pt x="15449" y="474771"/>
                    <a:pt x="-5188" y="396534"/>
                    <a:pt x="0" y="19086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</a:rPr>
                <a:t>Đoạn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C61157-B00D-F602-AB55-D85D5BD3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0486" y="1498398"/>
              <a:ext cx="678295" cy="67829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3065" r="51280" b="59443"/>
          <a:stretch/>
        </p:blipFill>
        <p:spPr>
          <a:xfrm>
            <a:off x="6562096" y="1846219"/>
            <a:ext cx="4829338" cy="457094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8C9A1C97-6BD0-34EE-EE0E-DD8AB3CBB23F}"/>
              </a:ext>
            </a:extLst>
          </p:cNvPr>
          <p:cNvSpPr/>
          <p:nvPr/>
        </p:nvSpPr>
        <p:spPr>
          <a:xfrm>
            <a:off x="1047295" y="2986311"/>
            <a:ext cx="4830173" cy="914400"/>
          </a:xfrm>
          <a:prstGeom prst="roundRect">
            <a:avLst/>
          </a:prstGeom>
          <a:noFill/>
          <a:ln w="28575">
            <a:solidFill>
              <a:srgbClr val="CCFF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21">
            <a:extLst>
              <a:ext uri="{FF2B5EF4-FFF2-40B4-BE49-F238E27FC236}">
                <a16:creationId xmlns:a16="http://schemas.microsoft.com/office/drawing/2014/main" id="{3A5A3F52-ECC0-85A8-3F79-EC2AF049D397}"/>
              </a:ext>
            </a:extLst>
          </p:cNvPr>
          <p:cNvSpPr/>
          <p:nvPr/>
        </p:nvSpPr>
        <p:spPr>
          <a:xfrm>
            <a:off x="921554" y="3160562"/>
            <a:ext cx="4955913" cy="19038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50800" sx="30000" sy="30000" algn="ctr" rotWithShape="0">
              <a:schemeClr val="accent4">
                <a:lumMod val="40000"/>
                <a:lumOff val="6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3622A-4875-FEA1-DC0B-829DCE02FBA5}"/>
              </a:ext>
            </a:extLst>
          </p:cNvPr>
          <p:cNvSpPr txBox="1"/>
          <p:nvPr/>
        </p:nvSpPr>
        <p:spPr>
          <a:xfrm>
            <a:off x="1176474" y="3234842"/>
            <a:ext cx="4571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Uyên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Tết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Nguyễn</a:t>
            </a:r>
            <a:r>
              <a:rPr lang="en-US" sz="3600" dirty="0"/>
              <a:t> </a:t>
            </a:r>
            <a:r>
              <a:rPr lang="en-US" sz="3600" dirty="0" err="1"/>
              <a:t>Huệ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2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6" grpId="0" animBg="1"/>
          <p:bldP spid="17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6" grpId="0" animBg="1"/>
          <p:bldP spid="17" grpId="0" animBg="1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7" y="1628840"/>
            <a:ext cx="8175776" cy="5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921554" y="118911"/>
            <a:ext cx="10469880" cy="1363123"/>
          </a:xfrm>
          <a:custGeom>
            <a:avLst/>
            <a:gdLst>
              <a:gd name="connsiteX0" fmla="*/ 0 w 10469880"/>
              <a:gd name="connsiteY0" fmla="*/ 227192 h 1363123"/>
              <a:gd name="connsiteX1" fmla="*/ 227192 w 10469880"/>
              <a:gd name="connsiteY1" fmla="*/ 0 h 1363123"/>
              <a:gd name="connsiteX2" fmla="*/ 694582 w 10469880"/>
              <a:gd name="connsiteY2" fmla="*/ 0 h 1363123"/>
              <a:gd name="connsiteX3" fmla="*/ 1562591 w 10469880"/>
              <a:gd name="connsiteY3" fmla="*/ 0 h 1363123"/>
              <a:gd name="connsiteX4" fmla="*/ 2430601 w 10469880"/>
              <a:gd name="connsiteY4" fmla="*/ 0 h 1363123"/>
              <a:gd name="connsiteX5" fmla="*/ 2797836 w 10469880"/>
              <a:gd name="connsiteY5" fmla="*/ 0 h 1363123"/>
              <a:gd name="connsiteX6" fmla="*/ 3665846 w 10469880"/>
              <a:gd name="connsiteY6" fmla="*/ 0 h 1363123"/>
              <a:gd name="connsiteX7" fmla="*/ 4433700 w 10469880"/>
              <a:gd name="connsiteY7" fmla="*/ 0 h 1363123"/>
              <a:gd name="connsiteX8" fmla="*/ 4901090 w 10469880"/>
              <a:gd name="connsiteY8" fmla="*/ 0 h 1363123"/>
              <a:gd name="connsiteX9" fmla="*/ 5769100 w 10469880"/>
              <a:gd name="connsiteY9" fmla="*/ 0 h 1363123"/>
              <a:gd name="connsiteX10" fmla="*/ 6336645 w 10469880"/>
              <a:gd name="connsiteY10" fmla="*/ 0 h 1363123"/>
              <a:gd name="connsiteX11" fmla="*/ 6904189 w 10469880"/>
              <a:gd name="connsiteY11" fmla="*/ 0 h 1363123"/>
              <a:gd name="connsiteX12" fmla="*/ 7571889 w 10469880"/>
              <a:gd name="connsiteY12" fmla="*/ 0 h 1363123"/>
              <a:gd name="connsiteX13" fmla="*/ 8439899 w 10469880"/>
              <a:gd name="connsiteY13" fmla="*/ 0 h 1363123"/>
              <a:gd name="connsiteX14" fmla="*/ 9107598 w 10469880"/>
              <a:gd name="connsiteY14" fmla="*/ 0 h 1363123"/>
              <a:gd name="connsiteX15" fmla="*/ 10242688 w 10469880"/>
              <a:gd name="connsiteY15" fmla="*/ 0 h 1363123"/>
              <a:gd name="connsiteX16" fmla="*/ 10469880 w 10469880"/>
              <a:gd name="connsiteY16" fmla="*/ 227192 h 1363123"/>
              <a:gd name="connsiteX17" fmla="*/ 10469880 w 10469880"/>
              <a:gd name="connsiteY17" fmla="*/ 681562 h 1363123"/>
              <a:gd name="connsiteX18" fmla="*/ 10469880 w 10469880"/>
              <a:gd name="connsiteY18" fmla="*/ 1135931 h 1363123"/>
              <a:gd name="connsiteX19" fmla="*/ 10242688 w 10469880"/>
              <a:gd name="connsiteY19" fmla="*/ 1363123 h 1363123"/>
              <a:gd name="connsiteX20" fmla="*/ 9374678 w 10469880"/>
              <a:gd name="connsiteY20" fmla="*/ 1363123 h 1363123"/>
              <a:gd name="connsiteX21" fmla="*/ 8907289 w 10469880"/>
              <a:gd name="connsiteY21" fmla="*/ 1363123 h 1363123"/>
              <a:gd name="connsiteX22" fmla="*/ 8439899 w 10469880"/>
              <a:gd name="connsiteY22" fmla="*/ 1363123 h 1363123"/>
              <a:gd name="connsiteX23" fmla="*/ 7571889 w 10469880"/>
              <a:gd name="connsiteY23" fmla="*/ 1363123 h 1363123"/>
              <a:gd name="connsiteX24" fmla="*/ 6904189 w 10469880"/>
              <a:gd name="connsiteY24" fmla="*/ 1363123 h 1363123"/>
              <a:gd name="connsiteX25" fmla="*/ 6136335 w 10469880"/>
              <a:gd name="connsiteY25" fmla="*/ 1363123 h 1363123"/>
              <a:gd name="connsiteX26" fmla="*/ 5368480 w 10469880"/>
              <a:gd name="connsiteY26" fmla="*/ 1363123 h 1363123"/>
              <a:gd name="connsiteX27" fmla="*/ 5001245 w 10469880"/>
              <a:gd name="connsiteY27" fmla="*/ 1363123 h 1363123"/>
              <a:gd name="connsiteX28" fmla="*/ 4433700 w 10469880"/>
              <a:gd name="connsiteY28" fmla="*/ 1363123 h 1363123"/>
              <a:gd name="connsiteX29" fmla="*/ 4066465 w 10469880"/>
              <a:gd name="connsiteY29" fmla="*/ 1363123 h 1363123"/>
              <a:gd name="connsiteX30" fmla="*/ 3298611 w 10469880"/>
              <a:gd name="connsiteY30" fmla="*/ 1363123 h 1363123"/>
              <a:gd name="connsiteX31" fmla="*/ 2931376 w 10469880"/>
              <a:gd name="connsiteY31" fmla="*/ 1363123 h 1363123"/>
              <a:gd name="connsiteX32" fmla="*/ 2263676 w 10469880"/>
              <a:gd name="connsiteY32" fmla="*/ 1363123 h 1363123"/>
              <a:gd name="connsiteX33" fmla="*/ 1796286 w 10469880"/>
              <a:gd name="connsiteY33" fmla="*/ 1363123 h 1363123"/>
              <a:gd name="connsiteX34" fmla="*/ 1228742 w 10469880"/>
              <a:gd name="connsiteY34" fmla="*/ 1363123 h 1363123"/>
              <a:gd name="connsiteX35" fmla="*/ 227192 w 10469880"/>
              <a:gd name="connsiteY35" fmla="*/ 1363123 h 1363123"/>
              <a:gd name="connsiteX36" fmla="*/ 0 w 10469880"/>
              <a:gd name="connsiteY36" fmla="*/ 1135931 h 1363123"/>
              <a:gd name="connsiteX37" fmla="*/ 0 w 10469880"/>
              <a:gd name="connsiteY37" fmla="*/ 672474 h 1363123"/>
              <a:gd name="connsiteX38" fmla="*/ 0 w 10469880"/>
              <a:gd name="connsiteY38" fmla="*/ 227192 h 136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69880" h="1363123" fill="none" extrusionOk="0">
                <a:moveTo>
                  <a:pt x="0" y="227192"/>
                </a:moveTo>
                <a:cubicBezTo>
                  <a:pt x="2028" y="105227"/>
                  <a:pt x="115835" y="-23973"/>
                  <a:pt x="227192" y="0"/>
                </a:cubicBezTo>
                <a:cubicBezTo>
                  <a:pt x="344067" y="-3886"/>
                  <a:pt x="470582" y="-21227"/>
                  <a:pt x="694582" y="0"/>
                </a:cubicBezTo>
                <a:cubicBezTo>
                  <a:pt x="918582" y="21227"/>
                  <a:pt x="1282515" y="-34394"/>
                  <a:pt x="1562591" y="0"/>
                </a:cubicBezTo>
                <a:cubicBezTo>
                  <a:pt x="1842667" y="34394"/>
                  <a:pt x="2036217" y="5976"/>
                  <a:pt x="2430601" y="0"/>
                </a:cubicBezTo>
                <a:cubicBezTo>
                  <a:pt x="2824985" y="-5976"/>
                  <a:pt x="2640382" y="-15666"/>
                  <a:pt x="2797836" y="0"/>
                </a:cubicBezTo>
                <a:cubicBezTo>
                  <a:pt x="2955291" y="15666"/>
                  <a:pt x="3440825" y="29902"/>
                  <a:pt x="3665846" y="0"/>
                </a:cubicBezTo>
                <a:cubicBezTo>
                  <a:pt x="3890867" y="-29902"/>
                  <a:pt x="4081989" y="29329"/>
                  <a:pt x="4433700" y="0"/>
                </a:cubicBezTo>
                <a:cubicBezTo>
                  <a:pt x="4785411" y="-29329"/>
                  <a:pt x="4687350" y="22399"/>
                  <a:pt x="4901090" y="0"/>
                </a:cubicBezTo>
                <a:cubicBezTo>
                  <a:pt x="5114830" y="-22399"/>
                  <a:pt x="5485334" y="-24799"/>
                  <a:pt x="5769100" y="0"/>
                </a:cubicBezTo>
                <a:cubicBezTo>
                  <a:pt x="6052866" y="24799"/>
                  <a:pt x="6208238" y="-11157"/>
                  <a:pt x="6336645" y="0"/>
                </a:cubicBezTo>
                <a:cubicBezTo>
                  <a:pt x="6465052" y="11157"/>
                  <a:pt x="6776222" y="17415"/>
                  <a:pt x="6904189" y="0"/>
                </a:cubicBezTo>
                <a:cubicBezTo>
                  <a:pt x="7032156" y="-17415"/>
                  <a:pt x="7280525" y="20328"/>
                  <a:pt x="7571889" y="0"/>
                </a:cubicBezTo>
                <a:cubicBezTo>
                  <a:pt x="7863253" y="-20328"/>
                  <a:pt x="8041438" y="-9390"/>
                  <a:pt x="8439899" y="0"/>
                </a:cubicBezTo>
                <a:cubicBezTo>
                  <a:pt x="8838360" y="9390"/>
                  <a:pt x="8916317" y="17913"/>
                  <a:pt x="9107598" y="0"/>
                </a:cubicBezTo>
                <a:cubicBezTo>
                  <a:pt x="9298879" y="-17913"/>
                  <a:pt x="9911400" y="-26334"/>
                  <a:pt x="10242688" y="0"/>
                </a:cubicBezTo>
                <a:cubicBezTo>
                  <a:pt x="10343007" y="3336"/>
                  <a:pt x="10492148" y="110790"/>
                  <a:pt x="10469880" y="227192"/>
                </a:cubicBezTo>
                <a:cubicBezTo>
                  <a:pt x="10452225" y="393234"/>
                  <a:pt x="10450250" y="532437"/>
                  <a:pt x="10469880" y="681562"/>
                </a:cubicBezTo>
                <a:cubicBezTo>
                  <a:pt x="10489511" y="830687"/>
                  <a:pt x="10454367" y="939747"/>
                  <a:pt x="10469880" y="1135931"/>
                </a:cubicBezTo>
                <a:cubicBezTo>
                  <a:pt x="10466037" y="1254261"/>
                  <a:pt x="10376809" y="1342104"/>
                  <a:pt x="10242688" y="1363123"/>
                </a:cubicBezTo>
                <a:cubicBezTo>
                  <a:pt x="9963576" y="1398544"/>
                  <a:pt x="9694710" y="1332709"/>
                  <a:pt x="9374678" y="1363123"/>
                </a:cubicBezTo>
                <a:cubicBezTo>
                  <a:pt x="9054646" y="1393538"/>
                  <a:pt x="9048583" y="1372799"/>
                  <a:pt x="8907289" y="1363123"/>
                </a:cubicBezTo>
                <a:cubicBezTo>
                  <a:pt x="8765995" y="1353447"/>
                  <a:pt x="8571515" y="1369705"/>
                  <a:pt x="8439899" y="1363123"/>
                </a:cubicBezTo>
                <a:cubicBezTo>
                  <a:pt x="8308283" y="1356542"/>
                  <a:pt x="7797700" y="1342638"/>
                  <a:pt x="7571889" y="1363123"/>
                </a:cubicBezTo>
                <a:cubicBezTo>
                  <a:pt x="7346078" y="1383609"/>
                  <a:pt x="7223595" y="1335998"/>
                  <a:pt x="6904189" y="1363123"/>
                </a:cubicBezTo>
                <a:cubicBezTo>
                  <a:pt x="6584783" y="1390248"/>
                  <a:pt x="6358681" y="1394450"/>
                  <a:pt x="6136335" y="1363123"/>
                </a:cubicBezTo>
                <a:cubicBezTo>
                  <a:pt x="5913989" y="1331796"/>
                  <a:pt x="5698459" y="1365436"/>
                  <a:pt x="5368480" y="1363123"/>
                </a:cubicBezTo>
                <a:cubicBezTo>
                  <a:pt x="5038502" y="1360810"/>
                  <a:pt x="5161685" y="1344912"/>
                  <a:pt x="5001245" y="1363123"/>
                </a:cubicBezTo>
                <a:cubicBezTo>
                  <a:pt x="4840805" y="1381334"/>
                  <a:pt x="4641526" y="1368336"/>
                  <a:pt x="4433700" y="1363123"/>
                </a:cubicBezTo>
                <a:cubicBezTo>
                  <a:pt x="4225875" y="1357910"/>
                  <a:pt x="4236113" y="1355575"/>
                  <a:pt x="4066465" y="1363123"/>
                </a:cubicBezTo>
                <a:cubicBezTo>
                  <a:pt x="3896817" y="1370671"/>
                  <a:pt x="3473112" y="1337158"/>
                  <a:pt x="3298611" y="1363123"/>
                </a:cubicBezTo>
                <a:cubicBezTo>
                  <a:pt x="3124110" y="1389088"/>
                  <a:pt x="3074002" y="1351145"/>
                  <a:pt x="2931376" y="1363123"/>
                </a:cubicBezTo>
                <a:cubicBezTo>
                  <a:pt x="2788750" y="1375101"/>
                  <a:pt x="2592381" y="1351585"/>
                  <a:pt x="2263676" y="1363123"/>
                </a:cubicBezTo>
                <a:cubicBezTo>
                  <a:pt x="1934971" y="1374661"/>
                  <a:pt x="1944770" y="1380149"/>
                  <a:pt x="1796286" y="1363123"/>
                </a:cubicBezTo>
                <a:cubicBezTo>
                  <a:pt x="1647802" y="1346098"/>
                  <a:pt x="1456748" y="1354648"/>
                  <a:pt x="1228742" y="1363123"/>
                </a:cubicBezTo>
                <a:cubicBezTo>
                  <a:pt x="1000736" y="1371598"/>
                  <a:pt x="701378" y="1324323"/>
                  <a:pt x="227192" y="1363123"/>
                </a:cubicBezTo>
                <a:cubicBezTo>
                  <a:pt x="103715" y="1355821"/>
                  <a:pt x="9511" y="1281994"/>
                  <a:pt x="0" y="1135931"/>
                </a:cubicBezTo>
                <a:cubicBezTo>
                  <a:pt x="-10127" y="910697"/>
                  <a:pt x="16395" y="818164"/>
                  <a:pt x="0" y="672474"/>
                </a:cubicBezTo>
                <a:cubicBezTo>
                  <a:pt x="-16395" y="526784"/>
                  <a:pt x="8476" y="423937"/>
                  <a:pt x="0" y="227192"/>
                </a:cubicBezTo>
                <a:close/>
              </a:path>
              <a:path w="10469880" h="1363123" stroke="0" extrusionOk="0">
                <a:moveTo>
                  <a:pt x="0" y="227192"/>
                </a:moveTo>
                <a:cubicBezTo>
                  <a:pt x="527" y="96515"/>
                  <a:pt x="120832" y="-4642"/>
                  <a:pt x="227192" y="0"/>
                </a:cubicBezTo>
                <a:cubicBezTo>
                  <a:pt x="354432" y="5742"/>
                  <a:pt x="488342" y="-1813"/>
                  <a:pt x="594427" y="0"/>
                </a:cubicBezTo>
                <a:cubicBezTo>
                  <a:pt x="700512" y="1813"/>
                  <a:pt x="1051190" y="4196"/>
                  <a:pt x="1262127" y="0"/>
                </a:cubicBezTo>
                <a:cubicBezTo>
                  <a:pt x="1473064" y="-4196"/>
                  <a:pt x="1911321" y="490"/>
                  <a:pt x="2130136" y="0"/>
                </a:cubicBezTo>
                <a:cubicBezTo>
                  <a:pt x="2348951" y="-490"/>
                  <a:pt x="2465317" y="19991"/>
                  <a:pt x="2797836" y="0"/>
                </a:cubicBezTo>
                <a:cubicBezTo>
                  <a:pt x="3130355" y="-19991"/>
                  <a:pt x="3079184" y="-4274"/>
                  <a:pt x="3165071" y="0"/>
                </a:cubicBezTo>
                <a:cubicBezTo>
                  <a:pt x="3250959" y="4274"/>
                  <a:pt x="3480409" y="-2626"/>
                  <a:pt x="3632461" y="0"/>
                </a:cubicBezTo>
                <a:cubicBezTo>
                  <a:pt x="3784513" y="2626"/>
                  <a:pt x="3868803" y="-1341"/>
                  <a:pt x="4099850" y="0"/>
                </a:cubicBezTo>
                <a:cubicBezTo>
                  <a:pt x="4330897" y="1341"/>
                  <a:pt x="4453646" y="-12110"/>
                  <a:pt x="4567240" y="0"/>
                </a:cubicBezTo>
                <a:cubicBezTo>
                  <a:pt x="4680834" y="12110"/>
                  <a:pt x="5049104" y="-14548"/>
                  <a:pt x="5234940" y="0"/>
                </a:cubicBezTo>
                <a:cubicBezTo>
                  <a:pt x="5420776" y="14548"/>
                  <a:pt x="5584541" y="-25342"/>
                  <a:pt x="5802485" y="0"/>
                </a:cubicBezTo>
                <a:cubicBezTo>
                  <a:pt x="6020429" y="25342"/>
                  <a:pt x="6039956" y="3141"/>
                  <a:pt x="6169720" y="0"/>
                </a:cubicBezTo>
                <a:cubicBezTo>
                  <a:pt x="6299484" y="-3141"/>
                  <a:pt x="6529876" y="3714"/>
                  <a:pt x="6637109" y="0"/>
                </a:cubicBezTo>
                <a:cubicBezTo>
                  <a:pt x="6744342" y="-3714"/>
                  <a:pt x="7002502" y="-59"/>
                  <a:pt x="7104499" y="0"/>
                </a:cubicBezTo>
                <a:cubicBezTo>
                  <a:pt x="7206496" y="59"/>
                  <a:pt x="7302842" y="14598"/>
                  <a:pt x="7471734" y="0"/>
                </a:cubicBezTo>
                <a:cubicBezTo>
                  <a:pt x="7640627" y="-14598"/>
                  <a:pt x="7994930" y="-25507"/>
                  <a:pt x="8239589" y="0"/>
                </a:cubicBezTo>
                <a:cubicBezTo>
                  <a:pt x="8484248" y="25507"/>
                  <a:pt x="8483188" y="11492"/>
                  <a:pt x="8606824" y="0"/>
                </a:cubicBezTo>
                <a:cubicBezTo>
                  <a:pt x="8730460" y="-11492"/>
                  <a:pt x="9202450" y="13152"/>
                  <a:pt x="9374678" y="0"/>
                </a:cubicBezTo>
                <a:cubicBezTo>
                  <a:pt x="9546906" y="-13152"/>
                  <a:pt x="9958130" y="-830"/>
                  <a:pt x="10242688" y="0"/>
                </a:cubicBezTo>
                <a:cubicBezTo>
                  <a:pt x="10377545" y="-5240"/>
                  <a:pt x="10472020" y="106060"/>
                  <a:pt x="10469880" y="227192"/>
                </a:cubicBezTo>
                <a:cubicBezTo>
                  <a:pt x="10467619" y="335559"/>
                  <a:pt x="10476613" y="560915"/>
                  <a:pt x="10469880" y="654299"/>
                </a:cubicBezTo>
                <a:cubicBezTo>
                  <a:pt x="10463147" y="747683"/>
                  <a:pt x="10473183" y="949649"/>
                  <a:pt x="10469880" y="1135931"/>
                </a:cubicBezTo>
                <a:cubicBezTo>
                  <a:pt x="10466746" y="1267847"/>
                  <a:pt x="10368827" y="1338287"/>
                  <a:pt x="10242688" y="1363123"/>
                </a:cubicBezTo>
                <a:cubicBezTo>
                  <a:pt x="9944734" y="1368194"/>
                  <a:pt x="9818944" y="1343296"/>
                  <a:pt x="9474833" y="1363123"/>
                </a:cubicBezTo>
                <a:cubicBezTo>
                  <a:pt x="9130723" y="1382950"/>
                  <a:pt x="9033883" y="1375219"/>
                  <a:pt x="8606824" y="1363123"/>
                </a:cubicBezTo>
                <a:cubicBezTo>
                  <a:pt x="8179765" y="1351027"/>
                  <a:pt x="8142242" y="1366884"/>
                  <a:pt x="7738814" y="1363123"/>
                </a:cubicBezTo>
                <a:cubicBezTo>
                  <a:pt x="7335386" y="1359363"/>
                  <a:pt x="7462151" y="1369524"/>
                  <a:pt x="7271424" y="1363123"/>
                </a:cubicBezTo>
                <a:cubicBezTo>
                  <a:pt x="7080697" y="1356723"/>
                  <a:pt x="7032177" y="1359172"/>
                  <a:pt x="6804034" y="1363123"/>
                </a:cubicBezTo>
                <a:cubicBezTo>
                  <a:pt x="6575891" y="1367075"/>
                  <a:pt x="6510907" y="1369377"/>
                  <a:pt x="6436800" y="1363123"/>
                </a:cubicBezTo>
                <a:cubicBezTo>
                  <a:pt x="6362693" y="1356869"/>
                  <a:pt x="5947458" y="1332373"/>
                  <a:pt x="5769100" y="1363123"/>
                </a:cubicBezTo>
                <a:cubicBezTo>
                  <a:pt x="5590742" y="1393873"/>
                  <a:pt x="5448650" y="1359872"/>
                  <a:pt x="5201555" y="1363123"/>
                </a:cubicBezTo>
                <a:cubicBezTo>
                  <a:pt x="4954461" y="1366374"/>
                  <a:pt x="4661431" y="1374188"/>
                  <a:pt x="4433700" y="1363123"/>
                </a:cubicBezTo>
                <a:cubicBezTo>
                  <a:pt x="4205970" y="1352058"/>
                  <a:pt x="3747936" y="1356144"/>
                  <a:pt x="3565691" y="1363123"/>
                </a:cubicBezTo>
                <a:cubicBezTo>
                  <a:pt x="3383446" y="1370102"/>
                  <a:pt x="3307898" y="1381483"/>
                  <a:pt x="3098301" y="1363123"/>
                </a:cubicBezTo>
                <a:cubicBezTo>
                  <a:pt x="2888704" y="1344764"/>
                  <a:pt x="2577325" y="1365393"/>
                  <a:pt x="2430601" y="1363123"/>
                </a:cubicBezTo>
                <a:cubicBezTo>
                  <a:pt x="2283877" y="1360853"/>
                  <a:pt x="2056878" y="1367121"/>
                  <a:pt x="1863056" y="1363123"/>
                </a:cubicBezTo>
                <a:cubicBezTo>
                  <a:pt x="1669234" y="1359125"/>
                  <a:pt x="1273593" y="1347070"/>
                  <a:pt x="1095202" y="1363123"/>
                </a:cubicBezTo>
                <a:cubicBezTo>
                  <a:pt x="916811" y="1379176"/>
                  <a:pt x="571593" y="1342446"/>
                  <a:pt x="227192" y="1363123"/>
                </a:cubicBezTo>
                <a:cubicBezTo>
                  <a:pt x="106751" y="1347810"/>
                  <a:pt x="-1840" y="1251989"/>
                  <a:pt x="0" y="1135931"/>
                </a:cubicBezTo>
                <a:cubicBezTo>
                  <a:pt x="17287" y="929705"/>
                  <a:pt x="-18655" y="875562"/>
                  <a:pt x="0" y="663387"/>
                </a:cubicBezTo>
                <a:cubicBezTo>
                  <a:pt x="18655" y="451212"/>
                  <a:pt x="6276" y="395633"/>
                  <a:pt x="0" y="22719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77467579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CD957D7E-CC61-618F-E1F0-147F144D2F16}"/>
              </a:ext>
            </a:extLst>
          </p:cNvPr>
          <p:cNvSpPr/>
          <p:nvPr/>
        </p:nvSpPr>
        <p:spPr>
          <a:xfrm>
            <a:off x="430822" y="1763006"/>
            <a:ext cx="2696140" cy="844722"/>
          </a:xfrm>
          <a:custGeom>
            <a:avLst/>
            <a:gdLst>
              <a:gd name="connsiteX0" fmla="*/ 0 w 2696140"/>
              <a:gd name="connsiteY0" fmla="*/ 190865 h 844722"/>
              <a:gd name="connsiteX1" fmla="*/ 190865 w 2696140"/>
              <a:gd name="connsiteY1" fmla="*/ 0 h 844722"/>
              <a:gd name="connsiteX2" fmla="*/ 815756 w 2696140"/>
              <a:gd name="connsiteY2" fmla="*/ 0 h 844722"/>
              <a:gd name="connsiteX3" fmla="*/ 1348070 w 2696140"/>
              <a:gd name="connsiteY3" fmla="*/ 0 h 844722"/>
              <a:gd name="connsiteX4" fmla="*/ 1972961 w 2696140"/>
              <a:gd name="connsiteY4" fmla="*/ 0 h 844722"/>
              <a:gd name="connsiteX5" fmla="*/ 2505275 w 2696140"/>
              <a:gd name="connsiteY5" fmla="*/ 0 h 844722"/>
              <a:gd name="connsiteX6" fmla="*/ 2696140 w 2696140"/>
              <a:gd name="connsiteY6" fmla="*/ 190865 h 844722"/>
              <a:gd name="connsiteX7" fmla="*/ 2696140 w 2696140"/>
              <a:gd name="connsiteY7" fmla="*/ 653857 h 844722"/>
              <a:gd name="connsiteX8" fmla="*/ 2505275 w 2696140"/>
              <a:gd name="connsiteY8" fmla="*/ 844722 h 844722"/>
              <a:gd name="connsiteX9" fmla="*/ 1903528 w 2696140"/>
              <a:gd name="connsiteY9" fmla="*/ 844722 h 844722"/>
              <a:gd name="connsiteX10" fmla="*/ 1394358 w 2696140"/>
              <a:gd name="connsiteY10" fmla="*/ 844722 h 844722"/>
              <a:gd name="connsiteX11" fmla="*/ 862044 w 2696140"/>
              <a:gd name="connsiteY11" fmla="*/ 844722 h 844722"/>
              <a:gd name="connsiteX12" fmla="*/ 190865 w 2696140"/>
              <a:gd name="connsiteY12" fmla="*/ 844722 h 844722"/>
              <a:gd name="connsiteX13" fmla="*/ 0 w 2696140"/>
              <a:gd name="connsiteY13" fmla="*/ 653857 h 844722"/>
              <a:gd name="connsiteX14" fmla="*/ 0 w 2696140"/>
              <a:gd name="connsiteY14" fmla="*/ 190865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6140" h="844722" fill="none" extrusionOk="0">
                <a:moveTo>
                  <a:pt x="0" y="190865"/>
                </a:moveTo>
                <a:cubicBezTo>
                  <a:pt x="4076" y="82869"/>
                  <a:pt x="92907" y="10572"/>
                  <a:pt x="190865" y="0"/>
                </a:cubicBezTo>
                <a:cubicBezTo>
                  <a:pt x="434990" y="-22583"/>
                  <a:pt x="629692" y="4696"/>
                  <a:pt x="815756" y="0"/>
                </a:cubicBezTo>
                <a:cubicBezTo>
                  <a:pt x="1001820" y="-4696"/>
                  <a:pt x="1196019" y="-4345"/>
                  <a:pt x="1348070" y="0"/>
                </a:cubicBezTo>
                <a:cubicBezTo>
                  <a:pt x="1500121" y="4345"/>
                  <a:pt x="1795516" y="-13560"/>
                  <a:pt x="1972961" y="0"/>
                </a:cubicBezTo>
                <a:cubicBezTo>
                  <a:pt x="2150406" y="13560"/>
                  <a:pt x="2239581" y="-4311"/>
                  <a:pt x="2505275" y="0"/>
                </a:cubicBezTo>
                <a:cubicBezTo>
                  <a:pt x="2601351" y="-4396"/>
                  <a:pt x="2716230" y="89894"/>
                  <a:pt x="2696140" y="190865"/>
                </a:cubicBezTo>
                <a:cubicBezTo>
                  <a:pt x="2683833" y="285035"/>
                  <a:pt x="2685885" y="450772"/>
                  <a:pt x="2696140" y="653857"/>
                </a:cubicBezTo>
                <a:cubicBezTo>
                  <a:pt x="2689026" y="758645"/>
                  <a:pt x="2603109" y="862998"/>
                  <a:pt x="2505275" y="844722"/>
                </a:cubicBezTo>
                <a:cubicBezTo>
                  <a:pt x="2304952" y="852555"/>
                  <a:pt x="2138131" y="828215"/>
                  <a:pt x="1903528" y="844722"/>
                </a:cubicBezTo>
                <a:cubicBezTo>
                  <a:pt x="1668925" y="861229"/>
                  <a:pt x="1518826" y="833593"/>
                  <a:pt x="1394358" y="844722"/>
                </a:cubicBezTo>
                <a:cubicBezTo>
                  <a:pt x="1269890" y="855852"/>
                  <a:pt x="972081" y="823784"/>
                  <a:pt x="862044" y="844722"/>
                </a:cubicBezTo>
                <a:cubicBezTo>
                  <a:pt x="752007" y="865660"/>
                  <a:pt x="430528" y="868182"/>
                  <a:pt x="190865" y="844722"/>
                </a:cubicBezTo>
                <a:cubicBezTo>
                  <a:pt x="86948" y="860794"/>
                  <a:pt x="6605" y="772966"/>
                  <a:pt x="0" y="653857"/>
                </a:cubicBezTo>
                <a:cubicBezTo>
                  <a:pt x="4277" y="529295"/>
                  <a:pt x="-21951" y="410796"/>
                  <a:pt x="0" y="190865"/>
                </a:cubicBezTo>
                <a:close/>
              </a:path>
              <a:path w="2696140" h="844722" stroke="0" extrusionOk="0">
                <a:moveTo>
                  <a:pt x="0" y="190865"/>
                </a:moveTo>
                <a:cubicBezTo>
                  <a:pt x="-16090" y="102340"/>
                  <a:pt x="86885" y="6057"/>
                  <a:pt x="190865" y="0"/>
                </a:cubicBezTo>
                <a:cubicBezTo>
                  <a:pt x="365469" y="-3863"/>
                  <a:pt x="522990" y="14119"/>
                  <a:pt x="723179" y="0"/>
                </a:cubicBezTo>
                <a:cubicBezTo>
                  <a:pt x="923368" y="-14119"/>
                  <a:pt x="1090033" y="4142"/>
                  <a:pt x="1278638" y="0"/>
                </a:cubicBezTo>
                <a:cubicBezTo>
                  <a:pt x="1467243" y="-4142"/>
                  <a:pt x="1635153" y="-18859"/>
                  <a:pt x="1787808" y="0"/>
                </a:cubicBezTo>
                <a:cubicBezTo>
                  <a:pt x="1940463" y="18859"/>
                  <a:pt x="2236954" y="20745"/>
                  <a:pt x="2505275" y="0"/>
                </a:cubicBezTo>
                <a:cubicBezTo>
                  <a:pt x="2599677" y="8976"/>
                  <a:pt x="2707354" y="88272"/>
                  <a:pt x="2696140" y="190865"/>
                </a:cubicBezTo>
                <a:cubicBezTo>
                  <a:pt x="2708445" y="392815"/>
                  <a:pt x="2715676" y="492702"/>
                  <a:pt x="2696140" y="653857"/>
                </a:cubicBezTo>
                <a:cubicBezTo>
                  <a:pt x="2687277" y="771332"/>
                  <a:pt x="2608792" y="849993"/>
                  <a:pt x="2505275" y="844722"/>
                </a:cubicBezTo>
                <a:cubicBezTo>
                  <a:pt x="2279789" y="864132"/>
                  <a:pt x="2141537" y="869327"/>
                  <a:pt x="1926673" y="844722"/>
                </a:cubicBezTo>
                <a:cubicBezTo>
                  <a:pt x="1711809" y="820117"/>
                  <a:pt x="1643911" y="832773"/>
                  <a:pt x="1394358" y="844722"/>
                </a:cubicBezTo>
                <a:cubicBezTo>
                  <a:pt x="1144806" y="856671"/>
                  <a:pt x="1088890" y="839051"/>
                  <a:pt x="838900" y="844722"/>
                </a:cubicBezTo>
                <a:cubicBezTo>
                  <a:pt x="588910" y="850393"/>
                  <a:pt x="327881" y="873543"/>
                  <a:pt x="190865" y="844722"/>
                </a:cubicBezTo>
                <a:cubicBezTo>
                  <a:pt x="100321" y="836455"/>
                  <a:pt x="-4663" y="737689"/>
                  <a:pt x="0" y="653857"/>
                </a:cubicBezTo>
                <a:cubicBezTo>
                  <a:pt x="15449" y="474771"/>
                  <a:pt x="-5188" y="396534"/>
                  <a:pt x="0" y="1908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Đoạn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8C9A1C97-6BD0-34EE-EE0E-DD8AB3CBB23F}"/>
              </a:ext>
            </a:extLst>
          </p:cNvPr>
          <p:cNvSpPr/>
          <p:nvPr/>
        </p:nvSpPr>
        <p:spPr>
          <a:xfrm>
            <a:off x="1047295" y="2986311"/>
            <a:ext cx="4830173" cy="914400"/>
          </a:xfrm>
          <a:prstGeom prst="roundRect">
            <a:avLst/>
          </a:prstGeom>
          <a:noFill/>
          <a:ln w="28575">
            <a:solidFill>
              <a:srgbClr val="CCFF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21">
            <a:extLst>
              <a:ext uri="{FF2B5EF4-FFF2-40B4-BE49-F238E27FC236}">
                <a16:creationId xmlns:a16="http://schemas.microsoft.com/office/drawing/2014/main" id="{3A5A3F52-ECC0-85A8-3F79-EC2AF049D397}"/>
              </a:ext>
            </a:extLst>
          </p:cNvPr>
          <p:cNvSpPr/>
          <p:nvPr/>
        </p:nvSpPr>
        <p:spPr>
          <a:xfrm>
            <a:off x="921554" y="3160562"/>
            <a:ext cx="5067766" cy="19038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50800" sx="30000" sy="30000" algn="ctr" rotWithShape="0">
              <a:schemeClr val="accent4">
                <a:lumMod val="40000"/>
                <a:lumOff val="6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3622A-4875-FEA1-DC0B-829DCE02FBA5}"/>
              </a:ext>
            </a:extLst>
          </p:cNvPr>
          <p:cNvSpPr txBox="1"/>
          <p:nvPr/>
        </p:nvSpPr>
        <p:spPr>
          <a:xfrm>
            <a:off x="1176474" y="3443511"/>
            <a:ext cx="4700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Uyên</a:t>
            </a:r>
            <a:r>
              <a:rPr lang="en-US" sz="3600" dirty="0"/>
              <a:t>, </a:t>
            </a:r>
            <a:r>
              <a:rPr lang="en-US" sz="3600" dirty="0" err="1"/>
              <a:t>Phương</a:t>
            </a:r>
            <a:r>
              <a:rPr lang="en-US" sz="3600" dirty="0"/>
              <a:t>, </a:t>
            </a:r>
            <a:r>
              <a:rPr lang="en-US" sz="3600" dirty="0" err="1"/>
              <a:t>Huê</a:t>
            </a:r>
            <a:r>
              <a:rPr lang="en-US" sz="36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EAFA3-D59A-6695-7063-B47460EFE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08" y="1827247"/>
            <a:ext cx="716240" cy="71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5" t="23066" r="10058" b="59661"/>
          <a:stretch/>
        </p:blipFill>
        <p:spPr>
          <a:xfrm>
            <a:off x="6476286" y="1763006"/>
            <a:ext cx="5260237" cy="47749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9468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7" y="1628840"/>
            <a:ext cx="8175776" cy="5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921554" y="118911"/>
            <a:ext cx="10469880" cy="1363123"/>
          </a:xfrm>
          <a:custGeom>
            <a:avLst/>
            <a:gdLst>
              <a:gd name="connsiteX0" fmla="*/ 0 w 10469880"/>
              <a:gd name="connsiteY0" fmla="*/ 227192 h 1363123"/>
              <a:gd name="connsiteX1" fmla="*/ 227192 w 10469880"/>
              <a:gd name="connsiteY1" fmla="*/ 0 h 1363123"/>
              <a:gd name="connsiteX2" fmla="*/ 694582 w 10469880"/>
              <a:gd name="connsiteY2" fmla="*/ 0 h 1363123"/>
              <a:gd name="connsiteX3" fmla="*/ 1562591 w 10469880"/>
              <a:gd name="connsiteY3" fmla="*/ 0 h 1363123"/>
              <a:gd name="connsiteX4" fmla="*/ 2430601 w 10469880"/>
              <a:gd name="connsiteY4" fmla="*/ 0 h 1363123"/>
              <a:gd name="connsiteX5" fmla="*/ 2797836 w 10469880"/>
              <a:gd name="connsiteY5" fmla="*/ 0 h 1363123"/>
              <a:gd name="connsiteX6" fmla="*/ 3665846 w 10469880"/>
              <a:gd name="connsiteY6" fmla="*/ 0 h 1363123"/>
              <a:gd name="connsiteX7" fmla="*/ 4433700 w 10469880"/>
              <a:gd name="connsiteY7" fmla="*/ 0 h 1363123"/>
              <a:gd name="connsiteX8" fmla="*/ 4901090 w 10469880"/>
              <a:gd name="connsiteY8" fmla="*/ 0 h 1363123"/>
              <a:gd name="connsiteX9" fmla="*/ 5769100 w 10469880"/>
              <a:gd name="connsiteY9" fmla="*/ 0 h 1363123"/>
              <a:gd name="connsiteX10" fmla="*/ 6336645 w 10469880"/>
              <a:gd name="connsiteY10" fmla="*/ 0 h 1363123"/>
              <a:gd name="connsiteX11" fmla="*/ 6904189 w 10469880"/>
              <a:gd name="connsiteY11" fmla="*/ 0 h 1363123"/>
              <a:gd name="connsiteX12" fmla="*/ 7571889 w 10469880"/>
              <a:gd name="connsiteY12" fmla="*/ 0 h 1363123"/>
              <a:gd name="connsiteX13" fmla="*/ 8439899 w 10469880"/>
              <a:gd name="connsiteY13" fmla="*/ 0 h 1363123"/>
              <a:gd name="connsiteX14" fmla="*/ 9107598 w 10469880"/>
              <a:gd name="connsiteY14" fmla="*/ 0 h 1363123"/>
              <a:gd name="connsiteX15" fmla="*/ 10242688 w 10469880"/>
              <a:gd name="connsiteY15" fmla="*/ 0 h 1363123"/>
              <a:gd name="connsiteX16" fmla="*/ 10469880 w 10469880"/>
              <a:gd name="connsiteY16" fmla="*/ 227192 h 1363123"/>
              <a:gd name="connsiteX17" fmla="*/ 10469880 w 10469880"/>
              <a:gd name="connsiteY17" fmla="*/ 681562 h 1363123"/>
              <a:gd name="connsiteX18" fmla="*/ 10469880 w 10469880"/>
              <a:gd name="connsiteY18" fmla="*/ 1135931 h 1363123"/>
              <a:gd name="connsiteX19" fmla="*/ 10242688 w 10469880"/>
              <a:gd name="connsiteY19" fmla="*/ 1363123 h 1363123"/>
              <a:gd name="connsiteX20" fmla="*/ 9374678 w 10469880"/>
              <a:gd name="connsiteY20" fmla="*/ 1363123 h 1363123"/>
              <a:gd name="connsiteX21" fmla="*/ 8907289 w 10469880"/>
              <a:gd name="connsiteY21" fmla="*/ 1363123 h 1363123"/>
              <a:gd name="connsiteX22" fmla="*/ 8439899 w 10469880"/>
              <a:gd name="connsiteY22" fmla="*/ 1363123 h 1363123"/>
              <a:gd name="connsiteX23" fmla="*/ 7571889 w 10469880"/>
              <a:gd name="connsiteY23" fmla="*/ 1363123 h 1363123"/>
              <a:gd name="connsiteX24" fmla="*/ 6904189 w 10469880"/>
              <a:gd name="connsiteY24" fmla="*/ 1363123 h 1363123"/>
              <a:gd name="connsiteX25" fmla="*/ 6136335 w 10469880"/>
              <a:gd name="connsiteY25" fmla="*/ 1363123 h 1363123"/>
              <a:gd name="connsiteX26" fmla="*/ 5368480 w 10469880"/>
              <a:gd name="connsiteY26" fmla="*/ 1363123 h 1363123"/>
              <a:gd name="connsiteX27" fmla="*/ 5001245 w 10469880"/>
              <a:gd name="connsiteY27" fmla="*/ 1363123 h 1363123"/>
              <a:gd name="connsiteX28" fmla="*/ 4433700 w 10469880"/>
              <a:gd name="connsiteY28" fmla="*/ 1363123 h 1363123"/>
              <a:gd name="connsiteX29" fmla="*/ 4066465 w 10469880"/>
              <a:gd name="connsiteY29" fmla="*/ 1363123 h 1363123"/>
              <a:gd name="connsiteX30" fmla="*/ 3298611 w 10469880"/>
              <a:gd name="connsiteY30" fmla="*/ 1363123 h 1363123"/>
              <a:gd name="connsiteX31" fmla="*/ 2931376 w 10469880"/>
              <a:gd name="connsiteY31" fmla="*/ 1363123 h 1363123"/>
              <a:gd name="connsiteX32" fmla="*/ 2263676 w 10469880"/>
              <a:gd name="connsiteY32" fmla="*/ 1363123 h 1363123"/>
              <a:gd name="connsiteX33" fmla="*/ 1796286 w 10469880"/>
              <a:gd name="connsiteY33" fmla="*/ 1363123 h 1363123"/>
              <a:gd name="connsiteX34" fmla="*/ 1228742 w 10469880"/>
              <a:gd name="connsiteY34" fmla="*/ 1363123 h 1363123"/>
              <a:gd name="connsiteX35" fmla="*/ 227192 w 10469880"/>
              <a:gd name="connsiteY35" fmla="*/ 1363123 h 1363123"/>
              <a:gd name="connsiteX36" fmla="*/ 0 w 10469880"/>
              <a:gd name="connsiteY36" fmla="*/ 1135931 h 1363123"/>
              <a:gd name="connsiteX37" fmla="*/ 0 w 10469880"/>
              <a:gd name="connsiteY37" fmla="*/ 672474 h 1363123"/>
              <a:gd name="connsiteX38" fmla="*/ 0 w 10469880"/>
              <a:gd name="connsiteY38" fmla="*/ 227192 h 136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69880" h="1363123" fill="none" extrusionOk="0">
                <a:moveTo>
                  <a:pt x="0" y="227192"/>
                </a:moveTo>
                <a:cubicBezTo>
                  <a:pt x="2028" y="105227"/>
                  <a:pt x="115835" y="-23973"/>
                  <a:pt x="227192" y="0"/>
                </a:cubicBezTo>
                <a:cubicBezTo>
                  <a:pt x="344067" y="-3886"/>
                  <a:pt x="470582" y="-21227"/>
                  <a:pt x="694582" y="0"/>
                </a:cubicBezTo>
                <a:cubicBezTo>
                  <a:pt x="918582" y="21227"/>
                  <a:pt x="1282515" y="-34394"/>
                  <a:pt x="1562591" y="0"/>
                </a:cubicBezTo>
                <a:cubicBezTo>
                  <a:pt x="1842667" y="34394"/>
                  <a:pt x="2036217" y="5976"/>
                  <a:pt x="2430601" y="0"/>
                </a:cubicBezTo>
                <a:cubicBezTo>
                  <a:pt x="2824985" y="-5976"/>
                  <a:pt x="2640382" y="-15666"/>
                  <a:pt x="2797836" y="0"/>
                </a:cubicBezTo>
                <a:cubicBezTo>
                  <a:pt x="2955291" y="15666"/>
                  <a:pt x="3440825" y="29902"/>
                  <a:pt x="3665846" y="0"/>
                </a:cubicBezTo>
                <a:cubicBezTo>
                  <a:pt x="3890867" y="-29902"/>
                  <a:pt x="4081989" y="29329"/>
                  <a:pt x="4433700" y="0"/>
                </a:cubicBezTo>
                <a:cubicBezTo>
                  <a:pt x="4785411" y="-29329"/>
                  <a:pt x="4687350" y="22399"/>
                  <a:pt x="4901090" y="0"/>
                </a:cubicBezTo>
                <a:cubicBezTo>
                  <a:pt x="5114830" y="-22399"/>
                  <a:pt x="5485334" y="-24799"/>
                  <a:pt x="5769100" y="0"/>
                </a:cubicBezTo>
                <a:cubicBezTo>
                  <a:pt x="6052866" y="24799"/>
                  <a:pt x="6208238" y="-11157"/>
                  <a:pt x="6336645" y="0"/>
                </a:cubicBezTo>
                <a:cubicBezTo>
                  <a:pt x="6465052" y="11157"/>
                  <a:pt x="6776222" y="17415"/>
                  <a:pt x="6904189" y="0"/>
                </a:cubicBezTo>
                <a:cubicBezTo>
                  <a:pt x="7032156" y="-17415"/>
                  <a:pt x="7280525" y="20328"/>
                  <a:pt x="7571889" y="0"/>
                </a:cubicBezTo>
                <a:cubicBezTo>
                  <a:pt x="7863253" y="-20328"/>
                  <a:pt x="8041438" y="-9390"/>
                  <a:pt x="8439899" y="0"/>
                </a:cubicBezTo>
                <a:cubicBezTo>
                  <a:pt x="8838360" y="9390"/>
                  <a:pt x="8916317" y="17913"/>
                  <a:pt x="9107598" y="0"/>
                </a:cubicBezTo>
                <a:cubicBezTo>
                  <a:pt x="9298879" y="-17913"/>
                  <a:pt x="9911400" y="-26334"/>
                  <a:pt x="10242688" y="0"/>
                </a:cubicBezTo>
                <a:cubicBezTo>
                  <a:pt x="10343007" y="3336"/>
                  <a:pt x="10492148" y="110790"/>
                  <a:pt x="10469880" y="227192"/>
                </a:cubicBezTo>
                <a:cubicBezTo>
                  <a:pt x="10452225" y="393234"/>
                  <a:pt x="10450250" y="532437"/>
                  <a:pt x="10469880" y="681562"/>
                </a:cubicBezTo>
                <a:cubicBezTo>
                  <a:pt x="10489511" y="830687"/>
                  <a:pt x="10454367" y="939747"/>
                  <a:pt x="10469880" y="1135931"/>
                </a:cubicBezTo>
                <a:cubicBezTo>
                  <a:pt x="10466037" y="1254261"/>
                  <a:pt x="10376809" y="1342104"/>
                  <a:pt x="10242688" y="1363123"/>
                </a:cubicBezTo>
                <a:cubicBezTo>
                  <a:pt x="9963576" y="1398544"/>
                  <a:pt x="9694710" y="1332709"/>
                  <a:pt x="9374678" y="1363123"/>
                </a:cubicBezTo>
                <a:cubicBezTo>
                  <a:pt x="9054646" y="1393538"/>
                  <a:pt x="9048583" y="1372799"/>
                  <a:pt x="8907289" y="1363123"/>
                </a:cubicBezTo>
                <a:cubicBezTo>
                  <a:pt x="8765995" y="1353447"/>
                  <a:pt x="8571515" y="1369705"/>
                  <a:pt x="8439899" y="1363123"/>
                </a:cubicBezTo>
                <a:cubicBezTo>
                  <a:pt x="8308283" y="1356542"/>
                  <a:pt x="7797700" y="1342638"/>
                  <a:pt x="7571889" y="1363123"/>
                </a:cubicBezTo>
                <a:cubicBezTo>
                  <a:pt x="7346078" y="1383609"/>
                  <a:pt x="7223595" y="1335998"/>
                  <a:pt x="6904189" y="1363123"/>
                </a:cubicBezTo>
                <a:cubicBezTo>
                  <a:pt x="6584783" y="1390248"/>
                  <a:pt x="6358681" y="1394450"/>
                  <a:pt x="6136335" y="1363123"/>
                </a:cubicBezTo>
                <a:cubicBezTo>
                  <a:pt x="5913989" y="1331796"/>
                  <a:pt x="5698459" y="1365436"/>
                  <a:pt x="5368480" y="1363123"/>
                </a:cubicBezTo>
                <a:cubicBezTo>
                  <a:pt x="5038502" y="1360810"/>
                  <a:pt x="5161685" y="1344912"/>
                  <a:pt x="5001245" y="1363123"/>
                </a:cubicBezTo>
                <a:cubicBezTo>
                  <a:pt x="4840805" y="1381334"/>
                  <a:pt x="4641526" y="1368336"/>
                  <a:pt x="4433700" y="1363123"/>
                </a:cubicBezTo>
                <a:cubicBezTo>
                  <a:pt x="4225875" y="1357910"/>
                  <a:pt x="4236113" y="1355575"/>
                  <a:pt x="4066465" y="1363123"/>
                </a:cubicBezTo>
                <a:cubicBezTo>
                  <a:pt x="3896817" y="1370671"/>
                  <a:pt x="3473112" y="1337158"/>
                  <a:pt x="3298611" y="1363123"/>
                </a:cubicBezTo>
                <a:cubicBezTo>
                  <a:pt x="3124110" y="1389088"/>
                  <a:pt x="3074002" y="1351145"/>
                  <a:pt x="2931376" y="1363123"/>
                </a:cubicBezTo>
                <a:cubicBezTo>
                  <a:pt x="2788750" y="1375101"/>
                  <a:pt x="2592381" y="1351585"/>
                  <a:pt x="2263676" y="1363123"/>
                </a:cubicBezTo>
                <a:cubicBezTo>
                  <a:pt x="1934971" y="1374661"/>
                  <a:pt x="1944770" y="1380149"/>
                  <a:pt x="1796286" y="1363123"/>
                </a:cubicBezTo>
                <a:cubicBezTo>
                  <a:pt x="1647802" y="1346098"/>
                  <a:pt x="1456748" y="1354648"/>
                  <a:pt x="1228742" y="1363123"/>
                </a:cubicBezTo>
                <a:cubicBezTo>
                  <a:pt x="1000736" y="1371598"/>
                  <a:pt x="701378" y="1324323"/>
                  <a:pt x="227192" y="1363123"/>
                </a:cubicBezTo>
                <a:cubicBezTo>
                  <a:pt x="103715" y="1355821"/>
                  <a:pt x="9511" y="1281994"/>
                  <a:pt x="0" y="1135931"/>
                </a:cubicBezTo>
                <a:cubicBezTo>
                  <a:pt x="-10127" y="910697"/>
                  <a:pt x="16395" y="818164"/>
                  <a:pt x="0" y="672474"/>
                </a:cubicBezTo>
                <a:cubicBezTo>
                  <a:pt x="-16395" y="526784"/>
                  <a:pt x="8476" y="423937"/>
                  <a:pt x="0" y="227192"/>
                </a:cubicBezTo>
                <a:close/>
              </a:path>
              <a:path w="10469880" h="1363123" stroke="0" extrusionOk="0">
                <a:moveTo>
                  <a:pt x="0" y="227192"/>
                </a:moveTo>
                <a:cubicBezTo>
                  <a:pt x="527" y="96515"/>
                  <a:pt x="120832" y="-4642"/>
                  <a:pt x="227192" y="0"/>
                </a:cubicBezTo>
                <a:cubicBezTo>
                  <a:pt x="354432" y="5742"/>
                  <a:pt x="488342" y="-1813"/>
                  <a:pt x="594427" y="0"/>
                </a:cubicBezTo>
                <a:cubicBezTo>
                  <a:pt x="700512" y="1813"/>
                  <a:pt x="1051190" y="4196"/>
                  <a:pt x="1262127" y="0"/>
                </a:cubicBezTo>
                <a:cubicBezTo>
                  <a:pt x="1473064" y="-4196"/>
                  <a:pt x="1911321" y="490"/>
                  <a:pt x="2130136" y="0"/>
                </a:cubicBezTo>
                <a:cubicBezTo>
                  <a:pt x="2348951" y="-490"/>
                  <a:pt x="2465317" y="19991"/>
                  <a:pt x="2797836" y="0"/>
                </a:cubicBezTo>
                <a:cubicBezTo>
                  <a:pt x="3130355" y="-19991"/>
                  <a:pt x="3079184" y="-4274"/>
                  <a:pt x="3165071" y="0"/>
                </a:cubicBezTo>
                <a:cubicBezTo>
                  <a:pt x="3250959" y="4274"/>
                  <a:pt x="3480409" y="-2626"/>
                  <a:pt x="3632461" y="0"/>
                </a:cubicBezTo>
                <a:cubicBezTo>
                  <a:pt x="3784513" y="2626"/>
                  <a:pt x="3868803" y="-1341"/>
                  <a:pt x="4099850" y="0"/>
                </a:cubicBezTo>
                <a:cubicBezTo>
                  <a:pt x="4330897" y="1341"/>
                  <a:pt x="4453646" y="-12110"/>
                  <a:pt x="4567240" y="0"/>
                </a:cubicBezTo>
                <a:cubicBezTo>
                  <a:pt x="4680834" y="12110"/>
                  <a:pt x="5049104" y="-14548"/>
                  <a:pt x="5234940" y="0"/>
                </a:cubicBezTo>
                <a:cubicBezTo>
                  <a:pt x="5420776" y="14548"/>
                  <a:pt x="5584541" y="-25342"/>
                  <a:pt x="5802485" y="0"/>
                </a:cubicBezTo>
                <a:cubicBezTo>
                  <a:pt x="6020429" y="25342"/>
                  <a:pt x="6039956" y="3141"/>
                  <a:pt x="6169720" y="0"/>
                </a:cubicBezTo>
                <a:cubicBezTo>
                  <a:pt x="6299484" y="-3141"/>
                  <a:pt x="6529876" y="3714"/>
                  <a:pt x="6637109" y="0"/>
                </a:cubicBezTo>
                <a:cubicBezTo>
                  <a:pt x="6744342" y="-3714"/>
                  <a:pt x="7002502" y="-59"/>
                  <a:pt x="7104499" y="0"/>
                </a:cubicBezTo>
                <a:cubicBezTo>
                  <a:pt x="7206496" y="59"/>
                  <a:pt x="7302842" y="14598"/>
                  <a:pt x="7471734" y="0"/>
                </a:cubicBezTo>
                <a:cubicBezTo>
                  <a:pt x="7640627" y="-14598"/>
                  <a:pt x="7994930" y="-25507"/>
                  <a:pt x="8239589" y="0"/>
                </a:cubicBezTo>
                <a:cubicBezTo>
                  <a:pt x="8484248" y="25507"/>
                  <a:pt x="8483188" y="11492"/>
                  <a:pt x="8606824" y="0"/>
                </a:cubicBezTo>
                <a:cubicBezTo>
                  <a:pt x="8730460" y="-11492"/>
                  <a:pt x="9202450" y="13152"/>
                  <a:pt x="9374678" y="0"/>
                </a:cubicBezTo>
                <a:cubicBezTo>
                  <a:pt x="9546906" y="-13152"/>
                  <a:pt x="9958130" y="-830"/>
                  <a:pt x="10242688" y="0"/>
                </a:cubicBezTo>
                <a:cubicBezTo>
                  <a:pt x="10377545" y="-5240"/>
                  <a:pt x="10472020" y="106060"/>
                  <a:pt x="10469880" y="227192"/>
                </a:cubicBezTo>
                <a:cubicBezTo>
                  <a:pt x="10467619" y="335559"/>
                  <a:pt x="10476613" y="560915"/>
                  <a:pt x="10469880" y="654299"/>
                </a:cubicBezTo>
                <a:cubicBezTo>
                  <a:pt x="10463147" y="747683"/>
                  <a:pt x="10473183" y="949649"/>
                  <a:pt x="10469880" y="1135931"/>
                </a:cubicBezTo>
                <a:cubicBezTo>
                  <a:pt x="10466746" y="1267847"/>
                  <a:pt x="10368827" y="1338287"/>
                  <a:pt x="10242688" y="1363123"/>
                </a:cubicBezTo>
                <a:cubicBezTo>
                  <a:pt x="9944734" y="1368194"/>
                  <a:pt x="9818944" y="1343296"/>
                  <a:pt x="9474833" y="1363123"/>
                </a:cubicBezTo>
                <a:cubicBezTo>
                  <a:pt x="9130723" y="1382950"/>
                  <a:pt x="9033883" y="1375219"/>
                  <a:pt x="8606824" y="1363123"/>
                </a:cubicBezTo>
                <a:cubicBezTo>
                  <a:pt x="8179765" y="1351027"/>
                  <a:pt x="8142242" y="1366884"/>
                  <a:pt x="7738814" y="1363123"/>
                </a:cubicBezTo>
                <a:cubicBezTo>
                  <a:pt x="7335386" y="1359363"/>
                  <a:pt x="7462151" y="1369524"/>
                  <a:pt x="7271424" y="1363123"/>
                </a:cubicBezTo>
                <a:cubicBezTo>
                  <a:pt x="7080697" y="1356723"/>
                  <a:pt x="7032177" y="1359172"/>
                  <a:pt x="6804034" y="1363123"/>
                </a:cubicBezTo>
                <a:cubicBezTo>
                  <a:pt x="6575891" y="1367075"/>
                  <a:pt x="6510907" y="1369377"/>
                  <a:pt x="6436800" y="1363123"/>
                </a:cubicBezTo>
                <a:cubicBezTo>
                  <a:pt x="6362693" y="1356869"/>
                  <a:pt x="5947458" y="1332373"/>
                  <a:pt x="5769100" y="1363123"/>
                </a:cubicBezTo>
                <a:cubicBezTo>
                  <a:pt x="5590742" y="1393873"/>
                  <a:pt x="5448650" y="1359872"/>
                  <a:pt x="5201555" y="1363123"/>
                </a:cubicBezTo>
                <a:cubicBezTo>
                  <a:pt x="4954461" y="1366374"/>
                  <a:pt x="4661431" y="1374188"/>
                  <a:pt x="4433700" y="1363123"/>
                </a:cubicBezTo>
                <a:cubicBezTo>
                  <a:pt x="4205970" y="1352058"/>
                  <a:pt x="3747936" y="1356144"/>
                  <a:pt x="3565691" y="1363123"/>
                </a:cubicBezTo>
                <a:cubicBezTo>
                  <a:pt x="3383446" y="1370102"/>
                  <a:pt x="3307898" y="1381483"/>
                  <a:pt x="3098301" y="1363123"/>
                </a:cubicBezTo>
                <a:cubicBezTo>
                  <a:pt x="2888704" y="1344764"/>
                  <a:pt x="2577325" y="1365393"/>
                  <a:pt x="2430601" y="1363123"/>
                </a:cubicBezTo>
                <a:cubicBezTo>
                  <a:pt x="2283877" y="1360853"/>
                  <a:pt x="2056878" y="1367121"/>
                  <a:pt x="1863056" y="1363123"/>
                </a:cubicBezTo>
                <a:cubicBezTo>
                  <a:pt x="1669234" y="1359125"/>
                  <a:pt x="1273593" y="1347070"/>
                  <a:pt x="1095202" y="1363123"/>
                </a:cubicBezTo>
                <a:cubicBezTo>
                  <a:pt x="916811" y="1379176"/>
                  <a:pt x="571593" y="1342446"/>
                  <a:pt x="227192" y="1363123"/>
                </a:cubicBezTo>
                <a:cubicBezTo>
                  <a:pt x="106751" y="1347810"/>
                  <a:pt x="-1840" y="1251989"/>
                  <a:pt x="0" y="1135931"/>
                </a:cubicBezTo>
                <a:cubicBezTo>
                  <a:pt x="17287" y="929705"/>
                  <a:pt x="-18655" y="875562"/>
                  <a:pt x="0" y="663387"/>
                </a:cubicBezTo>
                <a:cubicBezTo>
                  <a:pt x="18655" y="451212"/>
                  <a:pt x="6276" y="395633"/>
                  <a:pt x="0" y="22719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77467579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CD957D7E-CC61-618F-E1F0-147F144D2F16}"/>
              </a:ext>
            </a:extLst>
          </p:cNvPr>
          <p:cNvSpPr/>
          <p:nvPr/>
        </p:nvSpPr>
        <p:spPr>
          <a:xfrm>
            <a:off x="430822" y="1763006"/>
            <a:ext cx="2696140" cy="844722"/>
          </a:xfrm>
          <a:custGeom>
            <a:avLst/>
            <a:gdLst>
              <a:gd name="connsiteX0" fmla="*/ 0 w 2696140"/>
              <a:gd name="connsiteY0" fmla="*/ 190865 h 844722"/>
              <a:gd name="connsiteX1" fmla="*/ 190865 w 2696140"/>
              <a:gd name="connsiteY1" fmla="*/ 0 h 844722"/>
              <a:gd name="connsiteX2" fmla="*/ 815756 w 2696140"/>
              <a:gd name="connsiteY2" fmla="*/ 0 h 844722"/>
              <a:gd name="connsiteX3" fmla="*/ 1348070 w 2696140"/>
              <a:gd name="connsiteY3" fmla="*/ 0 h 844722"/>
              <a:gd name="connsiteX4" fmla="*/ 1972961 w 2696140"/>
              <a:gd name="connsiteY4" fmla="*/ 0 h 844722"/>
              <a:gd name="connsiteX5" fmla="*/ 2505275 w 2696140"/>
              <a:gd name="connsiteY5" fmla="*/ 0 h 844722"/>
              <a:gd name="connsiteX6" fmla="*/ 2696140 w 2696140"/>
              <a:gd name="connsiteY6" fmla="*/ 190865 h 844722"/>
              <a:gd name="connsiteX7" fmla="*/ 2696140 w 2696140"/>
              <a:gd name="connsiteY7" fmla="*/ 653857 h 844722"/>
              <a:gd name="connsiteX8" fmla="*/ 2505275 w 2696140"/>
              <a:gd name="connsiteY8" fmla="*/ 844722 h 844722"/>
              <a:gd name="connsiteX9" fmla="*/ 1903528 w 2696140"/>
              <a:gd name="connsiteY9" fmla="*/ 844722 h 844722"/>
              <a:gd name="connsiteX10" fmla="*/ 1394358 w 2696140"/>
              <a:gd name="connsiteY10" fmla="*/ 844722 h 844722"/>
              <a:gd name="connsiteX11" fmla="*/ 862044 w 2696140"/>
              <a:gd name="connsiteY11" fmla="*/ 844722 h 844722"/>
              <a:gd name="connsiteX12" fmla="*/ 190865 w 2696140"/>
              <a:gd name="connsiteY12" fmla="*/ 844722 h 844722"/>
              <a:gd name="connsiteX13" fmla="*/ 0 w 2696140"/>
              <a:gd name="connsiteY13" fmla="*/ 653857 h 844722"/>
              <a:gd name="connsiteX14" fmla="*/ 0 w 2696140"/>
              <a:gd name="connsiteY14" fmla="*/ 190865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6140" h="844722" fill="none" extrusionOk="0">
                <a:moveTo>
                  <a:pt x="0" y="190865"/>
                </a:moveTo>
                <a:cubicBezTo>
                  <a:pt x="4076" y="82869"/>
                  <a:pt x="92907" y="10572"/>
                  <a:pt x="190865" y="0"/>
                </a:cubicBezTo>
                <a:cubicBezTo>
                  <a:pt x="434990" y="-22583"/>
                  <a:pt x="629692" y="4696"/>
                  <a:pt x="815756" y="0"/>
                </a:cubicBezTo>
                <a:cubicBezTo>
                  <a:pt x="1001820" y="-4696"/>
                  <a:pt x="1196019" y="-4345"/>
                  <a:pt x="1348070" y="0"/>
                </a:cubicBezTo>
                <a:cubicBezTo>
                  <a:pt x="1500121" y="4345"/>
                  <a:pt x="1795516" y="-13560"/>
                  <a:pt x="1972961" y="0"/>
                </a:cubicBezTo>
                <a:cubicBezTo>
                  <a:pt x="2150406" y="13560"/>
                  <a:pt x="2239581" y="-4311"/>
                  <a:pt x="2505275" y="0"/>
                </a:cubicBezTo>
                <a:cubicBezTo>
                  <a:pt x="2601351" y="-4396"/>
                  <a:pt x="2716230" y="89894"/>
                  <a:pt x="2696140" y="190865"/>
                </a:cubicBezTo>
                <a:cubicBezTo>
                  <a:pt x="2683833" y="285035"/>
                  <a:pt x="2685885" y="450772"/>
                  <a:pt x="2696140" y="653857"/>
                </a:cubicBezTo>
                <a:cubicBezTo>
                  <a:pt x="2689026" y="758645"/>
                  <a:pt x="2603109" y="862998"/>
                  <a:pt x="2505275" y="844722"/>
                </a:cubicBezTo>
                <a:cubicBezTo>
                  <a:pt x="2304952" y="852555"/>
                  <a:pt x="2138131" y="828215"/>
                  <a:pt x="1903528" y="844722"/>
                </a:cubicBezTo>
                <a:cubicBezTo>
                  <a:pt x="1668925" y="861229"/>
                  <a:pt x="1518826" y="833593"/>
                  <a:pt x="1394358" y="844722"/>
                </a:cubicBezTo>
                <a:cubicBezTo>
                  <a:pt x="1269890" y="855852"/>
                  <a:pt x="972081" y="823784"/>
                  <a:pt x="862044" y="844722"/>
                </a:cubicBezTo>
                <a:cubicBezTo>
                  <a:pt x="752007" y="865660"/>
                  <a:pt x="430528" y="868182"/>
                  <a:pt x="190865" y="844722"/>
                </a:cubicBezTo>
                <a:cubicBezTo>
                  <a:pt x="86948" y="860794"/>
                  <a:pt x="6605" y="772966"/>
                  <a:pt x="0" y="653857"/>
                </a:cubicBezTo>
                <a:cubicBezTo>
                  <a:pt x="4277" y="529295"/>
                  <a:pt x="-21951" y="410796"/>
                  <a:pt x="0" y="190865"/>
                </a:cubicBezTo>
                <a:close/>
              </a:path>
              <a:path w="2696140" h="844722" stroke="0" extrusionOk="0">
                <a:moveTo>
                  <a:pt x="0" y="190865"/>
                </a:moveTo>
                <a:cubicBezTo>
                  <a:pt x="-16090" y="102340"/>
                  <a:pt x="86885" y="6057"/>
                  <a:pt x="190865" y="0"/>
                </a:cubicBezTo>
                <a:cubicBezTo>
                  <a:pt x="365469" y="-3863"/>
                  <a:pt x="522990" y="14119"/>
                  <a:pt x="723179" y="0"/>
                </a:cubicBezTo>
                <a:cubicBezTo>
                  <a:pt x="923368" y="-14119"/>
                  <a:pt x="1090033" y="4142"/>
                  <a:pt x="1278638" y="0"/>
                </a:cubicBezTo>
                <a:cubicBezTo>
                  <a:pt x="1467243" y="-4142"/>
                  <a:pt x="1635153" y="-18859"/>
                  <a:pt x="1787808" y="0"/>
                </a:cubicBezTo>
                <a:cubicBezTo>
                  <a:pt x="1940463" y="18859"/>
                  <a:pt x="2236954" y="20745"/>
                  <a:pt x="2505275" y="0"/>
                </a:cubicBezTo>
                <a:cubicBezTo>
                  <a:pt x="2599677" y="8976"/>
                  <a:pt x="2707354" y="88272"/>
                  <a:pt x="2696140" y="190865"/>
                </a:cubicBezTo>
                <a:cubicBezTo>
                  <a:pt x="2708445" y="392815"/>
                  <a:pt x="2715676" y="492702"/>
                  <a:pt x="2696140" y="653857"/>
                </a:cubicBezTo>
                <a:cubicBezTo>
                  <a:pt x="2687277" y="771332"/>
                  <a:pt x="2608792" y="849993"/>
                  <a:pt x="2505275" y="844722"/>
                </a:cubicBezTo>
                <a:cubicBezTo>
                  <a:pt x="2279789" y="864132"/>
                  <a:pt x="2141537" y="869327"/>
                  <a:pt x="1926673" y="844722"/>
                </a:cubicBezTo>
                <a:cubicBezTo>
                  <a:pt x="1711809" y="820117"/>
                  <a:pt x="1643911" y="832773"/>
                  <a:pt x="1394358" y="844722"/>
                </a:cubicBezTo>
                <a:cubicBezTo>
                  <a:pt x="1144806" y="856671"/>
                  <a:pt x="1088890" y="839051"/>
                  <a:pt x="838900" y="844722"/>
                </a:cubicBezTo>
                <a:cubicBezTo>
                  <a:pt x="588910" y="850393"/>
                  <a:pt x="327881" y="873543"/>
                  <a:pt x="190865" y="844722"/>
                </a:cubicBezTo>
                <a:cubicBezTo>
                  <a:pt x="100321" y="836455"/>
                  <a:pt x="-4663" y="737689"/>
                  <a:pt x="0" y="653857"/>
                </a:cubicBezTo>
                <a:cubicBezTo>
                  <a:pt x="15449" y="474771"/>
                  <a:pt x="-5188" y="396534"/>
                  <a:pt x="0" y="1908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Đoạn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8C9A1C97-6BD0-34EE-EE0E-DD8AB3CBB23F}"/>
              </a:ext>
            </a:extLst>
          </p:cNvPr>
          <p:cNvSpPr/>
          <p:nvPr/>
        </p:nvSpPr>
        <p:spPr>
          <a:xfrm>
            <a:off x="1047295" y="2986311"/>
            <a:ext cx="4830173" cy="914400"/>
          </a:xfrm>
          <a:prstGeom prst="roundRect">
            <a:avLst/>
          </a:prstGeom>
          <a:noFill/>
          <a:ln w="28575">
            <a:solidFill>
              <a:srgbClr val="CCFF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21">
            <a:extLst>
              <a:ext uri="{FF2B5EF4-FFF2-40B4-BE49-F238E27FC236}">
                <a16:creationId xmlns:a16="http://schemas.microsoft.com/office/drawing/2014/main" id="{3A5A3F52-ECC0-85A8-3F79-EC2AF049D397}"/>
              </a:ext>
            </a:extLst>
          </p:cNvPr>
          <p:cNvSpPr/>
          <p:nvPr/>
        </p:nvSpPr>
        <p:spPr>
          <a:xfrm>
            <a:off x="921554" y="3160562"/>
            <a:ext cx="5067766" cy="190380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50800" sx="30000" sy="30000" algn="ctr" rotWithShape="0">
              <a:schemeClr val="accent4">
                <a:lumMod val="40000"/>
                <a:lumOff val="6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3622A-4875-FEA1-DC0B-829DCE02FBA5}"/>
              </a:ext>
            </a:extLst>
          </p:cNvPr>
          <p:cNvSpPr txBox="1"/>
          <p:nvPr/>
        </p:nvSpPr>
        <p:spPr>
          <a:xfrm>
            <a:off x="1176474" y="3273320"/>
            <a:ext cx="4700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Suy</a:t>
            </a:r>
            <a:r>
              <a:rPr lang="en-US" sz="3600" dirty="0"/>
              <a:t> </a:t>
            </a:r>
            <a:r>
              <a:rPr lang="en-US" sz="3600" dirty="0" err="1"/>
              <a:t>nghĩ</a:t>
            </a:r>
            <a:r>
              <a:rPr lang="en-US" sz="3600" dirty="0"/>
              <a:t>,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Uyên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41986" r="50602" b="40740"/>
          <a:stretch/>
        </p:blipFill>
        <p:spPr>
          <a:xfrm>
            <a:off x="6494574" y="1763006"/>
            <a:ext cx="5260237" cy="47749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5F580-A4FF-D43D-2EF0-2536A7EB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198" y="1778990"/>
            <a:ext cx="881746" cy="81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7" y="1628840"/>
            <a:ext cx="8175776" cy="5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921554" y="118911"/>
            <a:ext cx="10469880" cy="1363123"/>
          </a:xfrm>
          <a:custGeom>
            <a:avLst/>
            <a:gdLst>
              <a:gd name="connsiteX0" fmla="*/ 0 w 10469880"/>
              <a:gd name="connsiteY0" fmla="*/ 227192 h 1363123"/>
              <a:gd name="connsiteX1" fmla="*/ 227192 w 10469880"/>
              <a:gd name="connsiteY1" fmla="*/ 0 h 1363123"/>
              <a:gd name="connsiteX2" fmla="*/ 694582 w 10469880"/>
              <a:gd name="connsiteY2" fmla="*/ 0 h 1363123"/>
              <a:gd name="connsiteX3" fmla="*/ 1562591 w 10469880"/>
              <a:gd name="connsiteY3" fmla="*/ 0 h 1363123"/>
              <a:gd name="connsiteX4" fmla="*/ 2430601 w 10469880"/>
              <a:gd name="connsiteY4" fmla="*/ 0 h 1363123"/>
              <a:gd name="connsiteX5" fmla="*/ 2797836 w 10469880"/>
              <a:gd name="connsiteY5" fmla="*/ 0 h 1363123"/>
              <a:gd name="connsiteX6" fmla="*/ 3665846 w 10469880"/>
              <a:gd name="connsiteY6" fmla="*/ 0 h 1363123"/>
              <a:gd name="connsiteX7" fmla="*/ 4433700 w 10469880"/>
              <a:gd name="connsiteY7" fmla="*/ 0 h 1363123"/>
              <a:gd name="connsiteX8" fmla="*/ 4901090 w 10469880"/>
              <a:gd name="connsiteY8" fmla="*/ 0 h 1363123"/>
              <a:gd name="connsiteX9" fmla="*/ 5769100 w 10469880"/>
              <a:gd name="connsiteY9" fmla="*/ 0 h 1363123"/>
              <a:gd name="connsiteX10" fmla="*/ 6336645 w 10469880"/>
              <a:gd name="connsiteY10" fmla="*/ 0 h 1363123"/>
              <a:gd name="connsiteX11" fmla="*/ 6904189 w 10469880"/>
              <a:gd name="connsiteY11" fmla="*/ 0 h 1363123"/>
              <a:gd name="connsiteX12" fmla="*/ 7571889 w 10469880"/>
              <a:gd name="connsiteY12" fmla="*/ 0 h 1363123"/>
              <a:gd name="connsiteX13" fmla="*/ 8439899 w 10469880"/>
              <a:gd name="connsiteY13" fmla="*/ 0 h 1363123"/>
              <a:gd name="connsiteX14" fmla="*/ 9107598 w 10469880"/>
              <a:gd name="connsiteY14" fmla="*/ 0 h 1363123"/>
              <a:gd name="connsiteX15" fmla="*/ 10242688 w 10469880"/>
              <a:gd name="connsiteY15" fmla="*/ 0 h 1363123"/>
              <a:gd name="connsiteX16" fmla="*/ 10469880 w 10469880"/>
              <a:gd name="connsiteY16" fmla="*/ 227192 h 1363123"/>
              <a:gd name="connsiteX17" fmla="*/ 10469880 w 10469880"/>
              <a:gd name="connsiteY17" fmla="*/ 681562 h 1363123"/>
              <a:gd name="connsiteX18" fmla="*/ 10469880 w 10469880"/>
              <a:gd name="connsiteY18" fmla="*/ 1135931 h 1363123"/>
              <a:gd name="connsiteX19" fmla="*/ 10242688 w 10469880"/>
              <a:gd name="connsiteY19" fmla="*/ 1363123 h 1363123"/>
              <a:gd name="connsiteX20" fmla="*/ 9374678 w 10469880"/>
              <a:gd name="connsiteY20" fmla="*/ 1363123 h 1363123"/>
              <a:gd name="connsiteX21" fmla="*/ 8907289 w 10469880"/>
              <a:gd name="connsiteY21" fmla="*/ 1363123 h 1363123"/>
              <a:gd name="connsiteX22" fmla="*/ 8439899 w 10469880"/>
              <a:gd name="connsiteY22" fmla="*/ 1363123 h 1363123"/>
              <a:gd name="connsiteX23" fmla="*/ 7571889 w 10469880"/>
              <a:gd name="connsiteY23" fmla="*/ 1363123 h 1363123"/>
              <a:gd name="connsiteX24" fmla="*/ 6904189 w 10469880"/>
              <a:gd name="connsiteY24" fmla="*/ 1363123 h 1363123"/>
              <a:gd name="connsiteX25" fmla="*/ 6136335 w 10469880"/>
              <a:gd name="connsiteY25" fmla="*/ 1363123 h 1363123"/>
              <a:gd name="connsiteX26" fmla="*/ 5368480 w 10469880"/>
              <a:gd name="connsiteY26" fmla="*/ 1363123 h 1363123"/>
              <a:gd name="connsiteX27" fmla="*/ 5001245 w 10469880"/>
              <a:gd name="connsiteY27" fmla="*/ 1363123 h 1363123"/>
              <a:gd name="connsiteX28" fmla="*/ 4433700 w 10469880"/>
              <a:gd name="connsiteY28" fmla="*/ 1363123 h 1363123"/>
              <a:gd name="connsiteX29" fmla="*/ 4066465 w 10469880"/>
              <a:gd name="connsiteY29" fmla="*/ 1363123 h 1363123"/>
              <a:gd name="connsiteX30" fmla="*/ 3298611 w 10469880"/>
              <a:gd name="connsiteY30" fmla="*/ 1363123 h 1363123"/>
              <a:gd name="connsiteX31" fmla="*/ 2931376 w 10469880"/>
              <a:gd name="connsiteY31" fmla="*/ 1363123 h 1363123"/>
              <a:gd name="connsiteX32" fmla="*/ 2263676 w 10469880"/>
              <a:gd name="connsiteY32" fmla="*/ 1363123 h 1363123"/>
              <a:gd name="connsiteX33" fmla="*/ 1796286 w 10469880"/>
              <a:gd name="connsiteY33" fmla="*/ 1363123 h 1363123"/>
              <a:gd name="connsiteX34" fmla="*/ 1228742 w 10469880"/>
              <a:gd name="connsiteY34" fmla="*/ 1363123 h 1363123"/>
              <a:gd name="connsiteX35" fmla="*/ 227192 w 10469880"/>
              <a:gd name="connsiteY35" fmla="*/ 1363123 h 1363123"/>
              <a:gd name="connsiteX36" fmla="*/ 0 w 10469880"/>
              <a:gd name="connsiteY36" fmla="*/ 1135931 h 1363123"/>
              <a:gd name="connsiteX37" fmla="*/ 0 w 10469880"/>
              <a:gd name="connsiteY37" fmla="*/ 672474 h 1363123"/>
              <a:gd name="connsiteX38" fmla="*/ 0 w 10469880"/>
              <a:gd name="connsiteY38" fmla="*/ 227192 h 136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69880" h="1363123" fill="none" extrusionOk="0">
                <a:moveTo>
                  <a:pt x="0" y="227192"/>
                </a:moveTo>
                <a:cubicBezTo>
                  <a:pt x="2028" y="105227"/>
                  <a:pt x="115835" y="-23973"/>
                  <a:pt x="227192" y="0"/>
                </a:cubicBezTo>
                <a:cubicBezTo>
                  <a:pt x="344067" y="-3886"/>
                  <a:pt x="470582" y="-21227"/>
                  <a:pt x="694582" y="0"/>
                </a:cubicBezTo>
                <a:cubicBezTo>
                  <a:pt x="918582" y="21227"/>
                  <a:pt x="1282515" y="-34394"/>
                  <a:pt x="1562591" y="0"/>
                </a:cubicBezTo>
                <a:cubicBezTo>
                  <a:pt x="1842667" y="34394"/>
                  <a:pt x="2036217" y="5976"/>
                  <a:pt x="2430601" y="0"/>
                </a:cubicBezTo>
                <a:cubicBezTo>
                  <a:pt x="2824985" y="-5976"/>
                  <a:pt x="2640382" y="-15666"/>
                  <a:pt x="2797836" y="0"/>
                </a:cubicBezTo>
                <a:cubicBezTo>
                  <a:pt x="2955291" y="15666"/>
                  <a:pt x="3440825" y="29902"/>
                  <a:pt x="3665846" y="0"/>
                </a:cubicBezTo>
                <a:cubicBezTo>
                  <a:pt x="3890867" y="-29902"/>
                  <a:pt x="4081989" y="29329"/>
                  <a:pt x="4433700" y="0"/>
                </a:cubicBezTo>
                <a:cubicBezTo>
                  <a:pt x="4785411" y="-29329"/>
                  <a:pt x="4687350" y="22399"/>
                  <a:pt x="4901090" y="0"/>
                </a:cubicBezTo>
                <a:cubicBezTo>
                  <a:pt x="5114830" y="-22399"/>
                  <a:pt x="5485334" y="-24799"/>
                  <a:pt x="5769100" y="0"/>
                </a:cubicBezTo>
                <a:cubicBezTo>
                  <a:pt x="6052866" y="24799"/>
                  <a:pt x="6208238" y="-11157"/>
                  <a:pt x="6336645" y="0"/>
                </a:cubicBezTo>
                <a:cubicBezTo>
                  <a:pt x="6465052" y="11157"/>
                  <a:pt x="6776222" y="17415"/>
                  <a:pt x="6904189" y="0"/>
                </a:cubicBezTo>
                <a:cubicBezTo>
                  <a:pt x="7032156" y="-17415"/>
                  <a:pt x="7280525" y="20328"/>
                  <a:pt x="7571889" y="0"/>
                </a:cubicBezTo>
                <a:cubicBezTo>
                  <a:pt x="7863253" y="-20328"/>
                  <a:pt x="8041438" y="-9390"/>
                  <a:pt x="8439899" y="0"/>
                </a:cubicBezTo>
                <a:cubicBezTo>
                  <a:pt x="8838360" y="9390"/>
                  <a:pt x="8916317" y="17913"/>
                  <a:pt x="9107598" y="0"/>
                </a:cubicBezTo>
                <a:cubicBezTo>
                  <a:pt x="9298879" y="-17913"/>
                  <a:pt x="9911400" y="-26334"/>
                  <a:pt x="10242688" y="0"/>
                </a:cubicBezTo>
                <a:cubicBezTo>
                  <a:pt x="10343007" y="3336"/>
                  <a:pt x="10492148" y="110790"/>
                  <a:pt x="10469880" y="227192"/>
                </a:cubicBezTo>
                <a:cubicBezTo>
                  <a:pt x="10452225" y="393234"/>
                  <a:pt x="10450250" y="532437"/>
                  <a:pt x="10469880" y="681562"/>
                </a:cubicBezTo>
                <a:cubicBezTo>
                  <a:pt x="10489511" y="830687"/>
                  <a:pt x="10454367" y="939747"/>
                  <a:pt x="10469880" y="1135931"/>
                </a:cubicBezTo>
                <a:cubicBezTo>
                  <a:pt x="10466037" y="1254261"/>
                  <a:pt x="10376809" y="1342104"/>
                  <a:pt x="10242688" y="1363123"/>
                </a:cubicBezTo>
                <a:cubicBezTo>
                  <a:pt x="9963576" y="1398544"/>
                  <a:pt x="9694710" y="1332709"/>
                  <a:pt x="9374678" y="1363123"/>
                </a:cubicBezTo>
                <a:cubicBezTo>
                  <a:pt x="9054646" y="1393538"/>
                  <a:pt x="9048583" y="1372799"/>
                  <a:pt x="8907289" y="1363123"/>
                </a:cubicBezTo>
                <a:cubicBezTo>
                  <a:pt x="8765995" y="1353447"/>
                  <a:pt x="8571515" y="1369705"/>
                  <a:pt x="8439899" y="1363123"/>
                </a:cubicBezTo>
                <a:cubicBezTo>
                  <a:pt x="8308283" y="1356542"/>
                  <a:pt x="7797700" y="1342638"/>
                  <a:pt x="7571889" y="1363123"/>
                </a:cubicBezTo>
                <a:cubicBezTo>
                  <a:pt x="7346078" y="1383609"/>
                  <a:pt x="7223595" y="1335998"/>
                  <a:pt x="6904189" y="1363123"/>
                </a:cubicBezTo>
                <a:cubicBezTo>
                  <a:pt x="6584783" y="1390248"/>
                  <a:pt x="6358681" y="1394450"/>
                  <a:pt x="6136335" y="1363123"/>
                </a:cubicBezTo>
                <a:cubicBezTo>
                  <a:pt x="5913989" y="1331796"/>
                  <a:pt x="5698459" y="1365436"/>
                  <a:pt x="5368480" y="1363123"/>
                </a:cubicBezTo>
                <a:cubicBezTo>
                  <a:pt x="5038502" y="1360810"/>
                  <a:pt x="5161685" y="1344912"/>
                  <a:pt x="5001245" y="1363123"/>
                </a:cubicBezTo>
                <a:cubicBezTo>
                  <a:pt x="4840805" y="1381334"/>
                  <a:pt x="4641526" y="1368336"/>
                  <a:pt x="4433700" y="1363123"/>
                </a:cubicBezTo>
                <a:cubicBezTo>
                  <a:pt x="4225875" y="1357910"/>
                  <a:pt x="4236113" y="1355575"/>
                  <a:pt x="4066465" y="1363123"/>
                </a:cubicBezTo>
                <a:cubicBezTo>
                  <a:pt x="3896817" y="1370671"/>
                  <a:pt x="3473112" y="1337158"/>
                  <a:pt x="3298611" y="1363123"/>
                </a:cubicBezTo>
                <a:cubicBezTo>
                  <a:pt x="3124110" y="1389088"/>
                  <a:pt x="3074002" y="1351145"/>
                  <a:pt x="2931376" y="1363123"/>
                </a:cubicBezTo>
                <a:cubicBezTo>
                  <a:pt x="2788750" y="1375101"/>
                  <a:pt x="2592381" y="1351585"/>
                  <a:pt x="2263676" y="1363123"/>
                </a:cubicBezTo>
                <a:cubicBezTo>
                  <a:pt x="1934971" y="1374661"/>
                  <a:pt x="1944770" y="1380149"/>
                  <a:pt x="1796286" y="1363123"/>
                </a:cubicBezTo>
                <a:cubicBezTo>
                  <a:pt x="1647802" y="1346098"/>
                  <a:pt x="1456748" y="1354648"/>
                  <a:pt x="1228742" y="1363123"/>
                </a:cubicBezTo>
                <a:cubicBezTo>
                  <a:pt x="1000736" y="1371598"/>
                  <a:pt x="701378" y="1324323"/>
                  <a:pt x="227192" y="1363123"/>
                </a:cubicBezTo>
                <a:cubicBezTo>
                  <a:pt x="103715" y="1355821"/>
                  <a:pt x="9511" y="1281994"/>
                  <a:pt x="0" y="1135931"/>
                </a:cubicBezTo>
                <a:cubicBezTo>
                  <a:pt x="-10127" y="910697"/>
                  <a:pt x="16395" y="818164"/>
                  <a:pt x="0" y="672474"/>
                </a:cubicBezTo>
                <a:cubicBezTo>
                  <a:pt x="-16395" y="526784"/>
                  <a:pt x="8476" y="423937"/>
                  <a:pt x="0" y="227192"/>
                </a:cubicBezTo>
                <a:close/>
              </a:path>
              <a:path w="10469880" h="1363123" stroke="0" extrusionOk="0">
                <a:moveTo>
                  <a:pt x="0" y="227192"/>
                </a:moveTo>
                <a:cubicBezTo>
                  <a:pt x="527" y="96515"/>
                  <a:pt x="120832" y="-4642"/>
                  <a:pt x="227192" y="0"/>
                </a:cubicBezTo>
                <a:cubicBezTo>
                  <a:pt x="354432" y="5742"/>
                  <a:pt x="488342" y="-1813"/>
                  <a:pt x="594427" y="0"/>
                </a:cubicBezTo>
                <a:cubicBezTo>
                  <a:pt x="700512" y="1813"/>
                  <a:pt x="1051190" y="4196"/>
                  <a:pt x="1262127" y="0"/>
                </a:cubicBezTo>
                <a:cubicBezTo>
                  <a:pt x="1473064" y="-4196"/>
                  <a:pt x="1911321" y="490"/>
                  <a:pt x="2130136" y="0"/>
                </a:cubicBezTo>
                <a:cubicBezTo>
                  <a:pt x="2348951" y="-490"/>
                  <a:pt x="2465317" y="19991"/>
                  <a:pt x="2797836" y="0"/>
                </a:cubicBezTo>
                <a:cubicBezTo>
                  <a:pt x="3130355" y="-19991"/>
                  <a:pt x="3079184" y="-4274"/>
                  <a:pt x="3165071" y="0"/>
                </a:cubicBezTo>
                <a:cubicBezTo>
                  <a:pt x="3250959" y="4274"/>
                  <a:pt x="3480409" y="-2626"/>
                  <a:pt x="3632461" y="0"/>
                </a:cubicBezTo>
                <a:cubicBezTo>
                  <a:pt x="3784513" y="2626"/>
                  <a:pt x="3868803" y="-1341"/>
                  <a:pt x="4099850" y="0"/>
                </a:cubicBezTo>
                <a:cubicBezTo>
                  <a:pt x="4330897" y="1341"/>
                  <a:pt x="4453646" y="-12110"/>
                  <a:pt x="4567240" y="0"/>
                </a:cubicBezTo>
                <a:cubicBezTo>
                  <a:pt x="4680834" y="12110"/>
                  <a:pt x="5049104" y="-14548"/>
                  <a:pt x="5234940" y="0"/>
                </a:cubicBezTo>
                <a:cubicBezTo>
                  <a:pt x="5420776" y="14548"/>
                  <a:pt x="5584541" y="-25342"/>
                  <a:pt x="5802485" y="0"/>
                </a:cubicBezTo>
                <a:cubicBezTo>
                  <a:pt x="6020429" y="25342"/>
                  <a:pt x="6039956" y="3141"/>
                  <a:pt x="6169720" y="0"/>
                </a:cubicBezTo>
                <a:cubicBezTo>
                  <a:pt x="6299484" y="-3141"/>
                  <a:pt x="6529876" y="3714"/>
                  <a:pt x="6637109" y="0"/>
                </a:cubicBezTo>
                <a:cubicBezTo>
                  <a:pt x="6744342" y="-3714"/>
                  <a:pt x="7002502" y="-59"/>
                  <a:pt x="7104499" y="0"/>
                </a:cubicBezTo>
                <a:cubicBezTo>
                  <a:pt x="7206496" y="59"/>
                  <a:pt x="7302842" y="14598"/>
                  <a:pt x="7471734" y="0"/>
                </a:cubicBezTo>
                <a:cubicBezTo>
                  <a:pt x="7640627" y="-14598"/>
                  <a:pt x="7994930" y="-25507"/>
                  <a:pt x="8239589" y="0"/>
                </a:cubicBezTo>
                <a:cubicBezTo>
                  <a:pt x="8484248" y="25507"/>
                  <a:pt x="8483188" y="11492"/>
                  <a:pt x="8606824" y="0"/>
                </a:cubicBezTo>
                <a:cubicBezTo>
                  <a:pt x="8730460" y="-11492"/>
                  <a:pt x="9202450" y="13152"/>
                  <a:pt x="9374678" y="0"/>
                </a:cubicBezTo>
                <a:cubicBezTo>
                  <a:pt x="9546906" y="-13152"/>
                  <a:pt x="9958130" y="-830"/>
                  <a:pt x="10242688" y="0"/>
                </a:cubicBezTo>
                <a:cubicBezTo>
                  <a:pt x="10377545" y="-5240"/>
                  <a:pt x="10472020" y="106060"/>
                  <a:pt x="10469880" y="227192"/>
                </a:cubicBezTo>
                <a:cubicBezTo>
                  <a:pt x="10467619" y="335559"/>
                  <a:pt x="10476613" y="560915"/>
                  <a:pt x="10469880" y="654299"/>
                </a:cubicBezTo>
                <a:cubicBezTo>
                  <a:pt x="10463147" y="747683"/>
                  <a:pt x="10473183" y="949649"/>
                  <a:pt x="10469880" y="1135931"/>
                </a:cubicBezTo>
                <a:cubicBezTo>
                  <a:pt x="10466746" y="1267847"/>
                  <a:pt x="10368827" y="1338287"/>
                  <a:pt x="10242688" y="1363123"/>
                </a:cubicBezTo>
                <a:cubicBezTo>
                  <a:pt x="9944734" y="1368194"/>
                  <a:pt x="9818944" y="1343296"/>
                  <a:pt x="9474833" y="1363123"/>
                </a:cubicBezTo>
                <a:cubicBezTo>
                  <a:pt x="9130723" y="1382950"/>
                  <a:pt x="9033883" y="1375219"/>
                  <a:pt x="8606824" y="1363123"/>
                </a:cubicBezTo>
                <a:cubicBezTo>
                  <a:pt x="8179765" y="1351027"/>
                  <a:pt x="8142242" y="1366884"/>
                  <a:pt x="7738814" y="1363123"/>
                </a:cubicBezTo>
                <a:cubicBezTo>
                  <a:pt x="7335386" y="1359363"/>
                  <a:pt x="7462151" y="1369524"/>
                  <a:pt x="7271424" y="1363123"/>
                </a:cubicBezTo>
                <a:cubicBezTo>
                  <a:pt x="7080697" y="1356723"/>
                  <a:pt x="7032177" y="1359172"/>
                  <a:pt x="6804034" y="1363123"/>
                </a:cubicBezTo>
                <a:cubicBezTo>
                  <a:pt x="6575891" y="1367075"/>
                  <a:pt x="6510907" y="1369377"/>
                  <a:pt x="6436800" y="1363123"/>
                </a:cubicBezTo>
                <a:cubicBezTo>
                  <a:pt x="6362693" y="1356869"/>
                  <a:pt x="5947458" y="1332373"/>
                  <a:pt x="5769100" y="1363123"/>
                </a:cubicBezTo>
                <a:cubicBezTo>
                  <a:pt x="5590742" y="1393873"/>
                  <a:pt x="5448650" y="1359872"/>
                  <a:pt x="5201555" y="1363123"/>
                </a:cubicBezTo>
                <a:cubicBezTo>
                  <a:pt x="4954461" y="1366374"/>
                  <a:pt x="4661431" y="1374188"/>
                  <a:pt x="4433700" y="1363123"/>
                </a:cubicBezTo>
                <a:cubicBezTo>
                  <a:pt x="4205970" y="1352058"/>
                  <a:pt x="3747936" y="1356144"/>
                  <a:pt x="3565691" y="1363123"/>
                </a:cubicBezTo>
                <a:cubicBezTo>
                  <a:pt x="3383446" y="1370102"/>
                  <a:pt x="3307898" y="1381483"/>
                  <a:pt x="3098301" y="1363123"/>
                </a:cubicBezTo>
                <a:cubicBezTo>
                  <a:pt x="2888704" y="1344764"/>
                  <a:pt x="2577325" y="1365393"/>
                  <a:pt x="2430601" y="1363123"/>
                </a:cubicBezTo>
                <a:cubicBezTo>
                  <a:pt x="2283877" y="1360853"/>
                  <a:pt x="2056878" y="1367121"/>
                  <a:pt x="1863056" y="1363123"/>
                </a:cubicBezTo>
                <a:cubicBezTo>
                  <a:pt x="1669234" y="1359125"/>
                  <a:pt x="1273593" y="1347070"/>
                  <a:pt x="1095202" y="1363123"/>
                </a:cubicBezTo>
                <a:cubicBezTo>
                  <a:pt x="916811" y="1379176"/>
                  <a:pt x="571593" y="1342446"/>
                  <a:pt x="227192" y="1363123"/>
                </a:cubicBezTo>
                <a:cubicBezTo>
                  <a:pt x="106751" y="1347810"/>
                  <a:pt x="-1840" y="1251989"/>
                  <a:pt x="0" y="1135931"/>
                </a:cubicBezTo>
                <a:cubicBezTo>
                  <a:pt x="17287" y="929705"/>
                  <a:pt x="-18655" y="875562"/>
                  <a:pt x="0" y="663387"/>
                </a:cubicBezTo>
                <a:cubicBezTo>
                  <a:pt x="18655" y="451212"/>
                  <a:pt x="6276" y="395633"/>
                  <a:pt x="0" y="22719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77467579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CD957D7E-CC61-618F-E1F0-147F144D2F16}"/>
              </a:ext>
            </a:extLst>
          </p:cNvPr>
          <p:cNvSpPr/>
          <p:nvPr/>
        </p:nvSpPr>
        <p:spPr>
          <a:xfrm>
            <a:off x="430822" y="1763006"/>
            <a:ext cx="2696140" cy="844722"/>
          </a:xfrm>
          <a:custGeom>
            <a:avLst/>
            <a:gdLst>
              <a:gd name="connsiteX0" fmla="*/ 0 w 2696140"/>
              <a:gd name="connsiteY0" fmla="*/ 190865 h 844722"/>
              <a:gd name="connsiteX1" fmla="*/ 190865 w 2696140"/>
              <a:gd name="connsiteY1" fmla="*/ 0 h 844722"/>
              <a:gd name="connsiteX2" fmla="*/ 815756 w 2696140"/>
              <a:gd name="connsiteY2" fmla="*/ 0 h 844722"/>
              <a:gd name="connsiteX3" fmla="*/ 1348070 w 2696140"/>
              <a:gd name="connsiteY3" fmla="*/ 0 h 844722"/>
              <a:gd name="connsiteX4" fmla="*/ 1972961 w 2696140"/>
              <a:gd name="connsiteY4" fmla="*/ 0 h 844722"/>
              <a:gd name="connsiteX5" fmla="*/ 2505275 w 2696140"/>
              <a:gd name="connsiteY5" fmla="*/ 0 h 844722"/>
              <a:gd name="connsiteX6" fmla="*/ 2696140 w 2696140"/>
              <a:gd name="connsiteY6" fmla="*/ 190865 h 844722"/>
              <a:gd name="connsiteX7" fmla="*/ 2696140 w 2696140"/>
              <a:gd name="connsiteY7" fmla="*/ 653857 h 844722"/>
              <a:gd name="connsiteX8" fmla="*/ 2505275 w 2696140"/>
              <a:gd name="connsiteY8" fmla="*/ 844722 h 844722"/>
              <a:gd name="connsiteX9" fmla="*/ 1903528 w 2696140"/>
              <a:gd name="connsiteY9" fmla="*/ 844722 h 844722"/>
              <a:gd name="connsiteX10" fmla="*/ 1394358 w 2696140"/>
              <a:gd name="connsiteY10" fmla="*/ 844722 h 844722"/>
              <a:gd name="connsiteX11" fmla="*/ 862044 w 2696140"/>
              <a:gd name="connsiteY11" fmla="*/ 844722 h 844722"/>
              <a:gd name="connsiteX12" fmla="*/ 190865 w 2696140"/>
              <a:gd name="connsiteY12" fmla="*/ 844722 h 844722"/>
              <a:gd name="connsiteX13" fmla="*/ 0 w 2696140"/>
              <a:gd name="connsiteY13" fmla="*/ 653857 h 844722"/>
              <a:gd name="connsiteX14" fmla="*/ 0 w 2696140"/>
              <a:gd name="connsiteY14" fmla="*/ 190865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6140" h="844722" fill="none" extrusionOk="0">
                <a:moveTo>
                  <a:pt x="0" y="190865"/>
                </a:moveTo>
                <a:cubicBezTo>
                  <a:pt x="4076" y="82869"/>
                  <a:pt x="92907" y="10572"/>
                  <a:pt x="190865" y="0"/>
                </a:cubicBezTo>
                <a:cubicBezTo>
                  <a:pt x="434990" y="-22583"/>
                  <a:pt x="629692" y="4696"/>
                  <a:pt x="815756" y="0"/>
                </a:cubicBezTo>
                <a:cubicBezTo>
                  <a:pt x="1001820" y="-4696"/>
                  <a:pt x="1196019" y="-4345"/>
                  <a:pt x="1348070" y="0"/>
                </a:cubicBezTo>
                <a:cubicBezTo>
                  <a:pt x="1500121" y="4345"/>
                  <a:pt x="1795516" y="-13560"/>
                  <a:pt x="1972961" y="0"/>
                </a:cubicBezTo>
                <a:cubicBezTo>
                  <a:pt x="2150406" y="13560"/>
                  <a:pt x="2239581" y="-4311"/>
                  <a:pt x="2505275" y="0"/>
                </a:cubicBezTo>
                <a:cubicBezTo>
                  <a:pt x="2601351" y="-4396"/>
                  <a:pt x="2716230" y="89894"/>
                  <a:pt x="2696140" y="190865"/>
                </a:cubicBezTo>
                <a:cubicBezTo>
                  <a:pt x="2683833" y="285035"/>
                  <a:pt x="2685885" y="450772"/>
                  <a:pt x="2696140" y="653857"/>
                </a:cubicBezTo>
                <a:cubicBezTo>
                  <a:pt x="2689026" y="758645"/>
                  <a:pt x="2603109" y="862998"/>
                  <a:pt x="2505275" y="844722"/>
                </a:cubicBezTo>
                <a:cubicBezTo>
                  <a:pt x="2304952" y="852555"/>
                  <a:pt x="2138131" y="828215"/>
                  <a:pt x="1903528" y="844722"/>
                </a:cubicBezTo>
                <a:cubicBezTo>
                  <a:pt x="1668925" y="861229"/>
                  <a:pt x="1518826" y="833593"/>
                  <a:pt x="1394358" y="844722"/>
                </a:cubicBezTo>
                <a:cubicBezTo>
                  <a:pt x="1269890" y="855852"/>
                  <a:pt x="972081" y="823784"/>
                  <a:pt x="862044" y="844722"/>
                </a:cubicBezTo>
                <a:cubicBezTo>
                  <a:pt x="752007" y="865660"/>
                  <a:pt x="430528" y="868182"/>
                  <a:pt x="190865" y="844722"/>
                </a:cubicBezTo>
                <a:cubicBezTo>
                  <a:pt x="86948" y="860794"/>
                  <a:pt x="6605" y="772966"/>
                  <a:pt x="0" y="653857"/>
                </a:cubicBezTo>
                <a:cubicBezTo>
                  <a:pt x="4277" y="529295"/>
                  <a:pt x="-21951" y="410796"/>
                  <a:pt x="0" y="190865"/>
                </a:cubicBezTo>
                <a:close/>
              </a:path>
              <a:path w="2696140" h="844722" stroke="0" extrusionOk="0">
                <a:moveTo>
                  <a:pt x="0" y="190865"/>
                </a:moveTo>
                <a:cubicBezTo>
                  <a:pt x="-16090" y="102340"/>
                  <a:pt x="86885" y="6057"/>
                  <a:pt x="190865" y="0"/>
                </a:cubicBezTo>
                <a:cubicBezTo>
                  <a:pt x="365469" y="-3863"/>
                  <a:pt x="522990" y="14119"/>
                  <a:pt x="723179" y="0"/>
                </a:cubicBezTo>
                <a:cubicBezTo>
                  <a:pt x="923368" y="-14119"/>
                  <a:pt x="1090033" y="4142"/>
                  <a:pt x="1278638" y="0"/>
                </a:cubicBezTo>
                <a:cubicBezTo>
                  <a:pt x="1467243" y="-4142"/>
                  <a:pt x="1635153" y="-18859"/>
                  <a:pt x="1787808" y="0"/>
                </a:cubicBezTo>
                <a:cubicBezTo>
                  <a:pt x="1940463" y="18859"/>
                  <a:pt x="2236954" y="20745"/>
                  <a:pt x="2505275" y="0"/>
                </a:cubicBezTo>
                <a:cubicBezTo>
                  <a:pt x="2599677" y="8976"/>
                  <a:pt x="2707354" y="88272"/>
                  <a:pt x="2696140" y="190865"/>
                </a:cubicBezTo>
                <a:cubicBezTo>
                  <a:pt x="2708445" y="392815"/>
                  <a:pt x="2715676" y="492702"/>
                  <a:pt x="2696140" y="653857"/>
                </a:cubicBezTo>
                <a:cubicBezTo>
                  <a:pt x="2687277" y="771332"/>
                  <a:pt x="2608792" y="849993"/>
                  <a:pt x="2505275" y="844722"/>
                </a:cubicBezTo>
                <a:cubicBezTo>
                  <a:pt x="2279789" y="864132"/>
                  <a:pt x="2141537" y="869327"/>
                  <a:pt x="1926673" y="844722"/>
                </a:cubicBezTo>
                <a:cubicBezTo>
                  <a:pt x="1711809" y="820117"/>
                  <a:pt x="1643911" y="832773"/>
                  <a:pt x="1394358" y="844722"/>
                </a:cubicBezTo>
                <a:cubicBezTo>
                  <a:pt x="1144806" y="856671"/>
                  <a:pt x="1088890" y="839051"/>
                  <a:pt x="838900" y="844722"/>
                </a:cubicBezTo>
                <a:cubicBezTo>
                  <a:pt x="588910" y="850393"/>
                  <a:pt x="327881" y="873543"/>
                  <a:pt x="190865" y="844722"/>
                </a:cubicBezTo>
                <a:cubicBezTo>
                  <a:pt x="100321" y="836455"/>
                  <a:pt x="-4663" y="737689"/>
                  <a:pt x="0" y="653857"/>
                </a:cubicBezTo>
                <a:cubicBezTo>
                  <a:pt x="15449" y="474771"/>
                  <a:pt x="-5188" y="396534"/>
                  <a:pt x="0" y="1908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Đoạn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8C9A1C97-6BD0-34EE-EE0E-DD8AB3CBB23F}"/>
              </a:ext>
            </a:extLst>
          </p:cNvPr>
          <p:cNvSpPr/>
          <p:nvPr/>
        </p:nvSpPr>
        <p:spPr>
          <a:xfrm>
            <a:off x="1047295" y="2986311"/>
            <a:ext cx="4830173" cy="914400"/>
          </a:xfrm>
          <a:prstGeom prst="roundRect">
            <a:avLst/>
          </a:prstGeom>
          <a:noFill/>
          <a:ln w="28575">
            <a:solidFill>
              <a:srgbClr val="CCFF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21">
            <a:extLst>
              <a:ext uri="{FF2B5EF4-FFF2-40B4-BE49-F238E27FC236}">
                <a16:creationId xmlns:a16="http://schemas.microsoft.com/office/drawing/2014/main" id="{3A5A3F52-ECC0-85A8-3F79-EC2AF049D397}"/>
              </a:ext>
            </a:extLst>
          </p:cNvPr>
          <p:cNvSpPr/>
          <p:nvPr/>
        </p:nvSpPr>
        <p:spPr>
          <a:xfrm>
            <a:off x="921554" y="3160562"/>
            <a:ext cx="5067766" cy="28104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50800" sx="30000" sy="30000" algn="ctr" rotWithShape="0">
              <a:schemeClr val="accent4">
                <a:lumMod val="40000"/>
                <a:lumOff val="60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RightUp"/>
              <a:lightRig rig="threePt" dir="t"/>
            </a:scene3d>
          </a:bodyPr>
          <a:lstStyle/>
          <a:p>
            <a:pPr algn="ctr"/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3622A-4875-FEA1-DC0B-829DCE02FBA5}"/>
              </a:ext>
            </a:extLst>
          </p:cNvPr>
          <p:cNvSpPr txBox="1"/>
          <p:nvPr/>
        </p:nvSpPr>
        <p:spPr>
          <a:xfrm>
            <a:off x="1176474" y="3273320"/>
            <a:ext cx="4700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Thái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,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khung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28 </a:t>
            </a:r>
            <a:r>
              <a:rPr lang="en-US" sz="3600" dirty="0" err="1"/>
              <a:t>Tết</a:t>
            </a:r>
            <a:r>
              <a:rPr lang="en-US" sz="3600" dirty="0"/>
              <a:t> ở TPHCM.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t="42019" r="9199" b="40707"/>
          <a:stretch/>
        </p:blipFill>
        <p:spPr>
          <a:xfrm>
            <a:off x="6522006" y="1763006"/>
            <a:ext cx="5260237" cy="47749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4FED-2319-0848-32A5-FC577B03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543" y="1812342"/>
            <a:ext cx="702113" cy="7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7" y="1628840"/>
            <a:ext cx="8175776" cy="5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2059389" y="1401142"/>
            <a:ext cx="872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Edwardian" panose="02040603050506020204" pitchFamily="18" charset="0"/>
              </a:rPr>
              <a:t>Thứ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ngày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tháng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năm</a:t>
            </a:r>
            <a:r>
              <a:rPr lang="en-US" sz="48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4500" y="2163294"/>
            <a:ext cx="8797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Tiếng</a:t>
            </a:r>
            <a:r>
              <a:rPr lang="en-US" sz="4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việt</a:t>
            </a:r>
            <a:endParaRPr lang="en-US" sz="48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66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3550" y="3230917"/>
            <a:ext cx="9001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#9Slide05 SVNClementine" panose="020F0502020204030203" charset="0"/>
              </a:rPr>
              <a:t>Tuần</a:t>
            </a:r>
            <a:r>
              <a:rPr lang="en-US" sz="4400" dirty="0">
                <a:solidFill>
                  <a:srgbClr val="0070C0"/>
                </a:solidFill>
                <a:latin typeface="#9Slide05 SVNClementine" panose="020F0502020204030203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#9Slide05 SVNClementine" panose="020F0502020204030203" charset="0"/>
              </a:rPr>
              <a:t>29</a:t>
            </a:r>
            <a:r>
              <a:rPr lang="en-US" sz="4400" dirty="0">
                <a:solidFill>
                  <a:srgbClr val="0070C0"/>
                </a:solidFill>
                <a:latin typeface="#9Slide05 SVNClementine" panose="020F0502020204030203" charset="0"/>
              </a:rPr>
              <a:t> – </a:t>
            </a:r>
            <a:r>
              <a:rPr lang="en-US" sz="4400" dirty="0" err="1">
                <a:solidFill>
                  <a:srgbClr val="0070C0"/>
                </a:solidFill>
                <a:latin typeface="#9Slide05 SVNClementine" panose="020F0502020204030203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#9Slide05 SVNClementine" panose="020F0502020204030203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#9Slide05 SVNClementine" panose="020F0502020204030203" charset="0"/>
              </a:rPr>
              <a:t>4</a:t>
            </a:r>
            <a:endParaRPr lang="en-US" sz="4400" dirty="0">
              <a:solidFill>
                <a:srgbClr val="0070C0"/>
              </a:solidFill>
              <a:latin typeface="#9Slide05 SVNClementine" panose="020F0502020204030203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1642967" y="3889957"/>
            <a:ext cx="11598285" cy="1896893"/>
            <a:chOff x="2496878" y="266093"/>
            <a:chExt cx="8518451" cy="1896893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Đọc – Kể: Nắng phương Nam</a:t>
              </a:r>
              <a:endParaRPr lang="en-US" sz="72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72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Đọc – Kể: Nắng phương Nam</a:t>
              </a:r>
              <a:endParaRPr lang="en-US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42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1787DE3-1583-F339-8977-F87465D07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6" y="1071322"/>
            <a:ext cx="4988638" cy="53724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44026" y="3950676"/>
            <a:ext cx="5222918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Phân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vai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kể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lại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</a:p>
          <a:p>
            <a:pPr algn="ctr"/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toàn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bộ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câu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chuyện</a:t>
            </a:r>
            <a:endParaRPr lang="en-US" sz="9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23066" r="10058" b="40134"/>
          <a:stretch/>
        </p:blipFill>
        <p:spPr>
          <a:xfrm>
            <a:off x="6035040" y="896112"/>
            <a:ext cx="5938001" cy="58247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6882479" y="-508136"/>
            <a:ext cx="11598285" cy="1896893"/>
            <a:chOff x="2496878" y="266093"/>
            <a:chExt cx="8518451" cy="1896893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48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Nắng phương Nam</a:t>
              </a:r>
              <a:endParaRPr lang="en-US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8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74C0B3E-6FF9-8C2C-6611-C8F20AF7F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655906" y="2094444"/>
            <a:ext cx="5222918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Các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nhân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vật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có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trong</a:t>
            </a:r>
            <a:r>
              <a:rPr lang="en-US" sz="9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96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chuyện</a:t>
            </a:r>
            <a:endParaRPr lang="en-US" sz="9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2911185" y="3991337"/>
            <a:ext cx="6369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.</a:t>
            </a:r>
          </a:p>
          <a:p>
            <a:pPr marL="742950" indent="-742950" algn="just">
              <a:buAutoNum type="arabicPeriod"/>
            </a:pPr>
            <a:r>
              <a:rPr lang="en-US" sz="3200" dirty="0" err="1">
                <a:solidFill>
                  <a:srgbClr val="002060"/>
                </a:solidFill>
              </a:rPr>
              <a:t>Phương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Uyên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200" dirty="0" err="1">
                <a:solidFill>
                  <a:srgbClr val="FF0000"/>
                </a:solidFill>
              </a:rPr>
              <a:t>Huê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742950" indent="-742950" algn="just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077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ABD2EB0-B881-4D8E-8C47-A59A35ED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0" y="2880360"/>
            <a:ext cx="6954694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1813779" y="1317474"/>
            <a:ext cx="8311896" cy="1666387"/>
          </a:xfrm>
          <a:custGeom>
            <a:avLst/>
            <a:gdLst>
              <a:gd name="connsiteX0" fmla="*/ 0 w 8311896"/>
              <a:gd name="connsiteY0" fmla="*/ 0 h 1666387"/>
              <a:gd name="connsiteX1" fmla="*/ 344350 w 8311896"/>
              <a:gd name="connsiteY1" fmla="*/ 0 h 1666387"/>
              <a:gd name="connsiteX2" fmla="*/ 1021176 w 8311896"/>
              <a:gd name="connsiteY2" fmla="*/ 0 h 1666387"/>
              <a:gd name="connsiteX3" fmla="*/ 1698002 w 8311896"/>
              <a:gd name="connsiteY3" fmla="*/ 0 h 1666387"/>
              <a:gd name="connsiteX4" fmla="*/ 2374827 w 8311896"/>
              <a:gd name="connsiteY4" fmla="*/ 0 h 1666387"/>
              <a:gd name="connsiteX5" fmla="*/ 3051653 w 8311896"/>
              <a:gd name="connsiteY5" fmla="*/ 0 h 1666387"/>
              <a:gd name="connsiteX6" fmla="*/ 3645360 w 8311896"/>
              <a:gd name="connsiteY6" fmla="*/ 0 h 1666387"/>
              <a:gd name="connsiteX7" fmla="*/ 4239067 w 8311896"/>
              <a:gd name="connsiteY7" fmla="*/ 0 h 1666387"/>
              <a:gd name="connsiteX8" fmla="*/ 4915893 w 8311896"/>
              <a:gd name="connsiteY8" fmla="*/ 0 h 1666387"/>
              <a:gd name="connsiteX9" fmla="*/ 5343362 w 8311896"/>
              <a:gd name="connsiteY9" fmla="*/ 0 h 1666387"/>
              <a:gd name="connsiteX10" fmla="*/ 6103306 w 8311896"/>
              <a:gd name="connsiteY10" fmla="*/ 0 h 1666387"/>
              <a:gd name="connsiteX11" fmla="*/ 6530775 w 8311896"/>
              <a:gd name="connsiteY11" fmla="*/ 0 h 1666387"/>
              <a:gd name="connsiteX12" fmla="*/ 6875125 w 8311896"/>
              <a:gd name="connsiteY12" fmla="*/ 0 h 1666387"/>
              <a:gd name="connsiteX13" fmla="*/ 7302594 w 8311896"/>
              <a:gd name="connsiteY13" fmla="*/ 0 h 1666387"/>
              <a:gd name="connsiteX14" fmla="*/ 8311896 w 8311896"/>
              <a:gd name="connsiteY14" fmla="*/ 0 h 1666387"/>
              <a:gd name="connsiteX15" fmla="*/ 8311896 w 8311896"/>
              <a:gd name="connsiteY15" fmla="*/ 572126 h 1666387"/>
              <a:gd name="connsiteX16" fmla="*/ 8311896 w 8311896"/>
              <a:gd name="connsiteY16" fmla="*/ 1160916 h 1666387"/>
              <a:gd name="connsiteX17" fmla="*/ 8311896 w 8311896"/>
              <a:gd name="connsiteY17" fmla="*/ 1666387 h 1666387"/>
              <a:gd name="connsiteX18" fmla="*/ 7551951 w 8311896"/>
              <a:gd name="connsiteY18" fmla="*/ 1666387 h 1666387"/>
              <a:gd name="connsiteX19" fmla="*/ 7041363 w 8311896"/>
              <a:gd name="connsiteY19" fmla="*/ 1666387 h 1666387"/>
              <a:gd name="connsiteX20" fmla="*/ 6364538 w 8311896"/>
              <a:gd name="connsiteY20" fmla="*/ 1666387 h 1666387"/>
              <a:gd name="connsiteX21" fmla="*/ 5937069 w 8311896"/>
              <a:gd name="connsiteY21" fmla="*/ 1666387 h 1666387"/>
              <a:gd name="connsiteX22" fmla="*/ 5592719 w 8311896"/>
              <a:gd name="connsiteY22" fmla="*/ 1666387 h 1666387"/>
              <a:gd name="connsiteX23" fmla="*/ 4999012 w 8311896"/>
              <a:gd name="connsiteY23" fmla="*/ 1666387 h 1666387"/>
              <a:gd name="connsiteX24" fmla="*/ 4571543 w 8311896"/>
              <a:gd name="connsiteY24" fmla="*/ 1666387 h 1666387"/>
              <a:gd name="connsiteX25" fmla="*/ 3977836 w 8311896"/>
              <a:gd name="connsiteY25" fmla="*/ 1666387 h 1666387"/>
              <a:gd name="connsiteX26" fmla="*/ 3301010 w 8311896"/>
              <a:gd name="connsiteY26" fmla="*/ 1666387 h 1666387"/>
              <a:gd name="connsiteX27" fmla="*/ 2541065 w 8311896"/>
              <a:gd name="connsiteY27" fmla="*/ 1666387 h 1666387"/>
              <a:gd name="connsiteX28" fmla="*/ 1781121 w 8311896"/>
              <a:gd name="connsiteY28" fmla="*/ 1666387 h 1666387"/>
              <a:gd name="connsiteX29" fmla="*/ 1104295 w 8311896"/>
              <a:gd name="connsiteY29" fmla="*/ 1666387 h 1666387"/>
              <a:gd name="connsiteX30" fmla="*/ 510588 w 8311896"/>
              <a:gd name="connsiteY30" fmla="*/ 1666387 h 1666387"/>
              <a:gd name="connsiteX31" fmla="*/ 0 w 8311896"/>
              <a:gd name="connsiteY31" fmla="*/ 1666387 h 1666387"/>
              <a:gd name="connsiteX32" fmla="*/ 0 w 8311896"/>
              <a:gd name="connsiteY32" fmla="*/ 1094261 h 1666387"/>
              <a:gd name="connsiteX33" fmla="*/ 0 w 8311896"/>
              <a:gd name="connsiteY33" fmla="*/ 555462 h 1666387"/>
              <a:gd name="connsiteX34" fmla="*/ 0 w 8311896"/>
              <a:gd name="connsiteY34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11896" h="1666387" fill="none" extrusionOk="0">
                <a:moveTo>
                  <a:pt x="0" y="0"/>
                </a:moveTo>
                <a:cubicBezTo>
                  <a:pt x="80213" y="-14396"/>
                  <a:pt x="258796" y="33595"/>
                  <a:pt x="344350" y="0"/>
                </a:cubicBezTo>
                <a:cubicBezTo>
                  <a:pt x="429904" y="-33595"/>
                  <a:pt x="787331" y="59015"/>
                  <a:pt x="1021176" y="0"/>
                </a:cubicBezTo>
                <a:cubicBezTo>
                  <a:pt x="1255021" y="-59015"/>
                  <a:pt x="1444974" y="28859"/>
                  <a:pt x="1698002" y="0"/>
                </a:cubicBezTo>
                <a:cubicBezTo>
                  <a:pt x="1951030" y="-28859"/>
                  <a:pt x="2229184" y="10803"/>
                  <a:pt x="2374827" y="0"/>
                </a:cubicBezTo>
                <a:cubicBezTo>
                  <a:pt x="2520470" y="-10803"/>
                  <a:pt x="2788783" y="5371"/>
                  <a:pt x="3051653" y="0"/>
                </a:cubicBezTo>
                <a:cubicBezTo>
                  <a:pt x="3314523" y="-5371"/>
                  <a:pt x="3495025" y="16281"/>
                  <a:pt x="3645360" y="0"/>
                </a:cubicBezTo>
                <a:cubicBezTo>
                  <a:pt x="3795695" y="-16281"/>
                  <a:pt x="4106903" y="20548"/>
                  <a:pt x="4239067" y="0"/>
                </a:cubicBezTo>
                <a:cubicBezTo>
                  <a:pt x="4371231" y="-20548"/>
                  <a:pt x="4581992" y="3546"/>
                  <a:pt x="4915893" y="0"/>
                </a:cubicBezTo>
                <a:cubicBezTo>
                  <a:pt x="5249794" y="-3546"/>
                  <a:pt x="5176536" y="5495"/>
                  <a:pt x="5343362" y="0"/>
                </a:cubicBezTo>
                <a:cubicBezTo>
                  <a:pt x="5510188" y="-5495"/>
                  <a:pt x="5849323" y="25259"/>
                  <a:pt x="6103306" y="0"/>
                </a:cubicBezTo>
                <a:cubicBezTo>
                  <a:pt x="6357289" y="-25259"/>
                  <a:pt x="6423317" y="37914"/>
                  <a:pt x="6530775" y="0"/>
                </a:cubicBezTo>
                <a:cubicBezTo>
                  <a:pt x="6638233" y="-37914"/>
                  <a:pt x="6781745" y="29437"/>
                  <a:pt x="6875125" y="0"/>
                </a:cubicBezTo>
                <a:cubicBezTo>
                  <a:pt x="6968505" y="-29437"/>
                  <a:pt x="7105816" y="4080"/>
                  <a:pt x="7302594" y="0"/>
                </a:cubicBezTo>
                <a:cubicBezTo>
                  <a:pt x="7499372" y="-4080"/>
                  <a:pt x="8001305" y="50924"/>
                  <a:pt x="8311896" y="0"/>
                </a:cubicBezTo>
                <a:cubicBezTo>
                  <a:pt x="8339139" y="207560"/>
                  <a:pt x="8259356" y="304797"/>
                  <a:pt x="8311896" y="572126"/>
                </a:cubicBezTo>
                <a:cubicBezTo>
                  <a:pt x="8364436" y="839455"/>
                  <a:pt x="8274909" y="986993"/>
                  <a:pt x="8311896" y="1160916"/>
                </a:cubicBezTo>
                <a:cubicBezTo>
                  <a:pt x="8348883" y="1334839"/>
                  <a:pt x="8257271" y="1498495"/>
                  <a:pt x="8311896" y="1666387"/>
                </a:cubicBezTo>
                <a:cubicBezTo>
                  <a:pt x="8011391" y="1698207"/>
                  <a:pt x="7849161" y="1633745"/>
                  <a:pt x="7551951" y="1666387"/>
                </a:cubicBezTo>
                <a:cubicBezTo>
                  <a:pt x="7254741" y="1699029"/>
                  <a:pt x="7149860" y="1663445"/>
                  <a:pt x="7041363" y="1666387"/>
                </a:cubicBezTo>
                <a:cubicBezTo>
                  <a:pt x="6932866" y="1669329"/>
                  <a:pt x="6524368" y="1663003"/>
                  <a:pt x="6364538" y="1666387"/>
                </a:cubicBezTo>
                <a:cubicBezTo>
                  <a:pt x="6204708" y="1669771"/>
                  <a:pt x="6121358" y="1663530"/>
                  <a:pt x="5937069" y="1666387"/>
                </a:cubicBezTo>
                <a:cubicBezTo>
                  <a:pt x="5752780" y="1669244"/>
                  <a:pt x="5754847" y="1647656"/>
                  <a:pt x="5592719" y="1666387"/>
                </a:cubicBezTo>
                <a:cubicBezTo>
                  <a:pt x="5430591" y="1685118"/>
                  <a:pt x="5129365" y="1651417"/>
                  <a:pt x="4999012" y="1666387"/>
                </a:cubicBezTo>
                <a:cubicBezTo>
                  <a:pt x="4868659" y="1681357"/>
                  <a:pt x="4663062" y="1633279"/>
                  <a:pt x="4571543" y="1666387"/>
                </a:cubicBezTo>
                <a:cubicBezTo>
                  <a:pt x="4480024" y="1699495"/>
                  <a:pt x="4216877" y="1614310"/>
                  <a:pt x="3977836" y="1666387"/>
                </a:cubicBezTo>
                <a:cubicBezTo>
                  <a:pt x="3738795" y="1718464"/>
                  <a:pt x="3455322" y="1587924"/>
                  <a:pt x="3301010" y="1666387"/>
                </a:cubicBezTo>
                <a:cubicBezTo>
                  <a:pt x="3146698" y="1744850"/>
                  <a:pt x="2873180" y="1653618"/>
                  <a:pt x="2541065" y="1666387"/>
                </a:cubicBezTo>
                <a:cubicBezTo>
                  <a:pt x="2208951" y="1679156"/>
                  <a:pt x="1970832" y="1650742"/>
                  <a:pt x="1781121" y="1666387"/>
                </a:cubicBezTo>
                <a:cubicBezTo>
                  <a:pt x="1591410" y="1682032"/>
                  <a:pt x="1339923" y="1639321"/>
                  <a:pt x="1104295" y="1666387"/>
                </a:cubicBezTo>
                <a:cubicBezTo>
                  <a:pt x="868667" y="1693453"/>
                  <a:pt x="710041" y="1649177"/>
                  <a:pt x="510588" y="1666387"/>
                </a:cubicBezTo>
                <a:cubicBezTo>
                  <a:pt x="311135" y="1683597"/>
                  <a:pt x="151392" y="1647713"/>
                  <a:pt x="0" y="1666387"/>
                </a:cubicBezTo>
                <a:cubicBezTo>
                  <a:pt x="-54364" y="1412937"/>
                  <a:pt x="39096" y="1264959"/>
                  <a:pt x="0" y="1094261"/>
                </a:cubicBezTo>
                <a:cubicBezTo>
                  <a:pt x="-39096" y="923563"/>
                  <a:pt x="60271" y="674598"/>
                  <a:pt x="0" y="555462"/>
                </a:cubicBezTo>
                <a:cubicBezTo>
                  <a:pt x="-60271" y="436326"/>
                  <a:pt x="51464" y="112533"/>
                  <a:pt x="0" y="0"/>
                </a:cubicBezTo>
                <a:close/>
              </a:path>
              <a:path w="8311896" h="1666387" stroke="0" extrusionOk="0">
                <a:moveTo>
                  <a:pt x="0" y="0"/>
                </a:moveTo>
                <a:cubicBezTo>
                  <a:pt x="180620" y="-3581"/>
                  <a:pt x="235314" y="50155"/>
                  <a:pt x="427469" y="0"/>
                </a:cubicBezTo>
                <a:cubicBezTo>
                  <a:pt x="619624" y="-50155"/>
                  <a:pt x="930243" y="20540"/>
                  <a:pt x="1104295" y="0"/>
                </a:cubicBezTo>
                <a:cubicBezTo>
                  <a:pt x="1278347" y="-20540"/>
                  <a:pt x="1376617" y="33769"/>
                  <a:pt x="1448645" y="0"/>
                </a:cubicBezTo>
                <a:cubicBezTo>
                  <a:pt x="1520673" y="-33769"/>
                  <a:pt x="1664704" y="32977"/>
                  <a:pt x="1792995" y="0"/>
                </a:cubicBezTo>
                <a:cubicBezTo>
                  <a:pt x="1921286" y="-32977"/>
                  <a:pt x="2202908" y="35569"/>
                  <a:pt x="2552939" y="0"/>
                </a:cubicBezTo>
                <a:cubicBezTo>
                  <a:pt x="2902970" y="-35569"/>
                  <a:pt x="2775246" y="21715"/>
                  <a:pt x="2897289" y="0"/>
                </a:cubicBezTo>
                <a:cubicBezTo>
                  <a:pt x="3019332" y="-21715"/>
                  <a:pt x="3135482" y="8500"/>
                  <a:pt x="3324758" y="0"/>
                </a:cubicBezTo>
                <a:cubicBezTo>
                  <a:pt x="3514034" y="-8500"/>
                  <a:pt x="3886080" y="70910"/>
                  <a:pt x="4084703" y="0"/>
                </a:cubicBezTo>
                <a:cubicBezTo>
                  <a:pt x="4283326" y="-70910"/>
                  <a:pt x="4466440" y="68161"/>
                  <a:pt x="4678410" y="0"/>
                </a:cubicBezTo>
                <a:cubicBezTo>
                  <a:pt x="4890380" y="-68161"/>
                  <a:pt x="5074785" y="55030"/>
                  <a:pt x="5188998" y="0"/>
                </a:cubicBezTo>
                <a:cubicBezTo>
                  <a:pt x="5303211" y="-55030"/>
                  <a:pt x="5477659" y="38924"/>
                  <a:pt x="5616467" y="0"/>
                </a:cubicBezTo>
                <a:cubicBezTo>
                  <a:pt x="5755275" y="-38924"/>
                  <a:pt x="6058471" y="52729"/>
                  <a:pt x="6376412" y="0"/>
                </a:cubicBezTo>
                <a:cubicBezTo>
                  <a:pt x="6694354" y="-52729"/>
                  <a:pt x="6891045" y="84615"/>
                  <a:pt x="7136356" y="0"/>
                </a:cubicBezTo>
                <a:cubicBezTo>
                  <a:pt x="7381667" y="-84615"/>
                  <a:pt x="7758842" y="50459"/>
                  <a:pt x="8311896" y="0"/>
                </a:cubicBezTo>
                <a:cubicBezTo>
                  <a:pt x="8372799" y="163628"/>
                  <a:pt x="8262624" y="325731"/>
                  <a:pt x="8311896" y="588790"/>
                </a:cubicBezTo>
                <a:cubicBezTo>
                  <a:pt x="8361168" y="851849"/>
                  <a:pt x="8257379" y="927473"/>
                  <a:pt x="8311896" y="1144252"/>
                </a:cubicBezTo>
                <a:cubicBezTo>
                  <a:pt x="8366413" y="1361031"/>
                  <a:pt x="8304107" y="1421543"/>
                  <a:pt x="8311896" y="1666387"/>
                </a:cubicBezTo>
                <a:cubicBezTo>
                  <a:pt x="7990799" y="1708698"/>
                  <a:pt x="7893724" y="1659430"/>
                  <a:pt x="7551951" y="1666387"/>
                </a:cubicBezTo>
                <a:cubicBezTo>
                  <a:pt x="7210178" y="1673344"/>
                  <a:pt x="7098922" y="1590543"/>
                  <a:pt x="6792006" y="1666387"/>
                </a:cubicBezTo>
                <a:cubicBezTo>
                  <a:pt x="6485090" y="1742231"/>
                  <a:pt x="6521054" y="1654642"/>
                  <a:pt x="6364538" y="1666387"/>
                </a:cubicBezTo>
                <a:cubicBezTo>
                  <a:pt x="6208022" y="1678132"/>
                  <a:pt x="6060606" y="1634736"/>
                  <a:pt x="5937069" y="1666387"/>
                </a:cubicBezTo>
                <a:cubicBezTo>
                  <a:pt x="5813532" y="1698038"/>
                  <a:pt x="5422402" y="1633667"/>
                  <a:pt x="5177124" y="1666387"/>
                </a:cubicBezTo>
                <a:cubicBezTo>
                  <a:pt x="4931847" y="1699107"/>
                  <a:pt x="4932359" y="1651410"/>
                  <a:pt x="4832774" y="1666387"/>
                </a:cubicBezTo>
                <a:cubicBezTo>
                  <a:pt x="4733189" y="1681364"/>
                  <a:pt x="4236072" y="1618321"/>
                  <a:pt x="4072829" y="1666387"/>
                </a:cubicBezTo>
                <a:cubicBezTo>
                  <a:pt x="3909587" y="1714453"/>
                  <a:pt x="3872002" y="1657693"/>
                  <a:pt x="3728479" y="1666387"/>
                </a:cubicBezTo>
                <a:cubicBezTo>
                  <a:pt x="3584956" y="1675081"/>
                  <a:pt x="3383304" y="1624050"/>
                  <a:pt x="3134772" y="1666387"/>
                </a:cubicBezTo>
                <a:cubicBezTo>
                  <a:pt x="2886240" y="1708724"/>
                  <a:pt x="2681614" y="1602687"/>
                  <a:pt x="2541065" y="1666387"/>
                </a:cubicBezTo>
                <a:cubicBezTo>
                  <a:pt x="2400516" y="1730087"/>
                  <a:pt x="2001740" y="1647147"/>
                  <a:pt x="1781121" y="1666387"/>
                </a:cubicBezTo>
                <a:cubicBezTo>
                  <a:pt x="1560502" y="1685627"/>
                  <a:pt x="1354862" y="1634378"/>
                  <a:pt x="1187414" y="1666387"/>
                </a:cubicBezTo>
                <a:cubicBezTo>
                  <a:pt x="1019966" y="1698396"/>
                  <a:pt x="388459" y="1583534"/>
                  <a:pt x="0" y="1666387"/>
                </a:cubicBezTo>
                <a:cubicBezTo>
                  <a:pt x="-11726" y="1535549"/>
                  <a:pt x="47188" y="1264922"/>
                  <a:pt x="0" y="1160916"/>
                </a:cubicBezTo>
                <a:cubicBezTo>
                  <a:pt x="-47188" y="1056910"/>
                  <a:pt x="3362" y="780383"/>
                  <a:pt x="0" y="572126"/>
                </a:cubicBezTo>
                <a:cubicBezTo>
                  <a:pt x="-3362" y="363869"/>
                  <a:pt x="3170" y="244846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4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Nắng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phương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Nam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15" y="627417"/>
            <a:ext cx="1578114" cy="15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74C0B3E-6FF9-8C2C-6611-C8F20AF7F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646762" y="1838412"/>
            <a:ext cx="5222918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Tiêu</a:t>
            </a:r>
            <a:r>
              <a:rPr lang="en-US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chí</a:t>
            </a:r>
            <a:r>
              <a:rPr lang="en-US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đánh</a:t>
            </a:r>
            <a:r>
              <a:rPr lang="en-US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giá</a:t>
            </a:r>
            <a:endParaRPr 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2810601" y="3442697"/>
            <a:ext cx="63696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chính</a:t>
            </a:r>
            <a:r>
              <a:rPr lang="en-US" sz="32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/>
              <a:t>Giọng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rõ</a:t>
            </a:r>
            <a:r>
              <a:rPr lang="en-US" sz="3200" dirty="0"/>
              <a:t> </a:t>
            </a:r>
            <a:r>
              <a:rPr lang="en-US" sz="3200" dirty="0" err="1"/>
              <a:t>ràng</a:t>
            </a:r>
            <a:r>
              <a:rPr lang="en-US" sz="3200" dirty="0"/>
              <a:t>,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81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07" y="1628840"/>
            <a:ext cx="8175776" cy="50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4045"/>
            <a:ext cx="3434187" cy="31666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B90CBE-08C5-D2C4-3CF4-C05A9C952D12}"/>
              </a:ext>
            </a:extLst>
          </p:cNvPr>
          <p:cNvGrpSpPr/>
          <p:nvPr/>
        </p:nvGrpSpPr>
        <p:grpSpPr>
          <a:xfrm rot="920132">
            <a:off x="1738849" y="1216965"/>
            <a:ext cx="8734424" cy="1340458"/>
            <a:chOff x="138637" y="840117"/>
            <a:chExt cx="4284981" cy="13404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36ADC8-FBE6-DD8D-214A-3AC33C27CEAC}"/>
                </a:ext>
              </a:extLst>
            </p:cNvPr>
            <p:cNvSpPr txBox="1"/>
            <p:nvPr/>
          </p:nvSpPr>
          <p:spPr>
            <a:xfrm rot="20615280">
              <a:off x="159959" y="840117"/>
              <a:ext cx="42636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 việt</a:t>
              </a:r>
              <a:endParaRPr lang="en-US" sz="8000" dirty="0">
                <a:ln w="127000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021B6F-479D-92CE-E01D-5405A55E1631}"/>
                </a:ext>
              </a:extLst>
            </p:cNvPr>
            <p:cNvSpPr txBox="1"/>
            <p:nvPr/>
          </p:nvSpPr>
          <p:spPr>
            <a:xfrm rot="20615280">
              <a:off x="138637" y="857136"/>
              <a:ext cx="42636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 </a:t>
              </a:r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</a:t>
              </a:r>
              <a:r>
                <a:rPr lang="vi-VN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iệt</a:t>
              </a:r>
              <a:endPara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5E0751-60AA-6309-E243-FDB666331E2B}"/>
              </a:ext>
            </a:extLst>
          </p:cNvPr>
          <p:cNvSpPr txBox="1"/>
          <p:nvPr/>
        </p:nvSpPr>
        <p:spPr>
          <a:xfrm>
            <a:off x="1236111" y="2495594"/>
            <a:ext cx="10349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Xin </a:t>
            </a:r>
            <a:r>
              <a:rPr lang="en-US" sz="6600" spc="300" dirty="0" err="1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chào</a:t>
            </a:r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và</a:t>
            </a:r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hẹn</a:t>
            </a:r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gặp</a:t>
            </a:r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lại</a:t>
            </a:r>
            <a:r>
              <a:rPr lang="en-US" sz="6600" spc="300" dirty="0">
                <a:ln w="2127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2EB3CA-DB8F-2706-4137-B159274FA9F1}"/>
              </a:ext>
            </a:extLst>
          </p:cNvPr>
          <p:cNvSpPr txBox="1"/>
          <p:nvPr/>
        </p:nvSpPr>
        <p:spPr>
          <a:xfrm>
            <a:off x="1236111" y="2495594"/>
            <a:ext cx="10349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X</a:t>
            </a:r>
            <a:r>
              <a:rPr lang="en-US" sz="6600" spc="300" dirty="0">
                <a:solidFill>
                  <a:srgbClr val="FFC000"/>
                </a:solidFill>
                <a:latin typeface="SVN-Poky's" panose="020B0606040200020203" pitchFamily="34" charset="0"/>
              </a:rPr>
              <a:t>i</a:t>
            </a:r>
            <a:r>
              <a:rPr lang="en-US" sz="6600" spc="300" dirty="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n</a:t>
            </a:r>
            <a:r>
              <a:rPr lang="en-US" sz="6600" spc="300" dirty="0">
                <a:solidFill>
                  <a:srgbClr val="990099"/>
                </a:solidFill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solidFill>
                  <a:srgbClr val="990099"/>
                </a:solidFill>
                <a:latin typeface="SVN-Poky's" panose="020B0606040200020203" pitchFamily="34" charset="0"/>
              </a:rPr>
              <a:t>c</a:t>
            </a:r>
            <a:r>
              <a:rPr lang="en-US" sz="6600" spc="300" dirty="0" err="1">
                <a:solidFill>
                  <a:srgbClr val="FF0000"/>
                </a:solidFill>
                <a:latin typeface="SVN-Poky's" panose="020B0606040200020203" pitchFamily="34" charset="0"/>
              </a:rPr>
              <a:t>h</a:t>
            </a:r>
            <a:r>
              <a:rPr lang="en-US" sz="6600" spc="300" dirty="0" err="1">
                <a:solidFill>
                  <a:srgbClr val="FFFF00"/>
                </a:solidFill>
                <a:latin typeface="SVN-Poky's" panose="020B0606040200020203" pitchFamily="34" charset="0"/>
              </a:rPr>
              <a:t>à</a:t>
            </a:r>
            <a:r>
              <a:rPr lang="en-US" sz="6600" spc="300" dirty="0" err="1">
                <a:solidFill>
                  <a:srgbClr val="FF3399"/>
                </a:solidFill>
                <a:latin typeface="SVN-Poky's" panose="020B0606040200020203" pitchFamily="34" charset="0"/>
              </a:rPr>
              <a:t>o</a:t>
            </a:r>
            <a:r>
              <a:rPr lang="en-US" sz="6600" spc="300" dirty="0">
                <a:solidFill>
                  <a:srgbClr val="990099"/>
                </a:solidFill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solidFill>
                  <a:srgbClr val="00B050"/>
                </a:solidFill>
                <a:latin typeface="SVN-Poky's" panose="020B0606040200020203" pitchFamily="34" charset="0"/>
              </a:rPr>
              <a:t>v</a:t>
            </a:r>
            <a:r>
              <a:rPr lang="en-US" sz="6600" spc="300" dirty="0" err="1">
                <a:solidFill>
                  <a:srgbClr val="FF3300"/>
                </a:solidFill>
                <a:latin typeface="SVN-Poky's" panose="020B0606040200020203" pitchFamily="34" charset="0"/>
              </a:rPr>
              <a:t>à</a:t>
            </a:r>
            <a:r>
              <a:rPr lang="en-US" sz="6600" spc="300" dirty="0"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solidFill>
                  <a:srgbClr val="6600FF"/>
                </a:solidFill>
                <a:latin typeface="SVN-Poky's" panose="020B0606040200020203" pitchFamily="34" charset="0"/>
              </a:rPr>
              <a:t>h</a:t>
            </a:r>
            <a:r>
              <a:rPr lang="en-US" sz="6600" spc="300" dirty="0" err="1">
                <a:solidFill>
                  <a:srgbClr val="CC3300"/>
                </a:solidFill>
                <a:latin typeface="SVN-Poky's" panose="020B0606040200020203" pitchFamily="34" charset="0"/>
              </a:rPr>
              <a:t>ẹ</a:t>
            </a:r>
            <a:r>
              <a:rPr lang="en-US" sz="6600" spc="300" dirty="0" err="1">
                <a:solidFill>
                  <a:srgbClr val="FF0000"/>
                </a:solidFill>
                <a:latin typeface="SVN-Poky's" panose="020B0606040200020203" pitchFamily="34" charset="0"/>
              </a:rPr>
              <a:t>n</a:t>
            </a:r>
            <a:r>
              <a:rPr lang="en-US" sz="6600" spc="300" dirty="0"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solidFill>
                  <a:srgbClr val="FF3399"/>
                </a:solidFill>
                <a:latin typeface="SVN-Poky's" panose="020B0606040200020203" pitchFamily="34" charset="0"/>
              </a:rPr>
              <a:t>g</a:t>
            </a:r>
            <a:r>
              <a:rPr lang="en-US" sz="6600" spc="300" dirty="0" err="1">
                <a:solidFill>
                  <a:srgbClr val="008000"/>
                </a:solidFill>
                <a:latin typeface="SVN-Poky's" panose="020B0606040200020203" pitchFamily="34" charset="0"/>
              </a:rPr>
              <a:t>ặ</a:t>
            </a:r>
            <a:r>
              <a:rPr lang="en-US" sz="6600" spc="300" dirty="0" err="1">
                <a:solidFill>
                  <a:srgbClr val="7030A0"/>
                </a:solidFill>
                <a:latin typeface="SVN-Poky's" panose="020B0606040200020203" pitchFamily="34" charset="0"/>
              </a:rPr>
              <a:t>p</a:t>
            </a:r>
            <a:r>
              <a:rPr lang="en-US" sz="6600" spc="300" dirty="0">
                <a:latin typeface="SVN-Poky's" panose="020B0606040200020203" pitchFamily="34" charset="0"/>
              </a:rPr>
              <a:t> </a:t>
            </a:r>
            <a:r>
              <a:rPr lang="en-US" sz="6600" spc="300" dirty="0" err="1">
                <a:solidFill>
                  <a:srgbClr val="FF6600"/>
                </a:solidFill>
                <a:latin typeface="SVN-Poky's" panose="020B0606040200020203" pitchFamily="34" charset="0"/>
              </a:rPr>
              <a:t>l</a:t>
            </a:r>
            <a:r>
              <a:rPr lang="en-US" sz="6600" spc="300" dirty="0" err="1">
                <a:solidFill>
                  <a:srgbClr val="C00000"/>
                </a:solidFill>
                <a:latin typeface="SVN-Poky's" panose="020B0606040200020203" pitchFamily="34" charset="0"/>
              </a:rPr>
              <a:t>ạ</a:t>
            </a:r>
            <a:r>
              <a:rPr lang="en-US" sz="6600" spc="300" dirty="0" err="1">
                <a:solidFill>
                  <a:schemeClr val="accent5">
                    <a:lumMod val="75000"/>
                  </a:schemeClr>
                </a:solidFill>
                <a:latin typeface="SVN-Poky's" panose="020B0606040200020203" pitchFamily="34" charset="0"/>
              </a:rPr>
              <a:t>i</a:t>
            </a:r>
            <a:r>
              <a:rPr lang="en-US" sz="6600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6974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44AB0C-3E63-40D4-8C26-AF23D118D3B1}"/>
              </a:ext>
            </a:extLst>
          </p:cNvPr>
          <p:cNvGrpSpPr/>
          <p:nvPr/>
        </p:nvGrpSpPr>
        <p:grpSpPr>
          <a:xfrm>
            <a:off x="2322342" y="1378453"/>
            <a:ext cx="7598951" cy="1897443"/>
            <a:chOff x="7756243" y="5893290"/>
            <a:chExt cx="4535382" cy="22372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39498-C859-41CE-A566-A89F7A1AA747}"/>
                </a:ext>
              </a:extLst>
            </p:cNvPr>
            <p:cNvSpPr txBox="1"/>
            <p:nvPr/>
          </p:nvSpPr>
          <p:spPr>
            <a:xfrm>
              <a:off x="7756243" y="5893290"/>
              <a:ext cx="4535382" cy="223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13800" dirty="0">
                  <a:ln w="2952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UTM Fleur" panose="02040403050506020204" pitchFamily="18" charset="0"/>
                </a:rPr>
                <a:t>Khởi động </a:t>
              </a:r>
              <a:endParaRPr lang="en-US" sz="13800" dirty="0">
                <a:ln w="2952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Fleur" panose="020404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FDFD47-1959-45E3-87E0-F505B7865BAA}"/>
                </a:ext>
              </a:extLst>
            </p:cNvPr>
            <p:cNvSpPr txBox="1"/>
            <p:nvPr/>
          </p:nvSpPr>
          <p:spPr>
            <a:xfrm>
              <a:off x="7966323" y="5893290"/>
              <a:ext cx="4115220" cy="211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1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Fleur" panose="02040403050506020204" pitchFamily="18" charset="0"/>
                </a:rPr>
                <a:t>Khởi động</a:t>
              </a:r>
              <a:endPara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endParaRPr>
            </a:p>
          </p:txBody>
        </p:sp>
      </p:grpSp>
      <p:pic>
        <p:nvPicPr>
          <p:cNvPr id="9" name="Picture 8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B08AD162-6F20-03AB-EEEF-AA85D745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74" y="3777316"/>
            <a:ext cx="5392882" cy="30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9F0"/>
              </a:clrFrom>
              <a:clrTo>
                <a:srgbClr val="FDF9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44" y="2472885"/>
            <a:ext cx="4844767" cy="484476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4AB61A6F-944C-61F8-DF45-7F04370F74C2}"/>
              </a:ext>
            </a:extLst>
          </p:cNvPr>
          <p:cNvSpPr/>
          <p:nvPr/>
        </p:nvSpPr>
        <p:spPr>
          <a:xfrm>
            <a:off x="716844" y="392914"/>
            <a:ext cx="4944533" cy="1343378"/>
          </a:xfrm>
          <a:custGeom>
            <a:avLst/>
            <a:gdLst>
              <a:gd name="connsiteX0" fmla="*/ 0 w 4944533"/>
              <a:gd name="connsiteY0" fmla="*/ 223901 h 1343378"/>
              <a:gd name="connsiteX1" fmla="*/ 223901 w 4944533"/>
              <a:gd name="connsiteY1" fmla="*/ 0 h 1343378"/>
              <a:gd name="connsiteX2" fmla="*/ 830960 w 4944533"/>
              <a:gd name="connsiteY2" fmla="*/ 0 h 1343378"/>
              <a:gd name="connsiteX3" fmla="*/ 1303116 w 4944533"/>
              <a:gd name="connsiteY3" fmla="*/ 0 h 1343378"/>
              <a:gd name="connsiteX4" fmla="*/ 1910175 w 4944533"/>
              <a:gd name="connsiteY4" fmla="*/ 0 h 1343378"/>
              <a:gd name="connsiteX5" fmla="*/ 2337365 w 4944533"/>
              <a:gd name="connsiteY5" fmla="*/ 0 h 1343378"/>
              <a:gd name="connsiteX6" fmla="*/ 2944423 w 4944533"/>
              <a:gd name="connsiteY6" fmla="*/ 0 h 1343378"/>
              <a:gd name="connsiteX7" fmla="*/ 3551482 w 4944533"/>
              <a:gd name="connsiteY7" fmla="*/ 0 h 1343378"/>
              <a:gd name="connsiteX8" fmla="*/ 4203508 w 4944533"/>
              <a:gd name="connsiteY8" fmla="*/ 0 h 1343378"/>
              <a:gd name="connsiteX9" fmla="*/ 4720632 w 4944533"/>
              <a:gd name="connsiteY9" fmla="*/ 0 h 1343378"/>
              <a:gd name="connsiteX10" fmla="*/ 4944533 w 4944533"/>
              <a:gd name="connsiteY10" fmla="*/ 223901 h 1343378"/>
              <a:gd name="connsiteX11" fmla="*/ 4944533 w 4944533"/>
              <a:gd name="connsiteY11" fmla="*/ 662733 h 1343378"/>
              <a:gd name="connsiteX12" fmla="*/ 4944533 w 4944533"/>
              <a:gd name="connsiteY12" fmla="*/ 1119477 h 1343378"/>
              <a:gd name="connsiteX13" fmla="*/ 4720632 w 4944533"/>
              <a:gd name="connsiteY13" fmla="*/ 1343378 h 1343378"/>
              <a:gd name="connsiteX14" fmla="*/ 4158541 w 4944533"/>
              <a:gd name="connsiteY14" fmla="*/ 1343378 h 1343378"/>
              <a:gd name="connsiteX15" fmla="*/ 3731351 w 4944533"/>
              <a:gd name="connsiteY15" fmla="*/ 1343378 h 1343378"/>
              <a:gd name="connsiteX16" fmla="*/ 3259194 w 4944533"/>
              <a:gd name="connsiteY16" fmla="*/ 1343378 h 1343378"/>
              <a:gd name="connsiteX17" fmla="*/ 2742070 w 4944533"/>
              <a:gd name="connsiteY17" fmla="*/ 1343378 h 1343378"/>
              <a:gd name="connsiteX18" fmla="*/ 2314881 w 4944533"/>
              <a:gd name="connsiteY18" fmla="*/ 1343378 h 1343378"/>
              <a:gd name="connsiteX19" fmla="*/ 1887691 w 4944533"/>
              <a:gd name="connsiteY19" fmla="*/ 1343378 h 1343378"/>
              <a:gd name="connsiteX20" fmla="*/ 1325600 w 4944533"/>
              <a:gd name="connsiteY20" fmla="*/ 1343378 h 1343378"/>
              <a:gd name="connsiteX21" fmla="*/ 718541 w 4944533"/>
              <a:gd name="connsiteY21" fmla="*/ 1343378 h 1343378"/>
              <a:gd name="connsiteX22" fmla="*/ 223901 w 4944533"/>
              <a:gd name="connsiteY22" fmla="*/ 1343378 h 1343378"/>
              <a:gd name="connsiteX23" fmla="*/ 0 w 4944533"/>
              <a:gd name="connsiteY23" fmla="*/ 1119477 h 1343378"/>
              <a:gd name="connsiteX24" fmla="*/ 0 w 4944533"/>
              <a:gd name="connsiteY24" fmla="*/ 671689 h 1343378"/>
              <a:gd name="connsiteX25" fmla="*/ 0 w 4944533"/>
              <a:gd name="connsiteY25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44533" h="1343378" fill="none" extrusionOk="0">
                <a:moveTo>
                  <a:pt x="0" y="223901"/>
                </a:moveTo>
                <a:cubicBezTo>
                  <a:pt x="19171" y="92497"/>
                  <a:pt x="86140" y="5727"/>
                  <a:pt x="223901" y="0"/>
                </a:cubicBezTo>
                <a:cubicBezTo>
                  <a:pt x="487938" y="-39949"/>
                  <a:pt x="555421" y="15441"/>
                  <a:pt x="830960" y="0"/>
                </a:cubicBezTo>
                <a:cubicBezTo>
                  <a:pt x="1106499" y="-15441"/>
                  <a:pt x="1162421" y="39547"/>
                  <a:pt x="1303116" y="0"/>
                </a:cubicBezTo>
                <a:cubicBezTo>
                  <a:pt x="1443811" y="-39547"/>
                  <a:pt x="1616134" y="12752"/>
                  <a:pt x="1910175" y="0"/>
                </a:cubicBezTo>
                <a:cubicBezTo>
                  <a:pt x="2204216" y="-12752"/>
                  <a:pt x="2135457" y="1088"/>
                  <a:pt x="2337365" y="0"/>
                </a:cubicBezTo>
                <a:cubicBezTo>
                  <a:pt x="2539273" y="-1088"/>
                  <a:pt x="2646725" y="52072"/>
                  <a:pt x="2944423" y="0"/>
                </a:cubicBezTo>
                <a:cubicBezTo>
                  <a:pt x="3242121" y="-52072"/>
                  <a:pt x="3362112" y="34812"/>
                  <a:pt x="3551482" y="0"/>
                </a:cubicBezTo>
                <a:cubicBezTo>
                  <a:pt x="3740852" y="-34812"/>
                  <a:pt x="3888044" y="508"/>
                  <a:pt x="4203508" y="0"/>
                </a:cubicBezTo>
                <a:cubicBezTo>
                  <a:pt x="4518972" y="-508"/>
                  <a:pt x="4565821" y="21963"/>
                  <a:pt x="4720632" y="0"/>
                </a:cubicBezTo>
                <a:cubicBezTo>
                  <a:pt x="4834296" y="-766"/>
                  <a:pt x="4928174" y="91402"/>
                  <a:pt x="4944533" y="223901"/>
                </a:cubicBezTo>
                <a:cubicBezTo>
                  <a:pt x="4953337" y="403367"/>
                  <a:pt x="4941532" y="470852"/>
                  <a:pt x="4944533" y="662733"/>
                </a:cubicBezTo>
                <a:cubicBezTo>
                  <a:pt x="4947534" y="854614"/>
                  <a:pt x="4901641" y="979986"/>
                  <a:pt x="4944533" y="1119477"/>
                </a:cubicBezTo>
                <a:cubicBezTo>
                  <a:pt x="4946313" y="1246487"/>
                  <a:pt x="4831041" y="1317142"/>
                  <a:pt x="4720632" y="1343378"/>
                </a:cubicBezTo>
                <a:cubicBezTo>
                  <a:pt x="4490899" y="1362968"/>
                  <a:pt x="4343815" y="1311932"/>
                  <a:pt x="4158541" y="1343378"/>
                </a:cubicBezTo>
                <a:cubicBezTo>
                  <a:pt x="3973267" y="1374824"/>
                  <a:pt x="3894391" y="1326748"/>
                  <a:pt x="3731351" y="1343378"/>
                </a:cubicBezTo>
                <a:cubicBezTo>
                  <a:pt x="3568311" y="1360008"/>
                  <a:pt x="3386107" y="1307429"/>
                  <a:pt x="3259194" y="1343378"/>
                </a:cubicBezTo>
                <a:cubicBezTo>
                  <a:pt x="3132281" y="1379327"/>
                  <a:pt x="2908364" y="1312416"/>
                  <a:pt x="2742070" y="1343378"/>
                </a:cubicBezTo>
                <a:cubicBezTo>
                  <a:pt x="2575776" y="1374340"/>
                  <a:pt x="2406547" y="1337070"/>
                  <a:pt x="2314881" y="1343378"/>
                </a:cubicBezTo>
                <a:cubicBezTo>
                  <a:pt x="2223215" y="1349686"/>
                  <a:pt x="1999891" y="1301109"/>
                  <a:pt x="1887691" y="1343378"/>
                </a:cubicBezTo>
                <a:cubicBezTo>
                  <a:pt x="1775491" y="1385647"/>
                  <a:pt x="1478031" y="1291310"/>
                  <a:pt x="1325600" y="1343378"/>
                </a:cubicBezTo>
                <a:cubicBezTo>
                  <a:pt x="1173169" y="1395446"/>
                  <a:pt x="919410" y="1318381"/>
                  <a:pt x="718541" y="1343378"/>
                </a:cubicBezTo>
                <a:cubicBezTo>
                  <a:pt x="517672" y="1368375"/>
                  <a:pt x="469288" y="1313504"/>
                  <a:pt x="223901" y="1343378"/>
                </a:cubicBezTo>
                <a:cubicBezTo>
                  <a:pt x="101452" y="1349639"/>
                  <a:pt x="-14830" y="1210174"/>
                  <a:pt x="0" y="1119477"/>
                </a:cubicBezTo>
                <a:cubicBezTo>
                  <a:pt x="-16720" y="955399"/>
                  <a:pt x="1005" y="778389"/>
                  <a:pt x="0" y="671689"/>
                </a:cubicBezTo>
                <a:cubicBezTo>
                  <a:pt x="-1005" y="564989"/>
                  <a:pt x="2225" y="380108"/>
                  <a:pt x="0" y="223901"/>
                </a:cubicBezTo>
                <a:close/>
              </a:path>
              <a:path w="4944533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338147" y="-17667"/>
                  <a:pt x="552839" y="3277"/>
                  <a:pt x="651090" y="0"/>
                </a:cubicBezTo>
                <a:cubicBezTo>
                  <a:pt x="749341" y="-3277"/>
                  <a:pt x="1053048" y="11923"/>
                  <a:pt x="1258149" y="0"/>
                </a:cubicBezTo>
                <a:cubicBezTo>
                  <a:pt x="1463250" y="-11923"/>
                  <a:pt x="1582838" y="37368"/>
                  <a:pt x="1820241" y="0"/>
                </a:cubicBezTo>
                <a:cubicBezTo>
                  <a:pt x="2057644" y="-37368"/>
                  <a:pt x="2090701" y="33205"/>
                  <a:pt x="2247430" y="0"/>
                </a:cubicBezTo>
                <a:cubicBezTo>
                  <a:pt x="2404159" y="-33205"/>
                  <a:pt x="2571718" y="45496"/>
                  <a:pt x="2674619" y="0"/>
                </a:cubicBezTo>
                <a:cubicBezTo>
                  <a:pt x="2777520" y="-45496"/>
                  <a:pt x="2958521" y="18847"/>
                  <a:pt x="3101809" y="0"/>
                </a:cubicBezTo>
                <a:cubicBezTo>
                  <a:pt x="3245097" y="-18847"/>
                  <a:pt x="3415224" y="41078"/>
                  <a:pt x="3663900" y="0"/>
                </a:cubicBezTo>
                <a:cubicBezTo>
                  <a:pt x="3912576" y="-41078"/>
                  <a:pt x="4004972" y="41791"/>
                  <a:pt x="4136057" y="0"/>
                </a:cubicBezTo>
                <a:cubicBezTo>
                  <a:pt x="4267142" y="-41791"/>
                  <a:pt x="4431475" y="12392"/>
                  <a:pt x="4720632" y="0"/>
                </a:cubicBezTo>
                <a:cubicBezTo>
                  <a:pt x="4828585" y="-11276"/>
                  <a:pt x="4925455" y="79034"/>
                  <a:pt x="4944533" y="223901"/>
                </a:cubicBezTo>
                <a:cubicBezTo>
                  <a:pt x="4991859" y="394263"/>
                  <a:pt x="4912672" y="476395"/>
                  <a:pt x="4944533" y="653777"/>
                </a:cubicBezTo>
                <a:cubicBezTo>
                  <a:pt x="4976394" y="831159"/>
                  <a:pt x="4889838" y="899790"/>
                  <a:pt x="4944533" y="1119477"/>
                </a:cubicBezTo>
                <a:cubicBezTo>
                  <a:pt x="4951211" y="1225009"/>
                  <a:pt x="4861881" y="1326592"/>
                  <a:pt x="4720632" y="1343378"/>
                </a:cubicBezTo>
                <a:cubicBezTo>
                  <a:pt x="4456004" y="1350353"/>
                  <a:pt x="4391459" y="1282176"/>
                  <a:pt x="4158541" y="1343378"/>
                </a:cubicBezTo>
                <a:cubicBezTo>
                  <a:pt x="3925623" y="1404580"/>
                  <a:pt x="3670354" y="1341009"/>
                  <a:pt x="3506515" y="1343378"/>
                </a:cubicBezTo>
                <a:cubicBezTo>
                  <a:pt x="3342676" y="1345747"/>
                  <a:pt x="3247120" y="1303618"/>
                  <a:pt x="3079325" y="1343378"/>
                </a:cubicBezTo>
                <a:cubicBezTo>
                  <a:pt x="2911530" y="1383138"/>
                  <a:pt x="2815628" y="1332441"/>
                  <a:pt x="2562201" y="1343378"/>
                </a:cubicBezTo>
                <a:cubicBezTo>
                  <a:pt x="2308774" y="1354315"/>
                  <a:pt x="2348098" y="1342527"/>
                  <a:pt x="2135012" y="1343378"/>
                </a:cubicBezTo>
                <a:cubicBezTo>
                  <a:pt x="1921926" y="1344229"/>
                  <a:pt x="1851365" y="1323342"/>
                  <a:pt x="1707822" y="1343378"/>
                </a:cubicBezTo>
                <a:cubicBezTo>
                  <a:pt x="1564279" y="1363414"/>
                  <a:pt x="1471319" y="1309727"/>
                  <a:pt x="1235665" y="1343378"/>
                </a:cubicBezTo>
                <a:cubicBezTo>
                  <a:pt x="1000011" y="1377029"/>
                  <a:pt x="485824" y="1307176"/>
                  <a:pt x="223901" y="1343378"/>
                </a:cubicBezTo>
                <a:cubicBezTo>
                  <a:pt x="101109" y="1348928"/>
                  <a:pt x="22451" y="1256029"/>
                  <a:pt x="0" y="1119477"/>
                </a:cubicBezTo>
                <a:cubicBezTo>
                  <a:pt x="-15639" y="924922"/>
                  <a:pt x="31334" y="827921"/>
                  <a:pt x="0" y="680645"/>
                </a:cubicBezTo>
                <a:cubicBezTo>
                  <a:pt x="-31334" y="533369"/>
                  <a:pt x="39298" y="389465"/>
                  <a:pt x="0" y="22390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tìm các từ dùng để  </a:t>
            </a:r>
            <a:r>
              <a:rPr lang="vi-VN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</a:t>
            </a:r>
            <a:endParaRPr lang="en-US" sz="3200" b="1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5122184" y="2696334"/>
            <a:ext cx="6390409" cy="1666387"/>
          </a:xfrm>
          <a:custGeom>
            <a:avLst/>
            <a:gdLst>
              <a:gd name="connsiteX0" fmla="*/ 0 w 6390409"/>
              <a:gd name="connsiteY0" fmla="*/ 0 h 1666387"/>
              <a:gd name="connsiteX1" fmla="*/ 644850 w 6390409"/>
              <a:gd name="connsiteY1" fmla="*/ 0 h 1666387"/>
              <a:gd name="connsiteX2" fmla="*/ 1097988 w 6390409"/>
              <a:gd name="connsiteY2" fmla="*/ 0 h 1666387"/>
              <a:gd name="connsiteX3" fmla="*/ 1487222 w 6390409"/>
              <a:gd name="connsiteY3" fmla="*/ 0 h 1666387"/>
              <a:gd name="connsiteX4" fmla="*/ 2195977 w 6390409"/>
              <a:gd name="connsiteY4" fmla="*/ 0 h 1666387"/>
              <a:gd name="connsiteX5" fmla="*/ 2840827 w 6390409"/>
              <a:gd name="connsiteY5" fmla="*/ 0 h 1666387"/>
              <a:gd name="connsiteX6" fmla="*/ 3485678 w 6390409"/>
              <a:gd name="connsiteY6" fmla="*/ 0 h 1666387"/>
              <a:gd name="connsiteX7" fmla="*/ 4130528 w 6390409"/>
              <a:gd name="connsiteY7" fmla="*/ 0 h 1666387"/>
              <a:gd name="connsiteX8" fmla="*/ 4775378 w 6390409"/>
              <a:gd name="connsiteY8" fmla="*/ 0 h 1666387"/>
              <a:gd name="connsiteX9" fmla="*/ 5420229 w 6390409"/>
              <a:gd name="connsiteY9" fmla="*/ 0 h 1666387"/>
              <a:gd name="connsiteX10" fmla="*/ 6390409 w 6390409"/>
              <a:gd name="connsiteY10" fmla="*/ 0 h 1666387"/>
              <a:gd name="connsiteX11" fmla="*/ 6390409 w 6390409"/>
              <a:gd name="connsiteY11" fmla="*/ 555462 h 1666387"/>
              <a:gd name="connsiteX12" fmla="*/ 6390409 w 6390409"/>
              <a:gd name="connsiteY12" fmla="*/ 1144252 h 1666387"/>
              <a:gd name="connsiteX13" fmla="*/ 6390409 w 6390409"/>
              <a:gd name="connsiteY13" fmla="*/ 1666387 h 1666387"/>
              <a:gd name="connsiteX14" fmla="*/ 5681655 w 6390409"/>
              <a:gd name="connsiteY14" fmla="*/ 1666387 h 1666387"/>
              <a:gd name="connsiteX15" fmla="*/ 4972900 w 6390409"/>
              <a:gd name="connsiteY15" fmla="*/ 1666387 h 1666387"/>
              <a:gd name="connsiteX16" fmla="*/ 4455858 w 6390409"/>
              <a:gd name="connsiteY16" fmla="*/ 1666387 h 1666387"/>
              <a:gd name="connsiteX17" fmla="*/ 4066624 w 6390409"/>
              <a:gd name="connsiteY17" fmla="*/ 1666387 h 1666387"/>
              <a:gd name="connsiteX18" fmla="*/ 3613486 w 6390409"/>
              <a:gd name="connsiteY18" fmla="*/ 1666387 h 1666387"/>
              <a:gd name="connsiteX19" fmla="*/ 2968635 w 6390409"/>
              <a:gd name="connsiteY19" fmla="*/ 1666387 h 1666387"/>
              <a:gd name="connsiteX20" fmla="*/ 2387689 w 6390409"/>
              <a:gd name="connsiteY20" fmla="*/ 1666387 h 1666387"/>
              <a:gd name="connsiteX21" fmla="*/ 1870647 w 6390409"/>
              <a:gd name="connsiteY21" fmla="*/ 1666387 h 1666387"/>
              <a:gd name="connsiteX22" fmla="*/ 1353605 w 6390409"/>
              <a:gd name="connsiteY22" fmla="*/ 1666387 h 1666387"/>
              <a:gd name="connsiteX23" fmla="*/ 836563 w 6390409"/>
              <a:gd name="connsiteY23" fmla="*/ 1666387 h 1666387"/>
              <a:gd name="connsiteX24" fmla="*/ 0 w 6390409"/>
              <a:gd name="connsiteY24" fmla="*/ 1666387 h 1666387"/>
              <a:gd name="connsiteX25" fmla="*/ 0 w 6390409"/>
              <a:gd name="connsiteY25" fmla="*/ 1144252 h 1666387"/>
              <a:gd name="connsiteX26" fmla="*/ 0 w 6390409"/>
              <a:gd name="connsiteY26" fmla="*/ 555462 h 1666387"/>
              <a:gd name="connsiteX27" fmla="*/ 0 w 6390409"/>
              <a:gd name="connsiteY27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90409" h="1666387" fill="none" extrusionOk="0">
                <a:moveTo>
                  <a:pt x="0" y="0"/>
                </a:moveTo>
                <a:cubicBezTo>
                  <a:pt x="259318" y="-65393"/>
                  <a:pt x="497120" y="40486"/>
                  <a:pt x="644850" y="0"/>
                </a:cubicBezTo>
                <a:cubicBezTo>
                  <a:pt x="792580" y="-40486"/>
                  <a:pt x="919620" y="21883"/>
                  <a:pt x="1097988" y="0"/>
                </a:cubicBezTo>
                <a:cubicBezTo>
                  <a:pt x="1276356" y="-21883"/>
                  <a:pt x="1344448" y="10251"/>
                  <a:pt x="1487222" y="0"/>
                </a:cubicBezTo>
                <a:cubicBezTo>
                  <a:pt x="1629996" y="-10251"/>
                  <a:pt x="1883883" y="24776"/>
                  <a:pt x="2195977" y="0"/>
                </a:cubicBezTo>
                <a:cubicBezTo>
                  <a:pt x="2508071" y="-24776"/>
                  <a:pt x="2614537" y="72805"/>
                  <a:pt x="2840827" y="0"/>
                </a:cubicBezTo>
                <a:cubicBezTo>
                  <a:pt x="3067117" y="-72805"/>
                  <a:pt x="3185648" y="17281"/>
                  <a:pt x="3485678" y="0"/>
                </a:cubicBezTo>
                <a:cubicBezTo>
                  <a:pt x="3785708" y="-17281"/>
                  <a:pt x="3836941" y="24353"/>
                  <a:pt x="4130528" y="0"/>
                </a:cubicBezTo>
                <a:cubicBezTo>
                  <a:pt x="4424115" y="-24353"/>
                  <a:pt x="4587943" y="47085"/>
                  <a:pt x="4775378" y="0"/>
                </a:cubicBezTo>
                <a:cubicBezTo>
                  <a:pt x="4962813" y="-47085"/>
                  <a:pt x="5259696" y="62207"/>
                  <a:pt x="5420229" y="0"/>
                </a:cubicBezTo>
                <a:cubicBezTo>
                  <a:pt x="5580762" y="-62207"/>
                  <a:pt x="6179910" y="110755"/>
                  <a:pt x="6390409" y="0"/>
                </a:cubicBezTo>
                <a:cubicBezTo>
                  <a:pt x="6422672" y="166085"/>
                  <a:pt x="6370761" y="291996"/>
                  <a:pt x="6390409" y="555462"/>
                </a:cubicBezTo>
                <a:cubicBezTo>
                  <a:pt x="6410057" y="818928"/>
                  <a:pt x="6323845" y="1015098"/>
                  <a:pt x="6390409" y="1144252"/>
                </a:cubicBezTo>
                <a:cubicBezTo>
                  <a:pt x="6456973" y="1273406"/>
                  <a:pt x="6333909" y="1529041"/>
                  <a:pt x="6390409" y="1666387"/>
                </a:cubicBezTo>
                <a:cubicBezTo>
                  <a:pt x="6173802" y="1748140"/>
                  <a:pt x="5967825" y="1635417"/>
                  <a:pt x="5681655" y="1666387"/>
                </a:cubicBezTo>
                <a:cubicBezTo>
                  <a:pt x="5395485" y="1697357"/>
                  <a:pt x="5244276" y="1650752"/>
                  <a:pt x="4972900" y="1666387"/>
                </a:cubicBezTo>
                <a:cubicBezTo>
                  <a:pt x="4701525" y="1682022"/>
                  <a:pt x="4681757" y="1640370"/>
                  <a:pt x="4455858" y="1666387"/>
                </a:cubicBezTo>
                <a:cubicBezTo>
                  <a:pt x="4229959" y="1692404"/>
                  <a:pt x="4189093" y="1619772"/>
                  <a:pt x="4066624" y="1666387"/>
                </a:cubicBezTo>
                <a:cubicBezTo>
                  <a:pt x="3944155" y="1713002"/>
                  <a:pt x="3761072" y="1628231"/>
                  <a:pt x="3613486" y="1666387"/>
                </a:cubicBezTo>
                <a:cubicBezTo>
                  <a:pt x="3465900" y="1704543"/>
                  <a:pt x="3176237" y="1605415"/>
                  <a:pt x="2968635" y="1666387"/>
                </a:cubicBezTo>
                <a:cubicBezTo>
                  <a:pt x="2761033" y="1727359"/>
                  <a:pt x="2607746" y="1652804"/>
                  <a:pt x="2387689" y="1666387"/>
                </a:cubicBezTo>
                <a:cubicBezTo>
                  <a:pt x="2167632" y="1679970"/>
                  <a:pt x="2125657" y="1644712"/>
                  <a:pt x="1870647" y="1666387"/>
                </a:cubicBezTo>
                <a:cubicBezTo>
                  <a:pt x="1615637" y="1688062"/>
                  <a:pt x="1595856" y="1611887"/>
                  <a:pt x="1353605" y="1666387"/>
                </a:cubicBezTo>
                <a:cubicBezTo>
                  <a:pt x="1111354" y="1720887"/>
                  <a:pt x="1004610" y="1634232"/>
                  <a:pt x="836563" y="1666387"/>
                </a:cubicBezTo>
                <a:cubicBezTo>
                  <a:pt x="668516" y="1698542"/>
                  <a:pt x="180703" y="1600610"/>
                  <a:pt x="0" y="1666387"/>
                </a:cubicBezTo>
                <a:cubicBezTo>
                  <a:pt x="-23334" y="1514681"/>
                  <a:pt x="9311" y="1314987"/>
                  <a:pt x="0" y="1144252"/>
                </a:cubicBezTo>
                <a:cubicBezTo>
                  <a:pt x="-9311" y="973518"/>
                  <a:pt x="45376" y="733862"/>
                  <a:pt x="0" y="555462"/>
                </a:cubicBezTo>
                <a:cubicBezTo>
                  <a:pt x="-45376" y="377062"/>
                  <a:pt x="10104" y="123824"/>
                  <a:pt x="0" y="0"/>
                </a:cubicBezTo>
                <a:close/>
              </a:path>
              <a:path w="6390409" h="1666387" stroke="0" extrusionOk="0">
                <a:moveTo>
                  <a:pt x="0" y="0"/>
                </a:moveTo>
                <a:cubicBezTo>
                  <a:pt x="162404" y="-51405"/>
                  <a:pt x="300299" y="49565"/>
                  <a:pt x="453138" y="0"/>
                </a:cubicBezTo>
                <a:cubicBezTo>
                  <a:pt x="605977" y="-49565"/>
                  <a:pt x="825388" y="527"/>
                  <a:pt x="1097988" y="0"/>
                </a:cubicBezTo>
                <a:cubicBezTo>
                  <a:pt x="1370588" y="-527"/>
                  <a:pt x="1381054" y="30040"/>
                  <a:pt x="1487222" y="0"/>
                </a:cubicBezTo>
                <a:cubicBezTo>
                  <a:pt x="1593390" y="-30040"/>
                  <a:pt x="1762431" y="41502"/>
                  <a:pt x="1876456" y="0"/>
                </a:cubicBezTo>
                <a:cubicBezTo>
                  <a:pt x="1990481" y="-41502"/>
                  <a:pt x="2389826" y="31887"/>
                  <a:pt x="2585211" y="0"/>
                </a:cubicBezTo>
                <a:cubicBezTo>
                  <a:pt x="2780597" y="-31887"/>
                  <a:pt x="2792555" y="30251"/>
                  <a:pt x="2974445" y="0"/>
                </a:cubicBezTo>
                <a:cubicBezTo>
                  <a:pt x="3156335" y="-30251"/>
                  <a:pt x="3296300" y="47777"/>
                  <a:pt x="3427583" y="0"/>
                </a:cubicBezTo>
                <a:cubicBezTo>
                  <a:pt x="3558866" y="-47777"/>
                  <a:pt x="3834656" y="52153"/>
                  <a:pt x="4136337" y="0"/>
                </a:cubicBezTo>
                <a:cubicBezTo>
                  <a:pt x="4438018" y="-52153"/>
                  <a:pt x="4529157" y="45192"/>
                  <a:pt x="4717284" y="0"/>
                </a:cubicBezTo>
                <a:cubicBezTo>
                  <a:pt x="4905411" y="-45192"/>
                  <a:pt x="5005506" y="15405"/>
                  <a:pt x="5234326" y="0"/>
                </a:cubicBezTo>
                <a:cubicBezTo>
                  <a:pt x="5463146" y="-15405"/>
                  <a:pt x="5489496" y="3973"/>
                  <a:pt x="5687464" y="0"/>
                </a:cubicBezTo>
                <a:cubicBezTo>
                  <a:pt x="5885432" y="-3973"/>
                  <a:pt x="6161324" y="44586"/>
                  <a:pt x="6390409" y="0"/>
                </a:cubicBezTo>
                <a:cubicBezTo>
                  <a:pt x="6456597" y="240129"/>
                  <a:pt x="6359959" y="328335"/>
                  <a:pt x="6390409" y="588790"/>
                </a:cubicBezTo>
                <a:cubicBezTo>
                  <a:pt x="6420859" y="849245"/>
                  <a:pt x="6366918" y="923804"/>
                  <a:pt x="6390409" y="1110925"/>
                </a:cubicBezTo>
                <a:cubicBezTo>
                  <a:pt x="6413900" y="1298047"/>
                  <a:pt x="6369959" y="1480090"/>
                  <a:pt x="6390409" y="1666387"/>
                </a:cubicBezTo>
                <a:cubicBezTo>
                  <a:pt x="6146108" y="1697054"/>
                  <a:pt x="6056197" y="1660504"/>
                  <a:pt x="5809463" y="1666387"/>
                </a:cubicBezTo>
                <a:cubicBezTo>
                  <a:pt x="5562729" y="1672270"/>
                  <a:pt x="5590443" y="1643736"/>
                  <a:pt x="5420229" y="1666387"/>
                </a:cubicBezTo>
                <a:cubicBezTo>
                  <a:pt x="5250015" y="1689038"/>
                  <a:pt x="4967063" y="1606997"/>
                  <a:pt x="4775378" y="1666387"/>
                </a:cubicBezTo>
                <a:cubicBezTo>
                  <a:pt x="4583693" y="1725777"/>
                  <a:pt x="4385287" y="1661403"/>
                  <a:pt x="4066624" y="1666387"/>
                </a:cubicBezTo>
                <a:cubicBezTo>
                  <a:pt x="3747961" y="1671371"/>
                  <a:pt x="3795263" y="1622955"/>
                  <a:pt x="3613486" y="1666387"/>
                </a:cubicBezTo>
                <a:cubicBezTo>
                  <a:pt x="3431709" y="1709819"/>
                  <a:pt x="3347968" y="1640632"/>
                  <a:pt x="3160348" y="1666387"/>
                </a:cubicBezTo>
                <a:cubicBezTo>
                  <a:pt x="2972728" y="1692142"/>
                  <a:pt x="2711421" y="1604898"/>
                  <a:pt x="2451593" y="1666387"/>
                </a:cubicBezTo>
                <a:cubicBezTo>
                  <a:pt x="2191765" y="1727876"/>
                  <a:pt x="2229113" y="1643570"/>
                  <a:pt x="2062359" y="1666387"/>
                </a:cubicBezTo>
                <a:cubicBezTo>
                  <a:pt x="1895605" y="1689204"/>
                  <a:pt x="1704045" y="1612834"/>
                  <a:pt x="1353605" y="1666387"/>
                </a:cubicBezTo>
                <a:cubicBezTo>
                  <a:pt x="1003165" y="1719940"/>
                  <a:pt x="1075050" y="1631043"/>
                  <a:pt x="964371" y="1666387"/>
                </a:cubicBezTo>
                <a:cubicBezTo>
                  <a:pt x="853692" y="1701731"/>
                  <a:pt x="343733" y="1654573"/>
                  <a:pt x="0" y="1666387"/>
                </a:cubicBezTo>
                <a:cubicBezTo>
                  <a:pt x="-42500" y="1398767"/>
                  <a:pt x="61742" y="1265499"/>
                  <a:pt x="0" y="1110925"/>
                </a:cubicBezTo>
                <a:cubicBezTo>
                  <a:pt x="-61742" y="956351"/>
                  <a:pt x="5654" y="748063"/>
                  <a:pt x="0" y="588790"/>
                </a:cubicBezTo>
                <a:cubicBezTo>
                  <a:pt x="-5654" y="429517"/>
                  <a:pt x="18527" y="17380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ym typeface="Wingdings 2" panose="05020102010507070707" pitchFamily="18" charset="2"/>
              </a:rPr>
              <a:t>Như, giống, giống như, như là... </a:t>
            </a:r>
            <a:endParaRPr lang="en-US" sz="3200" dirty="0">
              <a:sym typeface="Wingdings 2" panose="05020102010507070707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" y="-97722"/>
            <a:ext cx="1059259" cy="105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3" y="1907277"/>
            <a:ext cx="1578114" cy="1578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9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B9E3021A-6607-E53E-AADC-18D1596E49BC}"/>
              </a:ext>
            </a:extLst>
          </p:cNvPr>
          <p:cNvSpPr/>
          <p:nvPr/>
        </p:nvSpPr>
        <p:spPr>
          <a:xfrm>
            <a:off x="921554" y="118911"/>
            <a:ext cx="10469880" cy="1363123"/>
          </a:xfrm>
          <a:custGeom>
            <a:avLst/>
            <a:gdLst>
              <a:gd name="connsiteX0" fmla="*/ 0 w 10469880"/>
              <a:gd name="connsiteY0" fmla="*/ 227192 h 1363123"/>
              <a:gd name="connsiteX1" fmla="*/ 227192 w 10469880"/>
              <a:gd name="connsiteY1" fmla="*/ 0 h 1363123"/>
              <a:gd name="connsiteX2" fmla="*/ 694582 w 10469880"/>
              <a:gd name="connsiteY2" fmla="*/ 0 h 1363123"/>
              <a:gd name="connsiteX3" fmla="*/ 1562591 w 10469880"/>
              <a:gd name="connsiteY3" fmla="*/ 0 h 1363123"/>
              <a:gd name="connsiteX4" fmla="*/ 2430601 w 10469880"/>
              <a:gd name="connsiteY4" fmla="*/ 0 h 1363123"/>
              <a:gd name="connsiteX5" fmla="*/ 2797836 w 10469880"/>
              <a:gd name="connsiteY5" fmla="*/ 0 h 1363123"/>
              <a:gd name="connsiteX6" fmla="*/ 3665846 w 10469880"/>
              <a:gd name="connsiteY6" fmla="*/ 0 h 1363123"/>
              <a:gd name="connsiteX7" fmla="*/ 4433700 w 10469880"/>
              <a:gd name="connsiteY7" fmla="*/ 0 h 1363123"/>
              <a:gd name="connsiteX8" fmla="*/ 4901090 w 10469880"/>
              <a:gd name="connsiteY8" fmla="*/ 0 h 1363123"/>
              <a:gd name="connsiteX9" fmla="*/ 5769100 w 10469880"/>
              <a:gd name="connsiteY9" fmla="*/ 0 h 1363123"/>
              <a:gd name="connsiteX10" fmla="*/ 6336645 w 10469880"/>
              <a:gd name="connsiteY10" fmla="*/ 0 h 1363123"/>
              <a:gd name="connsiteX11" fmla="*/ 6904189 w 10469880"/>
              <a:gd name="connsiteY11" fmla="*/ 0 h 1363123"/>
              <a:gd name="connsiteX12" fmla="*/ 7571889 w 10469880"/>
              <a:gd name="connsiteY12" fmla="*/ 0 h 1363123"/>
              <a:gd name="connsiteX13" fmla="*/ 8439899 w 10469880"/>
              <a:gd name="connsiteY13" fmla="*/ 0 h 1363123"/>
              <a:gd name="connsiteX14" fmla="*/ 9107598 w 10469880"/>
              <a:gd name="connsiteY14" fmla="*/ 0 h 1363123"/>
              <a:gd name="connsiteX15" fmla="*/ 10242688 w 10469880"/>
              <a:gd name="connsiteY15" fmla="*/ 0 h 1363123"/>
              <a:gd name="connsiteX16" fmla="*/ 10469880 w 10469880"/>
              <a:gd name="connsiteY16" fmla="*/ 227192 h 1363123"/>
              <a:gd name="connsiteX17" fmla="*/ 10469880 w 10469880"/>
              <a:gd name="connsiteY17" fmla="*/ 681562 h 1363123"/>
              <a:gd name="connsiteX18" fmla="*/ 10469880 w 10469880"/>
              <a:gd name="connsiteY18" fmla="*/ 1135931 h 1363123"/>
              <a:gd name="connsiteX19" fmla="*/ 10242688 w 10469880"/>
              <a:gd name="connsiteY19" fmla="*/ 1363123 h 1363123"/>
              <a:gd name="connsiteX20" fmla="*/ 9374678 w 10469880"/>
              <a:gd name="connsiteY20" fmla="*/ 1363123 h 1363123"/>
              <a:gd name="connsiteX21" fmla="*/ 8907289 w 10469880"/>
              <a:gd name="connsiteY21" fmla="*/ 1363123 h 1363123"/>
              <a:gd name="connsiteX22" fmla="*/ 8439899 w 10469880"/>
              <a:gd name="connsiteY22" fmla="*/ 1363123 h 1363123"/>
              <a:gd name="connsiteX23" fmla="*/ 7571889 w 10469880"/>
              <a:gd name="connsiteY23" fmla="*/ 1363123 h 1363123"/>
              <a:gd name="connsiteX24" fmla="*/ 6904189 w 10469880"/>
              <a:gd name="connsiteY24" fmla="*/ 1363123 h 1363123"/>
              <a:gd name="connsiteX25" fmla="*/ 6136335 w 10469880"/>
              <a:gd name="connsiteY25" fmla="*/ 1363123 h 1363123"/>
              <a:gd name="connsiteX26" fmla="*/ 5368480 w 10469880"/>
              <a:gd name="connsiteY26" fmla="*/ 1363123 h 1363123"/>
              <a:gd name="connsiteX27" fmla="*/ 5001245 w 10469880"/>
              <a:gd name="connsiteY27" fmla="*/ 1363123 h 1363123"/>
              <a:gd name="connsiteX28" fmla="*/ 4433700 w 10469880"/>
              <a:gd name="connsiteY28" fmla="*/ 1363123 h 1363123"/>
              <a:gd name="connsiteX29" fmla="*/ 4066465 w 10469880"/>
              <a:gd name="connsiteY29" fmla="*/ 1363123 h 1363123"/>
              <a:gd name="connsiteX30" fmla="*/ 3298611 w 10469880"/>
              <a:gd name="connsiteY30" fmla="*/ 1363123 h 1363123"/>
              <a:gd name="connsiteX31" fmla="*/ 2931376 w 10469880"/>
              <a:gd name="connsiteY31" fmla="*/ 1363123 h 1363123"/>
              <a:gd name="connsiteX32" fmla="*/ 2263676 w 10469880"/>
              <a:gd name="connsiteY32" fmla="*/ 1363123 h 1363123"/>
              <a:gd name="connsiteX33" fmla="*/ 1796286 w 10469880"/>
              <a:gd name="connsiteY33" fmla="*/ 1363123 h 1363123"/>
              <a:gd name="connsiteX34" fmla="*/ 1228742 w 10469880"/>
              <a:gd name="connsiteY34" fmla="*/ 1363123 h 1363123"/>
              <a:gd name="connsiteX35" fmla="*/ 227192 w 10469880"/>
              <a:gd name="connsiteY35" fmla="*/ 1363123 h 1363123"/>
              <a:gd name="connsiteX36" fmla="*/ 0 w 10469880"/>
              <a:gd name="connsiteY36" fmla="*/ 1135931 h 1363123"/>
              <a:gd name="connsiteX37" fmla="*/ 0 w 10469880"/>
              <a:gd name="connsiteY37" fmla="*/ 672474 h 1363123"/>
              <a:gd name="connsiteX38" fmla="*/ 0 w 10469880"/>
              <a:gd name="connsiteY38" fmla="*/ 227192 h 136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69880" h="1363123" fill="none" extrusionOk="0">
                <a:moveTo>
                  <a:pt x="0" y="227192"/>
                </a:moveTo>
                <a:cubicBezTo>
                  <a:pt x="2028" y="105227"/>
                  <a:pt x="115835" y="-23973"/>
                  <a:pt x="227192" y="0"/>
                </a:cubicBezTo>
                <a:cubicBezTo>
                  <a:pt x="344067" y="-3886"/>
                  <a:pt x="470582" y="-21227"/>
                  <a:pt x="694582" y="0"/>
                </a:cubicBezTo>
                <a:cubicBezTo>
                  <a:pt x="918582" y="21227"/>
                  <a:pt x="1282515" y="-34394"/>
                  <a:pt x="1562591" y="0"/>
                </a:cubicBezTo>
                <a:cubicBezTo>
                  <a:pt x="1842667" y="34394"/>
                  <a:pt x="2036217" y="5976"/>
                  <a:pt x="2430601" y="0"/>
                </a:cubicBezTo>
                <a:cubicBezTo>
                  <a:pt x="2824985" y="-5976"/>
                  <a:pt x="2640382" y="-15666"/>
                  <a:pt x="2797836" y="0"/>
                </a:cubicBezTo>
                <a:cubicBezTo>
                  <a:pt x="2955291" y="15666"/>
                  <a:pt x="3440825" y="29902"/>
                  <a:pt x="3665846" y="0"/>
                </a:cubicBezTo>
                <a:cubicBezTo>
                  <a:pt x="3890867" y="-29902"/>
                  <a:pt x="4081989" y="29329"/>
                  <a:pt x="4433700" y="0"/>
                </a:cubicBezTo>
                <a:cubicBezTo>
                  <a:pt x="4785411" y="-29329"/>
                  <a:pt x="4687350" y="22399"/>
                  <a:pt x="4901090" y="0"/>
                </a:cubicBezTo>
                <a:cubicBezTo>
                  <a:pt x="5114830" y="-22399"/>
                  <a:pt x="5485334" y="-24799"/>
                  <a:pt x="5769100" y="0"/>
                </a:cubicBezTo>
                <a:cubicBezTo>
                  <a:pt x="6052866" y="24799"/>
                  <a:pt x="6208238" y="-11157"/>
                  <a:pt x="6336645" y="0"/>
                </a:cubicBezTo>
                <a:cubicBezTo>
                  <a:pt x="6465052" y="11157"/>
                  <a:pt x="6776222" y="17415"/>
                  <a:pt x="6904189" y="0"/>
                </a:cubicBezTo>
                <a:cubicBezTo>
                  <a:pt x="7032156" y="-17415"/>
                  <a:pt x="7280525" y="20328"/>
                  <a:pt x="7571889" y="0"/>
                </a:cubicBezTo>
                <a:cubicBezTo>
                  <a:pt x="7863253" y="-20328"/>
                  <a:pt x="8041438" y="-9390"/>
                  <a:pt x="8439899" y="0"/>
                </a:cubicBezTo>
                <a:cubicBezTo>
                  <a:pt x="8838360" y="9390"/>
                  <a:pt x="8916317" y="17913"/>
                  <a:pt x="9107598" y="0"/>
                </a:cubicBezTo>
                <a:cubicBezTo>
                  <a:pt x="9298879" y="-17913"/>
                  <a:pt x="9911400" y="-26334"/>
                  <a:pt x="10242688" y="0"/>
                </a:cubicBezTo>
                <a:cubicBezTo>
                  <a:pt x="10343007" y="3336"/>
                  <a:pt x="10492148" y="110790"/>
                  <a:pt x="10469880" y="227192"/>
                </a:cubicBezTo>
                <a:cubicBezTo>
                  <a:pt x="10452225" y="393234"/>
                  <a:pt x="10450250" y="532437"/>
                  <a:pt x="10469880" y="681562"/>
                </a:cubicBezTo>
                <a:cubicBezTo>
                  <a:pt x="10489511" y="830687"/>
                  <a:pt x="10454367" y="939747"/>
                  <a:pt x="10469880" y="1135931"/>
                </a:cubicBezTo>
                <a:cubicBezTo>
                  <a:pt x="10466037" y="1254261"/>
                  <a:pt x="10376809" y="1342104"/>
                  <a:pt x="10242688" y="1363123"/>
                </a:cubicBezTo>
                <a:cubicBezTo>
                  <a:pt x="9963576" y="1398544"/>
                  <a:pt x="9694710" y="1332709"/>
                  <a:pt x="9374678" y="1363123"/>
                </a:cubicBezTo>
                <a:cubicBezTo>
                  <a:pt x="9054646" y="1393538"/>
                  <a:pt x="9048583" y="1372799"/>
                  <a:pt x="8907289" y="1363123"/>
                </a:cubicBezTo>
                <a:cubicBezTo>
                  <a:pt x="8765995" y="1353447"/>
                  <a:pt x="8571515" y="1369705"/>
                  <a:pt x="8439899" y="1363123"/>
                </a:cubicBezTo>
                <a:cubicBezTo>
                  <a:pt x="8308283" y="1356542"/>
                  <a:pt x="7797700" y="1342638"/>
                  <a:pt x="7571889" y="1363123"/>
                </a:cubicBezTo>
                <a:cubicBezTo>
                  <a:pt x="7346078" y="1383609"/>
                  <a:pt x="7223595" y="1335998"/>
                  <a:pt x="6904189" y="1363123"/>
                </a:cubicBezTo>
                <a:cubicBezTo>
                  <a:pt x="6584783" y="1390248"/>
                  <a:pt x="6358681" y="1394450"/>
                  <a:pt x="6136335" y="1363123"/>
                </a:cubicBezTo>
                <a:cubicBezTo>
                  <a:pt x="5913989" y="1331796"/>
                  <a:pt x="5698459" y="1365436"/>
                  <a:pt x="5368480" y="1363123"/>
                </a:cubicBezTo>
                <a:cubicBezTo>
                  <a:pt x="5038502" y="1360810"/>
                  <a:pt x="5161685" y="1344912"/>
                  <a:pt x="5001245" y="1363123"/>
                </a:cubicBezTo>
                <a:cubicBezTo>
                  <a:pt x="4840805" y="1381334"/>
                  <a:pt x="4641526" y="1368336"/>
                  <a:pt x="4433700" y="1363123"/>
                </a:cubicBezTo>
                <a:cubicBezTo>
                  <a:pt x="4225875" y="1357910"/>
                  <a:pt x="4236113" y="1355575"/>
                  <a:pt x="4066465" y="1363123"/>
                </a:cubicBezTo>
                <a:cubicBezTo>
                  <a:pt x="3896817" y="1370671"/>
                  <a:pt x="3473112" y="1337158"/>
                  <a:pt x="3298611" y="1363123"/>
                </a:cubicBezTo>
                <a:cubicBezTo>
                  <a:pt x="3124110" y="1389088"/>
                  <a:pt x="3074002" y="1351145"/>
                  <a:pt x="2931376" y="1363123"/>
                </a:cubicBezTo>
                <a:cubicBezTo>
                  <a:pt x="2788750" y="1375101"/>
                  <a:pt x="2592381" y="1351585"/>
                  <a:pt x="2263676" y="1363123"/>
                </a:cubicBezTo>
                <a:cubicBezTo>
                  <a:pt x="1934971" y="1374661"/>
                  <a:pt x="1944770" y="1380149"/>
                  <a:pt x="1796286" y="1363123"/>
                </a:cubicBezTo>
                <a:cubicBezTo>
                  <a:pt x="1647802" y="1346098"/>
                  <a:pt x="1456748" y="1354648"/>
                  <a:pt x="1228742" y="1363123"/>
                </a:cubicBezTo>
                <a:cubicBezTo>
                  <a:pt x="1000736" y="1371598"/>
                  <a:pt x="701378" y="1324323"/>
                  <a:pt x="227192" y="1363123"/>
                </a:cubicBezTo>
                <a:cubicBezTo>
                  <a:pt x="103715" y="1355821"/>
                  <a:pt x="9511" y="1281994"/>
                  <a:pt x="0" y="1135931"/>
                </a:cubicBezTo>
                <a:cubicBezTo>
                  <a:pt x="-10127" y="910697"/>
                  <a:pt x="16395" y="818164"/>
                  <a:pt x="0" y="672474"/>
                </a:cubicBezTo>
                <a:cubicBezTo>
                  <a:pt x="-16395" y="526784"/>
                  <a:pt x="8476" y="423937"/>
                  <a:pt x="0" y="227192"/>
                </a:cubicBezTo>
                <a:close/>
              </a:path>
              <a:path w="10469880" h="1363123" stroke="0" extrusionOk="0">
                <a:moveTo>
                  <a:pt x="0" y="227192"/>
                </a:moveTo>
                <a:cubicBezTo>
                  <a:pt x="527" y="96515"/>
                  <a:pt x="120832" y="-4642"/>
                  <a:pt x="227192" y="0"/>
                </a:cubicBezTo>
                <a:cubicBezTo>
                  <a:pt x="354432" y="5742"/>
                  <a:pt x="488342" y="-1813"/>
                  <a:pt x="594427" y="0"/>
                </a:cubicBezTo>
                <a:cubicBezTo>
                  <a:pt x="700512" y="1813"/>
                  <a:pt x="1051190" y="4196"/>
                  <a:pt x="1262127" y="0"/>
                </a:cubicBezTo>
                <a:cubicBezTo>
                  <a:pt x="1473064" y="-4196"/>
                  <a:pt x="1911321" y="490"/>
                  <a:pt x="2130136" y="0"/>
                </a:cubicBezTo>
                <a:cubicBezTo>
                  <a:pt x="2348951" y="-490"/>
                  <a:pt x="2465317" y="19991"/>
                  <a:pt x="2797836" y="0"/>
                </a:cubicBezTo>
                <a:cubicBezTo>
                  <a:pt x="3130355" y="-19991"/>
                  <a:pt x="3079184" y="-4274"/>
                  <a:pt x="3165071" y="0"/>
                </a:cubicBezTo>
                <a:cubicBezTo>
                  <a:pt x="3250959" y="4274"/>
                  <a:pt x="3480409" y="-2626"/>
                  <a:pt x="3632461" y="0"/>
                </a:cubicBezTo>
                <a:cubicBezTo>
                  <a:pt x="3784513" y="2626"/>
                  <a:pt x="3868803" y="-1341"/>
                  <a:pt x="4099850" y="0"/>
                </a:cubicBezTo>
                <a:cubicBezTo>
                  <a:pt x="4330897" y="1341"/>
                  <a:pt x="4453646" y="-12110"/>
                  <a:pt x="4567240" y="0"/>
                </a:cubicBezTo>
                <a:cubicBezTo>
                  <a:pt x="4680834" y="12110"/>
                  <a:pt x="5049104" y="-14548"/>
                  <a:pt x="5234940" y="0"/>
                </a:cubicBezTo>
                <a:cubicBezTo>
                  <a:pt x="5420776" y="14548"/>
                  <a:pt x="5584541" y="-25342"/>
                  <a:pt x="5802485" y="0"/>
                </a:cubicBezTo>
                <a:cubicBezTo>
                  <a:pt x="6020429" y="25342"/>
                  <a:pt x="6039956" y="3141"/>
                  <a:pt x="6169720" y="0"/>
                </a:cubicBezTo>
                <a:cubicBezTo>
                  <a:pt x="6299484" y="-3141"/>
                  <a:pt x="6529876" y="3714"/>
                  <a:pt x="6637109" y="0"/>
                </a:cubicBezTo>
                <a:cubicBezTo>
                  <a:pt x="6744342" y="-3714"/>
                  <a:pt x="7002502" y="-59"/>
                  <a:pt x="7104499" y="0"/>
                </a:cubicBezTo>
                <a:cubicBezTo>
                  <a:pt x="7206496" y="59"/>
                  <a:pt x="7302842" y="14598"/>
                  <a:pt x="7471734" y="0"/>
                </a:cubicBezTo>
                <a:cubicBezTo>
                  <a:pt x="7640627" y="-14598"/>
                  <a:pt x="7994930" y="-25507"/>
                  <a:pt x="8239589" y="0"/>
                </a:cubicBezTo>
                <a:cubicBezTo>
                  <a:pt x="8484248" y="25507"/>
                  <a:pt x="8483188" y="11492"/>
                  <a:pt x="8606824" y="0"/>
                </a:cubicBezTo>
                <a:cubicBezTo>
                  <a:pt x="8730460" y="-11492"/>
                  <a:pt x="9202450" y="13152"/>
                  <a:pt x="9374678" y="0"/>
                </a:cubicBezTo>
                <a:cubicBezTo>
                  <a:pt x="9546906" y="-13152"/>
                  <a:pt x="9958130" y="-830"/>
                  <a:pt x="10242688" y="0"/>
                </a:cubicBezTo>
                <a:cubicBezTo>
                  <a:pt x="10377545" y="-5240"/>
                  <a:pt x="10472020" y="106060"/>
                  <a:pt x="10469880" y="227192"/>
                </a:cubicBezTo>
                <a:cubicBezTo>
                  <a:pt x="10467619" y="335559"/>
                  <a:pt x="10476613" y="560915"/>
                  <a:pt x="10469880" y="654299"/>
                </a:cubicBezTo>
                <a:cubicBezTo>
                  <a:pt x="10463147" y="747683"/>
                  <a:pt x="10473183" y="949649"/>
                  <a:pt x="10469880" y="1135931"/>
                </a:cubicBezTo>
                <a:cubicBezTo>
                  <a:pt x="10466746" y="1267847"/>
                  <a:pt x="10368827" y="1338287"/>
                  <a:pt x="10242688" y="1363123"/>
                </a:cubicBezTo>
                <a:cubicBezTo>
                  <a:pt x="9944734" y="1368194"/>
                  <a:pt x="9818944" y="1343296"/>
                  <a:pt x="9474833" y="1363123"/>
                </a:cubicBezTo>
                <a:cubicBezTo>
                  <a:pt x="9130723" y="1382950"/>
                  <a:pt x="9033883" y="1375219"/>
                  <a:pt x="8606824" y="1363123"/>
                </a:cubicBezTo>
                <a:cubicBezTo>
                  <a:pt x="8179765" y="1351027"/>
                  <a:pt x="8142242" y="1366884"/>
                  <a:pt x="7738814" y="1363123"/>
                </a:cubicBezTo>
                <a:cubicBezTo>
                  <a:pt x="7335386" y="1359363"/>
                  <a:pt x="7462151" y="1369524"/>
                  <a:pt x="7271424" y="1363123"/>
                </a:cubicBezTo>
                <a:cubicBezTo>
                  <a:pt x="7080697" y="1356723"/>
                  <a:pt x="7032177" y="1359172"/>
                  <a:pt x="6804034" y="1363123"/>
                </a:cubicBezTo>
                <a:cubicBezTo>
                  <a:pt x="6575891" y="1367075"/>
                  <a:pt x="6510907" y="1369377"/>
                  <a:pt x="6436800" y="1363123"/>
                </a:cubicBezTo>
                <a:cubicBezTo>
                  <a:pt x="6362693" y="1356869"/>
                  <a:pt x="5947458" y="1332373"/>
                  <a:pt x="5769100" y="1363123"/>
                </a:cubicBezTo>
                <a:cubicBezTo>
                  <a:pt x="5590742" y="1393873"/>
                  <a:pt x="5448650" y="1359872"/>
                  <a:pt x="5201555" y="1363123"/>
                </a:cubicBezTo>
                <a:cubicBezTo>
                  <a:pt x="4954461" y="1366374"/>
                  <a:pt x="4661431" y="1374188"/>
                  <a:pt x="4433700" y="1363123"/>
                </a:cubicBezTo>
                <a:cubicBezTo>
                  <a:pt x="4205970" y="1352058"/>
                  <a:pt x="3747936" y="1356144"/>
                  <a:pt x="3565691" y="1363123"/>
                </a:cubicBezTo>
                <a:cubicBezTo>
                  <a:pt x="3383446" y="1370102"/>
                  <a:pt x="3307898" y="1381483"/>
                  <a:pt x="3098301" y="1363123"/>
                </a:cubicBezTo>
                <a:cubicBezTo>
                  <a:pt x="2888704" y="1344764"/>
                  <a:pt x="2577325" y="1365393"/>
                  <a:pt x="2430601" y="1363123"/>
                </a:cubicBezTo>
                <a:cubicBezTo>
                  <a:pt x="2283877" y="1360853"/>
                  <a:pt x="2056878" y="1367121"/>
                  <a:pt x="1863056" y="1363123"/>
                </a:cubicBezTo>
                <a:cubicBezTo>
                  <a:pt x="1669234" y="1359125"/>
                  <a:pt x="1273593" y="1347070"/>
                  <a:pt x="1095202" y="1363123"/>
                </a:cubicBezTo>
                <a:cubicBezTo>
                  <a:pt x="916811" y="1379176"/>
                  <a:pt x="571593" y="1342446"/>
                  <a:pt x="227192" y="1363123"/>
                </a:cubicBezTo>
                <a:cubicBezTo>
                  <a:pt x="106751" y="1347810"/>
                  <a:pt x="-1840" y="1251989"/>
                  <a:pt x="0" y="1135931"/>
                </a:cubicBezTo>
                <a:cubicBezTo>
                  <a:pt x="17287" y="929705"/>
                  <a:pt x="-18655" y="875562"/>
                  <a:pt x="0" y="663387"/>
                </a:cubicBezTo>
                <a:cubicBezTo>
                  <a:pt x="18655" y="451212"/>
                  <a:pt x="6276" y="395633"/>
                  <a:pt x="0" y="22719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77467579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ãy nói tiếp để được câu văn có hình ảnh so sánh: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1000685" y="2022727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rgbClr val="CCCCFF"/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đám mây...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921554" y="3725986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suối...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921554" y="5326695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 cây...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4" descr="Free vector water splashes flat icon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47" b="94355" l="19968" r="100000">
                        <a14:foregroundMark x1="62141" y1="46237" x2="62141" y2="46237"/>
                        <a14:foregroundMark x1="60703" y1="40860" x2="60703" y2="40860"/>
                        <a14:foregroundMark x1="58466" y1="42742" x2="58466" y2="42742"/>
                        <a14:foregroundMark x1="64696" y1="43548" x2="64696" y2="43548"/>
                        <a14:foregroundMark x1="63738" y1="43011" x2="63738" y2="43011"/>
                        <a14:foregroundMark x1="65815" y1="47312" x2="65815" y2="47312"/>
                        <a14:foregroundMark x1="47604" y1="61290" x2="47284" y2="61290"/>
                        <a14:foregroundMark x1="47125" y1="64247" x2="47125" y2="64247"/>
                        <a14:foregroundMark x1="46645" y1="63441" x2="46645" y2="63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9" t="34788" r="31093" b="29728"/>
          <a:stretch/>
        </p:blipFill>
        <p:spPr bwMode="auto">
          <a:xfrm>
            <a:off x="3682923" y="3867032"/>
            <a:ext cx="1297392" cy="10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8" y="1584584"/>
            <a:ext cx="1306631" cy="1306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1" y="5326695"/>
            <a:ext cx="1302200" cy="1302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2FE9D0C-2B58-37E5-88E3-7487AA95706A}"/>
              </a:ext>
            </a:extLst>
          </p:cNvPr>
          <p:cNvGrpSpPr/>
          <p:nvPr/>
        </p:nvGrpSpPr>
        <p:grpSpPr>
          <a:xfrm>
            <a:off x="8044443" y="2834817"/>
            <a:ext cx="3807499" cy="4003226"/>
            <a:chOff x="8001897" y="2517912"/>
            <a:chExt cx="3807499" cy="4003226"/>
          </a:xfrm>
        </p:grpSpPr>
        <p:sp>
          <p:nvSpPr>
            <p:cNvPr id="16" name="Rectangle: Rounded Corners 20">
              <a:extLst>
                <a:ext uri="{FF2B5EF4-FFF2-40B4-BE49-F238E27FC236}">
                  <a16:creationId xmlns:a16="http://schemas.microsoft.com/office/drawing/2014/main" id="{FFB18E25-866F-60F1-24C0-E38B7D70B9AC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4DA6C8E-4E67-DC54-0E27-E89B10E8065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8193C3B-A8B1-0DEE-97A6-3D421DBF4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0A00BBD-4195-3621-5C3F-953367C0A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8413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2F5A65F-DAF2-4AB4-9F52-E5F4494A3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76" y="3317849"/>
            <a:ext cx="3562930" cy="3562930"/>
          </a:xfrm>
          <a:prstGeom prst="rect">
            <a:avLst/>
          </a:prstGeom>
        </p:spPr>
      </p:pic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2415132" y="1872368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rgbClr val="CCCCFF"/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đám mây...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85" y="1512156"/>
            <a:ext cx="1306631" cy="1306631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4404947" y="3379164"/>
            <a:ext cx="7186126" cy="1666387"/>
          </a:xfrm>
          <a:custGeom>
            <a:avLst/>
            <a:gdLst>
              <a:gd name="connsiteX0" fmla="*/ 0 w 7186126"/>
              <a:gd name="connsiteY0" fmla="*/ 0 h 1666387"/>
              <a:gd name="connsiteX1" fmla="*/ 742566 w 7186126"/>
              <a:gd name="connsiteY1" fmla="*/ 0 h 1666387"/>
              <a:gd name="connsiteX2" fmla="*/ 1485133 w 7186126"/>
              <a:gd name="connsiteY2" fmla="*/ 0 h 1666387"/>
              <a:gd name="connsiteX3" fmla="*/ 2155838 w 7186126"/>
              <a:gd name="connsiteY3" fmla="*/ 0 h 1666387"/>
              <a:gd name="connsiteX4" fmla="*/ 2826543 w 7186126"/>
              <a:gd name="connsiteY4" fmla="*/ 0 h 1666387"/>
              <a:gd name="connsiteX5" fmla="*/ 3497248 w 7186126"/>
              <a:gd name="connsiteY5" fmla="*/ 0 h 1666387"/>
              <a:gd name="connsiteX6" fmla="*/ 4167953 w 7186126"/>
              <a:gd name="connsiteY6" fmla="*/ 0 h 1666387"/>
              <a:gd name="connsiteX7" fmla="*/ 4838658 w 7186126"/>
              <a:gd name="connsiteY7" fmla="*/ 0 h 1666387"/>
              <a:gd name="connsiteX8" fmla="*/ 5437502 w 7186126"/>
              <a:gd name="connsiteY8" fmla="*/ 0 h 1666387"/>
              <a:gd name="connsiteX9" fmla="*/ 6036346 w 7186126"/>
              <a:gd name="connsiteY9" fmla="*/ 0 h 1666387"/>
              <a:gd name="connsiteX10" fmla="*/ 7186126 w 7186126"/>
              <a:gd name="connsiteY10" fmla="*/ 0 h 1666387"/>
              <a:gd name="connsiteX11" fmla="*/ 7186126 w 7186126"/>
              <a:gd name="connsiteY11" fmla="*/ 522135 h 1666387"/>
              <a:gd name="connsiteX12" fmla="*/ 7186126 w 7186126"/>
              <a:gd name="connsiteY12" fmla="*/ 1110925 h 1666387"/>
              <a:gd name="connsiteX13" fmla="*/ 7186126 w 7186126"/>
              <a:gd name="connsiteY13" fmla="*/ 1666387 h 1666387"/>
              <a:gd name="connsiteX14" fmla="*/ 6731005 w 7186126"/>
              <a:gd name="connsiteY14" fmla="*/ 1666387 h 1666387"/>
              <a:gd name="connsiteX15" fmla="*/ 6347745 w 7186126"/>
              <a:gd name="connsiteY15" fmla="*/ 1666387 h 1666387"/>
              <a:gd name="connsiteX16" fmla="*/ 5892623 w 7186126"/>
              <a:gd name="connsiteY16" fmla="*/ 1666387 h 1666387"/>
              <a:gd name="connsiteX17" fmla="*/ 5221918 w 7186126"/>
              <a:gd name="connsiteY17" fmla="*/ 1666387 h 1666387"/>
              <a:gd name="connsiteX18" fmla="*/ 4623074 w 7186126"/>
              <a:gd name="connsiteY18" fmla="*/ 1666387 h 1666387"/>
              <a:gd name="connsiteX19" fmla="*/ 4096092 w 7186126"/>
              <a:gd name="connsiteY19" fmla="*/ 1666387 h 1666387"/>
              <a:gd name="connsiteX20" fmla="*/ 3569109 w 7186126"/>
              <a:gd name="connsiteY20" fmla="*/ 1666387 h 1666387"/>
              <a:gd name="connsiteX21" fmla="*/ 3042127 w 7186126"/>
              <a:gd name="connsiteY21" fmla="*/ 1666387 h 1666387"/>
              <a:gd name="connsiteX22" fmla="*/ 2371422 w 7186126"/>
              <a:gd name="connsiteY22" fmla="*/ 1666387 h 1666387"/>
              <a:gd name="connsiteX23" fmla="*/ 1916300 w 7186126"/>
              <a:gd name="connsiteY23" fmla="*/ 1666387 h 1666387"/>
              <a:gd name="connsiteX24" fmla="*/ 1533040 w 7186126"/>
              <a:gd name="connsiteY24" fmla="*/ 1666387 h 1666387"/>
              <a:gd name="connsiteX25" fmla="*/ 934196 w 7186126"/>
              <a:gd name="connsiteY25" fmla="*/ 1666387 h 1666387"/>
              <a:gd name="connsiteX26" fmla="*/ 0 w 7186126"/>
              <a:gd name="connsiteY26" fmla="*/ 1666387 h 1666387"/>
              <a:gd name="connsiteX27" fmla="*/ 0 w 7186126"/>
              <a:gd name="connsiteY27" fmla="*/ 1110925 h 1666387"/>
              <a:gd name="connsiteX28" fmla="*/ 0 w 7186126"/>
              <a:gd name="connsiteY28" fmla="*/ 588790 h 1666387"/>
              <a:gd name="connsiteX29" fmla="*/ 0 w 7186126"/>
              <a:gd name="connsiteY29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86126" h="1666387" fill="none" extrusionOk="0">
                <a:moveTo>
                  <a:pt x="0" y="0"/>
                </a:moveTo>
                <a:cubicBezTo>
                  <a:pt x="338055" y="-39277"/>
                  <a:pt x="584871" y="37610"/>
                  <a:pt x="742566" y="0"/>
                </a:cubicBezTo>
                <a:cubicBezTo>
                  <a:pt x="900261" y="-37610"/>
                  <a:pt x="1259986" y="66305"/>
                  <a:pt x="1485133" y="0"/>
                </a:cubicBezTo>
                <a:cubicBezTo>
                  <a:pt x="1710280" y="-66305"/>
                  <a:pt x="1826670" y="8255"/>
                  <a:pt x="2155838" y="0"/>
                </a:cubicBezTo>
                <a:cubicBezTo>
                  <a:pt x="2485006" y="-8255"/>
                  <a:pt x="2676468" y="76965"/>
                  <a:pt x="2826543" y="0"/>
                </a:cubicBezTo>
                <a:cubicBezTo>
                  <a:pt x="2976618" y="-76965"/>
                  <a:pt x="3310181" y="71839"/>
                  <a:pt x="3497248" y="0"/>
                </a:cubicBezTo>
                <a:cubicBezTo>
                  <a:pt x="3684316" y="-71839"/>
                  <a:pt x="3985751" y="79496"/>
                  <a:pt x="4167953" y="0"/>
                </a:cubicBezTo>
                <a:cubicBezTo>
                  <a:pt x="4350156" y="-79496"/>
                  <a:pt x="4696931" y="28902"/>
                  <a:pt x="4838658" y="0"/>
                </a:cubicBezTo>
                <a:cubicBezTo>
                  <a:pt x="4980385" y="-28902"/>
                  <a:pt x="5267029" y="69645"/>
                  <a:pt x="5437502" y="0"/>
                </a:cubicBezTo>
                <a:cubicBezTo>
                  <a:pt x="5607975" y="-69645"/>
                  <a:pt x="5843907" y="8747"/>
                  <a:pt x="6036346" y="0"/>
                </a:cubicBezTo>
                <a:cubicBezTo>
                  <a:pt x="6228785" y="-8747"/>
                  <a:pt x="6640297" y="61459"/>
                  <a:pt x="7186126" y="0"/>
                </a:cubicBezTo>
                <a:cubicBezTo>
                  <a:pt x="7211210" y="192293"/>
                  <a:pt x="7129626" y="384789"/>
                  <a:pt x="7186126" y="522135"/>
                </a:cubicBezTo>
                <a:cubicBezTo>
                  <a:pt x="7242626" y="659482"/>
                  <a:pt x="7156149" y="817695"/>
                  <a:pt x="7186126" y="1110925"/>
                </a:cubicBezTo>
                <a:cubicBezTo>
                  <a:pt x="7216103" y="1404155"/>
                  <a:pt x="7176280" y="1549256"/>
                  <a:pt x="7186126" y="1666387"/>
                </a:cubicBezTo>
                <a:cubicBezTo>
                  <a:pt x="7009039" y="1706798"/>
                  <a:pt x="6892193" y="1631673"/>
                  <a:pt x="6731005" y="1666387"/>
                </a:cubicBezTo>
                <a:cubicBezTo>
                  <a:pt x="6569817" y="1701101"/>
                  <a:pt x="6430422" y="1637870"/>
                  <a:pt x="6347745" y="1666387"/>
                </a:cubicBezTo>
                <a:cubicBezTo>
                  <a:pt x="6265068" y="1694904"/>
                  <a:pt x="6014827" y="1653211"/>
                  <a:pt x="5892623" y="1666387"/>
                </a:cubicBezTo>
                <a:cubicBezTo>
                  <a:pt x="5770419" y="1679563"/>
                  <a:pt x="5413471" y="1657134"/>
                  <a:pt x="5221918" y="1666387"/>
                </a:cubicBezTo>
                <a:cubicBezTo>
                  <a:pt x="5030366" y="1675640"/>
                  <a:pt x="4846812" y="1609598"/>
                  <a:pt x="4623074" y="1666387"/>
                </a:cubicBezTo>
                <a:cubicBezTo>
                  <a:pt x="4399336" y="1723176"/>
                  <a:pt x="4254492" y="1613644"/>
                  <a:pt x="4096092" y="1666387"/>
                </a:cubicBezTo>
                <a:cubicBezTo>
                  <a:pt x="3937692" y="1719130"/>
                  <a:pt x="3736925" y="1632508"/>
                  <a:pt x="3569109" y="1666387"/>
                </a:cubicBezTo>
                <a:cubicBezTo>
                  <a:pt x="3401293" y="1700266"/>
                  <a:pt x="3201927" y="1637224"/>
                  <a:pt x="3042127" y="1666387"/>
                </a:cubicBezTo>
                <a:cubicBezTo>
                  <a:pt x="2882327" y="1695550"/>
                  <a:pt x="2561701" y="1624190"/>
                  <a:pt x="2371422" y="1666387"/>
                </a:cubicBezTo>
                <a:cubicBezTo>
                  <a:pt x="2181144" y="1708584"/>
                  <a:pt x="2031450" y="1619964"/>
                  <a:pt x="1916300" y="1666387"/>
                </a:cubicBezTo>
                <a:cubicBezTo>
                  <a:pt x="1801150" y="1712810"/>
                  <a:pt x="1719936" y="1654699"/>
                  <a:pt x="1533040" y="1666387"/>
                </a:cubicBezTo>
                <a:cubicBezTo>
                  <a:pt x="1346144" y="1678075"/>
                  <a:pt x="1113378" y="1654099"/>
                  <a:pt x="934196" y="1666387"/>
                </a:cubicBezTo>
                <a:cubicBezTo>
                  <a:pt x="755014" y="1678675"/>
                  <a:pt x="245984" y="1637512"/>
                  <a:pt x="0" y="1666387"/>
                </a:cubicBezTo>
                <a:cubicBezTo>
                  <a:pt x="-57947" y="1474591"/>
                  <a:pt x="29534" y="1229037"/>
                  <a:pt x="0" y="1110925"/>
                </a:cubicBezTo>
                <a:cubicBezTo>
                  <a:pt x="-29534" y="992813"/>
                  <a:pt x="44709" y="815692"/>
                  <a:pt x="0" y="588790"/>
                </a:cubicBezTo>
                <a:cubicBezTo>
                  <a:pt x="-44709" y="361888"/>
                  <a:pt x="33751" y="257626"/>
                  <a:pt x="0" y="0"/>
                </a:cubicBezTo>
                <a:close/>
              </a:path>
              <a:path w="7186126" h="1666387" stroke="0" extrusionOk="0">
                <a:moveTo>
                  <a:pt x="0" y="0"/>
                </a:moveTo>
                <a:cubicBezTo>
                  <a:pt x="226252" y="-13981"/>
                  <a:pt x="341919" y="9055"/>
                  <a:pt x="455121" y="0"/>
                </a:cubicBezTo>
                <a:cubicBezTo>
                  <a:pt x="568323" y="-9055"/>
                  <a:pt x="857017" y="13086"/>
                  <a:pt x="1125826" y="0"/>
                </a:cubicBezTo>
                <a:cubicBezTo>
                  <a:pt x="1394635" y="-13086"/>
                  <a:pt x="1422073" y="3581"/>
                  <a:pt x="1509086" y="0"/>
                </a:cubicBezTo>
                <a:cubicBezTo>
                  <a:pt x="1596099" y="-3581"/>
                  <a:pt x="1774026" y="21042"/>
                  <a:pt x="1892347" y="0"/>
                </a:cubicBezTo>
                <a:cubicBezTo>
                  <a:pt x="2010668" y="-21042"/>
                  <a:pt x="2360137" y="29263"/>
                  <a:pt x="2634913" y="0"/>
                </a:cubicBezTo>
                <a:cubicBezTo>
                  <a:pt x="2909689" y="-29263"/>
                  <a:pt x="2861482" y="7551"/>
                  <a:pt x="3018173" y="0"/>
                </a:cubicBezTo>
                <a:cubicBezTo>
                  <a:pt x="3174864" y="-7551"/>
                  <a:pt x="3273246" y="48060"/>
                  <a:pt x="3473294" y="0"/>
                </a:cubicBezTo>
                <a:cubicBezTo>
                  <a:pt x="3673342" y="-48060"/>
                  <a:pt x="3985412" y="12649"/>
                  <a:pt x="4215861" y="0"/>
                </a:cubicBezTo>
                <a:cubicBezTo>
                  <a:pt x="4446310" y="-12649"/>
                  <a:pt x="4629021" y="6035"/>
                  <a:pt x="4814704" y="0"/>
                </a:cubicBezTo>
                <a:cubicBezTo>
                  <a:pt x="5000387" y="-6035"/>
                  <a:pt x="5149362" y="45888"/>
                  <a:pt x="5341687" y="0"/>
                </a:cubicBezTo>
                <a:cubicBezTo>
                  <a:pt x="5534012" y="-45888"/>
                  <a:pt x="5661351" y="47883"/>
                  <a:pt x="5796808" y="0"/>
                </a:cubicBezTo>
                <a:cubicBezTo>
                  <a:pt x="5932265" y="-47883"/>
                  <a:pt x="6194240" y="24780"/>
                  <a:pt x="6539375" y="0"/>
                </a:cubicBezTo>
                <a:cubicBezTo>
                  <a:pt x="6884510" y="-24780"/>
                  <a:pt x="6913522" y="24394"/>
                  <a:pt x="7186126" y="0"/>
                </a:cubicBezTo>
                <a:cubicBezTo>
                  <a:pt x="7199517" y="138352"/>
                  <a:pt x="7133870" y="371619"/>
                  <a:pt x="7186126" y="572126"/>
                </a:cubicBezTo>
                <a:cubicBezTo>
                  <a:pt x="7238382" y="772633"/>
                  <a:pt x="7136854" y="897857"/>
                  <a:pt x="7186126" y="1160916"/>
                </a:cubicBezTo>
                <a:cubicBezTo>
                  <a:pt x="7235398" y="1423975"/>
                  <a:pt x="7151199" y="1434679"/>
                  <a:pt x="7186126" y="1666387"/>
                </a:cubicBezTo>
                <a:cubicBezTo>
                  <a:pt x="7006723" y="1714205"/>
                  <a:pt x="6948120" y="1657313"/>
                  <a:pt x="6731005" y="1666387"/>
                </a:cubicBezTo>
                <a:cubicBezTo>
                  <a:pt x="6513890" y="1675461"/>
                  <a:pt x="6326830" y="1601895"/>
                  <a:pt x="6060300" y="1666387"/>
                </a:cubicBezTo>
                <a:cubicBezTo>
                  <a:pt x="5793771" y="1730879"/>
                  <a:pt x="5607675" y="1622854"/>
                  <a:pt x="5317733" y="1666387"/>
                </a:cubicBezTo>
                <a:cubicBezTo>
                  <a:pt x="5027791" y="1709920"/>
                  <a:pt x="5013293" y="1662154"/>
                  <a:pt x="4862612" y="1666387"/>
                </a:cubicBezTo>
                <a:cubicBezTo>
                  <a:pt x="4711931" y="1670620"/>
                  <a:pt x="4632811" y="1627775"/>
                  <a:pt x="4407491" y="1666387"/>
                </a:cubicBezTo>
                <a:cubicBezTo>
                  <a:pt x="4182171" y="1704999"/>
                  <a:pt x="3881482" y="1585541"/>
                  <a:pt x="3664924" y="1666387"/>
                </a:cubicBezTo>
                <a:cubicBezTo>
                  <a:pt x="3448366" y="1747233"/>
                  <a:pt x="3470191" y="1663230"/>
                  <a:pt x="3281664" y="1666387"/>
                </a:cubicBezTo>
                <a:cubicBezTo>
                  <a:pt x="3093137" y="1669544"/>
                  <a:pt x="2718457" y="1612423"/>
                  <a:pt x="2539098" y="1666387"/>
                </a:cubicBezTo>
                <a:cubicBezTo>
                  <a:pt x="2359739" y="1720351"/>
                  <a:pt x="2291578" y="1663512"/>
                  <a:pt x="2155838" y="1666387"/>
                </a:cubicBezTo>
                <a:cubicBezTo>
                  <a:pt x="2020098" y="1669262"/>
                  <a:pt x="1766740" y="1624427"/>
                  <a:pt x="1556994" y="1666387"/>
                </a:cubicBezTo>
                <a:cubicBezTo>
                  <a:pt x="1347248" y="1708347"/>
                  <a:pt x="1088140" y="1599435"/>
                  <a:pt x="958150" y="1666387"/>
                </a:cubicBezTo>
                <a:cubicBezTo>
                  <a:pt x="828160" y="1733339"/>
                  <a:pt x="437157" y="1598412"/>
                  <a:pt x="0" y="1666387"/>
                </a:cubicBezTo>
                <a:cubicBezTo>
                  <a:pt x="-24749" y="1389419"/>
                  <a:pt x="27254" y="1237683"/>
                  <a:pt x="0" y="1110925"/>
                </a:cubicBezTo>
                <a:cubicBezTo>
                  <a:pt x="-27254" y="984167"/>
                  <a:pt x="38959" y="698161"/>
                  <a:pt x="0" y="538798"/>
                </a:cubicBezTo>
                <a:cubicBezTo>
                  <a:pt x="-38959" y="379435"/>
                  <a:pt x="29849" y="144603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Những đám mây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như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những chiếc kẹo bông gòn khổng lồ bồng bềnh.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 2" panose="05020102010507070707" pitchFamily="18" charset="2"/>
            </a:endParaRPr>
          </a:p>
        </p:txBody>
      </p:sp>
      <p:pic>
        <p:nvPicPr>
          <p:cNvPr id="2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8FC6101-83B3-0CDB-04DE-B8BAA7191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3388" y="3437704"/>
            <a:ext cx="487363" cy="487363"/>
          </a:xfrm>
          <a:prstGeom prst="rect">
            <a:avLst/>
          </a:prstGeom>
        </p:spPr>
      </p:pic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15BCD992-5705-9D61-4CCD-64DBE154C52B}"/>
              </a:ext>
            </a:extLst>
          </p:cNvPr>
          <p:cNvSpPr/>
          <p:nvPr/>
        </p:nvSpPr>
        <p:spPr>
          <a:xfrm>
            <a:off x="6571753" y="2924202"/>
            <a:ext cx="3109870" cy="654404"/>
          </a:xfrm>
          <a:custGeom>
            <a:avLst/>
            <a:gdLst>
              <a:gd name="connsiteX0" fmla="*/ 0 w 3109870"/>
              <a:gd name="connsiteY0" fmla="*/ 147863 h 654404"/>
              <a:gd name="connsiteX1" fmla="*/ 147863 w 3109870"/>
              <a:gd name="connsiteY1" fmla="*/ 0 h 654404"/>
              <a:gd name="connsiteX2" fmla="*/ 738833 w 3109870"/>
              <a:gd name="connsiteY2" fmla="*/ 0 h 654404"/>
              <a:gd name="connsiteX3" fmla="*/ 1301662 w 3109870"/>
              <a:gd name="connsiteY3" fmla="*/ 0 h 654404"/>
              <a:gd name="connsiteX4" fmla="*/ 1808208 w 3109870"/>
              <a:gd name="connsiteY4" fmla="*/ 0 h 654404"/>
              <a:gd name="connsiteX5" fmla="*/ 2427320 w 3109870"/>
              <a:gd name="connsiteY5" fmla="*/ 0 h 654404"/>
              <a:gd name="connsiteX6" fmla="*/ 2962007 w 3109870"/>
              <a:gd name="connsiteY6" fmla="*/ 0 h 654404"/>
              <a:gd name="connsiteX7" fmla="*/ 3109870 w 3109870"/>
              <a:gd name="connsiteY7" fmla="*/ 147863 h 654404"/>
              <a:gd name="connsiteX8" fmla="*/ 3109870 w 3109870"/>
              <a:gd name="connsiteY8" fmla="*/ 506541 h 654404"/>
              <a:gd name="connsiteX9" fmla="*/ 2962007 w 3109870"/>
              <a:gd name="connsiteY9" fmla="*/ 654404 h 654404"/>
              <a:gd name="connsiteX10" fmla="*/ 2483603 w 3109870"/>
              <a:gd name="connsiteY10" fmla="*/ 654404 h 654404"/>
              <a:gd name="connsiteX11" fmla="*/ 2005198 w 3109870"/>
              <a:gd name="connsiteY11" fmla="*/ 654404 h 654404"/>
              <a:gd name="connsiteX12" fmla="*/ 1526794 w 3109870"/>
              <a:gd name="connsiteY12" fmla="*/ 654404 h 654404"/>
              <a:gd name="connsiteX13" fmla="*/ 1020248 w 3109870"/>
              <a:gd name="connsiteY13" fmla="*/ 654404 h 654404"/>
              <a:gd name="connsiteX14" fmla="*/ 147863 w 3109870"/>
              <a:gd name="connsiteY14" fmla="*/ 654404 h 654404"/>
              <a:gd name="connsiteX15" fmla="*/ 0 w 3109870"/>
              <a:gd name="connsiteY15" fmla="*/ 506541 h 654404"/>
              <a:gd name="connsiteX16" fmla="*/ 0 w 3109870"/>
              <a:gd name="connsiteY16" fmla="*/ 147863 h 6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9870" h="654404" fill="none" extrusionOk="0">
                <a:moveTo>
                  <a:pt x="0" y="147863"/>
                </a:moveTo>
                <a:cubicBezTo>
                  <a:pt x="-11761" y="72578"/>
                  <a:pt x="80937" y="-940"/>
                  <a:pt x="147863" y="0"/>
                </a:cubicBezTo>
                <a:cubicBezTo>
                  <a:pt x="352578" y="-29199"/>
                  <a:pt x="571604" y="-3475"/>
                  <a:pt x="738833" y="0"/>
                </a:cubicBezTo>
                <a:cubicBezTo>
                  <a:pt x="906062" y="3475"/>
                  <a:pt x="1057361" y="10203"/>
                  <a:pt x="1301662" y="0"/>
                </a:cubicBezTo>
                <a:cubicBezTo>
                  <a:pt x="1545963" y="-10203"/>
                  <a:pt x="1571769" y="15740"/>
                  <a:pt x="1808208" y="0"/>
                </a:cubicBezTo>
                <a:cubicBezTo>
                  <a:pt x="2044647" y="-15740"/>
                  <a:pt x="2299910" y="-1756"/>
                  <a:pt x="2427320" y="0"/>
                </a:cubicBezTo>
                <a:cubicBezTo>
                  <a:pt x="2554730" y="1756"/>
                  <a:pt x="2768459" y="-9948"/>
                  <a:pt x="2962007" y="0"/>
                </a:cubicBezTo>
                <a:cubicBezTo>
                  <a:pt x="3041708" y="-172"/>
                  <a:pt x="3107289" y="72426"/>
                  <a:pt x="3109870" y="147863"/>
                </a:cubicBezTo>
                <a:cubicBezTo>
                  <a:pt x="3096831" y="320051"/>
                  <a:pt x="3102279" y="345304"/>
                  <a:pt x="3109870" y="506541"/>
                </a:cubicBezTo>
                <a:cubicBezTo>
                  <a:pt x="3092626" y="593669"/>
                  <a:pt x="3044183" y="637790"/>
                  <a:pt x="2962007" y="654404"/>
                </a:cubicBezTo>
                <a:cubicBezTo>
                  <a:pt x="2846332" y="651615"/>
                  <a:pt x="2703890" y="678127"/>
                  <a:pt x="2483603" y="654404"/>
                </a:cubicBezTo>
                <a:cubicBezTo>
                  <a:pt x="2263316" y="630681"/>
                  <a:pt x="2212244" y="644562"/>
                  <a:pt x="2005198" y="654404"/>
                </a:cubicBezTo>
                <a:cubicBezTo>
                  <a:pt x="1798152" y="664246"/>
                  <a:pt x="1690055" y="636264"/>
                  <a:pt x="1526794" y="654404"/>
                </a:cubicBezTo>
                <a:cubicBezTo>
                  <a:pt x="1363533" y="672544"/>
                  <a:pt x="1126355" y="671981"/>
                  <a:pt x="1020248" y="654404"/>
                </a:cubicBezTo>
                <a:cubicBezTo>
                  <a:pt x="914141" y="636827"/>
                  <a:pt x="388380" y="626191"/>
                  <a:pt x="147863" y="654404"/>
                </a:cubicBezTo>
                <a:cubicBezTo>
                  <a:pt x="63202" y="670704"/>
                  <a:pt x="18279" y="591960"/>
                  <a:pt x="0" y="506541"/>
                </a:cubicBezTo>
                <a:cubicBezTo>
                  <a:pt x="17809" y="408454"/>
                  <a:pt x="-8366" y="268110"/>
                  <a:pt x="0" y="147863"/>
                </a:cubicBezTo>
                <a:close/>
              </a:path>
              <a:path w="3109870" h="654404" stroke="0" extrusionOk="0">
                <a:moveTo>
                  <a:pt x="0" y="147863"/>
                </a:moveTo>
                <a:cubicBezTo>
                  <a:pt x="-9126" y="75779"/>
                  <a:pt x="70094" y="16469"/>
                  <a:pt x="147863" y="0"/>
                </a:cubicBezTo>
                <a:cubicBezTo>
                  <a:pt x="275015" y="-3343"/>
                  <a:pt x="537536" y="-14737"/>
                  <a:pt x="654409" y="0"/>
                </a:cubicBezTo>
                <a:cubicBezTo>
                  <a:pt x="771282" y="14737"/>
                  <a:pt x="1042580" y="-10494"/>
                  <a:pt x="1189096" y="0"/>
                </a:cubicBezTo>
                <a:cubicBezTo>
                  <a:pt x="1335612" y="10494"/>
                  <a:pt x="1498315" y="-21835"/>
                  <a:pt x="1667501" y="0"/>
                </a:cubicBezTo>
                <a:cubicBezTo>
                  <a:pt x="1836687" y="21835"/>
                  <a:pt x="2124773" y="28999"/>
                  <a:pt x="2258471" y="0"/>
                </a:cubicBezTo>
                <a:cubicBezTo>
                  <a:pt x="2392169" y="-28999"/>
                  <a:pt x="2699515" y="29811"/>
                  <a:pt x="2962007" y="0"/>
                </a:cubicBezTo>
                <a:cubicBezTo>
                  <a:pt x="3042915" y="6987"/>
                  <a:pt x="3128394" y="68043"/>
                  <a:pt x="3109870" y="147863"/>
                </a:cubicBezTo>
                <a:cubicBezTo>
                  <a:pt x="3093332" y="229366"/>
                  <a:pt x="3121919" y="389511"/>
                  <a:pt x="3109870" y="506541"/>
                </a:cubicBezTo>
                <a:cubicBezTo>
                  <a:pt x="3097810" y="595501"/>
                  <a:pt x="3038684" y="658386"/>
                  <a:pt x="2962007" y="654404"/>
                </a:cubicBezTo>
                <a:cubicBezTo>
                  <a:pt x="2822625" y="679908"/>
                  <a:pt x="2600254" y="679319"/>
                  <a:pt x="2371037" y="654404"/>
                </a:cubicBezTo>
                <a:cubicBezTo>
                  <a:pt x="2141820" y="629490"/>
                  <a:pt x="1995356" y="676333"/>
                  <a:pt x="1836349" y="654404"/>
                </a:cubicBezTo>
                <a:cubicBezTo>
                  <a:pt x="1677342" y="632475"/>
                  <a:pt x="1462448" y="668408"/>
                  <a:pt x="1245379" y="654404"/>
                </a:cubicBezTo>
                <a:cubicBezTo>
                  <a:pt x="1028310" y="640401"/>
                  <a:pt x="943975" y="633560"/>
                  <a:pt x="682550" y="654404"/>
                </a:cubicBezTo>
                <a:cubicBezTo>
                  <a:pt x="421125" y="675248"/>
                  <a:pt x="344588" y="677477"/>
                  <a:pt x="147863" y="654404"/>
                </a:cubicBezTo>
                <a:cubicBezTo>
                  <a:pt x="62833" y="653499"/>
                  <a:pt x="18534" y="589086"/>
                  <a:pt x="0" y="506541"/>
                </a:cubicBezTo>
                <a:cubicBezTo>
                  <a:pt x="-5606" y="400443"/>
                  <a:pt x="-10907" y="312025"/>
                  <a:pt x="0" y="14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5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2F5A65F-DAF2-4AB4-9F52-E5F4494A3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76" y="3317849"/>
            <a:ext cx="3562930" cy="356293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4404947" y="3379164"/>
            <a:ext cx="7186126" cy="1666387"/>
          </a:xfrm>
          <a:custGeom>
            <a:avLst/>
            <a:gdLst>
              <a:gd name="connsiteX0" fmla="*/ 0 w 7186126"/>
              <a:gd name="connsiteY0" fmla="*/ 0 h 1666387"/>
              <a:gd name="connsiteX1" fmla="*/ 742566 w 7186126"/>
              <a:gd name="connsiteY1" fmla="*/ 0 h 1666387"/>
              <a:gd name="connsiteX2" fmla="*/ 1485133 w 7186126"/>
              <a:gd name="connsiteY2" fmla="*/ 0 h 1666387"/>
              <a:gd name="connsiteX3" fmla="*/ 2155838 w 7186126"/>
              <a:gd name="connsiteY3" fmla="*/ 0 h 1666387"/>
              <a:gd name="connsiteX4" fmla="*/ 2826543 w 7186126"/>
              <a:gd name="connsiteY4" fmla="*/ 0 h 1666387"/>
              <a:gd name="connsiteX5" fmla="*/ 3497248 w 7186126"/>
              <a:gd name="connsiteY5" fmla="*/ 0 h 1666387"/>
              <a:gd name="connsiteX6" fmla="*/ 4167953 w 7186126"/>
              <a:gd name="connsiteY6" fmla="*/ 0 h 1666387"/>
              <a:gd name="connsiteX7" fmla="*/ 4838658 w 7186126"/>
              <a:gd name="connsiteY7" fmla="*/ 0 h 1666387"/>
              <a:gd name="connsiteX8" fmla="*/ 5437502 w 7186126"/>
              <a:gd name="connsiteY8" fmla="*/ 0 h 1666387"/>
              <a:gd name="connsiteX9" fmla="*/ 6036346 w 7186126"/>
              <a:gd name="connsiteY9" fmla="*/ 0 h 1666387"/>
              <a:gd name="connsiteX10" fmla="*/ 7186126 w 7186126"/>
              <a:gd name="connsiteY10" fmla="*/ 0 h 1666387"/>
              <a:gd name="connsiteX11" fmla="*/ 7186126 w 7186126"/>
              <a:gd name="connsiteY11" fmla="*/ 522135 h 1666387"/>
              <a:gd name="connsiteX12" fmla="*/ 7186126 w 7186126"/>
              <a:gd name="connsiteY12" fmla="*/ 1110925 h 1666387"/>
              <a:gd name="connsiteX13" fmla="*/ 7186126 w 7186126"/>
              <a:gd name="connsiteY13" fmla="*/ 1666387 h 1666387"/>
              <a:gd name="connsiteX14" fmla="*/ 6731005 w 7186126"/>
              <a:gd name="connsiteY14" fmla="*/ 1666387 h 1666387"/>
              <a:gd name="connsiteX15" fmla="*/ 6347745 w 7186126"/>
              <a:gd name="connsiteY15" fmla="*/ 1666387 h 1666387"/>
              <a:gd name="connsiteX16" fmla="*/ 5892623 w 7186126"/>
              <a:gd name="connsiteY16" fmla="*/ 1666387 h 1666387"/>
              <a:gd name="connsiteX17" fmla="*/ 5221918 w 7186126"/>
              <a:gd name="connsiteY17" fmla="*/ 1666387 h 1666387"/>
              <a:gd name="connsiteX18" fmla="*/ 4623074 w 7186126"/>
              <a:gd name="connsiteY18" fmla="*/ 1666387 h 1666387"/>
              <a:gd name="connsiteX19" fmla="*/ 4096092 w 7186126"/>
              <a:gd name="connsiteY19" fmla="*/ 1666387 h 1666387"/>
              <a:gd name="connsiteX20" fmla="*/ 3569109 w 7186126"/>
              <a:gd name="connsiteY20" fmla="*/ 1666387 h 1666387"/>
              <a:gd name="connsiteX21" fmla="*/ 3042127 w 7186126"/>
              <a:gd name="connsiteY21" fmla="*/ 1666387 h 1666387"/>
              <a:gd name="connsiteX22" fmla="*/ 2371422 w 7186126"/>
              <a:gd name="connsiteY22" fmla="*/ 1666387 h 1666387"/>
              <a:gd name="connsiteX23" fmla="*/ 1916300 w 7186126"/>
              <a:gd name="connsiteY23" fmla="*/ 1666387 h 1666387"/>
              <a:gd name="connsiteX24" fmla="*/ 1533040 w 7186126"/>
              <a:gd name="connsiteY24" fmla="*/ 1666387 h 1666387"/>
              <a:gd name="connsiteX25" fmla="*/ 934196 w 7186126"/>
              <a:gd name="connsiteY25" fmla="*/ 1666387 h 1666387"/>
              <a:gd name="connsiteX26" fmla="*/ 0 w 7186126"/>
              <a:gd name="connsiteY26" fmla="*/ 1666387 h 1666387"/>
              <a:gd name="connsiteX27" fmla="*/ 0 w 7186126"/>
              <a:gd name="connsiteY27" fmla="*/ 1110925 h 1666387"/>
              <a:gd name="connsiteX28" fmla="*/ 0 w 7186126"/>
              <a:gd name="connsiteY28" fmla="*/ 588790 h 1666387"/>
              <a:gd name="connsiteX29" fmla="*/ 0 w 7186126"/>
              <a:gd name="connsiteY29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86126" h="1666387" fill="none" extrusionOk="0">
                <a:moveTo>
                  <a:pt x="0" y="0"/>
                </a:moveTo>
                <a:cubicBezTo>
                  <a:pt x="338055" y="-39277"/>
                  <a:pt x="584871" y="37610"/>
                  <a:pt x="742566" y="0"/>
                </a:cubicBezTo>
                <a:cubicBezTo>
                  <a:pt x="900261" y="-37610"/>
                  <a:pt x="1259986" y="66305"/>
                  <a:pt x="1485133" y="0"/>
                </a:cubicBezTo>
                <a:cubicBezTo>
                  <a:pt x="1710280" y="-66305"/>
                  <a:pt x="1826670" y="8255"/>
                  <a:pt x="2155838" y="0"/>
                </a:cubicBezTo>
                <a:cubicBezTo>
                  <a:pt x="2485006" y="-8255"/>
                  <a:pt x="2676468" y="76965"/>
                  <a:pt x="2826543" y="0"/>
                </a:cubicBezTo>
                <a:cubicBezTo>
                  <a:pt x="2976618" y="-76965"/>
                  <a:pt x="3310181" y="71839"/>
                  <a:pt x="3497248" y="0"/>
                </a:cubicBezTo>
                <a:cubicBezTo>
                  <a:pt x="3684316" y="-71839"/>
                  <a:pt x="3985751" y="79496"/>
                  <a:pt x="4167953" y="0"/>
                </a:cubicBezTo>
                <a:cubicBezTo>
                  <a:pt x="4350156" y="-79496"/>
                  <a:pt x="4696931" y="28902"/>
                  <a:pt x="4838658" y="0"/>
                </a:cubicBezTo>
                <a:cubicBezTo>
                  <a:pt x="4980385" y="-28902"/>
                  <a:pt x="5267029" y="69645"/>
                  <a:pt x="5437502" y="0"/>
                </a:cubicBezTo>
                <a:cubicBezTo>
                  <a:pt x="5607975" y="-69645"/>
                  <a:pt x="5843907" y="8747"/>
                  <a:pt x="6036346" y="0"/>
                </a:cubicBezTo>
                <a:cubicBezTo>
                  <a:pt x="6228785" y="-8747"/>
                  <a:pt x="6640297" y="61459"/>
                  <a:pt x="7186126" y="0"/>
                </a:cubicBezTo>
                <a:cubicBezTo>
                  <a:pt x="7211210" y="192293"/>
                  <a:pt x="7129626" y="384789"/>
                  <a:pt x="7186126" y="522135"/>
                </a:cubicBezTo>
                <a:cubicBezTo>
                  <a:pt x="7242626" y="659482"/>
                  <a:pt x="7156149" y="817695"/>
                  <a:pt x="7186126" y="1110925"/>
                </a:cubicBezTo>
                <a:cubicBezTo>
                  <a:pt x="7216103" y="1404155"/>
                  <a:pt x="7176280" y="1549256"/>
                  <a:pt x="7186126" y="1666387"/>
                </a:cubicBezTo>
                <a:cubicBezTo>
                  <a:pt x="7009039" y="1706798"/>
                  <a:pt x="6892193" y="1631673"/>
                  <a:pt x="6731005" y="1666387"/>
                </a:cubicBezTo>
                <a:cubicBezTo>
                  <a:pt x="6569817" y="1701101"/>
                  <a:pt x="6430422" y="1637870"/>
                  <a:pt x="6347745" y="1666387"/>
                </a:cubicBezTo>
                <a:cubicBezTo>
                  <a:pt x="6265068" y="1694904"/>
                  <a:pt x="6014827" y="1653211"/>
                  <a:pt x="5892623" y="1666387"/>
                </a:cubicBezTo>
                <a:cubicBezTo>
                  <a:pt x="5770419" y="1679563"/>
                  <a:pt x="5413471" y="1657134"/>
                  <a:pt x="5221918" y="1666387"/>
                </a:cubicBezTo>
                <a:cubicBezTo>
                  <a:pt x="5030366" y="1675640"/>
                  <a:pt x="4846812" y="1609598"/>
                  <a:pt x="4623074" y="1666387"/>
                </a:cubicBezTo>
                <a:cubicBezTo>
                  <a:pt x="4399336" y="1723176"/>
                  <a:pt x="4254492" y="1613644"/>
                  <a:pt x="4096092" y="1666387"/>
                </a:cubicBezTo>
                <a:cubicBezTo>
                  <a:pt x="3937692" y="1719130"/>
                  <a:pt x="3736925" y="1632508"/>
                  <a:pt x="3569109" y="1666387"/>
                </a:cubicBezTo>
                <a:cubicBezTo>
                  <a:pt x="3401293" y="1700266"/>
                  <a:pt x="3201927" y="1637224"/>
                  <a:pt x="3042127" y="1666387"/>
                </a:cubicBezTo>
                <a:cubicBezTo>
                  <a:pt x="2882327" y="1695550"/>
                  <a:pt x="2561701" y="1624190"/>
                  <a:pt x="2371422" y="1666387"/>
                </a:cubicBezTo>
                <a:cubicBezTo>
                  <a:pt x="2181144" y="1708584"/>
                  <a:pt x="2031450" y="1619964"/>
                  <a:pt x="1916300" y="1666387"/>
                </a:cubicBezTo>
                <a:cubicBezTo>
                  <a:pt x="1801150" y="1712810"/>
                  <a:pt x="1719936" y="1654699"/>
                  <a:pt x="1533040" y="1666387"/>
                </a:cubicBezTo>
                <a:cubicBezTo>
                  <a:pt x="1346144" y="1678075"/>
                  <a:pt x="1113378" y="1654099"/>
                  <a:pt x="934196" y="1666387"/>
                </a:cubicBezTo>
                <a:cubicBezTo>
                  <a:pt x="755014" y="1678675"/>
                  <a:pt x="245984" y="1637512"/>
                  <a:pt x="0" y="1666387"/>
                </a:cubicBezTo>
                <a:cubicBezTo>
                  <a:pt x="-57947" y="1474591"/>
                  <a:pt x="29534" y="1229037"/>
                  <a:pt x="0" y="1110925"/>
                </a:cubicBezTo>
                <a:cubicBezTo>
                  <a:pt x="-29534" y="992813"/>
                  <a:pt x="44709" y="815692"/>
                  <a:pt x="0" y="588790"/>
                </a:cubicBezTo>
                <a:cubicBezTo>
                  <a:pt x="-44709" y="361888"/>
                  <a:pt x="33751" y="257626"/>
                  <a:pt x="0" y="0"/>
                </a:cubicBezTo>
                <a:close/>
              </a:path>
              <a:path w="7186126" h="1666387" stroke="0" extrusionOk="0">
                <a:moveTo>
                  <a:pt x="0" y="0"/>
                </a:moveTo>
                <a:cubicBezTo>
                  <a:pt x="226252" y="-13981"/>
                  <a:pt x="341919" y="9055"/>
                  <a:pt x="455121" y="0"/>
                </a:cubicBezTo>
                <a:cubicBezTo>
                  <a:pt x="568323" y="-9055"/>
                  <a:pt x="857017" y="13086"/>
                  <a:pt x="1125826" y="0"/>
                </a:cubicBezTo>
                <a:cubicBezTo>
                  <a:pt x="1394635" y="-13086"/>
                  <a:pt x="1422073" y="3581"/>
                  <a:pt x="1509086" y="0"/>
                </a:cubicBezTo>
                <a:cubicBezTo>
                  <a:pt x="1596099" y="-3581"/>
                  <a:pt x="1774026" y="21042"/>
                  <a:pt x="1892347" y="0"/>
                </a:cubicBezTo>
                <a:cubicBezTo>
                  <a:pt x="2010668" y="-21042"/>
                  <a:pt x="2360137" y="29263"/>
                  <a:pt x="2634913" y="0"/>
                </a:cubicBezTo>
                <a:cubicBezTo>
                  <a:pt x="2909689" y="-29263"/>
                  <a:pt x="2861482" y="7551"/>
                  <a:pt x="3018173" y="0"/>
                </a:cubicBezTo>
                <a:cubicBezTo>
                  <a:pt x="3174864" y="-7551"/>
                  <a:pt x="3273246" y="48060"/>
                  <a:pt x="3473294" y="0"/>
                </a:cubicBezTo>
                <a:cubicBezTo>
                  <a:pt x="3673342" y="-48060"/>
                  <a:pt x="3985412" y="12649"/>
                  <a:pt x="4215861" y="0"/>
                </a:cubicBezTo>
                <a:cubicBezTo>
                  <a:pt x="4446310" y="-12649"/>
                  <a:pt x="4629021" y="6035"/>
                  <a:pt x="4814704" y="0"/>
                </a:cubicBezTo>
                <a:cubicBezTo>
                  <a:pt x="5000387" y="-6035"/>
                  <a:pt x="5149362" y="45888"/>
                  <a:pt x="5341687" y="0"/>
                </a:cubicBezTo>
                <a:cubicBezTo>
                  <a:pt x="5534012" y="-45888"/>
                  <a:pt x="5661351" y="47883"/>
                  <a:pt x="5796808" y="0"/>
                </a:cubicBezTo>
                <a:cubicBezTo>
                  <a:pt x="5932265" y="-47883"/>
                  <a:pt x="6194240" y="24780"/>
                  <a:pt x="6539375" y="0"/>
                </a:cubicBezTo>
                <a:cubicBezTo>
                  <a:pt x="6884510" y="-24780"/>
                  <a:pt x="6913522" y="24394"/>
                  <a:pt x="7186126" y="0"/>
                </a:cubicBezTo>
                <a:cubicBezTo>
                  <a:pt x="7199517" y="138352"/>
                  <a:pt x="7133870" y="371619"/>
                  <a:pt x="7186126" y="572126"/>
                </a:cubicBezTo>
                <a:cubicBezTo>
                  <a:pt x="7238382" y="772633"/>
                  <a:pt x="7136854" y="897857"/>
                  <a:pt x="7186126" y="1160916"/>
                </a:cubicBezTo>
                <a:cubicBezTo>
                  <a:pt x="7235398" y="1423975"/>
                  <a:pt x="7151199" y="1434679"/>
                  <a:pt x="7186126" y="1666387"/>
                </a:cubicBezTo>
                <a:cubicBezTo>
                  <a:pt x="7006723" y="1714205"/>
                  <a:pt x="6948120" y="1657313"/>
                  <a:pt x="6731005" y="1666387"/>
                </a:cubicBezTo>
                <a:cubicBezTo>
                  <a:pt x="6513890" y="1675461"/>
                  <a:pt x="6326830" y="1601895"/>
                  <a:pt x="6060300" y="1666387"/>
                </a:cubicBezTo>
                <a:cubicBezTo>
                  <a:pt x="5793771" y="1730879"/>
                  <a:pt x="5607675" y="1622854"/>
                  <a:pt x="5317733" y="1666387"/>
                </a:cubicBezTo>
                <a:cubicBezTo>
                  <a:pt x="5027791" y="1709920"/>
                  <a:pt x="5013293" y="1662154"/>
                  <a:pt x="4862612" y="1666387"/>
                </a:cubicBezTo>
                <a:cubicBezTo>
                  <a:pt x="4711931" y="1670620"/>
                  <a:pt x="4632811" y="1627775"/>
                  <a:pt x="4407491" y="1666387"/>
                </a:cubicBezTo>
                <a:cubicBezTo>
                  <a:pt x="4182171" y="1704999"/>
                  <a:pt x="3881482" y="1585541"/>
                  <a:pt x="3664924" y="1666387"/>
                </a:cubicBezTo>
                <a:cubicBezTo>
                  <a:pt x="3448366" y="1747233"/>
                  <a:pt x="3470191" y="1663230"/>
                  <a:pt x="3281664" y="1666387"/>
                </a:cubicBezTo>
                <a:cubicBezTo>
                  <a:pt x="3093137" y="1669544"/>
                  <a:pt x="2718457" y="1612423"/>
                  <a:pt x="2539098" y="1666387"/>
                </a:cubicBezTo>
                <a:cubicBezTo>
                  <a:pt x="2359739" y="1720351"/>
                  <a:pt x="2291578" y="1663512"/>
                  <a:pt x="2155838" y="1666387"/>
                </a:cubicBezTo>
                <a:cubicBezTo>
                  <a:pt x="2020098" y="1669262"/>
                  <a:pt x="1766740" y="1624427"/>
                  <a:pt x="1556994" y="1666387"/>
                </a:cubicBezTo>
                <a:cubicBezTo>
                  <a:pt x="1347248" y="1708347"/>
                  <a:pt x="1088140" y="1599435"/>
                  <a:pt x="958150" y="1666387"/>
                </a:cubicBezTo>
                <a:cubicBezTo>
                  <a:pt x="828160" y="1733339"/>
                  <a:pt x="437157" y="1598412"/>
                  <a:pt x="0" y="1666387"/>
                </a:cubicBezTo>
                <a:cubicBezTo>
                  <a:pt x="-24749" y="1389419"/>
                  <a:pt x="27254" y="1237683"/>
                  <a:pt x="0" y="1110925"/>
                </a:cubicBezTo>
                <a:cubicBezTo>
                  <a:pt x="-27254" y="984167"/>
                  <a:pt x="38959" y="698161"/>
                  <a:pt x="0" y="538798"/>
                </a:cubicBezTo>
                <a:cubicBezTo>
                  <a:pt x="-38959" y="379435"/>
                  <a:pt x="29849" y="144603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Dòng suối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như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một chiếc khăn lụa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 2" panose="05020102010507070707" pitchFamily="18" charset="2"/>
            </a:endParaRPr>
          </a:p>
        </p:txBody>
      </p:sp>
      <p:pic>
        <p:nvPicPr>
          <p:cNvPr id="2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8FC6101-83B3-0CDB-04DE-B8BAA7191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73388" y="3437704"/>
            <a:ext cx="487363" cy="487363"/>
          </a:xfrm>
          <a:prstGeom prst="rect">
            <a:avLst/>
          </a:prstGeom>
        </p:spPr>
      </p:pic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15BCD992-5705-9D61-4CCD-64DBE154C52B}"/>
              </a:ext>
            </a:extLst>
          </p:cNvPr>
          <p:cNvSpPr/>
          <p:nvPr/>
        </p:nvSpPr>
        <p:spPr>
          <a:xfrm>
            <a:off x="6571753" y="2924202"/>
            <a:ext cx="3109870" cy="654404"/>
          </a:xfrm>
          <a:custGeom>
            <a:avLst/>
            <a:gdLst>
              <a:gd name="connsiteX0" fmla="*/ 0 w 3109870"/>
              <a:gd name="connsiteY0" fmla="*/ 147863 h 654404"/>
              <a:gd name="connsiteX1" fmla="*/ 147863 w 3109870"/>
              <a:gd name="connsiteY1" fmla="*/ 0 h 654404"/>
              <a:gd name="connsiteX2" fmla="*/ 738833 w 3109870"/>
              <a:gd name="connsiteY2" fmla="*/ 0 h 654404"/>
              <a:gd name="connsiteX3" fmla="*/ 1301662 w 3109870"/>
              <a:gd name="connsiteY3" fmla="*/ 0 h 654404"/>
              <a:gd name="connsiteX4" fmla="*/ 1808208 w 3109870"/>
              <a:gd name="connsiteY4" fmla="*/ 0 h 654404"/>
              <a:gd name="connsiteX5" fmla="*/ 2427320 w 3109870"/>
              <a:gd name="connsiteY5" fmla="*/ 0 h 654404"/>
              <a:gd name="connsiteX6" fmla="*/ 2962007 w 3109870"/>
              <a:gd name="connsiteY6" fmla="*/ 0 h 654404"/>
              <a:gd name="connsiteX7" fmla="*/ 3109870 w 3109870"/>
              <a:gd name="connsiteY7" fmla="*/ 147863 h 654404"/>
              <a:gd name="connsiteX8" fmla="*/ 3109870 w 3109870"/>
              <a:gd name="connsiteY8" fmla="*/ 506541 h 654404"/>
              <a:gd name="connsiteX9" fmla="*/ 2962007 w 3109870"/>
              <a:gd name="connsiteY9" fmla="*/ 654404 h 654404"/>
              <a:gd name="connsiteX10" fmla="*/ 2483603 w 3109870"/>
              <a:gd name="connsiteY10" fmla="*/ 654404 h 654404"/>
              <a:gd name="connsiteX11" fmla="*/ 2005198 w 3109870"/>
              <a:gd name="connsiteY11" fmla="*/ 654404 h 654404"/>
              <a:gd name="connsiteX12" fmla="*/ 1526794 w 3109870"/>
              <a:gd name="connsiteY12" fmla="*/ 654404 h 654404"/>
              <a:gd name="connsiteX13" fmla="*/ 1020248 w 3109870"/>
              <a:gd name="connsiteY13" fmla="*/ 654404 h 654404"/>
              <a:gd name="connsiteX14" fmla="*/ 147863 w 3109870"/>
              <a:gd name="connsiteY14" fmla="*/ 654404 h 654404"/>
              <a:gd name="connsiteX15" fmla="*/ 0 w 3109870"/>
              <a:gd name="connsiteY15" fmla="*/ 506541 h 654404"/>
              <a:gd name="connsiteX16" fmla="*/ 0 w 3109870"/>
              <a:gd name="connsiteY16" fmla="*/ 147863 h 6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9870" h="654404" fill="none" extrusionOk="0">
                <a:moveTo>
                  <a:pt x="0" y="147863"/>
                </a:moveTo>
                <a:cubicBezTo>
                  <a:pt x="-11761" y="72578"/>
                  <a:pt x="80937" y="-940"/>
                  <a:pt x="147863" y="0"/>
                </a:cubicBezTo>
                <a:cubicBezTo>
                  <a:pt x="352578" y="-29199"/>
                  <a:pt x="571604" y="-3475"/>
                  <a:pt x="738833" y="0"/>
                </a:cubicBezTo>
                <a:cubicBezTo>
                  <a:pt x="906062" y="3475"/>
                  <a:pt x="1057361" y="10203"/>
                  <a:pt x="1301662" y="0"/>
                </a:cubicBezTo>
                <a:cubicBezTo>
                  <a:pt x="1545963" y="-10203"/>
                  <a:pt x="1571769" y="15740"/>
                  <a:pt x="1808208" y="0"/>
                </a:cubicBezTo>
                <a:cubicBezTo>
                  <a:pt x="2044647" y="-15740"/>
                  <a:pt x="2299910" y="-1756"/>
                  <a:pt x="2427320" y="0"/>
                </a:cubicBezTo>
                <a:cubicBezTo>
                  <a:pt x="2554730" y="1756"/>
                  <a:pt x="2768459" y="-9948"/>
                  <a:pt x="2962007" y="0"/>
                </a:cubicBezTo>
                <a:cubicBezTo>
                  <a:pt x="3041708" y="-172"/>
                  <a:pt x="3107289" y="72426"/>
                  <a:pt x="3109870" y="147863"/>
                </a:cubicBezTo>
                <a:cubicBezTo>
                  <a:pt x="3096831" y="320051"/>
                  <a:pt x="3102279" y="345304"/>
                  <a:pt x="3109870" y="506541"/>
                </a:cubicBezTo>
                <a:cubicBezTo>
                  <a:pt x="3092626" y="593669"/>
                  <a:pt x="3044183" y="637790"/>
                  <a:pt x="2962007" y="654404"/>
                </a:cubicBezTo>
                <a:cubicBezTo>
                  <a:pt x="2846332" y="651615"/>
                  <a:pt x="2703890" y="678127"/>
                  <a:pt x="2483603" y="654404"/>
                </a:cubicBezTo>
                <a:cubicBezTo>
                  <a:pt x="2263316" y="630681"/>
                  <a:pt x="2212244" y="644562"/>
                  <a:pt x="2005198" y="654404"/>
                </a:cubicBezTo>
                <a:cubicBezTo>
                  <a:pt x="1798152" y="664246"/>
                  <a:pt x="1690055" y="636264"/>
                  <a:pt x="1526794" y="654404"/>
                </a:cubicBezTo>
                <a:cubicBezTo>
                  <a:pt x="1363533" y="672544"/>
                  <a:pt x="1126355" y="671981"/>
                  <a:pt x="1020248" y="654404"/>
                </a:cubicBezTo>
                <a:cubicBezTo>
                  <a:pt x="914141" y="636827"/>
                  <a:pt x="388380" y="626191"/>
                  <a:pt x="147863" y="654404"/>
                </a:cubicBezTo>
                <a:cubicBezTo>
                  <a:pt x="63202" y="670704"/>
                  <a:pt x="18279" y="591960"/>
                  <a:pt x="0" y="506541"/>
                </a:cubicBezTo>
                <a:cubicBezTo>
                  <a:pt x="17809" y="408454"/>
                  <a:pt x="-8366" y="268110"/>
                  <a:pt x="0" y="147863"/>
                </a:cubicBezTo>
                <a:close/>
              </a:path>
              <a:path w="3109870" h="654404" stroke="0" extrusionOk="0">
                <a:moveTo>
                  <a:pt x="0" y="147863"/>
                </a:moveTo>
                <a:cubicBezTo>
                  <a:pt x="-9126" y="75779"/>
                  <a:pt x="70094" y="16469"/>
                  <a:pt x="147863" y="0"/>
                </a:cubicBezTo>
                <a:cubicBezTo>
                  <a:pt x="275015" y="-3343"/>
                  <a:pt x="537536" y="-14737"/>
                  <a:pt x="654409" y="0"/>
                </a:cubicBezTo>
                <a:cubicBezTo>
                  <a:pt x="771282" y="14737"/>
                  <a:pt x="1042580" y="-10494"/>
                  <a:pt x="1189096" y="0"/>
                </a:cubicBezTo>
                <a:cubicBezTo>
                  <a:pt x="1335612" y="10494"/>
                  <a:pt x="1498315" y="-21835"/>
                  <a:pt x="1667501" y="0"/>
                </a:cubicBezTo>
                <a:cubicBezTo>
                  <a:pt x="1836687" y="21835"/>
                  <a:pt x="2124773" y="28999"/>
                  <a:pt x="2258471" y="0"/>
                </a:cubicBezTo>
                <a:cubicBezTo>
                  <a:pt x="2392169" y="-28999"/>
                  <a:pt x="2699515" y="29811"/>
                  <a:pt x="2962007" y="0"/>
                </a:cubicBezTo>
                <a:cubicBezTo>
                  <a:pt x="3042915" y="6987"/>
                  <a:pt x="3128394" y="68043"/>
                  <a:pt x="3109870" y="147863"/>
                </a:cubicBezTo>
                <a:cubicBezTo>
                  <a:pt x="3093332" y="229366"/>
                  <a:pt x="3121919" y="389511"/>
                  <a:pt x="3109870" y="506541"/>
                </a:cubicBezTo>
                <a:cubicBezTo>
                  <a:pt x="3097810" y="595501"/>
                  <a:pt x="3038684" y="658386"/>
                  <a:pt x="2962007" y="654404"/>
                </a:cubicBezTo>
                <a:cubicBezTo>
                  <a:pt x="2822625" y="679908"/>
                  <a:pt x="2600254" y="679319"/>
                  <a:pt x="2371037" y="654404"/>
                </a:cubicBezTo>
                <a:cubicBezTo>
                  <a:pt x="2141820" y="629490"/>
                  <a:pt x="1995356" y="676333"/>
                  <a:pt x="1836349" y="654404"/>
                </a:cubicBezTo>
                <a:cubicBezTo>
                  <a:pt x="1677342" y="632475"/>
                  <a:pt x="1462448" y="668408"/>
                  <a:pt x="1245379" y="654404"/>
                </a:cubicBezTo>
                <a:cubicBezTo>
                  <a:pt x="1028310" y="640401"/>
                  <a:pt x="943975" y="633560"/>
                  <a:pt x="682550" y="654404"/>
                </a:cubicBezTo>
                <a:cubicBezTo>
                  <a:pt x="421125" y="675248"/>
                  <a:pt x="344588" y="677477"/>
                  <a:pt x="147863" y="654404"/>
                </a:cubicBezTo>
                <a:cubicBezTo>
                  <a:pt x="62833" y="653499"/>
                  <a:pt x="18534" y="589086"/>
                  <a:pt x="0" y="506541"/>
                </a:cubicBezTo>
                <a:cubicBezTo>
                  <a:pt x="-5606" y="400443"/>
                  <a:pt x="-10907" y="312025"/>
                  <a:pt x="0" y="14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857546" y="1687403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suối...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4" descr="Free vector water splashes flat icon se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47" b="94355" l="19968" r="100000">
                        <a14:foregroundMark x1="62141" y1="46237" x2="62141" y2="46237"/>
                        <a14:foregroundMark x1="60703" y1="40860" x2="60703" y2="40860"/>
                        <a14:foregroundMark x1="58466" y1="42742" x2="58466" y2="42742"/>
                        <a14:foregroundMark x1="64696" y1="43548" x2="64696" y2="43548"/>
                        <a14:foregroundMark x1="63738" y1="43011" x2="63738" y2="43011"/>
                        <a14:foregroundMark x1="65815" y1="47312" x2="65815" y2="47312"/>
                        <a14:foregroundMark x1="47604" y1="61290" x2="47284" y2="61290"/>
                        <a14:foregroundMark x1="47125" y1="64247" x2="47125" y2="64247"/>
                        <a14:foregroundMark x1="46645" y1="63441" x2="46645" y2="63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9" t="34788" r="31093" b="29728"/>
          <a:stretch/>
        </p:blipFill>
        <p:spPr bwMode="auto">
          <a:xfrm>
            <a:off x="3618915" y="1828449"/>
            <a:ext cx="1297392" cy="10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3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 animBg="1"/>
      <p:bldP spid="2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vietnamese tet holiday with yellow flow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98" y="-464731"/>
            <a:ext cx="59626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19232" y="5099314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45"/>
          <a:stretch/>
        </p:blipFill>
        <p:spPr>
          <a:xfrm>
            <a:off x="6595696" y="5099314"/>
            <a:ext cx="231823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099314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05554" y="5099314"/>
            <a:ext cx="3472768" cy="1727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8461" y="923893"/>
            <a:ext cx="588263" cy="588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224056" y="112481"/>
            <a:ext cx="9953215" cy="1325563"/>
            <a:chOff x="1144189" y="183046"/>
            <a:chExt cx="8862437" cy="13255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89" y="291830"/>
              <a:ext cx="83332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144189" y="183046"/>
              <a:ext cx="8862437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2F5A65F-DAF2-4AB4-9F52-E5F4494A36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76" y="3317849"/>
            <a:ext cx="3562930" cy="356293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C16931EB-F093-1AF8-8A92-D479D749D954}"/>
              </a:ext>
            </a:extLst>
          </p:cNvPr>
          <p:cNvSpPr/>
          <p:nvPr/>
        </p:nvSpPr>
        <p:spPr>
          <a:xfrm>
            <a:off x="4450667" y="3511719"/>
            <a:ext cx="7186126" cy="1666387"/>
          </a:xfrm>
          <a:custGeom>
            <a:avLst/>
            <a:gdLst>
              <a:gd name="connsiteX0" fmla="*/ 0 w 7186126"/>
              <a:gd name="connsiteY0" fmla="*/ 0 h 1666387"/>
              <a:gd name="connsiteX1" fmla="*/ 742566 w 7186126"/>
              <a:gd name="connsiteY1" fmla="*/ 0 h 1666387"/>
              <a:gd name="connsiteX2" fmla="*/ 1485133 w 7186126"/>
              <a:gd name="connsiteY2" fmla="*/ 0 h 1666387"/>
              <a:gd name="connsiteX3" fmla="*/ 2155838 w 7186126"/>
              <a:gd name="connsiteY3" fmla="*/ 0 h 1666387"/>
              <a:gd name="connsiteX4" fmla="*/ 2826543 w 7186126"/>
              <a:gd name="connsiteY4" fmla="*/ 0 h 1666387"/>
              <a:gd name="connsiteX5" fmla="*/ 3497248 w 7186126"/>
              <a:gd name="connsiteY5" fmla="*/ 0 h 1666387"/>
              <a:gd name="connsiteX6" fmla="*/ 4167953 w 7186126"/>
              <a:gd name="connsiteY6" fmla="*/ 0 h 1666387"/>
              <a:gd name="connsiteX7" fmla="*/ 4838658 w 7186126"/>
              <a:gd name="connsiteY7" fmla="*/ 0 h 1666387"/>
              <a:gd name="connsiteX8" fmla="*/ 5437502 w 7186126"/>
              <a:gd name="connsiteY8" fmla="*/ 0 h 1666387"/>
              <a:gd name="connsiteX9" fmla="*/ 6036346 w 7186126"/>
              <a:gd name="connsiteY9" fmla="*/ 0 h 1666387"/>
              <a:gd name="connsiteX10" fmla="*/ 7186126 w 7186126"/>
              <a:gd name="connsiteY10" fmla="*/ 0 h 1666387"/>
              <a:gd name="connsiteX11" fmla="*/ 7186126 w 7186126"/>
              <a:gd name="connsiteY11" fmla="*/ 522135 h 1666387"/>
              <a:gd name="connsiteX12" fmla="*/ 7186126 w 7186126"/>
              <a:gd name="connsiteY12" fmla="*/ 1110925 h 1666387"/>
              <a:gd name="connsiteX13" fmla="*/ 7186126 w 7186126"/>
              <a:gd name="connsiteY13" fmla="*/ 1666387 h 1666387"/>
              <a:gd name="connsiteX14" fmla="*/ 6731005 w 7186126"/>
              <a:gd name="connsiteY14" fmla="*/ 1666387 h 1666387"/>
              <a:gd name="connsiteX15" fmla="*/ 6347745 w 7186126"/>
              <a:gd name="connsiteY15" fmla="*/ 1666387 h 1666387"/>
              <a:gd name="connsiteX16" fmla="*/ 5892623 w 7186126"/>
              <a:gd name="connsiteY16" fmla="*/ 1666387 h 1666387"/>
              <a:gd name="connsiteX17" fmla="*/ 5221918 w 7186126"/>
              <a:gd name="connsiteY17" fmla="*/ 1666387 h 1666387"/>
              <a:gd name="connsiteX18" fmla="*/ 4623074 w 7186126"/>
              <a:gd name="connsiteY18" fmla="*/ 1666387 h 1666387"/>
              <a:gd name="connsiteX19" fmla="*/ 4096092 w 7186126"/>
              <a:gd name="connsiteY19" fmla="*/ 1666387 h 1666387"/>
              <a:gd name="connsiteX20" fmla="*/ 3569109 w 7186126"/>
              <a:gd name="connsiteY20" fmla="*/ 1666387 h 1666387"/>
              <a:gd name="connsiteX21" fmla="*/ 3042127 w 7186126"/>
              <a:gd name="connsiteY21" fmla="*/ 1666387 h 1666387"/>
              <a:gd name="connsiteX22" fmla="*/ 2371422 w 7186126"/>
              <a:gd name="connsiteY22" fmla="*/ 1666387 h 1666387"/>
              <a:gd name="connsiteX23" fmla="*/ 1916300 w 7186126"/>
              <a:gd name="connsiteY23" fmla="*/ 1666387 h 1666387"/>
              <a:gd name="connsiteX24" fmla="*/ 1533040 w 7186126"/>
              <a:gd name="connsiteY24" fmla="*/ 1666387 h 1666387"/>
              <a:gd name="connsiteX25" fmla="*/ 934196 w 7186126"/>
              <a:gd name="connsiteY25" fmla="*/ 1666387 h 1666387"/>
              <a:gd name="connsiteX26" fmla="*/ 0 w 7186126"/>
              <a:gd name="connsiteY26" fmla="*/ 1666387 h 1666387"/>
              <a:gd name="connsiteX27" fmla="*/ 0 w 7186126"/>
              <a:gd name="connsiteY27" fmla="*/ 1110925 h 1666387"/>
              <a:gd name="connsiteX28" fmla="*/ 0 w 7186126"/>
              <a:gd name="connsiteY28" fmla="*/ 588790 h 1666387"/>
              <a:gd name="connsiteX29" fmla="*/ 0 w 7186126"/>
              <a:gd name="connsiteY29" fmla="*/ 0 h 166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86126" h="1666387" fill="none" extrusionOk="0">
                <a:moveTo>
                  <a:pt x="0" y="0"/>
                </a:moveTo>
                <a:cubicBezTo>
                  <a:pt x="338055" y="-39277"/>
                  <a:pt x="584871" y="37610"/>
                  <a:pt x="742566" y="0"/>
                </a:cubicBezTo>
                <a:cubicBezTo>
                  <a:pt x="900261" y="-37610"/>
                  <a:pt x="1259986" y="66305"/>
                  <a:pt x="1485133" y="0"/>
                </a:cubicBezTo>
                <a:cubicBezTo>
                  <a:pt x="1710280" y="-66305"/>
                  <a:pt x="1826670" y="8255"/>
                  <a:pt x="2155838" y="0"/>
                </a:cubicBezTo>
                <a:cubicBezTo>
                  <a:pt x="2485006" y="-8255"/>
                  <a:pt x="2676468" y="76965"/>
                  <a:pt x="2826543" y="0"/>
                </a:cubicBezTo>
                <a:cubicBezTo>
                  <a:pt x="2976618" y="-76965"/>
                  <a:pt x="3310181" y="71839"/>
                  <a:pt x="3497248" y="0"/>
                </a:cubicBezTo>
                <a:cubicBezTo>
                  <a:pt x="3684316" y="-71839"/>
                  <a:pt x="3985751" y="79496"/>
                  <a:pt x="4167953" y="0"/>
                </a:cubicBezTo>
                <a:cubicBezTo>
                  <a:pt x="4350156" y="-79496"/>
                  <a:pt x="4696931" y="28902"/>
                  <a:pt x="4838658" y="0"/>
                </a:cubicBezTo>
                <a:cubicBezTo>
                  <a:pt x="4980385" y="-28902"/>
                  <a:pt x="5267029" y="69645"/>
                  <a:pt x="5437502" y="0"/>
                </a:cubicBezTo>
                <a:cubicBezTo>
                  <a:pt x="5607975" y="-69645"/>
                  <a:pt x="5843907" y="8747"/>
                  <a:pt x="6036346" y="0"/>
                </a:cubicBezTo>
                <a:cubicBezTo>
                  <a:pt x="6228785" y="-8747"/>
                  <a:pt x="6640297" y="61459"/>
                  <a:pt x="7186126" y="0"/>
                </a:cubicBezTo>
                <a:cubicBezTo>
                  <a:pt x="7211210" y="192293"/>
                  <a:pt x="7129626" y="384789"/>
                  <a:pt x="7186126" y="522135"/>
                </a:cubicBezTo>
                <a:cubicBezTo>
                  <a:pt x="7242626" y="659482"/>
                  <a:pt x="7156149" y="817695"/>
                  <a:pt x="7186126" y="1110925"/>
                </a:cubicBezTo>
                <a:cubicBezTo>
                  <a:pt x="7216103" y="1404155"/>
                  <a:pt x="7176280" y="1549256"/>
                  <a:pt x="7186126" y="1666387"/>
                </a:cubicBezTo>
                <a:cubicBezTo>
                  <a:pt x="7009039" y="1706798"/>
                  <a:pt x="6892193" y="1631673"/>
                  <a:pt x="6731005" y="1666387"/>
                </a:cubicBezTo>
                <a:cubicBezTo>
                  <a:pt x="6569817" y="1701101"/>
                  <a:pt x="6430422" y="1637870"/>
                  <a:pt x="6347745" y="1666387"/>
                </a:cubicBezTo>
                <a:cubicBezTo>
                  <a:pt x="6265068" y="1694904"/>
                  <a:pt x="6014827" y="1653211"/>
                  <a:pt x="5892623" y="1666387"/>
                </a:cubicBezTo>
                <a:cubicBezTo>
                  <a:pt x="5770419" y="1679563"/>
                  <a:pt x="5413471" y="1657134"/>
                  <a:pt x="5221918" y="1666387"/>
                </a:cubicBezTo>
                <a:cubicBezTo>
                  <a:pt x="5030366" y="1675640"/>
                  <a:pt x="4846812" y="1609598"/>
                  <a:pt x="4623074" y="1666387"/>
                </a:cubicBezTo>
                <a:cubicBezTo>
                  <a:pt x="4399336" y="1723176"/>
                  <a:pt x="4254492" y="1613644"/>
                  <a:pt x="4096092" y="1666387"/>
                </a:cubicBezTo>
                <a:cubicBezTo>
                  <a:pt x="3937692" y="1719130"/>
                  <a:pt x="3736925" y="1632508"/>
                  <a:pt x="3569109" y="1666387"/>
                </a:cubicBezTo>
                <a:cubicBezTo>
                  <a:pt x="3401293" y="1700266"/>
                  <a:pt x="3201927" y="1637224"/>
                  <a:pt x="3042127" y="1666387"/>
                </a:cubicBezTo>
                <a:cubicBezTo>
                  <a:pt x="2882327" y="1695550"/>
                  <a:pt x="2561701" y="1624190"/>
                  <a:pt x="2371422" y="1666387"/>
                </a:cubicBezTo>
                <a:cubicBezTo>
                  <a:pt x="2181144" y="1708584"/>
                  <a:pt x="2031450" y="1619964"/>
                  <a:pt x="1916300" y="1666387"/>
                </a:cubicBezTo>
                <a:cubicBezTo>
                  <a:pt x="1801150" y="1712810"/>
                  <a:pt x="1719936" y="1654699"/>
                  <a:pt x="1533040" y="1666387"/>
                </a:cubicBezTo>
                <a:cubicBezTo>
                  <a:pt x="1346144" y="1678075"/>
                  <a:pt x="1113378" y="1654099"/>
                  <a:pt x="934196" y="1666387"/>
                </a:cubicBezTo>
                <a:cubicBezTo>
                  <a:pt x="755014" y="1678675"/>
                  <a:pt x="245984" y="1637512"/>
                  <a:pt x="0" y="1666387"/>
                </a:cubicBezTo>
                <a:cubicBezTo>
                  <a:pt x="-57947" y="1474591"/>
                  <a:pt x="29534" y="1229037"/>
                  <a:pt x="0" y="1110925"/>
                </a:cubicBezTo>
                <a:cubicBezTo>
                  <a:pt x="-29534" y="992813"/>
                  <a:pt x="44709" y="815692"/>
                  <a:pt x="0" y="588790"/>
                </a:cubicBezTo>
                <a:cubicBezTo>
                  <a:pt x="-44709" y="361888"/>
                  <a:pt x="33751" y="257626"/>
                  <a:pt x="0" y="0"/>
                </a:cubicBezTo>
                <a:close/>
              </a:path>
              <a:path w="7186126" h="1666387" stroke="0" extrusionOk="0">
                <a:moveTo>
                  <a:pt x="0" y="0"/>
                </a:moveTo>
                <a:cubicBezTo>
                  <a:pt x="226252" y="-13981"/>
                  <a:pt x="341919" y="9055"/>
                  <a:pt x="455121" y="0"/>
                </a:cubicBezTo>
                <a:cubicBezTo>
                  <a:pt x="568323" y="-9055"/>
                  <a:pt x="857017" y="13086"/>
                  <a:pt x="1125826" y="0"/>
                </a:cubicBezTo>
                <a:cubicBezTo>
                  <a:pt x="1394635" y="-13086"/>
                  <a:pt x="1422073" y="3581"/>
                  <a:pt x="1509086" y="0"/>
                </a:cubicBezTo>
                <a:cubicBezTo>
                  <a:pt x="1596099" y="-3581"/>
                  <a:pt x="1774026" y="21042"/>
                  <a:pt x="1892347" y="0"/>
                </a:cubicBezTo>
                <a:cubicBezTo>
                  <a:pt x="2010668" y="-21042"/>
                  <a:pt x="2360137" y="29263"/>
                  <a:pt x="2634913" y="0"/>
                </a:cubicBezTo>
                <a:cubicBezTo>
                  <a:pt x="2909689" y="-29263"/>
                  <a:pt x="2861482" y="7551"/>
                  <a:pt x="3018173" y="0"/>
                </a:cubicBezTo>
                <a:cubicBezTo>
                  <a:pt x="3174864" y="-7551"/>
                  <a:pt x="3273246" y="48060"/>
                  <a:pt x="3473294" y="0"/>
                </a:cubicBezTo>
                <a:cubicBezTo>
                  <a:pt x="3673342" y="-48060"/>
                  <a:pt x="3985412" y="12649"/>
                  <a:pt x="4215861" y="0"/>
                </a:cubicBezTo>
                <a:cubicBezTo>
                  <a:pt x="4446310" y="-12649"/>
                  <a:pt x="4629021" y="6035"/>
                  <a:pt x="4814704" y="0"/>
                </a:cubicBezTo>
                <a:cubicBezTo>
                  <a:pt x="5000387" y="-6035"/>
                  <a:pt x="5149362" y="45888"/>
                  <a:pt x="5341687" y="0"/>
                </a:cubicBezTo>
                <a:cubicBezTo>
                  <a:pt x="5534012" y="-45888"/>
                  <a:pt x="5661351" y="47883"/>
                  <a:pt x="5796808" y="0"/>
                </a:cubicBezTo>
                <a:cubicBezTo>
                  <a:pt x="5932265" y="-47883"/>
                  <a:pt x="6194240" y="24780"/>
                  <a:pt x="6539375" y="0"/>
                </a:cubicBezTo>
                <a:cubicBezTo>
                  <a:pt x="6884510" y="-24780"/>
                  <a:pt x="6913522" y="24394"/>
                  <a:pt x="7186126" y="0"/>
                </a:cubicBezTo>
                <a:cubicBezTo>
                  <a:pt x="7199517" y="138352"/>
                  <a:pt x="7133870" y="371619"/>
                  <a:pt x="7186126" y="572126"/>
                </a:cubicBezTo>
                <a:cubicBezTo>
                  <a:pt x="7238382" y="772633"/>
                  <a:pt x="7136854" y="897857"/>
                  <a:pt x="7186126" y="1160916"/>
                </a:cubicBezTo>
                <a:cubicBezTo>
                  <a:pt x="7235398" y="1423975"/>
                  <a:pt x="7151199" y="1434679"/>
                  <a:pt x="7186126" y="1666387"/>
                </a:cubicBezTo>
                <a:cubicBezTo>
                  <a:pt x="7006723" y="1714205"/>
                  <a:pt x="6948120" y="1657313"/>
                  <a:pt x="6731005" y="1666387"/>
                </a:cubicBezTo>
                <a:cubicBezTo>
                  <a:pt x="6513890" y="1675461"/>
                  <a:pt x="6326830" y="1601895"/>
                  <a:pt x="6060300" y="1666387"/>
                </a:cubicBezTo>
                <a:cubicBezTo>
                  <a:pt x="5793771" y="1730879"/>
                  <a:pt x="5607675" y="1622854"/>
                  <a:pt x="5317733" y="1666387"/>
                </a:cubicBezTo>
                <a:cubicBezTo>
                  <a:pt x="5027791" y="1709920"/>
                  <a:pt x="5013293" y="1662154"/>
                  <a:pt x="4862612" y="1666387"/>
                </a:cubicBezTo>
                <a:cubicBezTo>
                  <a:pt x="4711931" y="1670620"/>
                  <a:pt x="4632811" y="1627775"/>
                  <a:pt x="4407491" y="1666387"/>
                </a:cubicBezTo>
                <a:cubicBezTo>
                  <a:pt x="4182171" y="1704999"/>
                  <a:pt x="3881482" y="1585541"/>
                  <a:pt x="3664924" y="1666387"/>
                </a:cubicBezTo>
                <a:cubicBezTo>
                  <a:pt x="3448366" y="1747233"/>
                  <a:pt x="3470191" y="1663230"/>
                  <a:pt x="3281664" y="1666387"/>
                </a:cubicBezTo>
                <a:cubicBezTo>
                  <a:pt x="3093137" y="1669544"/>
                  <a:pt x="2718457" y="1612423"/>
                  <a:pt x="2539098" y="1666387"/>
                </a:cubicBezTo>
                <a:cubicBezTo>
                  <a:pt x="2359739" y="1720351"/>
                  <a:pt x="2291578" y="1663512"/>
                  <a:pt x="2155838" y="1666387"/>
                </a:cubicBezTo>
                <a:cubicBezTo>
                  <a:pt x="2020098" y="1669262"/>
                  <a:pt x="1766740" y="1624427"/>
                  <a:pt x="1556994" y="1666387"/>
                </a:cubicBezTo>
                <a:cubicBezTo>
                  <a:pt x="1347248" y="1708347"/>
                  <a:pt x="1088140" y="1599435"/>
                  <a:pt x="958150" y="1666387"/>
                </a:cubicBezTo>
                <a:cubicBezTo>
                  <a:pt x="828160" y="1733339"/>
                  <a:pt x="437157" y="1598412"/>
                  <a:pt x="0" y="1666387"/>
                </a:cubicBezTo>
                <a:cubicBezTo>
                  <a:pt x="-24749" y="1389419"/>
                  <a:pt x="27254" y="1237683"/>
                  <a:pt x="0" y="1110925"/>
                </a:cubicBezTo>
                <a:cubicBezTo>
                  <a:pt x="-27254" y="984167"/>
                  <a:pt x="38959" y="698161"/>
                  <a:pt x="0" y="538798"/>
                </a:cubicBezTo>
                <a:cubicBezTo>
                  <a:pt x="-38959" y="379435"/>
                  <a:pt x="29849" y="144603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453846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Hàng cây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như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 </a:t>
            </a: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những cây dù khổng lồ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 2" panose="05020102010507070707" pitchFamily="18" charset="2"/>
            </a:endParaRPr>
          </a:p>
        </p:txBody>
      </p:sp>
      <p:pic>
        <p:nvPicPr>
          <p:cNvPr id="2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8FC6101-83B3-0CDB-04DE-B8BAA7191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73388" y="3437704"/>
            <a:ext cx="487363" cy="487363"/>
          </a:xfrm>
          <a:prstGeom prst="rect">
            <a:avLst/>
          </a:prstGeom>
        </p:spPr>
      </p:pic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15BCD992-5705-9D61-4CCD-64DBE154C52B}"/>
              </a:ext>
            </a:extLst>
          </p:cNvPr>
          <p:cNvSpPr/>
          <p:nvPr/>
        </p:nvSpPr>
        <p:spPr>
          <a:xfrm>
            <a:off x="6571753" y="2924202"/>
            <a:ext cx="3109870" cy="654404"/>
          </a:xfrm>
          <a:custGeom>
            <a:avLst/>
            <a:gdLst>
              <a:gd name="connsiteX0" fmla="*/ 0 w 3109870"/>
              <a:gd name="connsiteY0" fmla="*/ 147863 h 654404"/>
              <a:gd name="connsiteX1" fmla="*/ 147863 w 3109870"/>
              <a:gd name="connsiteY1" fmla="*/ 0 h 654404"/>
              <a:gd name="connsiteX2" fmla="*/ 738833 w 3109870"/>
              <a:gd name="connsiteY2" fmla="*/ 0 h 654404"/>
              <a:gd name="connsiteX3" fmla="*/ 1301662 w 3109870"/>
              <a:gd name="connsiteY3" fmla="*/ 0 h 654404"/>
              <a:gd name="connsiteX4" fmla="*/ 1808208 w 3109870"/>
              <a:gd name="connsiteY4" fmla="*/ 0 h 654404"/>
              <a:gd name="connsiteX5" fmla="*/ 2427320 w 3109870"/>
              <a:gd name="connsiteY5" fmla="*/ 0 h 654404"/>
              <a:gd name="connsiteX6" fmla="*/ 2962007 w 3109870"/>
              <a:gd name="connsiteY6" fmla="*/ 0 h 654404"/>
              <a:gd name="connsiteX7" fmla="*/ 3109870 w 3109870"/>
              <a:gd name="connsiteY7" fmla="*/ 147863 h 654404"/>
              <a:gd name="connsiteX8" fmla="*/ 3109870 w 3109870"/>
              <a:gd name="connsiteY8" fmla="*/ 506541 h 654404"/>
              <a:gd name="connsiteX9" fmla="*/ 2962007 w 3109870"/>
              <a:gd name="connsiteY9" fmla="*/ 654404 h 654404"/>
              <a:gd name="connsiteX10" fmla="*/ 2483603 w 3109870"/>
              <a:gd name="connsiteY10" fmla="*/ 654404 h 654404"/>
              <a:gd name="connsiteX11" fmla="*/ 2005198 w 3109870"/>
              <a:gd name="connsiteY11" fmla="*/ 654404 h 654404"/>
              <a:gd name="connsiteX12" fmla="*/ 1526794 w 3109870"/>
              <a:gd name="connsiteY12" fmla="*/ 654404 h 654404"/>
              <a:gd name="connsiteX13" fmla="*/ 1020248 w 3109870"/>
              <a:gd name="connsiteY13" fmla="*/ 654404 h 654404"/>
              <a:gd name="connsiteX14" fmla="*/ 147863 w 3109870"/>
              <a:gd name="connsiteY14" fmla="*/ 654404 h 654404"/>
              <a:gd name="connsiteX15" fmla="*/ 0 w 3109870"/>
              <a:gd name="connsiteY15" fmla="*/ 506541 h 654404"/>
              <a:gd name="connsiteX16" fmla="*/ 0 w 3109870"/>
              <a:gd name="connsiteY16" fmla="*/ 147863 h 65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9870" h="654404" fill="none" extrusionOk="0">
                <a:moveTo>
                  <a:pt x="0" y="147863"/>
                </a:moveTo>
                <a:cubicBezTo>
                  <a:pt x="-11761" y="72578"/>
                  <a:pt x="80937" y="-940"/>
                  <a:pt x="147863" y="0"/>
                </a:cubicBezTo>
                <a:cubicBezTo>
                  <a:pt x="352578" y="-29199"/>
                  <a:pt x="571604" y="-3475"/>
                  <a:pt x="738833" y="0"/>
                </a:cubicBezTo>
                <a:cubicBezTo>
                  <a:pt x="906062" y="3475"/>
                  <a:pt x="1057361" y="10203"/>
                  <a:pt x="1301662" y="0"/>
                </a:cubicBezTo>
                <a:cubicBezTo>
                  <a:pt x="1545963" y="-10203"/>
                  <a:pt x="1571769" y="15740"/>
                  <a:pt x="1808208" y="0"/>
                </a:cubicBezTo>
                <a:cubicBezTo>
                  <a:pt x="2044647" y="-15740"/>
                  <a:pt x="2299910" y="-1756"/>
                  <a:pt x="2427320" y="0"/>
                </a:cubicBezTo>
                <a:cubicBezTo>
                  <a:pt x="2554730" y="1756"/>
                  <a:pt x="2768459" y="-9948"/>
                  <a:pt x="2962007" y="0"/>
                </a:cubicBezTo>
                <a:cubicBezTo>
                  <a:pt x="3041708" y="-172"/>
                  <a:pt x="3107289" y="72426"/>
                  <a:pt x="3109870" y="147863"/>
                </a:cubicBezTo>
                <a:cubicBezTo>
                  <a:pt x="3096831" y="320051"/>
                  <a:pt x="3102279" y="345304"/>
                  <a:pt x="3109870" y="506541"/>
                </a:cubicBezTo>
                <a:cubicBezTo>
                  <a:pt x="3092626" y="593669"/>
                  <a:pt x="3044183" y="637790"/>
                  <a:pt x="2962007" y="654404"/>
                </a:cubicBezTo>
                <a:cubicBezTo>
                  <a:pt x="2846332" y="651615"/>
                  <a:pt x="2703890" y="678127"/>
                  <a:pt x="2483603" y="654404"/>
                </a:cubicBezTo>
                <a:cubicBezTo>
                  <a:pt x="2263316" y="630681"/>
                  <a:pt x="2212244" y="644562"/>
                  <a:pt x="2005198" y="654404"/>
                </a:cubicBezTo>
                <a:cubicBezTo>
                  <a:pt x="1798152" y="664246"/>
                  <a:pt x="1690055" y="636264"/>
                  <a:pt x="1526794" y="654404"/>
                </a:cubicBezTo>
                <a:cubicBezTo>
                  <a:pt x="1363533" y="672544"/>
                  <a:pt x="1126355" y="671981"/>
                  <a:pt x="1020248" y="654404"/>
                </a:cubicBezTo>
                <a:cubicBezTo>
                  <a:pt x="914141" y="636827"/>
                  <a:pt x="388380" y="626191"/>
                  <a:pt x="147863" y="654404"/>
                </a:cubicBezTo>
                <a:cubicBezTo>
                  <a:pt x="63202" y="670704"/>
                  <a:pt x="18279" y="591960"/>
                  <a:pt x="0" y="506541"/>
                </a:cubicBezTo>
                <a:cubicBezTo>
                  <a:pt x="17809" y="408454"/>
                  <a:pt x="-8366" y="268110"/>
                  <a:pt x="0" y="147863"/>
                </a:cubicBezTo>
                <a:close/>
              </a:path>
              <a:path w="3109870" h="654404" stroke="0" extrusionOk="0">
                <a:moveTo>
                  <a:pt x="0" y="147863"/>
                </a:moveTo>
                <a:cubicBezTo>
                  <a:pt x="-9126" y="75779"/>
                  <a:pt x="70094" y="16469"/>
                  <a:pt x="147863" y="0"/>
                </a:cubicBezTo>
                <a:cubicBezTo>
                  <a:pt x="275015" y="-3343"/>
                  <a:pt x="537536" y="-14737"/>
                  <a:pt x="654409" y="0"/>
                </a:cubicBezTo>
                <a:cubicBezTo>
                  <a:pt x="771282" y="14737"/>
                  <a:pt x="1042580" y="-10494"/>
                  <a:pt x="1189096" y="0"/>
                </a:cubicBezTo>
                <a:cubicBezTo>
                  <a:pt x="1335612" y="10494"/>
                  <a:pt x="1498315" y="-21835"/>
                  <a:pt x="1667501" y="0"/>
                </a:cubicBezTo>
                <a:cubicBezTo>
                  <a:pt x="1836687" y="21835"/>
                  <a:pt x="2124773" y="28999"/>
                  <a:pt x="2258471" y="0"/>
                </a:cubicBezTo>
                <a:cubicBezTo>
                  <a:pt x="2392169" y="-28999"/>
                  <a:pt x="2699515" y="29811"/>
                  <a:pt x="2962007" y="0"/>
                </a:cubicBezTo>
                <a:cubicBezTo>
                  <a:pt x="3042915" y="6987"/>
                  <a:pt x="3128394" y="68043"/>
                  <a:pt x="3109870" y="147863"/>
                </a:cubicBezTo>
                <a:cubicBezTo>
                  <a:pt x="3093332" y="229366"/>
                  <a:pt x="3121919" y="389511"/>
                  <a:pt x="3109870" y="506541"/>
                </a:cubicBezTo>
                <a:cubicBezTo>
                  <a:pt x="3097810" y="595501"/>
                  <a:pt x="3038684" y="658386"/>
                  <a:pt x="2962007" y="654404"/>
                </a:cubicBezTo>
                <a:cubicBezTo>
                  <a:pt x="2822625" y="679908"/>
                  <a:pt x="2600254" y="679319"/>
                  <a:pt x="2371037" y="654404"/>
                </a:cubicBezTo>
                <a:cubicBezTo>
                  <a:pt x="2141820" y="629490"/>
                  <a:pt x="1995356" y="676333"/>
                  <a:pt x="1836349" y="654404"/>
                </a:cubicBezTo>
                <a:cubicBezTo>
                  <a:pt x="1677342" y="632475"/>
                  <a:pt x="1462448" y="668408"/>
                  <a:pt x="1245379" y="654404"/>
                </a:cubicBezTo>
                <a:cubicBezTo>
                  <a:pt x="1028310" y="640401"/>
                  <a:pt x="943975" y="633560"/>
                  <a:pt x="682550" y="654404"/>
                </a:cubicBezTo>
                <a:cubicBezTo>
                  <a:pt x="421125" y="675248"/>
                  <a:pt x="344588" y="677477"/>
                  <a:pt x="147863" y="654404"/>
                </a:cubicBezTo>
                <a:cubicBezTo>
                  <a:pt x="62833" y="653499"/>
                  <a:pt x="18534" y="589086"/>
                  <a:pt x="0" y="506541"/>
                </a:cubicBezTo>
                <a:cubicBezTo>
                  <a:pt x="-5606" y="400443"/>
                  <a:pt x="-10907" y="312025"/>
                  <a:pt x="0" y="14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D264C077-A245-E761-A1C3-B160FF364150}"/>
              </a:ext>
            </a:extLst>
          </p:cNvPr>
          <p:cNvSpPr/>
          <p:nvPr/>
        </p:nvSpPr>
        <p:spPr>
          <a:xfrm>
            <a:off x="756962" y="1696189"/>
            <a:ext cx="3979630" cy="1162566"/>
          </a:xfrm>
          <a:custGeom>
            <a:avLst/>
            <a:gdLst>
              <a:gd name="connsiteX0" fmla="*/ 0 w 3979630"/>
              <a:gd name="connsiteY0" fmla="*/ 283910 h 1162566"/>
              <a:gd name="connsiteX1" fmla="*/ 283910 w 3979630"/>
              <a:gd name="connsiteY1" fmla="*/ 0 h 1162566"/>
              <a:gd name="connsiteX2" fmla="*/ 3695720 w 3979630"/>
              <a:gd name="connsiteY2" fmla="*/ 0 h 1162566"/>
              <a:gd name="connsiteX3" fmla="*/ 3979630 w 3979630"/>
              <a:gd name="connsiteY3" fmla="*/ 283910 h 1162566"/>
              <a:gd name="connsiteX4" fmla="*/ 3979630 w 3979630"/>
              <a:gd name="connsiteY4" fmla="*/ 878656 h 1162566"/>
              <a:gd name="connsiteX5" fmla="*/ 3695720 w 3979630"/>
              <a:gd name="connsiteY5" fmla="*/ 1162566 h 1162566"/>
              <a:gd name="connsiteX6" fmla="*/ 283910 w 3979630"/>
              <a:gd name="connsiteY6" fmla="*/ 1162566 h 1162566"/>
              <a:gd name="connsiteX7" fmla="*/ 0 w 3979630"/>
              <a:gd name="connsiteY7" fmla="*/ 878656 h 1162566"/>
              <a:gd name="connsiteX8" fmla="*/ 0 w 3979630"/>
              <a:gd name="connsiteY8" fmla="*/ 283910 h 116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630" h="1162566" fill="none" extrusionOk="0">
                <a:moveTo>
                  <a:pt x="0" y="283910"/>
                </a:moveTo>
                <a:cubicBezTo>
                  <a:pt x="-7135" y="152114"/>
                  <a:pt x="106287" y="-13994"/>
                  <a:pt x="283910" y="0"/>
                </a:cubicBezTo>
                <a:cubicBezTo>
                  <a:pt x="806161" y="-35273"/>
                  <a:pt x="2638467" y="-144294"/>
                  <a:pt x="3695720" y="0"/>
                </a:cubicBezTo>
                <a:cubicBezTo>
                  <a:pt x="3856139" y="1102"/>
                  <a:pt x="3972257" y="120894"/>
                  <a:pt x="3979630" y="283910"/>
                </a:cubicBezTo>
                <a:cubicBezTo>
                  <a:pt x="3950377" y="534842"/>
                  <a:pt x="3939389" y="759918"/>
                  <a:pt x="3979630" y="878656"/>
                </a:cubicBezTo>
                <a:cubicBezTo>
                  <a:pt x="3985010" y="1031386"/>
                  <a:pt x="3869187" y="1144496"/>
                  <a:pt x="3695720" y="1162566"/>
                </a:cubicBezTo>
                <a:cubicBezTo>
                  <a:pt x="2080773" y="1240091"/>
                  <a:pt x="1863820" y="1118863"/>
                  <a:pt x="283910" y="1162566"/>
                </a:cubicBezTo>
                <a:cubicBezTo>
                  <a:pt x="110929" y="1158082"/>
                  <a:pt x="-13467" y="1035271"/>
                  <a:pt x="0" y="878656"/>
                </a:cubicBezTo>
                <a:cubicBezTo>
                  <a:pt x="13131" y="645396"/>
                  <a:pt x="-27836" y="566914"/>
                  <a:pt x="0" y="283910"/>
                </a:cubicBezTo>
                <a:close/>
              </a:path>
              <a:path w="3979630" h="1162566" stroke="0" extrusionOk="0">
                <a:moveTo>
                  <a:pt x="0" y="283910"/>
                </a:moveTo>
                <a:cubicBezTo>
                  <a:pt x="-5952" y="106547"/>
                  <a:pt x="106258" y="16890"/>
                  <a:pt x="283910" y="0"/>
                </a:cubicBezTo>
                <a:cubicBezTo>
                  <a:pt x="1724898" y="-95379"/>
                  <a:pt x="2167636" y="58096"/>
                  <a:pt x="3695720" y="0"/>
                </a:cubicBezTo>
                <a:cubicBezTo>
                  <a:pt x="3847827" y="-3303"/>
                  <a:pt x="3970621" y="120636"/>
                  <a:pt x="3979630" y="283910"/>
                </a:cubicBezTo>
                <a:cubicBezTo>
                  <a:pt x="3983315" y="508945"/>
                  <a:pt x="3965049" y="619812"/>
                  <a:pt x="3979630" y="878656"/>
                </a:cubicBezTo>
                <a:cubicBezTo>
                  <a:pt x="3984070" y="1030178"/>
                  <a:pt x="3838692" y="1148792"/>
                  <a:pt x="3695720" y="1162566"/>
                </a:cubicBezTo>
                <a:cubicBezTo>
                  <a:pt x="2376646" y="1102660"/>
                  <a:pt x="758096" y="1245080"/>
                  <a:pt x="283910" y="1162566"/>
                </a:cubicBezTo>
                <a:cubicBezTo>
                  <a:pt x="113773" y="1165863"/>
                  <a:pt x="-7462" y="1043028"/>
                  <a:pt x="0" y="878656"/>
                </a:cubicBezTo>
                <a:cubicBezTo>
                  <a:pt x="26755" y="731827"/>
                  <a:pt x="-52179" y="399765"/>
                  <a:pt x="0" y="28391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>
                <a:alpha val="87000"/>
              </a:srgbClr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 cây...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69" y="1696189"/>
            <a:ext cx="1302200" cy="13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2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 animBg="1"/>
      <p:bldP spid="2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44AB0C-3E63-40D4-8C26-AF23D118D3B1}"/>
              </a:ext>
            </a:extLst>
          </p:cNvPr>
          <p:cNvGrpSpPr/>
          <p:nvPr/>
        </p:nvGrpSpPr>
        <p:grpSpPr>
          <a:xfrm>
            <a:off x="2377206" y="1771645"/>
            <a:ext cx="7598951" cy="1897444"/>
            <a:chOff x="7756243" y="5893289"/>
            <a:chExt cx="4535382" cy="22372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39498-C859-41CE-A566-A89F7A1AA747}"/>
                </a:ext>
              </a:extLst>
            </p:cNvPr>
            <p:cNvSpPr txBox="1"/>
            <p:nvPr/>
          </p:nvSpPr>
          <p:spPr>
            <a:xfrm>
              <a:off x="7756243" y="5893290"/>
              <a:ext cx="4535382" cy="223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13800" dirty="0">
                  <a:ln w="2952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UTM Fleur" panose="02040403050506020204" pitchFamily="18" charset="0"/>
                </a:rPr>
                <a:t>Đọc - Kể</a:t>
              </a:r>
              <a:endParaRPr lang="en-US" sz="13800" dirty="0">
                <a:ln w="2952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Fleur" panose="020404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FDFD47-1959-45E3-87E0-F505B7865BAA}"/>
                </a:ext>
              </a:extLst>
            </p:cNvPr>
            <p:cNvSpPr txBox="1"/>
            <p:nvPr/>
          </p:nvSpPr>
          <p:spPr>
            <a:xfrm>
              <a:off x="7917204" y="5893289"/>
              <a:ext cx="4115220" cy="223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1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Fleur" panose="02040403050506020204" pitchFamily="18" charset="0"/>
                </a:rPr>
                <a:t>Đọc - Kể</a:t>
              </a:r>
              <a:endPara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eur" panose="020404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CDE044-7779-4700-BA72-25378BE6D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7" b="65643"/>
          <a:stretch/>
        </p:blipFill>
        <p:spPr>
          <a:xfrm>
            <a:off x="3995928" y="3009824"/>
            <a:ext cx="5329210" cy="467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414</Words>
  <Application>Microsoft Office PowerPoint</Application>
  <PresentationFormat>Widescreen</PresentationFormat>
  <Paragraphs>80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#9Slide05 Phobia</vt:lpstr>
      <vt:lpstr>#9Slide05 SVNClementine</vt:lpstr>
      <vt:lpstr>#9Slide07 IcielLa Chic Pro Shad</vt:lpstr>
      <vt:lpstr>Arial</vt:lpstr>
      <vt:lpstr>Calibri</vt:lpstr>
      <vt:lpstr>Calibri Light</vt:lpstr>
      <vt:lpstr>SVN-Poky's</vt:lpstr>
      <vt:lpstr>UTM Cookies</vt:lpstr>
      <vt:lpstr>UTM Edwardian</vt:lpstr>
      <vt:lpstr>UTM Fleur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Thúy Ngân</dc:creator>
  <cp:lastModifiedBy>Pham Truong</cp:lastModifiedBy>
  <cp:revision>24</cp:revision>
  <dcterms:created xsi:type="dcterms:W3CDTF">2022-12-20T14:50:35Z</dcterms:created>
  <dcterms:modified xsi:type="dcterms:W3CDTF">2023-02-27T02:54:06Z</dcterms:modified>
</cp:coreProperties>
</file>