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78" r:id="rId2"/>
    <p:sldMasterId id="2147483921" r:id="rId3"/>
    <p:sldMasterId id="2147483902" r:id="rId4"/>
    <p:sldMasterId id="2147483983" r:id="rId5"/>
    <p:sldMasterId id="2147483995" r:id="rId6"/>
    <p:sldMasterId id="2147484000" r:id="rId7"/>
  </p:sldMasterIdLst>
  <p:notesMasterIdLst>
    <p:notesMasterId r:id="rId28"/>
  </p:notesMasterIdLst>
  <p:sldIdLst>
    <p:sldId id="257" r:id="rId8"/>
    <p:sldId id="259" r:id="rId9"/>
    <p:sldId id="262" r:id="rId10"/>
    <p:sldId id="263" r:id="rId11"/>
    <p:sldId id="256" r:id="rId12"/>
    <p:sldId id="708" r:id="rId13"/>
    <p:sldId id="709" r:id="rId14"/>
    <p:sldId id="280" r:id="rId15"/>
    <p:sldId id="683" r:id="rId16"/>
    <p:sldId id="703" r:id="rId17"/>
    <p:sldId id="685" r:id="rId18"/>
    <p:sldId id="704" r:id="rId19"/>
    <p:sldId id="705" r:id="rId20"/>
    <p:sldId id="706" r:id="rId21"/>
    <p:sldId id="694" r:id="rId22"/>
    <p:sldId id="695" r:id="rId23"/>
    <p:sldId id="270" r:id="rId24"/>
    <p:sldId id="282" r:id="rId25"/>
    <p:sldId id="692" r:id="rId26"/>
    <p:sldId id="26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75652" autoAdjust="0"/>
  </p:normalViewPr>
  <p:slideViewPr>
    <p:cSldViewPr snapToGrid="0" showGuides="1">
      <p:cViewPr varScale="1">
        <p:scale>
          <a:sx n="65" d="100"/>
          <a:sy n="65" d="100"/>
        </p:scale>
        <p:origin x="1315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0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hoặc</a:t>
            </a:r>
            <a:r>
              <a:rPr lang="en-US" dirty="0"/>
              <a:t> 2,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sau</a:t>
            </a:r>
            <a:r>
              <a:rPr lang="en-US" dirty="0"/>
              <a:t> 2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26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7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40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7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370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51" indent="0">
              <a:buFontTx/>
              <a:buNone/>
              <a:defRPr/>
            </a:lvl2pPr>
            <a:lvl3pPr marL="913924" indent="0">
              <a:buFontTx/>
              <a:buNone/>
              <a:defRPr/>
            </a:lvl3pPr>
            <a:lvl4pPr marL="1370886" indent="0">
              <a:buFontTx/>
              <a:buNone/>
              <a:defRPr/>
            </a:lvl4pPr>
            <a:lvl5pPr marL="182784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8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4435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243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8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81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86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3" y="982156"/>
            <a:ext cx="1890895" cy="489373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4" y="982156"/>
            <a:ext cx="7433025" cy="489373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2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4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76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6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2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92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46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7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7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8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108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8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4306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26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252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840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4" y="1388535"/>
            <a:ext cx="371845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4" y="3031067"/>
            <a:ext cx="3718455" cy="2438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241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5828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7094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1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829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370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51" indent="0">
              <a:buFontTx/>
              <a:buNone/>
              <a:defRPr/>
            </a:lvl2pPr>
            <a:lvl3pPr marL="913924" indent="0">
              <a:buFontTx/>
              <a:buNone/>
              <a:defRPr/>
            </a:lvl3pPr>
            <a:lvl4pPr marL="1370886" indent="0">
              <a:buFontTx/>
              <a:buNone/>
              <a:defRPr/>
            </a:lvl4pPr>
            <a:lvl5pPr marL="182784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11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1721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69" y="982135"/>
            <a:ext cx="9296399" cy="22436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defTabSz="91392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8" tIns="45718" rIns="91398" bIns="45718" rtlCol="0" anchor="ctr">
            <a:noAutofit/>
          </a:bodyPr>
          <a:lstStyle/>
          <a:p>
            <a:pPr algn="r" defTabSz="91392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546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43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79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3" y="982156"/>
            <a:ext cx="1890895" cy="489373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4" y="982156"/>
            <a:ext cx="7433025" cy="4893735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23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3"/>
            <a:ext cx="4718304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51" indent="0">
              <a:buNone/>
              <a:defRPr sz="2000" b="1"/>
            </a:lvl2pPr>
            <a:lvl3pPr marL="913924" indent="0">
              <a:buNone/>
              <a:defRPr sz="1900" b="1"/>
            </a:lvl3pPr>
            <a:lvl4pPr marL="1370886" indent="0">
              <a:buNone/>
              <a:defRPr sz="1600" b="1"/>
            </a:lvl4pPr>
            <a:lvl5pPr marL="1827848" indent="0">
              <a:buNone/>
              <a:defRPr sz="1600" b="1"/>
            </a:lvl5pPr>
            <a:lvl6pPr marL="2284822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88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334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76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405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622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185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6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52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87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55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53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01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5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989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712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259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211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7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93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330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04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63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0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7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76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4" y="1388535"/>
            <a:ext cx="3718455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4" y="3031067"/>
            <a:ext cx="3718455" cy="24384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51" indent="0">
              <a:buNone/>
              <a:defRPr sz="1600"/>
            </a:lvl2pPr>
            <a:lvl3pPr marL="913924" indent="0">
              <a:buNone/>
              <a:defRPr sz="1600"/>
            </a:lvl3pPr>
            <a:lvl4pPr marL="1370886" indent="0">
              <a:buNone/>
              <a:defRPr sz="1600"/>
            </a:lvl4pPr>
            <a:lvl5pPr marL="1827848" indent="0">
              <a:buNone/>
              <a:defRPr sz="1600"/>
            </a:lvl5pPr>
            <a:lvl6pPr marL="2284822" indent="0">
              <a:buNone/>
              <a:defRPr sz="1600"/>
            </a:lvl6pPr>
            <a:lvl7pPr marL="2741770" indent="0">
              <a:buNone/>
              <a:defRPr sz="1600"/>
            </a:lvl7pPr>
            <a:lvl8pPr marL="3198720" indent="0">
              <a:buNone/>
              <a:defRPr sz="1600"/>
            </a:lvl8pPr>
            <a:lvl9pPr marL="3655671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51" indent="0">
              <a:buNone/>
              <a:defRPr sz="1200"/>
            </a:lvl2pPr>
            <a:lvl3pPr marL="913924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22" indent="0">
              <a:buNone/>
              <a:defRPr sz="900"/>
            </a:lvl6pPr>
            <a:lvl7pPr marL="2741770" indent="0">
              <a:buNone/>
              <a:defRPr sz="900"/>
            </a:lvl7pPr>
            <a:lvl8pPr marL="3198720" indent="0">
              <a:buNone/>
              <a:defRPr sz="900"/>
            </a:lvl8pPr>
            <a:lvl9pPr marL="3655671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algn="l" defTabSz="68546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62">
                <a:defRPr/>
              </a:pPr>
              <a:t>3/11/2024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algn="ctr" defTabSz="68546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57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defTabSz="68546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6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13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46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txStyles>
    <p:titleStyle>
      <a:lvl1pPr algn="ctr" defTabSz="45695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10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59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521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39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201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84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246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208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182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1800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5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p:txStyles>
    <p:titleStyle>
      <a:lvl1pPr algn="ctr" defTabSz="45695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10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59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521" indent="-285610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39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201" indent="-171366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84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246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208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182" indent="-228488" algn="l" defTabSz="45695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2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1" algn="l" defTabSz="45695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70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5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</p:sldLayoutIdLst>
  <p:txStyles>
    <p:titleStyle>
      <a:lvl1pPr algn="l" defTabSz="1219054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63" indent="-304763" algn="l" defTabSz="1219054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4289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8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3343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69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97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23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51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77" indent="-304763" algn="l" defTabSz="121905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8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4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81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06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34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61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87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14" algn="l" defTabSz="12190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6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5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openxmlformats.org/officeDocument/2006/relationships/image" Target="../media/image39.gif"/><Relationship Id="rId7" Type="http://schemas.microsoft.com/office/2007/relationships/hdphoto" Target="../media/hdphoto3.wdp"/><Relationship Id="rId12" Type="http://schemas.openxmlformats.org/officeDocument/2006/relationships/image" Target="../media/image42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microsoft.com/office/2007/relationships/hdphoto" Target="../media/hdphoto7.wdp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microsoft.com/office/2007/relationships/hdphoto" Target="../media/hdphoto5.wdp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1.wdp"/><Relationship Id="rId4" Type="http://schemas.microsoft.com/office/2007/relationships/hdphoto" Target="../media/hdphoto6.wdp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hdphoto" Target="../media/hdphoto11.wdp"/><Relationship Id="rId4" Type="http://schemas.microsoft.com/office/2007/relationships/hdphoto" Target="../media/hdphoto6.wdp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90608" y="2581871"/>
            <a:ext cx="6443688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060">
              <a:lnSpc>
                <a:spcPct val="80000"/>
              </a:lnSpc>
              <a:defRPr/>
            </a:pP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MÔN TOÁN</a:t>
            </a:r>
            <a:endParaRPr lang="zh-CN" altLang="en-US" sz="4000" b="1" spc="180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201514" y="1068334"/>
            <a:ext cx="11788973" cy="4721332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1071860" y="2261741"/>
            <a:ext cx="1181734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1 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24" y="31775"/>
            <a:ext cx="2042703" cy="945695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3436417" y="2261741"/>
            <a:ext cx="1181734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1 l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760733" y="2255854"/>
            <a:ext cx="1181734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1 l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8109166" y="2255853"/>
            <a:ext cx="1181734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1 l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10473222" y="2255852"/>
            <a:ext cx="1181734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1 l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1046310" y="3434890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 l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3360992" y="3434890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 l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5735183" y="3429002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 l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8083617" y="3429001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 l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10364547" y="3429000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 l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1062935" y="4608038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5 l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3377617" y="4608038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5 l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5751808" y="4602151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5 l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8100242" y="4602150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5 l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10397797" y="4585524"/>
            <a:ext cx="1322798" cy="9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6"/>
            <a:r>
              <a:rPr lang="en-US" sz="55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5 l</a:t>
            </a:r>
          </a:p>
        </p:txBody>
      </p:sp>
    </p:spTree>
    <p:extLst>
      <p:ext uri="{BB962C8B-B14F-4D97-AF65-F5344CB8AC3E}">
        <p14:creationId xmlns:p14="http://schemas.microsoft.com/office/powerpoint/2010/main" val="11549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97609D-FB72-4287-BFF0-10AA0C2C9B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2" y="291100"/>
            <a:ext cx="749255" cy="6524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A4E926-2E38-41BC-B3B6-06C30E85F6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85" y="1136999"/>
            <a:ext cx="10057820" cy="5357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A883CB-3403-4D49-96AC-5CC2F914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9" y="2302104"/>
            <a:ext cx="10484942" cy="30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7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7A569-743E-48D2-9F21-09B067F0B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88" y="375562"/>
            <a:ext cx="6630839" cy="4429194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552C208B-A92D-43B6-B608-E0A0CEDC9AE7}"/>
              </a:ext>
            </a:extLst>
          </p:cNvPr>
          <p:cNvSpPr/>
          <p:nvPr/>
        </p:nvSpPr>
        <p:spPr>
          <a:xfrm>
            <a:off x="1787287" y="4542443"/>
            <a:ext cx="7226001" cy="2123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l</a:t>
            </a:r>
            <a:endParaRPr lang="zh-CN" altLang="en-US" sz="13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3F2FD-FB3D-41A4-9578-582BFB423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" y="630202"/>
            <a:ext cx="5295422" cy="39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552C208B-A92D-43B6-B608-E0A0CEDC9AE7}"/>
              </a:ext>
            </a:extLst>
          </p:cNvPr>
          <p:cNvSpPr/>
          <p:nvPr/>
        </p:nvSpPr>
        <p:spPr>
          <a:xfrm>
            <a:off x="2069920" y="4997336"/>
            <a:ext cx="722600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l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0F7CD-1CF5-4299-82D9-AB629B29E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3" y="532014"/>
            <a:ext cx="4465322" cy="4465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59713-88D1-4217-9EBA-6A5B6117A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54" y="532014"/>
            <a:ext cx="5806679" cy="43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552C208B-A92D-43B6-B608-E0A0CEDC9AE7}"/>
              </a:ext>
            </a:extLst>
          </p:cNvPr>
          <p:cNvSpPr/>
          <p:nvPr/>
        </p:nvSpPr>
        <p:spPr>
          <a:xfrm>
            <a:off x="2069920" y="4997336"/>
            <a:ext cx="722600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l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D007A-AFFF-4435-A110-4A3453C13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20" y="1379912"/>
            <a:ext cx="2427317" cy="2427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71FC0-F72C-40A8-832C-B893C97E5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10" y="230785"/>
            <a:ext cx="4725570" cy="47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D2BFA-321D-4BDD-8F98-7B8842471E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7" y="397599"/>
            <a:ext cx="10333935" cy="982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0BCC9-A114-4257-8D7A-7A1E2B398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41" y="2242324"/>
            <a:ext cx="6661465" cy="35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7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AF43B-7EA0-48AE-9155-4253697E9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1" y="345339"/>
            <a:ext cx="10650502" cy="3894151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D6FD6E4B-31E9-45EB-9F45-FFBE4358CDD1}"/>
              </a:ext>
            </a:extLst>
          </p:cNvPr>
          <p:cNvSpPr/>
          <p:nvPr/>
        </p:nvSpPr>
        <p:spPr>
          <a:xfrm>
            <a:off x="-806284" y="4239490"/>
            <a:ext cx="722600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l – 3 l = 7 l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ABD4DEBC-DE5A-4643-B81E-D01EBF49FCF6}"/>
              </a:ext>
            </a:extLst>
          </p:cNvPr>
          <p:cNvSpPr/>
          <p:nvPr/>
        </p:nvSpPr>
        <p:spPr>
          <a:xfrm>
            <a:off x="2806716" y="4949849"/>
            <a:ext cx="7226001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đỏ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đựng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can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màu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7 l.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6" y="972408"/>
            <a:ext cx="11476739" cy="49997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6557"/>
            <a:ext cx="11163425" cy="36760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486" y="885825"/>
            <a:ext cx="1568598" cy="1485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975439" y="-525895"/>
            <a:ext cx="4477500" cy="430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8B3B41-819F-4BAE-851A-644C348E5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4" y="1561609"/>
            <a:ext cx="10669888" cy="19962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060" y="3064244"/>
            <a:ext cx="5634191" cy="1617567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24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2" y="731520"/>
            <a:ext cx="9991898" cy="685800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3160878" y="1899066"/>
            <a:ext cx="5870244" cy="245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514350" algn="l"/>
              </a:tabLst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thêm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803" y="-229799"/>
            <a:ext cx="7654844" cy="66052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AE6B7F-9225-49FE-ACAA-F5E6FAFA7A84}"/>
              </a:ext>
            </a:extLst>
          </p:cNvPr>
          <p:cNvSpPr/>
          <p:nvPr/>
        </p:nvSpPr>
        <p:spPr>
          <a:xfrm>
            <a:off x="3135222" y="1982487"/>
            <a:ext cx="5921555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16576">
            <a:off x="2394066" y="0"/>
            <a:ext cx="8096596" cy="6657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5" y="280320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54BB27A9-7E76-47C8-A7C4-31333803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5756" y="1986266"/>
            <a:ext cx="520361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78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747737" y="3215405"/>
            <a:ext cx="1262742" cy="1884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4511155" y="299341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" y="2755843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83" y="4942589"/>
            <a:ext cx="1662608" cy="1662608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73" y="4512485"/>
            <a:ext cx="2008327" cy="2008327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FA803292-DF64-4F7C-8624-C484A3B4E539}"/>
              </a:ext>
            </a:extLst>
          </p:cNvPr>
          <p:cNvSpPr/>
          <p:nvPr/>
        </p:nvSpPr>
        <p:spPr>
          <a:xfrm>
            <a:off x="10856422" y="6118167"/>
            <a:ext cx="1147156" cy="487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7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906BB-B572-4DA2-BD35-6BADD2D1843A}"/>
              </a:ext>
            </a:extLst>
          </p:cNvPr>
          <p:cNvSpPr txBox="1"/>
          <p:nvPr/>
        </p:nvSpPr>
        <p:spPr>
          <a:xfrm>
            <a:off x="2693324" y="1143982"/>
            <a:ext cx="692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Vật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nào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chứa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nhiều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ư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ớc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h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01F79D-3C4C-4308-8575-54D48D8C13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410" b="43333" l="23000" r="37400">
                        <a14:foregroundMark x1="34700" y1="28077" x2="37100" y2="41282"/>
                        <a14:foregroundMark x1="35900" y1="36667" x2="35700" y2="43333"/>
                        <a14:foregroundMark x1="33400" y1="39487" x2="33900" y2="42436"/>
                        <a14:foregroundMark x1="33000" y1="37949" x2="33400" y2="41026"/>
                        <a14:backgroundMark x1="26200" y1="20385" x2="26200" y2="43718"/>
                        <a14:backgroundMark x1="26200" y1="43718" x2="26200" y2="4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13327" r="60715" b="54909"/>
          <a:stretch/>
        </p:blipFill>
        <p:spPr>
          <a:xfrm>
            <a:off x="5507931" y="3531183"/>
            <a:ext cx="1893098" cy="259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FC72B2-859B-4D13-8A8F-45C418203A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154" b="43718" l="22700" r="37400">
                        <a14:foregroundMark x1="23800" y1="38462" x2="26000" y2="42179"/>
                        <a14:foregroundMark x1="26000" y1="42179" x2="26200" y2="42179"/>
                        <a14:foregroundMark x1="26600" y1="38590" x2="26800" y2="42821"/>
                        <a14:foregroundMark x1="26800" y1="42821" x2="26800" y2="42821"/>
                        <a14:foregroundMark x1="22900" y1="43077" x2="27300" y2="43718"/>
                        <a14:foregroundMark x1="22700" y1="24359" x2="23000" y2="40769"/>
                        <a14:foregroundMark x1="24400" y1="25641" x2="24600" y2="41282"/>
                        <a14:foregroundMark x1="27500" y1="25513" x2="28000" y2="38077"/>
                        <a14:foregroundMark x1="25700" y1="21026" x2="26100" y2="3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13327" r="60715" b="54909"/>
          <a:stretch/>
        </p:blipFill>
        <p:spPr>
          <a:xfrm>
            <a:off x="4547901" y="3054567"/>
            <a:ext cx="2350147" cy="32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11167-7E6F-41CB-8A99-8A32EAB9EAAA}"/>
              </a:ext>
            </a:extLst>
          </p:cNvPr>
          <p:cNvSpPr txBox="1"/>
          <p:nvPr/>
        </p:nvSpPr>
        <p:spPr>
          <a:xfrm>
            <a:off x="2693324" y="1143982"/>
            <a:ext cx="692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Vật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nào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chứa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được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ít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n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ư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ớc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 h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</a:rPr>
              <a:t>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2B962-5859-4830-845D-B2BA5A91E9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67" b="82051" l="38700" r="62000">
                        <a14:foregroundMark x1="47100" y1="34103" x2="52000" y2="36923"/>
                        <a14:foregroundMark x1="49200" y1="32308" x2="50500" y2="32564"/>
                        <a14:foregroundMark x1="48400" y1="31667" x2="51200" y2="31667"/>
                        <a14:foregroundMark x1="59800" y1="49103" x2="62000" y2="77179"/>
                        <a14:foregroundMark x1="41200" y1="80385" x2="59800" y2="80385"/>
                        <a14:foregroundMark x1="42200" y1="81026" x2="57700" y2="82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6" t="29400" r="37145" b="13767"/>
          <a:stretch/>
        </p:blipFill>
        <p:spPr>
          <a:xfrm>
            <a:off x="4264463" y="4047194"/>
            <a:ext cx="1328523" cy="2206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A4057-E8B2-4EFD-89EC-919CF6A7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" b="51410" l="83500" r="98100">
                        <a14:foregroundMark x1="83500" y1="18590" x2="84600" y2="39487"/>
                        <a14:foregroundMark x1="85000" y1="17179" x2="85200" y2="38077"/>
                        <a14:foregroundMark x1="86100" y1="5769" x2="92800" y2="4615"/>
                        <a14:foregroundMark x1="92800" y1="4615" x2="93300" y2="4615"/>
                        <a14:foregroundMark x1="86900" y1="4615" x2="92000" y2="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8" t="427" r="-8617" b="42740"/>
          <a:stretch/>
        </p:blipFill>
        <p:spPr>
          <a:xfrm>
            <a:off x="6375901" y="4451332"/>
            <a:ext cx="1328523" cy="22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121" y="1952952"/>
            <a:ext cx="795062" cy="463786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3" name="矩形 8">
            <a:extLst>
              <a:ext uri="{FF2B5EF4-FFF2-40B4-BE49-F238E27FC236}">
                <a16:creationId xmlns:a16="http://schemas.microsoft.com/office/drawing/2014/main" id="{B7740239-7E10-450A-8DDC-4AC3842550B4}"/>
              </a:ext>
            </a:extLst>
          </p:cNvPr>
          <p:cNvSpPr/>
          <p:nvPr/>
        </p:nvSpPr>
        <p:spPr>
          <a:xfrm>
            <a:off x="2269425" y="2375390"/>
            <a:ext cx="7226001" cy="2123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13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LÍT</a:t>
            </a:r>
            <a:endParaRPr lang="zh-CN" altLang="en-US" sz="13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F75B61-3104-4525-9C4C-F0CCDE2EF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9" y="273370"/>
            <a:ext cx="4848296" cy="3141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1194F5-17E8-46A1-9B90-EE23669062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80" y="4230276"/>
            <a:ext cx="9114012" cy="623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D0A624-A6B0-419F-8FD5-ED3F7F85AE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80" y="5184653"/>
            <a:ext cx="4924634" cy="9690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BFDBEA-0125-4682-AFF5-D8F54B220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13" y="1063863"/>
            <a:ext cx="6499053" cy="2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203</Words>
  <Application>Microsoft Office PowerPoint</Application>
  <PresentationFormat>Widescreen</PresentationFormat>
  <Paragraphs>36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SimSun</vt:lpstr>
      <vt:lpstr>Arial</vt:lpstr>
      <vt:lpstr>Calibri</vt:lpstr>
      <vt:lpstr>Calibri Light</vt:lpstr>
      <vt:lpstr>Garamond</vt:lpstr>
      <vt:lpstr>HP001</vt:lpstr>
      <vt:lpstr>黑体</vt:lpstr>
      <vt:lpstr>Times New Roman</vt:lpstr>
      <vt:lpstr>VNI-Avo</vt:lpstr>
      <vt:lpstr>Wingdings</vt:lpstr>
      <vt:lpstr>方正胖娃简体</vt:lpstr>
      <vt:lpstr>3_Organic</vt:lpstr>
      <vt:lpstr>9_Office Theme</vt:lpstr>
      <vt:lpstr>4_Organic</vt:lpstr>
      <vt:lpstr>Toán 2 SHS</vt:lpstr>
      <vt:lpstr>Office 主题</vt:lpstr>
      <vt:lpstr>Toán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user</cp:lastModifiedBy>
  <cp:revision>172</cp:revision>
  <dcterms:created xsi:type="dcterms:W3CDTF">2021-01-08T03:00:40Z</dcterms:created>
  <dcterms:modified xsi:type="dcterms:W3CDTF">2024-03-11T09:23:34Z</dcterms:modified>
</cp:coreProperties>
</file>